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4.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5.xml" ContentType="application/vnd.openxmlformats-officedocument.presentationml.notesSlide+xml"/>
  <Override PartName="/ppt/ink/ink44.xml" ContentType="application/inkml+xml"/>
  <Override PartName="/ppt/ink/ink45.xml" ContentType="application/inkml+xml"/>
  <Override PartName="/ppt/notesSlides/notesSlide6.xml" ContentType="application/vnd.openxmlformats-officedocument.presentationml.notesSlide+xml"/>
  <Override PartName="/ppt/ink/ink46.xml" ContentType="application/inkml+xml"/>
  <Override PartName="/ppt/notesSlides/notesSlide7.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9.xml" ContentType="application/vnd.openxmlformats-officedocument.presentationml.notesSlide+xml"/>
  <Override PartName="/ppt/ink/ink87.xml" ContentType="application/inkml+xml"/>
  <Override PartName="/ppt/ink/ink88.xml" ContentType="application/inkml+xml"/>
  <Override PartName="/ppt/notesSlides/notesSlide10.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11.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12.xml" ContentType="application/vnd.openxmlformats-officedocument.presentationml.notesSlide+xml"/>
  <Override PartName="/ppt/ink/ink108.xml" ContentType="application/inkml+xml"/>
  <Override PartName="/ppt/notesSlides/notesSlide13.xml" ContentType="application/vnd.openxmlformats-officedocument.presentationml.notesSlide+xml"/>
  <Override PartName="/ppt/ink/ink109.xml" ContentType="application/inkml+xml"/>
  <Override PartName="/ppt/notesSlides/notesSlide14.xml" ContentType="application/vnd.openxmlformats-officedocument.presentationml.notesSlide+xml"/>
  <Override PartName="/ppt/ink/ink110.xml" ContentType="application/inkml+xml"/>
  <Override PartName="/ppt/notesSlides/notesSlide15.xml" ContentType="application/vnd.openxmlformats-officedocument.presentationml.notesSlide+xml"/>
  <Override PartName="/ppt/ink/ink111.xml" ContentType="application/inkml+xml"/>
  <Override PartName="/ppt/notesSlides/notesSlide16.xml" ContentType="application/vnd.openxmlformats-officedocument.presentationml.notesSlide+xml"/>
  <Override PartName="/ppt/ink/ink112.xml" ContentType="application/inkml+xml"/>
  <Override PartName="/ppt/notesSlides/notesSlide17.xml" ContentType="application/vnd.openxmlformats-officedocument.presentationml.notesSlide+xml"/>
  <Override PartName="/ppt/ink/ink113.xml" ContentType="application/inkml+xml"/>
  <Override PartName="/ppt/notesSlides/notesSlide18.xml" ContentType="application/vnd.openxmlformats-officedocument.presentationml.notesSlide+xml"/>
  <Override PartName="/ppt/ink/ink114.xml" ContentType="application/inkml+xml"/>
  <Override PartName="/ppt/notesSlides/notesSlide19.xml" ContentType="application/vnd.openxmlformats-officedocument.presentationml.notesSlide+xml"/>
  <Override PartName="/ppt/ink/ink11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185"/>
  </p:notesMasterIdLst>
  <p:sldIdLst>
    <p:sldId id="537" r:id="rId3"/>
    <p:sldId id="538" r:id="rId4"/>
    <p:sldId id="539" r:id="rId5"/>
    <p:sldId id="540" r:id="rId6"/>
    <p:sldId id="598" r:id="rId7"/>
    <p:sldId id="541" r:id="rId8"/>
    <p:sldId id="599" r:id="rId9"/>
    <p:sldId id="545" r:id="rId10"/>
    <p:sldId id="600" r:id="rId11"/>
    <p:sldId id="551" r:id="rId12"/>
    <p:sldId id="258" r:id="rId13"/>
    <p:sldId id="558" r:id="rId14"/>
    <p:sldId id="559" r:id="rId15"/>
    <p:sldId id="263" r:id="rId16"/>
    <p:sldId id="264" r:id="rId17"/>
    <p:sldId id="571" r:id="rId18"/>
    <p:sldId id="570" r:id="rId19"/>
    <p:sldId id="560" r:id="rId20"/>
    <p:sldId id="553" r:id="rId21"/>
    <p:sldId id="554" r:id="rId22"/>
    <p:sldId id="555" r:id="rId23"/>
    <p:sldId id="556" r:id="rId24"/>
    <p:sldId id="557" r:id="rId25"/>
    <p:sldId id="601" r:id="rId26"/>
    <p:sldId id="265" r:id="rId27"/>
    <p:sldId id="267" r:id="rId28"/>
    <p:sldId id="269" r:id="rId29"/>
    <p:sldId id="266" r:id="rId30"/>
    <p:sldId id="536" r:id="rId31"/>
    <p:sldId id="535" r:id="rId32"/>
    <p:sldId id="511" r:id="rId33"/>
    <p:sldId id="270" r:id="rId34"/>
    <p:sldId id="272" r:id="rId35"/>
    <p:sldId id="274" r:id="rId36"/>
    <p:sldId id="543" r:id="rId37"/>
    <p:sldId id="544" r:id="rId38"/>
    <p:sldId id="572" r:id="rId39"/>
    <p:sldId id="573" r:id="rId40"/>
    <p:sldId id="574" r:id="rId41"/>
    <p:sldId id="561" r:id="rId42"/>
    <p:sldId id="562" r:id="rId43"/>
    <p:sldId id="563" r:id="rId44"/>
    <p:sldId id="564" r:id="rId45"/>
    <p:sldId id="565" r:id="rId46"/>
    <p:sldId id="566" r:id="rId47"/>
    <p:sldId id="567" r:id="rId48"/>
    <p:sldId id="568" r:id="rId49"/>
    <p:sldId id="516" r:id="rId50"/>
    <p:sldId id="596" r:id="rId51"/>
    <p:sldId id="575" r:id="rId52"/>
    <p:sldId id="576" r:id="rId53"/>
    <p:sldId id="577" r:id="rId54"/>
    <p:sldId id="578" r:id="rId55"/>
    <p:sldId id="579" r:id="rId56"/>
    <p:sldId id="580" r:id="rId57"/>
    <p:sldId id="581" r:id="rId58"/>
    <p:sldId id="582" r:id="rId59"/>
    <p:sldId id="583" r:id="rId60"/>
    <p:sldId id="584" r:id="rId61"/>
    <p:sldId id="585" r:id="rId62"/>
    <p:sldId id="586" r:id="rId63"/>
    <p:sldId id="587" r:id="rId64"/>
    <p:sldId id="588" r:id="rId65"/>
    <p:sldId id="589" r:id="rId66"/>
    <p:sldId id="590" r:id="rId67"/>
    <p:sldId id="591" r:id="rId68"/>
    <p:sldId id="592" r:id="rId69"/>
    <p:sldId id="593" r:id="rId70"/>
    <p:sldId id="594" r:id="rId71"/>
    <p:sldId id="595" r:id="rId72"/>
    <p:sldId id="597" r:id="rId73"/>
    <p:sldId id="602" r:id="rId74"/>
    <p:sldId id="603" r:id="rId75"/>
    <p:sldId id="604" r:id="rId76"/>
    <p:sldId id="605" r:id="rId77"/>
    <p:sldId id="606" r:id="rId78"/>
    <p:sldId id="607" r:id="rId79"/>
    <p:sldId id="608" r:id="rId80"/>
    <p:sldId id="609" r:id="rId81"/>
    <p:sldId id="610" r:id="rId82"/>
    <p:sldId id="611" r:id="rId83"/>
    <p:sldId id="612" r:id="rId84"/>
    <p:sldId id="613" r:id="rId85"/>
    <p:sldId id="614" r:id="rId86"/>
    <p:sldId id="615" r:id="rId87"/>
    <p:sldId id="616" r:id="rId88"/>
    <p:sldId id="617" r:id="rId89"/>
    <p:sldId id="618" r:id="rId90"/>
    <p:sldId id="619" r:id="rId91"/>
    <p:sldId id="620" r:id="rId92"/>
    <p:sldId id="621" r:id="rId93"/>
    <p:sldId id="519" r:id="rId94"/>
    <p:sldId id="520" r:id="rId95"/>
    <p:sldId id="378" r:id="rId96"/>
    <p:sldId id="379" r:id="rId97"/>
    <p:sldId id="380" r:id="rId98"/>
    <p:sldId id="381" r:id="rId99"/>
    <p:sldId id="382" r:id="rId100"/>
    <p:sldId id="622" r:id="rId101"/>
    <p:sldId id="513" r:id="rId102"/>
    <p:sldId id="521" r:id="rId103"/>
    <p:sldId id="522" r:id="rId104"/>
    <p:sldId id="523" r:id="rId105"/>
    <p:sldId id="552" r:id="rId106"/>
    <p:sldId id="394" r:id="rId107"/>
    <p:sldId id="395" r:id="rId108"/>
    <p:sldId id="396" r:id="rId109"/>
    <p:sldId id="397" r:id="rId110"/>
    <p:sldId id="398" r:id="rId111"/>
    <p:sldId id="399" r:id="rId112"/>
    <p:sldId id="400"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9" r:id="rId127"/>
    <p:sldId id="420" r:id="rId128"/>
    <p:sldId id="421" r:id="rId129"/>
    <p:sldId id="422" r:id="rId130"/>
    <p:sldId id="423" r:id="rId131"/>
    <p:sldId id="424" r:id="rId132"/>
    <p:sldId id="425" r:id="rId133"/>
    <p:sldId id="426" r:id="rId134"/>
    <p:sldId id="427" r:id="rId135"/>
    <p:sldId id="428" r:id="rId136"/>
    <p:sldId id="429" r:id="rId137"/>
    <p:sldId id="430" r:id="rId138"/>
    <p:sldId id="431" r:id="rId139"/>
    <p:sldId id="432" r:id="rId140"/>
    <p:sldId id="433" r:id="rId141"/>
    <p:sldId id="532" r:id="rId142"/>
    <p:sldId id="526" r:id="rId143"/>
    <p:sldId id="528" r:id="rId144"/>
    <p:sldId id="529" r:id="rId145"/>
    <p:sldId id="531" r:id="rId146"/>
    <p:sldId id="533" r:id="rId147"/>
    <p:sldId id="534" r:id="rId148"/>
    <p:sldId id="623" r:id="rId149"/>
    <p:sldId id="624" r:id="rId150"/>
    <p:sldId id="625" r:id="rId151"/>
    <p:sldId id="626" r:id="rId152"/>
    <p:sldId id="627" r:id="rId153"/>
    <p:sldId id="628" r:id="rId154"/>
    <p:sldId id="347" r:id="rId155"/>
    <p:sldId id="348" r:id="rId156"/>
    <p:sldId id="349" r:id="rId157"/>
    <p:sldId id="350" r:id="rId158"/>
    <p:sldId id="351" r:id="rId159"/>
    <p:sldId id="355" r:id="rId160"/>
    <p:sldId id="356" r:id="rId161"/>
    <p:sldId id="357" r:id="rId162"/>
    <p:sldId id="354" r:id="rId163"/>
    <p:sldId id="352" r:id="rId164"/>
    <p:sldId id="353" r:id="rId165"/>
    <p:sldId id="339" r:id="rId166"/>
    <p:sldId id="358" r:id="rId167"/>
    <p:sldId id="629" r:id="rId168"/>
    <p:sldId id="273" r:id="rId169"/>
    <p:sldId id="275" r:id="rId170"/>
    <p:sldId id="279" r:id="rId171"/>
    <p:sldId id="286" r:id="rId172"/>
    <p:sldId id="313" r:id="rId173"/>
    <p:sldId id="281" r:id="rId174"/>
    <p:sldId id="280" r:id="rId175"/>
    <p:sldId id="291" r:id="rId176"/>
    <p:sldId id="293" r:id="rId177"/>
    <p:sldId id="294" r:id="rId178"/>
    <p:sldId id="316" r:id="rId179"/>
    <p:sldId id="315" r:id="rId180"/>
    <p:sldId id="298" r:id="rId181"/>
    <p:sldId id="317" r:id="rId182"/>
    <p:sldId id="299" r:id="rId183"/>
    <p:sldId id="300" r:id="rId1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2" autoAdjust="0"/>
    <p:restoredTop sz="94660"/>
  </p:normalViewPr>
  <p:slideViewPr>
    <p:cSldViewPr>
      <p:cViewPr varScale="1">
        <p:scale>
          <a:sx n="59" d="100"/>
          <a:sy n="59" d="100"/>
        </p:scale>
        <p:origin x="1492"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28.wmf"/><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28.wmf"/><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28.wmf"/><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28.wmf"/><Relationship Id="rId1" Type="http://schemas.openxmlformats.org/officeDocument/2006/relationships/image" Target="../media/image2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27.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7:05.241"/>
    </inkml:context>
    <inkml:brush xml:id="br0">
      <inkml:brushProperty name="width" value="0.05292" units="cm"/>
      <inkml:brushProperty name="height" value="0.05292" units="cm"/>
      <inkml:brushProperty name="color" value="#FF0000"/>
    </inkml:brush>
  </inkml:definitions>
  <inkml:trace contextRef="#ctx0" brushRef="#br0">16024 10096 0,'0'24'156,"0"1"-156,0 0 15,0 0 1,0 24 0,0-24-16,-25 0 15,25 0 1,0 0 0,0-1-16,0 1 31,-24 0 16,24 0-47,0 0 15,0-1 1,0 1 0,0 0-1,0 0 1,0 0-16,0-1 15,0 1-15,-25 25 16,0-1 0,0 26-1,25-50-15,-25-1 16,25 1-16,0 25 16,0-25-1,0 24-15,0 1 16,-24-25-1,24 24-15,0 1 16,0-25-16,-25 49 16,25-24-16,0-1 15,-25-24-15,25 25 16,0-1-16,0 1 16,-25-25-16,25 0 15,0-1-15,0 26 16,0-25-1,0 0 1,0-1-16,-25 26 16,25-25-1,0 0 1,0-1-16,0 1 16,0 25-1,0-25 16,0-1-15,0 1 0,0 0-16,0 0 31,0 0-31,0-1 16,0 1-1,0 0-15,0 0 16,25 25-16,-25-26 15,0 1 17,0 0-17,25 25-15,-25-26 16,0 1 0,0 0-16,0 0 15,0 0-15,0 24 16,25-24-1,-25 0-15,0 24 16,0-24-16,0 25 16,0-25-16,0-1 15,0 26-15,0-25 16,0 24 0,25-24-16,-25 0 15,0 25-15,0-1 16,0 1-16,0-25 15,24 24-15,-24-24 16,0 0-16,0 49 16,0-49-16,0 0 15,0 25-15,0-1 16,0-24 0,0 0-16,0 0 31,0-1-16,0 1 17,0 0 15,0 0 46,0 0 64,0-75-111,0 25-30</inkml:trace>
  <inkml:trace contextRef="#ctx0" brushRef="#br0" timeOffset="1319.783">15826 10641 0,'-25'0'47,"0"0"-31,0 0-1,1 0 1,-1 0-16,-25 0 0,0 0 16,26 0-1,-76 0-15,1 0 16,0 0-16,-50 25 16,0-25-16,25 25 15,25-25-15,-25 0 16,25 0-16,0 0 15,-1 0-15,51 0 16,24 0 187</inkml:trace>
  <inkml:trace contextRef="#ctx0" brushRef="#br0" timeOffset="2318.779">14387 10294 0,'-25'25'47,"25"0"-32,-49-1-15,49 1 16,-25-25-1,-25 50-15,25-25 16,-24 24-16,-1-24 16,1 25-16,24-50 15,-25 24-15,1 1 16,-1 0-16,25 0 16,25 0-1,0-1 16,0 1 110,25-25-141,0 25 16,0-25-16,49 0 15,-49 50 1,74-50-16,-74 0 16,49 24-16,25-24 15,-24 25-15,24-25 16,-24 25-16,-26-25 15,-24 0-15,-25 25 16,25-25-16,0 25 78</inkml:trace>
  <inkml:trace contextRef="#ctx0" brushRef="#br0" timeOffset="4943.853">15900 13171 0,'50'0'156,"-25"0"-156,49 0 16,0 0-16,1 0 15,-1 0-15,-49 0 16,25 0-16,-26 0 16,51 0-16,-50 0 15,-1 0 1,1 0-16,25 25 16,-25-25-16,-1 0 15,-24 25-15,50-25 16,25 25-16,-26-25 15,26 0-15,-26 0 16,1 0-16,24 25 16,25-25-16,-24 0 15,24 0-15,-25 0 16,-49 0-16</inkml:trace>
  <inkml:trace contextRef="#ctx0" brushRef="#br0" timeOffset="6081.89">17140 12874 0,'25'0'46,"0"24"-30,25-24-16,-26 25 31,1-25-15,0 25-16,-25 0 16,25-25-16,-25 25 15,25-1-15,-1-24 16,1 25-1,-25 0 1,25 0 15,-25 0 47,0-1-62,0 1 15,0 0-15,0 0-16,-25 25 16,0-50-1,25 24 1,-24 1-1,-1-25-15,25 50 16,0-25-16,-25-25 16,-25 24-16,1-24 15,-26 75-15,1-50 16,49 24-16,0-24 16,1 0-1,24 0-15,-25-1 63,0-24-48,25 25 1,0 0-16,-25-25 16,0 0-16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12:22.625"/>
    </inkml:context>
    <inkml:brush xml:id="br0">
      <inkml:brushProperty name="width" value="0.05292" units="cm"/>
      <inkml:brushProperty name="height" value="0.05292" units="cm"/>
      <inkml:brushProperty name="color" value="#FF0000"/>
    </inkml:brush>
  </inkml:definitions>
  <inkml:trace contextRef="#ctx0" brushRef="#br0">1117 3398 0,'24'0'63,"1"0"-63,0 0 15,0 0-15,0 0 16,-1 0-16,26 0 16,0 0-16,24 0 15,0 0 1,-49 0-16,25 0 16,-1 0-16,-24 0 15,0 0-15,49 0 16,1 0-1,24 0-15,-24 0 16,24 0-16,25 0 16,-25 0-16,0 0 15,-24 0-15,24 0 16,-25 0-16,-24 0 16,24 0-16,1 25 15,-1-25-15,1 25 16,-1 0-16,-24-25 15,-1 0-15,26 0 16,-1 0 0,-99 0-16,50 0 15,0 0-15,0 0 16,24 0-16,-24 0 16,25 0-16,24 0 15,-24 0-15,24 0 16,-49 0-1,24 0-15,75 0 16,25 0-16,-25-50 16,0 50-16,25 0 15,0 0-15,-75 25 16,-49-25-16,50 25 31,-26-25-15,75 0-16,50 0 15,-25 0-15,49 24 16,-74 26-16,25 0 16,-75-1-16,26 26 15,48-26-15,1-24 16,-74-25-16,-26 25 16,26-25-16,-1 0 15,-49 0 16,25 0-31,24 0 16,0 0-16,50 0 16,-24 0-16,73 0 15,1 0-15,0 0 16,-100 0-16,0 0 16,26 0-1,48 0-15,51 0 16,-1 25-16,1 0 15,-1-25-15,1 24 16,-26 1 0,-24-25-16,0 0 15,-25 0-15,-25 0 16,25 0-16,0 0 16,25 0-16,0 0 15,24 0-15,26-25 16,-1 25-16,1-49 15,-26 24-15,-24 25 16,-25-25-16,-99 25 16,25 0-16,24 0 15,50 0-15,-49 0 16,-26 0-16,-24 0 16,25 0-16,74 0 15,24 0-15,1 0 16,0 0-16,0-25 15,0 1-15,-25-1 16,-75 25-16,-24 0 16,25 0-16,24-50 15,25-24 1,25 49-16,50-25 16,-25 25-16,49 1 15,1 24-15,24 0 16,0 0-16,-24 0 15,-1 0-15,1 0 16,-1 0 0,0 0-16,-24 0 15,0 0-15,-25 0 16,-1 0-16,26 0 16,-25 0-16,24 0 15,1 0-15,25 0 16,-26 0-16,1 0 15,-1 0-15,1 0 16,0 24-16,-25-24 16,-1 0-16,-24 25 15,25 0-15,0-25 16,0 0-16,24 0 16,26 0-16,24 0 15,0 0-15,-24 0 16,49 0-16,0 0 15,-25 0-15,-24 0 16,-1 25-16,1 0 16,-1-25-16,-74 24 15,0-24-15,0 0 16,0 0-16,-25 0 16,-24 0-1,-1 0-15,0 0 16,-24 0-16,-25 0 15,25 0-15,-1 0 16,-24 0-16,0 0 16,0 0-1</inkml:trace>
  <inkml:trace contextRef="#ctx0" brushRef="#br0" timeOffset="4327.057">6474 1091 0,'0'-24'47,"25"24"-16,-25-25-16,0 0-15,25 0 16,0-24 0,-25 24-16,25 0 15,-1 0-15,-24-24 16,25-1 0,-25 25-16,25 0 15,-25 1-15,0-26 16,25 50-16,-25-25 15,0 0 1,25 25-16,-25-24 16,0 48 109,0 26-125,0-25 15,0 0 1,0 24-16,0-24 16,24 0-16,-24 24 31,0-24-31,50 25 15,-50-25 48,25-25-16,0 0-47,-25-25 15,24-25 1,1 25-16,-25 1 16,0-1-16,25 25 15,-25-25 17,25 25-32,-25-25 15,0 0-15,25 1 16,-25-1-16,24-50 15,1 51-15,0-26 16,0 50 0,-25 25 62,0 0-63,0-1-15,0 1 16,0 0 0,0 49-16,0-49 15,0 0-15,0 0 16,0 24-16,0-24 16,0 0-16,0 25 15,0-26 1,0 1-16,0 0 94</inkml:trace>
  <inkml:trace contextRef="#ctx0" brushRef="#br0" timeOffset="8509.1">13221 5407 0,'25'0'31,"0"0"0,0 0-15,-1 0 0,1 0-1,50 25-15,-75 0 16,24-25 15,1 25-31,0-25 16,0 0-1,0 0-15,0 0 32,-1 25-32,1-25 15,0 24-15,0-24 16,24 0-16,1 0 15,-25 0-15,24 0 16,-24 0-16,0 0 16,25 0-16,-26 0 15,1 0-15,25 0 16,-25 0-16,-1 0 16,26 25-16,0-25 15,-1 0 173,1 0-173,-25 0 1,24 0-16,-24 0 16,0 0-16,49 0 15,-24 0-15,-25 0 125,49 0-109,-49 0-1,0 0-15,0 0 16,-25 50 15,24-25 1,1-25-32,25 0 15,-25 0 63,-1 0-31,1 0-31,0 0 93,49 24-78,-49-24-15,25 0 172,-25 0-63,-1 0 0,26 0-110</inkml:trace>
  <inkml:trace contextRef="#ctx0" brushRef="#br0" timeOffset="44689.969">3399 8508 0,'24'0'62,"1"0"-46,0 0-1,25 0-15,-1 0 16,-24-50-16,25 50 16,24 0-16,-24 0 15,24 0-15,0 0 16,-24 0-16,0 0 16,24 0-16,-24 0 15,24 0-15,25 0 16,25 0-16,0 25 15,0-25-15,25 0 16,-25 0-16,25 0 16,-25 0-16,-25 0 15,25 0-15,-49 0 16,-1 0-16,1 0 16,-1 0-16,-49 0 15,0 0-15</inkml:trace>
  <inkml:trace contextRef="#ctx0" brushRef="#br0" timeOffset="67856.619">13023 5308 0,'0'25'63,"0"0"-16,0 0-32,-25-1-15,25 1 16,0 0-16,0 25 16,0-26-1,0 1 1,0-50 109,0 1-109,25-26-1,24 0 1,-49 26-16,25-1 0,0 0 15,-25 0 1,0 0 0,25 1-1,-25-1 1,0 0-16,25 0 16,-1 25-16,1-25 109,0 50-93,0-25-16,0 25 15,-25 25-15,24-26 16,-24 26-1,25-25-15,-25 0 16,0-1 15,0 1-31</inkml:trace>
  <inkml:trace contextRef="#ctx0" brushRef="#br0" timeOffset="69187.065">12849 4291 0,'0'-25'62,"25"25"-62,0-49 16,0 24-16,24-25 16,1-49-16,-1 50 15,1-26-15,0 26 16,-26 24-16,1 0 16,0 25-16,0 25 93,-25 24-93,0 1 16,0 0-16,0-1 16,0 1-16,0-1 15,0-24-15,0 0 16,49-50 93,1-49-109,-25 49 16,-25-25-16,49 26 15,-49 48 64,0 1-64,0 0 1,0 25-1,0-26 1,0 1-16,0 0 16</inkml:trace>
  <inkml:trace contextRef="#ctx0" brushRef="#br0" timeOffset="70994.083">13742 4043 0,'0'25'47,"-49"25"-32,49-26-15,-25 26 16,0 0-16,0-26 15,25 1 1,0 0 15,25-25-15,-25-25 0,25 25-16,24-25 46,-49 1-30,0-1 0,0 0 46,0 50 1,0 0-63,0 24 15,0-24 1,50-25 0,-25 0-1,0 0-15,49-50 16,-49 26-16,24-76 15,1 51-15,24-50 16,1-1-16,-26 26 16,-24 49-16,0-24 15,-25 73 110,0 51-125,0-26 16,0-24-16,0 25 16,0-1-1,0-24 1,0 0-1,25-25 17,0 0-17,24-50 1,1-24-16,24 0 16,-24 49-16,24-50 15,-74 51-15,25-1 16,0 0-16,-25 0 15,25 25-15,-25-25 16,0 50 78,0 25-94,-25-25 15,25-1-15,-25 26 16,25 0-16,0 24 16,0 0-1,0 1-15,-25-26 16,25-24-16,0 25 16,-24-50-16,24-50 78,0 25-63,24-24-15,1 24 16,0-25-16,0 1 16,0 24-16,-1 0 15,1 0-15,0 25 16,0 0-1,0 0 1,-25 50 31,0-25-47,0 0 16,0-1-16,24 1 15,-24 0 32,0 0-31,25-25 31,0 0-32,0 0 1,0-50-1,-1 50 1,-24-25-16,0 1 16</inkml:trace>
  <inkml:trace contextRef="#ctx0" brushRef="#br0" timeOffset="71976.643">13965 3845 0,'25'0'47,"50"0"-31,-26 0-16,1 0 16,-25 0-16,-1 0 15,26 0 1</inkml:trace>
  <inkml:trace contextRef="#ctx0" brushRef="#br0" timeOffset="97890.415">2679 5606 0,'25'0'78,"0"0"-78,0 0 15,-1 0 17,26 0-1,24 0-31,-24 25 15,-25-25-15,49 0 16,1 0-16,-1 0 16,-49 24-16,0-24 15,0 0-15,-1 0 32,1 0-17,0 0 1,0 25-1,0-25 1,-1 0-16,51 0 16,-26 0-16,26 0 15,-50 0-15,-1 0 16,1 0 31,0 0-32,49 0-15,-24 0 16,24 0-16,1 0 16,-1 0-16,-24 0 15,-25 0-15,24 0 16,26 0-16,-50 0 16,24 0-16,26 25 15,-51-25-15,51 0 16,-26 0-16,1 0 15,24 25-15,-49-25 16,0 25-16,49-25 16,-49 0-1,0 0-15,25 0 16,-26 0 0,1 0-1,0 0-15,0 0 16,49 0-16,-24 0 15,49 0-15,-74 0 16,25 0-16,-1 0 16,26 0-16,-51 0 15,26 0-15,-25 0 16,0 0 0</inkml:trace>
  <inkml:trace contextRef="#ctx0" brushRef="#br0" timeOffset="106353.726">2506 6499 0,'-25'0'94,"0"0"-78,0 0-1,-24 0-15,-1 0 16,25 0-16,-24 0 15,-1 0-15,0 0 16,26 0 0,-1 0 15,0 0 31,-25 0-15,26 0-47,-26 0 16,25 0-16,0 0 16,1 0-16,-1 0 15,0 0 32,0 25-47,0-1 16,-24 1 77,49 0-77,-25 0-16,0 24 16,0-24-16,0 0 15,1 0-15,24 0 16,-25-1-16,25 1 62,0 0-62,0 0 16,0 0-16,0 0 16,0-1-16,0 1 15,0 0-15,0 0 16,0 24 0,0-24-1,0 0-15,0 0 16,0 0-16,0-1 62,0 1-46,0 0 0,0 0-1,25 0-15,-1-1 63,1-24-32,25 25-15,-25-25-1,24 0-15,-24 0 16,50 0-16,-1 0 15,-24 0-15,-1 0 16,-24 0-16,25 0 16,-26 0-16,26 0 15,-25 0-15,24 0 16,-24 0-16,25 0 16,-1 0-1,1 0-15,74 25 16,25 25-16,0-26 15,0-24-15,-25 50 16,0-50-16,-50 0 16,0 25-16,1-25 15,-1 49-15,1-49 16,-1 25-16,0-25 16,1 0-16,-26 0 15,1 0 1,-25 0-16,0 25 15,0-25-15,49 0 16,-24 0-16,24 25 16,-24-25-16,-1 0 15,-24 0-15,49 0 16,-24 0-16,0 0 16,-1 0-16,1 0 15,-1 0-15,1 0 16,-25 0-16,0 0 15,-1 0 32,1 0-31,25 0-16,-25 0 16,24 0-16,26 0 15,-26 0-15,26 0 16,-26 0-16,-24 0 15,0 0 1,0 0 15,0 0-31,-1 0 16,1 0-16,50 25 16,-1-25-16,-24 0 15,-1 24 1,26-24-16,24 0 15,-25 0-15,1 0 16,24 25-16,-25-25 16,1 0-16,-1 0 15,1 25-15,-26-25 16,1 0-16,-25 0 16,-1 0-16,1 0 31,0 0-31,25 0 15,-26 0-15,26 0 16,49 0-16,0 0 16,25 0-16,-24 0 15,49 0-15,-25 0 16,-25 0-16,-25 0 16,1 0-16,-51 0 15,26 0-15,0 0 16,-26 0-16,26 0 15,0 0-15,24 0 16,-24 0-16,-1 0 16,-24 0-1,25 0-15,-26 0 16,1 0-16,0 0 16,0 0-1,0 0 1,0 0-16,24 0 15,1 0 1,-25 0-16,-1 0 16,1 0-1,25 0-15,-25 0 16,-1 0 15,1 0-31,25 0 16,-25 0-1,-1 0-15,1 0 16,-25-25-16,25 25 188,0 0-173,-25-25-15,25 25 203,-25-24-187,24 24 0,-24-25-1,25-25 79,0 50-78,-25-25-16,25 1 15,-25-1 1,25 25 15,-25-25-15,24 0-16,1-24 15,-25 24-15,25 0 16,-25-25 0,25 50-16,0-49 15,-1 24 1,-24 0-16,25 0 15,-25 1 1,0-1 15,0 0-15,25 25 0,-25-25-16,25 0 31,-25 1 31,0-1-15,0 0-47,0 0 31,0 0-31,0 1 47,0-1-31,0-25 31,0 25-32,0 0 1,0 1 0,-25-26 15,0 25 16,25 0-32,0 1-15,-25-1 32,25 0-17,-24 25-15,24-25 16,-25 0 0,0 1-1,0-1 1,0 25-1,1-25-15,-26 0 16,25 0-16,0 25 16,1-24-16,-26-1 15,25 25 1,0-25 0,1 25-1,-1 0 1,0 0-1,0 0 1,-24 0 0,24 0-16,0 0 15,0 0-15,-24 0 16,-1 0-16,0 0 16,26 0-16,-51 0 15,25 0 1,26 25-16,-1-25 47,0 0-47,0 0 15,0 0-15,-24 0 16,-26 25-16,26-25 31,24 0-31,-49 0 16,49 0-1,0 0-15,-25 24 16,-24-24 15,49 0-15,-24 0-16,-1 0 16,0 0-16,-24 0 15,0 0-15,-1 25 16,1 0-16,-1-25 15,26 0-15,24 0 16,-25 0-16,25 0 16,-24 25-16,-1-25 15,-49 0-15,74 0 16,-49 0-16,24 0 16,-24 0-16,49 0 15,0 0 16,0 0-15,1 0 0,-1 0-16,0 0 15,-49 0-15,49 0 16,-50 0-16,1 0 16,49 0-16,0 0 15,0 0-15,1 0 16,-26 0 15,25 0-31,-49 0 16,24 0-16,25 0 15,-49 0-15,0 0 16,-1 0-16,1 0 16,-1 0-16,1 0 15,0 0-15,24 0 16,25 0-16,0 0 15,-24 0 32,-1 0-31,0 0 0,26 0-16,-26 0 15,0 0-15,26 0 16,-26 0-16,25 0 15,0 0 1,1 0 0,-1 0-1,-50 0-15,26 0 16,-1 0-16,25 0 16,-24 0-16,24-25 15,25 0 1,-25 25 46,0 0-62,-24 0 16,24 0 0,0 0 15,0 0-16,-24 0 1,-1 0 0,25 0-1,-24 0-15,24 0 16,0 0 15,0 0-31,0 0 16,-24 0-16,-1 0 15,25 0-15,-24 0 16,-1 0-16,25 0 16,-49 0-16,24 25 15,-24 0-15,49-25 32,0 0-32,1 0 15,-26 0-15,0 0 16,26 0-1,-26 0-15,25 0 16,-24 0-16,-1 0 16,25 0 15,0 0-15,1 0 15,-1 0-31,-25 0 15,0 0 1,26 0 0,-1 0-16,0 0 15,-25 0-15,26 0 16,-1 0 15,0 0-15,-25 0-16,1 0 15,24 0 1,0 0-16,0 0 16,1 0-16,-26 0 15,25 0 1,0 0-16,1 0 47,-1 25-32,0-25 95,0 0-95,0 0 32,1 0-15</inkml:trace>
  <inkml:trace contextRef="#ctx0" brushRef="#br0" timeOffset="190628.156">8161 12551 0,'25'0'110,"0"0"-95,24 0-15,26 25 16,-50 0-16,24 0 15,1-25-15,-25 24 16,49-24-16,-24 0 16,49 25-16,0-25 15,25 0-15,-25 0 16,0 0-16,25 0 16,-49 0-16,-1 0 15,-24 0-15,-25 0 16,0 0-1,-1 0 1</inkml:trace>
  <inkml:trace contextRef="#ctx0" brushRef="#br0" timeOffset="196643.416">1067 10393 0,'25'0'125,"0"50"-109,-1-25 0,1-25-16,25 49 15,-1-24-15,-24 25 32,0-26-17,0-24 32,0 0-31,-1 25-16,1-25 15,0 50-15,0-50 16,0 25 0,24-25-16,-24 24 15,0-24 1,0 0-16,-1 0 15,-24 25 1,25-25-16,0 0 16,0 0 31</inkml:trace>
  <inkml:trace contextRef="#ctx0" brushRef="#br0" timeOffset="198166.335">1712 10443 0,'-25'0'94,"50"0"-78,0 0-1,49 49-15,-49-24 16,0 25 47,0-50-63,-1 25 46,-24-1-46,25 1 16,0 0-16,0-25 16,-25 25-1,0 0-15,25-25 16,-25 24 0,24 1-16,-24 0 15,0 0 48,0 0-48,0-1 1,0 1-16,0 0 16,0 0 15,0 0-16,-24-25 32,-1 24-31,0-24-16,25 50 16,-50 0-1,1-26-15,24 26 16,-25-25-16,1 0 15,24-25 1,25 25-16,-50-1 16,25 1-1,1-25-15,-1 0 16,0 25 0,-25 0-1,26 0-15,-1-25 16,0 24-1,0-24-15</inkml:trace>
  <inkml:trace contextRef="#ctx0" brushRef="#br0" timeOffset="201266.352">1166 8508 0,'25'0'94,"25"0"124,-26 0-186,26 25-17,-25 0 1,24-1-1,26 51-15,-75-50 32,25-1-17,-1 1 1,1-25 0,0 0-16,0 25 15,0 25-15,24-26 16,-24 1-16,0-25 15,24 50-15,-24-25 94,0-25-78,-25 24-16,25-24 15,-25 25 1,25-25 0,0 25 15</inkml:trace>
  <inkml:trace contextRef="#ctx0" brushRef="#br0" timeOffset="203507.943">1861 8483 0,'0'25'109,"49"49"-93,-49-49-1,75 25-15,-75-25 16,49-1-16,-24 1 16,0 0-16,0 25 15,-25-26-15,0 1 16,25-25-16,-1 25 16,1 0-1,-25 0 1,25-1-1,0 1-15,-25 0 16,0 0 0,0 0-1,0 0 1,0-1-16,0 1 31,0 0 16,0 0 31,0 0-62,-50-25 46,25 0 298,1 0-345,-1 0-15,0 24 266,0 1-235,0-25-15,25 25-1,-74 25-15,74-26 16,-50 1-16,26 0 16,24 0-1,-25 0 1,0-25 0,25 24 30,0 1-46,0 0 32,0 0-17,-25-25-15</inkml:trace>
  <inkml:trace contextRef="#ctx0" brushRef="#br0" timeOffset="-149592.686">3126 11584 0,'49'0'171,"-24"0"-155,25 0-16,-1 0 16,-24 0-16,25 0 15,-1 0-15,-24 0 16,0 0-16,0 0 16,0 25-1,-1-25-15,1 0 16,0 0-16,25 0 15,-26 24-15,26 1 16,0-25-16,24 25 16,-24-25-16,-1 25 15,-24-25-15,25 0 16,-1 25-16,-24-25 16,25 0-16,-25 0 15,-1 0 1,1 0 15,0 0-15,0 0-1,24 0-15,1 0 16,0 0-16,-1 0 16,-24 0-16,25 0 15,-1 0-15,26 0 16,-26 0-16,26 0 15,-26 0-15,26 0 16,-26 0-16,1 0 31,-25 0-31,24 0 16,1 0 0,0 0-1,24 0-15,25 0 16,0 0-16,25 0 15,-24 0-15,24 0 16,24 0-16,-48 0 16,-1 0-16,-49 0 15,24 0-15,-49 0 16,0 0-16,24 0 62,1 0-46,-1 0-16,1 0 16,-25 0-16,24 0 15,26 0-15,-1 0 16,1 0-16,24 0 16,-25 0-16,-24 0 15,-25 0-15,24 0 16,-24 0-16,0 0 15,0 0-15,0 0 16,-1 0 15,51 0-15,-50 0-16,49 0 16,-24 0-16,-26 0 15,26 0-15,0 0 16,-1 0-16,1 0 15,-1 0-15,26 0 16,-26 0 0,-24 0-16,0 0 15,49 0-15,-49 0 16,0 0-16,0 0 16,24 0-16,1 0 15,0 0-15,-25 0 16,-1 0-16,26 0 15,24 0-15,-49 0 16,25 0 0,-1 0-16,51 0 15,-26 0-15,-24 0 16,24 0-16,-24-25 16,-26 25-1,1 0 1,25 0 15,24 0-15,1-25-16,-51 25 15,26 0-15,24 0 16,1-50-16,24 1 16,-24 24-16,49 0 15,-50 0-15,0 1 16,-24 24-16,0 0 15,-26 0 79,26-25-78,-25 0-1,0 25-15,-1-25 16,1 25-16,25 0 16,-25 0-16,-25-25 15,24 25-15</inkml:trace>
  <inkml:trace contextRef="#ctx0" brushRef="#br0" timeOffset="-146181.761">10170 10368 0,'25'25'250,"0"0"-219,-25 0-15,0 0-1,0-1-15,25-24 16,-25 50 15,24-25-31,-24 0 16,0-1 62,0 1-78,0 0 16,25-25-1,-25 25-15,0 0 32,0 24-1,0 1-16,0-25 17,0-1-17,0 1 1,0 0 0,0 0-1,0 24 16,0-24-15,0 0 31,0 0-31,0 0-1,0-1-15,0 1 16,0 25-1,0-25 17,0 0-1,0-1-15,0 1-1,0 0-15,0 0 16,0 0-1,0-1 345,-25 1-282,1 0 156,24 0-218,-25 0 109</inkml:trace>
  <inkml:trace contextRef="#ctx0" brushRef="#br0" timeOffset="-113233.745">24259 9550 0,'-24'0'109,"-26"0"-109,0 0 16,1 0-16,-26 0 15,1 0-15,-25 0 16,-25 25-16,0-25 16,0 49-16,-25-49 15,25 25-15,25-25 16,-26 25-16,101-25 15,-1 0 1,0 0-16,0 0 63,0 0-48,1 0-15,-1 0 16,0 0-16,0 0 15,-24 0 1,24 0 0</inkml:trace>
  <inkml:trace contextRef="#ctx0" brushRef="#br0" timeOffset="-111619.41">22721 9426 0,'-24'0'203,"-1"0"-172,0 25 1,0-25-32,0 24 31,1-24-31,-26 25 15,25 0-15,0-25 63,1 0-47,-1 0-1,0 0 1,-25 0-1,50 25 1,-49 0-16,24-25 31,0 0-15,25 24 0,-25 1-1,25 0 220,0 0-235,0 24 15,25-24 1,0 0-16,25 25 15,-26-1-15,1-49 16,-25 25 15,0 0-15,25 0 15,0-25-15,0 24-16,-1-24 15,-24 25 1,50 0-16,-50 0 16,50-25-1,-26 50-15,1-50 16,-25 24 0,25-24-16,0 25 15,0-25 1</inkml:trace>
  <inkml:trace contextRef="#ctx0" brushRef="#br0" timeOffset="-99324.261">24284 10021 0,'0'-25'47,"50"50"-31,-25 25-16,-1-50 15,26 74-15,-25-49 16,0 25-16,24-1 15,-24 1-15,0 24 16,0-24-16,-25-25 16,24 24-16,-24-24 15,25 25-15,-25-1 16,0 1-16,0-25 16,0-1-16,0 1 15,0 0-15,0 0 16,0 0-16,0 24 15,0-24-15,0 25 16,0 24-16,0-24 16,-25-1-1,1 1-15,-1 0 16,0-1-16,0-24 16,-24 25-16,49-26 15,-25-24-15,0 25 16,0 0-16,0 0 15,-49 0-15,24-1 16,1 1-16,-26-25 16,26 25-16,-1-25 15,-24 25-15,49-25 16</inkml:trace>
  <inkml:trace contextRef="#ctx0" brushRef="#br0" timeOffset="-98606.208">23887 11237 0,'0'24'125,"0"1"-109,0 25-16,0-25 16,0-1-16,0 1 15,0 0 79</inkml:trace>
  <inkml:trace contextRef="#ctx0" brushRef="#br0" timeOffset="-97949.964">24185 10220 0,'-25'0'31,"25"24"-31,0 1 16,0 50-16,0-51 15,0 26-15,0 0 16,0-1-16,0 1 16,0-25-16,0-1 15,0 51-15,0-50 16,0-1-1,0 1 1</inkml:trace>
  <inkml:trace contextRef="#ctx0" brushRef="#br0" timeOffset="-97320.886">23639 10616 0,'25'0'16,"74"0"-16,-24-24 15,-1-1 1,-24 25-16,24-25 16,1 0-16,-26 25 15,-24 0 1,25 0 15,-26 0-15,1 0 15,0 0-15,25 0-1,-26 0-15,1 0 16,25 0-16,-50-25 16</inkml:trace>
  <inkml:trace contextRef="#ctx0" brushRef="#br0" timeOffset="-88888.276">2630 9525 0,'0'25'187,"24"-25"95,26 0-267,-25 0-15,24-25 31,1 0-15,0-49-16,-26 24 0,26 25 16,-25 25-1,0-24-15,24-1 16,-24 0 0,0 0-1</inkml:trace>
  <inkml:trace contextRef="#ctx0" brushRef="#br0" timeOffset="-86668.294">2357 10468 0,'0'24'125,"0"1"-125,0 0 219,25-25-188,-1 0-31,26 0 15,0 0-15,-26 0 16,26 0 0,0 0-16,-50-25 15,49 25 1,-24 0-16,0-25 16,0 25 46,-1-24-46,1 24-16,0-25 15,-25 0 1</inkml:trace>
  <inkml:trace contextRef="#ctx0" brushRef="#br0" timeOffset="-70526.69">8781 15478 0,'0'25'16,"0"0"15,25 24-16,0-49 1,0 0 31,-1 0-31,1 0-1,0 0 110,-25 25-125,25 0 94,24-25-32,1 0-46,-25 0-16,24 0 16,-24 0-16,25 0 15,-25 0-15,49 0 16,-24 0 0,-1 0-16,26 0 0,-26 0 15,26 0 1,24 0-16,-25 0 15,-49 0-15,25 0 16,-1 0-16,26 0 16,-1 0-16,-24 0 15,24 0-15,25 0 16,-74 0-16,0 0 16</inkml:trace>
  <inkml:trace contextRef="#ctx0" brushRef="#br0" timeOffset="-68085.09">9004 16793 0,'25'0'125,"0"0"-109,0 0 0,0 0-16,24 0 15,50 0-15,-74 0 16,50 0-16,-1 0 15,25 0-15,-49 0 16,0 0 0,-1 0-1,-24 0-15,0 0 16,24 25-16,-49-1 16,50-24-16,-25 0 15,24 0 1,-24 25-16,0-25 15,0 0-15,0 0 16,-1 0 0,1 0-1,25 0-15,-25 0 16,-1 0 0</inkml:trace>
  <inkml:trace contextRef="#ctx0" brushRef="#br0" timeOffset="-64282.339">15776 14560 0,'0'25'297,"25"0"-297,0-25 16,-25 25-16,25 24 15,-1-49-15,1 25 16,-25 0-16,25 0 15,0 0-15,-25-1 16,0 1-16,25 0 16,-1-25-16,-24 50 15,0-26-15,0 1 16,25 0-16,-25 25 16,25-1-16,-25-24 15,25 25-15,-25-1 16,0 1-1,25-25-15,-25 24 16,0-24 0,0 25-16,0-1 15,0 1-15,0 0 16,0-1-16,0 26 16,0 24-16,0 0 15,0 0-15,0-24 16,0-1-16,0 0 15,0-24-15,0 0 16,0-1-16,0 1 16,0-25-16,0 24 15,-50 26-15,50-50 16,-50 24-16,50 1 16,0-25-16,-24 24 15,-1-49 1,25 25-1,-25 25 1,0-26-16,25 1 16,-25 0-16,1-25 15,-1 74-15,0-74 16,-25 75 0,-24-50-16,49-25 15,0 24-15,0-24 16,-49 25-16,24 0 15,1 0-15,24-25 16,-25 0-16,26 0 16,-26 0-16,0 25 15,1-25-15,-26 24 16,51-24-16,-1 0 16,0 0-16,-25 0 15,26 0 1,-1 0 15,-25 0-15,25 0-1,-24 0 1,24 0-16</inkml:trace>
  <inkml:trace contextRef="#ctx0" brushRef="#br0" timeOffset="-60924.586">1290 7888 0,'-25'-25'62,"1"25"-62,-26 25 16,25 0-16,-49-1 16,-1 26-16,51-50 15,-26 50 17,0-25-17,26 24-15,-1-24 16,-50 0-16,26 0 15,-1-1-15,-24 26 16,49-25-16,25 0 31,-25-1-15,0 1 0,0-25-16,1 50 15,-26-1 1,50-24-16,-25-25 15,0 25-15,25 0 16,0 0 0,-49-1-1,49 26 1,-25-25-16,0 0 16,0-1-16,1 26 15,-1-25-15,25 0 16,0-1-16,0 1 15,-25 25-15,0-25 16,25-1-16,0 26 16,-25-25-1,25 0 1,-24 0-16,24-1 16,0 26-16,0 0 15,0 24-15,0-49 16,0 49-16,0-24 15,0-25-15,0 24 16,0 1-16,0-1 16,0-24-16,0 25 15,0-25-15,0-1 16,0 1-16,0 25 16,0-25-16,0 24 15,0 1-15,0-1 16,0-24-16,0 0 15,0 25-15,0-25 16,0 24-16,0 1 16,0-25-1,0-1-15,0 1 16,0 25-16,0-1 16,24-24-1,-24 0-15,25 0 16,0 24-1,-25 1 1,25-25-16,0 0 16,-1 24-16,1-24 15,-25 0-15,25 0 16,0 49-16,0 0 31,-1-24-31,1 24 16,0-74-16,25 50 15,-26-25 1,-24 24-16,25-24 16,0 0-16,-25 0 15,25 0-15,24 0 16,-49-1-16,25-24 31,-25 25-15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35:37.574"/>
    </inkml:context>
    <inkml:brush xml:id="br0">
      <inkml:brushProperty name="width" value="0.05292" units="cm"/>
      <inkml:brushProperty name="height" value="0.05292" units="cm"/>
      <inkml:brushProperty name="color" value="#FF0000"/>
    </inkml:brush>
  </inkml:definitions>
  <inkml:trace contextRef="#ctx0" brushRef="#br0">17324 5875 617 0,'0'0'28'0,"0"0"-28"15,0 0 0-15,0 0 22 16,0 0-15-16,0 0 35 16,0 0 2-16,-21-9-42 15,21 7 53-15,0-1-29 16,0 3-7-16,0 0-10 16,0 0 6-16,0 0-15 15,0 0 0-15,0 0 0 0,0 0 2 16,0 0-2-16,0 0 0 15,8 0-7-15,8 0 16 16,9 0-3-16,6 0-6 16,7 0 0-16,8 0 11 15,9 0-11-15,4 0 0 16,6 1 3-16,-3 4 12 16,-2-1-16-16,-4 2 1 15,-4-3 0-15,0 1 4 16,-6-2-4-16,-1 0 0 15,-4 1-3-15,0-3 17 16,-1 0-22-16,2 0 8 16,-5 0 0-16,-5 0 2 0,-2 1-2 15,-3-1 0 1,-4 0 6-16,-3 0 0 0,-2 0 3 16,-6 0-9-16,-4 0 0 15,-6 0 5-15,1 0-5 16,-3 0 0-16,4 0-8 15,-1 2-57-15,1 7-9 16,2 2-30-16,-4-5-215 16</inkml:trace>
  <inkml:trace contextRef="#ctx0" brushRef="#br0" timeOffset="11362.844">18138 5821 332 0,'0'0'68'0,"0"0"-21"0,0 0-2 16,0 0 23-16,0 0-47 15,0 0 20-15,0 0 22 16,-2-32-45-16,1 29 12 16,-3 1-6-16,4 2-12 15,-1-2 12-15,1 2-17 16,0 0-5-16,0 0 25 15,0 0-25-15,0 0-2 16,0 0 0-16,0 0 5 16,-1 0-17-16,1 0 12 15,-2 9 0-15,2 8-7 16,-1 3 9-16,-1 4-2 16,-2 4 0-16,1 2 6 0,0 1-2 15,-3-1-3-15,-1 2-1 16,0-6 45-16,-1 1-28 15,2-1 1-15,-3-2-4 16,6-2-13-16,0-4 31 16,-2-3-31-16,5-7 13 15,0-3-14-15,-1-5 1 16,1 0-1-16,0 0 0 16,0 0 6-16,0 0-4 15,0 0-2-15,0 0-19 16,0 0 4-16,0 0-32 15,-3-8-20-15,-3-4-5 16,-6 1-234-16</inkml:trace>
  <inkml:trace contextRef="#ctx0" brushRef="#br0" timeOffset="11782.31">17899 6099 475 0,'0'0'97'0,"0"0"-30"15,0 0-28-15,0 0-2 16,0 0-8-16,0 0-19 0,-3 0 9 16,3 0-19-16,0 0 4 15,0 0-4-15,0 17 0 16,3 5 0-16,2 6 19 15,-1 9-7-15,3 6 28 16,0 3-20-16,-1 3-7 16,4-3 33-16,3-5-40 15,1-7 2-15,5-5-6 16,-3-8 9-16,1-5-5 16,1-7-6-16,-3-4 1 15,4-5 1-15,4 0 3 16,2-10-5-16,2-7 0 15,0-3 4-15,-2 0-22 16,-3 4 16-16,-4 2-35 0,-3 6 13 16,-1 4-34-16,-5 1-30 15,-2 1-74-15,-7-6-255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35:56.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definitions>
  <inkml:trace contextRef="#ctx0" brushRef="#br0">4577 2743 663 0,'0'0'3'15,"0"0"15"-15,0 0-12 16,0 0 42-16,0 0-30 16,0 0-17-16,0 0 60 15,-19-17-33-15,19 15 4 16,0 2-20-16,0-1-1 16,0 1 8-16,0 0-19 15,0-2 0-15,14-3-14 16,19-4 23-16,13-2-11 15,12 0 2-15,8-1 0 16,4 2 6-16,9 0-6 16,0 1 0-16,0 3 2 0,-3 3-1 15,-10 2-1-15,-8 1 0 16,-4 0-1-16,-4 0-10 16,-3 0 6-16,-6 4-31 15,-3 4 22-15,-4 1-41 16,-1 7-4-16,-6 0-57 15,-7 2-176-15</inkml:trace>
  <inkml:trace contextRef="#ctx0" brushRef="#br0" timeOffset="976.788">12820 2798 549 0,'0'0'30'15,"0"0"32"-15,0 0-43 16,0 0-1-16,0 0 14 16,0 0-31-16,-7-10 41 15,7 10-39-15,0 0 6 16,3-2 10-16,11 2-5 16,12 0-11-16,7 0 14 15,4 0-6-15,3 0 2 0,2 2-13 16,1 4 2-16,5-1-1 15,1-1-1-15,-2 1 0 16,-3-3-6-16,-2 1 17 16,-4-1-5-16,-2-1-6 15,-5 1 0-15,-5 0-3 16,-2 1 3-16,-3 4-13 16,-5 1-26-16,-2 3-54 15,-11-1-70-15,-3 1-315 16</inkml:trace>
  <inkml:trace contextRef="#ctx0" brushRef="#br0" timeOffset="3390.212">475 4665 680 0,'0'0'39'0,"0"0"-39"16,0 0 0-16,0 0-1 16,0 0 7-16,0 0 0 15,0 0 18-15,-5 0-17 16,5 0 35-16,0 0-42 15,0 0 0-15,0 0 7 16,0 0 7-16,0 0-18 16,8 0 4-16,6 0 0 15,6 6 0-15,5 1 1 16,4 0-1-16,-2-1 0 16,2-1 5-16,-2 1 3 0,-3-3-8 15,-4 0 0 1,-1 1-1-16,-6-3 1 0,2 1 0 15,-4 0-8-15,2 1 17 16,-1-1-10-16,0 3 1 16,1-2 0-16,-4-1-2 15,-3 1 2-15,0-3 0 16,-4 2-2-16,-2-2 9 16,0 0-21-16,0 0 2 15,0 0-45-15,0 0 33 16,4 0-40-16,-4 0-5 15,0 0 32-15,0-15-68 16,0-4-240-16</inkml:trace>
  <inkml:trace contextRef="#ctx0" brushRef="#br0" timeOffset="3778.211">734 4559 400 0,'0'0'67'0,"0"0"13"16,0 0 4-16,0 0-36 15,0 0-21-15,0 0 15 16,-31-28-6-16,31 26-19 16,0 1 18-16,0-2-35 15,6 1-6-15,8-3 3 16,9 2 6-16,1 3-13 16,4 0 9-16,-2 0 1 15,3 8-11-15,-3 7 4 16,-2 3 7-16,-3 3 0 15,-2 3-4-15,-3 0 4 0,-1 0 0 16,-5-2 3-16,-2 2-9 16,-2-2 6-16,0-2 0 15,-3 0 0-15,-3-5 12 16,0 2-13-16,0-2 1 16,0 0 0-16,0 4 0 15,-9-2 9-15,-3 0-9 16,0-3 0-16,-1 0-13 15,5-1 0-15,1-1-39 16,-2-1-60-16,5-2-53 16,1-1-195-16</inkml:trace>
  <inkml:trace contextRef="#ctx0" brushRef="#br0" timeOffset="4896.998">439 5905 535 0,'0'0'92'0,"0"0"-77"16,0 0 42-16,0 0-53 15,0 0 12-15,0 0 15 16,-7 0-27-16,7 0 22 16,0 0-26-16,0 0 3 15,0 0 3-15,7 0-6 16,5 0 0-16,7 0-2 16,2 3 10-16,0 6-8 0,4-1 0 15,2 1 3 1,0 1-3-16,-2-3 0 0,-1 1 0 15,-1-3-2-15,-4 1 9 16,0-1-7-16,-2-2 0 16,-4-3 1-16,2 2 7 15,-4-1-8-15,-1-1-1 16,-4 3-10-16,0-3 22 16,-3 0-16-16,0 0 5 15,-3 0 0-15,0 0-15 16,0 0 15-16,0 0-20 15,0 0-3-15,0 0-39 16,0 0-31-16,0-6-118 16</inkml:trace>
  <inkml:trace contextRef="#ctx0" brushRef="#br0" timeOffset="5293.132">670 5786 556 0,'0'0'59'0,"0"0"-50"15,0 0-9-15,0 0 24 16,0 0-24-16,0 0 31 16,-4 0-31-16,18 0 14 15,6-4-1-15,-2 4-13 0,4 0-3 16,-1 0 2-1,0 0 0-15,3 14 1 0,-2 6-8 16,-4 3 16-16,0 7-9 16,-6 4 1-16,0 5 0 15,-6 3-3-15,-2 0 12 16,-4-1-9-16,0-7 3 16,0 2 5-16,0-7 15 15,-6 0-23-15,-7-3 0 16,1-3 18-16,1-1-8 15,-2-5 2-15,1-1-12 16,3-2 0-16,-3-1 3 16,3 4-3-16,-4-2-76 0,1-3-95 15</inkml:trace>
  <inkml:trace contextRef="#ctx0" brushRef="#br0" timeOffset="45670.582">12140 4625 413 0,'0'0'88'0,"0"0"-28"16,0 0-55-16,0 0 64 0,0 0-42 15,0 0-17-15,0 0 55 16,2 0-60-16,-2 0 6 16,2 0 17-16,2 0-23 15,3 0 23-15,4 0-5 16,3-4-13-16,4-4 49 16,8-4-56-16,2-2 5 15,3-1 21-15,1-2-28 16,-4-2 22-16,-3 3-23 15,1 0 0-15,-1 0 17 16,-5 3-17-16,0 1 0 16,-4 2-1-16,-5 2 11 15,-2-1-10-15,0 2 0 16,-3 0 0-16,-3-1 10 16,-3 2-10-16,0-2-8 0,0-3 6 15,-3 1-35 1,-8-1 15-16,0-1-36 0,-5 1-44 15,-1-1 101-15,1 1-75 16,0 2 24-16,2 2 39 16,3 3 7-16,4 1-6 15,0 0 10-15,4 0 2 16,3 3 42-16,0-1-22 16,0 1-9-16,0 0 37 15,0-1-40-15,0-1 20 16,0-2-28-16,7 1 5 15,9-4 14-15,3 3-19 16,3 0 0-16,1 4 10 0,1 0 4 16,-3 0-12-1,0 0-2-15,1 8 0 0,-1 3 3 16,-1 4-3-16,-2 2 0 16,-6 0 12-16,-2 1-11 15,-7 2 18-15,1-1-19 16,-4 3 0-16,0-2 17 15,0-3-17-15,0 0 0 16,0 1-5-16,-9-1-20 16,-4 0 0-16,-2-2-67 15,-1-5-155-15</inkml:trace>
  <inkml:trace contextRef="#ctx0" brushRef="#br0" timeOffset="49023.83">13674 4299 122 0,'0'0'400'15,"0"0"-300"-15,0 0-63 0,0 0-15 16,0 0 37-1,0 0-47-15,0 0 3 0,-5 0 10 16,5 0-24-16,0 0 39 16,0 0-34-16,0 0-3 15,0 0 54-15,0 0-37 16,0 0 18-16,12-15-15 16,6-6-6-16,0-4-4 15,4-1-13-15,-1-3 0 16,-1 2 8-16,-3 0-8 15,-3 1 0-15,-5 2-1 16,-8 4 12-16,-1-1-12 16,0 6 1-16,0 4 0 15,0 2-5-15,0 4 5 16,0 3-6-16,0 2 2 0,0 0-23 16,-1 0 21-1,-2 0-11-15,-4 13 5 0,-3 6-8 16,1 7 25-16,-2 1-5 15,5 1 0-15,1-3 5 16,5-3-9-16,0-5 4 16,0-5 0-16,0-2-19 15,15-5 17-15,0-1 2 16,6-4 0-16,1 0 9 16,4 0 6-16,0 0-15 15,-2-8 0-15,-3 0-1 16,-3 0 1-16,-3 1 0 15,-6 1 0-15,-5 2 13 16,-2 4-3-16,-1-3-10 0,1 1 2 16,-2 1 6-16,0-2-8 15,0 0 0-15,0 2-1 16,0 1 8-16,0 0-11 16,0 0 4-16,0 0-17 15,0 0 11-15,0 6-32 16,0 6 38-16,0 0-6 15,0-1 12-15,0-3-11 16,6 0 5-16,0-5-1 16,1 0-15-16,4-3 16 15,-1 0 0-15,4 0-4 16,-3 0 19-16,3 0-5 16,-1-8-10-16,1 0 2 0,-5 0 1 15,4 1 8 1,-3-1-11-16,1 0 0 0,-1-4 13 15,1 1-2-15,-2 0-11 16,-3-1 0-16,1 1 11 16,-3-2-11-16,0 1 0 15,-1 2-1-15,0 1 11 16,-3 6-9-16,0 0-1 16,0 3 0-16,0 0-26 15,0 0 25-15,0 3-29 16,-5 16 23-16,-7 3 6 15,-1 4-3-15,2 1 4 0,1-3 0 16,4 0-2-16,2-2 2 16,4-2 0-16,0-2-4 15,0 0 8-15,0-4-11 16,14-4 7-16,1 0 0 16,5-7-11-16,-2-1 11 15,1-2 0-15,2 0-1 16,-5-2 16-16,1-8-14 15,-8 0-1-15,-2 0 0 16,-5-2 3-16,-2-2-3 16,0 0-5-16,0-1 2 15,-11 2-27-15,-4 1 9 16,3 2-1-16,2 2 10 0,1 4-9 16,6 0 15-16,2 1 6 15,1 3-4-15,0 0-13 16,0 0 9-16,0 0-8 15,0 0 5-15,0 0-3 16,7 0 11-16,3 0 3 16,4-3 0-16,2-1 15 15,-1-3 11-15,3-2-4 16,0-2-21-16,-3-3 46 16,1-1-46-16,-4-4 9 15,-1-1-3-15,-1-1 2 16,-4 1 4-16,-2 1-13 15,-4 4 2-15,0 5 3 16,0 4-5-16,0 3 0 0,0 3-4 16,0 0-3-16,0 0-3 15,0 17 7-15,-7 3 1 16,4 1-9-16,1 2 11 16,2-6 0-16,0-1-4 15,0-7 8-15,0-3-6 16,2-2 2-16,8-4 0 15,7 0-18-15,4 0 4 16,1-12-95-16,-1-8-277 16</inkml:trace>
  <inkml:trace contextRef="#ctx0" brushRef="#br0" timeOffset="49164.792">14430 4078 568 0,'0'0'76'16,"0"0"-76"-16,0 0-27 16,0 0-167-16,0 0-229 15</inkml:trace>
  <inkml:trace contextRef="#ctx0" brushRef="#br0" timeOffset="50664.802">14761 4154 513 0,'0'0'76'0,"0"0"-75"16,0 0 18-16,0 0-11 15,0 0 6-15,0 0 26 16,9 4-30-16,6-4 59 16,-3-1-50-16,-2-6-12 15,0-2 39-15,-4 2-46 16,-1-4 8-16,-5 0 15 0,0-1-16 16,0 0 3-16,0-5-10 15,0 5 1-15,-5-5-10 16,-1 6 16-16,2 0-7 15,3 3 0-15,1 0-8 16,0 2 8-16,0-3-2 16,0 1-14-16,11-2 2 15,3 0 5-15,2 2 5 16,-2 0-3-16,1 4 9 16,-6 0-5-16,-5 2 3 15,-1 2 0-15,-3 0-12 16,0 0 12-16,0 2-11 15,0 11 2-15,0 4 18 16,0 3 20-16,0-3-29 0,0 0 13 16,0-1-1-16,0-2-12 15,0-3 0-15,9-3 0 16,-2-3 7-16,4-2 0 16,2 0-7-16,1-3 0 15,2 0 7-15,-1 0-7 16,1 0 0-16,-3 0-7 15,-3 0 9-15,-4 0-2 16,-3 0 0-16,-3 0 1 16,0 0-26-16,0 0 25 15,0 0-4-15,0 6-4 0,-6-1 16 16,5 2-2-16,1 1-6 16,0-1 0-16,0 2-13 15,0 0 13-15,10-4 0 16,3-2-2-16,4-3 4 15,-2 0-2-15,5 0 0 16,-4 0 8-16,-5-2-14 16,-3-4 6-16,-5 0 0 15,-3-2-5-15,0-1 5 16,0 0-4-16,-11 1-16 16,-6 0-33-16,-2 0 51 15,3 3-47-15,3-1 6 16,1 3 38-16,7 3-30 15,2 0 10-15,1 0 6 0,2 0 16 16,0 0-24-16,0 0 24 16,0 0 1-16,4 0-3 15,5 0 10-15,6 0-6 16,1 0 1-16,2 0 0 16,3 0 44-16,-2 0-29 15,-2-7-15-15,-2 2 28 16,-5 0-28-16,-4 2 29 15,-2 0-11-15,-2 3-15 16,-2 0 31-16,0 0-34 16,0 0-1-16,0 0 0 15,-3 6 1-15,-6 3 13 16,0 1-13-16,4 0 7 16,4-2 12-16,0 2-12 0,1 0-7 15,0 0 9-15,0-1-2 16,1 2-7-16,11-5 0 15,0 2 0-15,-1-4 5 16,0-1-5-16,-2-3 0 16,-2 0 3-16,1 0-1 15,-2-4 6-15,-3-7-8 16,-3 0 0-16,0-3 0 16,0 1 0-16,-9 1-15 15,-3 2 1-15,2 3 14 16,1 3-1-16,3 1-26 15,3 3 27-15,3 0-19 16,0 0 19-16,0 0-26 0,0 0 1 16,0 0 5-16,5 0 17 15,2 3 1-15,3 0 2 16,0-3 42-16,6 0-42 16,-3 0 22-16,0-6 16 15,-1-7-18-15,1-1 22 16,-3-5-36-16,2-1-2 15,-3-3 28-15,0-2-32 16,-3 5 0-16,-3-1 11 16,-3 4-3-16,0 7 36 15,0 1-40-15,0 5 1 16,0 4 32-16,0 0-37 0,0 0-3 16,0 6-10-16,0 14 13 15,0-1-4-15,0 1 4 16,0-4 0-16,6-4 2 15,2-2-2-15,3-4-2 16,0-5-13-16,5-1-9 16,0 0-38-16,1-12-138 15</inkml:trace>
  <inkml:trace contextRef="#ctx0" brushRef="#br0" timeOffset="50811.121">15360 3899 450 0,'0'0'0'0,"0"0"-11"15,0 0-46-15,0 0-218 16</inkml:trace>
  <inkml:trace contextRef="#ctx0" brushRef="#br0" timeOffset="52614.355">15879 3821 172 0,'0'0'142'16,"0"0"-74"-16,0 0-15 15,0 0 93-15,0 0-81 16,0 0-12-16,0 84 0 15,0-61-38-15,0 4 20 16,0 2-6-16,0 0-23 16,0-5 26-16,0-2-26 15,0-10-6-15,0-2 9 16,0-6-1-16,0-4-11 0,0 0 3 16,0 0 0-16,0-6 52 15,0-11-51-15,0-10 7 16,0-2-9-16,0-4 1 15,0 1-1-15,0 0-17 16,0 3 4-16,0 2-13 16,0 5 16-16,0 2 11 15,0 3-5-15,4 3 12 16,3 1-14-16,1 2 6 16,-1 2 1-16,0 5-16 15,-4 2 16-15,2 2 0 16,-2 0-16-16,1 0 18 15,1 6-6-15,0 11-4 0,0 4 8 16,-4 4-6-16,-1 2 6 16,0-1 0-16,0-4 3 15,-1-2 7-15,-4-5-8 16,0-4-2-16,2-4 1 16,1-3-7-16,1-4 6 15,1 0 0-15,0 0-4 16,0 0-5-16,0 0 4 15,0-1-22-15,0-5 27 16,6 4-27-16,1 0 27 16,-1 2-7-16,0 0-1 15,-1 0 16-15,1 0-6 16,4 2-2-16,-1 6 0 0,0-1 12 16,3 0-3-16,-2-1-9 15,1-4 8-15,2-1-7 16,-1-1 12-16,3 0-13 15,0-5 0-15,1-8 10 16,-2 0-10-16,-3-2 0 16,-3 3 7-16,-2 1-7 15,-3 1 10-15,-1 3-10 16,-2 1 0-16,0 4-1 16,0 1 1-16,0 1 0 15,0 0-5-15,0 0 12 16,0 0-14-16,0 0-2 0,-3 3 9 15,-5 5-6 1,0 7 6-16,0-1 0 0,2 2-10 16,0 1 24-16,6-1-22 15,0-1 8-15,0-1 0 16,0-3-14-16,12-3 14 16,1-4-8-16,4-4 5 15,2 0 6-15,1 0 4 16,2-9-7-16,-3-4 4 15,-4-3-7-15,-3 2 3 16,-4-1-1-16,-2 2-7 16,-3 0 16-16,-3 1-16 15,0-1 7-15,0 7 1 16,0 0-10-16,0 6 10 16,0 0 0-16,0 0-5 15,0 0 5-15,0 0-5 0,0 0-27 16,0 5 15-16,0 7 12 15,0 5 5-15,-6 6 0 16,-1-1 10-16,-1 3-7 16,-1-1 19-16,0-4-22 15,-3-3 6-15,4-7 10 16,2-1-16-16,2-6 0 16,4-2 7-16,0-1-4 15,0 0 11-15,0-16-14 16,0-4-74-16,0-2 38 15,3 1-39-15,4 2-27 0,1 4 41 16,2 5 22-16,1 3 12 16,-2 4 14-16,3 1 13 15,0 2 16-15,-1 0 30 16,4 0 7-16,3 0 21 16,-1 0-55-16,2 0 35 15,0 0-29-15,1 0-17 16,1-3 49-16,-2-4-49 15,-2-2-4-15,-3 0 24 16,-2-4-22-16,-1 3 14 16,-1-5-20-16,-1-2 8 15,-3 2 9-15,0-3-17 16,1 1 0-16,-4 2-6 0,0 1 20 16,-1 0-20-16,-1 3 6 15,1 3 0-15,-2 4-6 16,0 2 6-16,0 2 0 15,0 0-6-15,0 0 1 16,0 3-5-16,0 9 5 16,0 5 5-16,-2 7 10 15,-2-2-10-15,1 2 0 16,0-2 20-16,3-3-11 16,0 1-3-16,0-6-6 15,0-6-21-15,0-4 21 16,10-4-110-16,6 0-154 0</inkml:trace>
  <inkml:trace contextRef="#ctx0" brushRef="#br0" timeOffset="52750.64">16627 3846 99 0,'0'0'595'15,"0"0"-513"-15,0 0-79 16,0 0 2-16,0 0-10 15,0 0-228-15</inkml:trace>
  <inkml:trace contextRef="#ctx0" brushRef="#br0" timeOffset="56310.196">13456 5574 494 0,'0'0'102'0,"0"0"-32"16,0 0-36-16,0 0 31 15,0 0-10-15,0 0-32 16,0 0 33-16,0 0-55 16,0 0-1-16,0 0 7 15,0 0 5-15,0 0-12 16,0 0 0-16,7 0 5 0,5-6 40 15,3-5-44-15,0-4 2 16,0 1 7-16,-3-1-3 16,-2-2-1-16,-4 2-6 15,-3-1 0-15,-3 1 0 16,0 1 0-16,0 3-9 16,0 0 2-16,-9 1-1 15,0 1 4-15,5 4-10 16,-2 2 14-16,6 2 2 15,-2 0-2-15,2 1 0 16,0 0-8-16,0 0 3 16,0-2 0-16,0 2-6 0,2-3-11 15,10 1 3 1,6 2 19-16,-2-3 0 0,2 3-8 16,-1-2 22-16,-3 2-15 15,-3 0 1-15,-2 0 0 16,-5 0-18-16,-2 7 18 15,1 3-3-15,-3 3-6 16,0 1 18-16,0 0-14 16,0-1 5-16,0-2 0 15,0-2 7-15,0-3-7 16,0-2 0-16,0-2-2 16,4 1 3-16,5-1-11 15,5-1 8-15,1 1 2 0,2-2 13 16,3 0-13-1,-5 0-7-15,-1 0 4 0,-5 0-17 16,-5 0 17-16,-4 0-16 16,0 0 19-16,0 0-11 15,0 0 11-15,0 3-5 16,-2 4-3-16,-4-1 16 16,-3 2 0-16,6-2-8 15,2 5 0-15,1-2-8 16,0-1 8-16,3 1 0 15,10-1 5-15,-2-5-4 16,6 0 11-16,0-3-12 16,-2 0 3-16,0 0-2 15,-2 0-1-15,-5-6 0 0,-3-2 7 16,-5-1 5 0,0-2-10-16,0 0-2 0,0 0 0 15,-5-2-25-15,-9 3 1 16,2 3 4-16,2 0 0 15,-2 5-8-15,5-1 27 16,3 3-14-16,3 0 15 16,-1 0-26-16,2 0 26 15,0 0 0-15,0 0-4 16,0 3 9-16,0 1-12 16,2 1 7-16,5 0 0 15,2-3-15-15,2 1 15 16,1-3 0-16,1 0 10 15,-1 0-6-15,3 0-4 16,-2 0 3-16,1-8-3 0,1-1 50 16,-5 1-43-16,0-1-7 15,-5 0 27-15,1-1-17 16,-2 0 1-16,0 1-11 16,-1-2 0-16,2 0-3 15,0-1 3-15,-2 1 0 16,1 2-1-16,-2 1 12 15,-2 2-15-15,1 1 4 16,-1 2 0-16,0 3 2 16,0-2-2-16,0 2 0 0,0 0-3 15,0 0 12 1,0 0-16-16,0 0 7 0,0 0 0 16,0 0-24-16,0 0 24 15,0 10 0-15,0 2 4 16,0 0-4-16,0 5 12 15,0 0-12-15,0 0 2 16,0 1 7-16,0 1-9 16,0-4 0-16,0 1 13 15,0-2-9-15,0-3 13 16,3 0-17-16,0-4 0 16,-1-2-1-16,-2 0 1 15,0-5 0-15,0 0 9 16,1 0-8-16,-1 0 15 15,0 0-16-15,2 0 0 0,1 0 6 16,-2-8-6-16,2-1-44 16,0-1 12-16,-1 1-52 15,-2 1-34-15,0 3-114 16</inkml:trace>
  <inkml:trace contextRef="#ctx0" brushRef="#br0" timeOffset="57102.632">14005 5482 124 0,'0'0'312'16,"0"0"-196"-16,0 0-61 15,0 0 12-15,0 0-29 0,0 0-32 16,0-20 29-16,0 14-23 16,0 0-8-16,0 1 19 15,0-4-18-15,0 2 7 16,0 1-12-16,0-1 4 15,0 2 5-15,0 3-9 16,0 0 0-16,0 2-12 16,0 0 21-16,-8 0-17 15,-2 0 8-15,-2 5 0 16,0 7 3-16,2 0-3 16,-1 2 0-16,4 0-8 15,1-2 16-15,4-1-11 16,2 1 3-16,0-3 0 0,2-1-9 15,9-3 12 1,2-1-3-16,1-4 1 0,1 0 4 16,0 0 5-16,-1-2-10 15,-2-7 3-15,-2 1 7 16,-4-2-10-16,-3-2 0 16,-3 2 3-16,0 0-3 15,0-1-6-15,0 4-21 16,-3 2 0-16,-1 2 11 15,3 3-3-15,1 0-13 16,-1-2 18-16,1 2-19 16,0 0 2-16,0 0 13 0,0 0 18 15,-2 2-12-15,2 4 12 16,0-2 0-16,0-2 11 16,0 1-4-16,4-3 10 15,8 0 4-15,2 0 13 16,0 0 22-16,2-12-49 15,-2-1 2-15,3-4 5 16,-4-2-8-16,0 0 6 16,-5-1-12-16,-1-1 0 15,-3-1 15-15,-1 3-15 16,-1-1 0-16,-2 6 28 16,0 7-13-16,0 3 8 15,0 4-23-15,0 0 14 16,0 0-36-16,0 13 17 15,0 7 5-15,0 1 5 0,0 4 3 16,0-4-16-16,7-4 5 16,2-5 3-16,2-5 0 15,0-3 0-15,1-3 0 16,2-1 2-16,4 0-2 16,1-4-16-16,-1-10-75 15,-3-2-87-15,-6-1-199 16</inkml:trace>
  <inkml:trace contextRef="#ctx0" brushRef="#br0" timeOffset="57266.822">14213 5288 315 0,'0'0'60'15,"0"0"-51"-15,0 0-9 16,0 0 5-16,0 0 23 15,0 0-21-15,63 12-7 16,-36-12-45-16</inkml:trace>
  <inkml:trace contextRef="#ctx0" brushRef="#br0" timeOffset="59107.576">14758 5503 560 0,'0'0'76'0,"0"0"-43"16,0 0-30-16,0 0 31 16,0 0 23-16,55-80-53 15,-40 56 21-15,-3-2-23 0,-3-1 8 16,-3 1 6-16,-3-1-1 16,0 1-13-16,-3 2 31 15,0 5-28-15,0 3 22 16,0 7-27-16,0 3 0 15,0 3 39-15,0 3-39 16,0 0-5-16,0 0-5 16,0 0 10-16,0 3-56 15,-5 9 55-15,-2 7 1 16,0-1 10-16,1 3-10 16,1 0 0-16,2-1 3 15,3 0 3-15,0-3-6 16,0-2 0-16,5-5 5 0,4-3-6 15,2-2 1 1,1-5 0-16,2 0 10 0,2 0-7 16,0 0 8-16,-2-3-11 15,-2-3 5-15,-3 0-7 16,-6-1 2-16,1 1 0 16,-1 2 17-16,-3 0-15 15,0 1-2-15,0 0 0 16,0 2 8-16,0 1-14 15,0 0 6-15,0 0 0 16,0 0-19-16,0 0 19 16,0 0 0-16,0 6-12 0,0 3-1 15,0 4 3 1,0-4 10-16,0 2 0 0,5 1 0 16,5-3 0-16,1-2 0 15,-2-1-9-15,2-4 23 16,2-2-22-16,1 0 8 15,3 0 0-15,1-13 3 16,0-3-3-16,-1-1 0 16,-1-1-2-16,-2-1 7 15,-4 0-3-15,3 2-2 16,-5 1-1-16,-1 3-7 16,-3 3 12-16,-1 6-4 15,-1 1 0-15,-2 3 3 16,0 0-9-16,0 0 6 15,0 0-18-15,0 0 12 0,-2 3-15 16,-8 11 18-16,-4 3-8 16,1 0 22-16,-1 5-17 15,0 0 6-15,4 2-1 16,0 2-2-16,3-4 3 16,2-1 0-16,4-1 0 15,1-3 8-15,0-4-12 16,0-4 4-16,3-1 0 15,8-4-7-15,2-3 7 16,3-1 0-16,0 0-2 16,2 0 15-16,-2-8-4 15,-2-3-9-15,-4 0 1 0,-3-3-1 16,-4 2 1-16,-2 0-2 16,-1 2-15-16,0-1-24 15,0 5 25-15,-3-2-46 16,-5 4-14-16,2 1 39 15,2 2-32-15,-2 1 32 16,3 0 1-16,3 0 15 16,0 0 14-16,0 0 0 15,0 0-6-15,0 0 2 16,0 0-1-16,6 0 11 16,3 0 18-16,0 0 2 15,3 0 61-15,3-4-37 16,-2-5-17-16,4-1 53 15,-4-1-47-15,2-2-13 0,-1-1 18 16,-3-1-31-16,-2-2 35 16,-1 1-37-16,-3-1 0 15,2 0 19-15,-4 0-19 16,-3 1-5-16,0 2 0 16,3 4 10-16,-3 3-5 15,0 7-5-15,0 0 0 16,0 0-17-16,0 0 18 15,0 0-2-15,0 3-6 16,0 14 7-16,0 0 0 16,-3 4 0-16,3 1 0 0,0-2 3 15,0-3-3 1,0-3 0-16,3-5-8 0,3-1 14 16,3-3-18-16,1-5-1 15,1 0-81-15,-1-3-77 16</inkml:trace>
  <inkml:trace contextRef="#ctx0" brushRef="#br0" timeOffset="59262.922">15286 5259 238 0,'0'0'0'0,"0"0"-12"0,0 0-103 16</inkml:trace>
  <inkml:trace contextRef="#ctx0" brushRef="#br0" timeOffset="61468.796">15846 5171 586 0,'0'0'73'0,"0"0"-43"15,0 0-30-15,0 0 0 16,0 0 34-16,0 0-16 0,-14 76 24 15,12-49-23-15,-2-1-8 16,-1 1 41-16,1-1-48 16,-3-4 2-16,1 0 7 15,1-7-9-15,4-3 22 16,-2-7-26-16,3-1 0 16,0-4 9-16,0 0-8 15,0 0 12-15,0-8 32 16,0-11-37-16,0-7 10 15,0-5-18-15,0 0 0 16,0 1-19-16,0-1 19 16,1 7 0-16,5 4-4 0,2 3-2 15,-1 6-3 1,0 3 9-16,1 1-4 0,1 0-15 16,3 2 4-16,1 0 11 15,3 1-8-15,0 1 23 16,-2 0-20-16,-2 3 9 15,-4 0 0-15,-1 0-16 16,-1 12 16-16,-4 7 0 16,-2 3-8-16,0 3 12 15,0 0-8-15,-5 0 4 16,-7-3 0-16,0-1-15 16,2-1 15-16,-3-4-17 15,3-3-1-15,3-8-21 16,1-3 32-16,5-2-15 0,1 0 9 15,0-4-2-15,0-9-71 16,3-1-8-16,8 2 74 16,0 3-10-16,-2 4 28 15,-1 3-7-15,-1 2 9 16,-3 0-4-16,2 0 12 16,1 9-8-16,-2 2 45 15,1 0-18-15,-1 0 24 16,4-1-40-16,-1-1-1 15,0-3 13-15,0-4-18 16,1 0-2-16,1-2 13 16,2 0-15-16,3 0 19 15,-4-4-20-15,2-2 3 0,-2-3 7 16,-3 2-5-16,-2 1-5 16,-1 0 16-16,-2 1-4 15,1 1-4-15,-4 1-8 16,0 2 3-16,0 1-8 15,0 0 5-15,0 0-1 16,0 0 1-16,0 0-36 16,0 1 36-16,0 9 0 15,-6 1 4-15,2 2-11 16,4-4 7-16,-2 1-2 16,2-3-5-16,0 1 11 15,0-4-9-15,2-1 5 16,11-1 0-16,-1-2-10 0,1 0 15 15,1 0-5 1,-1-9 0-16,0-1 8 0,-1 0-6 16,2 2-2-16,-2-1 0 15,-3-1 4-15,0 3-4 16,-5-3 0-16,-1 3-5 16,-1-2 13-16,-1 3-7 15,-1-1-1-15,2 0 0 16,-2 6-19-16,0-1 19 15,0 2 0-15,0 0-6 16,0 0-9-16,0 0 12 16,-5 3 1-16,-2 8 2 0,-2 5-9 15,1 3 9 1,-1 3 0-16,2-1-2 0,-2-1 11 16,3-1-2-16,-2-1-7 15,4 0 13-15,-1-4 8 16,0-3-20-16,1-2-1 15,3-4 1-15,0-4 8 16,1 1-9-16,0-2 0 16,0 0 6-16,-2-3-18 15,2-11-21-15,0-5-31 16,0-1 63-16,0 1-12 16,0 2 12-16,6 5-15 15,3 2-38-15,0 3 44 0,-1 2-30 16,-1 3 4-1,-1-1 25-15,3 3-5 0,-2 0 16 16,1 0 0-16,4 0 0 16,-3 0-9-16,1 0 9 15,0 0 0-15,1 0 16 16,0 0-10-16,0-3 42 16,1-3-1-16,0-1-38 15,-1-2 49-15,-1 0-51 16,2-1 23-16,-1-1-4 15,-4-2-24-15,3 0 26 16,-1-1-15-16,-1-2-1 16,7 1 9-16,-2-5-21 15,5 2 0-15,-1 1 33 0,-3 2-26 16,-5 4 1-16,-3 3-2 16,-3 1-6-16,3 2 20 15,-6 2-20-15,3-1 0 16,-3 4 6-16,0 0 4 15,0 0-6-15,0 0-4 16,0 0 11-16,0 0-12 16,0 0 1-16,0 0 0 15,0 0-8-15,0 0 5 16,0 0 3-16,0 5 0 16,0 6 1-16,-6 6-13 15,2 3 12-15,-4 2 0 16,2 2-7-16,0 0 15 15,-1 0-6-15,3-2-2 16,-1-3 0-16,0-6 1 0,2-5-1 16,2-3 0-16,1-4 7 15,0-1 6-15,0 0-5 16,0 0-7-16,0-1 3 16,0-12 27-16,8-4-31 15,1-1-8-15,1-1 3 16,-1 7-22-16,0 2 4 15,-2 5-13-15,-1 5 5 16,-3 0 22-16,2 0-25 16,-2 0 9-16,1 0 21 0,1 5 4 15,-2 0-11-15,4 1 11 16,-4 0 0-16,1-1 14 16,1 1-14-16,0 0 0 15,1 2 19-15,2 1-12 16,-2-2 13-16,1-2-20 15,0 1 15-15,2-3-18 16,0 0 3-16,-2-2 0 16,5-1 17-16,0 0-17 15,0-3 7-15,3-7-7 16,-2-6 2-16,1-4-10 16,1-6 8-16,1-3-72 15,-4-5-96-15</inkml:trace>
  <inkml:trace contextRef="#ctx0" brushRef="#br0" timeOffset="61656.467">16704 5166 392 0,'0'0'365'0,"0"0"-365"16,0 0-45-16,0 0 27 16,0 0-178-16</inkml:trace>
  <inkml:trace contextRef="#ctx0" brushRef="#br0" timeOffset="108457.974">2342 6417 180 0,'0'0'61'0,"0"0"-10"15,0 0 6-15,0 0-9 16,0 0 43-16,0 0-31 15,0 0-29-15,0 0-4 16,-3 0-23-16,3 0 24 16,0 0 4-16,0 0-20 15,0 0 44-15,0 0-52 16,0 0 2-16,0 2-4 16,0-2 6-16,0 0-8 15,0 0 0-15,0 0 2 0,0 0-12 16,0 0 10-16,0 1 0 15,0-1-1-15,1 3 9 16,4-1 4-16,0-2 7 16,4 3-15-16,5-3 40 15,0 2-44-15,5 0 0 16,1-1 20-16,2-1-14 16,3 0 9-16,-1 0-15 15,-1 0 0-15,-1 0 19 16,-3 0-19-16,-2 0 0 15,-2 0-3-15,-3 0 15 16,-1 0-9-16,-3 0-3 16,1 0 2-16,-3 0-5 0,3 0 3 15,-2 0-48-15,2 0 6 16,3 0-45-16,-1 4-42 16,-4-2-154-16</inkml:trace>
  <inkml:trace contextRef="#ctx0" brushRef="#br0" timeOffset="112941.61">13833 5771 415 0,'0'0'96'16,"0"0"-62"-16,0 0 15 16,0 0-20-16,0 0 42 15,0 0-42-15,0 0-22 16,0 0 56-16,0 0-58 15,0 0-5-15,0 0 36 16,0 0-35-16,0 0 23 16,0 0-24-16,0 0 0 15,0 0-6-15,1 0 6 16,4 0 0-16,4 0-7 16,2 0 20-16,2 3-16 0,3 2 3 15,1-2 0-15,1-1 0 16,-2-1 0-16,2 0 0 15,-2-1 10-15,2 2-5 16,-1-2 8-16,-2 0-13 16,1 0 0-16,-5 0 7 15,0 0-6-15,-3 0-1 16,-2 0 1-16,-2 0 16 16,-1 0-19-16,0 0 2 15,0 0 0-15,-1 0 11 16,-2 0-11-16,1 0 0 15,-1 0 6-15,0 0 2 16,0 0-9-16,0 0 1 0,2 0-20 16,-2 0 11-16,3 0-83 15,1 0-16-15,1 0-109 16,2 0-269-16</inkml:trace>
  <inkml:trace contextRef="#ctx0" brushRef="#br0" timeOffset="114861.852">6445 6307 214 0,'0'0'170'16,"0"0"-127"-16,0 0 8 16,0 0 16-16,0 0-30 15,0 0 39-15,-1 0-55 16,1 0-13-16,0 0 29 15,0 0-31-15,0 0 4 16,0 0-10-16,0 0 0 16,0 0 8-16,0 0-8 15,0 0 0-15,0 0-2 16,0 0 6-16,0 0 3 16,0 2-7-16,4-1 0 0,3 2 11 15,3 0-11-15,0 0 0 16,2 2 12-16,0-3-4 15,0 2 7-15,2-3-13 16,2 1 9-16,-1-1 18 16,4-1-29-16,-1 0 0 15,0 0 27-15,3 0-20 16,-2 0 8-16,1 0-15 16,-4 0 5-16,1 0-6 15,-1 0 1-15,-4-1 0 16,1-1 14-16,-4-1-13 15,-1 2 22-15,-1 0-23 16,-1-1 2-16,-2-1 3 0,-2 1-5 16,1 0 0-1,0 1-1-15,3-2 15 0,0 0-14 16,0 0 0-16,0 0 4 16,0-2-23-16,3 1 13 15,1 0-81-15,-2-2-8 16,-2-1-234-16</inkml:trace>
  <inkml:trace contextRef="#ctx0" brushRef="#br0" timeOffset="120414.863">9984 3468 269 0,'0'0'121'16,"0"0"-82"-16,0 0-32 15,0 0 70-15,0 0-34 16,0 0-23-16,0 0 45 15,-8-34-26-15,6 30-13 16,2 4 17-16,-1-5-39 16,-1 5 49-16,0 0-53 15,2-2 4-15,0 2 42 16,0-1-36-16,0 1 4 16,0 0-2-16,0 0 2 15,0 0 17-15,0 0-23 0,-1 0-4 16,1 0 11-16,-1 0-15 15,1 0 0-15,0 0-1 16,0 0 5-16,0 1-9 16,0 10 5-16,-2 5 0 15,1 2 0-15,1 1 0 16,0-1 0-16,0 2-3 16,0 1 16-16,-2 3-12 15,2 1-1-15,0 1 0 16,0-2-1-16,0-1 11 15,0-1-10-15,0-2 0 16,0 0 3-16,0-5 7 16,0-1-10-16,0-2 0 15,0-6-8-15,0 0 10 16,2-4-2-16,-2 1 0 0,1-3 12 16,-1 0-22-16,0 0 10 15,0 0 0-15,2 0-7 16,-2 0 7-16,0 0-26 15,0 0-6-15,0 0-49 16,0 0 42-16,0 0-63 16,0 0-109-16,0 0-38 15</inkml:trace>
  <inkml:trace contextRef="#ctx0" brushRef="#br0" timeOffset="120929.872">9882 3604 456 0,'0'0'124'16,"0"0"-74"-16,0 0 15 15,0 0-34-15,0 0 43 16,0 0-74-16,-3-2 5 0,3 2-5 16,0 4 0-1,0 5 0-15,0 4-4 0,0 5 13 16,0-1 15-16,0 1-24 16,0 2 11-16,0 1 9 15,0 2-16-15,0 0 9 16,0 2-4-16,3-2 3 15,3-1 22-15,-3-1-34 16,4-2 3-16,-2-2 16 16,1-3-19-16,1 0 0 15,1-2-6-15,2-4 20 16,-1-1-18-16,3-4 4 16,1-3 0-16,0 0 23 15,1 0-17-15,0 0 3 16,2-3-9-16,-2-5 19 15,0 0-12-15,-2-1-7 0,-4 2 0 16,1-2-26-16,-2 2-2 16,-1 0-55-16,3-1-6 15,-3 1-130-15,-6-1-303 16</inkml:trace>
  <inkml:trace contextRef="#ctx0" brushRef="#br0" timeOffset="122685.959">9554 3328 62 0,'0'0'97'0,"0"0"-4"0,0 0-37 15,0 0 83-15,0 0-134 16,0 0 56-16,0-62 15 15,0 56-49-15,0 5 16 16,0 0 6-16,0-1-49 16,0 2 83-16,0 0-73 15,0 0-1-15,0 0 25 16,0 0-25-16,0 0 11 16,0 0-20-16,0 0 0 15,0 0 26-15,0 0-26 16,0 0 0-16,0 0-15 15,0 0 31-15,0 0-23 16,0 0 7-16,1 3 0 16,4 7-2-16,1 1 2 15,-2 3 0-15,-1-2-5 0,2 1 10 16,1-1-5-16,-3 1 0 16,4 0 9-16,-3 0-10 15,1-2 1-15,-2 3 0 16,2-3-2-16,-1 0 6 15,-2 2-4-15,1-1 0 16,-2 2 9-16,1 0-18 16,2 0 10-16,-1-3-1 15,0 1 0-15,0 1 9 16,-2-3-9-16,2 2 0 16,-1-1 6-16,-1-2-4 15,1 0-2-15,-1 1 0 0,1 1-13 16,-2 1 23-16,0-1-10 15,0-2 0-15,0-4 9 16,3 1-13-16,-3 1 4 16,0-1 0-16,4 1-6 15,-4 0 18-15,2-1-12 16,-2 3 0-16,0-4 0 16,0 3-2-16,0 1 2 15,1-4 0-15,1 1-8 16,-2 1 18-16,1 0-7 15,1-1-3-15,-2 2 0 16,1 1-1-16,1 0 1 16,-2-1 0-16,0 2-7 15,0-3 16-15,0 3-10 16,0-1 1-16,0-1 0 0,0 1-8 16,0-1 8-16,0-1 0 15,0 0-4-15,0 0 16 16,0 0-15-16,0-2 3 15,0 3 0-15,0-5-6 16,0 3 6-16,0-1-28 16,-3 2-9-16,0 2-33 15,-6 1 28-15,4 0-80 16,-4-1-156-16</inkml:trace>
  <inkml:trace contextRef="#ctx0" brushRef="#br0" timeOffset="124711.325">9350 3090 203 0,'0'0'157'0,"0"0"-154"16,0 0 63-16,0 0-45 16,0 0 15-16,0 0 32 15,0 0-54-15,0 0 32 16,0 0-46-16,0 0 4 16,0 0 53-16,0 0-48 15,0 0 8-15,0 0 7 16,0 0-11-16,0 0-6 15,0 0-7-15,0 0 3 16,0 0-5-16,0 0 2 16,4 0 0-16,2 0 10 0,1 3-5 15,1 0 20-15,2 2-25 16,1 0 7-16,-4-1 16 16,5 2-19-16,-3-1-4 15,-1-1 14-15,1 1-4 16,-1 2-3-16,0-2-7 15,-1 1 0-15,2 0-11 16,-4-1 11-16,4 2 0 16,-3 0-3-16,1 0 22 15,0 4-19-15,-2-3 0 16,3 0 6-16,-2 1 0 16,0 1-6-16,0-2 0 0,1 2 1 15,-1 0 7 1,0-1 4-16,4 2-12 0,-4-1 0 15,-1 0 2-15,2 2-1 16,-1-1-1-16,0 3 5 16,0-1 8-16,-3 1-22 15,3 0 9-15,-3 2 0 16,0-3 10-16,0 0-10 16,-1 0 0-16,-2-1-4 15,2-1 22-15,1 1-21 16,-3-1 3-16,2 0 0 15,1 3 5-15,-2-2-5 16,1 1 0-16,-1 1-2 16,-1 0 8-16,1 1-7 15,1-1 1-15,0-2 0 0,-1 1 3 16,1-2-3-16,-2 1 0 16,0-5-5-16,1 4 18 15,-1-2-15-15,0 2 2 16,0 2 0-16,0-4-1 15,0 4 1-15,0-1 0 16,0-1 2-16,0 0 4 16,0-1-6-16,0 1 0 15,0 0 0-15,-1-1 3 16,-1 1-3-16,-1-1 0 16,0 0-8-16,2 2 23 15,-2-2-15-15,0-1 0 0,0 1 0 16,-3 1-4-1,3 1 4-15,0-1 0 0,0-2-3 16,-1 2 10-16,0 0-2 16,0-1-5-16,-1 1 0 15,-3 0-28-15,3 1 14 16,-2 1-53-16,0-3 15 16,5-7-100-16,2-3-285 15</inkml:trace>
  <inkml:trace contextRef="#ctx0" brushRef="#br0" timeOffset="126128.992">10505 3272 162 0,'0'0'252'0,"0"0"-153"16,0 0-16-16,0 0-6 16,0 0 18-16,0 0-59 15,-4-14-10-15,3 11 57 16,-2 2-57-16,1 1 15 15,1-2-39-15,-2 1 6 16,0-1 11-16,-2 2-19 16,5 0 0-16,-3 0 10 0,1 0-7 15,2 0-6-15,-3 0 3 16,1 0 0-16,-4 0-3 16,0 0 3-16,-2 6 0 15,-4 2-13-15,5-2 34 16,-2 2-33-16,3 0 12 15,1-2 0-15,0 2-8 16,0-1 8-16,2 0 0 16,-1 3 5-16,2-3 4 15,-2 4-17-15,-1-2 8 16,1-1 0-16,-2 1-4 16,1 4 4-16,1-4 0 0,1 3-8 15,-2 0 29 1,2 0-33-16,2-1 12 0,-1 2 0 15,-2 1-1-15,4-2 1 16,-3 1 0-16,1-1-3 16,1 0 10-16,-1 1-14 15,1 1 7-15,1-2 0 16,-2 1-9-16,2-2 9 16,0 2 0-16,0-2-1 15,0 2 18-15,0-4-23 16,0 1 6-16,0 1 0 15,0-1-9-15,0 1 9 16,0 3 0-16,0-3 0 16,0 2 13-16,0-1-9 15,0-1-4-15,0-3 1 0,0 2-6 16,0-2 5-16,0 1 0 16,0-1-3-16,0-1 16 15,0 0-15-15,0 3 2 16,0-3 0-16,0 2-15 15,0 1 15-15,0-2 0 16,0-1-4-16,0 0 19 16,0 0-19-16,0-1 4 15,0 0 0-15,0-1-7 16,0 1 7-16,0 0 0 16,0-1-3-16,0-2 15 15,0 1-16-15,2 1 4 0,1 2-54 16,2 0 37-1,0 3-94-15,-2-5-63 0</inkml:trace>
  <inkml:trace contextRef="#ctx0" brushRef="#br0" timeOffset="130408.194">19525 7070 355 0,'0'0'87'0,"0"0"38"0,0 0-70 15,0 0 47-15,0 0-34 16,0 0-17-16,0 0-2 15,14-45-5-15,-13 40-27 16,1 0 62-16,-2 3-67 16,0 0 16-16,0-1 12 15,0 3-33-15,0 0 36 16,0-2-43-16,0 2 11 16,0-3 1-16,0 2-12 15,-5-2 0-15,-3 0-4 0,-3 1 5 16,-1 0-2-16,-2 1 1 15,-4 1 0-15,2 0 7 16,3 0-7-16,-4 0 0 16,2 0-15-16,-2 0 28 15,3 0-13-15,-1 0 0 16,4 0 6-16,-1 0-16 16,2 5 10-16,0 5 0 15,-2 2-7-15,0 3 8 16,0 0-10-16,-1 4 9 15,1-1 0-15,2 1 6 16,0 3-6-16,4-4-3 0,2 1-2 16,1 3 10-16,1-3-12 15,2 1 7-15,0 2 0 16,0-3-17-16,2 4 17 16,10-3-1-16,2 4-2 15,5-3 3-15,1 0-9 16,3-2 7-16,-1-2 2 15,-2-5-18-15,2-2 9 16,0-3 9-16,-2-2-8 16,2-5 16-16,-1 0-12 15,4 0 4-15,-5-3 0 16,0-6-2-16,-3-1 2 16,-1-1 0-16,-5-2-1 0,2-2 10 15,-5-1-8 1,-4-2-1-16,-1-3 0 0,0-1 0 15,0-2 0-15,0 2 0 16,-2 0-5-16,2 3 15 16,-1 3-25-16,-1 3 9 15,2 0 6-15,-1 1-8 16,0 4 8-16,-2 0 0 16,0 0-3-16,0 3 12 15,0 1-13-15,0 4 4 16,0-3 0-16,0 3-5 15,0 0 8-15,0 0-5 16,0 0 2-16,0 0-7 0,0 0-1 16,0 0 7-1,0 3 1-15,0 6-12 0,0 2 12 16,0-3 0-16,0 3-9 16,0-1 24-16,-4 2-15 15,1 5 0-15,0-3 1 16,0 5 7-16,2 1-8 15,1-1 0-15,0-5-8 16,0 1 18-16,0-4-5 16,0-1-5-16,4-3 0 15,2-1 0-15,2-1 0 16,0 1 0-16,3-2-2 16,1-1 9-16,5-2 6 15,1-1-13-15,4 0 0 0,3 0 18 16,2-4-17-16,-2-6-2 15,-5-1-1-15,-2 0-57 16,-11-1-17-16,-5 1-107 16,-2 0-277-16</inkml:trace>
  <inkml:trace contextRef="#ctx0" brushRef="#br0" timeOffset="131870.28">19704 6670 526 0,'0'0'123'16,"0"0"-75"-16,0 0 50 16,0 0-81-16,0 0 4 15,0 0 40-15,-79-51-57 16,61 47 27-16,0 0-31 16,-4 0 3-16,-3 4 45 15,-2-3-45-15,-3 3-3 16,-1 0 15-16,-1 0-7 15,-1 0 4-15,-2 0-12 16,0 3 0-16,1 4 0 16,-1 0 0-16,-1 3 0 15,0 0-6-15,-3 3 20 0,0 1-30 16,-3 0 14-16,6 0 2 16,5 3 8-16,1 0-8 15,5 2 0-15,1 1-6 16,5 1 11-16,-1 1-10 15,7 1 5-15,-3 1 0 16,5 2-8-16,-1 3 8 16,3 4 0-16,1 1-6 15,4 2 17-15,1 1-16 16,2-2 5-16,1 0 0 16,0 2-9-16,0-2 9 15,0 4 0-15,0-3 4 16,7 1 3-16,4 0-10 15,2-1 3-15,4-2 0 0,3-2-6 16,6-1 6-16,-1-1 0 16,9-2-4-16,-1-2-1 15,0-3 2-15,3-4-7 16,-3-2 10-16,-2 0-9 16,-1-1 9-16,0-2 0 15,4 0-7-15,-3-1 18 16,2 0-17-16,3-1 6 15,-1-3 0-15,1-1-25 16,2-3 25-16,0-3 0 16,1-1-1-16,-2 0 12 15,-2-1-17-15,4 0 6 16,-1 0 0-16,1 0 10 0,0 0-10 16,0-4 0-16,1-3 12 15,0-3-4-15,1 0 2 16,-1-2-10-16,-4-2 0 15,3 2 13-15,-8-1-13 16,-1 0 0-16,1 2 28 16,-1-4-22-16,-3 3 22 15,-1-5-28-15,1 3 0 16,-6-5 33-16,3-2-33 16,-3-1 0-16,-3-3 12 15,-2-1-6-15,-1-4 5 16,-4-3-11-16,-1-3 0 0,0-1-3 15,-5 3 3-15,1 0 0 16,-3 2-3-16,-3 3 18 16,0 3-20-16,0 1 5 15,0 1 0-15,-9-1 3 16,-3 0-3-16,-1-1 0 16,-5-3-8-16,0 0 21 15,-3-1-12-15,-1 1-1 16,-4 2 0-16,2 1 4 15,-3 2-4-15,4 4 0 16,0 5-14-16,4 1 29 16,-4 1-22-16,3 2 7 15,-3 2 0-15,1-1-2 0,1 2 2 16,0-2 0-16,3 1-5 16,0 2 15-16,-1-1-10 15,-4-1 0-15,0 4 0 16,-3-2-14-16,1 5 14 15,-2-1 0-15,-1-1-14 16,-4 3 27-16,1 1-17 16,3 0 4-16,-1 0 0 15,4 0-27-15,0 0 27 16,4 0-8-16,1 0 3 16,3 0-38-16,3 0 33 15,1 2-57-15,1 7-27 0,0 1 19 16,0 0-115-1,0-2-243-15</inkml:trace>
  <inkml:trace contextRef="#ctx0" brushRef="#br0" timeOffset="133932.34">19500 7741 125 0,'0'0'310'0,"0"0"-244"16,0 0 15-16,0 0 15 16,0 0-67-16,0 0 41 15,0 0-43-15,0-3-25 16,0 3 60-16,0 0-62 16,0 0 10-16,0 0 13 15,-3 0-13-15,3 0 18 16,-2 0-28-16,-1 0 12 15,-4 0 9-15,1 0-19 16,0 0-2-16,-3 0 0 0,-3 0 20 16,-2 2-20-16,-2 2 0 15,0 1 0-15,-2 1 10 16,3 0-10-16,-3 1 0 16,0-1-9-16,2 1 27 15,-2-2-18-15,1 2 0 16,-2-1 6-16,2 2-5 15,0-2 5-15,-1 1-6 16,3 0 0-16,-3 2 6 16,3-2-4-16,-4 0-2 15,2 0 3-15,1 1-9 16,2-3 6-16,0 0 0 16,2 1-5-16,-2 0 19 0,-2 1-13 15,0-2-1-15,-1 2 0 16,-4 1-11-16,-3-2 11 15,2-1 0-15,1 3-1 16,6-2 10-16,8-2-15 16,-1 0 6-16,2-1 0 15,3 1 1-15,-3-2-1 16,6-1 0-16,-1 0-6 16,-3-1 18-16,3 3-14 15,-3-3 2-15,1 1 0 16,0 1-4-16,-3-1 4 15,0 1 0-15,-3 1-5 0,1-1 3 16,2-2-8 0,2 0 7-16,0 2-67 15,2 1 36-15,-1-2-126 0,0-1-139 16</inkml:trace>
  <inkml:trace contextRef="#ctx0" brushRef="#br0" timeOffset="135680.205">17353 8371 400 0,'0'0'165'16,"0"0"-103"-16,0 0-7 15,0 0 50-15,0 0-79 16,0 0-5-16,-13-15-11 0,4 14-2 16,3-1 33-16,-3 2-14 15,1-1-26-15,-3 1 45 16,-3 0-46-16,-2 0 0 16,-1 0 6-16,-3 0 10 15,-4 1-7-15,3 7-9 16,-6 2 0-16,6 0 0 15,1 2 0-15,6 1 0 16,1 1-2-16,5 2 0 16,2 5-7-16,1 0 9 15,5 1 0-15,0-2-15 16,0-2 15-16,3-2 0 16,10-3 1-16,1-5 12 0,2-2-7 15,6-3-6 1,-3-3 0-16,2 0-17 0,-2 0 17 15,0-3-3-15,-2-7-5 16,-3-1 7-16,-4-4-12 16,-1 1 6-16,-4-3 7 15,-1 2-15-15,-2 2 15 16,0 2 0-16,0 4-6 16,-1 3 23-16,-1 2-23 15,0 2 6-15,0 0 0 16,0 0-14-16,0 0 14 15,0 3-18-15,0 10 9 16,0 4 17-16,0 5-12 16,-5 1 4-16,-1 2 0 0,-1 3 2 15,3-1-2-15,-4 2 0 16,1 1-6-16,-5-2 18 16,-2-2-13-16,0-2 1 15,-1-3 0-15,-3 0 4 16,3-6-4-16,2-1-2 15,2-4-8-15,3-4 20 16,-1 0-20-16,7-3-5 16,0-3-12-16,2 0-16 15,0 0 33-15,0 0 6 16,0 0-9-16,0-3 24 16,3-4-19-16,7 0 8 15,1-1 0-15,1 2-4 0,4-2 4 16,0 1 0-1,3-1 21-15,3 1-14 0,2 0-2 16,-3 0-5-16,4 0 0 16,-3 4-30-16,1-2 23 15,-7 0-160-15,-1 1-287 16</inkml:trace>
  <inkml:trace contextRef="#ctx0" brushRef="#br0" timeOffset="136601.822">17498 8718 632 0,'0'0'147'15,"0"0"-128"-15,0 0 39 16,0 0 12-16,0 0-26 16,0 0 45-16,6 1-86 15,7-10-3-15,2-3 38 16,2-1-35-16,1-1 29 15,1-1-32-15,-2-2 0 16,-1-2 19-16,-1 2-19 16,-2-5 0-16,-2 1-5 0,-4-2 17 15,-2 0-10-15,-3 4-2 16,-2 2 0-16,0 3-3 16,0 3 3-16,0 6 0 15,0 2-7-15,0 3 21 16,0 0-28-16,0 0 1 15,0 0 1-15,0 0-13 16,0 3 7-16,-3 10 17 16,-5 7-12-16,0 5 26 15,1 5-17-15,-4 4 4 16,2-1 0-16,0 3 0 16,0-6 0-16,2-1 0 15,1-3-9-15,0-6 24 0,6-3-17 16,-2-6 2-1,2-1 0-15,0-4-2 0,0-2 2 16,0-2 0-16,0-2-14 16,0 0 31-16,0 0-18 15,0 0 1-15,8-9 0 16,8-6-27-16,2-2 27 16,0 3-59-16,-1 1 46 15,-1 5-33-15,-5 2 37 16,-2 1-16-16,-4 5 11 15,-2-2-2-15,-3 2 16 16,2 0 0-16,-2 0-6 0,0 0 18 16,0 0-23-1,0 0 11-15,0 0 0 0,0 0-6 16,0 0 6-16,3 0-19 16,-2 0 17-16,2 0-85 15,-1 0-128-15,-2 0-256 16</inkml:trace>
  <inkml:trace contextRef="#ctx0" brushRef="#br0" timeOffset="137248.055">17737 8599 602 0,'0'0'117'0,"0"0"-49"16,0 0-17-16,0 0 10 15,0 0 44-15,0 0-74 16,-14-28-28-16,-1 28 7 16,-7 0 0-16,-9 8-6 15,-5 7-4-15,4 1 5 16,4 1 7-16,6-1-12 15,4 1 0-15,6-1-3 0,3 1 16 16,4 0-22-16,4-5 9 16,1-1 0-16,0-4-1 15,16-1 1-15,8-4 0 16,8-2 10-16,1 0 0 16,1-2-6-16,-1-8-4 15,-8-2 6-15,-4-1-8 16,-3-3 2-16,-6-3 0 15,0-1 6-15,-2-6 1 16,-3-1-7-16,-2-6 0 16,3-3 6-16,-4-1-15 15,2 1 9-15,1 0 0 16,-1 6 0-16,-1 4 0 16,2 8 0-16,-1 5 0 15,-5 7 3-15,3 6-7 0,-4 0 4 16,0 0-4-1,0 0-7-15,0 0-5 0,0 12 6 16,0 9 4-16,0 4 12 16,0 7-10-16,0-1 4 15,0 2 0-15,0-3 3 16,2-1-3-16,3-6 0 16,0-1-2-16,2 0 9 15,5-5-32-15,3 0 25 16,7-4-106-16,5-8-29 15,3-5-370-15</inkml:trace>
  <inkml:trace contextRef="#ctx0" brushRef="#br0" timeOffset="138216.736">18013 8603 558 0,'0'0'138'0,"0"0"-125"15,0 0 27-15,0 0-4 16,0 0 63-16,0 0-59 16,32 0-36-16,-6-5 69 0,0-4-68 15,-3-1-1-15,-2-1 8 16,1-1-3-16,-4-4 38 16,0 2-47-16,-4-4 9 15,-1-1 8-15,-1-2-16 16,-3 0-1-16,-4-2 0 15,-1 2 17-15,-4 3-18 16,0 2 1-16,0 5 0 16,0 5-4-16,0 3 4 15,0 3 0-15,0 0-4 16,0 0 2-16,0 0-21 16,0 0 23-16,0 4-15 15,-4 14 0-15,0 3 15 16,-3 7 0-16,-1 5-2 0,1 4 15 15,1 1-12-15,-3-1-1 16,6-3 0-16,-1-4 2 16,1-5-2-16,3-3 0 15,-2-5-1-15,2-3 18 16,0-5-15-16,0-1-2 16,0-6 4-16,0-1-18 15,0-1 14-15,0 0 0 16,0 0-4-16,0 0 18 15,0 0 0-15,11-6-14 16,5-8 8-16,1-3-37 0,2 3 14 16,-3 3-7-1,-4 6 21-15,-1 2-27 0,-4 2 21 16,-3 1-8-16,1 0-11 16,-2 0 5-16,1 5 21 15,1 7-6-15,0 0-6 16,2 2 20-16,-3 0-11 15,1-1 3-15,-1 0 0 16,1-2-3-16,-2-1 3 16,4-2 0-16,-4-1-2 15,6 0 10-15,0-2-8 16,6-3 0-16,4-2 0 16,5 0-22-16,5 0-73 15,-4-4-223-15</inkml:trace>
  <inkml:trace contextRef="#ctx0" brushRef="#br0" timeOffset="139123.653">18701 8582 64 0,'0'0'345'15,"0"0"-313"-15,0 0-10 0,0 0-2 16,0 0 125-16,0 0-74 16,0 53-8-16,0-34-19 15,0 5-36-15,0 1 71 16,0 2-72-16,-5 0 13 16,-1-2 19-16,1-2-38 15,1-3 29-15,-1-2-30 16,3-3 8-16,1-1-16 15,0-5 8-15,-2-1 0 16,2-7 1-16,1-1 18 0,0 0-16 16,0 0-3-16,0 0 2 15,0 0 57-15,0-12-59 16,0-8 8-16,0-3-18 16,6-5 0-16,5-2-5 15,1 2-8-15,3 1-3 16,-4 4-1-16,5 6 9 15,-4 6 8-15,1 3 0 16,-1 4-2-16,0 2 12 16,3-1-16-16,-3 3 16 15,3 0-4-15,-1 0 4 16,-4 0 0-16,0 3-21 16,-2 8 35-16,-6 2-17 15,2 4 3-15,-4 0 0 0,0 3-16 16,0-2 27-16,-6 0-11 15,-2 0 12-15,-2 0-3 16,0-1 6-16,-3-2-15 16,2-1 11-16,-1-1 16 15,0-2-17-15,-2-2-10 16,2 0 5-16,1-3 11 16,2-1-10-16,1-5-6 15,5 0 1-15,1 0-37 16,2 0 4-16,2-15-112 15,12-2-223-15</inkml:trace>
  <inkml:trace contextRef="#ctx0" brushRef="#br0" timeOffset="139858.148">19088 8867 390 0,'0'0'200'16,"0"0"-176"-16,0 0 58 15,0 0-40-15,0 0 28 16,0 0 3-16,24 2-42 15,-8-4 19-15,1-5-50 16,3 0 11-16,-1-2 2 0,0 0-13 16,-3-1 0-16,0-1 12 15,-1-2-9-15,-2-1 14 16,-4-2-17-16,-1-2 0 16,-2 0 3-16,-3-1-3 15,-1 4-8-15,-2 2 1 16,0 4 14-16,0 3-5 15,0 1-2-15,0 3-8 16,0 1-27-16,-3 1 34 16,-2 0-8-16,-3 0 8 15,0 0 2-15,1 3 8 16,-3 8-9-16,2 3 0 16,0 0-15-16,-1 1 15 0,3 2 0 15,1 0-2-15,0 1 9 16,3-1 6-16,2-3-13 15,0 0 12-15,0-2-9 16,0-3-3-16,0 1 0 16,8-2 3-16,2 0 3 15,4-2 8-15,3-4-14 16,2 1 1-16,1-3-1 16,1 0 0-16,0 0-33 15,2 0-36-15,-3-3-97 16,1-8-460-16</inkml:trace>
  <inkml:trace contextRef="#ctx0" brushRef="#br0" timeOffset="140598.707">19639 8933 693 0,'0'0'64'15,"0"0"-30"-15,0 0 3 16,0 0 1-16,0 0 43 0,0 0-81 15,17-19 0 1,-6 8 5-16,-1 2 1 0,-1-2 10 16,-1-3-16-16,-1 2 5 15,0-3 17-15,-2 1-22 16,-1 0 0-16,0-1 4 16,-3 1 9-16,1 3-18 15,-2 2 5-15,0 5 0 16,0 3-5-16,0 1 5 15,0 0-1-15,0 0-15 16,0 0 6-16,-2 0 3 16,-6 3-1-16,-1 5 8 15,1 3 8-15,-2 1-8 16,5 2 0-16,-1 0-10 16,0 0 26-16,3 2-17 0,3-2 1 15,0-2 0-15,0 1 13 16,0-3-13-16,0-1 0 15,0-2 25-15,7-2-22 16,2 0 18-16,5-4-21 16,5 1 0-16,5-2 28 15,4 0-28-15,2 0 0 16,-2 0-8-16,-4-5 3 16,0 2-43-16,-6-1-95 15,-6 1-142-15</inkml:trace>
  <inkml:trace contextRef="#ctx0" brushRef="#br0" timeOffset="141891.253">19711 8562 468 0,'0'0'249'0,"0"0"-139"16,0 0-78-16,0 0 14 15,0 0 3-15,0 0-41 16,0 0 7-16,-1 0-15 15,1 0-64-15,6 5-4 16,0-1-174-16</inkml:trace>
  <inkml:trace contextRef="#ctx0" brushRef="#br0" timeOffset="144792.082">18842 8070 379 0,'0'0'62'15,"0"0"19"-15,0 0-77 16,-91-61 123-16,66 47-110 0,0 0 22 16,-2 0 13-16,-1 0-30 15,-1 3 28-15,-1-3-39 16,-4 6-4-16,2-1 22 16,-2-3-27-16,-1 2-2 15,-3 2 20-15,-4 1-19 16,-4 1 11-16,-6 2-12 15,0 1 0-15,-1 2-5 16,-2-1 5-16,1 1 0 16,2 1-3-16,0-1 17 15,3-2-15-15,-1 0 1 16,-2-1 0-16,0-2-2 16,-2 2 2-16,1 1 0 0,-1 3 3 15,0 0 6 1,5 0-9-16,-3 3 0 0,0 7 5 15,-3 0-9-15,-1 1 4 16,-1 0 0-16,1 0-3 16,1-1 12-16,-4-1-8 15,-1 3-1-15,-1 0 0 16,-2 1-12-16,-4 3 12 16,4 2 0-16,2 3-11 15,4 2 22-15,5 3-2 16,-2-2-9-16,3 4 0 15,-1-1-19-15,-1 1 19 16,3 2 0-16,3 2-11 16,1 3 15-16,2 2-4 0,2 1 0 15,1 2 2-15,1 0-20 16,5 3 18-16,3 1 0 16,4 1 9-16,4 1 6 15,4 0-22-15,6 1 7 16,2-2 0-16,3-1-13 15,5-1 13-15,1-2 0 16,3 1-1-16,0-1 12 16,0 2-16-16,12-2 5 15,9-4 0-15,5 0-3 16,9-2 3-16,5 2 0 16,9-1 2-16,8 3 2 15,9 0 1-15,10-4-5 0,14 1 0 16,7-5-9-1,0-1 9-15,5 3 0 0,1-5-1 16,0-1 8-16,2-6-13 16,0-2 6-16,2-2 0 15,-2 0-2-15,-1 0 2 16,-1-2 0-16,-3 4 8 16,-3-3 0-16,-9 1-16 15,-4-1 4-15,-8-2 4 16,1-4-1-16,4-3 1 15,4-2 0-15,3-5-5 16,1 0 14-16,2 0-8 0,-3 0-1 16,2-7 0-16,-2 1 1 15,-1-1-1-15,3 0 0 16,-3 1 4-16,-3-2-1 16,-4 0-5-16,-1-1 2 15,0-6 0-15,0-2 11 16,-5-2-11-16,-5-3 0 15,-11 1 8-15,-8-3-2 16,-7 0 6-16,-9-3-12 16,-1-2 2-16,-2-4 7 15,-1-1-9-15,3 1 0 16,0 4 19-16,0 1-10 16,0 1 0-16,-1 5-9 15,1 2 0-15,-3 3-3 16,1 3 3-16,1 3 0 0,-1-2 0 15,0-2 12-15,3 3-12 16,-1-4 0-16,-2 2 0 16,-1 1-3-16,-7-2 3 15,-2 1 0-15,-5-1 3 16,-2-3 5-16,-5 0 21 16,-1 2-29-16,-3-3 0 15,1 1 32-15,-5-2-32 16,-1 1 0-16,0-3 19 15,0 0-8-15,-10 0-4 16,-5-2-7-16,2-1 3 16,-5-1-2-16,-3-2-1 0,1 0 0 15,-5 2-1 1,-1 1 6-16,-1 3 11 0,-2 1-16 16,-5 0 6-16,3-3-10 15,-5 4 4-15,0-4 0 16,1 0 8-16,-2-1 2 15,0 1-9-15,0 0-1 16,-5 4 5-16,1 4-15 16,-2 1 10-16,-4 1 0 15,-4 1-4-15,-4-1 9 16,0 4-5-16,-2 0 0 16,2 1 2-16,1-3-6 15,-1 0 4-15,-2-2 0 0,-3 0 1 16,1-1 8-1,-5-3-3-15,-6-1-6 0,7 1 0 16,4-2-2-16,7 3 2 16,6 1 0-16,6 3-13 15,3 0 27-15,1 2-21 16,0-2 7-16,3 6 0 16,2 2 4-16,1 3-4 15,5 2-18-15,4 0 5 16,3 0 10-16,6 0-26 15,6 2 8-15,2-2-64 16,4 5 35-16,0 2-92 0,0 4-10 16,0-3-25-16,16-3-61 15</inkml:trace>
  <inkml:trace contextRef="#ctx0" brushRef="#br0" timeOffset="145776.686">20701 7645 138 0,'0'0'44'0,"0"0"-44"16,0 0-16-16,-84-27-15 15,68 20 31-15,2-5 13 16,4 2 36-16,-1-2 27 16,1 0 14-16,-7 3-51 15,-2-4-1-15,-1 6 1 0,-3-2-27 16,-1 1-3-16,2 0-9 15,4 3 2-15,1 0 17 16,5 4 33-16,3-2-36 16,2 1 9-16,4 2-21 15,0 0 88-15,1-3-48 16,1 3-40-16,-2-2 43 16,1 2-44-16,1 0 13 15,1 0-11-15,0 0 13 16,0 0-31-16,0 0 13 15,0 0-1-15,0 10-19 16,1 6 20-16,12 4 0 0,6 7-1 16,8 5 18-16,8 2 7 15,7 5-24-15,10 1 9 16,7 1 9-16,3 0-18 16,2-1 0-16,2 0 11 15,1 1 3-15,-1 1 1 16,0 1-15-16,4 4 7 15,-5 0 1-15,0 3-8 16,-3-4 0-16,-2-3 2 16,2-5 9-16,-4-5 8 15,-5-3-19-15,-4-7 0 16,-11-1 17-16,-5-4-17 16,-7-4 0-16,-7-2-9 0,-7-6 25 15,-7-3-18 1,-4-3 2-16,1 0 0 0,-2 0-16 15,4 0 16-15,2 0-43 16,4-8-27-16,-1-12-208 16</inkml:trace>
  <inkml:trace contextRef="#ctx0" brushRef="#br0" timeOffset="146128.318">21572 8050 712 0,'0'0'22'15,"0"0"36"-15,0 0-58 16,0 0-11-16,0 0 2 16,0 0 18-16,29 28 7 15,0-6 17-15,2 2-27 16,0-2 50-16,1 0-56 15,-5 0 0-15,-5-1 2 16,-7 0 21-16,-5 1-25 16,-5 1 2-16,-5 3 0 15,0-2 6-15,-2 0 5 16,-14 0-11-16,1-4 35 16,-1-3-32-16,3-2 14 15,3-3-17-15,-2-3 0 16,-1 2-23-16,-2 0 4 15,-3 2-114-15,2-4-62 0</inkml:trace>
  <inkml:trace contextRef="#ctx0" brushRef="#br0" timeOffset="152386.6">19512 6152 395 0,'0'0'147'16,"0"0"-48"-16,0 0-71 16,0 0 24-16,0 0 5 15,0 0-52-15,0 0 31 16,-6 11-36-16,4-5 0 15,-1 3 9-15,-1 1-4 16,1 4 5-16,-3 2 2 16,3 4 1-16,-2 3 16 15,4 1-29-15,1 0 2 16,0 1 9-16,0-1-11 16,0-1 0-16,0-2-2 15,0-6 19-15,0-4-18 16,0-6 1-16,0-1-54 0,0-4 35 15,0 0-133-15,4 0-131 16</inkml:trace>
  <inkml:trace contextRef="#ctx0" brushRef="#br0" timeOffset="152663.061">19412 6353 304 0,'0'0'104'0,"0"0"-97"15,0 0 38-15,0 0-25 16,0 0 61-16,0 0-25 16,3 72-35-16,7-61 23 15,5-5-12-15,0-1-28 16,6-2 58-16,3-3-38 15,2 0-18-15,7 0-12 16,0-8 2-16,2 0-11 16,2-1-84-16,-4-3-222 15</inkml:trace>
  <inkml:trace contextRef="#ctx0" brushRef="#br0" timeOffset="154008.096">6751 5545 62 0,'0'0'157'15,"0"0"-29"-15,0 0-78 0,0 0 52 16,-37 84-9-16,22-57-21 16,-2 0-6-16,-3 3-48 15,-3 2 42-15,0 0-43 16,3-1-14-16,-2 3 70 15,1-4-59-15,3 1-14 16,2-5 17-16,2-4-12 16,2-2 4-16,2-3-9 15,1-2 12-15,-3-2-14 16,1-3 2-16,1 0 0 16,0-1-7-16,4-1 24 15,1-5-34-15,5 0 0 16,0-2-72-16,0 2 27 15,0-1-146-15,0-2-31 16</inkml:trace>
  <inkml:trace contextRef="#ctx0" brushRef="#br0" timeOffset="155348.887">10258 4388 342 0,'0'0'193'0,"0"0"-133"16,0 0-59-16,0 0 69 16,0 0-44-16,0 0 4 15,0 0 26-15,0 0-54 16,0 3 5-16,-6 1-7 15,-5 4 19-15,-5 1-8 16,-4 4-8-16,-3 4-3 16,-4 2 24-16,-4 4-23 0,-1 2 6 15,-1 0-14-15,4-2 22 16,5 2 2-16,3-4-17 16,5-3 0-16,7-4-6 15,3-3 9-15,1 2-3 16,2-4 0-16,0 3 5 15,-1 1-6-15,2-3 1 16,-1 2 0-16,-3 0 2 16,0 0-2-16,2-2 0 15,-2 4-1-15,3-5 14 0,0-1-45 16,1 1 32 0,2-2-58-16,0 2 40 0,-1-4-129 15,-3-5-190-15</inkml:trace>
  <inkml:trace contextRef="#ctx0" brushRef="#br0" timeOffset="159594.682">7145 6203 76 0,'0'0'55'0,"0"0"-2"0,0 0 13 16,0 0-10-16,0 0 28 15,0 0-34-15,0 0-15 16,0 0 66-16,0 0-81 16,0 0 44-16,0 0-27 15,0 0-37-15,0 0 52 16,0 0-49-16,0 0 18 16,0 0-7-16,0 0-9 15,0 0 27-15,0 0-32 16,0 0 2-16,0 0 46 15,0 0-39-15,0 0 27 0,0 0 1 16,0 0-25 0,0 0 22-16,0 0-34 0,0 0 2 15,0 0 20-15,0 0-22 16,0 0 0-16,0 0-11 16,0 0 26-16,0 0-14 15,0 0-1-15,0 0 1 16,0 0-8-16,0 0 7 15,0 0 0-15,0 0-13 16,0 0 11-16,0 0-3 16,0 0 5-16,1 1 0 15,1 3-10-15,4 1 10 0,2-1 0 16,-1 3-1-16,5-2 13 16,-3 4-12-16,2-1 0 15,0 1 4-15,-2-3-2 16,3 1-2-16,-2 0 0 15,-2-2-11-15,4 2 18 16,-6-2-9-16,1-1 2 16,-1 0 0-16,1 0 2 15,1-1-2-15,-2 1 0 16,-1-1-3-16,2 2 14 16,0-3-19-16,0 1 8 15,3 0 0-15,-1 0 4 16,-2 0-4-16,-1-2 0 15,0-1-6-15,3 0 15 16,1 0-9-16,-2 0 0 0,0 0 2 16,-4 0-13-16,0 0 11 15,-2 0-22-15,-2 0-5 16,1 0-48-16,1 0 2 16,-1 0-26-16,1 0-155 15,-2 0-91-15</inkml:trace>
  <inkml:trace contextRef="#ctx0" brushRef="#br0" timeOffset="162204.12">7191 6297 263 0,'0'0'166'16,"0"0"-150"-16,0 0 54 0,0 0 19 16,0 0-56-16,0 0 22 15,0-14-18-15,0 13-26 16,0-1 71-16,0 0-67 16,0 2-13-16,0-1 50 15,0-1-23-15,0 2 29 16,0 0-15-16,0 0-38 15,0 0 16-15,0 0-21 16,0 0 0-16,0 0-14 16,0 0 14-16,0 0-8 15,0 0 4-15,0 3 7 16,0 8-6-16,8-1 3 0,-1 1 0 16,2 0-6-16,3-2 13 15,-2 2-7-15,4-5 0 16,2-3 5-16,-1 2 2 15,0-3-7-15,2-1 0 16,-3-1-6-16,0 0 6 16,-1 0 0-16,-4 0-1 15,-1 0 14-15,0 0-11 16,-5 0-2-16,2 0 0 16,-2 0-4-16,-1 0 4 15,1 0 0-15,0-1-3 16,1-3 25-16,2 4-22 15,-2-3 0-15,1 1 0 0,-2 2-11 16,-2-1 11 0,-1 1 0-16,0 0-1 0,2 0-27 15,-2-1 17-15,0 1-64 16,1 0-52-16,2-3 26 16,-2-4-195-16</inkml:trace>
  <inkml:trace contextRef="#ctx0" brushRef="#br0" timeOffset="165934.388">8039 5125 26 0,'0'0'398'0,"0"0"-260"0,0 0-120 15,0 0 102-15,0 0-70 16,0 0-35-16,0 0 56 15,-11-16-48-15,11 16 10 16,0 0 15-16,0 0-37 16,0 0 25-16,0 0-32 15,0 0 17-15,0 0-7 16,0 0-14-16,0 0 0 16,0 0-11-16,0 0 21 15,0 0-17-15,0 0 7 0,0 0 0 16,1 0-12-1,7 0 12-15,4 0 0 0,0 0 2 16,0 0 2-16,1 0-4 16,-1 3 0-16,0-1 9 15,0 0-13-15,3 1 4 16,-3 2 0-16,0-1-5 16,-1-1 8-16,-1-2-3 15,2 1 0-15,-4-2 10 16,1 0-19-16,-3 0 9 15,1 0 0-15,-2 0 4 16,-1 0 2-16,3 0-12 16,0 0-11-16,5 0-66 15,-1 1 31-15,1 2-98 16,1-3-166-16</inkml:trace>
  <inkml:trace contextRef="#ctx0" brushRef="#br0" timeOffset="168086.946">18672 9089 387 0,'0'0'140'0,"0"0"-42"16,0 0-74-16,0 0 65 15,0 0-48-15,0 0-19 16,0 0-9-16,-3 0 7 16,3 0 19-16,0 0-39 15,0 0 1-15,0 0 25 16,0 0-24-16,0 0 16 16,0 0-14-16,0 0 14 0,0 0-7 15,0 0-11-15,0 0 0 16,0 0-7-16,0 3 7 15,0 1 0-15,5 1-6 16,2 1 18-16,0 0-19 16,2-1 7-16,5 1 0 15,-2-1 5-15,2 0 1 16,0-1-6-16,2-2 3 16,-2 2 18-16,2-1-17 15,-4-1-4-15,-1 1 0 0,-1-1 12 16,-4 1-12-1,-1-3 0-15,-2 3-7 0,0-3 15 16,-2 2-3-16,1-2-5 16,-2 0-1-16,0 0-25 15,1 0 14-15,2 0-38 16,3 0 5-16,-3 0-61 16,0 0 11-16,-3 0-169 15</inkml:trace>
  <inkml:trace contextRef="#ctx0" brushRef="#br0" timeOffset="169873.294">17507 9733 256 0,'0'0'4'0,"0"0"15"0,0 0 15 16,0 0-8-16,0 0 33 15,0 0-3-15,39-32 42 16,-36 30 25-16,-3 2-73 15,0 0 5-15,0 0-4 16,0 0-11-16,0 0 8 16,0 0-47-16,0 0 10 15,0 0 9-15,0 0-20 16,0 0 0-16,0 0-4 16,0 0 17-16,0 0-11 15,0 0-2-15,0 0 0 16,0 0-3-16,0 0 3 15,-8 2 0-15,-4 9 9 0,-2 3-7 16,-3 0 5-16,-1 1-7 16,2-1 10-16,-4 3-13 15,4-3 8-15,-2 1-5 16,2-2 18-16,-1 1-13 16,-2 0 15-16,4 1-20 15,-3-1 5-15,4-1-10 16,0 0 6-16,0 0-1 15,1-1 14-15,1-1-8 16,0 0 5-16,-3 0-11 16,1 1 5-16,0-1 29 15,-1-2-34-15,-2 4 0 16,2-4 11-16,1 1 0 16,3-3-10-16,1 0-1 0,2-1 0 15,4-3-3-15,1-2 5 16,0 2-2-16,-3 1 1 15,3 0 10-15,-6 0-11 16,1 1 0-16,1 2 0 16,-1-4-4-16,3 3 4 15,-1-3 0-15,2 0-3 16,3-1 11-16,0-2-23 16,1 0 12-16,0 0-46 15,0 0 49-15,0 0-76 16,2 0 10-16,6-12-34 15,1-3-198-15</inkml:trace>
  <inkml:trace contextRef="#ctx0" brushRef="#br0" timeOffset="170391.482">17064 9931 520 0,'0'0'101'0,"0"0"-77"0,0 0 41 16,0 0-14 0,0 0-34-16,0 0 29 0,0 3-46 15,0 2 0-15,-6-2 31 16,-1 6-11-16,-1-2 12 15,-3 4-24-15,0 2-5 16,-1 2 51-16,-1 2-51 16,0 0-3-16,1 0 22 15,1 3-16-15,2-1 3 16,1 1-9-16,1-2 0 16,4-1 1-16,-2-2-1 15,2 1 0-15,2 1 11 16,1 0-6-16,-2 3 3 15,2 2-8-15,0-3 0 0,0-2 0 16,0-1 0-16,4-3 0 16,6 1-5-16,1-6 16 15,3-2-17-15,5-5 6 16,5-1 0-16,4 0 24 16,2 0-24-16,2-7 0 15,-3-1-3-15,1 4 12 16,0-4-18-16,-1 6-29 15,1-2-83-15,2-1-7 16,-6-3-267-16</inkml:trace>
  <inkml:trace contextRef="#ctx0" brushRef="#br0" timeOffset="171447.022">18720 9218 582 0,'0'0'76'0,"0"0"-74"16,0 0-2-16,0 0 6 15,0 0 16-15,0 0 7 16,0 0-16-16,33 14 41 0,-19-9-46 15,0-4 2 1,1 1-2-16,0-1 10 0,1-1-18 16,1 0 0-16,2 0 0 15,1 0-16-15,0 0-17 16,-1 0-57-16,-3 2-153 16</inkml:trace>
  <inkml:trace contextRef="#ctx0" brushRef="#br0" timeOffset="173567.683">15601 10796 131 0,'0'0'241'0,"0"0"-160"16,0 0-8-16,0 0 29 16,0 0-13-16,0 0-38 15,-8 0 49-15,5-2-99 16,0 1 54-16,-1-2 16 16,-1 1-50-16,-3-3 3 15,-3 0-24-15,-1 1 3 16,-4-2-4-16,0 2 2 15,-4 0-1-15,-1 2 0 16,-3 2 12-16,0 0-12 16,-3 0 0-16,-1 6 4 15,1 4-7-15,2 1 3 16,7 0 0-16,3 3-12 0,7 0 12 16,4 1 0-16,4 2-16 15,0 0 16-15,0 1 4 16,0-4-4-16,9-2-4 15,5-6 3-15,2-3 1 16,1-3-10-16,6 0 9 16,3-7 1-16,-4-7 5 15,3-5-5-15,-5-3 0 16,-1 0-5-16,-5-1 11 16,-3 1-14-16,-6 3 4 15,-4 3 4-15,-1 3-1 16,0 5 1-16,0 4 0 15,0 2-6-15,0 2 16 0,0 0-20 16,0 0-15-16,0 0 7 16,0 12-16-16,0 8 34 15,-3 3 0-15,-1 4-6 16,-2 3 19-16,-1 1-11 16,-1 1-2-16,-3 1 0 15,-2-4 7-15,-2 2-7 16,-4-2-1-16,-3-4 0 15,0-1 2-15,0-4 3 16,3-6-4-16,7-3 0 16,4-3-28-16,5-7-15 15,2 0-21-15,1-1 58 16,0 0 2-16,0 0-2 0,0 0 6 16,3 0 0-16,6-7 18 15,1-3-5-15,4 1-13 16,-1-1 40-16,3 0-34 15,1 1 16-15,5 1-8 16,1 0-10-16,-1 3 25 16,2 1-29-16,1 1-3 15,1 0-13-15,-1 0-35 16,0-4-39-16,-4-1-118 16</inkml:trace>
  <inkml:trace contextRef="#ctx0" brushRef="#br0" timeOffset="174244.349">15874 10843 694 0,'0'0'75'16,"0"0"-16"-16,0 0-15 15,0 0-34-15,-91 6 62 16,74-2-52-16,0 6-17 16,0 2 11-16,2 1-3 15,3 4-19-15,3 1 8 16,2 2 0-16,5-1-4 16,2 1 4-16,0-1 0 15,0-2 4-15,12-5 4 0,1-5-4 16,7-4-4-1,0-3 0-15,0 0 19 0,4-17-19 16,-3-3 0-16,-2-4 9 16,-2-2-5-16,-5-4 2 15,-2-2-6-15,-3-3-9 16,-2 3 0-16,-2-2-2 16,-1 4 11-16,1 0-1 15,-2 8 3-15,1 7-1 16,-1 7-1-16,1 4 0 15,-2 2-2-15,0 2 2 16,0 0 0-16,0 0-10 16,0 0 1-16,0 5 6 15,1 10 0-15,1 7 3 0,-1 0-8 16,2 2 8-16,-2-1 0 16,1 0 3-16,0-3 15 15,3-2-27-15,4-1 9 16,5-5-122-16,-2-6-64 15</inkml:trace>
  <inkml:trace contextRef="#ctx0" brushRef="#br0" timeOffset="174912.21">16103 10978 621 0,'0'0'87'0,"0"0"-58"15,0 0-29-15,0 0 66 16,0 0-15-16,0 0-21 16,81-40-24-16,-66 24 9 15,-4 0-15-15,-4 1 12 16,-3-1 9-16,-2 1-21 15,-2-2 0-15,0-2 2 16,0 5-2-16,0-2-2 16,-2 8 2-16,1 2-7 15,-1 5 7-15,2 1 0 16,0 0-9-16,-1 0-7 16,-2 0-20-16,3 6 29 0,-4 9-11 15,-1 4 36-15,2 1-17 16,0 5-1-16,1 0 5 15,1 0 24-15,-1-1-24 16,-2-4 3-16,2-3 5 16,1-3-4-16,-2-2 16 15,3-5-25-15,0-3 0 16,0-2-1-16,0-2 10 16,0 0-9-16,3 0 0 15,7 0 13-15,7-3-13 16,-4-7 0-16,2 4 0 15,-5 0 0-15,0 3 0 0,-4 2-1 16,-3 1-5-16,-1 0-8 16,-1 0 3-16,1 0-5 15,1 4 16-15,2 6-3 16,-1 3 3-16,1 3 0 16,5-2-12-16,-1 1 31 15,0-4-15-15,3-1-4 16,-3-5 0-16,2-5 8 15,3 0-7-15,3 0-1 16,5-10 0-16,0-7-43 16,-3-6-90-16,-2-2-472 15</inkml:trace>
  <inkml:trace contextRef="#ctx0" brushRef="#br0" timeOffset="176329.018">16442 10576 642 0,'0'0'54'0,"0"0"0"16,0 0-44-16,0 0 48 0,0 0-11 16,-80-50-30-16,58 43 61 15,-4-2-74-15,-4 2 13 16,0-3 16-16,-1 4-30 16,-2-1 28-16,0-1-25 15,0 0 5-15,-2 0 28 16,-3 1-39-16,0 2 0 15,-2-2-9-15,-3 3 33 16,0 1-27-16,-2 0 3 16,4-1 0-16,-1 4-10 15,2 0 11-15,2 0-1 0,-1-1 0 16,-2-1 11-16,-1 1-16 16,-3 1 5-16,0 0 0 15,4 3-4-15,-4 10 4 16,2 4 0-16,0 0-3 15,-1 0 1-15,5 0 2 16,1-1 0-16,5-1 2 16,5 2-7-16,3-3 5 15,6 3-5-15,6 2-6 16,-2 1 12-16,4 2-3 16,0 4 2-16,3 3 0 15,2 0-15-15,0 4 15 16,0-3 0-16,0 2-5 15,2-3 20-15,-2 0-15 0,3 0 0 16,0-2 0-16,-2-1-5 16,4 1 5-16,1-1 0 15,0-1-8-15,0-1 20 16,1-1-16-16,10 0 4 16,2 1 0-16,4-2 0 15,6 2 0-15,0-2 0 16,7 2-7-16,5 0 16 15,5 2-9-15,6-4 0 16,3-1 0-16,3 1-10 16,-1-4 10-16,1-1 0 15,1-1-6-15,-2-3 17 16,-4 1-13-16,-2-2 2 0,-4-1 0 16,-1-5 0-16,2-1 0 15,0 0 0-15,1-2-4 16,5-1 14-16,1-2-10 15,-1 0 0-15,4 0 4 16,-2 0-5-16,0-2 1 16,-4-4 0-16,-7 1-6 15,-5 2 14-15,-2-2-8 16,-4 2 0-16,3-3 2 16,2 0-4-16,3-2 2 15,2-3 0-15,-1-3-9 16,-2-2 22-16,0-3-16 0,0-1 3 15,0 2 0 1,-1 0 15-16,-5 1-15 0,1 3 0 16,-7-1-6-16,-4 4 13 15,-4-3-7-15,-1-1 0 16,-2-5 8-16,-1-3-2 16,0-8-6-16,-2-2 0 15,1-4 1-15,-1 1 9 16,-4 4-12-16,-1 4 2 15,-2 3 0-15,-2 3 26 16,0 1-15-16,0 1-1 16,-9-1 21-16,0 0-25 15,-3-4 23-15,1 2-29 0,-3-5 0 16,0 0 11 0,-1-1-11-16,-1 4 0 0,-3 3-2 15,2 3 12-15,-4 2-12 16,-1 3 2-16,1 1 0 15,-2 3-10-15,-1 1 10 16,-1-1 0-16,-1 0 2 16,3 1 8-16,1-1-5 15,-2-1-5-15,2 0 0 16,0-1-10-16,-3 4 10 16,3 2 0-16,-5 3 0 15,3 1-1-15,-1 2-7 16,-2 0 8-16,3 0 0 15,5 0-1-15,4 0 1 0,4 0-2 16,1 0 0-16,2 0-46 16,2 0 43-16,0 0-32 15,1 0-2-15,-1 0 28 16,1 2-78-16,-1 0-70 16,0-1-139-16</inkml:trace>
  <inkml:trace contextRef="#ctx0" brushRef="#br0" timeOffset="177853.982">18897 9871 439 0,'0'0'87'0,"0"0"-68"0,0 0 10 16,0 0 114-16,0 0-108 15,0 0 17-15,0 0 4 16,-3 1-48-16,3-1 23 16,0 0-31-16,0 2 6 15,0 2-18-15,0 4 12 16,0 1 0-16,2 6-2 16,5-1 7-16,2 4 15 15,7 2-20-15,1 1 2 16,-1 2 43-16,2 2-45 15,-1-2 0-15,2 2 20 0,-2 2-7 16,2-1 1 0,-2 1-14-16,0-3 8 0,1-2 12 15,0-3-15-15,1 1-5 16,-1-3 11-16,-1 0-4 16,2-3 0-16,-1 1-7 15,1-3 0-15,0 0 0 16,0 3 0-16,-2-3 0 15,-3 2 3-15,1-2 6 16,-5-2-6-16,-2-3-3 16,0-3 0-16,-3-1 0 15,1-3 0-15,-2 0 0 16,0 0-5-16,-1 0 8 16,0 0-6-16,5 0-50 0,4-7-51 15,2-5-40 1,-8-3-499-16</inkml:trace>
  <inkml:trace contextRef="#ctx0" brushRef="#br0" timeOffset="178478.678">19331 10173 554 0,'0'0'41'0,"0"0"-41"16,0 0 0-16,0 0 28 15,0 0 9-15,0 0 14 16,48 62-23-16,-38-41-27 16,1 1 62-16,-5 1-46 15,-3 0-2-15,-2-1 29 16,-1 1-30-16,0-1 22 15,0 0-20-15,-9-5-11 0,-4 0 41 16,1-3-30 0,-6-1-16-16,-3-1 34 0,2-5-23 15,-5-2 5-15,2-1-16 16,5-3 0-16,2-1-28 16,6 0 21-16,6 0-104 15,3-3-30-15,0-4-402 16</inkml:trace>
  <inkml:trace contextRef="#ctx0" brushRef="#br0" timeOffset="180047.55">19532 10623 417 0,'0'0'16'0,"0"0"32"16,0 0 20-16,0 0-17 15,-94-6 30-15,68 6-43 16,-4 0 31-16,-3 1-66 15,-4 5 24-15,-2 1 20 16,1 0-41-16,3 2 2 16,-1-1 3-16,-4 5-1 15,3-2 21-15,-1 3-31 16,2 0 2-16,5 0 21 16,3 2-22-16,5-2-1 15,7 4 0-15,3 1 15 16,2 3-25-16,-1 0 10 15,5 1 0-15,-1 2-8 16,1 3 12-16,-2 0-4 16,3-2 0-16,1 1 10 0,1-2-7 15,2 0-3-15,2 0 0 16,0 1 13-16,0 2-12 16,3-2-1-16,7 4 0 15,4 0 10-15,2-1 17 16,7 0-27-16,4-2 0 15,4-2 21-15,4 3-20 16,2 3-1-16,4 1 0 16,0 2 10-16,2-1-2 15,2-2-8-15,-2 0 0 16,3-1 5-16,1-4-2 16,0-1-3-16,-2-5 0 0,3 0 9 15,-2-4 8 1,2-2-17-16,4-3 0 0,-4-2 8 15,9 0-5-15,-1-4-3 16,5-2 0-16,1-3 6 16,-3 0 3-16,-1 0-9 15,-1 0 0-15,-2-1-4 16,-4-5 12-16,-6-1-8 16,-10-2 0-16,-6-1 7 15,-4-3-9-15,-5-6 2 16,-1-8 0-16,0-5 7 15,-5-6-7-15,0-1 0 16,-1-2-2-16,-3 3 10 0,0 3-8 16,-2 6 0-16,-2 2 0 15,-2 3 1-15,0 0-1 16,-4 0 0-16,0-3-2 16,0-3 13-16,0-2-11 15,0-5 0-15,-4-1 0 16,-5-1-6-16,-1-1 6 15,-3 2 0-15,-1 1-3 16,-2 4 12-16,-1 4 5 16,-2 1-14-16,-3 3 9 15,0 1 24-15,-1 1-28 16,-1-1 1-16,2 3 0 0,-1 2 17 16,4-1-7-1,-4 6-16-15,1-1 0 0,1 3-5 16,2 3 5-16,-2 1 0 15,1-1-10-15,-2 1 23 16,0 2-13-16,-1-2 0 16,-4 3 0-16,-5-1-5 15,0 0 5-15,-5-1 0 16,1 1-8-16,0 0 21 16,2 1-15-16,3 0 2 15,-1 1 0-15,4 1 3 16,-2 2-3-16,2 1 0 15,3 0-6-15,1 0 13 16,7 0-8-16,-2 0 1 0,5 1 0 16,0 4-11-16,-1-1 11 15,-2 1 0-15,-1 1-3 16,-2 0-1-16,-3-3-2 16,4 4 6-16,-5-4 0 15,4 0-25-15,4 3 25 16,-3-1-12-16,-1 4-16 15,5 1-29-15,-1 2 36 16,7 2-56-16,3 4-54 16,6 1 45-16,0 3-159 15,0-3-227-15</inkml:trace>
  <inkml:trace contextRef="#ctx0" brushRef="#br0" timeOffset="180707.867">19351 11154 360 0,'0'0'333'0,"0"0"-300"16,0 0-33-16,0 0 0 16,0 0 65-16,0 0-42 15,0 0 25-15,45 6 25 16,-19-6-41-16,0 0 6 15,-3 0-38-15,-3 0 10 16,-5-3 22-16,2-3-27 16,-4-3-5-16,-3 1 6 15,1-5 5-15,-3-1-5 16,-2 0-6-16,-1 2 3 0,-5 2-17 16,0 3 8-16,0 0 6 15,0 3-3-15,0 2-31 16,-3 1 10-16,-5 1 8 15,-1 0 16-15,-1 0-25 16,0 0 25-16,0 0 0 16,-1 3-11-16,2 5 20 15,4 1-15-15,-1-1 6 16,3 2 0-16,-3 0-12 16,5 2 12-16,-1-1 0 15,2 0 9-15,0 0-1 16,0 0 6-16,11 0-14 15,-1 0 8-15,4-2 22 16,0-1-30-16,2 0 0 0,0 0 5 16,-1-3 6-16,1-1-4 15,-1-1-7-15,2-2-35 16,2-1 8-16,0 0-130 16,-1 0-222-16</inkml:trace>
  <inkml:trace contextRef="#ctx0" brushRef="#br0" timeOffset="181311.99">19846 11325 4 0,'0'0'598'0,"0"0"-538"16,0 0-43-16,0 0 12 15,0 0 75-15,0 0-35 16,7 2-41-16,5-10 44 15,0-1-64-15,-1-3 0 16,-3 1 19-16,-1-1-14 0,-3-3 22 16,-3 3-35-16,-1-3 1 15,0 1 5-15,0 2-6 16,0 1 0-16,0 4-8 16,0 3 2-16,0 4-1 15,0 0 1-15,-1 0-9 16,-2 0-8-16,-3 0 13 15,-2 0 10-15,0 2-1 16,-1 7 13-16,1 1-24 16,1-1 6-16,1 5 6 15,3-3-13-15,3 2 13 16,0 2 0-16,0-1 0 0,0-2 6 16,1-1-6-1,10-2 0-15,-2-2 0 0,-2-1 38 16,3-3-38-16,-2-1 0 15,-2-2 26-15,1 0-25 16,1 0 16-16,1 0-17 16,-2-8-25-16,2-5 22 15,2-5-143-15,-7-6-87 16</inkml:trace>
  <inkml:trace contextRef="#ctx0" brushRef="#br0" timeOffset="181532.036">19878 11008 785 0,'0'0'128'0,"0"0"-122"16,0 0 26-16,0 0 21 15,0 0-52-15,0 0-1 16,5 1-83-16,8 2-67 16,1-3-94-16</inkml:trace>
  <inkml:trace contextRef="#ctx0" brushRef="#br0" timeOffset="186795.067">8319 4400 84 0,'0'0'205'15,"0"0"-169"-15,0 0-28 16,0 0 35-16,0 0-43 16,0 0 18-16,0-2 9 15,0-1-25-15,0 2 44 16,0-4-29-16,0 2-7 15,0-2-8-15,0-2-2 16,0 3 0-16,0 0 0 16,0-1 7-16,1 3-10 15,1-1 3-15,-1-1 0 16,-1 2-2-16,2 1 14 0,-1-1-11 16,-1 2 25-16,2 0-10 15,-2 0 15-15,0 0-24 16,0 0 0-16,0 0 10 15,0 0-4-15,0 0-13 16,0 0 0-16,0 0 8 16,0 0-5-16,0 0-3 15,0 0 1-15,0 0-5 16,0 0 15-16,-2 0-11 16,-1 3 0-16,2 2 14 15,-2 0 9-15,-4-1-23 16,5 2 0-16,-3 1 18 15,1 2-11-15,-2 3-3 16,-3 4-1-16,2 2 21 16,-4 4-2-16,-2 4-21 0,1 0 12 15,0 1 20-15,-3-4-24 16,2 1-9-16,-1 0 0 16,-1-1 19-16,0-1-20 15,0 0 1-15,-1-2 0 16,0-1 2-16,4 0-2 15,3-6 0-15,4-3-6 16,1-1-32-16,4-4 6 16,0-2-76-16,4-3-41 15,7 0 23-15</inkml:trace>
  <inkml:trace contextRef="#ctx0" brushRef="#br0" timeOffset="190971.228">7928 6261 74 0,'0'0'176'16,"0"0"-77"-16,0 0-69 15,0 0 46-15,0 0 18 16,0 0-30-16,0 0 1 16,0 0-35-16,0 0 34 0,0 0-42 15,0 0-22-15,0 0 27 16,0 0-24-16,0 0 8 16,0 0-11-16,0 0 1 15,0 0 20-15,0 0-21 16,0 0 0-16,0 0-7 15,0 0 19-15,0 0-17 16,0 0 5-16,0 0-1 16,0 0-18-16,0 5 19 15,0 1 0-15,3 2-1 16,1 0 9-16,-1-3-10 16,2 4 2-16,1-2 0 0,1 0-5 15,1 1 5-15,-2-1 0 16,3 0 1-16,-1 1 6 15,-1-4-7-15,0 3 0 16,-1-4 5-16,3-2-3 16,0-1 0-16,0 0 9 15,7 0 25-15,-2 0-35 16,0 0 4-16,-1 0-5 16,-3 0 5-16,-1-3-7 15,-5 3 2-15,-1-1 0 16,-1 1-1-16,-2 0 7 15,1 0-6-15,1 0 0 16,4-2 0-16,0 0-5 16,4-3 5-16,-2 1-4 15,2 1-9-15,2-2-1 0,-1 3-19 16,-2 1 1-16,-2 1-55 16,-5 0 15-16,-2 0-162 15,0 0-90-15</inkml:trace>
  <inkml:trace contextRef="#ctx0" brushRef="#br0" timeOffset="195533.873">6720 5022 119 0,'0'0'218'16,"0"0"-149"-16,0 0-25 0,0 0 7 15,0 0-21-15,0 0 38 16,0 0-5-16,0 0-63 16,-16 0 67-16,14 0-55 15,1 0 8-15,1 0 25 16,-2 0-40-16,2 0 39 16,0 0-39-16,0 0 9 15,0 0 3-15,0-2-17 16,0 2 0-16,0 0 10 15,0 0-5-15,0 0 10 16,0 0-15-16,0 0 0 16,0 0 27-16,0 0-27 15,0 0 0-15,0 0 6 0,0 0-1 16,0 0 18 0,0 0-23-16,0 0 0 0,3 0-9 15,6 0 9-15,1 0 0 16,2 0-1-16,2 0 8 15,-1 0-13-15,2 0 6 16,-3 0 0-16,3 0-5 16,-5 0 5-16,1 0 0 15,-1 0 6-15,-4 0 0 16,-1 0-6-16,-2 0 0 16,-3 0 5-16,0 0-12 15,0 0 7-15,0 0 0 0,0 0-3 16,0 0 13-1,4 0-20-15,1 0-15 16,2 0-70-16,2 0 65 0,-4 0-158 16,-5 0-419-1</inkml:trace>
  <inkml:trace contextRef="#ctx0" brushRef="#br0" timeOffset="198011.207">15814 11232 95 0,'0'0'204'0,"0"0"-113"16,0 0-68-16,0 0 11 16,0 0 85-16,0 0-81 15,0 0 15-15,3-3-13 16,-3 3-31-16,0 0 22 16,0 0-22-16,0 0-8 15,0 0 38-15,0 0-38 16,0 0 9-16,0 0-10 15,0 0 19-15,0 0-8 0,0 0-11 16,0 0 0 0,0 0 25-16,0 0-22 0,0 0 13 15,0 0 4-15,0 0-13 16,0 0 32-16,0 0-39 16,0 0 3-16,0 0 8 15,0 0-11-15,0 0 0 16,0 0-3-16,0 0 15 15,0 0-14-15,0 0 2 16,0 0 0-16,0 0-7 16,0 0 8-16,0 0-1 15,0 0 0-15,0-3 6 16,0 0 2-16,0 2-8 16,-5-2 0-16,3 2 1 15,0 1-1-15,1 0 0 0,-1-1-6 16,2 1 14-16,-1 0-14 15,1-2 6-15,0 2 0 16,0 0-3-16,0 0 3 16,0 0 0-16,0 0-4 15,-2 0 11-15,2 0-20 16,0 0 13-16,0 0 0 16,0 0-1-16,-1 0 1 15,1 0 0-15,0 0 0 16,0 0 14-16,0 0-28 15,0 0 14-15,0 0 0 16,0 0-8-16,0 0 8 0,0 0 0 16,0 0-9-16,0 0 22 15,9 0-19-15,3 0 6 16,4 0 0-16,2 0 25 16,0 0-25-16,0 0 9 15,2 0-5-15,-3 0 13 16,-1 0 2-16,-4 0-19 15,0-1 4-15,-5 1 3 16,-2 0-7-16,0 0 0 16,-4 0-8-16,2 0 22 15,-1 0-17-15,-1 0 3 16,1 0 0-16,-2 0-9 16,0 0 9-16,1 0-28 15,-1 0 9-15,2 0-49 16,0 0 46-16,-2 0-37 0,0 1-34 15,0 2 22-15,0-3-199 16</inkml:trace>
  <inkml:trace contextRef="#ctx0" brushRef="#br0" timeOffset="199548.641">15766 11554 351 0,'0'0'121'16,"0"0"-61"-16,0 0-16 16,0 0 99-16,0 0-93 15,0 0-11-15,-16-6 26 16,13 6-44-16,-2-1 26 15,-1 1-32-15,0 0-11 16,2 0 52-16,-3 0-47 16,0 0-6-16,-1 0 21 0,-5 0-18 15,-1 7-4-15,-4 3-2 16,-2 2 0-16,-2 2 9 16,0 2-9-16,-3 0 0 15,0-1 11-15,-1 2-1 16,-3-2-11-16,0 2 1 15,-1 1 0-15,0 0 6 16,3 0-6-16,-1-1 0 16,4-1 3-16,3-4 4 15,3-3-7-15,7-2 0 16,4-1 0-16,4-2 12 16,3-3-12-16,-2 1 0 0,1 0 9 15,0-2-1-15,-2 2-10 16,-2 1 2-16,-1-1 0 15,-3 1-21-15,0 1-2 16,-3 2-40-16,-1 1-38 16,-4 1-44-16,-2 1-47 15,0-2-326-15</inkml:trace>
  <inkml:trace contextRef="#ctx0" brushRef="#br0" timeOffset="200770.612">14425 12302 372 0,'0'0'193'15,"0"0"-141"-15,0 0 30 16,0 0-32-16,0 0 18 0,0 0-31 16,2-26-30-16,-2 26 40 15,-11 0-47-15,-1 0 0 16,-4 0 27-16,-2 0-23 16,-3 7 15-16,2 6-19 15,-2-4 0-15,2 5 10 16,4 2-10-16,1-1 0 15,4 1 2-15,4 1 5 16,1 0-10-16,4-1 3 16,1-2 0-16,0 0-18 15,3 0 18-15,9-4 0 16,0-1 11-16,1-4-10 16,-1-2-2-16,0-3 1 0,-5 0 0 15,3 0 1-15,-4-5-1 16,5-8 0-16,-2-4-1 15,0 0 6-15,0-2-10 16,-1 2-4-16,-1 3 2 16,-2 3-2-16,-1 5 9 15,-4 3 0-15,3 3-2 16,-3 0 7-16,0 0-5 16,0 0 0-16,0 0-4 15,0 0-7-15,0 0 11 16,0 0 0-16,0 0-6 15,0 5 13-15,0 5-7 0,0 3 15 16,0 1-10 0,-3 3 19-16,-1 2-24 0,-2 2 2 15,0 2 30-15,0 0-26 16,-4 4 1-16,2 0-7 16,-1-1 13-16,0 3-11 15,-5-3-2-15,2-1 0 16,-4-3 4-16,0 0 9 15,-2-5-14-15,3 0 1 16,-2-1 0-16,4-6-1 16,3 0 1-16,2-3 0 15,2-4-8-15,3-1 6 16,0 0-15-16,-1-2 11 16,4 0 6-16,0 0 15 15,0 0-15-15,0 0-14 16,0 0 11-16,0 0 3 15,0 0 0-15,0-5-1 0,0-2 10 16,0 2-9-16,0-2 0 16,6 3 0-16,-1-2 8 15,3-3-4-15,3 2-3 16,3 0 4-16,2-1 9 16,1 1 7-16,6-2-21 15,2 1 0-15,-1 1-20 16,4 1 20-16,-2 2-40 15,0 1-26-15,1 3-80 16,-5-2 14-16,-2 0-411 0</inkml:trace>
  <inkml:trace contextRef="#ctx0" brushRef="#br0" timeOffset="201888.626">14388 12216 410 0,'0'0'139'16,"0"0"-101"-16,0 0 32 16,0 0-41-16,-79-15 10 0,52 15-1 15,-3 0-29-15,4 0 19 16,-4 0-25-16,6 0 8 16,1 3 25-16,-1 2-36 15,1 2 4-15,-4 3-4 16,3 1 17-16,-4 3-13 15,-2 2-4-15,1 3 3 16,-2 3 15-16,3 2-18 16,-2 2 0-16,4 2 0 15,4 3 22-15,-1 3-21 16,7 4-1-16,2 6 11 16,3 7 8-16,5 4-19 15,3 4 0-15,3-2-2 16,0-3 11-16,7-4-9 0,13-6 0 15,7-3 0-15,4-2 3 16,2-8-1-16,4-4-2 16,2-6 0-16,1-4 14 15,5-4 5-15,0-6-18 16,2-2 13-16,3-3-1 16,7-2-13-16,-1 0 0 15,2 0-2-15,-3-2 19 16,-4-9-17-16,-6-3 0 15,-5-2 2-15,-3-1-2 16,-3-5 0-16,0-2 0 0,-3-5 9 16,-3 0-4-16,-1 0 15 15,-4 2-14-15,-3-2 3 16,0-3-2-16,-5-1-7 16,-2 0 0-16,-2-4-5 15,-4 0 15-15,-2 1-9 16,-4 2-1-16,-1 5 10 15,0-1-17-15,0 2 18 16,-3 1-11-16,-6 1 0 16,-3 1 7-16,-3-2-7 15,-1 1 0-15,-4-2 0 16,-2 3-6-16,-3 3 6 16,-1 0 0-16,-4 4 0 0,0 0 12 15,1 1-10 1,0 0-2-16,-1 5 0 0,2-2 4 15,1 1-4-15,1 4 0 16,0 0-2-16,0 3 2 16,-2-1 0-16,3 4 0 15,-2 1 7-15,2 1-25 16,-2 1 22-16,0 0-4 16,4 0 0-16,0 1-31 15,2 6 23-15,5 3-33 16,0 2-47-16,4 0 53 15,3 2-71-15,0 0-28 16,5-3-147-16</inkml:trace>
  <inkml:trace contextRef="#ctx0" brushRef="#br0" timeOffset="203246.473">16067 11696 198 0,'0'0'68'0,"0"0"5"16,0 0 1-16,0 0-24 15,0 0 9-15,0 0 30 16,0 0-36-16,-11-63-17 16,11 62 20-16,0 1-29 15,0 0 8-15,-3 0-24 16,3 0-1-16,0 0 13 16,0 0-23-16,0 0 0 15,0 0-6-15,0 0 12 16,0 0-12-16,0 1 1 0,0 10 5 15,10 5 1 1,2 3-1-16,2 3 0 0,2 2 28 16,2 5-26-16,-2 2 34 15,2 2-36-15,0 0 11 16,3-1 23-16,-3-2-28 16,1-4-2-16,-1-1 16 15,-1-5-17-15,-3 1 21 16,0-1-24-16,-2-4 0 15,-6-1 1-15,3 0-1 16,-5-4 0-16,-1-1 20 16,1-5-9-16,-2 2-13 15,1-2 2-15,0-2 0 16,-2 0 2-16,2-1-2 16,1-1 0-16,-3 2-12 0,4-1 12 15,1 5-22 1,2-2-89-16,3 1-52 0,-5-1-186 15</inkml:trace>
  <inkml:trace contextRef="#ctx0" brushRef="#br0" timeOffset="204207.087">16212 12786 555 0,'0'0'59'15,"0"0"-23"-15,0 0 21 0,0 0 47 16,79-33-72-16,-56 19 7 15,2-3 38-15,-2 0-64 16,-4 0-2-16,-3-3-7 16,-7 1 14-16,-1-4 3 15,-4 2-21-15,-4-1 1 16,0 3-7-16,0-2 6 16,-6 3-14-16,-3 4 14 15,0 3-12-15,2 3-11 16,2 5 23-16,2 1 0 15,0 2-21-15,1 0 16 16,2 0 5-16,-1 0 0 0,0 0-13 16,-1 5 2-16,-1 9 11 15,0 6 0-15,-1 4-6 16,1 2 6-16,-1 3 0 16,1 0 0-16,-3-1 16 15,4-2 2-15,0 0-18 16,1-4 0-16,-1 0 18 15,1-3-16-15,1-2-2 16,-2-4 0-16,2-2 12 16,0-5-7-16,0-3-5 15,0 0 0-15,0-3 18 16,0 0-10-16,0 0-8 16,0 0 12-16,0 0 3 0,0 0 10 15,10-6-25-15,6-7 9 16,5-1-13-16,-2 3 4 15,-2 0-19-15,3 5 14 16,-6 0 3-16,-1 3-8 16,-5 2 10-16,-5 1 0 15,0 0-29-15,0 0 29 16,1 7 0-16,1 7-13 16,-1 2 28-16,1 1-17 15,-2 0 2-15,1-2 0 16,1-2-9-16,2-4 9 15,0 2 0-15,1-5-4 0,0 1 13 16,2-4-4 0,-1-1-5-16,1-1 1 0,5-1 1 15,-1 0-2-15,2 0-6 16,-2-11-18-16,-1-3-125 16,-6-6-21-16</inkml:trace>
  <inkml:trace contextRef="#ctx0" brushRef="#br0" timeOffset="205292.239">16296 12397 110 0,'0'0'402'0,"0"0"-359"16,0 0-19-16,0 0 4 15,-97 0 4-15,82 5 21 16,-1 2-23-16,2 1-26 0,-1 1 42 16,2 3-42-1,-1-2 0-15,1 4 24 0,-3 5-27 16,3 4 40-16,-4 2-14 16,3 3-24-16,-2 5 48 15,2 2-37-15,1 3-2 16,3 0 10-16,4-1-21 15,1 0 17-15,3-1-18 16,2-2 3-16,0 0-2 16,0 0-1-16,7 1 0 15,3 0 0-15,3-2 10 16,-1-3-8-16,3-3-2 16,-2-2 6-16,1-5-6 0,2-1 2 15,4-2-2 1,0-2 10-16,3-2-9 0,2-2 14 15,4 0-15-15,5-3 11 16,4 1 0-16,8-3-8 16,-3-1-3-16,5-3 10 15,-5 0-5-15,-3-2-5 16,0 0 0-16,-7-2 3 16,-3-9 5-16,-3 0-8 15,-4 0 0-15,-1-3 4 16,-1-2 7-16,-4-1 5 15,3-3-16-15,-1-2 0 16,1-3 10-16,4-7-10 0,-4-1 0 16,-1-5 0-16,-3 2 10 15,-4 2-9-15,-2 3-1 16,-5 6 0-16,-5 2 6 16,0 4-6-16,0 2 0 15,-4 0 19-15,-9 0-18 16,0 1 15-16,-2-1-16 15,0-1 14-15,0-3-15 16,-1-1 1-16,-2-3 0 16,3 1 6-16,-3 0 6 15,1 2-17-15,0 0 5 16,-4 4 0-16,1 3-11 16,1 3 11-16,-2 1-2 15,3 2-6-15,-3-2 16 0,-1 0-7 16,-1-1-1-1,-2 0 1-15,1-1-1 0,-2 0 0 16,-1 1 0-16,0 2-3 16,1 0 18-16,1 1-28 15,4 2 13-15,2 4 0 16,2 0-12-16,0 3 12 16,1 0-7-16,-1 0-1 15,-1 1 4-15,1 6 2 16,0 0-26-16,2 3 28 0,1-1-35 15,-1 0 30 1,2 2-25-16,1 2 6 0,4 0-104 16,4-1-41-16,1-6-394 15</inkml:trace>
  <inkml:trace contextRef="#ctx0" brushRef="#br0" timeOffset="209941.94">7041 4325 261 0,'0'0'67'0,"0"0"-12"16,0 0 16-16,0 0 2 15,0 0 13-15,0 0-43 16,0 0-33-16,0 0 41 16,0-9-51-16,0 9 0 15,0 0 24-15,0 0-23 16,0 0-1-16,0 0 0 15,0 0 0-15,0 0 3 16,-2 0-3-16,-2 5 0 16,-3-1 16-16,0 3-10 15,1 0 13-15,-4 3-19 16,-2 2 0-16,-4 4 12 0,3 2 2 16,-4 4-14-1,3 3 5-15,-4-3 0 0,3 2-1 16,1 0-4-16,-2-1 0 15,3-1 16-15,1 0-16 16,0-1 0-16,2-1-2 16,1 2 10-16,0-1-8 15,-1 4 0-15,-1 2 0 16,2-1 5-16,-1-1-5 16,1-4 0-16,3-3-9 15,1-2 27-15,2-3-20 16,-1-2 2-16,4-1 0 15,0-5-13-15,-2-1 13 0,2-1-10 16,0 0 1-16,0-2-16 16,0 2 23-16,0-2-45 15,0 1-66-15,-3-2-30 16,0 0-179-16</inkml:trace>
  <inkml:trace contextRef="#ctx0" brushRef="#br0" timeOffset="210884.065">6262 4492 125 0,'0'0'182'0,"0"0"-168"15,0 0 28-15,0 0-36 16,0 0 26-16,0 0 39 0,-64 43-55 15,55-35 21-15,1 2 10 16,-1 2-39-16,-4 2 55 16,-2 3-58-16,0 3-2 15,-3 2 53-15,-1 3-55 16,1 3 15-16,-2 2-16 16,3 0 15-16,-1-1-5 15,0 0-10-15,4-5 0 16,0 0 8-16,0 0-5 15,2-1-3-15,2 1 0 16,-1-5 3-16,1 0-10 16,4-6 7-16,-1 1 0 15,3-2-4-15,-1-2 4 0,3 0 0 16,-2-6-3-16,1 1 17 16,0-2-20-16,1 0 6 15,1-1 0-15,1-2-15 16,0 0-13-16,0 0-62 15,0 0-101-15,6-5-232 16</inkml:trace>
  <inkml:trace contextRef="#ctx0" brushRef="#br0" timeOffset="211882.677">7589 4330 264 0,'0'0'190'0,"0"0"-119"15,0 0-36-15,0 0 65 16,0 0-58-16,0 0-10 16,-13 8 9-16,2-4-39 15,-2 7 18-15,-2 4-20 16,-4 5 11-16,1 1-1 16,0 4-10-16,-1 2 0 15,2-1 10-15,-1 2-2 0,3-1 16 16,4-2-24-1,-3 1 0-15,6-2 14 0,0 1-14 16,-1-2 0-16,1 3-8 16,2 0 17-16,-1-2-9 15,2 1 0-15,1-3 7 16,-2-3-7-16,-2-1 0 16,3-2 0-16,0-7-8 15,1 1-3-15,1-3 7 16,0-2-37-16,1 0-69 15,2-4-71-15,-5-1-312 16</inkml:trace>
  <inkml:trace contextRef="#ctx0" brushRef="#br0" timeOffset="214735.025">8634 6489 228 0,'0'0'204'16,"0"0"-191"-16,0 0 0 15,0 0 102-15,0 0-60 0,0 0 14 16,0 0-24-16,0 0-35 16,-1 0 63-16,1 0-69 15,0 0 11-15,0 0 12 16,0 0-24-16,0 0 6 15,0 0-9-15,0 0 0 16,0 0-12-16,0 6 12 16,0 2 0-16,0 2-2 15,0 0 10-15,8-1-6 16,1 2-2-16,4-5 0 16,4 3 23-16,2-6-23 15,5-3 0-15,3 0 28 0,3 0-23 16,-2 0 18-1,-2-1-23-15,0-6 4 0,-5 1 0 16,-3 1-4-16,-6 2 0 16,-4 0 5-16,-4 3 6 15,-2 0-15-15,-2 0 4 16,0 0 0-16,0 0-27 16,0 0 8-16,0 0-49 15,5 0-9-15,-2 0-106 16,2 0-52-16</inkml:trace>
  <inkml:trace contextRef="#ctx0" brushRef="#br0" timeOffset="-213453.925">14166 13222 536 0,'0'0'94'0,"0"0"-94"16,0 0 0-16,0 0 6 16,0 0 24-16,0 0 8 15,0 0-27-15,-5 35-9 16,5-26 73-16,0-1-74 16,8-2 10-16,-2-1 11 15,7 0-19-15,2 0 22 16,6-3-2-16,4 3-9 0,7-3 1 15,2-2-5-15,5 0-20 16,4 0 6-16,-1 0-42 16,-3-2-30-16,-4-6-143 15</inkml:trace>
  <inkml:trace contextRef="#ctx0" brushRef="#br0" timeOffset="-212502.779">16239 13554 509 0,'0'0'104'0,"0"0"-71"16,0 0-12-16,0 0 64 15,0 0-66-15,0 0-18 16,-1 0 21-16,1 0-21 15,0 0 22-15,0 4-23 16,0 0 0-16,0 0 22 16,1 1-18-16,6 2-4 15,3-1 31-15,-1-2-31 16,0 3 13-16,4-5-13 0,3-1 0 16,2-1 1-16,9 0-1 15,3-5-21-15,4-13-3 16,-2-6-118-16,-3-5-310 15</inkml:trace>
  <inkml:trace contextRef="#ctx0" brushRef="#br0" timeOffset="-210778.992">9015 5688 401 0,'0'0'120'15,"0"0"-80"-15,0 0-31 16,0 0-9-16,0 0 27 16,0 0-13-16,0 0 52 15,-22 3-46-15,17 1-3 0,-2 1 31 16,-3 2-34 0,-6 5 1-16,-4 5 5 0,-4 7-12 15,-7 5 41-15,-4 7-49 16,1 3 5-16,-2-3-4 15,8-2 3-15,4-4-4 16,5-6 0-16,7-6 6 16,4-4-18-16,4-8 12 15,4-3-29-15,0 1 5 16,0-4-35-16,4 0-11 16,8 0-24-16,6 0-53 15,-3-7-201-15</inkml:trace>
  <inkml:trace contextRef="#ctx0" brushRef="#br0" timeOffset="-210161.173">9530 5745 401 0,'0'0'47'16,"0"0"-41"-16,0 0 26 16,0 0 55-16,0 0-47 15,-59 80 27-15,45-53-59 16,2-1 1-16,-3 1 21 15,1 0-23-15,1-1 9 16,0 0-16-16,-2-3 15 16,3-1-9-16,1-1-6 15,0-4 0-15,2-2-13 16,1-1 11-16,0-3-27 16,4-5-94-16,1-3-148 0</inkml:trace>
  <inkml:trace contextRef="#ctx0" brushRef="#br0" timeOffset="-209196.303">10043 6379 539 0,'0'0'91'0,"0"0"-62"0,0 0-14 15,0 0 7-15,0 0 30 16,0 0-40-16,-1 10 31 15,1-7-42-15,0 0-1 16,1-1 31-16,9 1-14 16,4 0 13-16,8-3 1 15,2 0-26-15,0 0 51 16,-1 0-48-16,3 0-8 16,-5 0 10-16,-1 0-4 15,-1-3 1-15,-1 0-7 16,-3 1 4-16,-4-1-8 15,2 2 4-15,-3-1 0 16,-3 0-10-16,4 1-18 0,-4 0-10 16,-1 0-61-16,0-4-37 15,-3 0-179-15</inkml:trace>
  <inkml:trace contextRef="#ctx0" brushRef="#br0" timeOffset="-205254.057">10043 6425 239 0,'0'0'133'0,"0"0"-92"15,0 0 51-15,0 0 6 16,0 0-27-16,0 0-27 15,0 0-31-15,0 0 39 16,0 0-47-16,0 0-2 0,0 0 28 16,0 0-28-1,0 0 23-15,0 0-18 0,0 0 2 16,0 0 9-16,0 0-19 16,0 0 0-16,0 0-8 15,0 0 16-15,2 0-16 16,5 0 2-16,1 0 6 15,7 3-4-15,-1 1 4 16,-2-3 0-16,3 2-2 16,-4-2 13-16,-2 2-13 15,2-1 2-15,-2-2 0 16,4 0 0-16,1 3 0 16,0-3 0-16,1 0 2 15,-2 0 7-15,3 0-11 16,1 0 2-16,-1 0 0 15,-1-3 5-15,-3 0-5 0,-4 0 0 16,-2 1 19-16,-5 1-17 16,1 1 14-16,-2 0-16 15,0 0 0-15,0 0 5 16,0 0-5-16,0 0 0 16,1 0-11-16,-1 0-14 15,1-1-29-15,7-1-27 16,-1 0-107-16,-1-4-134 15</inkml:trace>
  <inkml:trace contextRef="#ctx0" brushRef="#br0" timeOffset="-200432.036">19858 11415 160 0,'0'0'224'0,"0"0"-161"16,0 0 9-16,0 0 32 15,0 0-63-15,0 0-21 16,0 0 20-16,0 0-37 15,0 0 9-15,0 0-12 16,0 0 1-16,0 0 56 16,0 0-41-16,0 0 8 15,0 0 11-15,0 0-26 16,0-1 11-16,0-2-20 16,0 2 0-16,3-2-2 15,3 1 2-15,-2-2 0 16,1 0-1-16,1 1 11 0,-1 1-10 15,1-2 0-15,-1-3 2 16,3 1 13-16,-1-2-15 16,0 0 0-16,-2 1 29 15,-2-1-26-15,3 3 10 16,-5 1-13-16,2-1 0 16,-1 2-1-16,-1-3 1 15,1 3 0-15,-1-4-3 16,3 1 11-16,0 1-13 15,-3 1 5-15,-1 1 0 16,2 2-5-16,-2-2 5 16,0 3 0-16,0 0 6 0,0 0 2 15,0 0-16-15,0 0 8 16,0 0 0-16,0 0-4 16,0-2 4-16,0 2 0 15,0 0-4-15,0 0 15 16,0 0-22-16,0 0 7 15,0 0-22-15,0 0 19 16,0 6-3-16,-3 4 10 16,-2 0-3-16,1-1 16 15,1-1-20-15,1-1 7 16,2-2 0-16,0 0-3 16,0 0 3-16,0-2 0 15,0 0-17-15,0 0 28 16,0-3-11-16,6 3 0 15,2-3 1-15,2 4 4 0,-1-4-5 16,4 0 0-16,0 0 11 16,3 0-11-16,-1 0-11 15,3 0-77-15,-6-7-88 16,1 0-195-16</inkml:trace>
  <inkml:trace contextRef="#ctx0" brushRef="#br0" timeOffset="-197259.572">19683 11821 461 0,'0'0'122'15,"0"0"-81"-15,0 0 41 16,0 0-11-16,0 0 3 16,0 0-25-16,0 0-17 15,0 0 40-15,0 0-58 0,0 0 3 16,0 0-7-1,0 0-1-15,0 0 5 0,0 0-14 16,0 1 0-16,0 0-21 16,0 2 21-16,0 2-7 15,0 4 4-15,0 6 6 16,0 2-5-16,3 7 2 16,2 1 0-16,1 1 6 15,1 0-6-15,-1-2-2 16,0-2-6-16,2-2 16 15,-2-1-7-15,1-2-1 16,-3-4 0-16,1-1 3 16,-2-3-3-16,-2-6 0 15,1 0-12-15,-2-1 28 0,0-2-14 16,1 0-2-16,-1 0 0 16,0 0-18-16,2 0 18 15,2 0-71-15,5 0-72 16,-3 0-77-16</inkml:trace>
  <inkml:trace contextRef="#ctx0" brushRef="#br0" timeOffset="-196404.804">19557 12741 636 0,'0'0'151'0,"0"0"-147"15,0 0 7-15,0 0 5 16,0 0 10-16,0 0 43 16,76-15-44-16,-52 5 21 15,5-1-11-15,-5-1-28 16,0-1 51-16,-3-3-55 16,-2-2 10-16,-1-2 8 15,-2 1-10-15,-3 0-7 0,-2-1-4 16,-3 2 7-1,-4 0-4-15,-2 2-3 0,-2 4-14 16,0-1 7-16,0 6-1 16,0 0 4-16,0 0-3 15,-8 4-2-15,1 0-7 16,-2 1-1-16,0 2 5 16,-3 0 10-16,-2 0-21 15,1 0 23-15,-4 0-1 16,4 8 1-16,-1 3 2 15,1 0-2-15,3 3-8 16,-2 1 5-16,4 0 6 16,3 0-5-16,2 2 2 15,0 1 0-15,3 0-2 0,0 1 2 16,0 3 0-16,0-4-1 16,1-2 4-16,7-1-3 15,-1-4 0-15,2-2 8 16,3-2 18-16,-1-2-24 15,0-2 8-15,1 0 23 16,2 0-30-16,1-3 30 16,-2 0-33-16,2 0 7 15,-2 0-5-15,2 0-2 16,-3 0-4-16,5-2-22 16,-5-5-56-16,2-4-31 15,-8-4-101-15</inkml:trace>
  <inkml:trace contextRef="#ctx0" brushRef="#br0" timeOffset="-195338.603">19682 12310 3 0,'0'0'473'16,"0"0"-403"-16,-81 0-43 15,54 0 2-15,1 3 24 16,1 4-26-16,3 0-23 16,1 5 35-16,3 0-39 15,-2 3 0-15,-3 2 17 16,0 3-3-16,1 3 26 16,0 1-18-16,0 1-20 15,4 1 48-15,0 5-50 0,4 3 0 16,4 3 16-1,4-1-5-15,5 4 20 0,1-1-30 16,0 1 8-16,0 1 12 16,4-3-21-16,8 0 0 15,-2-3 11-15,4-1-11 16,2-3 10-16,0-3-10 16,4-5 1-16,1-1 39 15,4-3-36-15,2-4-4 16,7 1 25-16,1-2-17 15,7-3 20-15,1-2-28 16,-2-3 17-16,1-1-9 16,0-3-3-16,-3-2-5 15,-3 0 2-15,-1 0 5 0,-2-2-1 16,-1-7-6 0,-6-2 2-16,0-2 26 0,-2-1-19 15,-3-1-6-15,3-4 23 16,-2-2-21-16,0 0 12 15,0-2-17-15,-2 1 0 16,-1 0 4-16,2 2-4 16,-9 0 0-16,0 1-3 15,0 3 10-15,-8-3-4 16,1 1-3-16,-2-2 0 16,-3-2 6-16,0-5-6 15,0-2 0-15,0-5-5 16,-6 1 13-16,-3-4-9 0,-1 3 1 15,-1 2 0-15,-1 2-13 16,-4 3 13-16,1 3 0 16,-4 2-3-16,1 2 8 15,0 0-10-15,-5 1 5 16,1-1 0-16,-2 0-15 16,5 0 18-16,-4 1-3 15,1 2 0-15,-1-1 4 16,0 4-9-16,-1 3 5 15,0 0 0-15,0 1-13 16,3 0 13-16,-1 2 0 16,3 1 0-16,2 2 7 0,1 0-16 15,6 3 9-15,3 1 0 16,1 1-3-16,-3 0 3 16,1 0-18-16,-2 0 14 15,-3 1-19-15,-1 9 18 16,0 1-1-16,2 1-27 15,1 3 23-15,4 1-62 16,5 2-52-16,2 1-14 16,0-5-192-16</inkml:trace>
  <inkml:trace contextRef="#ctx0" brushRef="#br0" timeOffset="-194516.912">19952 13169 454 0,'0'0'176'15,"0"0"-149"-15,0 0 43 16,0 0-35-16,0 0 28 15,0 0 1-15,0 7-59 16,1-2 7-16,2 3-10 16,3 5 5-16,2 2 60 0,1 2-60 15,2 3-1-15,2 3 14 16,1 2-9-16,0 2 20 16,4 2-31-16,-3 2 2 15,2-4 29-15,0 0-28 16,-2-3-3-16,-3-2 12 15,1-3-4-15,-4-5-1 16,0-4-7-16,-2-1 0 16,-1-4 1-16,-3-2-1 15,0-1 0-15,-1-2 6 16,-1 0 2-16,0 0-16 16,3 0 1-16,6 0-71 0,4 0 14 15,-1 0-153 1,-2-6-522-16</inkml:trace>
  <inkml:trace contextRef="#ctx0" brushRef="#br0" timeOffset="-193480.683">20237 13977 529 0,'0'0'226'15,"0"0"-194"1,0 0-28-16,0 0 62 0,0 0-30 16,0 0-4-16,32-2 20 15,-12-3-43-15,-4-1 25 16,2-3-20-16,-3 2-9 15,-3-2 49-15,0-3-48 16,0-1 0-16,-3-1 21 16,0-6-12-16,2 1-1 15,2-5-14-15,-1-1 0 16,-1-2-3-16,0-1 3 16,-2 4 0-16,0 2 4 15,-5 5 7-15,-1 7-16 16,-3 2 5-16,0 5 0 15,0 2 0-15,0 1 0 0,0 0-3 16,0 0-7-16,0 0 9 16,0 0-2-16,0 0-19 15,0 0 21-15,0 7-28 16,-6 7 29-16,-5 2 0 16,0 1 2-16,0 4 15 15,3 0-28-15,2 0 11 16,1 0 0-16,5-1 0 15,0 0 0-15,0-2-1 16,0 0-7-16,0-2 16 16,6-4-12-16,2-2 4 15,1-4 0-15,1-2 13 0,5 0-12 16,-3-4-1-16,1 0 33 16,2 0-32-16,-3 0 18 15,2 0-19-15,-1 0 0 16,0-7-12-16,-1-2-3 15,-3-5-76-15,0-5-83 16,-8-4-335-16</inkml:trace>
  <inkml:trace contextRef="#ctx0" brushRef="#br0" timeOffset="-192353.518">20422 13462 475 0,'0'0'161'0,"0"0"-113"0,0 0 7 16,0 0 6-16,0 0-25 15,0 0 9-15,-88 4-45 16,74 0 0-16,-4 3 26 15,3 2-20-15,-6 1 18 16,2 2-24-16,1-2 2 16,-4 3 39-16,1 2-36 15,0 3 1-15,-1 0 15 16,1 0-18-16,4 3 21 16,1 1-24-16,4 5 1 0,3-1 2 15,2 2-3 1,1 5 0-16,3 1 7 0,0 2-3 15,1 0 10-15,2-2-14 16,0 3 3-16,0 0 15 16,6 1-18-16,5-1 0 15,-1-2 5-15,2 1 0 16,-3-4 2-16,3-1-7 16,0-4 3-16,3-3 7 15,-2-2-7-15,6-3-3 16,1-1 24-16,3 0-20 15,6-1 7-15,-1 0-11 16,4-4 3-16,2-1 9 16,2-4-12-16,4-4 0 15,-3-3 9-15,1-1-4 0,-1 0 10 16,-3-5-15 0,-3-8 3-16,-2 1 9 0,-7-5-12 15,1 0 0-15,-3-5 9 16,-1 0-4-16,0-4 0 15,-1-2-5-15,0 0 0 16,1-3 2-16,-2 2-2 16,2 0 0-16,-6 2 5 15,1 3-3-15,-5-1-2 16,-5 1 0-16,-1 4 0 16,-3-3 7-16,0-2-7 15,0-2 0-15,-3-4 0 0,-4-2 4 16,-2-1-4-1,1 0 0-15,1 4 0 0,-1 2-5 16,1 5 5-16,-4 3 0 16,3 1 0-16,-3 3 6 15,-2 2-8-15,1-1 2 16,0 1 0-16,-5-1 0 16,4 0 0-16,-2-2 0 15,1 1-2-15,-1 1 10 16,1 1-11-16,0 1 3 15,1 2 0-15,0 4-11 16,0-1 11-16,-1 3 0 16,0-1-6-16,1 3 15 0,-2 0-16 15,3 3 7 1,-1-2 0-16,2 2-9 0,-1-2 9 16,2 2-27-16,1 0 25 15,1 0-42-15,-1 0 6 16,5 0-33-16,-1 0-46 15,2 0 8-15,-1 4-86 16,-1-1-211-16</inkml:trace>
  <inkml:trace contextRef="#ctx0" brushRef="#br0" timeOffset="-188762.754">9851 7299 515 0,'0'0'141'0,"0"0"-127"16,0 0 5-16,0 0 46 15,0 0-7-15,0 0 10 0,0 0-15 16,0 0-15-16,3-3 45 16,7-7-68-16,3-1-1 15,1-2 17-15,1-3-25 16,1-1 18-16,1-2-24 15,3-3 5-15,0-3-3 16,-1 2-2-16,-4-2 0 16,-1 6-4-16,-8 5 14 15,-3 6-7-15,-2 5-3 16,-1 3-4-16,0 0-22 16,0 0 5-16,0 1-27 15,-7 9 48-15,-1 1 0 0,-1 2-5 16,2 1 5-1,2-2 0-15,1 2-9 0,1-1 9 16,1 2 0-16,2-1-7 16,0 1 13-16,0 0-10 15,6-3 4-15,5-1 0 16,5-2-1-16,1-2 1 16,3-1 0-16,3-4-8 15,-2 0-30-15,3-2-55 16,-5 0-113-16</inkml:trace>
  <inkml:trace contextRef="#ctx0" brushRef="#br0" timeOffset="-187486.635">10295 7179 494 0,'0'0'168'0,"0"0"-155"16,0 0 5-16,0 0-15 16,0 0 32-16,0 0 38 15,8-8-72-15,4 0 0 16,1-2 21-16,0-2-19 15,1 0 29-15,-4-2-18 16,-2 2-9-16,-2-2 52 16,-1 2-53-16,-3-1 4 15,-1 0 13-15,-1-1-13 16,0 0-7-16,0 2-1 16,0 1 0-16,0 3-3 0,0 0 3 15,-1 5-11-15,-5-1 11 16,0 2-27-16,0 2 25 15,-3 0-14-15,-1 0 16 16,1 3-19-16,0 6 19 16,-2 1 0-16,3 2-1 15,-1 0 18-15,-1 4-20 16,2 1 3-16,0 1 0 16,2-1-9-16,3 0 12 15,3-3-3-15,0 0 9 16,0 1-7-16,0-3 12 15,6 2-14-15,3-1 5 16,4-1 4-16,0 1-8 0,-2 1-1 16,0-3 8-1,1-1-3-15,1-4 15 0,1 0-20 16,2-3 1-16,1-1-1 16,1-2 0-16,-2 0 0 15,3 0-2-15,-4 0-1 16,0 0-44-16,-3-3-49 15,0-1-68-15,-8 3-166 16</inkml:trace>
  <inkml:trace contextRef="#ctx0" brushRef="#br0" timeOffset="-185701.126">9843 7539 195 0,'0'0'379'0,"0"0"-361"16,0 0-6-16,0 0-6 15,0 0 40-15,0 0 35 16,-1 7-32-16,11-4-23 15,4 1 42-15,7-1-68 16,4 0 0-16,5 3 11 16,2-1-11-16,-2 1-111 0,-4-5-430 15</inkml:trace>
  <inkml:trace contextRef="#ctx0" brushRef="#br0">10019 6974 402 0,'0'0'94'0,"0"0"-22"16,0 0-54-16,0 0 47 15,0 0-8-15,0 0 2 16,0 0-10-16,-41-25-35 16,36 24 72-16,0 1-86 15,2 0 5-15,2 1-5 16,-1 14 0-16,2 5-1 15,0 4-6-15,23-1 7 16,14-3-1-16,8-6 1 0,16-5 0 16,0-4 14-1,-1-5-8-15,-8 0-6 0,-13 0 0 16,-11-1 0-16,-10-3-8 16,-13 1 8-16,-5-3 0 15,0-2 6-15,-9-1-6 16,-18 3-10-16,-13 6-24 15,-8 0 5-15,-7 15 16 16,-1 13 13-16,4 10 0 16,6 5 9-16,8 4-9 15,13-2-7-15,15-4 4 16,10-7-3-16,2-6 2 16,26-6 4-16,10-10 0 15,10-7 22-15</inkml:trace>
  <inkml:trace contextRef="#ctx0" brushRef="#br0" timeOffset="-181673.842">10628 6330 377 0,'0'0'149'0,"0"0"-136"15,0 0-8-15,0 0 72 0,0 0-38 16,0 0 3-16,0 0-36 16,0 0 4-16,3 4 19 15,3-4-29-15,-1 0 2 16,3 0 21-16,1 2-18 15,-2-2 2-15,1 5-6 16,0-5 5-16,0 2 12 16,0-1-18-16,-1-1 0 15,-1 0 22-15,3 0-17 16,-1 0 9-16,-1 0-14 16,-1 0 2-16,1 0-3 15,-2 0 1-15,-5 0 0 16,0 0 10-16,0 0-9 0,0 0-1 15,0 0 0-15,0 0 8 16,0 0-8-16,0 0 0 16,0 0-14-16,0 0 12 15,0 0-28-15,0 0-30 16,3-3-44-16,-3-2-166 16</inkml:trace>
  <inkml:trace contextRef="#ctx0" brushRef="#br0" timeOffset="-180512.37">10580 6299 377 0,'0'0'142'0,"0"0"-75"16,0 0-65-16,0 0 9 15,0 0 77-15,0 0-72 16,2 5-3-16,2-2-13 16,1 0 16-16,2 3 5 15,2-1-10-15,0 2-4 16,3 1 25-16,-2-1-30 16,1 0-2-16,0 0 0 15,-3-3 16-15,3 2-12 16,-1-3-4-16,-3-3 6 0,2 0-10 15,-2 2 14 1,1-2-10-16,0 0 3 0,-4 0 11 16,2 0-4-16,-3 0-10 15,0 0 9-15,-1 0-8 16,-2 0-1-16,2 0 0 16,0 0-4-16,-1 0-57 15,4 0 21-15,-1 0-90 16,-2 2-160-16</inkml:trace>
  <inkml:trace contextRef="#ctx0" brushRef="#br0" timeOffset="-179380.18">10149 6503 376 0,'0'0'66'0,"0"0"-63"16,0 0 6-16,0 0 35 16,0 0-44-16,0 0-4 15,0 0 3-15,0 2-58 16,0-1-69-16,3-1-65 15</inkml:trace>
  <inkml:trace contextRef="#ctx0" brushRef="#br0" timeOffset="-177009.446">10483 5310 39 0,'0'0'70'0,"0"0"-34"0,0 0 11 16,0 0 12-16,0 0-14 15,0 0 22-15,-2-7-49 16,2 4 2-16,0 3 35 16,-1-1-48-16,1-1 10 15,0 1 17-15,-2-1-32 16,2 2 58-16,0-1-54 16,0 1 1-16,-1 0 32 15,1 0-38-15,0 0 20 16,0 0-21-16,0 0 0 0,0 0-8 15,0 0 8-15,0 0 0 16,0 0 4-16,0 0 0 16,0 0-8-16,0 0 4 15,0 0 0-15,0 0-9 16,-2 0 9-16,0 0 0 16,0 0-8-16,-1 0 22 15,2 3-14-15,-2 1 0 16,0 0 5-16,1 2-2 15,-1 0-3-15,2-2 0 16,-1 3 9-16,-1 0 1 16,0 0-2-16,-3 1-8 15,2 1 11-15,1 1-14 0,-2 0 3 16,2 2 0 0,0 1 4-16,1 0 14 0,1-1-23 15,0-1 5-15,-1-2 0 16,1-2 4-16,1-3-4 15,-2-2 0-15,0-1 12 16,2-1-1-16,0 0-1 16,0 0 5-16,0 0-9 15,0 0 44-15,0 0-48 16,0 0 3-16,0-9 2 16,0 0 3-16,0-2-16 15,4-3 6-15,-3-2 0 16,1 0-26-16,-1 1 26 15,-1 1 0-15,0 2-18 16,0 1 30-16,0 5-23 0,1 2 11 16,-1 3 0-16,0 1-8 15,0 0 8-15,0 0 0 16,0 0-18-16,0 0 18 16,0 0-2-16,0 0-7 15,0 0-9-15,0 0 2 16,0 0-5-16,2 0 16 15,0 11-14-15,-2 4 30 16,0 4-19-16,0 1 8 16,0 0 0-16,0-1 2 15,0 1-2-15,0-3 0 16,0-3 19-16,0-1-11 0,0-5-15 16,0 1 7-16,1-1-46 15,4 0 17-15,1-1-113 16,1-2-18-16</inkml:trace>
  <inkml:trace contextRef="#ctx0" brushRef="#br0" timeOffset="-165018.663">11150 6374 385 0,'0'0'77'0,"0"0"-67"16,0 0 74-16,0 0-20 15,0 0-14-15,0 0 16 16,0 0-46-16,-9-7 29 15,8 6-17-15,-1 1-30 16,2 0 49-16,0 0-49 16,0 0-2-16,0 0 6 15,0 0 13-15,0 0-19 16,0 0 0-16,0 0 4 0,0 0-15 16,0 0 11-16,0 0-2 15,0 0-14-15,0 6 32 16,6 3-17-16,1-1 1 15,1 0 0-15,1 1-5 16,1-4 5-16,1 3 0 16,-2-5-2-16,-1 0 10 15,-2-3-8-15,0 0 0 16,-1 0 5-16,0 0 31 16,-1 0-34-16,-1 0 3 15,-3 0 0-15,0 0 8 16,0 0-10-16,3 0-3 15,0 0 2-15,0 0-8 0,6 3 6 16,-2-3 0 0,4 2-5-16,-2-2-9 0,1 0 13 15,2 0-35-15,-3 3-19 16,0-2 50-16,0 2-54 16,-3 0 7-16,0 2 5 15,3-1-76-15,1-4-98 16</inkml:trace>
  <inkml:trace contextRef="#ctx0" brushRef="#br0" timeOffset="-161712.02">11198 6447 181 0,'0'0'164'16,"0"0"-85"-16,0 0-47 16,0 0 57-16,0 0 17 15,0 0-73-15,0 0-8 16,0 0-1-16,0 0-19 0,-2 0 54 16,2 0-51-16,-2-2-2 15,2 2 37-15,0 0-40 16,0 0 18-16,0 0-21 15,0 0 10-15,0 0-10 16,0 0 0-16,0 0 0 16,0 0-7-16,0 0 7 15,0 0-16-15,0 0 11 16,2 4 5-16,5 0 1 16,-1 0-1-16,-1-2 2 15,2 1-4-15,0 1 2 16,0-3 0-16,0-1-4 15,2 2 12-15,0-2-8 0,3 0 0 16,-1 0 6 0,-2 0-3-16,2 0 0 0,-2 0-3 15,2 0 7-15,-1-5 3 16,-1 0 14-16,-3 3-24 16,-3-1 10-16,-1 2 0 15,-2 1-10-15,0 0 0 16,2-1-1-16,0 1 12 15,1-2-22-15,0 1 11 16,-1-1 0-16,2 0 1 16,1-1-1-16,-2 1 0 15,0 1-2-15,-3 1 5 0,0 0-21 16,0 0 18 0,0 0-21-16,0 0 17 0,0 0-42 15,0 0 8 1,0 0 24-16,0 0-46 0,0 0 52 15,0 0-13-15,0 0 21 16,0 0-23-16,0 0 18 16,0 0-18-16,0 0-7 15,0 0-9-15,0 0 10 16,0 0-56-16,0 0 25 16,0 1 58-16,0 1-64 15,0 1-1-15,0-1 62 16,0 0-2-16,0 1 7 15,0-2 0-15,0 2 1 16,0-2-18-16,-2 1 17 0,2-2-121 16,0 0 16-16</inkml:trace>
  <inkml:trace contextRef="#ctx0" brushRef="#br0" timeOffset="-140586.16">10732 4467 336 0,'0'0'84'16,"0"0"-84"-16,0 0 0 15,0 0 23-15,0 0-17 16,0 0 24-16,0 0-21 16,0 0 5-16,-72 21 39 15,53-6-49-15,-2 2-2 16,2 2 29-16,-3 7-30 0,1-1 1 15,3 3-2-15,3 3-18 16,4 2 3-16,7-3-105 16,2-7-56-16</inkml:trace>
  <inkml:trace contextRef="#ctx0" brushRef="#br0" timeOffset="-138001.173">11712 6467 562 0,'0'0'27'16,"0"0"11"-16,0 0 22 16,0 0 8-16,0 0-48 15,0 0 61-15,-26 0-74 0,26 0 30 16,0 0 4-16,0 0-33 16,0 0-11-16,0 0 3 15,0 0 0-15,0 0-10 16,10 4 10-16,3 4 0 15,6 1-5-15,1-1 14 16,1-1-3-16,0-1-6 16,-3-2 0-16,0-2 12 15,-2-2-12-15,-1 0 0 16,3 0 21-16,-2 0-16 16,2 0 5-16,2 0-10 15,-3-3 0-15,3-3-27 16,-4 0-12-16,0 2-78 15,-7-4-76-15</inkml:trace>
  <inkml:trace contextRef="#ctx0" brushRef="#br0" timeOffset="-122960.152">8818 11098 540 0,'0'0'96'16,"0"0"-75"-16,0 0 78 0,0 0-42 15,0 0 11-15,0 0 20 16,0 0-63-16,2-41 45 15,-2 35-29-15,0-1-31 16,0 2 46-16,-5-1-49 16,-2 1-7-16,-2-1 0 15,-1-1 19-15,-4 1-18 16,-4 0-1-16,-1 1 0 16,-2 4-12-16,-2-1 16 15,0 2-5-15,-1 0 1 16,1 0 0-16,0 6-7 15,-4 7 7-15,2 2 0 16,-1 3-11-16,5 2 11 16,3 3 0-16,2 5-8 0,7 0 12 15,3 0-5-15,6 0 1 16,0-1-3-16,0-4-12 16,18-3 20-16,4-3-5 15,8-6 0-15,2-3 15 16,-1-5-11-16,0-3-4 15,-2 0 0-15,-3-1 8 16,0-11-3-16,-1-1-5 16,-4-3 0-16,-6-3 14 15,1-1-5-15,-7 0-9 16,-1-3 1-16,-4 0 4 16,-1 3-5-16,-3 2 0 15,0 7-9-15,0 3 24 16,0 5-22-16,0 3 7 0,0 0-13 15,0 0-13-15,0 0 20 16,-1 8-8-16,-8 6 8 16,3 6 4-16,-2 2 2 15,4 0 0-15,2 2 0 16,2 0-4-16,0-2 4 16,0 0-3-16,0-4-8 15,9 0 22-15,6-6-10 16,6-3-1-16,6-4 0 15,4-2 13-15,5-3-13 16,-2 0-13-16,-4 0-31 0,-8-9-117 16,-14-4-38-16</inkml:trace>
  <inkml:trace contextRef="#ctx0" brushRef="#br0" timeOffset="-121910.477">8732 11605 320 0,'0'0'234'0,"0"0"-179"0,0 0 55 16,0 0-57-16,0 0 10 15,0 0 9-15,2-4-59 16,-2 4 56-16,0 0-43 16,0 0-15-16,0 0 46 15,0 0-57-15,0 0 0 16,-5 0 0-16,-7 7 15 15,-4 7 1-15,-5 3-16 16,0 1 0-16,-4 4 24 16,-2 0-24-16,-2 2 0 15,-2 5-11-15,0-3 28 16,2 4-19-16,3-4 2 16,2 1 0-16,4-4 6 15,1-3-6-15,7-4 0 16,2-3-3-16,4-4 7 0,3-3-16 15,1-4 12-15,2-1 0 16,-2-1-4-16,2 0 5 16,0 0-1-16,0 0 0 15,0 0-21-15,0 2 20 16,0-1-68-16,-1 2-63 16,1 2 31-16,-6-3-71 15</inkml:trace>
  <inkml:trace contextRef="#ctx0" brushRef="#br0" timeOffset="-119174.421">7807 12251 624 0,'0'0'65'15,"0"0"-65"-15,0 0 10 16,0 0 36-16,0 0-7 15,0 0-23-15,-57 93 23 0,47-68-34 16,3 3 89 0,-2 3-63-16,-2-1-26 0,2 3 53 15,-1 2-55-15,1 3 21 16,-1-2-14-16,2-4 10 16,-1-2-16-16,0-8-4 15,3-5 0-15,3-6 3 16,3-5-1-16,-1-5-2 15,1-1 0-15,0 0 6 16,0 0 57-16,0-12-25 16,0-11-37-16,7-7 18 15,7-2-19-15,2 0-13 16,3 1 11-16,2 5-31 16,-3 5 10-16,3 3 23 15,0 4-3-15,-6 2-13 0,4 5 16 16,-4 1 0-16,0 6-1 15,-4 0 6-15,6 0-18 16,-4 0 13-16,1 0 0 16,-3 12-23-16,-2 2 23 15,-3 5 0-15,-2 2-4 16,-4 5 18-16,0 1-20 16,0 3 6-16,-9-2 0 15,-4-1 15-15,-4-6-8 16,2-4-4-16,-1-5-3 15,1-2 15-15,0 0-2 16,3-7-13-16,3 0 3 0,0-3 8 16,3 0-9-1,2 0-4-15,0-2-19 0,2-10-85 16,2-7-19-16,0-3-201 16</inkml:trace>
  <inkml:trace contextRef="#ctx0" brushRef="#br0" timeOffset="-118303.922">9096 11771 474 0,'0'0'130'0,"0"0"-57"0,0 0-68 16,0 0 67-16,0 0 0 16,0 0-61-16,0 3 22 15,0 0-33-15,3 0 0 16,5 7 26-16,1 1-14 16,5 6 15-16,6 3 9 15,2 2-33-15,8 2 47 16,1 5-49-16,3-2 7 0,4 2 30 15,-2-1-34 1,-2 0-4-16,0-5 0 0,-2 2 12 16,-7-2-4-16,0-2-8 15,-6-1 0-15,-3-2-4 16,-5-1 4-16,-2-2 0 16,0-1-1-16,0-2 15 15,-1-1-9-15,-2 0-5 16,1-5 0-16,2 0 6 15,-3-1-6-15,0 0 0 16,0-2-2-16,0-1 16 16,1 1-14-16,2 1 0 15,2 3-22-15,4-3 4 16,0 4-115-16,-4-3-107 16</inkml:trace>
  <inkml:trace contextRef="#ctx0" brushRef="#br0" timeOffset="-116508.541">7497 13075 545 0,'0'0'140'16,"0"0"-101"-16,0 0 56 15,0 0-34-15,0 0 15 16,0 0-27-16,-6-12-38 16,3 10 51-16,-3 0-52 15,3 2-9-15,-6 0 33 16,-2 0-34-16,-2 0 0 16,-6 0-5-16,-3 3 18 0,-3 7-16 15,-1-1 3 1,-3 2 0-16,-2-2 4 0,1 3-4 15,-1 1 0-15,-5 1-1 16,-1 0 9-16,0 1 0 16,-1 0-8-16,1-1 0 15,7-2 1-15,5-3-1 16,1-1 0-16,9-3-2 16,3-3 16-16,6 1-8 15,3-1-6-15,3-2 0 16,0 0 1-16,0 0-1 15,-1 0 0-15,1 0-3 0,-2 0 8 16,-1 0-5 0,0 0 0-16,0 0 0 0,2 0 0 15,-2 0 3-15,3 0-3 16,0 0 0-16,0 0-1 16,0 0-18-16,0 0-13 15,0 0-66-15,0 0-54 16,-8 0-235-16</inkml:trace>
  <inkml:trace contextRef="#ctx0" brushRef="#br0" timeOffset="-115287.983">6293 13819 701 0,'0'0'126'16,"0"0"-96"-16,0 0-5 15,0 0 46-15,0 0-68 16,0 0 51-16,-55-45-48 15,42 45-1-15,-1 0 4 16,-2 12-9-16,-1 4 0 16,1 1-4-16,1 3 18 15,-1 2-8-15,4 2-6 16,4-1 0-16,4 0-1 16,2 1 1-16,2-4 0 15,0-4-2-15,2-3 4 0,10 1 0 16,1-4-2-1,2-5 0-15,3-2 10 0,0-3-9 16,1 0 3-16,2-2 6 16,2-11-2-16,-1-4 32 15,2-5-40-15,-3-2 0 16,0-4 14-16,-2-2-13 16,-4-1 1-16,-2-2-2 15,-2 0 18-15,-5 2-19 16,0 3 1-16,-2 7 0 0,-4 9-1 15,0 5 6 1,0 7-3-16,0 0-2 0,0 0 5 16,0 0-26-16,0 0 12 15,-10 17 9-15,-4 6-9 16,-2 7 16-16,2 4-7 16,1-3 0-16,6 4 6 15,-2-3-19-15,7 0 13 16,2-3 0-16,0-4-4 15,0-1 4-15,11-1 0 16,2-5 0-16,2 1 10 16,3-5-19-16,1-1 9 15,2-6 0-15,4 0 2 16,4-2-2-16,0 0-31 16,3 2-78-16,-11-2-174 0</inkml:trace>
  <inkml:trace contextRef="#ctx0" brushRef="#br0" timeOffset="-114494.182">6150 14455 674 0,'0'0'86'0,"0"0"-44"0,0 0 62 16,0 0-24-16,0 0-18 15,0 0-28-15,-26 9-28 16,6-1 40-16,-6 0-34 16,-2 5-9-16,0 0 40 15,-4 4-42-15,1 0 6 16,0 2-7-16,-3 4 2 15,-1 4-2-15,-2 0 0 16,-2 1 0-16,2-3 6 16,-2-1-6-16,8-5-3 15,8-4-2-15,4-5 10 16,13-4-24-16,1-5 13 16,5 1-24-16,0-2 3 0,0 0-18 15,0 0-4 1,0 2-21-16,0 4-88 0,0-2-75 15,-7 4-97-15</inkml:trace>
  <inkml:trace contextRef="#ctx0" brushRef="#br0" timeOffset="-113660.228">5206 15045 753 0,'0'0'61'0,"0"0"-58"15,0 0 32-15,0 0-16 16,0 0 4-16,0 0 2 16,-56-13-20-16,39 18-5 15,-1 5 1-15,0 1 13 0,3 2 5 16,4 4-19-16,0 1 0 15,6-1-15-15,5 1 25 16,0-1-10-16,0-3 0 16,5-2 1-16,9-3-2 15,2-5 1-15,4-4 0 16,3 0 11-16,-2-7-2 16,3-11-2-16,-4-1-1 15,-6-5 9-15,2 2-6 16,-8 2-9-16,-4 2 0 15,-3 3 19-15,-1 3-18 16,0 4 2-16,0 8-3 0,0 0 0 16,0 0-14-16,0 0 14 15,0 3-15-15,0 17 9 16,0 5 6-16,0 5 0 16,0 8 0-16,0 2 15 15,-2 0 11-15,-6 2-26 16,-5 1 8-16,1-4 13 15,-4-2-16-15,-1-3 0 16,-4-1-5-16,-1-4 9 16,-4 0-14-16,-2 0 5 15,2-5-11-15,1-3 7 16,8-4-19-16,5-6-11 16,4-4 6-16,5-3-28 15,3-3 54-15,0-1-45 16,0 0 22-16,0 0 12 0,0 0 24 15,8 0-11-15,4-7 0 16,5-3 9-16,3 2 38 16,2-2-40-16,4 2 7 15,8-2 2-15,7 2-1 16,4-2-21-16,6-1 6 16,-3-3-92-16,1-1-84 15</inkml:trace>
  <inkml:trace contextRef="#ctx0" brushRef="#br0" timeOffset="-112776.2">6533 14708 624 0,'0'0'64'0,"0"0"-11"0,0 0-41 15,0 0 49 1,0 0-4-16,0 0-34 0,-3-19 53 15,3 19-49-15,0 0-10 16,0 0-2-16,0 0-10 16,0 4-10-16,0 14 5 15,0 5 0-15,6 11 29 16,3 5-27-16,6 4-2 16,-1 4 46-16,-1-3-43 15,2-2 19-15,-1-5-22 16,-1-6 6-16,-1 1 15 15,-2-6-21-15,-1-2 0 0,-1-4 10 16,-2-5-6 0,1-1 0-16,-3-3-4 0,1-4 0 15,-2 0 0-15,0-5 0 16,3 1-54-16,-2 1 3 16,5 0-64-16,-4 0-60 15,-5 4-439-15</inkml:trace>
  <inkml:trace contextRef="#ctx0" brushRef="#br0" timeOffset="-111889.076">6448 15746 818 0,'0'0'24'0,"0"0"-24"16,0 0-6-16,0 0 6 15,0 0 99-15,0 0-31 16,35-5-6-16,-7-9-38 0,2-1-15 16,-2-2 14-16,-3 0-23 15,-6 1 0-15,-3 0 5 16,-6 0 2-16,-3-1-2 16,-2 0-5-16,-5 0-5 15,0 0-21-15,0 0 26 16,0 6-25-16,-5 1 12 15,1 4 17-15,3 3-8 16,-1 0-8-16,2 2 2 16,0 1 0-16,0 0 10 15,0 0-25-15,0 0 17 16,0 4-13-16,0 10 18 16,0 5 3-16,0 2 0 0,0 4 4 15,0 1-2-15,0 2-2 16,0 0 42-16,0-2-25 15,0 1 4-15,0 0-14 16,0-3 0-16,0-2 26 16,0-5-33-16,0-5 0 15,0-2 16-15,0-6-12 16,0-1 2-16,0-3-6 16,0 0 0-16,0 0 7 15,0 0-7-15,0 0 0 16,5 0 20-16,2-11-19 15,8-5 7-15,1-1-8 0,3-1-10 16,1 1-11-16,1 2 13 16,2-1-1-16,-1 2-2 15,0 5 17-15,-4 1-15 16,-1 3 7-16,-7 5 2 16,2 0-24-16,-3 0 24 15,2 10-6-15,-1 3-3 16,-1 6 18-16,1-2-10 15,-1-3 1-15,2 1 0 16,-4-3 9-16,2-3-9 16,1-1 0-16,1-3 17 15,5-2-14-15,2-2 22 16,6-1-25-16,4 0 3 16,7-4 2-16,2-9-5 15,2-3-71-15,-2-2-48 16,-4-5-174-16</inkml:trace>
  <inkml:trace contextRef="#ctx0" brushRef="#br0" timeOffset="-109994.652">7847 13104 507 0,'0'0'74'0,"0"0"11"16,0 0-85-16,0 0 59 15,0 0 18-15,0 0-71 16,0-11 41-16,0 8-18 0,0 2-15 15,0 1 86 1,0 0-96-16,0 0 13 0,0 0 2 16,0 0-7-16,0 0-24 15,0 0 4-15,4 12 8 16,5 10-12-16,1 7 12 16,-1 7 0-16,0 1 23 15,1-1-19-15,-2-3 16 16,-1-3-20-16,1-4 3 15,2-4 33-15,-1 0-36 16,0-3 0-16,1-2 11 16,-4-5-3-16,3-2 8 15,-3-3-16-15,0-2 0 16,-3 0 8-16,0-4-8 16,-1-1 0-16,1 0-1 0,0 0 2 15,6 0-2 1,7 0-45-16,6 0-61 0,-1 0-22 15,-1-8-301-15</inkml:trace>
  <inkml:trace contextRef="#ctx0" brushRef="#br0" timeOffset="-109100.558">8073 13994 230 0,'0'0'435'0,"0"0"-420"15,0 0-15-15,0 0 4 16,0 0 31-16,0 0 23 0,34 10-9 16,-16-10 74-16,7 0-95 15,2 0 16-15,1-9 0 16,0-8-26-16,1-6 24 16,-6-1-42-16,-5-2 7 15,-2-1 15-15,-7 1-22 16,-4 3 0-16,-5-1-9 15,0 2 15-15,0 4-14 16,-7-3 1-16,-7 6 2 16,1 2-37-16,0 4 39 15,3 6-11-15,-1 3 10 16,1 0-6-16,-1 0 5 0,-1 6 5 16,-1 8 0-1,1 6 4-15,-1 4-4 0,1 1-3 16,1 2-7-16,1-1 20 15,1-1-5-15,6 0-5 16,0 1 0-16,3-2-3 16,0-3 11-16,0-1-8 15,1-3 9-15,10-2-1 16,2-2 6-16,1-3-14 16,3-2 4-16,0-4 19 15,8-2-19-15,2-2-4 16,3 0 6-16,2 0 5 15,2 0-22-15,-2 0-41 16,-5-2-135-16,-9 1-129 16</inkml:trace>
  <inkml:trace contextRef="#ctx0" brushRef="#br0" timeOffset="-108185.298">8438 14418 237 0,'0'0'131'0,"0"0"-77"15,0 0-24-15,0 0 107 16,0 0-76-16,0 0-18 16,0 26 8-16,0-15-31 15,0 2 27-15,0 2-8 16,0 2-35-16,3 5 69 15,6-1-57-15,0 6-2 0,3 1 25 16,-2 3-34-16,2-1 20 16,5 4-11-16,-4-2-14 15,0-3 34-15,0 0-32 16,0-3-2-16,-3-1 15 16,1-1-7-16,-5-7 21 15,4-2-29-15,-5-4 8 16,-5-3 1-16,4-4-9 15,-2 1 0-15,-1-4-3 16,1 2 22-16,2 0-27 16,2-2 8-16,3 3-74 15,0-1 7-15,-1-3-140 16,-4 0-334-16</inkml:trace>
  <inkml:trace contextRef="#ctx0" brushRef="#br0" timeOffset="-107392.111">8517 15358 466 0,'0'0'228'15,"0"0"-228"-15,0 0-14 16,0 0 14-16,0 0 27 16,0 0 72-16,38 1-42 15,-16-1 2-15,-1 0 8 16,0 0-32-16,0-8 15 16,-1-1-39-16,-2-1 3 0,-2-2 4 15,-2 0-18-15,-2-1 0 16,-3 0-1-16,-4 0 18 15,-5 2-6-15,3 0-11 16,-3 0 0-16,0 4-7 16,0-1 7-16,0 6-4 15,0-1 2-15,0 3-13 16,-3 0 2-16,-7 0 10 16,0 0 3-16,-3 10-10 15,-3 4 17-15,0 1-7 16,1 2 0-16,1-1 5 15,4-2-12-15,4 0 7 0,5-3-1 16,-2 0-15 0,2 1 16-16,1-1 0 0,0 0-5 15,0 4 16-15,0-2-16 16,0 0 5-16,4 3 0 16,3-1 19-16,3-1-18 15,0-2-1-15,3-1 0 16,-2-1 23-16,2-3-15 15,-2-1-8-15,-1-2 0 16,2-3 25-16,2 1-19 16,0-1 9-16,1-1-13 15,5 0 11-15,-2 0 4 0,4 0-17 16,2 0-25 0,-2-5 25-16,-2-1-79 15,-1 0-54-15,-7-2-52 16,-3-1-385-16</inkml:trace>
  <inkml:trace contextRef="#ctx0" brushRef="#br0" timeOffset="-106993.566">8801 14979 711 0,'0'0'164'0,"0"0"-130"16,0 0-8-16,0 0 26 16,0 0-26-16,0 0 29 15,-11 15-53-15,6-5 11 16,3-2 49-16,0-2-43 16,1-4-12-16,1 0-7 0,0-2 9 15,0 0-14-15,0 0 5 16,0 0-71-16,9 0-36 15,3 0-95-15</inkml:trace>
  <inkml:trace contextRef="#ctx0" brushRef="#br0" timeOffset="-103281.933">9915 12623 472 0,'0'0'121'15,"0"0"-58"-15,0 0-8 0,0 0 54 16,0 0-32 0,0 0-59-16,0 0 46 0,0-3-49 15,0 1 6-15,-2 1 6 16,1 1-16-16,-2 0 12 15,-3 0-23-15,-1 0 0 16,-1 0 2-16,-1 0-2 16,-4 0 0-16,1 3-2 15,-3 3 15-15,-2 2-13 16,0 3 0-16,0-2 6 16,-3 3-17-16,6 2 11 15,0 2 0-15,2 2-12 16,2 1 25-16,-2 3-14 15,3 3 1-15,0 0 0 16,-1 0-1-16,5-3 1 0,0-2 0 16,3-1-13-1,0-5 28-15,2 1-21 0,0-1 6 16,0 0 0-16,0 1-3 16,4-2 3-16,6 0 0 15,4 0-2-15,-1-1 17 16,1-2-7-16,-2-1-8 15,3-3 0-15,-1-4 21 16,-2 0-21-16,4 1 0 16,-2-3 1-16,3 0 14 15,1 0-5-15,-3 0-10 16,1-5-13-16,-2 0 1 0,0 3-70 16,-1 1-63-1,-9 1-69-15</inkml:trace>
  <inkml:trace contextRef="#ctx0" brushRef="#br0" timeOffset="-101615.55">9800 13531 666 0,'0'0'87'16,"0"0"-63"-16,0 0 39 0,0 0-3 15,0 0-6 1,0 0 4-16,0-35-44 0,0 33 29 16,0 1-25-16,0 1-17 15,0 0 49-15,0 0-50 16,0 0 6-16,0 0-6 16,0 0 16-16,0 0-28 15,-2 0 12-15,0 0-2 16,-3 0-8-16,-4 4 10 15,-5 4 0-15,0 5 1 16,-9 1 9-16,0 3-10 16,-3 2 0-16,1-3 0 15,-1 1 0-15,3 0 0 16,6-4 0-16,4-1 0 16,1-1 7-16,1-3-7 15,2 2 0-15,0-3 0 0,1 1-8 16,-1-1 8-16,1 3 0 15,-1-1 1-15,0-4 9 16,2 1-9-16,4-3-1 16,0-1 0-16,3-1-5 15,0-1 5-15,0 0 0 16,0 0 4-16,0 0 6 16,0 0-3-16,0 0-7 15,0 0 0-15,0 0-31 16,0 0 28-16,0 0-97 15,0 7-85-15,0-1-96 16</inkml:trace>
  <inkml:trace contextRef="#ctx0" brushRef="#br0" timeOffset="-100432.867">9175 14243 744 0,'0'0'37'0,"0"0"-37"16,0 0 0-16,0 0 111 16,98-50-91-16,-69 32 8 15,-4-1 12-15,-6 0-15 16,-2 2 31-16,-5-2-29 15,3-1-19-15,-3 1 34 0,-1-4-40 16,2-2-2-16,-3-2 6 16,-1 4 1-16,-2 3-4 15,-2 5-3-15,-5 5 0 16,3 5 7-16,-3 5-5 16,0 0-2-16,0 0 0 15,0 0-12-15,-3 0 6 16,-8 8-5-16,-6 6 11 15,0 5 11-15,-4 4-11 16,0 3 0-16,1 4 0 16,0 3 5-16,1 3-7 15,2 0 2-15,-1 2 0 0,6 1-7 16,2 0 7 0,6 2 0-16,4-4 1 0,0-1 2 15,0-4-6 1,1-3 2-16,12-5 1 0,1-8-10 15,1-3 10-15,-3-6 0 16,-2-2 0-16,2-5 7 16,-3 0 4-16,1 0-11 15,1 0 4-15,-2-8 11 16,-3-4-15-16,-3 0 0 16,0-3-4-16,-3 3-1 15,0-2 5-15,0 3-15 16,-3 0-24-16,-3 4 31 15,-3 3-32-15,3 1 21 16,-2 1-11-16,-1 2-22 0,2 0-12 16,-2 0-1-16,-1 7-12 15,2 3 41-15,2 2-188 16,2 0-161-16</inkml:trace>
  <inkml:trace contextRef="#ctx0" brushRef="#br0" timeOffset="-99712.7">9424 14727 365 0,'0'0'64'0,"0"0"-58"15,0 0 22-15,0 0 92 16,0 0-68-16,0 0-2 16,17 34-8-16,-7-22-22 0,2 1 49 15,3 3-33-15,3 1-7 16,3 5 0-16,0 1-17 15,5 4 28-15,-3 1-21 16,4 3-17-16,1 1 27 16,-2-2-17-16,3 3-11 15,-2-3 5-15,-5-5-5 16,-4-5 10-16,-3-8-11 16,-8-6 0-16,-2-3 21 15,-2-3-19-15,-3 0 1 16,0 0 16-16,0 0-13 15,2 0 1-15,-1 0-7 16,4 0-12-16,5 0-7 0,3 0-106 16,1 0-94-16</inkml:trace>
  <inkml:trace contextRef="#ctx0" brushRef="#br0" timeOffset="-98833.746">9903 15570 474 0,'0'0'237'0,"0"0"-186"15,0 0-2-15,0 0-9 16,0 0 83-16,0 0-83 16,-4 0 1-16,4 0 5 15,0 0-45-15,0 0 45 16,2-3-44-16,6-2 17 15,4 2-3-15,3-2-16 16,3 1 0-16,1 4-2 16,5-2 11-16,-1 2-7 15,-1 0-2-15,0 0 0 0,-3 0-4 16,-4 2 4 0,-3 2 0-16,-4 1-5 0,-2-2 14 15,0 2-19-15,-2 1 10 16,5 3 0-16,-5 2-8 15,1 1 8-15,-4 3 0 16,-1-2-5-16,0 2 12 16,0 0-16-16,-6 2 9 15,-8 1 0-15,0 2-8 16,-5 0 10-16,-1 4-2 16,-4 0 0-16,-2 0 7 15,3-3-8-15,5 0 1 16,2-3 0-16,5 0-11 15,3-2 11-15,3-3 0 16,4-3 0-16,1-6 4 0,0-2-16 16,0-1 12-16,0-1 0 15,0 2 5-15,11-2-2 16,6 0 5-16,8 0 31 16,7-2-37-16,0-7 33 15,6 1-35-15,-2 2 0 16,-2-1-6-16,-3 3 6 15,-5 1-6-15,-1 3-31 16,-3 0-50-16,-1 0 6 16,-3-1-157-16,-3-7-461 15</inkml:trace>
  <inkml:trace contextRef="#ctx0" brushRef="#br0" timeOffset="-94610.798">7998 10914 340 0,'0'0'90'15,"0"0"-68"-15,0 0 106 0,0 0-58 16,0 0-28-16,0 0 22 15,0 0-51-15,-36-41 36 16,23 37-49-16,-1 2 13 16,-3 0-8-16,-3 2-5 15,-2 0 0-15,-7 0-8 16,-3 0 28-16,-6 7-25 16,-5 3 5-16,-3 2 0 15,-8 2-5-15,-1 0 10 16,-3 2-5-16,1-2 0 15,6 2 8-15,-4 1-12 16,2 3 4-16,-4 0 0 16,3-1-4-16,2 2 4 0,0 1 0 15,1-2-8 1,2 4 24-16,-4-1-16 0,-3 3 0 16,1 0 3-16,-5 0-11 15,0 2 8-15,-2-2 0 16,-1 3-11-16,-2 0 27 15,0 6-17-15,-1-1 1 16,2 1 0-16,3 0 1 16,6-1-1-16,3 0-4 15,0 0-8-15,5-1 16 16,0-1-4-16,2-3 0 16,2 2 8-16,4-5-7 15,2 3-1-15,1 0 0 16,0 0-9-16,2 3 20 0,-1-3-14 15,1 3 3-15,-5 2 0 16,-5 0-2-16,-4 4 2 16,-3-2 0-16,2-1-3 15,1-2 9-15,2 1-7 16,4-4 1-16,0 1 0 16,-2 2 1-16,-1 1 5 15,-5 4-6-15,-1 2 0 16,0 2 11-16,3-3-11 15,2 5 0-15,0 0 3 16,2 4 10-16,1 3-13 16,3-3 2-16,1-1-2 0,2-1 17 15,0-3-9-15,2 1-8 16,-2 2 0 0,4-1-3-16,0-1 3 0,0 2 0 15,2-2-9-15,0-1 26 16,-3 1-11-16,4-3-6 15,1-1 0-15,-1 0-9 16,4-2 10-16,0-2-1 16,1-3 0-16,3 0 6 15,-2-1-6-15,1 1 0 16,1 1 5-16,0-2-18 16,2 2 20-16,-1 0-7 15,1 0 0-15,0-1 6 16,5 1-6-16,0 0 0 0,-1 2 7 15,5 1-12-15,-3-1 5 16,0-2 0-16,1 0-13 16,-1 0 32-16,0 1-24 15,0 0 5-15,2 1-1 16,-3 1-7-16,3 2 8 16,0 0-3-16,0-1-5 15,0-2 9-15,-1 0-1 16,5-2 0-16,-1 1-1 15,-2 1-18-15,3 0 19 16,-1-1 0-16,2 3-8 16,1-4 13-16,1 0-5 0,0 2 0 15,1-3 0-15,0 3-14 16,-2 0 14-16,3 3 0 16,0 0-3-16,3 4 18 15,-3 6-16-15,3 2 1 16,-3-1 0-16,3 3-3 15,0-4 3-15,0 2 0 16,3-2-12-16,6 2 26 16,5 2-28-16,3-2 14 15,3 2 0-15,2-4-5 16,2 0 6-16,0 0-1 16,4 1 0-16,2-2 12 0,1 1-19 15,2 0 7-15,4 0 0 16,-4 2-3-16,6-1 3 15,0-3-6-15,2 1 2 16,0 5 8-16,1-2-5 16,4 7 1-16,-3-3 0 15,2-1 5-15,0 1-5 16,2-4 0-16,0-2-8 16,2-4 24-16,4-1-14 15,7-5-2-15,4-1 0 16,5-4-1-16,3-4 1 15,6 1 0-15,6-5-1 16,5 1 6-16,1-2-5 0,-2-2 0 16,0 5 0-1,2-5-2-15,5 1 2 0,-1 1 0 16,3-4-2-16,3 0 9 16,4-1-7-16,2 0 0 15,7-3 1-15,5 4 1 16,1 1-2-16,1-1 0 15,-5 4-1-15,-5 2-7 16,-5 2-9-16,-9 5 17 16,-6-1-14-16,-9 3 8 15,-1-4 5-15,-5-3 1 16,-2 0-7-16,0-5 19 16,0-2-13-16,5-5 1 15,6-8 0-15,3-1 61 0,4-3-35 16,3 1-20-16,1-2-3 15,1 0 9-15,4-1-5 16,1-3-7-16,1 0 5 16,-2 0 18-16,4 0-18 15,-2 0-1-15,2 0-4 16,-3-5 3-16,-2 3 1 16,-4-2-4-16,-2-1 0 15,2 2-1-15,-1-4 7 16,-2 0 0-16,1-4-6 15,2-1 5-15,-1-9 7 16,-1 4-12-16,1-5 0 16,-3 2 3-16,5 0 1 15,-7 0-2-15,0-3-2 0,-9-3 1 16,-4 1-6-16,-5-3 5 16,-2-6 0-1,-4-2 9-15,3-4-9 0,-1-8 0 16,4-7-1-16,4-7 5 15,2-7 2-15,-3 1-6 16,-7-2 0-16,-9 1-1 16,-9 0 2-16,-9-2 4 15,-10-5-5-15,-6-9 0 16,-6-10-10-16,-3-8 10 16,4-4-8-16,5 3-8 15,7 3 19-15,10 9-3 0,0 3 0 16,2 10-3-16,-8 7-7 15,-8 8 10-15,-8 0 0 16,-1-1 20-16,-5 1-16 16,-2-2 24-16,-7-1-28 15,-2-7 9-15,-2-7 1 16,0 0-9-16,0 3-1 16,0 3 3-16,-3 12 3 15,1 5-6-15,-1 5 0 16,2 5 8-16,-2 2-9 15,0 2 1-15,1-1 0 16,2-5-2-16,0-3 5 16,0-4-3-16,0-4 0 15,0 0 2-15,0-1-13 0,0 0 11 16,0-2 0-16,0 0-1 16,0-1 8-16,-1 1-6 15,-6 5-1-15,-1 4 0 16,-6 0-8-16,0 1 8 15,-6-5 0-15,-2-4-5 16,-4 0 14-16,-3-3-7 16,-1-1-2-16,-3 0 2 15,-4 0-12-15,6 1 10 16,1 3 0-16,6 2 0 16,1 3 14-16,3-1-27 15,4-1 13-15,-1 3 0 0,2 2-2 16,-2 5 2-16,2 6 0 15,-2-1-1-15,-1-4 8 16,-2 1-10-16,-2 2 3 16,-2-2-1-16,-3 4-18 15,2 3 19-15,-5 2-10 16,-2 3-7-16,0 5 29 16,-2 2-33-16,-2 0 17 15,-5 4 4-15,-2-1-10 16,3 0 10-16,3 2 0 15,7-4-3-15,1 4 17 16,6-5-22-16,-2 1 8 16,5-2 0-16,0-1-7 0,-3-2 7 15,-2-3 0-15,-3-2 0 16,-2-3 9-16,-1-5-6 16,-3-4-3-16,0 3 0 15,-4-2-9-15,-1 9 9 16,-2 1 0-16,-2 1-2 15,-5 3 25-15,2 1-30 16,-3 2 7-16,-1 0 0 16,4 3-10-16,1 1 10 15,2 1 0-15,-2 3-7 16,-2 3 22-16,-1-1-11 16,0 1-4-16,6 3 0 0,1 1-11 15,5 2 11 1,2 1 0-16,0-2-2 0,0-1 25 15,-4 1-32-15,-1 0 9 16,-3-1 0-16,-3 2-9 16,3 4 9-16,2 1 0 15,0 3-15-15,6 2 30 16,0-1-18-16,3 2 3 16,2 0 0-16,-1 0-4 15,-2-3 4-15,0 4 0 16,-4-3-16-16,-2 1 35 15,-6 0-31-15,-3-1 12 16,-2 0 0-16,0 0-12 16,7 0 12-16,5 1 0 15,6 0-5-15,4 1 22 0,5-1-21 16,1 3 4-16,4 1 0 16,-1-1-2-16,2 1 2 15,-3 1 0-15,-5 0-18 16,-6 0 26-16,-2 0-21 15,-3 6-7-15,-4 3 20 16,3 1-40-16,5-1 40 16,4 0 0-16,5-1-12 15,4 0 21-15,1-1-20 16,1-2 11-16,2 2 0 16,1-5-26-16,4 1 26 15,0 1-37-15,-4 2 32 0,-1 3-55 16,-11 4 17-16,-5 4-91 15,-4 1-87-15,-7-6-77 16</inkml:trace>
  <inkml:trace contextRef="#ctx0" brushRef="#br1" timeOffset="-80408.491">8826 9786 172 0,'0'0'2'16,"0"0"122"-16,0 0-75 15,0 0-41-15,0 0 32 16,0 0-2-16,-39-20-19 16,39 17 94-16,-2 0-60 15,2-2-14-15,-1 2-4 16,0 0-26-16,-1 0 32 16,-1 2-41-16,0-1 7 15,0 2 40-15,2 0-47 0,-1 0 0 16,1 0-1-16,-3 0 24 15,2 2-32-15,-5 10 9 16,-1 8 0-16,-2 2 19 16,-1 1-19-16,2 2 0 15,0 4 16-15,2 0 2 16,2 0 6-16,1 2-24 16,1 1 5-16,-2 2 20 15,-1-5-24-15,2 3-1 16,-2-6 1-16,1-4 19 15,1-3-5-15,1-7-15 16,1-4 0-16,-2-1 0 0,4-5 0 16,0 0 0-16,0-2-7 15,0 0-9-15,0 0 15 16,0 0-66-16,0 0-71 16,0-5 57-16,0-7-301 15</inkml:trace>
  <inkml:trace contextRef="#ctx0" brushRef="#br1" timeOffset="-79920.876">8520 10011 398 0,'0'0'85'0,"0"0"31"16,0 0-77-16,0 0 25 16,0 0-2-16,0 0-62 15,-3-2 45-15,2 2-45 16,-1 0 0-16,1 2-6 16,-4 13 6-16,1 6 0 15,-2 4 18-15,6 4-8 16,0 2 39-16,0 1-49 15,0 2 6-15,0 0 60 16,0-1-66-16,4-4 8 16,2 2-8-16,0-4 10 0,3-7-5 15,1-3-5-15,-2-8 0 16,4-4 11-16,-1-2-7 16,3-3-4-16,4 0 12 15,3-15 0-15,6-7 39 16,1-8-51-16,-2-2 0 15,0-4 3-15,0 1-3 16,-4 2 0-16,2 1-3 16,-3 3-50-16,-6 2 48 15,1 4-85-15,-7 6 9 16,-3 7 28-16,-5 7-112 0,-1 3-119 16</inkml:trace>
  <inkml:trace contextRef="#ctx0" brushRef="#br1" timeOffset="-78839.16">7728 11396 474 0,'0'0'122'15,"0"0"11"-15,0 0-66 16,0 0 2-16,0 0-41 0,0 0 66 15,0-17-94 1,0 17 8-16,0 0-19 0,-1 13 19 16,-5 13-13-1,-2 11 5-15,1 5 0 0,1 4 7 16,1 0-7-16,-2 0 0 16,-2-5 12-16,2 2-4 15,-1-5-4-15,0-4-4 16,2-4 0-16,4-10-22 15,2-1 22-15,0-10-85 16,0 1 12-16,0-10-79 16,0 0-132-16</inkml:trace>
  <inkml:trace contextRef="#ctx0" brushRef="#br1" timeOffset="-78527.21">7567 11685 589 0,'0'0'130'0,"0"0"-95"15,0 0 56-15,0 0-39 16,0 0-33-16,0 0 5 16,0-3-22-16,0 10-4 15,0 9 2-15,0 4 0 16,0 3 2-16,0 7-2 15,0 3 0-15,3 0 14 0,0 0-1 16,4-5-13-16,1-3 0 16,7-8 0-16,0-5-2 15,7-7 2-15,2-3 0 16,7-2-6-16,4-7 6 16,2-15-11-16,3-6-92 15,-9-4-129-15</inkml:trace>
  <inkml:trace contextRef="#ctx0" brushRef="#br1" timeOffset="-77768.043">6120 12696 499 0,'0'0'43'0,"0"0"-29"15,0 0-10-15,0 0 40 16,0 0 36-16,0 86-50 16,0-60 57-16,0 5-86 15,0 5 32-15,-3 0 33 16,-4 4-57-16,-3-2 34 15,2-1-36-15,2-1 8 0,0-3 38 16,0-5-53-16,2-4 0 16,2-6-7-16,2-4 18 15,0-6-14-15,0-2 3 16,0-6-19-16,0 0 13 16,0 0-93-16,0 0 15 15,0-14 9-15,0-8-357 16</inkml:trace>
  <inkml:trace contextRef="#ctx0" brushRef="#br1" timeOffset="-77459.796">5935 13026 446 0,'0'0'183'0,"0"0"-104"16,0 0-79-16,0 0 10 15,0 0 13-15,0 0-17 16,0 22-6-16,0 2 63 16,6 2-36-16,0 6 22 15,0 3-34-15,0-1-13 16,3-1 32-16,-1-8-34 16,0-5 0-16,1-7 9 15,-1-6 3-15,4-4-8 16,4-3-4-16,5 0 0 15,12-5 30-15,1-13-30 16,2-4-11-16,0 1-49 0,-3-1-98 16,-8 3-386-1</inkml:trace>
  <inkml:trace contextRef="#ctx0" brushRef="#br1" timeOffset="-76696.376">4823 14410 255 0,'0'0'424'0,"0"0"-380"16,0 0-27-16,0 0 22 15,0 0-14-15,0 0 17 16,3-41-29-16,-3 41-6 16,1 0 18-16,3 0-25 15,1 8 0-15,1 11 10 16,0 5-2-16,3 6 23 16,-3-2-31-16,-3 0 9 15,0-1 26-15,-3-2-32 16,4 0-3-16,-2-1 8 15,-1-5 4-15,2-3-9 16,2-4-3-16,0-4 0 0,3-3-31 16,0-5-24-16,1 0-63 15,-1-3-75-15</inkml:trace>
  <inkml:trace contextRef="#ctx0" brushRef="#br1" timeOffset="-76335.802">4806 14500 274 0,'0'0'368'0,"0"0"-283"16,0 0-79-16,0 0 9 0,0 0-2 15,0 0-13-15,-13 19 34 16,9-2-25-16,3 2 13 15,1 2-14-15,0 4 0 16,0 3 56-16,0 1-64 16,0-2 5-16,0 0 27 15,0-2-26-15,5-5 16 16,2-1-22-16,4-5 2 16,1-4 3-16,2-2-5 15,0-4 0-15,10-4 5 16,-2 0-5-16,8 0 10 15,0-10-10-15,-2 1-8 0,5-1-9 16,-1 3-77-16,-3-1-57 16,-5 1-427-16</inkml:trace>
  <inkml:trace contextRef="#ctx0" brushRef="#br1" timeOffset="-75187.759">4915 15903 503 0,'0'0'65'0,"0"0"25"15,0 0-52-15,0 0 47 16,0 0-11-16,0 0-23 16,-21-33 33-16,21 33-35 15,0 0-33-15,0 0 29 0,0 0-45 16,0 0 0-16,0 0-5 15,0 0 14-15,0 0-9 16,0 0 0-16,0 0 0 16,0 0-26-16,0 0 31 15,11 0-5-15,2 7 0 16,5-1 15-16,6-1-2 16,4 1-13-16,0-4 0 15,-1 1 22-15,-3-2-17 16,2-1-5-16,-3 1 0 15,-3-1 8-15,-6 2-8 16,0-1 0-16,-2 3-55 0,-3 2 28 16,3 3-79-16,-5 2-34 15,-1-3-29-15,-4-5-382 16</inkml:trace>
  <inkml:trace contextRef="#ctx0" brushRef="#br1" timeOffset="-73703.591">5913 14780 387 0,'0'0'106'16,"0"0"-39"-16,0 0-14 15,0 0 40-15,0 0-49 16,0 0 41-16,0 0-37 16,-11-4-33-16,11 4 56 15,0 0-50-15,0 0 6 16,0 0 3-16,0 0-22 0,0 0 25 16,0 0-33-1,0 0 0-15,0-2-2 0,0 2 2 16,0 0 0-16,8 0-3 15,8 0 3-15,5 0-1 16,5 0 1-16,2 0 0 16,0 0 1-16,-4 0-1 15,-9 0 0-15,-2 0-3 16,-7 0 14-16,-3 0-16 16,1 0 5-16,0 0 0 15,5 0-5-15,-2 0 5 16,5 0-3-16,0 0-4 15,4 0-39-15,4 2 40 16,-5-1-44-16,6 0-38 0,-4 4 31 16,-3-1-105-16,-3-1-117 15</inkml:trace>
  <inkml:trace contextRef="#ctx0" brushRef="#br1" timeOffset="-72504.345">6572 16091 440 0,'0'0'153'16,"0"0"-105"-16,0 0 20 16,0 0-4-16,0 0-31 0,0 0 44 15,-19 4-32-15,19-3-11 16,0 1 17-16,0-2-42 15,0 0 15-15,0 0-24 16,0 0 19-16,0 0-14 16,0 0-5-16,0 0 0 15,15 0-8-15,3 3 26 16,6 0-16-16,1 0-2 16,-1 2 0-16,-2-2-1 15,-2-2 1-15,-1-1 0 16,-6 0 0-16,1 2 8 15,-5-2-8-15,-3 0 0 16,0 1 0-16,-2-1-4 16,-3 0 4-16,2 0 0 0,-2 0 0 15,-1 0 0-15,2 0 0 16,0 0-13-16,1 1-15 16,3 0 12-16,2 1-3 15,-1 3-73-15,0-2 20 16,2 2-66-16,0-4-179 15</inkml:trace>
  <inkml:trace contextRef="#ctx0" brushRef="#br1" timeOffset="-71176.304">7402 13328 339 0,'0'0'77'0,"0"0"32"16,0 0-27-16,0 0-9 0,0 0-1 15,0 0-32 1,0-4 2-16,0 4-24 0,0 0-14 16,0 0 65-16,0-2-63 15,0 2-6-15,0 0 30 16,0 0-24-16,0 0-12 16,0 0 6-16,0 0 0 15,0 0-12-15,0 0 12 16,0 0 0-16,0 0-14 15,11 2 29-15,1 4-17 16,6 0 2-16,2 1 0 16,-1 2 1-16,3-3-1 15,-5 0 0-15,-2 2-2 16,-6-5 15-16,-2 2-16 16,0-1 3-16,1-2 0 0,-2 1-4 15,0-3 4 1,0 0 0-16,1 0-12 0,1 2 31 15,2-2-20-15,-2 0 1 16,4 0 0-16,0 0-3 16,-4 0 3-16,4 0-21 15,1 0 15-15,0 1-67 16,-3 1-19-16,-5-2-187 16</inkml:trace>
  <inkml:trace contextRef="#ctx0" brushRef="#br1" timeOffset="-67920.065">8341 15840 359 0,'0'0'91'15,"0"0"-28"-15,0 0 7 16,0 0 3-16,0 0 16 16,0 0-63-16,0 0-5 15,0 0 14-15,0 0-8 16,0 0 18-16,0 0-15 16,0 0-19-16,0 0 29 15,0 0-38-15,0 0 0 16,0 0-2-16,0 0 6 15,0 0-13-15,0 0 7 0,0 0 0 16,5 0-6 0,5 0 7-16,-3 0-1 0,3 0 0 15,0 0 12-15,-3 0-15 16,1 0 3-16,-3 0 0 16,5 0-3-16,-4 1 3 15,1 1-1-15,-1-1-4 16,3 0 5-16,-2-1-1 15,0 0 1-15,-1 0 0 16,-2 0-20-16,-1 0 20 16,1 0-24-16,-2 0 1 15,-2 0-37-15,0 0 14 16,0 0-43-16,0 0-104 16,0-12-235-16</inkml:trace>
  <inkml:trace contextRef="#ctx0" brushRef="#br1" timeOffset="-66990.066">7987 14400 467 0,'0'0'55'15,"0"0"-15"-15,0 0 27 16,0 0-60-16,0 0 68 16,0 0-24-16,-10-4-27 15,10 4 24-15,0 0-26 16,0 0-4-16,0 0-11 16,0 0 17-16,0 0-11 0,0 0-13 15,0 0 1-15,0 0-9 16,2 0 12-16,11 0-4 15,4 0 0-15,0 4 7 16,4 0-11-16,-3 0 4 16,-1-2 0-16,-2-1-2 15,-4 1 7-15,-3-2-5 16,-2 1 0-16,0 1 6 16,4-1-16-16,-2 0 10 15,2 1-34-15,2 0 25 16,-1 1-86-16,-1-1-12 15,-1-2-111-15,-6 0-181 16</inkml:trace>
  <inkml:trace contextRef="#ctx0" brushRef="#br1" timeOffset="-64868.145">8820 12041 128 0,'0'0'98'0,"0"0"-79"15,0 0 93-15,0 0-82 16,0 0 6-16,0 0 3 16,0 0-35-16,0 5 17 15,0-5-16-15,0 0-2 16,0 0 15-16,0 0-18 16,0 0 0-16,0 0-10 15,0 0 35-15,0 0-26 16,0 0 1-16,0 0 0 15,0 0 31-15,0 2-31 0,0-2 3 16,0 0 23-16,0 0-21 16,0 0 13-16,0 0-18 15,5 3 6-15,-2-3 40 16,1 3-35-16,5-2 12 16,-5 2 19-16,5-2-40 15,0 1 26-15,0 1-28 16,2-2 0-16,-1 2 7 15,0-3-7-15,1 3 0 16,-2-2 5-16,1 0 7 16,-1-1-8-16,0 2-4 15,0-2 0-15,-3 0 4 16,0 0-4-16,-3 0 0 16,0 1-2-16,0 2 2 0,0 0-1 15,1 0-21 1,-1 4-49-16,-1-1-6 0,-2 0-114 15,0-5-206-15</inkml:trace>
  <inkml:trace contextRef="#ctx0" brushRef="#br1" timeOffset="-62355.536">8985 14658 134 0,'0'0'469'0,"0"0"-385"16,0 0-45-16,0 0-4 16,0 0 83-16,0 0-73 15,-4 0-3-15,4 0 5 16,0 0-44-16,0 0 39 15,0 0-40-15,0 0 12 16,0 0-1-16,0 0-13 0,0 0 0 16,0 0-1-16,0 0 10 15,0 4-9-15,12-1 0 16,0 2 4-16,4 0-8 16,-2-1 4-16,0 1 0 15,0-2-9-15,2 1-27 16,1 0 26-16,3-3-22 15,-1 4-70-15,2-4 18 16,-1-1-125-16</inkml:trace>
  <inkml:trace contextRef="#ctx0" brushRef="#br1" timeOffset="-61246.847">9889 16237 532 0,'0'0'63'0,"0"0"-59"15,0 0 40-15,0 0 25 16,0 0-6-16,0 0 4 15,23 0-67-15,-11 0 48 0,1 0-41 16,-1 0-3-16,3 0 40 16,-1 0-42-16,2 0 8 15,-1 0-10-15,4 0 13 16,-1-2-14-16,0 2 1 16,-2-2-8-16,-2 1 0 15,2-2-35-15,1 0 7 16,0 0-36-16,-1 0-64 15,0-1-80-15</inkml:trace>
  <inkml:trace contextRef="#ctx0" brushRef="#br1" timeOffset="-59994.193">9909 13332 197 0,'0'0'172'16,"0"0"-48"-16,0 0-47 15,0 0-24-15,0 0 40 16,0 0-41-16,-6-3-7 15,4 2-2-15,0-1-10 16,1 2 63-16,1 0-73 16,0-1-3-16,0 1 11 15,0 0-29-15,0 0 18 16,0 0-20-16,0 0 1 0,1 0-5 16,13 0 4-16,7-1 0 15,7-2-10-15,5-1-10 16,5 1-25-16,2 0-77 15,-3-6-118-15</inkml:trace>
  <inkml:trace contextRef="#ctx0" brushRef="#br1" timeOffset="-57847.705">11644 4039 461 0,'0'0'46'15,"0"0"19"-15,0 0-35 16,0 0-9-16,0 0-15 16,0 0 75-16,0 0-58 15,-3-41-20-15,3 41 72 16,0 0-72-16,0 0 17 16,0 0-20-16,0 0 0 15,0 0-16-15,0 0 16 16,-2 10 0-16,-1 3-12 15,3 5 30-15,-2 2-22 16,1 2 4-16,-1-1 0 16,2-2-4-16,0 0 4 15,0-6 0-15,0-3-5 0,0-6 18 16,0-1-18-16,2-2 5 16,13-1 0-16,10 0 10 15,14-4-10-15,15-13 0 16,6-4 17-16,5-6-17 15,-1 0 0-15,-4-1-27 16,-6-2-74-16,-7 1-34 16</inkml:trace>
  <inkml:trace contextRef="#ctx0" brushRef="#br1" timeOffset="-49582.105">2327 6442 409 0,'0'0'37'16,"0"0"-22"-16,0 0 45 15,0 0 4-15,0 0-6 0,0 0 10 16,0 0-33-1,-10-3 2-15,10 3-29 0,0 0 6 16,0 0 55-16,0-2-59 16,0 2 3-16,0 0 18 15,0 0-29-15,0 0 15 16,0 0-17-16,0 0 0 16,0 0-4-16,0 0 4 15,0 0-5-15,0 0-2 16,7 0 14-16,9 0-8 15,6 0 1-15,5 2 0 16,4 1-2-16,5-3 2 16,-1 3 0-16,4-3 6 0,-3 2-5 15,-3 0 6 1,-2-1-7-16,-4 1 0 0,-5-1-11 16,-4 0 11-16,-4-1 0 15,-4 2 5-15,-1-2 2 16,-3 0-8-16,-1 0 1 15,2 0 0-15,2 0-22 16,7 0 5-16,2 0-63 16,2 0-42-16,-1-3-427 15</inkml:trace>
  <inkml:trace contextRef="#ctx0" brushRef="#br1" timeOffset="-47692.483">13609 5842 482 0,'0'0'0'0,"0"0"5"15,0 0-5-15,0 0 38 16,0 0 45-16,0 0 12 16,0 0-50-16,0 0-14 0,0-26-8 15,0 26-16 1,0 0 12-16,0 0-19 0,0 0 0 15,0 0 12-15,0 0-12 16,0 0 0-16,0 0-9 16,0 0 28-16,0 0-22 15,0 0 3-15,2 0 0 16,4 0-10-16,5 3 10 16,2 3 0-16,2 1-3 15,3-1 20-15,2-2-13 16,0 3-4-16,0-2 0 15,3 0 5-15,0-2-5 16,-1 1 0-16,2-3-5 16,2-1 13-16,1 0-2 15,3 0-6-15,-2 0 9 0,-2 0-15 16,-1-5 6-16,-5 4 0 16,-7-1-2-16,-3 0 16 15,-4 2-17-15,-6-1 3 16,2 1 0-16,-2 0-3 15,0 0 3-15,2 0-27 16,1 0 16-16,-2-4-45 16,5-1 26-16,-2-1-93 15,1-2-79-15,-5 0-165 16</inkml:trace>
  <inkml:trace contextRef="#ctx0" brushRef="#br1" timeOffset="-46996.489">13632 5867 468 0,'0'0'20'0,"0"0"-17"15,0 0 5-15,0 0-4 16,0 0 72-16,0 0-24 16,6 8-32-16,0-3 52 15,1 1-58-15,2-1 9 16,3 1 2-16,0-3-21 16,1 4 27-16,-1-3-18 0,5 2-7 15,1 2 38-15,1-2-43 16,5-1 7-16,0 0-8 15,1-4 16-15,3 3 0 16,1-4-16-16,-2 0 1 16,1 1 20-16,-1-1-20 15,-6 0 9-15,0 0-10 16,-4 0 14-16,0-2 0 16,1-4-14-16,3-1 0 15,-3 2 20-15,2-2-17 16,1 1-1-16,-1-1-2 15,-1 0 10-15,-2 1-5 16,-1 0-5-16,-5 1 0 16,-1 0 1-16,-6 1-1 15,2 1 0-15,-2-1 0 0,3 1 3 16,2-1-5-16,-5 3 2 16,1-2-7-16,-4 1 0 15,1 2-35-15,-2 0-27 16,0 0-11-16,-2 0-86 15,-16 0-167-15</inkml:trace>
  <inkml:trace contextRef="#ctx0" brushRef="#br1" timeOffset="-46298.691">13714 5911 79 0,'0'0'394'0,"0"0"-342"0,0 0-52 16,0 0 0-16,0 0 2 16,0 0 43-16,20 9 3 15,-12-7 21-15,1 1-59 16,3 1 48-16,-3 1-58 15,3-2 5-15,0 4 21 16,2-2-21-16,-1 0 5 16,2 2-4-16,1-1 3 15,1 2 27-15,2-2-36 16,2-3 7-16,1 1 16 16,5-4-21-16,1 0 15 0,2 0-17 15,2 0 16 1,-1-2 3-16,-1-6-19 0,1-4 0 15,-3 0 10-15,1 2-5 16,-4 0-7-16,-3 1 2 16,-5 1 0-16,-4 3 6 15,-5 0-6-15,-1 1 0 16,-2-1 7-16,0-1-2 16,0 2 3-16,2-1-8 15,-2-1 3-15,0 0-6 16,-2 1 3-16,-3 0 0 15,0 3 0-15,0 0 12 16,0 2-12-16,0 0 0 0,0 0-30 16,0-1 24-1,0-1-44-15,0 0-53 0,-5 0 37 16,-3 2-30-16,1 0-172 16</inkml:trace>
  <inkml:trace contextRef="#ctx0" brushRef="#br1" timeOffset="-45719.746">13810 5961 514 0,'0'0'99'0,"0"0"-91"16,0 0 10-16,0 0-6 15,0 0 8-15,0 0 27 16,10 0-41-16,3 0 49 15,3 0-50-15,4 0-4 16,1 0 32-16,1 0-33 16,3 0 0-16,-2 0 13 15,2 0-9-15,1 0 15 16,0 0-19-16,1 0 0 16,0 0-6-16,1 0 6 0,-2-5 0 15,1 0-2 1,-3 0 17-16,-2 1-30 0,-8 1 9 15,-1 1-26-15,-6-1 30 16,-4 1-117-16,-2-1-155 16</inkml:trace>
  <inkml:trace contextRef="#ctx0" brushRef="#br1" timeOffset="-43928.963">1422 6522 644 0,'0'0'77'0,"0"0"-76"16,0 0 14-16,0 0-14 15,0 0 1-15,0 0 42 16,-2 3-44-16,2-3 0 0,2 1 18 16,5-1-11-16,7 2 34 15,3-2-25-15,3 0-7 16,5 0 49-16,4 0-52 16,-1-3 7-16,8-7 3 15,0 1-6-15,0-2 1 16,1-1-11-16,0-4 3 15,-6 1 3-15,-1-3-6 16,-8 0 0-16,-5 1-3 16,-5 0 4-16,-11 2-5 15,-1-2-43-15,-3 3-73 16,-16-1-36-16,-9 1-433 16</inkml:trace>
  <inkml:trace contextRef="#ctx0" brushRef="#br1" timeOffset="-43584.553">1670 6266 455 0,'0'0'188'0,"0"0"-166"16,0 0-8-16,0 0-6 15,0 0 55-15,0 0-36 16,19 0-13-16,-6 0 15 15,1 0-23-15,3 8 21 16,0 6-14-16,2 5 1 0,-2 2 7 16,-1 4-10-16,-1 3-5 15,-2-1 50-15,1-2-53 16,-2-1-2-16,-2-5 5 16,-1 3 8-16,1-5-9 15,-5 0-5-15,1-3 4 16,-6 0 6-16,0 0-10 15,0 0-12-15,0 0 8 16,-9 1-48-16,-1-3-1 16,-2-3-89-16,4-9-382 15</inkml:trace>
  <inkml:trace contextRef="#ctx0" brushRef="#br1" timeOffset="-42210.238">6455 6338 309 0,'0'0'187'16,"0"0"-63"-16,0 0-91 16,0 0 14-16,0 0 25 15,0 0-50-15,0 0 30 16,0 0-48-16,0 0 5 15,0 0 4-15,0 0-6 16,5 3-6-16,4 2-1 16,3-1 4-16,2 1 14 15,2 3-18-15,2-1 0 16,-2-2 36-16,4 1-35 0,-2-2 23 16,1-2-24-1,3 0 8-15,-2 0 11 0,2-2-19 16,-1 0 0-16,4 0 14 15,-2 0-8-15,-2 0 0 16,-4-4-6-16,-3-1 3 16,-2 0 4-16,-2 0-7 15,-5 3 0-15,-2-1 13 16,-3 2-11-16,3-1 11 16,0-2-13-16,3-1 0 15,1 0-3-15,1 1 3 16,1-1 0-16,-2 0-10 15,2 0-2-15,-3 1-3 16,-4 1-22-16,2 3-52 16,-1 0 7-16,-3 0-173 0</inkml:trace>
  <inkml:trace contextRef="#ctx0" brushRef="#br1" timeOffset="-41573.877">6502 6338 488 0,'0'0'57'0,"0"0"-39"16,0 0-9-16,0 0 49 15,0 0 2-15,0 0-53 0,0 8 15 16,0-6-22 0,0 3 0-16,0 2 39 15,4 0-12-15,1 3 10 0,4-3-19 16,1 1-12-16,1 0 44 16,1 0-50-16,6-3 17 15,-2-1 30-15,2-1-34 16,3-1 12-16,-2-1-25 15,2-1 10-15,0 0-4 16,0 0-6-16,0 0 0 16,0 0 7-16,-5 0 0 15,2 0-2-15,0 0-5 16,-3 0 0-16,4-6 15 16,-2 0-15-16,-1-3 0 15,-4 2 11-15,-3-1-5 16,-2 3-2-16,-1 1-4 0,-3 0 0 15,2 0-21-15,-2 1 13 16,0 3-38-16,1-3-8 16,2 0-48-16,2 2-32 15,-2-4-239-15</inkml:trace>
  <inkml:trace contextRef="#ctx0" brushRef="#br1" timeOffset="-40718.062">7181 6293 80 0,'0'0'303'0,"0"0"-296"15,0 0-2-15,0 0 82 16,0 0 45-16,0 0-22 0,-5 0-48 16,4 0-19-16,1 0 52 15,0 0-77-15,0 0 7 16,0 0 14-16,0 0-36 16,0 0 9-16,0 0-12 15,0 0 0-15,0 0-25 16,0 9 25-16,0 2 0 15,1 4-6-15,5 0 20 16,3 0-20-16,3-1 6 16,-1 1 0-16,3 0-1 15,1-3 5-15,0-1-4 16,-1-2 5-16,2-1-1 16,-2-1-4-16,-1-3 0 15,1-3 4-15,-1 1-10 16,3-2 6-16,-5 0 0 0,2 0 11 15,-4 0-9-15,-1 0 2 16,3 0-4-16,-3 0 4 16,-1-2 2-16,-1-2-6 15,-1-1 0-15,4 0 9 16,-3-1-3-16,0 0-4 16,-2 3-2-16,1-3 0 15,-1 3-17-15,0 0 17 16,1 1-31-16,-2-1-15 15,6-1-23-15,-3 3 4 16,1 1-15-16,-2 0-163 16,-4 0-129-16</inkml:trace>
  <inkml:trace contextRef="#ctx0" brushRef="#br1" timeOffset="-40139.109">7203 6327 449 0,'0'0'69'0,"0"0"-69"16,0 0 10-16,0 0 55 15,0 0 11-15,0 0-53 0,12 40 56 16,-6-29-67-16,2-2 1 16,0 1 46-16,3-1-54 15,2-1 29-15,-1 1-34 16,3-2 11-16,-1 0 25 16,-1-2-36-16,3 2 0 15,1-2 13-15,-2 0-9 16,1-2 19-16,1-1-23 15,0-2 1-15,-1 0 1 16,1 0-2-16,-2 0 0 16,-2 0-1-16,0 0 13 15,-4 0-18-15,-5 0 6 16,2 0 0-16,-6 0-22 16,1 0 3-16,-1 0-38 15,2 0-4-15,1 0-51 0,-2 0-118 16</inkml:trace>
  <inkml:trace contextRef="#ctx0" brushRef="#br1" timeOffset="-38730.059">7903 6445 422 0,'0'0'191'0,"0"0"-160"15,0 0-22-15,0 0-5 16,0 0 77-16,0 0-61 16,13 0 1-16,-8 0 13 15,6 0-12-15,0 2 32 16,4-2-40-16,-2 2-4 16,3 1 39-16,1-1-47 15,1 1-2-15,0 1 9 16,3 1 2-16,-2-2 11 15,2-1-22-15,0-1 3 0,-2-1 17 16,1 0-16 0,-1 0 2-16,-1 0 3 0,-4 0 7 15,-1 0-8-15,-3 0-8 16,-2 0 0-16,-4 0 2 16,1 0-2-16,-2 0-1 15,1 0-2-15,-1 0-29 16,3 0 22-16,-1 0-59 15,2 0-48-15,3 0 1 16,-5 0-190-16</inkml:trace>
  <inkml:trace contextRef="#ctx0" brushRef="#br1" timeOffset="-33804.397">10007 3156 39 0,'0'0'389'0,"0"0"-347"16,0 0 49-16,0 0-51 15,0 0 22-15,0 0-22 16,-3-28-31-16,2 25 66 15,-1 1-66-15,2 0-2 0,-1-1 34 16,-1 3-25 0,2-1 30-16,-1 0-34 0,-1-2-2 15,1 3 29-15,-1 0-32 16,2 0-7-16,0 0 24 16,0 0-20-16,0 0 11 15,-2 0-15-15,2 0 0 16,0 0-23-16,-1 0 23 15,-1 7 0-15,0 7-10 16,-1 0 19-16,2 3-12 16,-1 3 3-16,2-3 0 15,0 3 5-15,-1 2-5 16,-3 0 0-16,1 0-10 16,0-1 23-16,2-2-13 15,1 1 0-15,-2-1 8 0,2-2-5 16,0 4-3-16,0-1 0 15,0 1-4-15,-1-1 19 16,-1-2-7-16,0 1-8 16,1-2 1-16,1 0-1 15,-2-1 0-15,2-1 0 16,0 2-11-16,-2 0 31 16,2-1-16-16,0-2-4 15,0-3 1-15,0-2-1 16,0-1 0-16,0 0 0 15,0 1-5-15,0-2 20 16,0 0-15-16,0-2 0 0,0 3 5 16,0-2-9-1,0 1 4-15,0 1 0 0,0-1-9 16,0 3 23-16,0-2-14 16,0-2 0-16,0 0 3 15,0-5-8-15,0 0 5 16,0 1 0-16,0-2-4 15,0 0 11-15,0 0-7 16,0 0 0-16,0 0 7 16,0 0-23-16,0 0-15 15,0 0-28-15,-4-6-67 16,-5-2-100-16,-5-1-290 16</inkml:trace>
  <inkml:trace contextRef="#ctx0" brushRef="#br1" timeOffset="-33128.226">9831 3578 430 0,'0'0'76'0,"0"0"6"15,0 0-19-15,0 0 4 0,0 0-49 16,0 0 73-16,-1-19-73 16,1 19 18-16,0 0 11 15,0 0-32-15,0 0 24 16,0 0-39-16,0 0 13 16,0 0-7-16,0 0-6 15,0 8-8-15,0 6-3 16,0 6 16-16,0-3-5 15,0 6 0-15,0-4 4 16,0 1 2-16,0 1-6 16,3 0 0-16,1 0-2 15,2 0 16-15,-1 0-10 16,-1 1-4-16,2 1 9 16,0 0-3-16,3 2 0 15,-3-3-6-15,2 1 0 0,-2-3 5 16,0 1-5-16,1-1 0 15,-4-4 4-15,4-3-12 16,-4-5 8-16,2 1 0 16,-1-5-6-16,-1 0 21 15,0 0-20-15,0-4 5 16,3 3 0-16,0-3 11 16,2 0-11-16,2 0 0 15,-1 0-6-15,0 0 21 16,3 0-15-16,-3-6 0 15,-2 1 9-15,2-1-10 16,-1-1 1-16,-1 0 0 16,2-1-1-16,1-3 15 0,-4 0-15 15,-1 0 1-15,1 2 0 16,-3 3-1-16,3-2 1 16,-5 0-6-16,-1 1-1 15,0 0-63-15,0 2-15 16,0-2-85-16,-3 0-272 15</inkml:trace>
  <inkml:trace contextRef="#ctx0" brushRef="#br1" timeOffset="-31410.989">9314 3014 166 0,'0'0'185'16,"0"0"-144"-16,0 0 16 15,0 0-25-15,0 0 76 16,0 0-54-16,2-13-19 16,-2 12 40-16,0 1-43 15,0 0-8-15,0-2 31 16,0 2-42-16,0 0 53 16,0 0-66-16,0 0 14 15,0 0 15-15,0 0-28 16,0 0 5-16,0 0-6 0,0 0 15 15,0 0-21-15,0 0 6 16,0 0 0-16,0 0-13 16,0 0 13-16,0 0 0 15,6 0-6-15,-1 0 15 16,1 2-15-16,0 1 6 16,1 0 0-16,4 4 3 15,-1 0-3-15,5 1 0 16,-3 1-10-16,1-1 22 15,1 2-17-15,0-1 5 16,-1 3 0-16,-4 1 1 16,3-1-1-16,0 0 0 0,-2 2 0 15,2-2 15-15,-3 1-15 16,0 0 0-16,0-2 0 16,-1 1 5-16,-1 0-5 15,0 1 0-15,-2 0-4 16,5-1 19-16,-4 1-15 15,3-1 0-15,-1 0 0 16,-1 1 1-16,-1 0-1 16,2 0 0-16,-4 0 0 15,1-2 10-15,0 1-6 16,-2 0-4-16,0 0 0 16,0 1 4-16,1 0-2 15,0 1-2-15,-3 3 0 0,2-2 11 16,-1 1 5-16,-2-2-16 15,3 1 0-15,-3 1-1 16,4 2 3-16,-2-1-2 16,-2 0 0-16,1-3 12 15,1 2-11-15,-2 0-1 16,0 0 0-16,0-2 6 16,0-1 1-16,0-2-7 15,0 0 0-15,0 1 7 16,0 2-4-16,0-2-3 0,0-2 0 15,-2-1 3 1,-1-1-2-16,-4 0-1 0,5 3 0 16,-1-5 12-16,-2 2-4 15,1 1-8-15,-2-1 0 16,-2 4 2-16,2-4-1 16,-2 3-1-16,0 0 0 15,0-3 7-15,0 0-8 16,4 1 1-16,-2-3 0 15,1 2-3-15,0-4 5 16,0 4-2-16,0-1 0 16,-2 0 5-16,0 1-6 15,-1 1 1-15,-1 0 0 16,0-2-2-16,1 2 2 16,0-2 0-16,3-3-1 0,1 1 5 15,2-5-7 1,-1 3 3-16,2-1 0 0,-2-2 2 15,3 1 4-15,-3 1-12 16,1-1 5-16,-2 1-30 16,1-2 28-16,3 0-42 15,-2 0-7-15,1 1 14 16,-2 1-43-16,0 1-9 16,3-3-80-16,0 0-171 15</inkml:trace>
  <inkml:trace contextRef="#ctx0" brushRef="#br1" timeOffset="-28777.979">10662 3018 48 0,'0'0'252'0,"0"0"-194"15,0 0-13-15,0 0-25 16,0 0 5-16,0 0 66 15,0 0-49-15,-10 0-12 16,7 0-10-16,0 0-19 16,-2 0 55-16,1 0-48 15,-1 0 10-15,1 0 12 16,-4 0-21-16,2 0 25 16,-1 0-34-16,1 0 8 15,-4 2 8-15,4-1-16 16,0 1 0-16,-2-2 8 15,1 2 8-15,2-1-12 16,-1 1-4-16,2 0 7 0,-1 1 1 16,-1-2-8-16,1 2 0 15,0-3 8-15,0 2-1 16,-1 1-5-16,0 2-2 16,0-2 3-16,-1 2-12 15,0 0 9-15,2-1 0 16,0 2-5-16,-1 0 16 15,1-1-13-15,0 3 2 16,1-1 0-16,-2 0-4 16,1 0 4-16,-1 1 0 15,-3 2 14-15,5 0-9 16,-2-3-5-16,0 0 0 16,1 0 7-16,0 2-15 15,0-1 8-15,1 1 0 0,-2-2 13 16,2 1 1-16,0-1-19 15,-2 0 5-15,2 1 0 16,-1 0 3-16,2-1-3 16,0 0 0-16,2 1-3 15,-2 0 16-15,0 1-14 16,-2 2 1-16,0-3 0 16,1-2 0-16,0 4 0 15,-1-2 0-15,1-1 4 16,2 1 4-16,-1 3-7 15,2-5-1-15,-5 5 0 16,3-2 2-16,-3 2-2 0,3 1 0 16,-1-1 1-1,-1-1 7-15,5-1-10 0,-5 4 2 16,1-1 0-16,3 5-1 16,-4-1 1-16,2 0 0 15,-1 2-3-15,-1-2 17 16,2 1-10-16,0-3-4 15,3-2 6-15,0 0 1 16,-5-3-7-16,5 0 0 16,0-1-2-16,0 1 11 15,-3-6-10-15,1 8 1 16,-1-2 0-16,0 2 3 16,3 3-3-16,-2-1 0 0,2-1 5 15,-3 1 4-15,2-1-6 16,-2 2-3-16,0-2 0 15,1-1 0-15,2 1 0 16,0-3 0-16,0 1 1 16,0 0 11-16,0-1-7 15,0 4-5-15,-1-1 0 16,1 4 11-16,0 1-11 16,0 0 0-16,0 4 14 15,0-3-8-15,0 2 6 16,0-1-12-16,0 0 0 15,0 1 14-15,0-2-14 16,4-3 0-16,1 2 5 0,1 0 8 16,2-5-15-16,-1 4 2 15,0-4 0-15,-1-1 14 16,0 0-14-16,0 0 0 16,0-3 8-16,0 2 8 15,-1-3-6-15,1-1-10 16,-2-1 0-16,3 0 5 15,1 0-5-15,-1-3 0 16,1 5 7-16,1-3 3 16,-3 0-6-16,3 0-4 15,-2 1 0-15,0-2 11 16,0 0-11-16,2 0 0 0,-3-1-5 16,2-1 18-1,-2 0-11-15,0-1-2 0,-1 0 0 16,1 0 2-16,4 0-2 15,-2 0 0-15,-2 0-2 16,3 0 16-16,-1 0-18 16,0 0 4-16,1 0 0 15,1 1-35-15,2-1 12 16,-1 3-25-16,1 0-3 16,-3-1-63-16,-7-1-35 15,-2-1-243-15</inkml:trace>
  <inkml:trace contextRef="#ctx0" brushRef="#br1" timeOffset="-25389.623">7203 7204 653 0,'0'0'13'15,"0"0"-13"-15,0 0-44 16,0 0 44-16,0 0 15 15,0 0 26-15,0 0-19 16,66 8 27-16,-51-4-20 16,0 0-19-16,1 0 28 15,-2 2-25-15,2 2-5 0,2 0 22 16,1 0-26-16,4 3 13 16,1-1-17-16,4 0 8 15,2-3 14-15,-1-3-4 16,3 2-14-16,-2-3 24 15,-2-2-19-15,-6 1 8 16,-5-2-17-16,-6 0 0 16,-3 0 11-16,-5 0-11 15,-3 0 0-15,3 0 6 16,-3 0-3-16,0 0-6 16,0-4 3-16,0-6-78 15,0-6-11-15,0 0-57 16,-3-3-166-16</inkml:trace>
  <inkml:trace contextRef="#ctx0" brushRef="#br1" timeOffset="-24880.666">7463 6924 684 0,'0'0'105'16,"0"0"-105"-16,0 0 16 0,0 0-11 15,0 0-4-15,0 0 23 16,-5-4 7-16,5 4-29 16,1 0 40-1,10 0-24-15,1 0 7 0,6 0 9 16,1 5-23-16,7 3 15 15,-1-2-26-15,9 3 6 16,1 1 11-16,-1 2-17 16,2-1 0-16,-2 3 14 15,-1 0-13-15,-5 2 3 16,-2 4-4-16,-5 0 0 16,-4 4-6-16,-6 0 6 15,-2 3 0-15,-6-1 9 0,1 3-4 16,-4 0-1-1,0 1-4-15,0 2 0 0,-9 3-5 16,-10 1 5 0,-10 1 0-16,-5 0 8 0,-7-1-7 15,-3-3 5-15,-3-2-6 16,0-3 0-16,0-5 13 16,6-2-13-16,8-4-21 15,5-6 10-15,7-2-50 16,2-3-28-16,5-3-121 15</inkml:trace>
  <inkml:trace contextRef="#ctx0" brushRef="#br1" timeOffset="-12083.587">1858 3991 124 0,'0'0'55'16,"0"0"27"-16,0 0-12 16,0 0-25-16,0 0 22 15,0 0-24-15,0 0-28 16,0 0 67-16,-23-36-59 0,20 34 15 16,-1-1-38-1,2 3 16-15,-1-4-13 0,-1 3-1 16,2-1-2-16,-1 1 22 15,2 1-19-15,-2 0-3 16,0 0 0-16,1 0 2 16,-5 0-2-16,2 0 0 15,-5 0 2-15,-2 8-11 16,-3 1 11-16,1 2-2 16,-3-2 0-16,-1 1 12 15,3 2-24-15,0 0 12 16,0-2 0-16,4-1 6 15,1 1-6-15,-2-1 0 16,3-1-3-16,-5 0 9 0,9 0-8 16,-4 1 2-16,0 0 0 15,0 3-4-15,0 0 4 16,0 0 0-16,-1 2-1 16,-2 0 9-16,-2 2-15 15,4-1 7-15,-4 1 0 16,4-3-5-16,0 2 9 15,5-3-4-15,-1 2 0 16,0 2 3-16,-1-1-13 16,-1-1 10-16,2 2 0 15,-3 0 3-15,0 1-3 16,0 1 0-16,0 0-7 16,-1-1 24-16,-2-1-30 0,4-3 13 15,0-1 0 1,2 0 12-16,1-3-12 0,1 2 0 15,1 0-5-15,-2 4 6 16,2 1-4-16,-1 2 3 16,1 0 0-16,-3 0 9 15,1 1-6-15,1 1 7 16,-1-1-10-16,-1 1 7 16,5-1-6-16,0-2-1 15,1 2 0-15,0 1-9 16,0-1 18-16,0 4-12 15,0 0 3-15,0-1 0 0,0 2-6 16,0-1 6-16,0 0 0 16,0 2 19-16,0-2-14 15,-2 2-5-15,-4-1 0 16,0 0 16-16,3-3-14 16,-5 1-2-16,4-6 0 15,0 2 7-15,2-4 4 16,1 1-11-16,-4-1 0 15,4-3 8-15,-2 1-12 16,0 0 4-16,3-1 0 16,0 2-1-16,-2-1 6 15,2 3-5-15,0 1 0 16,0-1 0-16,0 0-3 16,0 2 3-16,2 0 0 15,4-1 0-15,-2-3 11 0,1 3-11 16,-1-2 0-16,2 2 0 15,-3-2-4-15,0 1 4 16,0-1 0-16,0 2-9 16,0 1 17-16,-3 0-8 15,0 0 0-15,0 3 14 16,0-2-16-16,0 2 2 16,0 0 0-16,3-3-11 15,-1 3 17-15,2-4-6 16,0 0 0-16,1 0 1 15,-2 1-9-15,3 0 8 16,-3 0 0-16,0 0 0 0,-2-3 10 16,1 1-10-16,-2-1 0 15,0-2 4-15,3 0-13 16,-3 2 9-16,0 0 0 16,4 0 9-16,-1 2-8 15,0-1-1-15,-1 0 0 16,2 3 0-16,-2 2-9 15,1 0 9-15,0 4 0 16,0-1-1-16,1 2 12 16,2-3-10-16,-3 0-1 15,3 1 0-15,-3-3-13 16,3 0 13-16,-1-1 0 16,0-2 0-16,0-3 10 0,-3 3-11 15,5-1 1-15,0-2 0 16,-2 2-8-16,5 1 8 15,-4 0 0-15,3-2-3 16,1 2 10-16,1-2-10 16,-2-1 3-16,4-2 0 15,-1 0-4-15,-1 0 4 16,-1-2 0-16,2 1-2 16,0-3 11-16,-2 1-8 15,1-3-1-15,5 2 4 16,-4-3-14-16,0-2 10 15,3 2 0-15,-3-4-2 0,3-1 10 16,0 0-4 0,0 0-4-16,0 0 9 0,1 0-9 15,2 0 0-15,-3 0 0 16,6-5 2-16,-3 1 8 16,1-1-14-16,0-1 4 15,-2-1 0-15,0 0 9 16,-4 2-9-16,0-2 0 15,-4 1 0-15,-1-1 12 16,-2 0-1-16,2-2-9 16,-2 1-2-16,0-4 48 15,-1 0-33-15,1-5-13 16,3-2 27-16,-3-1-22 16,1-1 8-16,1 1-15 15,0 1 0-15,0 1 3 16,1-2-3-16,-1 0 0 0,0 2 6 15,0 1 5-15,-4-1-14 16,1 0 3-16,-3-1 0 16,6-3 1-16,-5-2-1 15,0-4 0-15,0-2 4 16,-1 4-4-16,-4080-2 9 16,8160 4-9-16,-4080 0 0 15,-1 3 7-15,1 1-4 16,-1 0-3-16,2 2 15 15,-1-3-6-15,2-2-12 16,-4 1 3-16,0-4 0 0,1-1-5 16,1-1 5-1,-2-2 0-15,6-4 10 0,-3 1-6 16,3-2-2-16,0 3-2 16,-3 4 0-16,-1 3-4 15,-2-1 4-15,0 4 0 16,0-1-8-16,0 1 26 15,0 0-20-15,0-3 2 16,0 3 0-16,-3-2 9 16,-2 0-9-16,-1 0 0 15,0 1-2-15,0 0 17 16,-1 2-15-16,-1 3 0 16,2-1 2-16,-1 2 2 0,2 3-4 15,-3-1 0 1,6 1 10-16,-1 1-9 0,3-1 4 15,-3 1-5-15,1 1 0 16,-1-2-3-16,0 2 3 16,2-5 0-16,-2 3-2 15,1 2 10-15,1-3-14 16,-3 1 6-16,1-3 0 16,1 2-3-16,-1 1 3 15,0 4 0-15,0 0 3 16,0 1 7-16,0 0-18 15,0-2 8-15,1-1 0 16,-2-2 3-16,3-1-3 16,-2 1 0-16,1-1-5 0,1 2 10 15,-2-1 1-15,-1 2-6 16,2 0 0-16,-3 3-4 16,2-1 4-16,-4 0 0 15,4 3-2-15,0-3 12 16,3-2-13-16,-3 2 3 15,-1-2 0-15,2 0-3 16,-1-3 3-16,-2-2 0 16,1 2-2-16,-3-3 11 15,2 3-10-15,-1 1 1 16,0 0 0-16,0 3 11 16,-1-3-11-16,2 5 0 15,-1-3 1-15,0 1 12 0,2 0-17 16,-5 0 4-16,6 0 0 15,-5-2-5-15,2 2 5 16,-1-1 0-16,0-1-4 16,1 1 17-16,-2 2-14 15,-1-1 1-15,3-1 0 16,-1 3-5-16,1-2 5 16,0 5 0-16,-1 0-8 15,2 1 22-15,-1 0-21 16,3-1 7-16,1 2 0 15,-1 0 5-15,0-1-5 16,-1 0 0-16,-2 3-11 0,2-1 21 16,-1-1-29-16,-1 1 17 15,-1-2 2-15,2 1-4 16,-2 0 4-16,-1 0 0 16,-2-1-5-16,1 1 4 15,0 1-4-15,3-1-9 16,-2 1 13-16,-2 0-38 15,0 2 10-15,-1-4-17 16,2 4 9-16,-1 1-37 16,-1-3-35-16,-5 3-121 15</inkml:trace>
  <inkml:trace contextRef="#ctx0" brushRef="#br1" timeOffset="559.911">19252 5917 404 0,'0'0'9'0,"0"0"11"16,0 0 54-16,0 0-42 16,0 0 9-16,-41-75 25 15,30 65-48-15,-1-3 52 16,-3 2-63-16,0 2 6 16,-1-4 27-16,1 6-31 0,-2 2-2 15,-2 2-7-15,-1 2 0 16,0 1 9-16,-5 0-9 15,-2 0 0-15,-2 5-13 16,0 5 25-16,-8 1-12 16,5 2 0-16,-4 3 0 15,-1 1 0-15,2 1 0 16,-3 5 0-16,2-3-5 16,1 1 11-16,-2 0-7 15,0 0 1-15,-2-1 0 16,0 1-9-16,2 0 9 15,0-1 0-15,-3 2 11 16,-1-2-11-16,-2 3 4 16,1-1-4-16,-1 0 5 0,0 0-13 15,1-1 8 1,-3 1 0-16,3 0-7 0,0-3 15 16,3 1-5-16,6-3-3 15,4-1 6-15,3 1-23 16,0 0 17-16,-4 3 0 15,-1-1-6-15,-1 1 24 16,-2-1-13-16,0 3-5 16,-3-1 0-16,-1 1-7 15,4 0 7-15,0-3 0 16,8 0-11-16,-1-2 31 16,4 1-34-16,0 1 14 15,2-2 0-15,-1 0-5 16,-2 4 5-16,-3-1 0 0,-2 2-3 15,-4 1 21-15,3-3-21 16,2 0 3-16,1-1 0 16,1 0 1-16,1 1-1 15,1 0 0-15,-3 3-9 16,2-2 25-16,-2 1-17 16,-3 3 1-16,1 0 0 15,-1 1-9-15,-2 1 9 16,1-1 0-16,1-1-4 15,0-2 9-15,2-1-8 16,2-3 3-16,3 1 0 16,2-6-3-16,1-2 3 15,5-2 0-15,3-2-3 0,1-3 22 16,-3 0-17 0,-4-1-2-16,-4 2 0 0,-1 0 0 15,-5-1 0-15,1 0 0 16,0-4 14-16,1-1 0 15,5 0-2-15,3 0-12 16,-1 0 14-16,5-2 10 16,-4-2-24-16,0-1 0 15,-7 5-3-15,-5 0 17 16,-9 0-20-16,-2 16 6 16,-4 1 0-16,4 2 0 15,1 4 0-15,1 1 0 16,-2 3-8-16,0 3 18 0,-2 5-7 15,0 0-3-15,-2 3 2 16,-4 1-5-16,4 1 3 16,-4-3 0-16,0-1-15 15,-2-2 34-15,-1 1-25 16,-3 1 6-16,7-1 0 16,-1-3-6-16,5 2 6 15,7-1-3-15,6-4-5 16,4 0 16-16,6-1-2 15,-1 1-6-15,-1 4 0 16,1 1-10-16,2 0 10 16,1 0 0-16,1 0-11 0,0-2 33 15,-1-1-33 1,2-3 11-16,0 2 0 0,0 1-10 16,-2 0 10-16,0 3 0 15,0-1-6-15,-4 4 24 16,-1 0-22-16,3 1 4 15,-3-1 0-15,2-4-8 16,-1 1 8-16,-2 2 0 16,-2 0 1-16,-3 1 4 15,-5 2-8-15,-3 3 3 16,-2-1 0-16,-6 4-18 16,-1-1 27-16,-2 5-9 15,0-3 0-15,-2-5 12 0,2 2-2 16,3-2-10-16,0 2 0 15,2 5-16-15,1 0 16 16,3 2 0-16,1-1-1 16,-1 1 22-16,3 1-40 15,-5 0 19-15,-1 2 0 16,-1 0 1-16,-2-1-1 16,3 2 0-16,2-2-3 15,3-2 23-15,5-3-29 16,3 0 9-16,3-2 0 15,3 1-8-15,3-1 8 16,1 1 0-16,1 3 1 16,0-1 7-16,0 3-15 15,-1 1 7-15,1 5 0 0,3-1 3 16,2-1-3-16,4 1 0 16,-3-1-15-16,2-2 31 15,-1 3-20-15,-3 0 4 16,5-1 0-16,-2-1 7 15,1-1-7-15,2-4 0 16,-1-1-5-16,1-2 12 16,0 1-4-16,0-2-3 15,-1 0 6-15,1 2-24 16,1-2 18-16,-2 1 0 16,5-3 0-16,2-1 17 15,0-1-21-15,0 5 4 16,3 0 0-16,0 3-10 0,-1 0 10 15,-1 1 0-15,2-1-3 16,-3-1 16-16,2 5-24 16,-6 0 11-16,1 3 0 15,-2-1-3-15,-3-2 3 16,1-2 0-16,1 1 0 16,0-5 19-16,2-1-33 15,2-2 14-15,2 0 0 16,2 0-5-16,1-1 5 15,0 0 0-15,0-1 4 16,0-1-1-16,0 0-3 16,6 3 0-16,4-1 0 0,1 3-2 15,2 3 2 1,3-1 0-16,4-3-4 0,1-1 12 16,1-2-4-16,3 1-4 15,1 3 0-15,0 0-8 16,0 1 8-16,4-3 0 15,0 1-5-15,1-2 11 16,3 1-11-16,0-3 5 16,5-2 0-16,2-1 4 15,6 1-4-15,1 0 0 16,1-1-7-16,-1 3 22 16,-5-2-17-16,-1 2 2 0,0 1 0 15,-3 3-12 1,0 4 12-16,2 4 0 15,0 3 0-15,6-2 9 0,-3 0-8 16,3-3-1-16,0-2 0 16,0 4-9-16,1 0 9 15,1 2 0-15,2-5 5 16,0 1 3-16,0-3-4 16,5-1-4-16,-3-2 0 15,3-1 30-15,0-1-30 16,4 1 0-16,9-2 17 15,1 3-8-15,0-4-10 16,3 4 1-16,-3-1 0 16,2 1 17-16,2 2-17 15,4 2 0-15,1-3-1 0,4-3 9 16,1-2-9-16,6-4 1 16,1-3 0-16,3-1-2 15,4-5 3-15,-3-5-1 16,1 1 6-16,-1-3-3 15,-4-1-4-15,-1-1 1 16,-2 0 0-16,0 1-7 16,0-1 7-16,-2 1 0 15,-2-1-2-15,1-2 13 16,-2 0-11-16,1 0 0 16,-2-3 4-16,2 2-7 15,2 0 3-15,-1-2 0 0,-4 6-1 16,-5-4 14-16,-2 2-19 15,-1-1 6-15,-1-1 0 16,2 1-11-16,0-1 12 16,-3-2-1-16,3-2 0 15,0-2 14-15,2-1-23 16,0-4 9-16,3-2 0 16,0-2 5-16,8-1-5 15,4 0 0-15,1 0-6 16,-2 0 9-16,-2 0-3 15,-3 0 0-15,-1 5 7 16,3 1-18-16,-6 0 11 16,-1 5 0-16,-2 0 0 15,2-1 6-15,-1 0-8 0,2 0 2 16,1 0 0-16,6 0 9 16,4-1-9-1,5-4 0-15,5 0-11 0,-2-4 20 16,6-1-9-16,6 0 0 15,5 0 1-15,0 0-3 16,3 0 2-16,1 0 0 16,6 0-9-16,1 8 22 15,-2 4-16-15,2 3 3 16,-4-1 0-16,-6 3-8 16,3-5 8-16,-4 2 0 15,0-3-3-15,-4-2 5 16,2 0-17-16,-4-2 12 0,3-6-13 15,-4-1-9-15,-5-5 8 16,-7-19-53-16,-5-10 50 16,-4-7-22-16,-2-10-17 15,-8-9-65-15,-14-13-169 16</inkml:trace>
  <inkml:trace contextRef="#ctx0" brushRef="#br1" timeOffset="2995.257">19109 5799 420 0,'0'0'4'0,"0"0"25"16,0 0-1-16,0 0-20 16,0 0 105-16,0 0-90 15,0 0-7-15,-22-47-11 16,28 36 14-16,11 2-19 16,10-2 0-16,8-3 2 15,7-1 2-15,7 0-4 16,1 1 0-16,1 0 7 15,4 2 4-15,0-4 1 0,0 2-12 16,2 0 13-16,-4 2 20 16,-1 2-33-1,-2 6 0-15,-2 1 6 0,0 3 12 16,-3 0-22-16,1 0 4 16,0 0 0-16,3 0 8 15,3 7-8-15,-1 0 0 16,5 1-6-16,-1 2 25 15,0 0-29-15,0-1 10 16,4 2 0-16,3-3 3 16,1 2-3-16,5-1 0 15,-1-1-5-15,2 4 21 16,-4-3-16-16,1 2 0 16,0 3 0-16,1-2-3 15,-1 1 3-15,2 1 0 16,2-2-6-16,2 2 20 0,7 2-18 15,6-2 4-15,0 2 0 16,-3 1-4-16,0 1 4 16,-2 1 0-16,-3 4-3 15,0-1 12-15,-4-5-9 16,-3 2 0-16,-1-4 0 16,-6 0-3-16,2 0 3 15,-2-2 0-15,-1 0-9 16,-1 1 29-16,1 1-13 15,0 2-7-15,6 0 1 16,-3 3-8-16,2 0 8 16,-6 2-1-16,-4 3 0 15,0-1 3-15,-2-1-3 0,0 0 0 16,-3-1 11-16,1-5-21 16,-1 2 10-16,0-2 0 15,2-2 11-15,0-1 4 16,2 1-7-16,1-3-8 15,-2-1 8-15,0 2-11 16,-3-1 5-16,-1 0-2 16,0 1 0-16,1 0 9 15,3 2-9-15,3 0 0 16,-1 1 0-16,-2-2 3 16,-3 0-3-16,-5-1 0 0,-1 0-9 15,-1-1 30-15,-4 1-33 16,0-2 12-16,-1-1 0 15,-2-1-2-15,-2-1 2 16,-4 1 0-16,1-1-12 16,-4 1 38-16,-1 1-27 15,-1-2 1-15,-4 1 0 16,-4-3-3-16,-5 2 3 16,-2-5 0-16,-5 3-4 15,-1 0 22-15,1-1-18 16,-1 1 0-16,1 0 2 15,-4-2 22-15,4 1-24 16,-5-1 0-16,3-3-3 0,-2 2 26 16,0-1-22-1,0 3-1-15,3 0 0 0,-1 1-2 16,3 2 2-16,2-3 0 16,-3 2-10-16,2 1 24 15,1 1-14-15,0-2 0 16,-3 2 4-16,1-5-12 15,-1 1 8-15,0 0 0 16,-1-3-2-16,-1 1 24 16,-3-1-13-16,5 0-9 15,-4 0 4-15,1-1 4 16,-1 1-8-16,2-1 0 16,-2 3-3-16,0-2 38 15,1 0-40-15,2 1 5 0,0 2 0 16,0 0 18-16,0-4-18 15,0 5 0-15,3-3-3 16,1 1 11-16,-1 1-2 16,2 0-6-16,-1 0 1 15,-2 0-11-15,2 0 10 16,-1-1 0-16,-3 3-2 16,2-3 20-16,1 4-22 15,4 2 4-15,9 5-52 16,8-6-18-16,-6-9-279 15</inkml:trace>
  <inkml:trace contextRef="#ctx0" brushRef="#br1" timeOffset="5735.677">6332 11017 317 0,'0'0'65'16,"0"0"-58"-16,0 0 37 15,0 0-44-15,0 0 14 16,0 0-2-16,0 0-1 15,0 0 22-15,0 0-24 16,0 0 18-16,0 0 14 16,2 0-40-16,-1 0-1 15,-1 1 0-15,0 3-5 0,3 3-10 16,0 1 26 0,3 5-11-16,0 2 46 0,3 0-46 15,-3 1 16-15,4-5-16 16,-3 3 2-16,1-4 13 15,-2-4-15-15,-1 0 0 16,0-3 22-16,-2-1-10 16,0-2-11-16,2 0 0 15,3 0 11-15,5 0 29 16,6-8-5-16,10-9-25 16,7-5-11-16,7-6 0 15,5-5-37-15,5-4-55 16,-5-2-206-16</inkml:trace>
  <inkml:trace contextRef="#ctx0" brushRef="#br1" timeOffset="83423.205">19755 12391 682 0,'0'0'7'16,"0"0"18"-16,0 0-25 16,-105 67 0-16,72-30 53 15,2 6-19-15,6 9 9 16,4 5-7-16,8 0-30 0,11-3 19 16,2-7-25-16,6-10 0 15,18-5 7-15,7-10-7 16,8-5-2-16,9-8-1 15,6-9 3-15,4-2-5 16,1-24 5-16,-5-9 0 16,-8-8 3-16,-11-5 10 15,-13-5-10-15,-12 4 9 16,-10 3-10-16,-13 5 35 16,-18 7-37-16,-13 7-4 15,-6 9 0-15,-8 9 8 16,-4 9 1-16,4 0-5 15,3 18-1-15,9 13-3 0,9 15 4 16,14 10 0 0,15 7 22-16,8 4-15 0,13-4 10 15,19-10-17-15,13-10 0 16,6-9-3-16,7-10 3 16,6-11 0-16,-1-13-10 15,-5 0 28-15,-7-26-27 16,-14-14 9-16,-12-16-12 15,-14-10-7-15,-11-5-13 16,-18 5 0-16,-25 12 18 16,-11 17 28-16,-9 18-8 15,-2 14-6-15,1 5 0 16,2 18 4-16,13 12-4 0,9 5 0 16,23 0 41-16,15-3-35 15,2-6-6-15,26-5-3 16,13-8 3-16,15-10-12 15,10-3 12-15,4-15 0 16,-3-16-2-16,-10-8-16 16,-12-2 14-16,-17 2-9 15,-15 5 13-15,-11 8-27 16,-10 5 27-16,-24 8 0 16,-13 9-7-16,-6 4 20 15,-6 6-13-15,4 19 3 16,13 3-3-16,14-1 37 15,13-5-37-15,15-8 0 16,5-3-4-16,30-7 6 0,13-4-2 16,14-10 0-16,3-19 3 15,-4-2-20-15,-13 2 15 16,-20 9 2-16,-17 11 12 16,-11 9-10-16,-2 0 38 15,-26 11-40-15,-14 17 2 16,-16 10 19-16,3 3-21 15,10-4 0-15,15-12 2 16,15-12-2-16,15-11-32 16,4-3-85-16,34-29-36 15,8-18-99-15</inkml:trace>
  <inkml:trace contextRef="#ctx0" brushRef="#br1" timeOffset="84503.439">19812 11668 555 0,'0'0'24'16,"0"0"-24"-16,0 0 0 15,0 0 7-15,0 0 28 16,0 0 32-16,0 0-33 15,-4-3-27-15,4 3 48 16,7 0-50-16,3 0 22 16,2 0 20-16,7 11-35 15,2 3 29-15,6 8-11 16,7 5-29-16,7 7 56 16,5 5-54-16,6 9-1 15,3 0 18-15,2 4-8 16,-3-2-6-16,-7-4-6 15,-6-6 4-15,-9-7-8 0,-6-7 4 16,-7-8 0-16,-7-4 18 16,-6-8-16-16,-1-3 13 15,-5-2-15-15,0-1 4 16,0 0-1-16,0 0-3 16,0 1-1-16,0-1-3 15,0 0-42-15,0 3-25 16,7 0-56-16,3 0-12 15,8-1-160-15</inkml:trace>
  <inkml:trace contextRef="#ctx0" brushRef="#br1" timeOffset="85139.405">20766 12501 959 0,'0'0'93'0,"0"0"-73"16,0 0-2-16,0 0-15 15,0 0 21-15,115-67 41 16,-75 30-60-16,0-2 34 16,1-4-39-16,-3-5 0 15,-3 2-1-15,-9-4 1 16,-10 1 0-16,-9 6-5 0,-7 5-15 16,0 9 12-16,-6 13-1 15,-11 10 1-15,-3 6-18 16,-9 1 25-16,-1 19 0 15,0 8-8-15,4 1 17 16,8 4-16-16,5 1 8 16,7-2 0-16,6-2 9 15,0-1 0-15,15-5-7 16,13-2 13-16,9-5-7 16,5-4 20-16,7-3-28 15,1-3 1-15,-1-1-13 16,-5 2 9-16,-4 6-61 15,-10 8-73-15,-19 6-121 0,-11 0-423 16</inkml:trace>
  <inkml:trace contextRef="#ctx0" brushRef="#br1" timeOffset="86325.574">19761 12492 796 0,'0'0'58'16,"0"0"20"-16,0 0-78 16,0 0 0-16,24 142 0 15,10-45 40-15,9 13 15 16,5 8-18-16,6 2-34 15,5-3 48-15,10-4-51 16,8-6 0-16,8-9 16 0,3-9-15 16,-4-5 0-16,-3-6-1 15,-10-10 0-15,-5-15-9 16,-15-13 9-16,-17-20-26 16,-12-13 16-16,-13-7-17 15,-6-3 27-15,-3-25-4 16,-3-23-22-16,-26-24 21 15,-18-20-41-15,-19-14 25 16,-10 0 10-16,2 12 6 16,5 22 5-16,17 27 31 15,7 22-16-15,11 19 46 16,7 7-61-16,3 14-2 0,8 20-5 16,8 10 14-16,8 9-4 15,9 5-3-15,24 3 1 16,12-4 12-16,0-5-13 15,2-9 0-15,-5-16 3 16,-6-7 4-16,-11-9-14 16,-7-11 2-16,-9 0-4 15,-4-32-10-15,-5-20 19 16,-5-23-97-16,-29-14 36 16,-17-3 41-16,-9 16 20 15,4 22 12-15,5 24 18 16,9 24 90-16,8 9-88 15,1 37-29-15,9 23 13 0,11 14 5 16,13 8 31-16,10-3-52 16,31-7 12-16,11-9-7 15,6-14-5-15,0-13 0 16,-7-14-16-16,-15-20-5 16,-10-5 20-16,-12-31-24 15,-11-24-3-15,-3-23 23 16,-17-23-69-16,-24-8 11 15,-12 11 59-15,-2 26 8 16,7 29 44-16,16 28 25 16,8 15-62-16,4 11 8 15,0 24-19-15,6 15 0 0,10 10 8 16,4 4-7 0,18-1 24-16,18-8-25 0,8-9 2 15,-4-14-12-15,-4-13 10 16,-9-16 0-16,-9-3-14 15,-6-17 28-15,-11-30-28 16,-1-24-11-16,-26-19-54 16,-25-12 79-16,-15 5-35 15,1 13 35-15,7 25 16 16,16 26 9-16,16 24 46 16,10 9-71-16,2 28 15 15,10 20-15-15,4 13 0 0,4 6 0 16,31 0 13-1,14-5-4-15,13-7-11 0,7-11 2 16,-3-12-22-16,-8-13 11 16,-15-13-50-16,-13-6 10 15,-10-14 20-15,-14-25-42 16,-6-18-60-16,-9-21-487 16</inkml:trace>
  <inkml:trace contextRef="#ctx0" brushRef="#br1" timeOffset="87174.235">21148 11751 446 0,'0'0'78'16,"0"0"-3"-16,0 0-10 16,0 0-42-16,0 0 45 15,0 0-20-15,5-36-24 16,-5 36 76-16,0 0-84 16,0 0 10-16,0 0 12 15,0 0-33-15,0 0 14 0,0 0-19 16,0 3 0-1,0 6 19-15,0 3-19 0,0-3 0 16,0-3 6-16,0-3 5 16,0-3-9-16,0 0-2 15,0 0 0-15,0 0 17 16,0 0-17-16,0 0 0 16,0 0-5-16,0 0 19 15,0 0-22-15,0 0 8 16,0 3 0-16,0 1-9 15,0 0 9-15,-3 2 0 16,1 0-6-16,2-1-37 16,0 2-38-16,0 1-54 15,0-7-177-15</inkml:trace>
  <inkml:trace contextRef="#ctx0" brushRef="#br1" timeOffset="127987.55">20475 7952 257 0,'0'0'251'0,"0"0"-250"16,0 0 56-16,0 0 2 0,-16-78-15 16,16 62 31-16,0 4-15 15,0 2-18 1,-1 3 57-16,1 2-63 0,0 5 3 15,0 0-30-15,0 0 13 16,0 0-31-16,0 12 9 16,0 20 0-16,0 19-1 15,2 19 8-15,4 22-3 16,0 5 1-16,-1 11 8 16,-2 6 11-16,1-3-24 15,-2-4 12-15,-2-4 8 16,0-10-17-16,0-7-3 15,0-8 0-15,-6-7 22 16,4-10-12-16,1-14-10 16,-1-13 0-16,1-12 3 0,1-11-1 15,0-5-2-15,0-6 0 16,0 0 10-16,0-2 12 16,0-23-22-16,0-21 0 15,1-18-21-15,7-17 10 16,2-6-2-16,-6 0-4 15,-2 2 4-15,-2 6-8 16,0 3 21-16,0 6 0 16,0 1-16-16,0 5 16 15,0 7 0-15,0 5-5 16,0 9 10-16,0 16-12 16,0 12 7-16,0 8 0 15,0 7-12-15,0 0 12 0,0 24-20 16,0 21-3-16,0 25 23 15,0 25 0-15,-3 22 3 16,-7 11 1-16,1 3 40 16,4-7-43-16,5-12 3 15,0-14-4-15,0-12 13 16,3-13-21-16,5-12 8 16,5-10-53-16,1-10 28 15,11-13-107-15,-1-15-86 16,-3-13-413-16</inkml:trace>
  <inkml:trace contextRef="#ctx0" brushRef="#br1" timeOffset="133125.832">10820 5221 153 0,'0'0'146'15,"0"0"-118"-15,0 0 51 16,0 0-49-16,0 0 42 16,0 0-48-16,0 0 36 15,0 0 32-15,-7-47-89 16,7 41 7-16,0 1 20 0,0 4-12 16,0-1 18-1,0 2-32-15,0 0 11 0,0 0 23 16,0 0-38-16,0 0 0 15,0 0 6-15,0 0 10 16,0 0-24-16,0 0 8 16,0 0 0-16,0 0-16 15,0 8 16-15,0 8 0 16,0 8-2-16,0 5 10 16,3 0 11-16,-2 2-14 15,-1 1-3-15,0-2 40 16,0 1-28-16,0-1-10 15,0-2 29-15,-4-1-32 16,4-2 26-16,-3 0-27 0,3 1 2 16,0 1 19-16,0-1-21 15,0 2 0-15,0-1 15 16,0-1-11-16,0 2 7 16,0 0-11-16,0 1 15 15,0 2-5-15,0 0-10 16,0 1 0-16,-3-1 4 15,1-4 13-15,2-7-14 16,-1-6-3-16,-1-6 0 16,2-1-1-16,-1-3 1 15,1-1 0-15,0-3-5 16,0 0 19-16,0 0-15 16,0 0 1-16,0 0 0 15,0 0 7-15,0 0-7 0,0 0 0 16,0-15 0-16,-3-12 16 15,-3-9-24-15,-3-2 8 16,0-2 0-16,0 0-29 16,1 3 29-16,2-1-4 15,1 2-6-15,3-1 11 16,-1 1-7-16,3 0 6 16,-1 2-1-16,1-2-28 15,-2-1 29-15,2 2-10 16,0 0 6-16,0 3-14 15,0 6 17-15,0 3 1 0,0 3 0 16,0 5-7-16,-1 3 7 16,1 4 0-16,0 2-2 15,0 5 15-15,0 1-10 16,0 0-3-16,0 0 6 16,0-1-13-16,0 1 7 15,0 0 0-15,0 0-4 16,0 0 9-16,0 0-9 15,0 0 4-15,0 0 0 16,0 13-11-16,0 9 11 16,0 5 0-16,0 4-7 15,0 4 14-15,0 2-7 16,0 2 0-16,0 0 11 16,0-3 4-16,0-2-5 15,0 3-10-15,0 1 7 0,0-1 4 16,0 4 10-1,0-2-21-15,0 0 0 0,0 1 15 16,0 4-15-16,0-1 0 16,0 1-2-16,-2-2 21 15,1-4-2-15,1-2-17 16,0-4 1-16,0-1 6 16,0 0-7-16,0-2 0 15,0-2-7-15,0 0 26 16,0-2-11-16,0 0-8 15,1 0 0-15,-1-2 18 16,0 0-18-16,0-4 0 0,0 3-9 16,2 0 27-16,-1 2-20 15,1 0 2-15,-1 3 0 16,-1-1 1-16,0-1 2 16,0-5-3-16,0-1 0 15,0-2 23-15,0-3-25 16,0-2 2-16,0 0 0 15,0-3-1-15,0-1 1 16,0-1 0-16,0 0 0 16,0 2 14-16,0-3-10 15,0 5-4-15,0-3 0 16,0 1 9-16,0 1-3 16,0-5-6-16,0-1 0 0,0-1 14 15,0 0-5 1,0-1-9-16,0-2 0 0,0 0 2 15,0 0-2-15,0 0 0 16,0 0-7-16,0 0 18 16,0 0-14-16,0 3 3 15,0-3 0-15,0 0 1 16,0 0-1-16,0 0 0 16,0 0 0-16,0 0-2 15,0 0-26-15,0 0 18 16,0 0-60-16,-15-17-28 15,-12-15-253-15</inkml:trace>
  <inkml:trace contextRef="#ctx0" brushRef="#br1" timeOffset="136687.697">20676 7252 660 0,'0'0'10'15,"0"0"20"-15,0 0-28 0,0 0-2 16,0 0 48-16,0 0-33 15,0 0 45-15,-16-45-29 16,16 45-30-16,-1 0 34 16,1 0-35-16,-2 0-8 15,-1 17-2-15,-1 8 20 16,-5 11-3-16,-1 10-7 16,0 4 0-16,-1 8 3 15,-1 3-3-15,-2 1 0 16,-2 0 21-16,2-4-20 15,-1-5 28-15,5-6-29 16,-2-8 0-16,5-4 7 16,2-12-7-16,0-5 0 0,2-9 6 15,2-4 2-15,1-2-1 16,0-3-7-16,0 0 0 16,0 0 58-16,0-12-55 15,0-12 9-15,0-11-12 16,1-8 8-16,7-5-18 15,-3-4-3-15,4 0-12 16,-2 0-8-16,-2 6 12 16,-1 10 21-16,-1 6-4 15,-2 7 17-15,0 7-16 16,-1 4 3-16,2 7 0 16,-2 1 1-16,0 2-1 0,0 2 0 15,0 0-19-15,0 0 28 16,0 0-18-16,0 0-4 15,0 14 13-15,0 14-16 16,0 12 16-16,-11 12 0 16,-6 6 11-16,-3 7-5 15,0 2 30-15,-4 1-36 16,5-8 0-16,4-9 22 16,2-11-22-16,3-7 0 15,4-8-1-15,3-3 7 16,-1-6-10-16,2-2 4 15,1-1 0-15,-1-3 3 16,2-4-3-16,-1-3-37 0,1 1-3 16,0-4-76-1,0 0 0-15,0 0-138 0,0-21-142 16</inkml:trace>
  <inkml:trace contextRef="#ctx0" brushRef="#br1" timeOffset="159183.157">9857 3226 111 0,'0'0'21'0,"0"0"241"16,0 0-219-16,0 0-35 15,0 0 72-15,0 0-49 16,0 0-21-16,0-7 14 0,0 7-13 16,0 0 48-16,0-3-23 15,0 0-20-15,0-1 50 16,0 0-55-16,0 1 1 15,0 3-8-15,0-2 5 16,0 1-18-16,1 0 9 16,-1-1 0-16,0 1 5 15,2-1-5-15,-2 1 0 16,1-3-6-16,1 4 0 16,-2 0 1-16,0-3 5 15,0 3-22-15,0 0 14 16,0 0-18-16,0 0 15 15,0 0-1-15,0 0-14 0,0 0 20 16,1 3 3-16,-1 4 3 16,2-3-7-16,-2 2 7 15,2 2 0-15,1 3 0 16,0 6 10-16,2 5 14 16,-2 7-9-16,3 3 8 15,-5 6 26-15,1 1-45 16,-2 2 25-16,2 0 9 15,-2-4-33-15,1 0 24 16,-1 1-25-16,4 1 4 16,-3-2 20-16,3 0-20 15,-3-3 5-15,1-5-12 16,-1-3 12-16,-1-2 11 16,2-2-20-16,-2-2 3 0,3-8 12 15,-2-2-17-15,-1-6 9 16,2-1-11-16,-2-3 1 15,1 0 4-15,-1 0-5 16,2 0-7-16,-2 0-15 16,0-5-37-16,0-7 9 15,-3 0-146-15,-13-8-221 16</inkml:trace>
  <inkml:trace contextRef="#ctx0" brushRef="#br1" timeOffset="159410.061">9767 3746 295 0,'0'0'354'16,"0"0"-354"-16,0 0 8 16,12 95 4-16,-8-54-2 15,1 0 23-15,3-1-22 16,-1-3-8-16,6-6 9 15,-1-7-12-15,8-5-15 16,1-5-14-16,6-4-86 16,-1-10-221-16</inkml:trace>
  <inkml:trace contextRef="#ctx0" brushRef="#br1" timeOffset="161875.055">22189 8802 738 0,'0'0'27'16,"0"0"-24"-16,0 0 5 0,0 0-8 15,0 0 35-15,0 0-3 16,36-17 0-16,-8-7-14 15,3-2-13-15,5-4 10 16,-3-2-15-16,0-4 0 16,-5-2 5-16,-6-1-3 15,-3-3-2-15,-5 5 0 16,-3 0 9-16,-3 3-2 16,-2 5-2-16,-4 6 14 15,-2 7 28-15,0 10-21 16,0 5 2-16,0 1-28 15,0 0 4-15,0 0-13 16,-2 0 9-16,-14 14-3 0,-9 15-10 16,-8 10 26-16,-4 11-10 15,-6 4-3-15,0 7 2 16,0 0 16-16,4-3 0 16,3-3-18-16,6-4 34 15,7-1-17-15,8-1 8 16,6 1-25-16,3-2 0 15,6-3 0-15,0-1 0 16,5-8 0-16,10-3 1 16,6-7 10-16,7-11-18 15,0-8 7-15,4-7-1 16,2-2-16-16,0-18 12 0,-1-8-17 16,-7-4 15-16,-8 0-21 15,-10 1 27-15,-8 2-10 16,0 3 7-16,0-1-17 15,-13 0 0-15,-4 6 8 16,0 3 11-16,0 4-5 16,-1 6 2-16,5 4 5 15,-3 4-2-15,5 0-21 16,1 0 16-16,1 0-15 16,6 6-5-16,0 7-20 15,1 4 33-15,2 0-11 16,0 3-38-16,0-3-27 15,8-1-158-15</inkml:trace>
  <inkml:trace contextRef="#ctx0" brushRef="#br1" timeOffset="162882.105">22789 8799 708 0,'0'0'36'0,"0"0"8"16,0 0-19-16,0 0-7 16,0 0 60-16,0 0-49 15,-5-5 7-15,5 3 0 16,0 1-16-16,0-2 7 0,0 2-27 16,5-4 9-16,9-2-9 15,2 0 0-15,7 0 0 16,1 0 3-16,0 2 3 15,0 0-6-15,-2 1 0 16,-2 3 3-16,-8 1-9 16,-3 0 6-16,-1 0-8 15,-5 4 4-15,-3 10-3 16,0 9 7-16,0 5 0 16,-6 4 4-16,-10 5-3 15,-6 0-1-15,-5 2 0 16,-4 1 2-16,-4-4 4 15,1-2-4-15,1-7-2 0,3-6 8 16,2-4-8 0,1-5 3-16,4 0-3 0,3-2 0 15,4-4 1-15,4-5-3 16,3 1-5-16,3-2 7 16,0 0-11-16,4 0 11 15,2 0-6-15,0-2-1 16,0-1-10-16,2-3 16 15,14 0-11-15,5-3 12 16,6-1 1-16,3 1 3 16,0 0-4-16,-2-1 12 15,2 4-5-15,-3-1 7 0,-4 6-14 16,-2 1 5 0,-3 0 1-16,0 0-6 0,-4 0-2 15,2 0-3-15,-3 8-32 16,7-2-13-16,3-2-79 15,5-4-73-15</inkml:trace>
  <inkml:trace contextRef="#ctx0" brushRef="#br1" timeOffset="163382.772">23755 8822 730 0,'0'0'35'0,"0"0"-8"16,0 0-5-16,0 0 37 15,0 0 17-15,0 0-51 16,3-1 2-16,-3 1-1 16,0 0-24-16,0 0 21 15,-7 0-23-15,-13 7 3 16,-6 5 6-16,-4 3-6 0,0 2-3 16,4 0 1-16,4 0 6 15,3 0 8-15,7 2-15 16,2 0 3-16,2 1 7 15,6 1-9-15,2-2-1 16,0-1 0-16,5-1 5 16,13 0 0-16,5-1-5 15,4-4 0-15,1 0 3 16,0-6 1-16,-1 1-4 16,-4-4 0-16,0-3 5 15,-5 2-20-15,-1-2-17 16,-1 0-51-16,-2 0-23 15,-2-2-20-15,0-10-177 0</inkml:trace>
  <inkml:trace contextRef="#ctx0" brushRef="#br1" timeOffset="165107.194">23813 8247 689 0,'0'0'11'16,"0"0"3"-16,-101-76-12 15,67 46 0-15,5-4 59 16,2 5-13-16,4 0 5 15,-1 5-22-15,0 5-4 16,-3 2 24-16,-5 2-51 0,-5 3 0 16,-3 4 5-16,-4 4-1 15,-3 1 2-15,-3 1-6 16,-3 0 0-16,2-2 10 16,-2 0-10-16,1-3 0 15,1 2-1-15,-1 1 6 16,0-4 4-16,-2 3-9 15,-2-1 7-15,0 3 3 16,4 1-10-16,3 2 0 16,10 0 1-16,4 0 5 15,4 2-12-15,1 6 3 16,-3 2 3-16,2 0 1 0,0 2-1 16,-1 1 0-1,3-1-4-15,-3 4 8 0,2 0-1 16,2 1-3-16,0 1 0 15,1 3-5-15,3 3 5 16,-1 0 0-16,1 2 1 16,0-2 12-16,0-2-20 15,0 2 7-15,-2-2 0 16,3 5 6-16,-2-1-6 16,1-1 0-16,-4081 1-1 15,8165-4 7-15,-4083 1-8 16,3 0 2-16,2-3 0 15,-2 3-2-15,3 3 2 16,0 0 0-16,-2 2 5 0,7 4-3 16,-3 0-2-16,4 0-4 15,4 1 4-15,-3-2 0 16,2-1 2-16,1-2-2 16,4-4 0-16,-3 1 8 15,0-1-14-15,0 5 6 16,3-3 0-16,1 3 2 15,2 0-2-15,0 0-5 16,0 1-1-16,8 3 12 16,5-4-6-16,2 5 0 15,4-2 0-15,8 3-5 0,2 2 5 16,3 4 0 0,4-2-1-16,-3-3 7 0,2-2-7 15,-3-8 1-15,1-3 0 16,2-2-4-16,3-1 4 15,1-6 0-15,3 1-7 16,4-2 15-16,3 0-16 16,5-1 7-16,3-1 1 15,2 0-4-15,1-3 4 16,0-1 0-16,2 3 5 16,2-3 4-16,1 0-9 15,-7 0 0-15,1-2 0 16,-5 0-11-16,-3-3 11 15,-4 1 0-15,3-3-1 16,-1 0 8-16,0 0-8 0,2 0 1 16,-3 0 0-16,4-5 0 15,1-3 0-15,1 4 0 16,0-3-5-16,-3 2 10 16,-8-1-2-16,0-1-3 15,-4-1 0-15,-2 0 1 16,-2-6-1-16,-1 0 0 15,-5-2 1-15,1-3 3 16,-4-2 10-16,0-2-14 16,2-7 0-16,-2 0 5 15,1-6-5-15,0-3 0 16,1 5-4-16,-1 2 12 0,-1 2-8 16,1 6 0-16,-2-1 0 15,-4 5 3-15,1 0-2 16,-2 3-1-16,-3 0 7 15,0 0-2-15,1-1 3 16,-3-2-8-16,3-1 0 16,-8-1 7-16,-1 2-7 15,-6-4 0-15,-3-1 7 16,0-5-5-16,0 0 15 16,-6-3-17-16,-3-1 0 15,0 1 17-15,1 0-16 16,0 5-1-16,5 1 0 15,-3 4 7-15,0 2 4 0,-2 3-11 16,-2-2 3 0,-2 0 9-16,-4-4-10 0,-3-1-2 15,-3-1 0-15,-3 0 7 16,2 2-7-16,-6-1 0 16,3 2 0-16,-4 1-1 15,3 3 3-15,4 1-2 16,4 2 0-16,2 2 8 15,1 1 4-15,-1 3-12 16,-1-1 7-16,3 2 2 16,-1 0-9-16,-2-1 0 15,-6-1-5-15,-3 0 11 0,-4 3-9 16,-5 2 3-16,-5 3-10 16,-3 3 10-16,-8 0-120 15,-9 11-27-15,-9-1-122 16</inkml:trace>
  <inkml:trace contextRef="#ctx0" brushRef="#br1" timeOffset="169489.027">11118 6439 147 0,'0'0'105'16,"0"0"-56"-16,0 0 12 15,0 0-23-15,0 0-24 16,0 0 34-16,0 0-10 0,0 0 28 16,0-3-25-16,0 0-33 15,0 0 14-15,0 1-13 16,0 2 5-16,0 0 43 16,0 0-40-16,0 0-2 15,0 0 0-15,0 0-8 16,0 0 17-16,0 0-24 15,0 0 3-15,0 0-3 16,0 0 0-16,0 0 0 16,2 0-6-16,2 6 17 15,-1 2-6-15,2 3 1 16,0-3 1-16,-1 2 22 16,2-2-17-16,-2-1-5 15,2-1-2-15,0 0 3 0,0-1 17 16,5 0-10-16,-4-2-11 15,2-2 8-15,1 0-8 16,-2-1-3-16,2 0 1 16,1 0 6-16,-5 0 2 15,0 0-10-15,-2 0 1 16,1 0 19-16,-1 0-14 16,3 0 7-16,-2-4-9 15,1-2 4-15,0 1-1 16,-3-1-7-16,4 0 0 15,-2 1 0-15,2-1 2 16,1 1-2-16,1 1 0 16,0 0 1-16,-3 1-7 15,-2 1 6-15,1 1 0 0,-2-1-4 16,-2 2 6-16,1 0-2 16,-2 0 0-16,0 0-1 15,0 0-8-15,0 0 9 16,0 0-2-16,0 0-12 15,0 0 16-15,-3 0-3 16,-5 0 1-16,-1 0 0 16,3 3 2-16,-2-1-2 15,0 1 0-15,0 1-7 16,0-1 13-16,0-1-12 16,-2-1 2-16,-5 1 4 15,-3-1-10-15,0-1 10 0,0 0-4 16,0 0-7-1,1 0 17-15,3 0-10 0,-1-1 4 16,1-6-10-16,2 1 1 16,2 1 9-16,4 2 0 15,2 2 5-15,0 1 1 16,3 0-12-16,1 0 3 16,0 0 3-16,0 0-12 15,0 0 7-15,0 0-12 16,0 0 15-16,0 0-12 15,0 0 13-15,1 7 1 16,4 1 0-16,1-1-3 16,1 0 3-16,-2 0 0 15,1-3 5-15,0 2-3 0,2-1-2 16,-1 0 0 0,5-2 0-16,-4-2-17 0,6 0-16 15,0-1-27-15,-1 0-36 16,-4-1-168-16</inkml:trace>
  <inkml:trace contextRef="#ctx0" brushRef="#br1" timeOffset="171035.109">11084 6541 349 0,'0'0'20'0,"0"0"0"16,0 0 4-16,0 0 49 0,0 0 31 15,0 0-50-15,-4-13-1 16,4 5-12-1,-2-1-1-15,2 3 3 0,0 1-16 16,0 1-18-16,0 3 33 16,0 1-26-16,0 0-15 15,0 0-1-15,0 0-13 16,0 0 12-16,2 8-3 16,5 2 4-16,0 2-2 15,1-1 2-15,-2-2 0 16,3-3 3-16,-3 2 6 15,3 0-1-15,0-1-8 16,3 1 0-16,-2 0 10 0,3-1-8 16,-2-2-2-1,0 0 0-15,-1-3 10 0,-4-2-7 16,3 0-3-16,-1 0 0 16,2 0 22-16,-1-5-15 15,-2-4 4-15,3-1-11 16,-3 0 10-16,-1 2-17 15,-2 0 7-15,1 0-41 16,0 4-12-16,-2-2-83 16,0-3-220-16</inkml:trace>
  <inkml:trace contextRef="#ctx0" brushRef="#br1" timeOffset="173323.222">23567 9339 304 0,'0'0'41'16,"0"0"-18"-16,0 0 24 16,0 0-27-16,0 0 5 15,0 0 26-15,0 0-20 0,-4-9 10 16,4 6-8-16,0 2-7 16,0-1 26-16,0 2-24 15,0 0-6 1,0 0 21-16,0-2-26 0,0 2 5 15,0 0-22-15,0 0 2 16,0 0 6-16,0 0-8 16,0 0 0-16,0 0 4 15,4 0 0-15,5 0-1 16,6 2-3-16,2 3 7 16,0 0 17-16,3 0-24 15,1 2 3-15,-1-2 10 16,0 0-7-16,-3 2 10 15,2-2-16-15,-4-1 2 16,1-1 0-16,-4 0-2 0,-4-1 0 16,0-2 2-16,-5 0 5 15,-3 0-7-15,0 0 0 16,0 0 0-16,0 0 9 16,0 0-9-16,0 0 0 15,0 0 12-15,0 0-9 16,0 0 4-16,0-2-7 15,-3-4-10-15,-5 1-4 16,0-1-15-16,0-2-4 16,0 4 16-16,0-1-1 15,-2 0 17-15,1 2-15 16,-5 1 16-16,2 1-19 0,-1 1 18 16,1 0 1-16,-1 0-4 15,4 0 0-15,3 0 1 16,3 0 1-16,1 0 2 15,2 0 4-15,0 0-4 16,0 0 0-16,0 0-6 16,0 0-2-16,0 0-34 15,2 0-17-15,7 1 23 16,2 1-23-16,2-2-177 16</inkml:trace>
  <inkml:trace contextRef="#ctx0" brushRef="#br1" timeOffset="177245.707">23793 8657 117 0,'0'0'78'0,"0"0"-69"15,0 0-7-15,0 0 55 16,0 0 3-16,0 0-9 15,0 0 2-15,14-20-13 16,-12 19 49-16,-1-3-31 16,-1 4-28-16,0-2 32 0,0 1-52 15,0-1 23 1,0-1-33-16,0 3 0 0,0 0 30 16,0 0-30-16,0 0 0 15,0 0 10-15,0 0-4 16,0-1 5-16,0 1-11 15,0 0 0-15,0-1 4 16,-1-1-4-16,-1 2-5 16,-1 0 2-16,2-2 3 15,-1 2 0-15,-2-3-2 16,0 3 4-16,1 0-19 16,-4 0 17-16,0 0 0 15,-2 0 7-15,3 0-4 16,-2 0-3-16,3 0 0 0,0 0 0 15,-2 0-3-15,4 0 3 16,0 0 0-16,-2 0 0 16,1 0 9-16,-2 0-18 15,-3 0 9-15,0 0 0 16,-2 5-4-16,-2-2 7 16,1 3-3-16,0-3 0 15,-1 2 3-15,2 0-5 16,0-1 2-16,2 1 0 15,0 0 9-15,-2 0-9 16,2-1 0-16,2-1-4 16,-1 3 12-16,-1-1-9 15,2-1 1-15,-1 3 0 16,1-4 12-16,-3 2-8 16,-1 0-2-16,0 2 18 0,0-1-16 15,-1 2 6-15,-1 1-10 16,0 1 4-16,-1 1 0 15,1 0-4-15,5-4 0 16,0 3-2-16,1-4 11 16,0 3 2-16,2-1-11 15,-1 2 0-15,-4 1 14 16,2 3-12-16,-1 1-1 16,1-1-1-16,1 3 12 15,3-2-17-15,0-1 5 0,0 2 0 16,-1 0 10-1,4 1-10-15,-4-3 0 0,0 3 13 16,3 0-10-16,-1 0 7 16,0 0-10-16,0 0 0 15,0 0 4-15,0 0-1 16,2-1-3-16,1-1 18 16,0 2-14-16,0 0 3 15,0 5-7-15,0-2 0 16,0 1 4-16,0-2-4 15,3 1 0-15,1-1-4 16,4-3 9-16,-1 1-4 16,0 0-1-16,2 0 0 15,1 0 1-15,0-1 1 16,-1 0-2-16,2-1 0 0,2-1 2 16,0 2-2-16,2-3 0 15,0-1 2-15,3 0-8 16,0-4 6-16,1-2 0 15,1 0 1-15,0-4 8 16,3 1-8-16,1-1-1 16,0-1 9-16,0-1-4 15,1 0-5-15,0 0 0 16,1 0-7-16,-1 0 10 16,-3-3-3-16,1-2 0 15,-3-4 6-15,1 3-6 16,-4-5 0-16,-2 1 0 0,-3 2-3 15,0-2 9-15,-1 2-4 16,0-3-2-16,-1 2 0 16,-1-1 3-16,0 0-3 15,-1 0 0-15,1 1-3 16,-2-4 13-16,4-1-12 16,0-3 2-16,2 0 0 15,-1 3 0-15,1-1 0 16,2-1 0-16,0 2-4 15,-3 3 10-15,2-3 1 16,-3 2-7-16,-2 2 7 16,0-2-1-16,-3 1 2 15,0-2-8-15,0 0 10 0,-2-4 1 16,2-2-6 0,-3 1-5-16,0 0 6 0,-1-2-2 15,-2 4-4-15,0-1 0 16,0 3-7-16,0 1 14 15,0 3 0-15,0-2-7 16,0 3 0-16,0-5 1 16,0 3-1-16,0-3 0 15,0 0-4-15,-5 0 14 16,-1 1-13-16,-1 2 3 16,1-1 0-16,0 3-11 15,-2 1 11-15,-2 4 0 0,1-6-1 16,-2 2 8-1,0 0-8-15,2 1 1 0,-2-2 0 16,4 1 0-16,-2-2 4 16,1 0-4-16,0 0 0 15,-2 1 1-15,5 1-2 16,-5-1 1-16,4 2 0 16,-1-1-5-16,1 2 6 15,2 0-1-15,-2 3 0 16,3-2 10-16,-4 1-17 15,3-1 7-15,0 3 0 16,-1-2 0-16,1-1 0 16,-1 2 0-16,1-2-1 15,-5 0 9-15,3 0-12 16,0 1 4-16,3 1 0 0,-3 0-1 16,2 0 1-16,1 2 0 15,-2-2-1-15,1 1 3 16,-1-1 0-16,2-1-2 15,0 1 0-15,-1 3 0 16,-2-3 1-16,0-1-1 16,0 1 0-16,1-1 9 15,1-1-10-15,-1 2 1 16,3 2 0-16,-1-1 5 16,0 2-3-16,3-1-2 15,0 1 0-15,-2-1 3 16,1 1-10-16,-1-2 7 0,-1 2 0 15,0 0-2-15,0-5 6 16,1 5-4-16,-1-2 0 16,0 2 7-16,-5 0-18 15,5 0 11-15,-2-1-17 16,2 1 15-16,-1 0-21 16,-2 0-5-16,-1 0-10 15,-1 0-55-15,-1 0 7 16,-1 0-93-16,-1 0-253 15</inkml:trace>
  <inkml:trace contextRef="#ctx0" brushRef="#br1" timeOffset="178874.463">22417 9414 74 0,'0'0'117'0,"0"0"-3"15,0 0-40-15,0 0-10 16,0 0 25-16,0 0-46 16,1 0-5-16,-1 0 4 15,0 0-28-15,2 0 31 16,-2 0-33-16,0 0 12 0,0 0 1 16,0 0-13-16,0 0-2 15,0 0-10-15,0 0 5 16,2 0-3-16,-2 0-2 15,1 0 0-15,-1 0 22 16,3 0-15-16,3 0 15 16,3 0-9-16,2 0-12 15,-2 0 18-15,4 0-19 16,-1 0 0-16,3 2-2 16,0 1 9-16,1-2-7 15,0-1 0-15,1 0 6 16,0 0-8-16,2 0 2 0,-1 0 0 15,1 0-1-15,0 0 6 16,-2 0-10-16,-2 0 5 16,-2 2 0-16,2-2 2 15,-4 0-2-15,0 0 0 16,-2 0-7-16,-1 0 17 16,1 0-10-16,0 0 0 15,0 0 2-15,0 0 1 16,-2 0-3-16,2 0 0 15,0 0-4-15,-3-2 17 16,4 1-15-16,-4 0 2 16,-1 1 0-16,-2 0-2 15,-2 0 2-15,2 0 0 0,0 0-12 16,3 0 24 0,-3 0-29-16,2 0 14 0,-1 0-34 15,-1 0 10-15,0 0-52 16,-1 0-39-16,-1 0-127 15</inkml:trace>
  <inkml:trace contextRef="#ctx0" brushRef="#br1" timeOffset="186139.287">23449 9627 167 0,'0'0'147'0,"0"0"-110"16,0 0 14-16,0 0-4 15,0 0-41-15,0 0 0 16,0 0-6-16,32-23 0 15,-26 20-5-15,-1 2 5 16,0 1 0-16,-2 0-2 16,-3 0 2-16,0 0 0 15,0 0-2-15,0 0 5 0,0 0 29 16,0 0-23-16,0 0 10 16,0 0 10-16,0 0-28 15,0 0 19-15,0 0-3 16,0 0 21-16,0 0 50 15,0 0-58-15,0 0 3 16,0 0-7-16,0 1-17 16,-2 8 29-16,-8 3-13 15,-2 1-19-15,-1-2 19 16,-1-3-14-16,0 3-11 16,-3-5 30-16,0 2-11 15,0 0 12-15,-2 2-20 16,-2 0-8-16,1 2 32 15,-1 0-35-15,5 0 1 0,-1 0-3 16,4-1 10-16,1-1-8 16,3 0 0-16,0 1 3 15,-1-2-5-15,1 0 2 16,0-2 0-16,0 3-2 16,2-1 11-16,-3-1-7 15,3 1-2-15,0-1 2 16,-2 0 13-16,3-1-15 15,-3 1 0-15,0-2 0 16,-2 2 12-16,2-3-8 16,-1 2-4-16,-1 0 5 15,4 1 3-15,-3-2-8 16,-1 2 0-16,2-1-1 0,-1 0 14 16,2-1-9-16,2-2-4 15,-1 0 2-15,0 1 11 16,4-1-12-16,-2-2-1 15,2 1 0-15,2 0 10 16,-1 0-11-16,0-1 1 16,2-2 0-16,-1 0-1 15,1 3 1-15,0-3 0 16,0 0-6-16,0 0 11 16,0 0-16-16,-3 0-2 15,3 3-38-15,0 1 28 16,-2 1-57-16,1 0 2 0,-1 1-16 15,2 0-69-15,-4-6-167 16</inkml:trace>
  <inkml:trace contextRef="#ctx0" brushRef="#br1" timeOffset="187399.098">22176 10610 389 0,'0'0'217'0,"0"0"-143"16,0 0-46-16,0 0 53 16,0 0 16-16,0 0-25 15,-2 0-35-15,2 0-20 16,3 0 23-16,12 0-18 0,3-9-21 15,6-2 28-15,0-4-27 16,1-2 6-16,-1-2-8 16,-2-6 0-16,1 0 8 15,-8-4-8-15,-2 1 0 16,-5-1-8-16,-6 6-7 16,-2 4 9-16,0 6 1 15,0 8 3-15,0 2-12 16,0 3 14-16,0 0-21 15,-9 0 18-15,-5 8-7 16,-3 11 5-16,-4 3 5 16,1 6 0-16,-3-1 1 15,1-1 5-15,-1 1-6 0,-1 1 26 16,4-2-26 0,0 5 23-16,2-2-21 0,3 3 12 15,3-1 10-15,4 6-24 16,1 1 0-16,3 3 23 15,-2 1-22-15,4-3 16 16,1-1-17-16,1-4 0 16,0-2-1-16,0-6 4 15,0-5-3-15,6-7 3 16,0-6 3-16,-1-4-12 16,0-1 6-16,1-3 0 15,2 0-10-15,1 0 10 0,4-3-8 16,-1-9 3-1,-1-3-4-15,-3-1 6 0,-2 0-18 16,-3-4 18-16,-3 1-26 16,0 0 1-16,0 2-4 15,0 4 27-15,-6 1-11 16,-1 5 16-16,1 2-14 16,0 3 8-16,-1 2-13 15,0 0 2-15,-1 0 4 16,2 0-14-16,3 0-43 15,0 5-1-15,3-2-59 16,0-3-117-16,12 0-42 16</inkml:trace>
  <inkml:trace contextRef="#ctx0" brushRef="#br1" timeOffset="191197.522">22611 10092 296 0,'0'0'42'0,"0"0"20"15,0 0 52-15,0 0-3 16,0 0-42-16,0 0 8 15,-13-25-47-15,8 22-3 16,1-1 8-16,0 0-19 16,-3-1 29-16,1 2-39 15,-3 0-5-15,-6 1 8 16,0 2-2-16,-4 0-5 0,-1 0-2 16,1 0 0-16,-1 0 1 15,3 0-1-15,-3 0 0 16,2 0 10-16,2 0-6 15,-1 0 4-15,5 0-8 16,-3 0 0-16,0 0-1 16,-3 4 1-16,1 3 0 15,0 1-2-15,0-1 6 16,-2 0-5-16,7 3 1 16,-6-4 0-16,4 3-3 15,-3-1 3-15,-1 1 0 16,4-1 2-16,-2 1 4 0,2-1-12 15,-2 0 6-15,3 0 0 16,-4-2 6-16,2 3-6 16,-2-1-3-16,0 3 1 15,-1-2 4-15,3 2 3 16,-3-2-5-16,5 1 0 16,-2 1-7-16,0 0 7 15,2 3 0-15,-1 3-5 16,-1 0 10-16,2 5-9 15,-2-2 4-15,2 5 0 16,0 2 3-16,-1-3-3 16,5 3 0-16,-3 0 9 15,3 1-3-15,3-2-3 16,1 1-3-16,1-2 0 16,-1 2 3-16,4-3-3 0,-2 0 0 15,0 0 12-15,0-2-10 16,2 0 18-16,-1-1-19 15,2-3 6-15,0-2 12 16,0-1-19-16,0-1 0 16,0 1 2-16,0 2 4 15,0-1-5-15,0 2-1 16,0 2 0-16,0 1-1 16,0 0 1-16,0-1 0 15,2 0-5-15,4 0 14 16,4 0-7-16,-3 1-2 15,4-1 0-15,4 0 11 0,-3-3-11 16,5 0 0-16,2 2 12 16,0-1-8-16,0 0 0 15,1 2-4-15,-3-4 0 16,0 0 5-16,4-1-5 16,-2 1 0-16,2-1 2 15,3 1 7-15,1-1-5 16,2-2-4-16,-2-1 0 15,2-3 13-15,-1-2-4 16,3-1-7-16,1-3 12 16,2-3-14-16,3 3 22 15,-2-3-22-15,2 3 0 16,-3-2 10-16,1-1-10 0,-3 0 0 16,-2 0-2-1,-2 0 9-15,-1 0-7 0,-4 0 0 16,0 0 0-16,-2 0 16 15,2-1-14-15,3-11-1 16,6-2 15-16,3-2-14 16,3-3 4-16,0-1-6 15,0 0 0-15,-1 0-5 16,-3 2 5-16,-2 3 0 16,0-1-1-16,-1 1 5 15,-1 1-1-15,0-1-3 16,1 0 0-16,-4-1 1 0,2-4 0 15,-2-1-1-15,-1-8 0 16,0-5 8-16,-1-5-12 16,-4 0 4-16,5-1 0 15,-6 6-2-15,-1 4 2 16,-2 4 0-16,-6 2-2 16,-3 2 6-16,-1 3-1 15,-2-3-3-15,-2-3 1 16,-1-2-7-16,0-1 9 15,0-4-3-15,0 0 0 16,-6-4 2-16,-3 0-5 16,-4-2 3-16,-1 3 0 15,2 1-7-15,-2 4 7 0,0 2 0 16,1 4-2 0,0 0 6-16,-1 0-5 0,0 2 1 15,0-3 0-15,-4 1-2 16,-2 1 2-16,-1-1 0 15,-1 2-4-15,0 1 9 16,2 4-6-16,4 2 1 16,0 0 0-16,2 4-1 15,1-2 3-15,2 3-2 16,-1-2 0-16,-2 0 3 16,0 2-4-16,-4-2 1 15,-3 3 0-15,3 1-3 0,-3 2 3 16,3 0 0-1,1 2 0-15,-1 2 6 0,4-1-5 16,-2 0-1-16,0 1 0 16,-1-1-2-16,-1 3 2 15,0-2 0-15,-2 0-4 16,3 1 7-16,1-1-7 16,-1 2 4-16,2-1 0 15,2 1-3-15,-2 0 4 16,6 0-1-16,0 0 0 15,1 0 0-15,-1 0-13 16,1 3 3-16,-3 5-46 16,2 4 34-16,-1 1-58 15,1 5-36-15,-1 3-10 0,2 0-119 16,2-2-283-16</inkml:trace>
  <inkml:trace contextRef="#ctx0" brushRef="#br2" timeOffset="205748.372">22574 10704 205 0,'0'0'203'0,"0"0"-159"16,0 0-10-16,0 0 7 15,0 0 5-15,0 0 54 16,0 0-51-16,-2-49-23 15,1 43 20-15,-1 2-30 16,2 2 2-16,-1 2-1 16,1 0-3-16,0 0-8 15,0 0-6-15,0 0 0 16,0 0 5-16,0 0-2 16,0 0-3-16,0 0 0 15,0 0 10-15,0 0 4 0,0 0-14 16,0 0 4-16,0 0-4 15,0 0 2-15,0 0 7 16,0 0-9-16,0 0 9 16,0 0-1-16,12-3-8 15,4 2 0-15,1 0 28 16,-2 1-26-16,-6 0-2 16,-3 0 0-16,-1 0 0 15,-4 0-5-15,3 5 5 16,-3 4 0-16,-1 6-8 0,0 3 18 15,0 4-5 1,0 3-5-16,-10 1 3 0,0 1-3 16,-1 0 0-16,-1 0 0 15,0-1 19-15,0 0-18 16,-1-3 13-16,2 1-14 16,-2-4 5-16,4 0-5 15,-3 0 0-15,0 0 0 16,-1-2 4-16,0-1-2 15,0-3 3-15,3-3-5 16,0-2 0-16,5-3 0 16,0 1 0-16,1-2 0 15,1 0 1-15,0-3 5 16,0 0-10-16,0-1 4 16,-1 1-12-16,4-1-7 0,-2 0 17 15,2-1 1 1,0 0-11-16,0 0 22 0,0 0-12 15,-1 0 2-15,1 0 0 16,0 0 6-16,0-1-6 16,0-5-2-16,0 1-2 15,0 1 4-15,0-3 0 16,3-1-4-16,10-2 4 16,-1-1 16-16,4 0-16 15,3-1 0-15,1 1 18 16,4 0-14-16,1 1 16 15,1-1-20-15,2 5 0 0,-1 0 6 16,-6 1-6-16,4 0 0 16,-4 3-4-16,-1 0 16 15,-1 2-16-15,-4 0 4 16,0 0 0-16,-2 0-17 16,0 0 17-16,1 0-54 15,4 0 14-15,1 0-59 16,2 0-28-16,0-3-306 15</inkml:trace>
  <inkml:trace contextRef="#ctx0" brushRef="#br2" timeOffset="207283.578">22064 10701 715 0,'0'0'31'0,"0"0"-16"0,0 0 5 15,0 0-18-15,106-46 36 16,-75 31 7-16,-1 3-34 16,1-1 12-16,-3 2-16 15,-1-3-5-15,0 0 46 16,-7 0-44-16,-1-2 3 15,-4 2 12-15,-2-3-1 16,-2 0 19-16,-1-1-37 16,-1-1 5-16,-3 5 20 15,-1-1-25-15,-2 0 2 16,0 1-2-16,-3 0 4 16,0-3-6-16,0 6 2 15,0 2 0-15,0 1 9 0,0 3-9 16,0 1 0-16,0-1-3 15,0 3 8-15,0-1-5 16,0 3 0-16,0 0 2 16,0 0-9-16,-3 0 7 15,-5 0-13-15,-7 8 13 16,-3 9-7-16,-6 2 6 16,1 6 1-16,0 1 0 15,-1 1-6-15,0 2 6 16,1-2 0-16,3-2 0 15,-1-2 11-15,5 1-10 16,1-2-1-16,-1 2 0 0,4 3 6 16,-2-1-5-16,4 1-1 15,1 0 0-15,0 2 10 16,0 2-10-16,-2-2 0 16,2 1 0-16,-1 0 12 15,0-4-12-15,2-1 0 16,-1-1-11-16,3-1 23 15,3-3-8-15,0 0-4 16,3-3 2-16,0-1-5 16,0 0 3-16,0-4 0 15,2-3-5-15,4-1 9 16,1-3-5-16,5 0 1 16,-1-1 0-16,3-4-2 0,2 0 8 15,0 0-6-15,2 0 0 16,-3 0 5-16,-3 0-3 15,-5-3-2-15,-1 0 0 16,-4-1 8-16,2-3-6 16,-1 0-2-16,3-5 0 15,-3-2 10-15,0-1-13 16,-2-4 3-16,-1-1-3 16,0-2-9-16,0-2 2 15,-4 0 2-15,-5 5-6 16,-2 4-5-16,1 4 7 15,3 5 9-15,1 2-27 0,-1 1 30 16,3 1-13-16,1 2 13 16,2 0-1-16,1-1 2 15,0 1-11-15,0 0 10 16,0 0 0-16,0 0-6 16,0 0 6-16,0 0-1 15,0 0-7-15,3 0 16 16,9 0-2-16,3-1-6 15,1-1-9-15,2 1 7 16,4 0-72-16,-1-2-61 16,-3-6-168-16</inkml:trace>
  <inkml:trace contextRef="#ctx0" brushRef="#br2" timeOffset="209150.995">11272 5663 639 0,'0'0'32'0,"0"0"-1"15,0 0 5-15,0 0-36 16,0 0 27-16,0 0 5 16,-15-26-18-16,14 26 56 15,-1 0-57-15,2 0 2 16,-1 0-15-16,-4 0 9 16,-1 2-10-16,-4 12 1 15,-1 8 0-15,-2 7 1 16,-3 5-1-16,-2 7 0 15,-3 8-1-15,-5 7 14 16,-3 4-8-16,-1-4-5 0,0-6 0 16,3-1 0-16,3-7 0 15,8-4 0-15,3-9 0 16,4-5 5-16,3-10-6 16,5-6 1-16,1-5 0 15,0-3-9-15,0 0 9 16,0 0-5-16,0 0-11 15,0 0-59-15,5 0 19 16,6 0-30-16,0-8-186 16</inkml:trace>
  <inkml:trace contextRef="#ctx0" brushRef="#br2" timeOffset="210620.727">11588 6419 277 0,'0'0'92'16,"0"0"-53"-16,0 0 78 15,0 0-41-15,0 0-13 16,0 0-3-16,0 0-31 15,-6 0 11-15,6 0-27 16,0 1-9-16,0 1 8 16,0 1-12-16,0 2 0 15,0 4 3-15,2 1-3 16,5 0 22-16,2 2-22 0,-1-4 14 16,1-1-5-1,4-1-9-15,-1-3 0 0,6 0 37 16,1-3-20-16,1 0 16 15,-4 0-33-15,2 0 6 16,-5 0 25-16,2 0-28 16,-3 0 1-16,0-5 11 15,-4 1-5-15,-1-1 4 16,1-1-14-16,1-2 11 16,0-3-10-16,3-6 7 15,1 0-8-15,-1-5 5 16,-2 0-1-16,-1 1 1 15,-4 4-5-15,-2 4 0 16,-2 4-1-16,1 7 1 0,-2-1 0 16,0 3-3-16,0 0-6 15,0 0-2-15,0 0-27 16,0 0-26-16,0 1 54 16,-6 9-30-16,-5 4-27 15,-5-2 28-15,-1 5-53 16,-5-3-96-16,-5-3-195 15</inkml:trace>
  <inkml:trace contextRef="#ctx0" brushRef="#br2" timeOffset="211190.754">11590 6467 581 0,'0'0'79'0,"0"0"-79"0,0 0 0 16,0 0 7-16,0 0 21 16,0 0 14-16,10-5-42 15,-4 5 3-15,0 0 28 16,0 2-30-16,0 5-1 16,3 1 17-16,0-1-15 15,2-1 4-15,2 0-6 16,0-1 8-16,4-5 5 15,2 0-9-15,4 0-4 16,2 0 24-16,0-8-23 16,2-1 13-16,-4-5-14 15,0 1 3-15,-3-4 7 16,-5 3-10-16,-1 2 0 16,-4 2 0-16,-6 1 10 15,-2 3-4-15,-1 0-6 0,-1 0 0 16,0 1 21-16,0 1-21 15,0-3 0-15,0 2-1 16,0 0-15-16,0 2 5 16,0 3-34-16,0 0-10 15,0 0-18-15,0 0-129 16,-4 3-17-16</inkml:trace>
  <inkml:trace contextRef="#ctx0" brushRef="#br2" timeOffset="-210236.434">22122 11176 219 0,'0'0'126'0,"0"0"-103"16,0 0 22-16,0 0 37 15,0 0 22-15,0 0-25 16,0 0-49-16,0 0 0 16,0 0-10-16,0 0-11 15,0 0 3-15,0 0-12 16,0 0 0-16,0 0-4 15,2 3 4-15,0 0 0 16,3 0 0-16,-2-3 6 0,0 2-7 16,0 0 1-1,0-1 0-15,0 1-4 0,-2-1 6 16,-1 0-4-16,0 1-29 16,0 0-30-16,0 1 47 15,0 0-40-15,0-1 38 16,-3-2 6-16,-4 0 3 15,-4 0 4-15,2 0 6 16,2 0 3-16,1 0 63 16,-2-2-37-16,6-1-11 15,-3-1 18-15,2 1-11 16,0 1 4-16,2-1-23 0,-1 1-4 16,1 0 41-1,-1 2-45-15,2 0-1 0,-1 0 12 16,-1 0-9-16,2 0-3 15,-1 0 0-15,-1 0 0 16,2 0-3-16,0 0 3 16,0 0-2-16,0 0-8 15,0 0 17-15,0 0-14 16,0 0 1-16,0 0 6 16,0 0-8-16,0 0 8 15,0 2-1-15,6 3-2 16,2 0-28-16,1 4-15 15,-2-3-84-15,-3-1-259 16</inkml:trace>
  <inkml:trace contextRef="#ctx0" brushRef="#br2" timeOffset="-207695.327">22189 11272 89 0,'0'0'106'0,"0"0"-96"16,0 0 28-16,0 0-8 15,0 0 34-15,0 0-17 16,0 0-28-16,8-9 45 15,-6 9-11-15,-2 0-11 16,0 0 19-16,0 0-60 16,0 0 4-16,0 0 9 15,0 0-8-15,0 0 12 16,0 0-4-16,0 0-10 16,0-1 38-16,0 1-42 0,0 0 0 15,0 0 3-15,0 0 5 16,0 0-9-16,0 0 1 15,0 0-10-15,0 0-7 16,2 0 13-16,-1 0-15 16,2 0-9-16,-1 0-96 15,1 0-138-15</inkml:trace>
  <inkml:trace contextRef="#ctx0" brushRef="#br2" timeOffset="-206305.257">22414 11235 93 0,'0'0'119'0,"0"0"-51"15,0 0-34-15,0 0-1 16,0 0 26-16,0 0-32 16,0 0 23-16,0 0-24 15,0 0 3-15,-1 0 49 16,1 0-56-16,0 0 22 15,0 0 4-15,0 0-31 16,0 0 28-16,0 0-36 0,0 0-5 16,0 0 11-16,0 0-15 15,0 0 0-15,0 0-1 16,1 0 4-16,7 0-3 16,1 0 0-16,3 0 0 15,-2 0-1-15,3 0 5 16,-1 0-4-16,2 0 0 15,-1-5 11-15,-4 4-13 16,-1 1 2-16,-1-3 0 16,1 3 1-16,-2 0-1 15,-1-3 0-15,-1 3-2 16,0-1 8-16,-1 1-9 16,-3 0 3-16,0-1-2 15,0 1-6-15,0 0 0 0,0 0 1 16,0 0-3-16,0 0-8 15,0 0 11-15,0 0 2 16,0 0-4-16,0 0 1 16,0 0-8-16,0 0 2 15,0 0-4-15,0-2-32 16,0 1 42-16,-3 1-80 16,-7 0 21-16,1 0 52 15,-2 0-40-15,1 0 55 16,-1 0-4-16,4 0 4 15,1 0 14-15,2 0-12 16,0 0 21-16,1 0-15 16,2 0 6-16,1 0 18 0,0 0 12 15,0 0-44 1,0 0 43-16,0 0-19 0,0 0 3 16,0 0 29-16,0 0-48 15,0 0 10-15,0 0-18 16,0 0 5-16,0 0-15 15,0 0 10-15,0 0-3 16,0 0-10-16,0 0 13 16,4 0-2-16,10 0-30 15,-2 0-63-15,1 0-47 16,1 0-145-16</inkml:trace>
  <inkml:trace contextRef="#ctx0" brushRef="#br2" timeOffset="-204102.266">22165 11300 317 0,'0'0'67'15,"0"0"-47"-15,0 0-20 16,0 0 43-16,0 0 56 16,0 0-65-16,0-4 7 0,0 4-19 15,0 0-3-15,0 0 18 16,0-2-25-16,0 2 2 16,0 0 2-16,0 0-5 15,0 0-3-15,0 0-8 16,0 0 0-16,0 0-14 15,0 0 15-15,0 0-1 16,0 0 0-16,0 0 11 16,2 0 0-16,4 3-9 15,0 1 5-15,0 0 19 16,-2 1-20-16,4 0-6 16,0 1 16-16,0 1-13 0,1 0 11 15,0 2-11-15,-3 1 6 16,3 0 1-16,1 1-7 15,-4-1-3-15,2-1 5 16,-4 2 2-16,2-3 2 16,0-2-9-16,-2 2 0 15,1-2 17-15,-1 0-17 16,3 2 0-16,-1 0 10 16,2 2-1-16,0 1 1 15,1 0-10-15,1 2 5 16,1 4 4-16,1-3-8 15,2 1 1-15,-3-1 3 16,2-2 10-16,-3 1-14 0,0 0-1 16,0-2 0-1,-4 1 11-15,0-3-8 0,0 0-3 16,-1 0 4-16,2 0 8 16,-1-1-1-16,-2 0-11 15,2 1 0-15,1-1 10 16,0 3-10-16,2-2 0 15,-2 2-3-15,2 0 10 16,1 0-2-16,0 0-5 16,-3-1 0-16,5 0 2 15,-3 1-2-15,2-2 0 16,2 2-3-16,-1-2 15 16,-1 3-10-16,2-2-2 15,-3 0 0-15,3-1-1 0,-1-1 3 16,0 1-2-16,-3-1 0 15,-3-1 8-15,2 0-6 16,2 2-2-16,-2-3 0 16,2 1-2-16,-1-1 2 15,-2 0 0-15,1-1-1 16,1-1 7-16,-1 2 0 16,-1-2-6-16,0 2 0 15,-2-3 2-15,5 0-2 16,-4 2 0-16,-3-5 0 15,2 2 7-15,-2 1-2 16,-2-3-5-16,1 1 0 16,-2 1-4-16,0-2 7 0,3 0-3 15,-3 0 0 1,0 0 14-16,1 0-17 0,-1 0 3 16,2 0 0-16,-2 0-3 15,0 0-6-15,0 0-12 16,0 0-14-16,0-6-60 15,0-5-36-15,0-4-65 16,3 0-403-16</inkml:trace>
  <inkml:trace contextRef="#ctx0" brushRef="#br2" timeOffset="-193713.699">23224 12056 562 0,'0'0'42'16,"0"0"7"-16,0 0 9 15,0 0-19-15,0 0 2 16,0 0 24-16,0 0-23 15,-19-5 9-15,19 5-33 16,0 0-13-16,0 0 15 16,0 0-14-16,0-3-6 15,3 0 23-15,7-3-18 16,5-2 10-16,0-1-15 16,1-1 0-16,1 3 14 0,-1 0-14 15,-2 0 0-15,1 3-3 16,-8 1 13-16,-2 3-12 15,-4 0 2-15,-1 0 0 16,2 0-18-16,-2 0 16 16,3 10 1-16,1 7-10 15,-4 4 22-15,1 5-12 16,-1-1 1-16,0 1 0 16,0 0 8-16,-3 1-8 15,-7 1 0-15,-4 3 7 16,-2 0-4-16,0 2 3 15,-3 1-6-15,3-2 0 0,-1 0 0 16,-3-1 0 0,2-1 0-16,1-4-2 0,-2-2 9 15,2-2-7-15,-3-1 0 16,2 1 1-16,-1-5 0 16,4-2 2-16,0-1-6 15,5-4-7-15,-1 0-10 16,5-3 19-16,0-2-16 15,2-2 2-15,1-3 2 16,1 0 11-16,1 0 2 16,-1 0-1-16,-3 0-8 15,3-3 7-15,1-2-13 16,1 0 15-16,0 1-16 16,0-1 13-16,0-3-3 15,0 2 3-15,7-5 6 0,6-2-3 16,7-1 0-16,1-2 3 15,3 1 14-15,1-2-12 16,5 4-1-16,-1-1 21 16,0 1-23-16,1 2 29 15,-2-1-23-15,-3 5 4 16,-5 2 3-16,-1 3-15 16,-5-1-1-16,0 3-3 15,0-2 3-15,-1 0-3 16,-1 2-3-16,1-1-46 15,1 1 43-15,0-2-69 16,-1-1-36-16,-2-8-105 16,-3-4-346-16</inkml:trace>
  <inkml:trace contextRef="#ctx0" brushRef="#br2" timeOffset="-192013.883">23463 11609 503 0,'0'0'16'16,"0"0"3"-16,0 0-12 16,0 0 28-16,0 0 41 0,0 0 5 15,-54-31-60-15,45 31 2 16,0-2-11-16,-3 2 0 16,-4 0-8-16,-3 0-4 15,-3 0 4-15,-3 8 10 16,-1-3-10-16,2-1 24 15,-3 1-14-15,3-2-4 16,-1 2 3-16,2-1-13 16,-1 4 0-16,0-1-6 15,5-2 9-15,0 4-3 16,4-1 0-16,-2 2 6 16,2 1-13-16,0 0 7 15,0 3 0-15,-1-2 0 0,1 4 0 16,-3-1 0-16,1 3-1 15,-2 1 4-15,0 2-4 16,0 4 1-16,1-1 0 16,-1 2-4-16,2-4 6 15,1 0-2-15,2 0 0 16,1-1 8-16,1 3-7 16,4 1-1-16,1 1 0 15,-2 1-4-15,3-2 8 16,-2 1-4-16,2-1 0 15,-1 1 6-15,4 1 5 16,-1 2-11-16,1 2 0 16,0 0 0-16,3 1 14 0,0 0-15 15,0 1 1-15,3 0 0 16,7 0 11-16,2-4-11 16,2 2 0-16,-1-2 13 15,-1 1-9-15,4 0 1 16,-1-2-4-16,3 0 6 15,-1-1 15-15,3-2-22 16,1-2 0-16,0-3 4 16,2-2 5-16,0-2-9 15,1 1 0-15,7 0 3 16,4 2 1-16,7 0-4 16,5 0 0-16,4-1-3 0,3-4 6 15,2 1-1 1,1-6-2-16,-3-1 1 0,-2-2 4 15,-3-5-5-15,-2-1 0 16,-6 0 1-16,-3 0 5 16,-6-9-3-16,-3-5-3 15,-2-4 2-15,-1-6 34 16,4-6-36-16,3-3 4 16,3-4 2-16,4 3 0 15,2-2-1-15,-2 5-5 16,-2 2 0-16,-3 7 6 15,-8 3-6-15,-1 2-1 16,-6 4-8-16,-5 1 18 0,2-2-8 16,0-5-1-1,0-3 0-15,2-12 6 0,1-7-6 16,-2-8 0-16,-3-2 3 16,-1 1 1-16,-4 6 1 15,-7 10-5-15,-2 5 0 16,-1 7 14-16,0 3-14 15,0 3 1-15,-10 2 7 16,-1 0 0-16,-1 2 0 16,-2-2-8-16,0-3 0 15,-2-1 11-15,-1-1-11 16,-3-4 0-16,-3 1 21 16,2-4-19-16,-3 3 19 15,1-1-21-15,3 1 3 0,-3 3 10 16,2 2-13-16,-1 1 0 15,1 0 0-15,5 3 5 16,-2 2-4-16,0-2-1 16,0-1 0-16,-4 2-4 15,-3 1 4-15,3 2 0 16,-2-1-7-16,2 3 15 16,0 2-18-16,2 0 10 15,0 0 0-15,-3-1 4 16,4-1-4-16,-1 0 0 0,1-1-2 15,0 2 11 1,1-3-12-16,-1 4 3 16,2-1 0-16,-1 3-3 0,3 1 3 15,0 1-1-15,3 2-10 16,5 0 22-16,0 0-19 16,1-1 8-16,-2 1 0 15,2-3-7-15,-4 1 7 16,-1 1 0-16,2-2-3 15,-5 2 13-15,3-4-10 16,-3 4 0-16,3-2 1 16,0 3-8-16,1 0 7 15,2 0-16-15,2 0 8 0,2 0-36 16,-1 0 23 0,0 9-36-16,0 1-47 0,3 1 44 15,-1 4-118-15,0-4-133 16</inkml:trace>
  <inkml:trace contextRef="#ctx0" brushRef="#br2" timeOffset="-185661.56">12061 6486 4 0,'0'0'342'0,"0"0"-324"16,0 0 24-16,0 0-11 15,0 0-1-15,0 0 51 16,0 0-41-16,0 0-33 15,-3-10 43-15,3 8-26 16,0 2 13-16,0 0-12 16,0 0-19-16,0 0 18 15,0 0-24-15,0 0 0 16,0 0 22-16,0 0-18 16,0 0 6-16,0 0-10 15,0 0 4-15,3 0-4 16,13 0 0-16,7 0 0 15,2 2 34-15,1 0-30 0,-1-1 3 16,-3 4-7-16,2-1 6 16,-1 0 17-16,-1 0-19 15,-6 0-3-15,-2-1 10 16,-8-3-8-16,-3 0 8 16,-2 0-11-16,-1 0 0 15,0 0 16-15,0 0-16 16,0 0 0-16,0 0 16 15,0 0-13-15,0 0 0 16,0 0-3-16,0 0 0 16,1 0-10-16,-1 0 10 15,0 0-17-15,2 0 12 0,3 0-50 16,2 0-5 0,5 0-70-16,-4 0-159 0</inkml:trace>
  <inkml:trace contextRef="#ctx0" brushRef="#br2" timeOffset="-184656.106">12597 6186 442 0,'0'0'70'0,"0"0"-6"15,0 0 3-15,0 0-22 16,0 0-15-16,0 0 58 16,-5 0-85-16,5 0-1 15,10 0 22-15,10-1-20 16,7-2 30-16,3-1-34 15,0 0 8-15,-2 1 0 0,-3 1-8 16,-4-1 0-16,-6-1 1 16,0 1 9-16,-5-2-11 15,-1 2 1-15,-4 0 0 16,-2 1-10-16,-3-1 10 16,0-3-3-16,0-4-9 15,-2-4-53-15,-8 0 24 16,-4-3-25-16,-3 2-33 15,-1 1-12-15,-1-1-23 16,-1 1-10-16,5 1 111 16,-1 2 33-16,0 3 12 15,5 2 38-15,3 1 31 0,4 2 40 16,4 3-41 0,-2 0-17-16,2 0-20 0,0 0-37 15,0 0-2-15,2 0 5 16,11 6 3-16,7 5 71 15,2-2-79-15,-1-2 12 16,3 0 11-16,-2-3-26 16,-1 0 14-16,-6 4-15 15,0 0 0-15,-5 5 3 16,-3 2-3-16,0 4 0 16,-4 3 1-16,-3 5 0 15,0 3 23-15,0 4-18 16,-11 1-2-16,-5-1 42 15,-5-1-39-15,-1-3-7 16,-2-3 3-16,1-3 7 0,-1-6-2 16,7-4-8-16,3-3 0 15,5-7-21-15,6-2 1 16,0-2-51-16,3 0 24 16,0-6-52-16,0-18-322 15</inkml:trace>
  <inkml:trace contextRef="#ctx0" brushRef="#br2" timeOffset="-184108.646">12925 6222 488 0,'0'0'81'0,"0"0"-44"16,0 0 5-16,0 0-40 15,0 0 13-15,0 0 10 16,0-2-14-16,0 16 13 16,-6 7 30-16,-8 6-17 15,-3 4 36-15,-4 2-61 16,-3-1 3-16,-2 1 25 15,-2 1-32-15,-2-3 22 16,1-1-18-16,5-4-11 16,1-9 40-16,10-2-41 15,5-8 0-15,3 0-2 16,3-4 16-16,0-2-15 16,1 1 1-16,1-2-38 0,-2 0 33 15,-2 0-48-15,1-6-3 16,0-9-76-16,3-5-25 15,0-1 1-15,0-3-64 16</inkml:trace>
  <inkml:trace contextRef="#ctx0" brushRef="#br2" timeOffset="-183823.912">12665 6382 245 0,'0'0'185'16,"0"0"-75"-16,0 0-43 15,0 0-67-15,0 0 0 16,0 0 21-16,27 3 23 0,-13 6 20 15,5 1-33-15,-4 5 6 16,4-1 14-16,-1 3-35 16,3 2-9-16,0 0 12 15,-2-1-5-15,1 4 0 16,-1-4-14-16,1 1 0 16,2 1 6-16,2-1-6 15,-1-2 0-15,0-2-1 16,-2-3 13-16,-2-4-13 15,-4-2 1-15,3-3-19 16,-6 0 14-16,1-1-58 16,-4-2-22-16,-1 0-2 0,-2 0-197 15</inkml:trace>
  <inkml:trace contextRef="#ctx0" brushRef="#br2" timeOffset="-178599.192">9981 15571 154 0,'0'0'110'0,"0"0"-87"16,0 0 17-16,0 0-9 16,0 0 27-16,0 0-28 15,0 0 6-15,-14-15 49 16,14 13-38-16,-2 2-15 16,1-1 36-16,1 1-40 15,0 0 11-15,0 0-16 16,-2 0-8-16,2 0 36 15,0 0-47-15,-2 0 10 0,2 0 10 16,0 0-18-16,0 0 9 16,0 0-15-16,0 0 0 15,0 0-1-15,0 0 1 16,7-1 0-16,7-1 1 16,8 0 3-16,-3-3-3 15,4 2-1-15,-3 2 0 16,-2-1 3-16,-4 2-3 15,-4 0 0-15,1 0 8 16,-5 0-8-16,0 0 3 16,3 2-3-16,-4 7 0 15,3 5-7-15,-4 1 15 0,-1 2-8 16,-2 4 5-16,2 1 5 16,-2 4 5-16,-1 1-15 15,0-1 7-15,0 2 8 16,0 0-15-16,-8-3 0 15,-1-1 7-15,-2-1-5 16,-5-2 1-16,0-3-3 16,1 2 0-16,-2-3 15 15,-2 0-15-15,-1 1-1 16,0 2-9-16,4-3 18 16,3-2-8-16,0 0 0 15,6-5 0-15,-3 3 4 16,1-2-2-16,1-5-2 15,-1 0 0-15,3-4 6 16,2 1-13-16,1-3 5 0,0 0 2 16,0 0 8-16,1 0-8 15,1 0 0-15,-1 0 0 16,-1 0 3-16,1 0-8 16,1 0 5-16,-1 0 0 15,0 0-4-15,1 0 4 16,1-3-5-16,0-5 4 15,0-5-10-15,0-2 11 16,1-3 0-16,12-3 1 16,4-1 34-16,4 3-34 15,1 2 19-15,1 0-20 16,2 5 17-16,2 3-22 0,0 1 5 16,1 1 0-16,0 3 1 15,-3 3-1-15,-1-1 0 16,0 0-2-16,0-1 13 15,1-2-2-15,2 0-1 16,2-4-4-16,-1-1 7 16,8-3-11-16,-2-1 0 15,2 2 3-15,-3 2 8 16,-5 2-9-16,-5 0-2 16,-4 2 1-16,-6 2-8 15,-2-1 7-15,-3 3-20 16,-1-1-10-16,0-1-34 15,5-4 11-15,2-2-50 0,0-2-91 16,-3-7-348 0</inkml:trace>
  <inkml:trace contextRef="#ctx0" brushRef="#br2" timeOffset="-144627.079">4128 4163 616 0,'0'0'39'0,"0"0"29"16,0 0-28-16,0 0-5 15,0 0 56-15,0 0-40 16,-8 0-9-16,8 0 1 16,0 0-39-16,0 0 40 15,0 0-34-15,0 0-9 16,0 0 33-16,10-13-30 15,6-8 4-15,9-8-8 16,3-3 9-16,0 1-13 16,-5 3 4-16,-2 0 0 0,-7 6-8 15,-6 1 8 1,-5 1-8-16,-3 4 4 0,0 0-35 16,0 2 37-16,-6 5-19 15,-7-1-12-15,2 5 28 16,-5 0-6-16,3 4 0 15,5 1-1-15,0 0 12 16,3 0 14-16,5-1-14 16,0 1 0-16,0-2 3 15,0 2-3-15,0-1-3 16,0 0-9-16,0-1 12 16,0 1 0-16,10 1 0 0,3 0 0 15,5 0 1 1,-1 0 1-16,-1 9-2 0,6 6 0 15,-4 0-2-15,2 4 2 16,-4 3 0-16,-4-1 3 16,0 2-6-16,-5 0 8 15,-2-4 3-15,-2 2-8 16,-3-4 0-16,0 0 16 16,0-1-16-16,0 0-9 15,0 2-15-15,0 0-94 16,-4-4-51-16,-4-13-375 15</inkml:trace>
  <inkml:trace contextRef="#ctx0" brushRef="#br2" timeOffset="-142114.91">2329 6486 606 0,'0'0'44'0,"0"0"-17"16,0 0 2-16,0 0-21 16,0 0 33-16,0 0 1 0,0 0-21 15,0 0 41 1,0 0-50-16,0 0 1 0,0 0 3 16,0 0-8-16,0 0-9 15,0 0 1-15,0 0-1 16,6 0-14-16,7 0 19 15,11 2-4-15,-3-2 0 16,7 0 6-16,-1 0 3 16,4 0-9-16,-2 0 0 15,-1 0 12-15,-3 0-12 16,-8 0 0-16,-2 0-1 16,-6-2 4-16,-5 2-3 0,-1 0 0 15,-3 0 6 1,0 0-19-16,0 0 20 0,0 0-9 15,0 0 2-15,0 0 0 16,0 0 7-16,0 0-7 16,0 0-7-16,-9 0 6 15,-11 0 1-15,-2 2 0 16,-6 5-11-16,0-2 27 16,2 0-18-16,7-2 2 15,4-3 0-15,3 1 7 16,3-1-7-16,3 0 0 15,1 0-1-15,4 0 18 16,0 0 0-16,1 0-12 16,0 0-5-16,0 0 32 15,0 0-29-15,0 0-3 0,0 0 0 16,0 0-6-16,0 0-11 16,0 0 17-16,2 0-5 15,11 0-1-15,6 0 7 16,2 0-1-16,1 3 0 15,2 0 9-15,-3-1-16 16,3 3 7-16,-5-1 0 16,1-1 9-16,-3 0-9 15,-3-3 0-15,2 2-7 16,-1 0 15-16,0-1-18 16,3-1 10-16,3 0-26 15,0 0 5-15,0 0-55 0,7 0-1 16,0 0-21-16,-3-5-139 15,1-4-172-15</inkml:trace>
  <inkml:trace contextRef="#ctx0" brushRef="#br2" timeOffset="-140665.403">6434 6582 627 0,'0'0'45'0,"0"0"-45"15,0 0 16-15,0 0-19 16,0 0 3-16,0 0 0 16,0 0 48-16,4 2-48 15,0 1 0-15,4 0 32 16,2-1-10-16,2 1 10 15,2 0-12-15,0 0-17 16,0-2 38-16,2 1-38 0,-4 1 11 16,-1-3 2-1,1 0-15-15,-5 2 14 0,1-2-15 16,-4 2 0-16,-1-2 4 16,0 0-4-16,-3 0 0 15,0 0 9-15,0 0-6 16,0 0 23-16,0 0-26 15,0 0 0-15,0 0 16 16,0 0-16-16,0 0 0 16,0 0-1-16,0 0 1 15,0 0-10-15,1 0-59 16,4 0-17-16,1 0 12 0,3-9-125 16</inkml:trace>
  <inkml:trace contextRef="#ctx0" brushRef="#br2" timeOffset="-137833.072">3333 5448 309 0,'0'0'46'16,"0"0"-46"-16,0 0 0 15,0 0-9-15,0 0 9 16,0 0 0-16,0 0 56 16,0 0 18-16,0 0 40 15,0 0-32-15,0 0-33 16,0 0 9-16,0 0-44 16,0 0 11-16,0 0 19 0,0 0-17 15,0 0-7-15,0 0 21 16,0 0-38-16,0 0 57 15,0-2-34-15,3-8-8 16,4-7 3-16,0-5-11 16,1-2-8-16,-3 0-2 15,3-3 8-15,0 1 5 16,-2-1-13-16,-3 1 0 16,0 1 11-16,-1 1-11 15,-2 4 0-15,2 3-1 16,-2 6 10-16,0 3-8 15,2 2-1-15,-2 2 0 16,1 0 7-16,-1 1-7 0,0 0 0 16,0 0-4-1,0 0 13-15,0 0-16 0,2-2 7 16,-2 0 0-16,2 1 6 16,-2 1-6-16,0-1 0 15,2 1 0-15,-2 2 14 16,0-1-1-16,0-2-13 15,3-1 0-15,-2 0-5 16,1 0 10-16,1 1 2 16,0-1-7-16,0 0 1 15,0 2-11-15,-2 0 10 16,1 2 0-16,-2-1-1 16,0 1 12-16,0-1-17 15,0 2 6-15,0-1 0 0,0-1 4 16,0 2-4-16,2-5 1 15,1 1-3-15,1-1 2 16,0-2 0-16,1 2-1 16,-1 0 1-16,1 0-7 15,-1-2 7-15,1 2 0 16,4-5 3-16,-3 3-3 16,1-1 0-16,-1 4 0 15,-1 1 5-15,-3 2-18 16,0 1 13-16,-2 0 0 15,0-2-11-15,0 2 13 16,0 0-4-16,3 0 0 16,0 0 2-16,0 0 0 0,8-1 0 15,-3 0-3-15,0-1-6 16,2 0 18-16,-2 2-4 16,-1-3-5-16,-4 3 0 15,-1 0-5-15,1 0 5 16,-2 0-10-16,2 0 2 15,-1 0 15-15,2 0-18 16,3 3 8-16,-1 2 3 16,2 1 3-16,1-1-3 15,1 0 0-15,-2 0-1 16,1 0 5-16,0 0-8 16,1 0 4-16,-2-2 0 0,-2 1 1 15,0 3-1 1,-1-1-12-16,0 3 3 0,1-1 12 15,-3 3-9-15,5-2 5 16,-3 2 1-16,-2-1-2 16,0-3 2-16,-1 1 0 15,-1 0 1-15,-1 0 7 16,1-2-14-16,-1 2 6 16,0 1 0-16,0 1 1 15,0 0-1-15,0 4 0 16,0 0 2-16,0-1 2 15,0 2-1-15,0-1-3 16,0-1 0-16,0-4-3 0,0 2 3 16,0-2 0-1,0 0-3-15,0-1 14 0,0 1-16 16,0-2 5-16,0 1 0 16,0 0 3-16,0 0-3 15,-1 2 0-15,0-2 7 16,1 2-6-16,-2-1 7 15,2-1-8-15,0-1 0 16,-1 0-1-16,1-3 1 16,0 1 0-16,0-2-2 15,0-3 13-15,0 2-15 16,0-2 4-16,0 0 0 16,0 0-1-16,0 0 1 15,0 0-13-15,0 0 11 0,0 0-25 16,0 0 7-16,0 0-39 15,-3 0-21-15,-4 0 46 16,-1-5-122-16,-1-1 44 16,1 3 57-16,1 0-31 15,0-1 49-15,1 3-12 16,-2-2-14-16,2 0 61 16,2 0 2-16,-1 0 16 15,2-1 58-15,0 1-4 16,2 0 7-16,-1 2-25 15,1-2-8-15,-1 0 42 16,1 3-53-16,1-4 1 16,-2 4 22-16,2-3-27 0,0 1 17 15,0 2-21-15,0 0-13 16,0 0 41-16,0 0-48 16,0 0-5-16,0 0 14 15,0 0-11-15,0 0 6 16,0 0-9-16,0 0 0 15,0 0-7-15,0 0 7 16,0 0-11-16,0 0 9 16,0 0-8-16,0 11 10 15,2 4 0-15,5 2 0 16,1 2 0-16,1-1 0 16,1-1 0-16,-2 2 1 0,2-2 8 15,0 2-8 1,-2-5-1-16,4-2 0 0,-2-4-2 15,1-1 2-15,-4-3 0 16,2-1 2-16,0-2-1 16,-1-1 9-16,5 0-10 15,2 0 4-15,1-5 12 16,0-7-16-16,1 0 0 16,-5-2 7-16,-1-2-3 15,-1 0 1-15,-1-1-5 16,2-1 0-16,3-1-17 15,-2 2-12-15,0 1-24 16,2 1-17-16,0 0-32 0,0 2-6 16,-2-3-173-1</inkml:trace>
  <inkml:trace contextRef="#ctx0" brushRef="#br2" timeOffset="-134131.073">6405 6411 199 0,'0'0'186'16,"0"0"-173"-16,0 0-8 15,0 0-5-15,0 0 0 16,0 0 44-16,0 0-10 16,-10 0 25-16,10 0 5 15,0 0-39-15,0 0 38 16,0 0-51-16,0 0-7 15,0 0 20-15,0 0-25 16,0 0 2-16,0 0-4 16,0 0 14-16,0 0-13 0,0 0 1 15,0 0 0 1,0 0-4-16,0 2 4 0,0 4 0 16,0 3 0-16,7 0 8 15,0 4 31-15,1 1-38 16,3 0 4-16,2 1 23 15,-1 0-28-15,0-3 3 16,3 0 0-16,-5-2 12 16,5-3-6-16,-1 0-6 15,2-3-1-15,-5 0 34 16,3-1-32-16,-3 0 5 16,-2-2-9-16,-2 1 10 15,2-1-5-15,0-1-5 16,0 0 0-16,1 0 12 0,1 0-10 15,-2 0 9-15,4 0-10 16,-1 0 11-16,1-1 1 16,-2-5-13-16,1 0 0 15,0 1 11-15,-2-2-11 16,-1 0 9-16,2-1-9 16,-2 0 13-16,0-3-11 15,3 2-2-15,1 1 0 16,-1-2-1-16,0 1 11 15,-2 1-13-15,2-1 3 16,-4 3 0-16,-1 0 0 16,-2 1 0-16,-1 2-5 15,0-2-2-15,1 1-12 16,-2 1 4-16,-2 1-9 16,1-1-10-16,-1 3 16 0,0-2-38 15,3-1-16-15,-4 2-24 16,3-4-147-16</inkml:trace>
  <inkml:trace contextRef="#ctx0" brushRef="#br2" timeOffset="-128725.494">7102 5129 363 0,'0'0'41'15,"0"0"-22"-15,0 0-13 16,0 0 12-16,0 0-16 16,0 0 47-16,0 0-3 15,0 3-38-15,0-1 19 16,0-2-27-16,1 1 11 0,3 2-15 15,-3 0 6-15,8 1-2 16,-2 0 25-16,1 1-18 16,3 1 5-16,0 1-8 15,4 1 4-15,0 1 1 16,2-3-9-16,2 3 0 16,0-1 6-16,8-2-3 15,-1 1 6-15,3-2-8 16,1-1 8-16,-1-1 2 15,1-2-4-15,2 1-7 16,-4 1 7-16,2 0 8 16,-3-1-13-16,0 2-2 15,3-2 0-15,-2 1 3 16,-1-1 3-16,-2-2-6 16,0 3 5-16,-1-3 5 0,-1 0 0 15,-1 0-10-15,-3 0 3 16,-2 0-11-16,0 0 13 15,-3 0-5-15,1 0 0 16,-4 0 12-16,3 0-21 16,0 0 9-16,-2 0 0 15,0 0-2-15,-4 0 2 16,0 0 0-16,1 0-4 16,-5 0 23-16,1 0-24 15,-2 0 5-15,0 0-14 0,0 0-4 16,-1 0-6-16,-1 0-3 15,5 0-33-15,0 0-78 16,0 0-15-16</inkml:trace>
  <inkml:trace contextRef="#ctx0" brushRef="#br2" timeOffset="-126743.831">8310 3219 315 0,'0'0'10'15,"0"0"-10"-15,0 0 49 16,0 0-44-16,0 0 25 16,0 0 7-16,0-60-4 15,0 53 12-15,0 3-6 16,0 1-13-16,0 0-8 16,0 3-16-16,0 0 19 15,0 0-21-15,0 0 0 0,0 0 15 16,0 0-2-16,0 0-5 15,0-1 27-15,0 1-30 16,0-2 27-16,0 2-20 16,0 0-5-16,0 0 38 15,0 0-43-15,-2 0 16 16,2 0 19-16,0 0-37 16,0 0 14-16,-1 0-14 15,1 0 4-15,0 0-16 16,0 0 8-16,-4 2 2 15,2 8-7-15,-1 2 12 16,-2 4-3-16,2-2 0 16,-2 2 2-16,0-1-1 0,-2 0 15 15,2 0-14 1,-1 0 6-16,0 0 3 0,2-2-4 16,-2 0-7-16,3 0 2 15,-2-2 17-15,2 2-19 16,1-3 0-16,1-3 0 15,0 1 12-15,-1 0-20 16,-2-4 8-16,3 3 0 16,-1-2 13-16,-1 0-13 15,3 2 0-15,0-2-1 16,-2-1 10-16,1 1-6 16,-1-2-3-16,2 2 0 15,-2-4-4-15,2 1 4 16,0-1 0-16,0 1-4 0,0-2 9 15,0 0-2-15,0 0-3 16,0 0 0-16,0 0 0 16,0 0 0-16,0 0 0 15,0 0-10-15,0 0 6 16,0 0-6-16,0 0-18 16,0 0-33-16,0 0 51 15,0 0-54-15,0 0-10 16,0 0-5-16,0 0-107 15,0 0-119-15</inkml:trace>
  <inkml:trace contextRef="#ctx0" brushRef="#br2" timeOffset="-125918.136">8199 3355 334 0,'0'0'34'0,"0"0"34"16,0 0 15-16,0 0-30 15,0 0 40-15,0 0-41 16,0-8-16-16,0 8-3 16,0 0-24-16,0 0 22 15,-1 0-21-15,-2 0 1 16,0 0-12-16,-3 0 6 16,-1 0-5-16,-4 0 0 15,-5 0 8-15,1 0-8 16,-3 0 0-16,-4 0 2 0,-4 0-3 15,-2 1 1-15,-5 3 0 16,-3 2-1-16,2 0 5 16,0-3-1-16,5 2-3 15,3-2 5-15,9-3 22 16,1 0-27-16,5 2 0 16,2-2 5-16,2 0 2 15,7 0 7-15,0 0-14 16,0 0-3-16,0 0-17 15,0 0 20-15,0 0-9 16,0 0-8-16,0 0-38 16,0 0 26-16,0 0-36 15,0 0-29-15,0 0 18 0,0 0-64 16,0 0 33-16,0 0-13 16</inkml:trace>
  <inkml:trace contextRef="#ctx0" brushRef="#br2" timeOffset="-125619.839">7815 3244 338 0,'0'0'27'15,"0"0"84"-15,0 0-25 16,0 0-48-16,0 0 15 16,0 0-51-16,0-10-2 15,0 10 0-15,0 0 2 0,-6 10-11 16,-3 4 9-16,3 2 0 15,1-1 2-15,2 2-1 16,0 0 7-16,-1 1-8 16,2 1 10-16,2-1-2 15,0 2-8-15,0-4 0 16,0 0-11-16,12-1 25 16,6-4-17-16,2-3 3 15,8-1-3-15,5-3-8 16,7-1-10-16,3-1-110 15,2-2-54-15</inkml:trace>
  <inkml:trace contextRef="#ctx0" brushRef="#br2" timeOffset="-124719.384">8566 3445 435 0,'0'0'5'0,"0"0"10"15,0 0-14-15,0 0-1 16,0 0 39-16,0 0 19 15,-2 0-17-15,9 0-10 16,8 0 7-16,3 0 0 16,-2 0-36-16,5 0 1 0,-3 0 13 15,0 0-16-15,1 0 11 16,-1 0-11-16,-3-3 0 16,3 0 6-16,-6 1-6 15,0-1 0-15,0 0 1 16,-5 2 17-16,1-4-14 15,-5 2-4-15,1-3 3 16,-4-1 1-16,0-2-4 16,0-2-9-16,0 0 4 15,0-3-13-15,0-2 3 16,-12 1-22-16,2-2-23 16,-2 3 29-16,0 1-9 15,0 4 30-15,-1 1 4 16,3 2 12-16,3 0 4 15,-2 4-2-15,5 0-4 0,1 1 37 16,1 1-23-16,2-1 14 16,0 1-15-16,0 0-3 15,0 0-9-15,0 0-5 16,5 0 1-16,9 0 16 16,2 0-17-16,3 2 0 15,-3 10 6-15,2 2 1 16,0 0 6-16,0 4-12 15,0-1 9-15,-5 2 9 16,-3 2-17-16,3-3-2 16,-7 2 25-16,-4-4-18 15,2 4 5-15,-4-3-12 0,0 2 11 16,0 0-2-16,-12 4-8 16,-5 0-1-16,1 1 18 15,-2 1-15-15,3-5 8 16,0 3-11-16,2-1-4 15,2-1-4-15,2 0-82 16,1-5-74-16,1-12-319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48:18.741"/>
    </inkml:context>
    <inkml:brush xml:id="br0">
      <inkml:brushProperty name="width" value="0.05292" units="cm"/>
      <inkml:brushProperty name="height" value="0.05292" units="cm"/>
      <inkml:brushProperty name="color" value="#0070C0"/>
    </inkml:brush>
  </inkml:definitions>
  <inkml:trace contextRef="#ctx0" brushRef="#br0">6481 3679 541 0,'0'0'36'0,"0"0"-13"0,0 0 5 15,0 0 3 1,0 0-19-16,0 0-6 0,0 0 43 15,-6-61-48-15,9 59 8 16,2 1 12-16,-1 1-11 16,2 0-8-16,4 0-2 15,7-3 0-15,7 3-2 16,6 0 2-16,10 0 0 16,9 0 0-16,12 0 8 15,10 4-8-15,9-2 0 16,5 1 4-16,-3-3-6 15,-3 0 2-15,-7 0 0 16,-8 0-2-16,-12 0 11 16,-6-3-8-16,-8 3-1 0,-9-2-39 15,-3 2-13 1,-7 0-156-16,-7 0-144 0</inkml:trace>
  <inkml:trace contextRef="#ctx0" brushRef="#br0" timeOffset="773.415">15093 3425 653 0,'0'0'3'16,"0"0"10"-16,0 0 63 15,0 0-76-15,0 0 4 16,0 0 16-16,-3 0-17 15,3 0 47-15,6 0-22 16,18-11-24-16,11-2 54 16,3 0-58-16,4 0 0 0,0 2 0 15,-6 4 13-15,-3 0-26 16,-4 5-30-16,1 2-46 16,2 0 19-16,-6 0-186 15</inkml:trace>
  <inkml:trace contextRef="#ctx0" brushRef="#br0" timeOffset="6393.303">12828 7548 589 0,'0'0'43'0,"0"0"-6"16,0 0 1-16,0 0 35 15,0 0-59-15,0 0 22 16,0 0 49-16,-18-3-44 16,18 3-17-16,0 0-2 15,0 0-4-15,0 0 1 16,0-6-19-16,12-5 0 15,6-6 12-15,4-4-5 0,4-5-7 16,0-2 0-16,0-2 4 16,-5-5-13-16,-5 2 9 15,-4-1-25-15,-10 2 16 16,-2 5-17-16,0 1 2 16,0 5 16-16,-5 5 0 15,-4 8-16-15,-2 2 24 16,0 6-29-16,0 0 22 15,-5 0-47-15,-1 5 32 16,0 1 22-16,3 0-3 16,1-1-7-16,4-5 10 15,4 3 0-15,1-1 15 16,2-1-15-16,2-1 6 16,0 2-6-16,0-2 12 15,0 0-25-15,0 0 13 0,0 0 0 16,3 0-5-16,9 1 5 15,6-1 0-15,2 0-3 16,0 0 17-16,3 0-9 16,-1 0-5-16,2 0-4 15,1-1-1-15,1-5 5 16,-3 1 0-16,0 0-4 16,-8 2 16-16,-3 3-15 15,-6 0 3-15,-6 0-14 16,0 0 1-16,0 8 14 15,0 7-1-15,-6 3 0 16,-6 0 14-16,3 6-9 0,-4-1-5 16,2 3 0-16,-1 5 16 15,2-3-16-15,4-1 13 16,1-4-13-16,5-7 16 16,0-5-16-16,0-4 0 15,0-4 0-15,0-2-7 16,9-1 7-16,6 0 0 15,6 0-3-15,4-8 15 16,2-3-12-16,-3 0 0 16,-7 0-31-16,-8 5 29 15,-5 2-25-15,-4 3 7 0,0-2-6 16,0 3-67 0,-4-3-40-16,-10 1-265 0</inkml:trace>
  <inkml:trace contextRef="#ctx0" brushRef="#br0" timeOffset="7982.087">12820 7628 621 0,'0'0'14'0,"0"0"58"15,20-75-69-15,5 34 32 16,7-2-35-16,-1-2 2 16,3-5 39-16,3 1-31 15,-2-1 11-15,-1-1-21 16,-3 0 7-16,-1 0 26 0,-5 1-33 15,-5 9 0 1,-5 7 40-16,-8 7-38 0,-4 13 17 16,-1 5-19-16,-2 4 0 15,0 5 21-15,0 0-21 16,0 0-1-16,-17 16-11 16,-7 5 21-16,-1 4-16 15,1 2 7-15,3 3 0 16,0 1 0-16,-2 6 0 15,-2 0 0-15,5 4 7 16,4 0 1-16,5-1 4 16,5-3-12-16,6-5 12 15,0-6 6-15,0-9-18 16,9-6 0-16,5-2-4 0,8-7 19 16,5-2-12-16,4 0-3 15,5-8 16-15,0-8-7 16,-5-2-9-16,-6-1 0 15,-7 1 1-15,-7 3 9 16,-7 6-4-16,-2 1-6 16,-2 5-1-16,0 1-6 15,0 1 7-15,-5 1-15 16,-5 0 3-16,-4 3 7 16,1 13 4-16,2 2-5 15,1 1 6-15,4 3-12 16,5-2 12-16,1-3 0 15,0-6-5-15,0-6 6 0,6-2-1 16,8-1 0-16,3-2 0 16,8 0 3-16,3-8-3 15,2-8 0-15,-2-1 11 16,-4 0-8-16,-8 3-3 16,-6 5 0-16,-7 5 5 15,-2 2-9-15,-1 2 4 16,0 0-13-16,0 0 0 15,0 0 9-15,-11 7-8 16,-8 13-1-16,-3 7 13 16,0 2-6-16,4 4 6 15,2 0 0-15,5-4-1 16,6-1 4-16,4-6-3 16,1-5 0-16,0-6-4 15,9-5-11-15,6-2 15 0,4-3 0 16,7-1 7-16,2 0-2 15,-1 0-1-15,-5-1-4 16,-2-8 4-16,-7 1-11 16,-4-2 7-16,-5-1 0 15,-2-4-13-15,-2 1 10 16,0 0 3-16,0-1-26 16,-6 2-8-16,0 5 25 15,3 2 0-15,-1 4 6 16,4 2-4-16,0 0 7 0,0 0-7 15,0 0-7 1,0 0 9-16,0 6-15 0,4 1 20 16,8-3 0-1,2-4 3-15,5 0 7 0,1 0 5 16,2-15 12-16,4-8-26 16,1-5 50-16,3-5-51 15,0-6 3-15,-2-4-2 16,1-3 7-16,-6 1-8 15,-4 1 0-15,-5 0-1 16,-5 2-25-16,-4 4 26 16,-2 11 0-16,-3 10-2 15,0 6 9-15,0 11-14 16,0 0-7-16,0 11-3 16,-8 15 5-16,-8 15 12 0,-4 4 0 15,0-2 31-15,3-2-24 16,4-8 11-16,5-8-18 15,4-8 2-15,4-5-8 16,0-5 6-16,0-3-31 16,3-4-15-16,13 0-63 15,-1-14-102-15</inkml:trace>
  <inkml:trace contextRef="#ctx0" brushRef="#br0" timeOffset="8102.823">13734 7230 648 0,'0'0'0'0,"0"0"-179"0,0 0 97 15</inkml:trace>
  <inkml:trace contextRef="#ctx0" brushRef="#br0" timeOffset="9663.289">14258 7620 672 0,'0'0'13'16,"0"0"-9"-16,0 0 13 16,0 0-14-16,0 0 12 15,85-17-13-15,-61 3 44 16,3-5-46-16,-6-1 1 16,0-2 22-16,-4-5-18 15,-6 0-2-15,-5-2-3 16,-4-2-7-16,-2 0 7 15,0 0 0-15,-6 3-11 16,-8 3 5-16,2 8 12 0,2 3-1 16,4 4-5-1,3 6 0-15,0 2 10 0,3 0-10 16,0 2 0-16,0-2-14 16,0-1 22-16,21-4-8 15,7-2 0-15,8 0 6 16,0 2-14-16,-2 4 8 15,-8 3 0-15,-6 0-15 16,-8 0 21-16,-3 0-12 16,-6 0-4-16,-1 9 10 15,-2 4-1-15,0 3 1 16,0 1 0-16,-8 4 28 0,-2 4-23 16,2-3 16-16,2 1-21 15,3-4 6-15,3 0 3 16,0-5-9-16,0-2 0 15,3-3-3-15,11-3 14 16,8-4-16-16,3 0 5 16,4-2 0-16,1 0 13 15,-5 0-13-15,-6-4-19 16,-5 1 3-16,-10 2 3 16,-2 1 11-16,-2 0-28 15,0 1 30-15,-5 14-11 16,-9 5 15-16,3 2-4 15,2-3 33-15,6 0-22 0,3-4-6 16,0-1-5-16,1-5 0 16,14-1-5-16,5-4 5 15,5-4 0-15,1 0 9 16,2 0-3-16,-4-10-5 16,-5-1-1-16,-7-5 0 15,-6 1-16-15,-4-3 16 16,-2 0-31-16,0 0 28 15,-9 4-39-15,-7 3 35 16,-3 4-4-16,0 5 11 16,1 2-18-16,-1 0 18 15,5 0 0-15,3 7-7 16,9-1 9-16,2 0-2 16,0-1 0-16,0 1 0 15,13-3-6-15,6-2 9 0,8-1-3 16,3 0 29-16,3 0-16 15,0-5 4-15,-2-5-17 16,1-1 12-16,-7 1-14 16,-1-1 2-16,-8 4 0 15,-9 3 7-15,-5 1 3 16,-2 3-20-16,0 0 10 16,-8 0 0-16,-6 0-2 15,-3 10 2-15,-3 6 0 16,5 1 13-16,-1-1-10 15,7-2-1-15,5-5-2 16,4 0 0-16,0-3 2 0,0-3-2 16,4-1 0-1,12-2-8-15,4 0 17 0,6 0-2 16,-2 0-7-16,0-4 0 16,-5-1 10-16,-6-1-10 15,-1 1 0-15,-7 3-4 16,-4-2 19-16,-1 1-11 15,0 1-4-15,-4-4 0 16,-10 4 0-16,5-1 0 16,3 3 0-16,2 0-7 15,1 0 18-15,0 1-22 16,3 11 5-16,0 0 6 16,0 0-1-16,12-3 1 0,6-5 0 15,9-4 17-15,6 0 7 16,4-8 17-16,0-9-41 15,-1-7 6-15,-2-2 13 16,-1-6-19-16,-3-4 0 16,-3-3 10-16,-4 0-4 15,-6-3-10-15,-4 1 4 16,-5 2 0-16,-5 5 8 16,-3 6-8-16,0 11 0 15,0 5 7-15,0 10 5 16,0 2-24-16,0 0 9 15,0 6 3-15,-8 16-23 16,-4 7 23-16,-3 5 0 0,5 1 2 16,1-2 1-16,6-6-5 15,3-5 2-15,0-6 0 16,0-3-19-16,3-6 14 16,7 0-60-16,1-6-6 15,-2-1-61-15,-3-4-92 16</inkml:trace>
  <inkml:trace contextRef="#ctx0" brushRef="#br0" timeOffset="9790.384">15377 7238 629 0,'0'0'65'16,"0"0"-51"-16,0 0-14 0,0 0-128 15,0 0 111-15,0 0-120 16</inkml:trace>
  <inkml:trace contextRef="#ctx0" brushRef="#br0" timeOffset="11852.91">16476 7311 642 0,'0'0'9'16,"0"0"17"-16,0 0-26 16,0 0 0-16,0 0 4 15,0 0 19-15,-29 70 2 16,10-27 58-16,-3 2-47 16,0-2 27-16,5 1-63 15,1-4 7-15,2-5 23 16,4-6-30-16,4-10 0 15,3-9 2-15,3-6 11 0,0-4-8 16,0 0 0-16,0 0 2 16,0-14 68-16,0-16-75 15,0-11-3-15,6-9-4 16,10-7-4-16,1-2 1 16,5 0-22-16,4 4 2 15,2 9 8-15,0 12-7 16,-1 10 29-16,-3 7-13 15,-3 5 25-15,0 5-21 16,-3 4 9-16,0 3 0 16,1 0-12-16,-4 0 12 15,1 14-10-15,-5 5 0 0,-4 3 20 16,-4 3-16 0,-3 4 6-16,0 2 0 0,-12 2 13 15,-12 2-13-15,-4-3 0 16,-2-3 6-16,2-5 4 15,3-3-10-15,10-8 0 16,1-5 0-16,10-7 11 16,2-1-11-16,2 0 0 15,0 0-10-15,0-9 5 16,15-6 3-16,2 2-11 16,3 2 13-16,-2 4 3 15,-3 2-3-15,-2 5 0 16,-2 0-13-16,0 0 26 15,3 0-10-15,2 0-3 16,4 5 0-16,3 0 52 0,3-2-52 16,1-3 0-16,6 0 26 15,-2 0-15-15,-1-13 5 16,-6-1-16-16,-3 0 0 16,-7 1-1-16,-3-1 1 15,-4 2 0-15,-3 1-9 16,-2 6 8-16,-2 2-1 15,0 3-18-15,0 0 20 16,0 0-29-16,-11 16 23 16,-4 6 6-16,2 0-6 15,3 0 15-15,6-1-14 16,4-4 5-16,0-6 0 16,4-1-14-16,13-4 14 0,5-1 0 15,5-4 0-15,6-1 9 16,2 0-8-16,2-3-1 15,-1-6 0-15,-1-3 2 16,-4-2 3-16,-4-1-5 16,-9-2 9-16,-3-2-6 15,-6 0-1-15,-4-1-2 16,-4 3 0-16,-1 4-22 16,0 4 22-16,0 5 0 15,0 1-3-15,0 3 4 16,0 0-6-16,0 0-14 15,-3 0-2-15,-1 3-6 16,-2 9 27-16,-3 2 0 0,3 1-2 16,0 4 11-16,0-3-18 15,1 3 9-15,0-1 0 16,1 1 4-16,2-1-4 16,0-1 0-16,1-5 13 15,1-2-3-15,0 0-9 16,0-7-1-16,0 1 0 15,1-2-9-15,7-2 9 16,-1 2 0-16,2-2 27 16,0 0-23-16,-2 0 19 15,-4 0-23-15,2 0 3 16,-1-2 23-16,4-7-23 16,-1-5-3-16,1-3 10 0,2-1-5 15,-4-3-6-15,0-1 1 16,1-1 0-16,-4 6-17 15,-1 7 17-15,-2 4 0 16,0 5-4-16,0 1 13 16,0 0-18-16,0 0 9 15,0 0 0-15,0 0-31 16,0 0 29-16,0 0-7 16,1 0 4-16,1 0 10 15,-1 0-8-15,-1 0 3 16,0 0 0-16,0 0-8 15,0 0 8-15,0 0 0 16,0 4-7-16,0 5 16 0,0 3-8 16,0 5-1-16,-4 4 0 15,-6 1 6-15,-2 5-6 16,-1-3 0-16,-3 3 8 16,1-4-3-16,0-1 6 15,2-3-11-15,0-7 4 16,2-1-5-16,3-6 1 15,3-2 0-15,3-3 5 16,2 0 2-16,0 0-3 16,0 0-4-16,2-4-23 15,14-12 7-15,5-4-13 16,7-1 26-16,0 2-11 16,-2 1 28-16,1 4-14 0,-2 3 0 15,-3 1 0-15,1 2-5 16,-5 1 5-16,1-2 0 15,-2 0 10-15,0-1-3 16,-1-5 5-16,-2-1-12 16,-2-3 12-16,-1-5 4 15,-5 2-16-15,-4 0 0 16,-2 8 14-16,0 4-13 16,0 8 42-16,0 0-43 15,0 2 7-15,0 0-21 16,-1 15 14-16,-6 10 0 15,-1 2-4-15,5-1 0 16,3-1-13-16,0-2-50 16,18-7-66-16,6-10-28 0,6-6-391 15</inkml:trace>
  <inkml:trace contextRef="#ctx0" brushRef="#br0" timeOffset="13118.957">13282 8702 659 0,'0'0'81'0,"0"0"6"15,0 0-36-15,0 0-49 16,0 0 40-16,0 0-42 15,0 0 0-15,0 0-3 16,0 0 11-16,0 0-22 16,0 0-10-16,0 0-88 15,4 0 44-15,-3 0-158 16,-1-9-195-16</inkml:trace>
  <inkml:trace contextRef="#ctx0" brushRef="#br0" timeOffset="14396.154">13168 8768 458 0,'0'0'121'0,"0"0"-19"0,0 0-96 15,0 0 32-15,0 0 32 16,5-5-35-16,11-9 15 16,3-3-47-16,4-5 5 15,2-3 27-15,1-3-35 16,2-5 0-16,-2-1-7 15,0-3 29-15,-7-2-26 16,-4 4 4-16,-6 4 0 16,-7 7-16-16,-2 8 22 15,0 3-6-15,0 10 0 16,0 1 4-16,-8 2-22 16,0 0 18-16,-6 5-23 0,-1 11 8 15,-3 6 15-15,-1 10 0 16,1 4-4-16,-2 3 13 15,4 2-12-15,-1-2 3 16,8-7 0-16,5-3 21 16,4-5-21-16,0-5 0 15,4-5-5-15,12-4 18 16,4-7-13-16,6-3 0 16,3 0 4-16,4-3 21 15,0-13-25-15,-3 0 0 16,-5 2-5-16,-7 0 16 15,-4 4-6-15,-8 3-5 16,-3 2 0-16,-3 5 2 0,0 0-2 16,0 0 0-16,0 0-2 15,-6 0-6-15,-11 13-3 16,1 3 11-16,0 2 0 16,3 1-7-16,4-2 7 15,5-1 0-15,3-3-2 16,1 0 15-16,0 0-16 15,5-1 3-15,7-2 0 16,6-3-15-16,3-2 18 16,6-4-3-16,4-1 0 15,5 0 14-15,2-6-3 16,0-6-11-16,-2-2 0 0,-5-2 9 16,-2 2-8-16,-3-2-1 15,0-1 0-15,-6 2 3 16,-1-1 6-16,-6 2-9 15,-3 1 0-15,-3 0-5 16,-2 0 5-16,-1 2 0 16,-3 1-1-16,1 3 4 15,-2 4-4-15,0 1 1 16,0 2 0-16,-3 0-19 16,-14 5-3-16,-5 12 5 15,-4 7 13-15,3 2 6 16,4 2-5-16,0 2 3 15,7-2 0-15,2-6-12 0,7-3 16 16,3-3-4-16,0-6 0 16,0-5-6-16,9-4-11 15,6-1 17-15,5 0 0 16,6-15 19-16,-2-4-19 16,-2-4 0-16,-4 0-1 15,-7 2 17-15,-5 5-17 16,-3 7 1-16,-2 3 0 15,-1 4-5-15,0 2 5 16,0 0-5-16,0 9 1 16,-13 14 8-16,-5 6-9 15,0 1 5-15,-1-1 0 0,5 1-2 16,-2-9 10 0,5-1-8-16,-1-4 0 0,3-7 2 15,3-2 5-15,2-4-7 16,2-3 0-16,1 0-18 15,-1 0 18-15,2 0-28 16,0-10 10-16,0 1-37 16,0-2 47-16,9 4-52 15,2 0 20-15,-1 1 32 16,-3-1-6-16,3 0 7 16,1-2-47-16,-2-2-206 15</inkml:trace>
  <inkml:trace contextRef="#ctx0" brushRef="#br0" timeOffset="15046.586">13806 8765 665 0,'0'0'19'16,"0"0"-13"-16,0 0 20 15,76-75-26-15,-50 51 0 16,-2-2 33-16,-1-2-28 15,-3-7 12-15,-2 1-15 16,-3-3 16-16,-6 1-17 16,-3 5-1-16,-1 9 0 15,-5 10 9-15,0 5 0 16,0 7-9-16,0 0 0 0,-14 12-10 16,-10 14 1-16,-4 8 9 15,-4 7 0-15,-2 5 11 16,1 1-5-16,2 1 13 15,3 1-4-15,9-2-12 16,3-3 50-16,7-3-53 16,0 0 0-16,8-9 26 15,1-1-13-15,0-4-4 16,0-7-9-16,8-1 1 16,3-7-9-16,1-3 8 15,4-4 0-15,4-3 10 16,-1-2 0-16,2 0-6 15,3-6-4-15,-5-9 0 0,-2-5 0 16,-5-4 0-16,-4-3-17 16,-5-1 14-16,-3-3-21 15,0 3 18-15,0 2-14 16,-3 8-31-16,-2 4 49 16,2 9-27-16,1 4 21 15,2 1-12-15,0 0-9 16,0 0-2-16,0 0 19 15,0 4 12-15,3 3 5 16,9 1-5-16,0-4 0 16,-2 0 45-16,1-1-27 15,-1-3 12-15,1 0 15 16,-2 0-42-16,7-3 58 16,4-8-61-16,0-5-5 0,3 0 3 15,2 2-91-15,1 5-30 16,6 0-247-16</inkml:trace>
  <inkml:trace contextRef="#ctx0" brushRef="#br0" timeOffset="17006.445">14861 8939 762 0,'0'0'0'15,"0"0"3"-15,0 0-5 16,0 0 4-16,0 0 24 16,0 0-26-16,67-36 10 15,-46 14 2-15,3-4-12 16,-6-3 0-16,-2-3-1 16,-5 3 8-16,-7-4 2 15,-4-1-9-15,0 1 0 16,-4 4-7-16,-12 3 7 15,2 9 0-15,3 6 3 0,3 5 6 16,6 4-15-16,-4 0 6 16,4 1 0-16,1 1-5 15,1 0 5-15,0 0 0 16,0 0-11-16,0 0 10 16,11 0-3-16,6 0-1 15,6 0 5-15,3 0-5 16,1 0 5-16,-3 0 0 15,-1 1 6-15,-3 2-2 16,-5 1-5-16,0 1 1 16,-6-1 0-16,-1 1-1 15,-4 1 1-15,-1 2 0 16,0 5-3-16,-3 2 13 16,0 2 8-16,0 5-18 0,0-1 8 15,0-1 29-15,0-2-37 16,0-3 0-16,0-5 14 15,3-3 0-15,8-1-16 16,6-5 2-16,4-1 0 16,6 0 0-16,5-1 0 15,1-12 0-15,3-2 17 16,-6 1-4-16,-6 1-22 16,-6 4 9-16,-7 5 0 15,-7 3-4-15,-3 1 4 16,-1 0-4-16,0 0-10 0,0 0 28 15,-5 5-10 1,-7 9-4-16,-5 4 0 0,4 1 1 16,4 0-1-1,0 1 0-15,8-3 0 0,1-3 13 16,0-3-15-16,0-4 2 16,8-3 0-16,9-2-18 15,11-2 25-15,7 0-7 16,6-8 19-16,-2-5-8 15,-2-3-11-15,-5 0 0 16,-9 2 3-16,-5-1-2 16,-7 1 4-16,-5 1-5 15,-3 3 23-15,0 1-17 16,-2 3 13-16,-1 3-19 0,0 3 0 16,0 0-4-16,0 0 4 15,0 0-15-15,0 9 15 16,-7 16 0-16,-10 8-1 15,-7 4 1-15,-2-1 0 16,-3-1 16-16,-1-5-16 16,2-3 0-16,3-7 1 15,5-6 11-15,5-5-4 16,6-5-8-16,5-3 4 16,1-1-6-16,0 0 5 15,3-6-6-15,0-11-2 16,0-5-43-16,10 3 22 15,6 5-11-15,1 3 37 16,1 3-3-16,2 4 3 16,0 0 0-16,0 3-4 0,0-2 13 15,2 3-7-15,0 0-2 16,1-2 0-16,2 1 24 16,4-4-20-16,1-1-4 15,0-5 12-15,0-2 0 16,0 0-4-16,-3-4-8 15,-1-2 0-15,0-2 0 16,-8-1 0-16,0-4 0 16,-6-1 6-16,-1 0 0 15,-3-3-1-15,0 2-5 0,-2 2 0 16,-3 9-6 0,0 6 6-16,-3 7 0 0,0 4-2 15,0 0 3-15,0 0-6 16,0 0-9-16,0 16 14 15,-2 11-14-15,-7 6 14 16,-3 2 0-16,-1-1 20 16,4-3-16-16,-2-4 15 15,1-8-19-15,2-4 3 16,2-5 15-16,3-6-18 16,1 0 0-16,2-3 1 15,0-1 5-15,0 0 0 16,0 0-6-16,0 0-1 15,8 0-32-15,3-5 30 16,2 1 3-16,-5 4-10 0,1 0 1 16,-1 0 7-16,2 0 1 15,-3 2 1-15,4 5-7 16,-1-1 7-16,2 0 0 16,1-1 0-16,4-2 10 15,2-3-13-15,5 0 3 16,-2 0 0-16,1-11 15 15,-1-5-15-15,-2 1 0 16,-3-1 1-16,-4-1 12 16,-3 4-12-16,-6-3-1 15,-2 5 0-15,-1 3 4 16,-1 5-4-16,0 3 0 0,0 0-8 16,0 0 11-16,0 3-7 15,0 14-2-15,0 6 6 16,-3-1 3-16,0 0-3 15,2-5 0-15,1-3 0 16,0-6 9-16,0-1-17 16,0-3 8-16,0-1-60 15,3-3 46-15,7 0-99 16,1 0-37-16,-4-14-179 16</inkml:trace>
  <inkml:trace contextRef="#ctx0" brushRef="#br0" timeOffset="17139.064">16177 8707 734 0,'0'0'0'0,"0"0"-9"16,0 0-77-16,0 0-106 16,0 0-195-16</inkml:trace>
  <inkml:trace contextRef="#ctx0" brushRef="#br0" timeOffset="19186.511">17598 8579 670 0,'0'0'64'0,"0"0"-50"15,0 0 6-15,0 0-1 16,0 0-3-16,0 0-24 15,-14 19 13-15,6 13-5 16,-3 6 94-16,-2 1-90 16,-1 2 9-16,4-7 8 15,1-5-10-15,2-7 0 16,2-8-11-16,2-4 0 16,3-10 15-16,-1 0-12 15,1 0-3-15,0 0 47 16,0-10-20-16,0-15-12 15,0-12-15-15,7-8-7 0,12-5-14 16,1 2 9-16,2 2-14 16,2 10 15-16,-2 7 16 15,1 9-19-15,1 4 14 16,-2 4 0-16,5 2-2 16,-2 2 2-16,2 4-1 15,-4 4-12-15,-4 0 26 16,-3 0-26-16,-7 16 4 15,-6 6 7-15,-3 7-17 16,-5 5 19-16,-17 2 0 16,-8-2-7-16,-1 0 21 15,0-4-8-15,1-4-6 0,5-7 0 16,7-4-10 0,1-6 10-16,8-6 0 15,6-3 5-15,0 0-1 0,3 0-8 16,0 0-36-16,0-5-35 15,5-1 73-15,8 2-34 16,4 1 36-16,-2 3-11 16,-1 0 24-16,0 0-24 15,2 1 11-15,1 11 0 16,1-1 3-16,5 0-3 16,0-2 0-16,4 1 18 15,4-3-10-15,4-3 8 16,3-4-16-16,-1 0 0 0,1 0 16 15,-2-4-16 1,-5-5 0-16,-6 1-6 0,-5 2 16 16,-11 3-14-16,-5 0 4 15,-4 3 0-15,0 0-5 16,-3 0 5-16,-15 0-3 16,-7 3-3-16,2 6 8 15,3 2-6-15,3 0 4 16,4 1 0-16,5 4 6 15,2 0-6-15,6 4 0 16,0-2-12-16,0-2 27 16,11-3-19-16,8-4 4 15,3-3 0-15,1-6 1 16,5 0-1-16,-1 0 0 0,-2-7 5 16,-2-6 4-16,-10-3-4 15,-1 1-5-15,-9-2-16 16,-3-2-1-16,0 2-4 15,-12 1-30-15,-3 5 12 16,1 5-5-16,1 5 43 16,3 1-9-16,0 0 10 15,2 0-12-15,5 7 12 16,3 1 0-16,0 1-13 16,5 1 19-16,11-4-6 15,5 0 9-15,3-4-2 16,6-2 40-16,-1 0-45 15,1 0-2-15,0-6 17 0,0-4-15 16,-2 2 12-16,-6-1-14 16,-5 1 2-16,-8 1 4 15,-3 0-5-15,-6 4-1 16,0 1 6-16,0 2 4 16,-13 0-20-16,-6 7 10 15,-3 9 0-15,1 5 2 16,3 1-2-16,1 4 0 15,7-4 7-15,4-1-3 16,6-6 1-16,0-4-5 16,0-3 2-16,11-3-5 15,7-4 9-15,6-1-6 16,4 0 10-16,1-10 2 16,-1-3-9-16,-7-4-3 0,-5-4 3 15,-6-1-15-15,-5-1 12 16,-5 2-21-16,0 5-1 15,0 3-40-15,-10 7 47 16,1 5 2-16,-2 1 9 16,-1 0-13-16,5 0 17 15,-1 5 0-15,5 8-7 16,2 1 16-16,1-2 0 16,0-2-9-16,6-4 9 15,7-4 3-15,5-2 10 16,3 0-4-16,0 0 14 0,1-9-16 15,2-6 17 1,1-1-17-16,2-5-15 0,-1-2 43 16,2-3-40-16,-2-6-4 15,-3-2 14-15,0-7-9 16,-8 1-6-16,1 2 1 16,-5 4 0-16,-5 8-5 15,-3 10 12-15,-3 8-7 16,0 7 28-16,0 1-25 15,0 0-3-15,0 8-4 16,-6 12 4-16,-4 11 3 16,-3 5 3-16,1 1-2 15,3-3 26-15,4-1-28 16,4-7 19-16,1-4-21 0,0-6 1 16,0-7-7-16,1-2 6 15,9-4-42-15,2-3-16 16,1 0-39-16,-4-14-68 15,-6-11-358-15</inkml:trace>
  <inkml:trace contextRef="#ctx0" brushRef="#br0" timeOffset="19323.754">18691 8623 730 0,'0'0'8'16,"0"0"11"-16,0 0-38 15,106 12-5-15,-61-12-100 0,1 0-151 16</inkml:trace>
  <inkml:trace contextRef="#ctx0" brushRef="#br0" timeOffset="23397.747">400 7179 709 0,'0'0'38'0,"0"0"-38"15,0 0 17-15,0 0-10 16,0 0 38-16,0 0-37 16,0 0 6-16,0 0 36 0,-37-64-46 15,37 64 47-15,0 0-51 16,0 0 11-16,0 0-7 15,0 0-4-15,0 2 0 16,0 17-2-16,0 5 4 16,0 6 0-16,0 7-2 15,0-1 0-15,0 3 12 16,4-1-12-16,1-3 0 16,5-3-3-16,-1-10 12 15,2-7-9-15,2-7 0 16,3-7 0-16,4-1 15 15,14-14-11-15,8-19 17 16,3-10-18-16,2-7 15 0,-6 2-15 16,-10 7-3-1,-6 7 0-15,-7 7-5 0,-6 10 5 16,-1 7-55-16,0 6-38 16,-3 4-88-16,-5 0-136 15</inkml:trace>
  <inkml:trace contextRef="#ctx0" brushRef="#br0" timeOffset="24080.501">454 8765 570 0,'0'0'149'0,"0"0"-139"16,0 0-1-16,0 0-8 16,0 0-1-16,0 0 0 0,-15 0 48 15,15 0-43-15,0 0-1 16,0 10-3-16,10 14 5 15,2 8 41-15,-1 6-9 16,-1 4-37-16,2-6 38 16,0-5-39-16,4-6 0 15,1-9-1-15,-1-7 14 16,5-6-13-16,0-3 0 16,10-9 9-16,4-19-7 15,5-9-2-15,0-3 0 16,2 0-1-16,-8 3-30 15,1 6-28-15,-5 4-17 16,-4 5-132-16,-8 1-269 16</inkml:trace>
  <inkml:trace contextRef="#ctx0" brushRef="#br0" timeOffset="29802.733">2193 9174 324 0,'0'0'2'16,"0"0"51"-16,0 0 21 16,0 0-41-16,0 0 67 15,0 0-61-15,0 0-15 16,0 0 41-16,-21-34-42 15,21 31 19-15,-3 1-19 16,3 1-22-16,-3 1 48 16,3 0-49-16,0 0 0 15,0 0 13-15,0 0-13 16,0 0 0-16,0 0-1 0,0 0 8 16,0 0-17-16,0 0 10 15,0 0 0-15,0 0-8 16,0 0 10-16,0 0-2 15,0 0 0-15,9 0 1 16,5 0-7-16,8 0 6 16,6 1 0-16,2 4 3 15,0 2 1-15,3-2-4 16,-8 0 0-16,3-2 3 16,-5-1-4-16,-8-2 1 15,1 0 0-15,-7 0-3 16,-7 0 12-16,-2 0-9 15,0 0 27-15,0 0-26 16,0 0 57-16,0 0-58 0,0 0 2 16,0 0 27-16,0 0-25 15,0 0 6-15,0 0-10 16,0 0 0-16,0 0-3 16,0 0 3-16,6 0-48 15,4 0 4-15,9-7-52 16,8-3-8-16,0-1-219 15</inkml:trace>
  <inkml:trace contextRef="#ctx0" brushRef="#br0" timeOffset="32133.373">12371 9268 283 0,'0'0'32'16,"0"0"40"-16,0 0 8 15,0 0 9-15,0 0-42 0,0 0 67 16,0 0-85-1,0-41-18-15,0 37 45 0,0-1-35 16,0 5 22-16,0-3-43 16,0 3 0-16,0 0 21 15,0 0-21-15,0 0 0 16,-2-4 27-16,-8 4-13 16,-10 0-21-16,-4 0 7 15,-6 0 0-15,2 0 16 16,4 0-16-16,4 0 0 15,1 0 9-15,3 0-4 16,1-5 2-16,4 0-7 16,5 0-40-16,0 2 40 15,3 0-65-15,3 3 5 0,0 0-4 16,0 0-236-16,0 0-117 16</inkml:trace>
  <inkml:trace contextRef="#ctx0" brushRef="#br0" timeOffset="33655.753">2150 7960 205 0,'0'0'429'16,"0"0"-428"-16,0 0 35 15,0 0-29-15,0 0 10 0,0 0 77 16,-35 0-90-1,35 0 27-15,0 0-2 0,0 0-21 16,0 0-13-16,0 0 5 16,2 0 0-16,10 0-12 15,6 0 14-15,4 0-2 16,3 0 7-16,2 1-1 16,1 2 9-16,-2 0-15 15,-4 0 7-15,1-1-8 16,-4 3 1-16,-4-3 0 15,-1 2 1-15,-2-1 9 16,-1 0-17-16,-2 0 7 16,-1 0 0-16,-2 0 4 0,-3-1-4 15,1 1 0-15,1-3-14 16,2 3 3-16,2-3-9 16,5 5-68-16,-3-4-106 15,-9-1-286-15</inkml:trace>
  <inkml:trace contextRef="#ctx0" brushRef="#br0" timeOffset="40782.259">18742 9166 20 0,'0'0'43'0,"0"0"37"16,0 0 12-16,0 0-14 15,0 0 7-15,0 0-62 16,0 0 57-16,0 0-73 16,17-1 1-16,-13-2 18 15,-1 1-22-15,0 2 35 16,0 0-32-16,-3 0 0 16,0 0 18-16,0 0-25 15,1 0 0-15,-1 0 41 16,0 0-31-16,0 0 52 15,0 0-37-15,0 0-25 16,0 0 60-16,0 0-58 0,0 0 17 16,0 0 18-1,-10 0-35-15,-8 0 36 0,-7 0-38 16,-2 0 1-16,2 0 26 16,3 0-27-16,2 0 0 15,6 0-2-15,1 0 17 16,5 0-12-16,5 0-3 15,3 0 0-15,0 0 7 16,0 0-7-16,0 0 0 16,0 0-3-16,0 0 9 15,0 0-20-15,0 0 14 16,0 0-48-16,0 0 37 16,0 0-87-16,0 0-33 15,0 0-95-15,0-6-147 0</inkml:trace>
  <inkml:trace contextRef="#ctx0" brushRef="#br0" timeOffset="41122.966">18727 9032 357 0,'0'0'52'0,"0"0"13"15,0 0-36-15,0 0 45 16,0 0 7-16,0 0-57 15,3-6 40-15,-3 6-64 16,-7 0 0-16,-7 0 14 16,-5 6 1-16,2 2-9 0,-1 1-6 15,3 0 4-15,-2-2 2 16,0 4-6-16,4 0 0 16,-2-1 5-16,3 2 7 15,1 2-12-15,5-2 0 16,-1 4 3-16,4-3-6 15,3-1 3-15,0 0 0 16,0-1-10-16,13-3 20 16,10 0-17-16,8-3 7 15,8-2-86-15,-2-3-13 16,-5 0-355-16</inkml:trace>
  <inkml:trace contextRef="#ctx0" brushRef="#br0" timeOffset="42911.917">13096 9269 277 0,'0'0'111'0,"0"0"-60"0,0 0 73 16,0 0-53-16,0 0-11 15,0 0 26-15,2-9-64 16,-2 7 35-16,0 1-16 16,0-1-30-16,0 1 49 15,0-2-58-15,0 3-1 16,0-2 28-16,0 2-28 16,0 0 17-16,0 0-18 15,0-2 4-15,0 2-6 16,0-3 2-16,-6 2 0 15,-5-2 7-15,4 0-3 0,-5 1-4 16,-4-1-1 0,-1-1 1-16,-5 1 5 0,-5 1-5 15,-4-1-1-15,-4 1-9 16,-1 2 20-16,1-3-14 16,2 3 4-16,3-2 0 15,3-1-1-15,0-1 1 16,5-1 0-16,1 2 4 15,3-4 3-15,2 2-3 16,1-2-4-16,0 2 0 16,1-1-5-16,0 0 5 15,-3 1 0-15,-2 2-9 16,0 1 23-16,-1 2-20 16,2 0 6-16,3 0 0 15,-1 0-3-15,2 0 3 0,-2 0 0 16,1 0 4-16,0 0 0 15,2 0 8-15,-4 0-12 16,4 0 0-16,0 0 12 16,2 0-12-16,0 0 0 15,0 0 7-15,3 0 1 16,2 0-4-16,3 0-4 16,1 0 0-16,0 0 0 15,-1-1 0-15,3 1 0 16,0 0 4-16,0 0 9 15,0 0-15-15,0 0 2 16,0 0 0-16,0 0-6 0,0 0 6 16,0 0 0-1,0 0-15-15,0 0 11 0,0 0-17 16,0 0-41-16,0 0-38 16,0 0 55-16,0-2-45 15,0-3-47-15,7-5-227 16</inkml:trace>
  <inkml:trace contextRef="#ctx0" brushRef="#br0" timeOffset="58720.368">12798 7872 175 0,'0'0'60'16,"0"0"-59"-16,0 0 49 15,0 0-29-15,0 0-17 16,0 0 34-16,0 0-21 0,0-15-12 16,0 11 40-1,0 4-2-15,0-3-14 0,0 3 36 16,0 0-63-16,0 0 77 16,0 0-67-16,0-1 1 15,0 1 50-15,0 0-54 16,0 0 12-16,0 0-21 15,0 0 0-15,0 0 5 16,0 0-5-16,0 0 0 16,0 0 0-16,0 0 18 15,-1 0-15-15,-9 0-3 16,-1 1 1-16,-6 9 8 0,1 2-9 16,-2 1 0-16,-1-1-1 15,1 5 15-15,-2-3-10 16,2 3-4-16,5-2 1 15,-2 2-2-15,3-2 1 16,2-1 0-16,4-5 7 16,3-1 14-16,0-3-21 15,1-1 0-15,1-1 0 16,1-3-3-16,0 1 3 16,0-1-3-16,0 0-6 15,0 0 15-15,0 0-12 16,0 1-17-16,0-1-14 15,0 0 13-15,0 0-24 16,0 0-36-16,0 0-20 16,0 0-48-16,4 0-66 0</inkml:trace>
  <inkml:trace contextRef="#ctx0" brushRef="#br0" timeOffset="59208.094">12604 7928 106 0,'0'0'11'0,"0"0"28"15,0 0 3-15,0 0 55 16,0 0-43-16,0 0-25 16,-2-23 40-16,2 21 0 0,0 2-15 15,0 0-54-15,0 0 25 16,0 0-28-16,0 0 3 15,0 0 0-15,0 0-11 16,0 0 11-16,0 0-2 16,0 0-9-16,0 4 11 15,-2 9 5-15,-4 3-4 16,1 2-1-16,-1 2 35 16,-1 1-31-16,1 2 24 15,-1-2-28-15,0 1 7 16,0-5 18-16,4 0-25 15,-3-1 0-15,3-5 14 16,2 0-6-16,-1-3-11 0,1-5 3 16,1 1 0-16,0-4 30 15,0 0-27-15,0 0-3 16,0 0 37-16,0 0-37 16,0 0 19-16,0 0-19 15,0 0 11-15,3 0-23 16,10 0 12-16,2-2-17 15,3-3 1-15,0 3-78 16,4-2-6-16,3-3-128 16</inkml:trace>
  <inkml:trace contextRef="#ctx0" brushRef="#br0" timeOffset="63511.49">11036 10235 66 0,'0'0'9'0,"0"0"58"0,0 0 22 15,0 0 18-15,0 0 17 16,0 0-5-16,56-73-56 16,-54 63 7-16,2 1-31 15,0-2 37-15,-3 2-45 16,3 1-29-16,-4 0 66 15,0 2-63-15,0 1 20 16,0 2-2-16,0 2-17 16,0-1 29-16,0 1-34 15,0 1 9-15,0 0 8 16,0 0-18-16,0 0-3 16,0 0 0-16,0 0-3 0,0 0-5 15,-9 0 11-15,-9 0 0 16,-3 3 1-16,-2 3 5 15,0-1-6-15,3 4 0 16,-2 1 20-16,1 0-23 16,4 2 3-16,1 1 0 15,2 1-19-15,1 5 19 16,3 1 0-16,1 5-3 16,2 5 10-16,4 4-13 15,1 9 6-15,2 1 0 16,0-3-8-16,0-8 8 15,6-9 0-15,6-6-12 16,0-9 16-16,2-5-16 16,3-4 12-16,4 0 0 15,4-4 17-15,2-14-17 0,1-5 0 16,-3 0-3-16,-2-4 22 16,-3 0-22-16,-7 0 3 15,-1 0 0-15,-3 2-13 16,-3 3 13-16,0 1 0 15,-3 1-9-15,3 1 21 16,-3 0-12-16,0 2 0 16,1-1 0-16,1 1-23 15,-1 2 23-15,-1 4 0 16,-1 2-1-16,-1 3 13 16,1 4-17-16,-2 2 5 15,0 0 0-15,0 0-17 0,0 0 17 16,0 0-9-16,0 0 9 15,0 0-15-15,0 8 12 16,0 5 3-16,0 5 0 16,-5 3 3-16,-1 0-3 15,0 2 0-15,2-1-4 16,2 5 15-16,2 1-8 16,0 1-3-16,0 0 0 15,0-2 14-15,0-6-14 16,3-3 0-16,6-5-11 15,2-5 27-15,7-2-16 16,5-4 0-16,7-2 1 16,6 0-6-16,0-8 5 0,3-3-43 15,-5-4-13 1,-7 2-62-16,-11-1 1 0,-11-5-234 16</inkml:trace>
  <inkml:trace contextRef="#ctx0" brushRef="#br0" timeOffset="64939.949">11218 9801 407 0,'0'0'91'16,"0"0"-74"-16,0 0 65 16,0 0-76-16,0 0 83 15,0 0-28-15,0 0-54 16,-52-66 29-16,48 63-36 15,-4 0 7-15,-2 3 33 16,-7-1-40-16,-2 1 0 16,-2 0-6-16,-3 0-1 15,-3 0-4-15,1 0 11 16,-3 0 0-16,3 0 25 16,-1 1-24-16,1 3 5 15,-1 1-9-15,0 0 24 0,4 2-34 16,-1 0 13-16,6 1 0 15,0-1 23-15,3 0-23 16,0 0 0-16,2 0-9 16,-2 0 19-16,3-1-17 15,-4 3 7-15,-1-2 0 16,-3 3 4-16,-2 0 1 16,0 3-5-16,-4 1 0 15,1 0 10-15,1 3-11 16,1 0 1-16,3 0 0 15,1 0-3-15,5-1 3 16,2 0 0-16,3 1-10 16,2 3 20-16,-2 3-15 0,3-1 5 15,3 5 0 1,0 3-8-16,2 2 8 0,1 4 0 16,0-2-6-16,0 7 26 15,0-1-29-15,0 1 9 16,0-1 0-16,6-4 2 15,0-2-2-15,2-6 0 16,1-1-13-16,2 1 26 16,3-5-25-16,3 2 12 15,6 0 0-15,3 1 7 16,6 1-7-16,4 1-5 16,5 0-7-16,1-2 24 0,2 0-12 15,6-6 0 1,-5 1 0-16,-1-2-2 0,-5-5 4 15,-1-3-2-15,-1-2 0 16,-3-5 6-16,2-2-3 16,1-2-3-16,-1 0 12 15,6 0 13-15,-2 0-25 16,2-6 0-16,3-6-6 16,0-1 21-16,2-2-11 15,1 0-4-15,0-4 5 16,-4 0-1-16,0-3-1 15,-4 0-3-15,0 2 14 16,-3-1-4-16,1 3 6 0,-2-2-16 16,-5 1 0-1,-1 1 21-15,-5 0-21 0,-3-2 0 16,1-3 6-16,-4-5 0 16,-1-7 8-16,-3-5-14 15,-2-4 0-15,-4-2 24 16,-3 0-24-16,-4 2 0 15,-2 3-8-15,0 2 21 16,0 0-6-16,-6 3-7 16,-9-2 0-16,-6 1 0 15,-3 0 5-15,-1 2-5 16,-2 1 0-16,0 0 11 16,0 5-6-16,2-1-5 15,1 4 1-15,3 2-3 0,5 2 2 16,-2 5-4-16,0 0-7 15,-6 0 20-15,-4 3-14 16,-7 3 5-16,-6 0-5 16,-7-1-24-16,-6 2 44 15,-2 1-23-15,2-1 8 16,6 5 0-16,2 4-13 16,4 1 4-16,-1 0-16 15,0 6 1-15,1 9-3 16,-1 3-5-16,-2 5-66 15,-7 3-94-15,-5-6-159 16</inkml:trace>
  <inkml:trace contextRef="#ctx0" brushRef="#br0" timeOffset="68416.511">9943 7163 462 0,'0'0'1'15,"0"0"35"-15,0 0-36 16,0 0 0-16,0 0 3 16,0 0 8-16,-70 73-6 15,55-46 32-15,2 2-12 16,-2 7 69-16,-3 3-75 0,-3 4 6 15,-2 1 28-15,-3-1-46 16,8-4 19-16,0-5-26 16,6-8 7-16,6-8-6 15,4-7-1-15,2-5 0 16,0-3 0-16,0-2 5 16,0-1 7-16,0 0 13 15,6-11-24-15,10-14 35 16,6-7-36-16,-1-4-9 15,-4-5 6-15,0-2-21 16,-5-1 14-16,0 2 0 16,-3 6 5-16,-3 5-24 15,-3 8 29-15,-2 6 0 0,-1 8-1 16,0 2 14 0,0 7-2-16,0 0-11 0,0 0 3 15,0 0-17-15,0 0 14 16,-9 14 0-16,-7 8 7 15,-4 10 1-15,-3 7 7 16,-1 5-15-16,-1 0 1 16,2 1 15-16,2-2-16 15,5-5 0-15,3-5 2 16,6-7 9-16,6-6-22 16,1-4 2-16,0-6-75 15,0-6 26-15,8-4-185 0,2-14-141 16</inkml:trace>
  <inkml:trace contextRef="#ctx0" brushRef="#br0" timeOffset="69270.101">9948 6588 237 0,'0'0'27'0,"0"0"51"15,0 0 19-15,0 0-9 16,0 0-26-16,0 0 66 16,0-37-106-16,0 35 12 15,0 2 3-15,0 0-30 16,0 0 32-16,0 0-30 15,0 0-6-15,0 0 41 16,0 0-44-16,0 0-1 16,0 0-5-16,-2 2 12 15,-5 11 1-15,4 4-7 0,-5 1 10 16,4 2 10-16,-2 1-20 16,3 2 0-16,-3 1 5 15,4 2 1-15,-1 1 8 16,-3 2-14-16,-1 2 1 15,1-2 38-15,-2 1-36 16,2-4-3-16,-1-4 17 16,4-5-11-16,0-5-5 15,2-3-1-15,-1-5 0 16,2-3 0-16,0-1 1 16,0 0-1-16,-1 0 7 15,1 0 1-15,0 0-7 0,-2 0-1 16,2 0 0-1,0 3-10-15,-1 1 10 0,-2 0 0 16,3 2-2-16,-3 1 2 16,1-2-4-16,2-2-31 15,-1-1-30-15,1-2 65 16,0 0-95-16,0 0 7 16,0 0 29-16,-3-10-138 15</inkml:trace>
  <inkml:trace contextRef="#ctx0" brushRef="#br0" timeOffset="70787.573">9899 6476 228 0,'0'0'33'0,"0"0"61"16,0 0-49-16,0 0-13 15,0 0 48-15,0 0-13 16,0-53-3-16,-1 47-18 16,-1 3-20-16,2 0 73 15,-2 3-86-15,1 0 8 16,1 0 11-16,0 0-22 0,-2 0-18 16,2 0 8-16,-2 0 0 15,-2 9-17-15,-2 11 38 16,-4 6-21-16,-1 4 21 15,-1 5-18-15,-1-1 22 16,1 3-25-16,0 1 2 16,0 1 18-16,3 3-20 15,0-3 0-15,3 1 21 16,3-4-20-16,0 0 13 16,2-4-14-16,-1-3 0 15,-1-3 10-15,2-3-10 0,-1-5 0 16,2-5-1-1,-1-6 12-15,1-3-15 0,0-4 4 16,0 0 0-16,0 0 19 16,0 0-19-16,0-6 0 15,0-9 7-15,0-7 5 16,0-6-12-16,1-4 0 16,1 0 0-16,1-2-19 15,-2 1 19-15,3-3-15 16,3 4 10-16,1-6-32 15,0-1 28-15,4 0-8 16,1 2-27-16,-2 1 23 16,-1 5 12-16,-2 5 9 15,-2 4-14-15,-2 2 30 0,1 1-11 16,-2 4-5-16,-2 3 0 16,1 3 1-1,-2 7-1-15,0-1 0 0,0 3-2 16,0 0 16-16,0 0-25 15,0 0 11-15,0 0 0 16,0 16-27-16,0 4 27 16,0 7 0-16,0 4 0 15,0 5 0-15,-5 2 17 16,-2 5-17-16,-4 2 0 16,-1 3 32-16,0-1-19 15,2-1-11-15,-3 4 11 16,0 1-3-16,2 2-2 0,-1-7-8 15,3-4 4-15,0-13 10 16,5-10-14-16,4-6 0 16,0-10 5-16,0-3-1 15,0 0 3-15,0 0-7 16,0 0 10-16,0-6 52 16,0-20-62-16,0-13 0 15,10-8-2-15,-1-6-8 16,0 1 5-16,0 4-17 15,-1 3 11-15,0 4-12 16,-2 4 2-16,-1 4 21 16,2 3-7-16,-3 2 4 0,1 2-1 15,-1 3-2-15,1 4 6 16,-1 4-23-16,-1 2 23 16,0 5 0-16,-1 3 0 15,-2 3 10-15,0 2-20 16,0 0 10-16,0 0-18 15,3 0-11-15,0 12 27 16,0 4 2-16,1 4-12 16,-1 4 24-16,-1 6-18 15,-2 7 6-15,0 4 0 16,0 6 24-16,0-1-11 16,0 4-6-16,-6-1 2 15,-2-5-3-15,2 1 2 0,-1-8-8 16,2-3 2-1,1-11-4-15,-1-6 2 0,1-6 0 16,1-4 8-16,1-3 1 16,2-2-10-16,-2-2 1 15,2 0 0-15,0 0 5 16,-2 0-5-16,-1 0-7 16,-1-14-31-16,-1-4-75 15,3-12-99-15,-1-4-305 16</inkml:trace>
  <inkml:trace contextRef="#ctx0" brushRef="#br0" timeOffset="71527.603">9824 6757 216 0,'0'0'114'16,"0"0"-94"-16,0 0 25 15,0 0 27-15,0 0 12 16,0 0-8-16,-21-17-13 16,15 15-42-16,0-3 47 15,-3 1-68-15,-3 2 1 16,0-2 7-16,-6 2 7 16,-3 1-17-16,-6 1 2 0,-1 0 0 15,-5-2 30-15,0 0-30 16,1-1 3-16,-5 3 7 15,1-3 7-15,-5 3-8 16,-4-3-2-16,7 0 2 16,2 2 54-16,8-3-50 15,2-1 5-15,3 1-2 16,6 0-7-16,-1 0 7 16,8 1-16-16,1 0 7 15,2 0 22-15,0 0-29 16,3 1 0-16,1 2 2 0,1 0 10 15,1 0-12-15,1 0 0 16,0-1 0-16,0 1-5 16,0 0 5-16,0 0-4 15,0 0-7-15,0 0-35 16,0 0-10-16,-2 0-23 16,-2 0-52-16,-3 0 34 15,-2 0-202-15</inkml:trace>
  <inkml:trace contextRef="#ctx0" brushRef="#br0" timeOffset="72023.995">9193 6481 531 0,'0'0'5'16,"0"0"36"-16,0 0-23 16,0 0-12-16,0 0 11 15,0 0 3-15,-21 0 24 16,18 0-2-16,-3 0-39 16,2 5 28-16,-5 1-31 15,-2 5 0-15,-2 1 20 16,-1 1-13-16,-2 2 24 0,-2 1-31 15,-1 3 3-15,-1 0 32 16,2-1-35-16,2 2 0 16,4-2 8-16,2 0-5 15,1-2 14-15,3 1-17 16,1-1 0-16,2-4 14 16,3 1-14-16,0-4 0 15,0 0-3-15,0-2 15 16,0 0-12-16,0-2 0 15,0-1 2-15,3 4-11 16,8 1 9-16,3 2 0 16,3 0-9-16,2 0 22 0,1-1-13 15,4-1 0 1,1-1-25-16,2-1 13 16,1 1-52-16,-4 0-60 0,-3-2-124 15</inkml:trace>
  <inkml:trace contextRef="#ctx0" brushRef="#br0" timeOffset="73522.959">10033 6771 413 0,'0'0'3'15,"0"0"26"-15,0 0 32 16,0 0-40-16,0 0 33 15,0 0 25-15,0 0-50 16,-8-12 50-16,5 10-66 16,3 2 10-16,0 0 15 15,0 0-30-15,0 0 5 16,0 0-13-16,0 0 0 16,3-3 2-16,11 3-2 0,5 0 0 15,-1 0-6 1,1 0 22-16,-1 0-16 0,3 0 0 15,3 0 4 1,1 0-12-16,2 0 8 0,-2 0 0 16,-2 0 3-16,2 0 15 15,1-2-18-15,0 0 0 16,-2-1 0-16,-4 2 9 16,-2-2-9-16,-8 0 0 15,-1 1-10-15,-5 1 26 16,-3 1-22-16,1-2 6 15,-2 2 0-15,0-2-1 16,0 1 1-16,0 1 0 16,2 0-2-16,-2 0 9 15,0 0-18-15,0 0 11 16,1 0-74-16,2 0 23 0,3 0-77 16,3-4-73-16,-2-3-160 15</inkml:trace>
  <inkml:trace contextRef="#ctx0" brushRef="#br0" timeOffset="74438.027">10409 6842 300 0,'0'0'0'16,"0"0"-6"-16,0 0-7 15,0 0 12-15,0 0-5 16,0 0 6-16,7-71 83 16,-7 67-40-16,0-1 24 15,0 0 2-15,0 2-19 16,0-2 39-16,0 2-67 0,0 2 6 15,0-1 22-15,-6 1-48 16,2 1 13-16,-4 0-15 16,-1 0 0-16,-4 0 20 15,-2 0-20-15,0 4 0 16,-2 4 5-16,0 0 9 16,0 0-6-16,-1 1-8 15,1 0 1-15,1 2 23 16,-1-2-18-16,2 3-6 15,0-3 0-15,3 4 16 16,0 0-10-16,-1 1-6 16,2 5 0-16,1 0 4 15,1 3-4-15,1 5-2 16,2-1-2-16,-3 1 8 16,2 1 9-16,-1-1-13 0,1 1 0 15,-2 2 18-15,0 0-18 16,4-3 0-16,1 4-3 15,1-1 19-15,1 1-9 16,2 3-7-16,0 1 1 16,0 0-4-16,0 3 3 15,0-5 0-15,5-1-5 16,2 0 26-16,4-3-31 16,2-5 10-16,2 0-30 15,1-1 22-15,0-4-57 0,1 0-2 16,3-3-18-1,1-6-120-15,3-2-129 0</inkml:trace>
  <inkml:trace contextRef="#ctx0" brushRef="#br0" timeOffset="75938.194">9427 6872 545 0,'0'0'48'16,"0"0"-48"-16,0 0 0 16,0 0-16-16,0 0 16 15,0 0 0-15,44 59 6 16,-40-28 10-16,-4 6 22 16,0 4-29-16,0 7 1 15,-2 3-9-15,-10 2-1 0,2 7-11 16,-6 1-47-1,-2 4-75-15,-3-1-34 0</inkml:trace>
  <inkml:trace contextRef="#ctx0" brushRef="#br0" timeOffset="77788.523">10848 10708 574 0,'0'0'126'0,"0"0"-102"0,0 0-11 16,0 0 45-16,0 0-6 15,0 0 23-15,0 0-41 16,0-9-19-16,0 9 51 16,0 0-66-16,0 0 0 15,-3 0-6-15,-8 0 23 16,-10 0-19-16,-5 8 2 16,-5 6 0-16,-9 0 6 15,-8 0-6-15,-3 4 0 16,-5 0 17-16,3-1-17 15,6 0 2-15,9-2-2 0,2 0 0 16,7-3 10-16,5-1-10 16,2-3 0-16,8-2 6 15,2 0 4-15,5-4-7 16,1 1-3-16,0 2 0 16,-4 1-10-16,-1 0 10 15,2 2 0-15,-1-2-6 16,1 2 19-16,-4-1-20 15,-2-2 7-15,1 2 0 16,-2-2-17-16,5-1 17 16,1 0-3-16,4 0-6 15,-2 1-45-15,2-1 17 0,-3 1-14 16,2 1-15 0,-1 0 58-16,-4 4-69 0,-4-1-21 15,4 1-53-15,-4-7-245 16</inkml:trace>
  <inkml:trace contextRef="#ctx0" brushRef="#br0" timeOffset="79786.054">7724 11304 42 0,'0'0'371'15,"0"0"-343"-15,0 0-6 0,0 0 7 16,0 0 102-16,0 0-82 16,-20-29 0-16,16 22 10 15,-1 2-38-15,-1-1 38 16,0 1-29-16,-4-1-28 16,1 3 52-16,1-2-53 15,-3 2-1-15,-1 0 16 16,-6 3-8-16,-2 0-8 15,-5 0 0-15,-2 0 1 16,-1 0 1-16,1 7-2 16,0 3 0-16,6 3 8 15,2 0 2-15,1 1-5 16,3 5-5-16,6 3 1 16,-3 7-8-16,6 0 7 0,4-2 0 15,2 0-7-15,0-5 16 16,5-1-20-16,10-6 11 15,3-1 0-15,3-7 0 16,1-5 0-16,2-2 0 16,1-3-3-16,2-17 4 15,0-8-1-15,-3-2 0 16,-6-4 0-16,-3 4-24 16,-3 2 24-16,-8 2 0 15,2 3-4-15,-6 7 16 16,0 6-13-16,0 4 1 15,0 5 0-15,0 1-13 16,0 0 13-16,0 0-14 16,0 0 10-16,0 9 2 0,0 10-9 15,-6 4 11-15,-1 5 0 16,1 5 10-16,-3 4-2 16,-1 7-8-16,-1 1 20 15,0 3-13-15,-5-1 8 16,-3-1-15-16,-1-4 5 15,1-6 12-15,-2-6-17 16,5-2 0-16,-4-4 1 16,5-3 13-16,1-5-15 15,0-2 1-15,8-6-2 16,3-5-31-16,-1 0 19 0,4-3 1 16,0 0 6-16,0 0 8 15,0 0-12-15,0 0 5 16,0 0 6-16,0-3-8 15,0-3 8-15,5-2 0 16,6-3 13-16,4 1-11 16,4-1 22-16,5 0-24 15,0-1 0-15,0 0 16 16,3 1-16-16,6 2 0 16,2-1-11-16,0 3-31 15,2-2-81-15,-3-3-104 16</inkml:trace>
  <inkml:trace contextRef="#ctx0" brushRef="#br0" timeOffset="80667.571">8216 11425 610 0,'0'0'7'16,"0"0"10"-16,0 0-16 16,0 0 102-16,0 0-40 15,0 0-61-15,0 0 56 16,-61-24-58-16,48 24 0 15,-4 10 28-15,0 7-26 16,-2 5 8-16,0 3-10 16,1 4 9-16,3 3 10 15,0 1-12-15,3 2-7 16,3-4 16-16,5 1-10 16,2-6-4-16,2-5-2 15,0-6 0-15,0-2-4 16,9-7 4-16,4 0 0 0,1-6-4 15,2 0 15 1,4 0 6-16,2-12-11 0,0-8 0 16,4-6 40-16,-4-6-46 15,4-3 0-15,-3-5 5 16,-2 1 4-16,-7 0-4 16,-2 3-5-16,-2 3 0 15,-4-2 2-15,2 4-2 16,-2-1 0-16,1 6-5 15,0-3 12-15,1 2-14 16,-3 4 6-16,3 6 1 16,-3 5-10-16,-2 3 10 15,0 2 0-15,-2 5-6 16,0-1 14-16,-1 3-9 0,0 0 1 16,0 0 0-16,0 0-15 15,0 0 15-15,0 0-15 16,0 0 14-16,0 0-21 15,0 3 22-15,0 11 0 16,0 6 1-16,0 4 5 16,-1 5 1-16,-6 2-7 15,-6 1 24-15,4 2-24 16,1 0 21-16,2-1-21 16,2-3 4-16,1 1 4 15,3-4-8-15,0-3 0 16,0-3 10-16,0-2 3 15,0-4-14-15,0 0 1 0,8-5 0 16,-3-2-5-16,1-5 5 16,3-1 0-16,6-2 3 15,3 0 2-15,7 0 3 16,2-13-8-16,3 0-13 16,-2-1-3-16,-1 1-61 15,-3 3-49-15,-2 4-8 16,-4-1-210-16</inkml:trace>
  <inkml:trace contextRef="#ctx0" brushRef="#br0" timeOffset="82079.085">8775 11543 599 0,'0'0'67'0,"0"0"-67"16,0 0 0-16,0 0 7 16,0 0 22-16,0 0 42 15,50-20-41-15,-30 3-28 16,-1-3 73-16,1-3-63 15,-2-4-11-15,-6 2 9 16,-3-1-3-16,-2 0-5 16,-4 2-2-16,-1 0-2 15,-2 2-33-15,0-1 14 0,0 5 3 16,0 5 9-16,0 4 11 16,-5 5-9-16,4 3 7 15,-3-1 0-15,4 2-6 16,-2 0 6-16,-2 0 0 15,-4 10-3-15,0 7 7 16,-2 3 0-16,2 6-4 16,-2 1 6-16,-2 4 38 15,2 4-43-15,1 5 8 16,-1 4 35-16,-1 4-22 16,2-1 21-16,-3-2-43 15,2-6 13-15,1-3 29 16,-2-5-35-16,3-7-7 0,4-8 17 15,1-3-6 1,3-6-8-16,-2-4-3 0,2-1 0 16,0-2 1-16,0 0-1 15,0 0 0-15,0 0 4 16,0 0 8-16,0 0-16 16,0 0 4-16,0-9 0 15,9-8-23-15,12-5 23 16,5-5-22-16,1 1 16 15,-2-1-30-15,-1 7 24 16,-2 3-5-16,-2 3 17 16,-7 5-21-16,-2 3 21 15,-1 4-1-15,-4 2-10 16,-1 0 9-16,-1 0-10 0,-1 5-1 16,0 10 13-16,1 2-11 15,-2 2 11-15,-1 3 0 16,-1 0 31-16,2-1-30 15,-1 0 28-15,4-3-29 16,-1-2 13-16,4-5-6 16,1 1-7-16,-3-4 0 15,3 1 8-15,0-2 2 16,3-2-1-16,-2-1-9 16,6 1 5-16,3-4 8 15,3-1-13-15,5 0 0 16,2 0 12-16,3-6-12 15,-1-8-22-15,-1-5-67 0,-3-7-105 16,-11-5-303-16</inkml:trace>
  <inkml:trace contextRef="#ctx0" brushRef="#br0" timeOffset="83093.112">9494 11359 222 0,'0'0'252'16,"0"0"-244"-16,0 0 24 16,0 0-27-16,0 0 119 15,0 0-28-15,3-55-80 16,-3 54 32-16,0-2-14 0,0 3 3 15,0 0 29 1,0 0-57-16,0 0 6 0,0 0-1 16,0 0-5-16,0 0-18 15,0 0 8-15,0 3 1 16,0 12-11-16,0 8 13 16,0 5-2-16,-3 6 22 15,-4 6-18-15,1 2 26 16,-4 4-26-16,0-2 2 15,3-4 24-15,1-5-26 16,-1-6-4-16,3-3 8 16,3-5 0-16,0-3-2 0,-1-1-6 15,1-3 0 1,1-2 1-16,0-5-1 0,0-1 0 16,0-2-4-16,0-3 15 15,0 1-12-15,0-2 1 16,0 0 0-16,0 0 8 15,0 0-1-15,0-13-7 16,0-8 0-16,0-12-21 16,1-6 21-16,7-3-15 15,2 1-17-15,0 5 22 16,4 7-4-16,-2 5 9 16,1 5 3-16,-1 6-18 15,2 2 17-15,0 3 3 16,-2 2 0-16,0 2-17 15,0 1 17-15,-1 2 0 0,-1 1-10 16,-1 0 17-16,-1 0-8 16,-1 0 1-16,0 3 0 15,-1 6-23-15,0 4 19 16,-1 2 4-16,-2 4-1 16,0 1 6-16,-3 2-5 15,0-1 0-15,0 1 7 16,0-2-1-16,0-2-2 15,-3 0-4-15,-3-3 21 16,-3 2-16-16,-3-3 32 16,-3-1-37-16,4 0 0 15,-2-1 15-15,3-3-15 0,-2-2 0 16,4 0-1 0,2-5 11-16,-2-1-3 0,2 0-7 15,0 1 0-15,-2-2-1 16,2 0 1-16,1 0-16 15,2 0-16-15,2 0-61 16,1 0-10-16,0 0-89 16,0 0-346-16</inkml:trace>
  <inkml:trace contextRef="#ctx0" brushRef="#br0" timeOffset="83916.088">9882 11684 614 0,'0'0'28'0,"0"0"7"16,0 0-15-16,0 0 71 15,0 0-13-15,0 0-74 16,27-2 44-16,-8-4-41 16,2-3 3-16,1 1 17 15,2-4-27-15,-3 0 0 16,2-1-3-16,-6-1 18 15,-4-1-12-15,0 0-3 0,-7-3 2 16,-2-2 1-16,-1 1-3 16,-3 1 0-16,0 1-3 15,0 2 4-15,-5 7-15 16,0 1 14-16,-2 5 0 16,2 1-16-16,-1 1 16 15,3 0 0-15,-1 0-8 16,0 0-5-16,-2 2 4 15,-1 11 7-15,0 2 2 16,-2 3 1-16,-2 1-1 16,2 0 0-16,0 0 2 15,0 2 8-15,-1-2 4 16,5 1-14-16,0 1 13 16,4-1-2-16,1-3-11 0,0 3 0 15,0-4 8-15,8-1 10 16,3 1-11-16,2-4-7 15,-1-2 3-15,1 0 16 16,1 0-19-16,2-4 0 16,1 0 2-16,3-2 13 15,6-1-9-15,-5-2-6 16,7 1 0-16,2-2-23 16,-3 0 23-16,-1 0-55 15,-2 0-42-15,-2 0-42 16,-5 0-161-16</inkml:trace>
  <inkml:trace contextRef="#ctx0" brushRef="#br0" timeOffset="84674.974">10419 11841 590 0,'0'0'72'15,"0"0"-47"-15,0 0-6 16,0 0 22-16,0 0 12 16,0 0 6-16,21 0-29 15,-5-7 27-15,1-1-29 16,1-4-20-16,2-1 41 15,4-5-47-15,-1-2-2 0,-1-1 0 16,0-3 18-16,-4-1-13 16,0-1-5-16,-3-1 0 15,-6 2 11-15,-5 2-11 16,-2 6-1-16,-2 6-4 16,0 5 10-16,0 5-5 15,0-1 0-15,0 2-1 16,0 0-22-16,0 0 23 15,0 0-21-15,0 0 9 16,-3 0 0-16,-3 3 7 16,-3 6 5-16,3-3 0 15,-1 6-9-15,1 1 9 16,-1 4 0-16,0 3-5 0,4 2 19 16,0 0-13-16,2 0-1 15,1-1 3-15,0-1 14 16,0-2-9-16,0-3-8 15,0-3 0-15,0-5 16 16,0-4-7-16,0-3-9 16,1 0 0-16,2 0 10 15,4 0 0-15,7 0-5 16,3-5 5-16,2-4 4 16,-5-3-9-16,-1 2-5 15,-6 0-46-15,-4 1 8 16,-1-1-106-16,-2-1-106 15</inkml:trace>
  <inkml:trace contextRef="#ctx0" brushRef="#br0" timeOffset="84952.231">10682 11307 721 0,'0'0'41'16,"0"0"-27"-16,0 0 27 0,0 0 45 16,0 0-49-16,0 0 31 15,-5-3-66-15,5 3-2 16,0 0 0-16,0 0-48 15,0 0-18-15,5 0-92 16,2 0-87-16</inkml:trace>
  <inkml:trace contextRef="#ctx0" brushRef="#br0" timeOffset="87605.928">10218 11064 31 0,'0'0'444'16,"0"0"-428"-16,-102-41 55 16,74 27-58-16,4 2 15 15,-1-1 15-15,1 1-38 16,-4 0 21-16,-4 2 1 0,-5 3-19 15,-5 3 16 1,-9 1-24-16,-2 0 0 0,-5 0 8 16,-1-1 8-16,-1-2 7 15,-3-4-12 1,2-1-8-16,-3-2 51 0,2-1-48 16,-2 2 6-16,-2 1 7 15,2-2-8-15,-3 7 9 16,-3 0-20-16,-2 1 0 15,2 5 10-15,0-5-9 16,6 1-1-16,10-1 0 16,0 3 10-16,4-1 8 15,2 2-18-15,-3 1 5 16,5-2 29-16,1 1-30 0,2-1 4 16,4 1-5-16,1-3 13 15,-1 1 7-15,0-1-23 16,3-2 2-16,2 1 19 15,0-2-15-15,-2 3-4 16,-5-2-2-16,0 1 20 16,-4 3-18-16,-3 2-2 15,1 0 0-15,-6 0-9 16,-3 0 9-16,-5 0 0 16,4 0 0-16,-1 5 8 15,7 1-9-15,5 0 1 16,4 1 0-16,5-2-6 15,2 2 11-15,3 3-5 0,-1-4 0 16,1 5 10 0,-4-2-23-16,-3 4 13 0,-6 1 0 15,-6 1-9-15,1-1 9 16,0 2 0-16,-1-2 0 16,5 1 16-16,0 1-22 15,4-2 6-15,3-2 0 16,9 3-8-16,2 0 8 15,3-1 0-15,1 7-3 16,0-1 11-16,0 3-13 16,0 0 5-16,3 2 0 15,4-1-5-15,3 2 5 0,3 4 0 16,1 5-3 0,4 4 7-16,2 4-13 0,0 6 9 15,3 0 0-15,1 6-3 16,0 0 3-16,0-2-3 15,14 1-3-15,5-5 10 16,5-6-19-16,0 0 15 16,7-1 0-16,3-3-2 15,2 1 2-15,6-4 0 16,6-1-7-16,1-2 17 16,6-1-14-16,1-3 4 15,1 0 0-15,0 0-6 16,0-4 10-16,-5 1-4 15,0-2 0-15,-1-2 9 16,-6 2-15-16,1-2 6 0,-4-1 0 16,1-1-3-16,2-1 3 15,4-2 0-15,2-5-4 16,5 1 14-16,-2-1-11 16,6-3 1-16,-4 2 0 15,2 0-15-15,2 1 18 16,1-2-3-16,2 0 0 15,1-3 10-15,0 0-19 16,-2-2 9-16,5 2 0 16,-3-4 4-16,0 1-4 15,3 1 0-15,-5 0 0 16,0 0 14-16,2 0-19 0,0 0 5 16,8-3 0-1,5 3 0-15,1-1 0 0,4-1 0 16,-1 4-1-16,1 0 12 15,-1-1-17-15,3 2 6 16,-1 0 0-16,-5 0 6 16,1-3-6-16,-4 1 0 15,1-2-5-15,-2 0 14 16,2-4-6-16,1 0-3 16,2 0 0-16,0 0 2 15,4 0 4-15,-4 0-9 16,-7 0 3-16,-1-2 0 15,-3-6 2-15,-3 1-2 0,-5 0-2 16,-5-3-4 0,-5 1 6-16,0-3 0 0,-5 0 0 15,-2-4 7-15,-4 2-1 16,-3-3-6-16,-4-2 0 16,0 2 9-16,-2-5-9 15,-1-1 0-15,1 1-5 16,-3 1 18-16,1 0-17 15,-1 1 4-15,1 0 0 16,1-1-6-16,-4 3 13 16,-3-1-7-16,-2-1 0 15,4 1 3-15,-2-2 0 16,3-3-3-16,0 2 0 16,0 0-9-16,-1-1 18 0,-1-1-9 15,0 0 0-15,-1 0 5 16,-3 0-10-16,-5 3 5 15,-1 0 0-15,-4-3 0 16,-4-1 12-16,-1-3-11 16,-2 1-1-16,-2 1 0 15,0-1-7-15,0 1 7 16,0-4 0-16,0 4 8 16,0-2-3-16,0 2-9 15,0 2 4-15,0 2 0 16,0 1-6-16,0 2 6 15,-5-1 0-15,-2 1 0 16,-5-1 2-16,-2 1-3 0,2 1 1 16,-2 0 0-16,2 4-3 15,-1-1 3-15,0 2 0 16,0 1 0-16,-2-1 10 16,-4 2-14-16,-1-1 4 15,-1 2 0-15,-2 0-12 16,3 0 12-16,-2 3 0 15,-2 1 4-15,9-1 2 16,-1-1-5-16,4 0-1 16,-2-1 0-16,1-1-4 15,-3 0 4-15,-1 0 0 16,-2 1-2-16,0 0 6 0,-3 3-4 16,-2-2 0-16,-2 2 1 15,-3 1-6-15,0 0 5 16,2 2 0-16,4 0-3 15,-2-1 8-15,4 0-3 16,-1-2-2-16,4-2 0 16,0 1 5-16,1-3-5 15,0 2 0-15,-1 0 22 16,1-1-20-16,-2 2 6 16,1 0-8-16,0 2 0 15,1 2-4-15,0-2 4 16,-2 1 0-16,8-1-3 15,-5 0 15-15,-1 1-14 0,2-2 2 16,0 1 0-16,-2-3 2 16,3 2-2-16,-5-1 0 15,-1 0-1-15,-6 1 4 16,1 2 2-16,-1 0-5 16,-4 1 0-16,4 0-10 15,0 1 10-15,-1-1 0 16,3 1-2-16,0-1 11 15,-3 0-11-15,-1 0 2 16,1 0 0-16,-3 3-4 16,-3 0 4-16,-1 0 0 15,-2 0-11-15,2 0 27 16,2 0-23-16,9 3 7 16,0 0 0-16,8 0-3 0,5 0 3 15,4-3 0-15,1 0-5 16,3 0 9-16,2 2-8 15,0-2-24-15,0 3-48 16,0 3 21-16,0 4-82 16,0 4 51-16,0 1-20 15,0-2-259-15</inkml:trace>
  <inkml:trace contextRef="#ctx0" brushRef="#br0" timeOffset="88942.563">11887 10601 378 0,'0'0'70'16,"0"0"-29"-16,0 0 63 15,0 0-41-15,0 0-24 16,0 0 15-16,0 0-39 16,-3-12 12-16,3 12-27 15,0 0 2-15,0 0 22 16,0 0-24-16,0 0-5 15,0 0-1-15,9 8 12 16,8 5 4-16,3 3-10 16,5 3 5-16,7 3 25 0,8 3-30 15,2 1 0 1,5 0 20-16,0 3-14 0,0-3 0 16,0 4-6-16,-1-1 0 15,-3 1-1-15,0 0 6 16,-1-2-5-16,0-2 13 15,1 1-2-15,2 1-17 16,2-4 6-16,-2 1 0 16,2 3-2-16,-3-1 2 15,-4-2 0-15,-2 1 7 16,-4-2 1-16,1-4-16 16,-5-3 4-16,0-3 4 15,0-2 10-15,-1-2-10 16,-1-2 0-16,-3-1 8 15,-1-1 3-15,-3-2-10 0,0 0-1 16,0-1 0 0,-6 1-3-16,2-1 3 0,0 0 0 15,1-2 8-15,-1-1-3 16,-3 2 22-16,-1-2-27 16,-5 0 2-16,-3 0-3 15,-2 0 1-15,-2 0-39 16,1 0 1-16,0 0-65 15,2 0-19-15,-3-5-289 16</inkml:trace>
  <inkml:trace contextRef="#ctx0" brushRef="#br0" timeOffset="91161.757">13908 11480 145 0,'0'0'60'0,"0"0"-60"16,0 0 0-16,0 0 115 15,0 0-25-15,0 0-18 16,0 0 41-16,-3 3-26 15,3-3 8-15,0 0-32 16,0 0-29-16,0 0 71 16,0 0-93-16,0 0 16 15,3-10 12-15,12-7-39 0,7-3 9 16,5-2-10-16,0 0 3 16,-2 1-4-16,1-3 1 15,-1-1 0-15,-3 0 3 16,-5 0 3-16,-6-1-1 15,-3 1-5-15,-6 5 0 16,-2 8 3-16,0 5-3 16,0 7 0-16,0 0-9 15,0 0 17-15,0 0-18 16,0 0 3-16,-16 10 7 16,-4 10-3-16,-7 8 3 15,-1 4 0-15,-2 3 11 16,0 2-8-16,-1 0-1 15,-1 7-2-15,4 3 4 16,1 2-6-16,6 2 2 0,3 0 0 16,1-2 8-16,3 1-4 15,3-1 11-15,4 2-15 16,3-4 0-16,4-3-12 16,0-7 12-16,0-8-2 15,13-7-12-15,2-5 27 16,4-3-15-16,-1-5 2 15,7-5 0-15,4-4-8 16,4 0 17-16,0-1-9 16,-1-14 7-16,0-2 0 15,-4-2-7-15,-7 1 0 16,-5-4 1-16,-7 2 1 0,-6-4-2 16,-1-2-5-16,-2-2 0 15,0-1-16-15,-3 3 18 16,-8 0-21-16,-2 6 6 15,2 1-18-15,0 5 26 16,0 5-8-16,2 2 11 16,-1 3-8-16,5 1 13 15,2 1 2-15,2-1 0 16,1 3-2-16,0 0 2 16,0 0 0-16,0 0-11 15,0 0 9-15,0 0-2 16,0 0-1-16,0-3 5 15,0 3-9-15,4 0 9 0,6 0 0 16,7 0 11-16,2-1-8 16,2-2 17-16,5 1-8 15,-2-3-3-15,5-3 20 16,0-1-29-16,2 1-4 16,1 2-3-16,0 0-56 15,1 1-51-15,-3-2-144 16</inkml:trace>
  <inkml:trace contextRef="#ctx0" brushRef="#br0" timeOffset="92510.832">14808 11493 63 0,'0'0'131'16,"0"0"12"-16,0 0-59 15,0 0 11-15,0 0 2 16,0 0-35-16,0 0 56 16,0 0-95-16,0-1 13 15,0-1 15-15,0-1-41 0,2-1 33 16,7 1-43-16,3-4 8 16,3 2 5-16,-3 2-13 15,6 2 0-15,-8 0-5 16,-1 1 13-16,-1 0-3 15,-3 0-5-15,-2 0 0 16,0 0-18-16,-3 4 18 16,0 9 0-16,0 4-5 15,0 6 11-15,0 8-3 16,-13 3-3-16,1 4 11 16,-1 1 12-16,-5 0-23 15,2-1 0-15,-1-2 7 16,-2 3-5-16,1-3 8 15,-2-2-10-15,1-4 0 0,4-5 5 16,-1-5-5-16,4-3 0 16,1-7 1-16,1-3 8 15,3-4-18-15,3-2 3 16,0-1 6-16,-1 0-35 16,0 0 35-16,0 0-2 15,1 0-13-15,1 0 6 16,1 0 2-16,1-3-10 15,1-2 10-15,0-1-24 16,0-1 26-16,0-3 5 16,0 0-6-16,0-2 13 15,3 1-7-15,3 0 0 16,4-2 2-16,2 4 20 0,3-2-22 16,2 1 0-16,3 0 36 15,4-1-25-15,2 0 29 16,4 2-33-16,0 1 3 15,0 1 23-15,0 2-33 16,-3 1 0-16,0 1-2 16,-2 0 2-16,3 0-3 15,-1 0-43-15,3 2-46 16,3-3 24-16,3 1-117 16,0-3-184-16</inkml:trace>
  <inkml:trace contextRef="#ctx0" brushRef="#br0" timeOffset="93164.167">15832 11530 408 0,'0'0'65'0,"0"0"-16"16,0 0-9-16,0 0 72 16,0 0-23-16,0 0-59 15,22-33 57-15,-22 28-76 16,0 2 16-16,0 0-3 16,-12 0-19-16,-3 3 4 15,-5 0-9-15,-6 0 0 0,0 0 11 16,-2 0-11-1,-2 9 0-15,1 2 12 16,-1 3-11-16,3 2 22 0,2 1-23 16,4 0 3-16,4 0 0 15,4 0-3-15,6 0 0 16,2 2-5-16,2-1 13 16,3 0-13-16,0 2 5 15,0-1 0-15,5-1 6 16,5-2-6-16,2-1 0 15,0-2-4-15,4 0 15 16,0-3-3-16,6 1-8 16,1-3 4-16,2-2 12 15,4 0-16-15,2-4 0 16,3 1-1-16,-2-3 11 0,-1 0-20 16,-7 0-28-16,-4 0-58 15,-3 0 17-15,-11-2-147 16</inkml:trace>
  <inkml:trace contextRef="#ctx0" brushRef="#br0" timeOffset="95353.985">14627 10943 447 0,'0'0'40'16,"0"0"-16"-16,0 0 26 15,0 0 21-15,0 0-22 16,0 0 57-16,-30-29-98 0,19 25 16 16,-2 2 17-16,-5 0-27 15,-3 1 9-15,0-2-20 16,-6 2 10-16,-4-3 36 16,-3 4-47-16,-6 0 3 15,-4 0 15-15,-3 0-17 16,0 0 19-16,-2 0-22 15,3 0 0-15,1 0 3 16,2 0-2-16,-3 0-1 16,5 5 3-16,0 1 13 15,3 0-1-15,8 3-15 16,0-1 0-16,7 0 6 0,2 0-6 16,0 0 0-1,0 4-4-15,-1 2 19 0,-5 4 6 16,-3 4-21-16,-1 1 0 15,-1 3 0-15,-1 2 0 16,2 0 0-16,1 5-1 16,3-2 19-16,4 1-25 15,4 6 7-15,3-2 0 16,3 5-4-16,4 5 4 16,0 7 0-16,4 5-2 15,1-1 11-15,3-2-12 16,1-2 3-16,0-4 0 15,0-2-7-15,1-2 7 0,8-5-9 16,0-3 6-16,2-1-10 16,-1-2 3-16,2-2 10 15,3 1 0-15,-2 0-3 16,4-2 3-16,1-2-2 16,2 0-8-16,3-1 20 15,2-1-17-15,8-2 7 16,-2-2 0-16,5-2-3 15,3 0 3-15,3-4-6 16,8-1-2-16,6-1-3 16,-3-3 3-16,0 3 1 15,-3-3-14-15,-2 2 0 16,-3 1 21-16,4 2 0 16,0 1-3-16,2-1 9 0,1 0-10 15,0 0 4-15,1-1 0 16,0 1-2-16,0 1 2 15,4 0 0-15,0-1-8 16,9-4 24-16,1-3-16 16,3-7 0-16,5-3 2 15,4 0 8-15,9 0-4 16,4 0-6-16,5 0 31 16,-2-3-27-16,-2-4 10 15,-6 0-9-15,-4-2-2 16,-2-1 31-16,-5-2-26 0,0 0-8 15,-6 0 12-15,-3 2-10 16,-7-1 15-16,-7-2-17 16,-5 1 0-16,-6-1 17 15,-3 1-11-15,-1 0-6 16,3-4 2-16,4-1 12 16,4-3-7-16,3-4-7 15,0 2 4-15,0-2-15 16,-3 2 11-16,-7 1 0 15,-9 3-2-15,-5 2 16 16,-4 1-17-16,0 1 3 16,-3-1 0-16,-2-2 3 15,-2 0-3-15,-5-5 0 16,-2-4-3-16,-3-4 13 0,-2-7-15 16,-5-5 5-16,0-4-1 15,0 3-31-15,-5 1 32 16,-9 4 0-16,2 8-6 15,-6 3 18-15,6 1-14 16,-6 2 2-16,1 2 0 16,-2-4-1-16,-1 1 1 15,-2 0 0-15,-1-3-3 16,-3-1 15-16,1-3-16 16,-4-1 4-16,-1-2 0 15,-5 2 0-15,-4 2 0 16,-2 3 0-16,-3 4 0 15,0 0 7-15,3 3 12 16,4 2-19-16,2-1 0 0,0 3 1 16,1 1-1-16,-3 0 0 15,-1 4-4-15,-4-1 15 16,-6 0-19-16,-1 2 8 16,3 2 0-16,1 1 1 15,8 2-1-15,3-2 0 16,2 4-7-16,1-1 18 15,-3-3-15-15,-1 1 4 16,-2-2 0-16,-8-3-2 16,0-1 4-16,1 1-2 15,0-4 0-15,3 1 15 16,0-2-12-16,1 3-3 16,2 0 0-16,1 3-10 0,7 4 10 15,0 3 0-15,3 4-6 16,2 0 15-16,0 0-20 15,1 0 11-15,-1 0 0 16,-3-3-2-16,-2-2 2 16,-3-1 0-16,-4 0-12 15,-2-3 27-15,0 1-15 16,2 0 0-16,6 3 2 16,2 0-8-16,4 3 6 15,4-2 0-15,0 4-3 16,2-3 12-16,1 3-15 15,-3 0 6-15,2 0 0 16,-1 0-4-16,-1 0 4 0,2 0 0 16,-2 0-9-16,0 0 22 15,1 0-15-15,1 0 2 16,3 0 0-16,3 0-7 16,-1 0 7-16,4 0 0 15,2 0-5-15,1 0 21 16,1 0-18-16,0 0 2 15,0 0 0-15,-6 0-13 16,0 0-23-16,-3-1-37 16,-3 1-28-16,1 0-62 15,1-2-418-15</inkml:trace>
  <inkml:trace contextRef="#ctx0" brushRef="#br0" timeOffset="113065.02">15669 12130 138 0,'0'0'91'15,"0"0"-46"-15,0 0 13 0,0 0-37 16,0 0-16 0,0 0 33-16,0 0-38 0,0 0 0 15,0 0 33-15,0 0 1 16,-1 0 29-16,1 0-12 16,0 0-22-16,-2 0 40 15,2 0-50-15,0 0-10 16,0 0 25-16,0-1-34 15,0 1 35-15,0 0-35 16,0 0 9-16,0 0 13 16,-2 0-22-16,2-3 0 15,0 3 2-15,0 0 14 16,0 0-9-16,-3 0-7 0,3 0 5 16,0 0 45-1,0 0-49-15,0 0 8 0,0-3 5 16,0 3-6-16,0 0 9 15,0 0-17-15,0 0 1 16,0-1 17-16,0 1-16 16,0-1-2-16,0 1 13 15,0 0-6-15,0 0 2 16,0 0-9-16,0 0 0 16,0 0-8-16,0 0 8 15,0 0 0-15,0 0-6 16,0 0 7-16,8 0-1 0,1 0 0 15,0 0 4 1,1 0-7-16,1 1 3 0,-2 0 0 16,1 2-1-16,-1-3 14 15,0 0-13-15,5 0 0 16,-4 0 0-16,1 0 23 16,-1 0-23-16,-1 0 0 15,-3 0 3-15,1 0 1 16,-1 0 11-16,-2 0-15 15,1 0 2-15,-2 0 4 16,-1 0-6-16,2 0 0 16,-2 0 5-16,-1 0-2 15,1 0-3-15,-1 0 0 16,1 0 1-16,-2 0-1 0,2 0 0 16,-2 0 0-16,0 0-6 15,0 0 20-15,0 0-14 16,0 0 0-16,0 0 7 15,2 0-9-15,-2 0 2 16,0 0 0-16,0 0-4 16,0 0 7-16,2 0-3 15,-2 0 0-15,0 0 5 16,0 0-19-16,0 0 18 16,0 0-4-16,3 0 0 15,1 0-32-15,4 0 23 16,2 0-33-16,0 3-90 15,-6-3 13-15,-4 0-447 0</inkml:trace>
  <inkml:trace contextRef="#ctx0" brushRef="#br0" timeOffset="115997.459">13815 11771 138 0,'0'0'199'16,"0"0"-166"-16,0 0-20 15,0 0 50-15,0 0 35 16,0 0-14-16,2 3-9 15,-2-3-46-15,0 0 28 0,0 0-17 16,1 0-24-16,-1 0 40 16,0 1-56-16,0 1 0 15,0-2 15-15,0 0-6 16,2 0-3-16,-2 0-6 16,0 0 0-16,0 0-5 15,4 0 5-15,2 1 0 16,3 1-6-16,3 1 17 15,-1 1-11-15,-1-1 0 16,5 1 0-16,0 2-10 16,4-1 10-16,3 1 0 15,2-1-2-15,0 2 12 16,5 0-13-16,-1 1 3 16,5-2 0-16,0-1 1 15,2-1-1-15,1-2 0 0,-2-2 0 16,-1 3 10-16,-3-1-15 15,-2-2 5-15,-1 1 0 16,-2-1-2-16,-2 0 2 16,3 2 0-16,-4-1-2 15,0 1 15-15,-1-2-17 16,3 0 4-16,1 0 0 16,1 0 26-16,-1 0-26 15,-2 0 0-15,-1 0 22 16,-1 0-18-16,-6-2 16 15,2-1-20-15,-1 2 0 16,-3-4 17-16,-4 3-17 0,0 0 0 16,-2 1 20-16,2-2-19 15,-1 0 20-15,2 2-21 16,-1-3 3-16,1 1 7 16,2 1-10-16,-1-1 0 15,-2 2 1-15,-2 0-1 16,0 1 5-16,0-1-5 15,-1-1 0-15,1 1 11 16,0-1-11-16,1 1 0 16,-2 0-5-16,-2 1 15 15,1 0-12-15,1-2 2 16,-3 1 0-16,-3-1 11 16,3 2-11-16,-3 0 0 0,0 0 1 15,0 0 0 1,0-2 1-16,0 2-2 0,0 0 0 15,0 0 10-15,0 0-10 16,0 0 0-16,0 0-12 16,0 0 5-16,0 0-7 15,0 0-81-15,0-3-103 16,-12-11-360-16</inkml:trace>
  <inkml:trace contextRef="#ctx0" brushRef="#br0" timeOffset="119251.758">15501 12574 128 0,'0'0'108'0,"0"0"-101"15,0 0-1-15,0 0-6 16,0 0 93-16,0 0-69 16,0 0-2-16,-10-6 18 0,10 6-5 15,0 0 54-15,-1 0-26 16,0 0-19-16,-1 0 31 16,1 0-72-16,-1-1 12 15,1 1 11-15,-3 0-23 16,-1 0 4-16,0 0-7 15,-1 0 3-15,-1 1 3 16,1 5-6-16,-1 0 0 16,-1 1-8-16,2 2 24 15,-6-1-19-15,2 3 3 16,-4 1 0-16,-2 1 22 16,-1 1-22-16,1 0 0 0,-3-2 9 15,1 1 5-15,0-4-6 16,3 1-8-16,1-1 10 15,3-1 21-15,-3-1-31 16,-1 5 0-16,1-2 20 16,-2 3-16-16,-3-1 11 15,3 1-15-15,-5-1 5 16,0 1 2-16,6-1-7 16,-1-1 0-16,2-1 7 15,1-2-5-15,2 2 17 16,-1-1-19-16,1 1 2 15,-1-1 12-15,1 2-14 16,-4 0 0-16,1 3 4 16,0-3 4-16,2-2-5 15,-1 3-3-15,2-2 0 0,3-4 15 16,1 0-15-16,1-1 0 16,3 0 20-16,0-3-14 15,2-1 0-15,1 2-6 16,-2-2 0-16,2 1 0 15,0-2 0-15,0 0 0 16,0 0-1-16,0 0 1 16,0 3-5-16,0-1-36 15,-4 3-49-15,-2 5 18 16,-5 1-83-16,-8-3-162 16</inkml:trace>
  <inkml:trace contextRef="#ctx0" brushRef="#br0" timeOffset="120844.633">13642 13721 439 0,'0'0'122'15,"0"0"-37"-15,0 0-41 16,0 0-11-16,0 0 53 16,0 0-53-16,-3 0-22 15,3 0 34-15,9-10-36 16,9-2 24-16,2-5-9 15,0-2-15-15,1-1 34 16,-4 1-43-16,2-1 0 16,-4 1 31-16,-2 2-31 15,-4 3 19-15,-3 2-19 16,-1 4 0-16,-2 5 6 16,-3 1-6-16,0 2-4 0,0 0-7 15,0 0 8-15,0 0 0 16,-4 5-29-16,-12 12 32 15,-7 8-5-15,-4 4 5 16,-3 6 0-16,2 4 4 16,-2 5 6-16,-1 4-5 15,-2 1-5-15,0-1 0 16,4-2 18-16,4-2-18 16,5-1 0-16,6-1 16 15,3 2-15-15,7 1 10 16,1-1-11-16,3-4 0 15,0-4 5-15,3-6-5 16,9-8 0-16,1-5-2 0,4-5 9 16,0-7-14-16,0-3 7 15,4-2 0-15,-2 0 18 16,-2-10-18-16,-2-4 0 16,-1-6-6-16,-4-4 12 15,-5 0-12-15,-2-3-12 16,-3 1-10-16,0 1 20 15,0 5-8-15,0 4-22 16,0 2 26-16,-4 6-14 16,-5 1 18-16,0 3-13 15,1-1 4-15,1 2-4 16,3 3 21-16,1 0 0 16,3-2 12-16,0 2-6 15,0 0-12-15,0 0 4 0,0 0-19 16,0 0 7-16,7 2 14 15,8 5-11-15,3 0 4 16,1-1-52-16,7-2-48 16,-1-4-253-16</inkml:trace>
  <inkml:trace contextRef="#ctx0" brushRef="#br0" timeOffset="121638.065">14131 13868 491 0,'0'0'154'16,"0"0"-82"-16,0 0-4 15,0 0-28-15,0 0 13 16,0 0 28-16,-5-13-65 16,5 12 14-16,0-2-30 0,0-2 10 15,7-4 2-15,4-1-12 16,3 2 0-16,0 1-1 15,4 0 6-15,-3 0-4 16,2 0-1-16,-3 4 0 16,-4 3-15-16,0 0 15 15,-2 0-1-15,1 1-5 16,-1 12 3-16,-4 5 1 16,1 8-8-16,-5 2 10 15,0 4 12-15,0 0-12 16,0 1 0-16,-12 0 2 15,-3 0 7-15,-3-1-8 16,-3-5-1-16,-1 2 7 0,-1-3-4 16,-1-1-3-1,2-4 0-15,-2-4 6 0,5-5 2 16,-1 0-12-16,5-7 4 16,7 0-19-16,2-4 11 15,2-1-11-15,2 0-21 16,0 0 37-16,-1 0-20 15,0 0-13-15,0-3 5 16,3-2 31-16,0-1-23 16,0 0 21-16,0-2 2 15,0 1 10-15,3 0-8 16,5-2 1-16,8-1 25 0,3 1-28 16,5-4 49-1,-3 3-36-15,3 0-5 0,-2 3 38 16,1 0-45-16,-5 4 14 15,1 0-15-15,0 3 16 16,-3 0-14-16,4 0-2 16,-3 0-3-16,-1 0-5 15,1 0-37-15,2 0-24 16,2 0-26-16,-2 0-121 16,0-14-277-16</inkml:trace>
  <inkml:trace contextRef="#ctx0" brushRef="#br0" timeOffset="123461.681">14196 13379 572 0,'0'0'24'16,"0"0"-31"-16,0 0 7 16,0 0 0-16,0 0 82 15,-91-19-57-15,76 17-15 16,-3 2-5-16,-3 0 9 15,0 0 15-15,-4 0-23 16,-1 0-2-16,-2 0 25 0,0 0-29 16,-1 0 0-16,3 0 3 15,-3 0 13-15,5 0-12 16,-3 2-4-16,3 1 5 16,2-2 21-16,3 1-21 15,-2-1 2-15,-1 1-1 16,-2-2 8-16,0 0 24 15,-9 1-38-15,0 1 13 16,-3 1-3-16,2 1-10 16,0 3 0-16,-1-1 1 15,3 2 16-15,2 0-8 16,1 0-9-16,7-2 0 16,3 2 3-16,5-3-3 15,4 2 0-15,0-2-2 0,-1 4 17 16,-1 1-25-16,-4 3 10 15,-1 4 0-15,-4 2 8 16,-1 3-8-16,-2 2 0 16,-1-1-3-16,4 2 11 15,-2 1-9-15,1 1 1 16,1 2 0-16,2 4 6 16,1 2-6-16,4-1 0 15,1 0-4-15,2 0 13 16,3-3-11-16,2 1 2 15,-1-1 0-15,3 1 9 16,1 2-9-16,0-1 0 16,3 0 0-16,0 0 9 0,0-2-9 15,0 1 0-15,3-1 0 16,9-2-8-16,3 0 8 16,4 1 0-16,1-2-6 15,5 1 16-15,4 0-14 16,2-4 4-16,0-1 0 15,4 0 3-15,2 0 5 16,0-4-8-16,1-3 0 16,2 0 11-16,4-5-11 15,-3-1 0-15,2-1 7 16,-1-3-3-16,-1 1-4 16,1-3 0-16,0 2-6 0,-3-2 19 15,4 3-16-15,-3-2 3 16,8 2 0-16,-1-1 5 15,5 2-5-15,0-3 0 16,-3-2-2-16,-3-2 5 16,-1-2-3-16,-3 0 0 15,-2 0 5-15,3-9 5 16,0-3-6-16,4-1 2 16,0-3 0-16,1 1 4 15,1 1 11-15,-3 0-21 16,-5-1 4-16,-8 3 11 15,0-2-4-15,-2-3-5 16,0-3 9-16,2-6-14 0,6-3 27 16,-2-3-28-16,2-3 0 15,-1 1 9-15,-3-1-9 16,-5 8 0-16,-9 1-1 16,-7 3 13-16,-6 5-7 15,-3-1-5-15,-2-1 0 16,-3-2 14-16,0 0-13 15,0-2-1-15,0-3 0 16,0-4 12-16,-10-1-15 16,-1-1 3-16,-3 3 0 15,1 0-7-15,-2 0 11 16,0 3-4-16,-1-2 0 16,-2 5 4-16,3 0-4 15,-5 0 0-15,4 1 1 0,-3 3-12 16,-5 0 11-16,1 0 0 15,-2 1-7-15,-2 0 17 16,1 2-12-16,1 3 2 16,3-1 0-16,3 0-3 15,-2 1 3-15,4 2 0 16,1-1-3-16,4 2 15 16,-1 1-11-16,1-1-1 15,-2 3 0-15,2 0 1 16,0 2 6-16,1-2-7 15,-3 3 0-15,2-2 13 16,-1-1-15-16,-7 1 2 16,1 0 0-16,-2 0-3 0,0 0 3 15,2 1 0 1,-2-1-8-16,3 2 19 0,3 0-12 16,2 0 1-16,2 1 0 15,-1 0-1-15,0 2 1 16,3 0 0-16,0 0-8 15,-2 2 17-15,0-2-19 16,-1 2 10-16,-1 0 0 16,2 0-6-16,-2 0 6 15,-1 0 0-15,-2 0-5 0,-1 0 17 16,1 0-23 0,-2 0 11-16,0 0 0 0,0 0-25 15,4 0 22 1,1 0-14-16,2 0-1 0,2 4-65 15,3 4 24-15,3 5-66 16,3 1-86-16,0-5-232 16</inkml:trace>
  <inkml:trace contextRef="#ctx0" brushRef="#br0" timeOffset="124991.597">16269 12547 368 0,'0'0'19'0,"0"0"-18"16,0 0 12-16,0 0 56 16,0 0 65-16,0 0-80 15,0 0-52-15,0 0 71 16,0 0-68-16,0 0 12 15,0 0 13-15,0 0-30 0,0 0 17 16,0 4-17 0,0 7 0-16,5 1 36 0,3 5-30 15,1 2 11-15,0 5 12 16,5-1-21-16,-1 2 15 16,4-2-23-16,4 3 5 15,-2-2 12-15,5 1-13 16,1 0-4-16,0 0 0 15,2 4 19-15,-1-2-18 16,-2 0-1-16,-2-1 0 16,-3-4 15-16,-4-3-15 15,-3-2 0-15,0-5 16 16,-5 1-13-16,-2-6 14 16,-3-2-17-16,-1-2 0 0,1-1 4 15,-2-1-1-15,0-1-3 16,0 1 18-16,0-1-14 15,1 0-1-15,-1 0-3 16,2 0-9-16,6 0 1 16,4 0-61-16,6 0-9 15,9 0-24-15,3 0-227 16</inkml:trace>
  <inkml:trace contextRef="#ctx0" brushRef="#br0" timeOffset="126438.708">17126 13118 318 0,'0'0'51'16,"0"0"-24"-16,0 0 9 15,0 0 86-15,0 0-31 16,0 0 20-16,-11-12-87 16,6 7 7-16,-4 2 14 0,-2-3-22 15,-5 3 6-15,-3-2-5 16,-1 2-15-16,-3 1 32 15,-4 1-41-15,-4-1 0 16,-1 2 8-16,-1 0-2 16,-1 0 10-16,3 0-16 15,-1 5 3-15,6-2 4 16,2 5-7-16,2-1 0 16,5 0 0-16,-1 3 9 15,3 2-11-15,-3 0 2 16,-1 5 0-16,1 2-3 15,0 1 3-15,2 3 0 16,-5 1 3-16,2 1 1 0,2 2-5 16,-1 2 1-1,5 0 0-15,1 5 0 0,3 1 0 16,6 1-5-16,3 0 5 16,0 1 0-16,4-3 0 15,13-3-5-15,2-1 5 16,7 1 12-16,6-1-12 15,6-1 0-15,8 3 11 16,1-1-5-16,7-5-2 16,6-1-4-16,4-3 0 15,1-3 5-15,1-2-5 16,-3-3 0-16,-2-2 5 16,-4-2 2-16,-3-5-5 15,-4-3-2-15,-2-2 0 0,-5 0 9 16,-2-1-9-1,-4-12 0-15,-2-4 12 0,1-3-11 16,-3-8 16-16,1-4-17 16,-4-5 0-16,-3 0 12 15,-3-2-8-15,-4 3-4 16,-4 2 8-16,-2 1-3 16,-6-3-2-16,-3 2-3 15,-5 0 0-15,0-4-3 16,0 4 3-16,-6-2-5 15,-12 2-2-15,3 1-5 16,-5 2 11-16,-2 5-12 16,-1-2 13-16,-2 6-14 15,-2 2 14-15,1 1 0 0,-3 2 4 16,1 0-1-16,1-2 1 16,0 3-4-16,3 1 1 15,0 1-1-15,2 3 0 16,0 2 0-16,2 3-7 15,-5 4 16-15,-3 0-15 16,-4 2 6-16,-1 0 0 16,1 0-7-16,0 7 7 15,1 2 0-15,3-4-7 16,5 1 14-16,6-3-3 16,5 0-4-16,1 2-17 0,3-2 7 15,3 4-77-15,0 3-34 16,4 2-1-16,-1 2-102 15,1-2-130-15</inkml:trace>
  <inkml:trace contextRef="#ctx0" brushRef="#br0" timeOffset="126932.991">16895 13277 642 0,'0'0'0'0,"0"0"-14"16,0 0 14-16,0 0 11 16,0 0 34-16,0 0 38 15,13 34-37-15,0-20 20 16,0 4-13-16,5 2-18 16,-1 3 31-16,1-1-42 15,1 3-21-15,-1 0 36 0,-2 0-36 16,-1 0 28-16,1 1-31 15,-4-4 3-15,0-3 15 16,-3-4-18-16,-3-4 0 16,-3-3-2-16,0-3 18 15,-2-1-21-15,1-1 5 16,2 2 0-16,-1 2-6 16,0 0 6-16,0-1-38 15,4 1 1-15,1-2-53 16,7-4-10-16,2-1-47 15,1-4-170-15</inkml:trace>
  <inkml:trace contextRef="#ctx0" brushRef="#br0" timeOffset="127562.574">17386 13394 421 0,'0'0'40'16,"0"0"-22"-16,0 0 61 15,0 0 23-15,0 0-37 16,0 0 14-16,-28-22-55 16,28 20-8-16,-3 2 38 0,0 0-25 15,-1 0-14-15,0 0-15 16,-2 0 8-16,-2 0-7 15,-4 11-1-15,2 2 0 16,-1 1 8-16,0 3 0 16,-1-2 16-16,2 1-22 15,2 1 13-15,4-2 22 16,-1 0-37-16,5-1 0 16,0-3 8-16,0 3-1 15,0-2-5-15,1 2-2 16,9-2 2-16,4 0-4 15,0-1 2-15,1-2 0 16,2-3-1-16,-2-1 8 0,-1-4 0 16,-3-1-7-1,2 0 4-15,-2 0 14 0,-1-4-18 16,2-9 0-16,-3-1 22 16,-4-3-21-16,-2-5 6 15,-2 2-7-15,-1 0-5 16,0-1 1-16,-1 1 4 15,-10 0-17-15,-3 2 12 16,1 1 10-16,3 0-6 16,-2 2 1-16,1 1 0 15,2 5-12-15,1 1 12 16,-1 6-12-16,1 1 6 16,0 1 6-16,-3 0-2 15,-3 3-29-15,-2 11-26 0,-1 1 39 16,-2 5-87-16,-11-3-82 15,-10-5-377-15</inkml:trace>
  <inkml:trace contextRef="#ctx0" brushRef="#br0" timeOffset="143465.308">11247 7768 283 0,'0'0'109'0,"0"0"-104"16,0 0-4-16,0 0 16 15,0 0 14-15,0 0 29 16,0 0-5-16,0 0-34 15,0 0 61-15,0 0-64 0,0 0-4 16,0 0 8 0,0 1-15-16,0-1-8 0,0 2 1 15,0 2 0-15,7 0-6 16,6 5 6-16,3-2 0 16,1 0 8-16,2 1-2 15,3-5 6-15,0 0-12 16,-2 1 0-16,-1 0 41 15,-3-1-41-15,-1-1 0 16,-2 0 28-16,-2 0-28 16,0 1 16-16,-3-3-16 15,-2 0 4-15,-3 0 3 16,-1 0-7-16,-2 0 0 16,0 0 26-16,0 0-19 0,0 0 22 15,0 0-29-15,0 0 0 16,0 0 5-16,0 0-5 15,0 0 0-15,-5 0 11 16,-6 0-11-16,-3 0 0 16,-1 0-2-16,0-5 2 15,-2 3 1-15,0-3-1 16,-1 5 0-16,3 0 1 16,-1 0 6-16,7 0-10 15,4 0 3-15,2 0 0 16,3 0-5-16,0-3 5 0,0 3 0 15,0 0 7 1,0 0-2-16,0 0-2 0,0 0-3 16,0 0-11-16,0-1 3 15,0 1 8-15,0 0-6 16,8 0 5-16,5 0 2 16,8 0 2-16,3 0-3 15,1 1 8-15,-2 2-10 16,-1 0 2-16,-1-3 0 15,-1 0 9-15,0 0-1 16,-4 0-4-16,-3 0-4 16,-6 0 6-16,-4 0-9 15,-1 0 3-15,-2 0 0 0,4 0 10 16,-4 0-9-16,0 0 8 16,0 0-9-16,0 0 0 15,0 0-3-15,0 0 3 16,0 0 0-16,0 0-12 15,0 0 10-15,0 0-49 16,0 0-40-16,0 0-72 16,-4-10-315-16</inkml:trace>
  <inkml:trace contextRef="#ctx0" brushRef="#br0" timeOffset="145260.032">11788 6670 300 0,'0'0'43'16,"0"0"-26"-16,0 0-14 15,0 0 15-15,0 0-14 0,0 0-8 16,0 0-33-16,24-14-190 16</inkml:trace>
  <inkml:trace contextRef="#ctx0" brushRef="#br0" timeOffset="145776.976">11788 6670 318 0,'33'-51'19'0,"-33"34"19"16,1 2-9-16,3 1 12 0,-4 1 28 16,0 2 52-1,0 7-82-15,0 0 9 0,0 4 24 16,0 0-49-16,0 0 25 16,0 0-48-16,0 0 3 15,0 0 4-15,0 0 2 16,0 0-9-16,0 1 9 15,-7 8-1-15,1 4 0 16,-1 1-6-16,1 0 11 16,0 1-2-16,0 2 1 15,2 4-12-15,-4-1 20 16,5 3-18-16,-4 2 22 0,4 0-24 16,-2-3 0-16,1 0 33 15,1-10-29-15,0-1-4 16,1-3 2-16,1-6 6 15,0 1-1-15,1-3-7 16,0 0 0-16,0 0-3 16,0 0 3-16,0 0 0 15,0 0-2-15,0 0-30 16,0 0 23-16,0 0-34 16,0 0-34-16,0 0 13 15,0-8-265-15</inkml:trace>
  <inkml:trace contextRef="#ctx0" brushRef="#br0" timeOffset="146692.479">11684 6688 193 0,'0'0'87'0,"0"0"-85"16,0 0 1-16,0 0-3 15,0 0 0-15,0 0 3 16,35-11 34-16,-29 7 3 0,-5 1-17 16,1 1 29-16,-2 2 26 15,0 0 24-15,0 0-53 16,0 0-24-16,0 0 29 15,-6 0-49-15,-7 0-1 16,-3 0 10-16,-5 0-9 16,-3 0 20-16,-4 0-24 15,-5 5 2-15,0-1 32 16,-1 1-32-16,-1-5 26 16,2 2-1-16,1 0-25 15,2-2 15-15,8 1-15 16,2-1 1-16,10 0 19 15,2 0-17-15,5 0-6 0,1 0 25 16,0 0-21 0,2 0 12-16,-1 0-16 0,1 0 2 15,0 0-3-15,0 0 1 16,0 0 0-16,0 0-8 16,0 0 7-16,0 0-1 15,0 0-58-15,0 0-42 16,0 1 19-16,-5 5-150 15,0-1 58-15,-4-5-155 16</inkml:trace>
  <inkml:trace contextRef="#ctx0" brushRef="#br0" timeOffset="152175.068">11909 6713 247 0,'0'0'118'0,"0"0"-57"16,0 0-52-16,0 0 2 16,0 0-9-16,0 0 9 15,0 0 9-15,0 0-17 16,0 0 9-16,0 0 26 15,0 0-28-15,0 0 11 16,0 0-21-16,0 0 13 16,0 0-3-16,0 0-10 15,0 0 0-15,0 0-13 16,0 0 27-16,0 0-26 16,0 0 12-16,0 0 0 15,0 2-13-15,0 3-47 16,-2-2-45-16,-6-1-131 0</inkml:trace>
  <inkml:trace contextRef="#ctx0" brushRef="#br0" timeOffset="152428.516">11909 6713 145 0</inkml:trace>
  <inkml:trace contextRef="#ctx0" brushRef="#br0" timeOffset="154314.425">11839 6841 436 0,'0'0'64'15,"0"0"-36"-15,0 0 44 0,0 0-7 16,0 0 6-16,0 0-35 16,0 0-36-16,0-5 34 15,0 5-34-15,4 0 8 16,10 0 2-16,2 0 0 15,1 0-5-15,-1 0-5 16,-1 0 18-16,1 2-7 16,-2-2-11-16,-1 0 9 0,-4 0 5 15,-1 0-12 1,-4 0 11-16,-2 0-13 0,3 0 11 16,-3 0 5-16,1 0-16 15,0 0 0-15,0 0 15 16,1-4-11-16,1-1 2 15,-2 0-6-15,-1 1 0 16,1-1-5-16,-2 2 5 16,-1-2 0-16,0 1-14 15,0 1 7-15,0 0-3 16,0-1-10-16,0-1-26 16,0 1 45-16,-4-3-23 15,-2 4 17-15,1-4-7 16,0 3 18-16,1 0-4 15,-1 2 0-15,3 2 2 0,-1 0 20 16,3 0-20-16,0 0 0 16,-2 0 25-16,2 0-19 15,0 0-8-15,0 0 0 16,0 0 5-16,0 0-19 16,0 0 14-16,9 0 0 15,1 5-7-15,1 3 8 16,1 5-1-16,-2-2 0 15,-2 0 0-15,-2 2 7 16,-2 1-7-16,-2-4 0 16,-2 3 0-16,0 1 2 15,0-1 0-15,0 0-4 16,-8 3 5-16,-7 1 0 16,-4 2-3-16,-1-1-4 0,0-1-4 15,2-2-35-15,3 2-25 16,3 0-26-16,6-6-111 15,5-2-74-15</inkml:trace>
  <inkml:trace contextRef="#ctx0" brushRef="#br0" timeOffset="158046.543">16903 13291 545 0,'0'0'18'0,"0"0"44"16,0 0-57-16,0 0 20 15,0 0 17-15,0 0-7 16,0 0 22-16,-7-68-32 16,7 63 7-16,0 2 0 15,0 1-24-15,0 2 33 16,0 0-41-16,0 0 8 16,0 0 13-16,0 0-21 0,0 0 0 15,0 0 2-15,0 0 6 16,0 0-10-16,0 0 2 15,0 0 0-15,7 5-6 16,3 7 7-16,1 4-1 16,1-1 7-16,1 2 0 15,1-1 0-15,-1-1-7 16,-3 2 2-16,0 0 0 16,-3-2 3-16,-3 4-5 15,-1-2 18-15,-3-2-16 16,2 1 11-16,-2-2-13 15,1-3 7-15,-1-2 6 0,3 1-12 16,-2-2-1 0,1-1 0-16,1 0 7 0,-1 0-6 15,0 0-1-15,2 2 3 16,0-1 5-16,-1-1-8 16,0-2 0-16,-1-2 0 15,-2-1 8-15,0 0-8 16,0-1 0-16,0-1 0 15,0 0 4-15,0 0-4 16,0 0-1-16,0 0 0 16,0 2-20-16,1 0 7 15,1 1 2-15,-1 2 8 16,2-1-13-16,0 0 5 16,2-1-20-16,0 0 21 15,0 0-47-15,4 1 1 0,-2-3-54 16,0-1-180-16</inkml:trace>
  <inkml:trace contextRef="#ctx0" brushRef="#br0" timeOffset="158902.555">17428 13363 388 0,'0'0'62'16,"0"0"-14"-16,0 0-11 16,0 0 20-16,0 0-22 0,0 0 13 15,-10-20-34 1,8 20-7-16,-1 0 31 16,0 0-34-16,0 0 47 0,0 0-47 15,-2 0 4-15,0 0 18 16,-3 0-22-16,-2 0-4 15,-8 4 19-15,0 7-12 16,-1-2 25-16,1 3-28 16,3-2 3-16,-3 3 22 15,4 3-28-15,0 2-1 16,3-1 6-16,3 2-5 16,3-2 4-16,5 2-5 15,0-2 5-15,0-5 7 16,0-1-10-16,10-1-2 15,2-3 19-15,1-1-18 0,1-1 22 16,5-1-23-16,-2-2 1 16,1 0 18-16,1-2-18 15,-1 0-1-15,0 0 9 16,-3 0-8-16,-1 0 8 16,-4-4-9-16,-3-1 0 15,2-2 15-15,-5-5-15 16,1-2 0-16,-2-3 5 15,-2 0-2-15,-1-2 4 16,2 2-7-16,-2 1 0 16,0 2-7-16,0 2 7 15,0 3-2-15,0-1-6 16,0 1 13-16,-3 1-13 16,-3 1 8-16,-3 0 0 15,-1 2 1-15,5 2-1 0,-1 0 0 16,1 1-9-16,1 1 14 15,0 1-11-15,1 0 0 16,0 0 6-16,0 0-13 16,-2 0 12-16,-2 0-19 15,-4 4 10-15,2 3-5 16,-1 2-7-16,-2 2-31 16,3 1-47-16,1 1 24 15,-3-5-212-15</inkml:trace>
  <inkml:trace contextRef="#ctx0" brushRef="#br0" timeOffset="166165.985">10987 9080 155 0,'0'0'58'15,"0"0"-38"-15,0 0 36 16,0 0-3-16,0 0-18 16,0 0-20-16,0 0 12 15,0 0 34-15,-1-17-13 16,-2 14-37-16,3 2 51 0,-2 1-33 15,1 0 5-15,1 0 6 16,0 0-36-16,0 0 38 16,0-1-38-16,0 1-2 15,0 0 31-15,0 0-31 16,0 0 8-16,0 0 11 16,0 0-19-16,0 0 35 15,0 0-29-15,0 0-4 16,0 0 7-16,0 0-5 15,0 0-6-15,0 0 0 16,0 0 2-16,0 0-10 16,1 0 8-16,9 1 0 15,1 5 2-15,0-1 0 0,2 1-2 16,-3 0 0-16,0-3 11 16,-3 2-10-16,-3-1-1 15,-2-1 2-15,-1-1 2 16,-1-2-4-16,0 0 0 15,2 0-1-15,-1 0 17 16,-1 0-13-16,0 0-3 16,0 0 5-16,0 0-7 15,0 0 2-15,0 0 0 16,2 0-2-16,4 0-2 16,1 0-1-16,7 0-32 15,1 0-63-15,4 0 2 16,-1 0-209-16</inkml:trace>
  <inkml:trace contextRef="#ctx0" brushRef="#br0" timeOffset="168007.967">10963 9144 235 0,'0'0'0'16,"0"0"-2"-16,0 0-8 16,0 0 10-16,0 0 29 15,0 0 40-15,0 0 36 0,0-48-24 16,0 48-16 0,0-2 22-16,0 2-69 0,0 0-10 15,0 0 14-15,0 0-19 16,0 0 11-16,0 0-5 15,0 0-2-15,0 0 34 16,0 0-29-16,0 0 13 16,2-1 10-16,-2 1-31 15,0 0 18-15,0 0-20 16,0 0 14-16,0 0-1 16,0 0-14-16,0 0-2 15,0 0 1-15,1 0-2 16,2 0-2-16,1 0 4 15,4 0 0-15,0 0 0 16,1 0 0-16,0 3 0 0,-3-2-3 16,2 1 8-16,-2-2-5 15,0 0 0-15,-1 0 0 16,-2 0 2-16,3 0-2 16,0 0 0-16,1 0 3 15,2 0 12-15,-1 0-10 16,-1 0-5-16,3-2 5 15,-2-2 2-15,0-4-5 16,0 1-2-16,-2-2 2 16,0-1 9-16,-1 0-9 15,0 1-2-15,-1 3 0 16,-1-2 2-16,0 6-2 0,-2 0 0 16,-1 2-4-16,0 0 11 15,0-1-11-15,0 1 4 16,0 0 0-16,0 0-7 15,0 0 7-15,0 0-2 16,0 0-10-16,0 0 15 16,0 0-3-16,0 0 0 15,0 0 0-15,0 0-8 16,0 0 8-16,-4 0 0 16,-2 4 5-16,2-3-1 15,-1 1-7-15,-1 1 3 16,-3-2 0-16,-1 3 7 15,-4 0 0-15,-2 1-7 0,1-1 0 16,-1 0 4-16,3-4-16 16,3 0 12-16,3 0 0 15,1 0-1-15,1 0 1 16,2 0 0-16,-1 0-1 16,-1 0 10-16,1 0-9 15,-2 0 0-15,6-2-13 16,-3 0 7-16,3 1 6 15,0 1 0-15,0-2-5 16,0 2-2-16,0 0 4 16,0 0-2-16,0 0-33 15,0 0 29-15,0 0-65 16,3 0 0-16,12 7 23 16,0 0-165-16</inkml:trace>
  <inkml:trace contextRef="#ctx0" brushRef="#br0" timeOffset="171035.816">13447 14506 244 0,'0'0'62'16,"0"0"-45"-16,0 0-6 16,0 0-9-16,0 0 84 15,0 0-30-15,0 0 21 0,0 0-35 16,0 0 2-1,0 0 22-15,0 0-29 0,0 0-13 16,0 0 8-16,0 0-21 16,0 0 34-16,0 0-45 15,0 0 0-15,0 0 19 16,0 0-16-16,0 0-3 16,0 0 0-16,0 0 2 15,0 0-8-15,0 0 6 16,4 0 0-16,5 0 0 15,2 0 0-15,3 0 0 16,0 1-2-16,-1 1 11 0,1-2 2 16,-2 0-11-16,1 0 0 15,1 0 5-15,-1 0-5 16,-1 0 0 0,-3 0-1-16,3 0 8 0,-6 0-4 15,0 0-3-15,0 0 3 16,-3 0 20-16,-1 0-18 15,0 0-5-15,0-2 1 16,-2 2 11-16,0 0-6 16,1 0-6-16,-1-1 0 15,0 1 7-15,0 0-7 16,0 0 0-16,0 0 0 16,0 0 6-16,0 0-12 15,0 0 6-15,0 0 0 16,0 0-4-16,0 0 4 0,-3 0 0 15,-7 0-7-15,2 0 17 16,2 0-4-16,0 0-6 16,-2 0 2-16,0 0-2 15,-1 0 3-15,-6 0-3 16,2 0 0-16,-2 0 1 16,0 0-2-16,3 0 1 15,-3 0 0-15,0 0-1 16,0 0 1-16,2 0-10 15,1 0 6-15,4 0 8 16,2 0-3-16,0 0-1 16,-1 0 0-16,4 0-12 0,-1-1 17 15,2 1-5 1,2 0 0-16,0 0 6 0,0 0-14 16,0-2 5-16,0 2 0 15,0 0-8-15,0 0 11 16,0 0-9-16,0 0 6 15,0 0-19-15,0 0 19 16,0 0-4-16,0 0 5 16,0 0-17-16,0 0 21 15,3 0-2-15,3 0 0 16,3 0 3-16,0 2-3 16,-1-1 0-16,2-1 1 15,-3 1 4-15,1-1-5 0,-1 0 0 16,-1 2 0-1,-1-2 14-15,1 0-10 0,-3 0-4 16,-2 3 0-16,2-3-12 16,0 0 12-16,3 2-6 15,0 0 3-15,1-1-6 16,1-1-3-16,1 0-18 16,1 0-13-16,-2 0-7 15,1 0-91-15,-5-5-193 16</inkml:trace>
  <inkml:trace contextRef="#ctx0" brushRef="#br0" timeOffset="175389.468">10000 7321 306 0,'0'0'110'0,"0"0"-18"16,0 0-21-16,0 0 43 15,0 0-63-15,0 0 3 16,0 0 2-16,0-65-31 16,0 63 4-16,-10 2-29 15,-6 0 3-15,-6 4-13 0,-6 15 10 16,-2 6 0-16,-1 6-1 15,-1 10 14-15,6 2-2 16,0 4-11-16,8-7 3 16,11-8 3-16,5-9-6 15,2-7 0-15,0-5-8 16,3-4 7-16,5-4-4 16,2-3 5-16,6 0 0 15,4-7 12-15,4-17-6 16,0-5-3-16,-7-4-3 15,-9-4 0-15,-3-2-8 16,-5 1 4-16,-2 5-11 16,-10 10 0-16,-3 11 15 0,3 9-9 15,3 3 1 1,-3 10 4-16,2 19-9 0,-2 12 13 16,0 7 0-16,9 1 18 15,3-11-18-15,0-8 0 16,1-8 0-16,8-8 8 15,2-6-9-15,-5-2 1 16,-2-5 0-16,2-1 30 16,-1 0-20-16,4-18 19 15,1-5-20-15,-4-7-3 16,-4 3-1-16,-2-3-5 16,0 5 5-16,-9 8 5 0,3 6-10 15,-2 7 0-15,2 4-3 16,-1 7-5-16,-5 24 8 15,-3 10 0-15,4 4 2 16,7-8-4-16,4-7 2 16,0-10-3-16,9-6-1 15,3-4-1-15,0-8 5 16,1-2 0-16,1-1 1 16,1-19 26-16,-5-10-22 15,-3-3-5-15,-7-4 11 16,0-1-5-16,-7 1-6 15,-9 2 0-15,-4 8 2 16,5 12-15-16,0 8 13 16,6 7-13-16,2 8 12 0,2 18-49 15,5 10 37-15,0 8-18 16,11 2-48-16,20 0 4 16,10-13-227-16</inkml:trace>
  <inkml:trace contextRef="#ctx0" brushRef="#br0" timeOffset="180638.525">10290 7737 120 0,'0'0'44'0,"0"0"-35"0,0 0-4 16,0 0 49-16,0 0 48 16,0 0-30-16,0 0 28 15,0 1-46-15,0-1-4 16,0 0 0-16,0 0-31 16,0 0 35-16,0 0-54 15,0 0 6-15,0 0-8 16,0 2 2-16,0-1-1 15,0 0-5-15,0 2 12 16,0 1-11-16,5-1 5 0,-2 0 0 16,2 0 19-1,-1 0-16-15,2 1-3 0,0-1 5 16,3 0 2-16,-2-2 9 16,1 1-16-16,-1-1 0 15,-1 1 8-15,-1-2-8 16,-1 1 0-16,-2 0-3 15,1-1 12-15,-3 2-7 16,3-2-2-16,-3 1 0 16,3-1-6-16,-2 0 11 15,1 0-5-15,-1 0 0 16,-1 0 4-16,2 0-2 16,-2 0-2-16,0 0 0 0,2 0 16 15,0 0-15 1,-2 0 4-16,0 0-5 0,0 0 11 15,0 0-10-15,0 0-1 16,0 0-14-16,0 0 13 16,0 0-14-16,0 0 7 15,0 0-9-15,0 0-17 16,0 0 33-16,0 0-66 16,0 0-185-16</inkml:trace>
  <inkml:trace contextRef="#ctx0" brushRef="#br0" timeOffset="181440.34">10335 7816 449 0,'0'0'60'16,"0"0"-49"-16,0 0-19 16,0 0 25-16,0 0 9 15,0 0 18-15,6 0-35 16,-1 0 42-16,2 0-32 16,1 0 14-16,-2 0-18 0,1 0-5 15,1 0 4-15,0 0-10 16,3 0 2-16,-3-2 11 15,2 1-17-15,-4-1 0 16,0 2-5-16,0-1 18 16,-2 1-13-16,1-3 0 15,-4 3 0-15,1 0 1 16,-2 0-1-16,0 0 0 16,1-3-5-16,2-1-8 15,0 0 2-15,2-2-30 16,1 1-25-16,2-2 26 15,-2 0-137-15,-1 1-31 0</inkml:trace>
  <inkml:trace contextRef="#ctx0" brushRef="#br0" timeOffset="187604.735">10106 7632 51 0,'0'0'48'0,"0"0"16"15,0 0-21-15,0 0 0 0,0 0-24 16,0 0-13-16,0 0-6 15,0 0 0-15,0 0-43 16,0 0 31-16,0 0-40 16,0 0 33-16,0 0 19 15,0 0 0-15,0 0 6 16,0 0-4-16,0 0 21 16,0 0 40-16,0 0-35 15,0 0-16-15,0 0 4 16,0 0-14-16,0 0 5 15,0 0-7-15,0 0-22 16,0 0 17-16,0 0-23 16,0 0 24-16,0 0 1 0,0 0-3 15,0 0 6-15,0 0 9 16,0 0-2-16,0 0 12 16,0 0-19-16,0 0 0 15,0 0 0-15,0 0-38 16,0 0-6-16,0 0-7 15,0 0-9-15,0 2 30 16,0-1-14-16,0 2 40 16,0 2 1-16,-5-2 3 15,1 2 0-15</inkml:trace>
  <inkml:trace contextRef="#ctx0" brushRef="#br0" timeOffset="201553.83">13508 14652 321 0,'0'0'60'16,"0"0"-2"-16,0 0-31 0,0 0 58 15,0 0 9 1,0 0-42-16,0 0-8 0,0 0-18 15,0-12-20-15,0 12 39 16,0 0-35-16,0 0-4 16,0 0 3-16,0 0-4 15,0 0 6-15,0 0-11 16,0 0 5-16,0 0 27 16,0 0-32-16,0 0 0 15,0 0 11-15,0 0-8 16,0 0 5-16,-5 0-8 15,0 7 0-15,-8 5 34 16,-1 3-34-16,-4 2 6 0,-2-1 16 16,-1 0-4-1,0 0 14-15,-1-1-32 0,0-1 5 16,5-2 24-16,1-1-26 16,2-2 2-16,3 0 12 15,2-2-17-15,3 1 11 16,0-3-11-16,0-2 0 15,5-2-2-15,-1-1 2 16,2 0 0-16,0 0-5 16,0 0 13-16,0 0-6 15,0 1-2-15,-3 2 0 16,-1 1-21-16,3-1 21 16,-2 0-32-16,-1 2-1 15,1 1-39-15,-4 3-8 0,1-1-51 16,-2-3-153-16,-1-3-166 15</inkml:trace>
  <inkml:trace contextRef="#ctx0" brushRef="#br0" timeOffset="203348.232">12938 15098 161 0,'0'0'177'0,"0"0"-107"0,0 0-35 15,0 0 48-15,0 0 6 16,0 0-24-16,-24-3-30 16,18 1-13-16,-2 0-1 15,2-1 17-15,-5 2-36 16,-2 1 11-16,1 0-6 15,-2 0 1-15,-2 0-5 16,1 1-3-16,-1 6 0 16,-1-2 5-16,1-2-5 15,0 1 0-15,-2 1 27 16,1-1-26-16,-1 1 21 16,-3 3-17-16,-3-3-5 15,-1 2 30-15,4 0-28 16,2 0-1-16,4 0 14 0,1 1-11 15,5-2-3-15,-1-2-1 16,2 0 4-16,3-1-10 16,-1 3 6-16,-2 0 0 15,2 2 1-15,0 1 14 16,-1 1-19-16,-1 0 4 16,-2 2 0-16,2 2-5 15,2-1 6-15,0-2-1 16,2-1 13-16,4-1-12 15,-3 1 0-15,0 0-1 16,2 1 0-16,-2 2 7 16,3 0-7-16,0 4 0 15,0 2 16-15,0-1-7 16,0-1 4-16,0 0-13 0,3-2 0 16,4 1 9-16,3-2-9 15,-1-1 2-15,3 1-5 16,-1-2 6-16,-1 2 9 15,2-3-12-15,-1 0 0 16,2 1 3-16,3-3-3 16,1 1 0-16,2 0 10 15,0-1-4-15,3-1 1 16,0 1-7-16,2-3 3 16,0 1 4-16,-1-3-7 15,0 0 0-15,1-2 9 16,1 3-6-16,2-2 3 0,0-1-6 15,-1-1 0-15,-1-1-1 16,4 0 1 0,-3 0 0-16,-1 0 4 0,-1 0-1 15,0 0 1-15,-5-6-4 16,2-3 3-16,1 1 0 16,-2 0-3-16,-1 0 0 15,-4 1 1-15,0 2 2 16,-4 1-3-16,0 0 0 15,-2-1 0-15,0-1 0 16,2-1 0-16,-1 0 0 0,1-1 2 16,3-4 0-16,-1 2-2 15,1-2 0-15,1 1 5 16,-2 1-4-16,-2 2-1 16,0 0 0-16,-3 0 3 15,0-2-3-15,-1-2 0 16,0 1-4-16,0-3 9 15,-3 2-1-15,-1-3-4 16,0 2 0-16,-1 0 4 16,-1 1-4-16,-1 2 0 15,0-2 0-15,0 1 4 16,0 3 4-16,0-2-8 16,0 2 0-16,-6-1-4 15,2 1 4-15,-3-1 0 16,1 2 0-16,-1-1 2 0,0 2-6 15,-2 0 4-15,0-1-3 16,-1 3-2-16,-2-3 5 16,-2 1 0-16,2 2-3 15,-5-1-6-15,0 0 2 16,2 0 7-16,-6 1-10 16,0-1 4-16,2 1 4 15,-2 0 2-15,5 1 1 16,-2 2 5-16,3-2 0 15,-1 1-6-15,0-1 0 0,2 0 1 16,-3-1 2 0,1 0-3-16,-3 1 0 0,5 0 2 15,-2 0-3 1,1 2 1-16,3 0-4 0,-2 1 0 16,4 0 4-16,0 0 0 15,2 0-1-15,-1 0 0 16,3 0-14-16,-4 0 13 15,3 0-35-15,0 0 8 16,0 0-57-16,-2 0-12 16,-2 2-37-16,2 1-174 15</inkml:trace>
  <inkml:trace contextRef="#ctx0" brushRef="#br0" timeOffset="203948.482">12688 15258 330 0,'0'0'161'15,"0"0"-161"-15,0 0 0 16,0 0 30-16,0 0 29 16,0 0-16-16,-2 22-17 15,4-14 0-15,5-1 40 16,2 1-51-16,-1 2 16 16,-1 2 6-16,3 3-14 15,-1 0 21-15,1 4-6 16,1-2-34-16,0 1 42 0,-1 0-42 15,2-1 23-15,-4-3 2 16,1-4-26-16,-4-1 20 16,0-5-23-16,-2-1 2 15,1-3-3-15,-2 0 2 16,-1 0-1-16,-1 0 0 16,0 0-9-16,0 3-10 15,3-3-29-15,2 0-27 16,4 3 52-16,0-3-58 15,-2 0-2-15,1 0-59 16,-1 0-131-16</inkml:trace>
  <inkml:trace contextRef="#ctx0" brushRef="#br0" timeOffset="204526.232">12940 15357 459 0,'0'0'39'0,"0"0"-28"16,0 0-1-16,0 0 31 16,0 0 43-16,0 0-61 0,-12-8-17 15,7 8 18-15,1 0-20 16,-2 0 4-16,1 0 19 15,-3 5-11-15,5 2 4 16,-3 3-3-16,-1 2-9 16,3 0 33-16,2 2-32 15,1-1 0-15,1 2 15 16,0-2-21-16,0 0 19 16,0-1-22-16,4-3 7 15,6 1 13-15,-1-2-20 16,5-2 7-16,-2-2-1 15,5-1 0-15,-2-2 6 16,1-1-12-16,1 0 3 0,-1 0 11 16,-6-4-14-1,4-4 0-15,-7-2 6 0,-1-3 3 16,-3 0-8-16,-1-1-1 16,-2-2 9-16,0 3-31 15,0-3 22-15,-8 2-17 16,-4-1 9-16,-1 6 4 15,1 0 0-15,-1 2-3 16,2 3 7-16,0 0 9 16,1 1-9-16,1 3-1 15,3 0-4-15,2 0-3 16,-2 0-15-16,0 5-44 16,1 7-33-16,1-1-39 15,1-3-329-15</inkml:trace>
  <inkml:trace contextRef="#ctx0" brushRef="#br0" timeOffset="206385.738">14041 14151 487 0,'0'0'19'16,"0"0"75"-16,0 0-53 15,0 0 8-15,0 0 33 16,0 0-34-16,0 0 32 15,-11 0-35-15,11 0-28 16,1 0 37-16,15-5-46 16,6-7 10-16,8-2-8 15,2-2 4-15,3 1 2 16,4 0-16-16,-1 0 3 16,-2 3 12-16,-2 1-12 0,-5 1-3 15,-7 2 16-15,-8 2-15 16,-8 3 4-16,-5 2-5 15,-1 1 5-15,0 0-31 16,0 0 26-16,0 0-10 16,0 0-11-16,0 6-24 15,0 5 24-15,0 3-58 16,0 3-46-16,-1 1 28 16,-13-1-186-16</inkml:trace>
  <inkml:trace contextRef="#ctx0" brushRef="#br0" timeOffset="207677.848">13967 14651 94 0,'0'0'123'0,"0"0"-115"16,0 0 4-16,0 0 18 15,0 0 24-15,0 0 23 16,0 0-30-16,0 0 26 0,0 0 15 15,0 0-32 1,0 0-1-16,0 0-36 0,0 0-16 16,0 0 52-16,0 0-55 15,0 0 0-15,0 0 11 16,0 0-7-16,0 0 9 16,0 0-13-16,0 0 5 15,0 0-2-15,3 0 9 16,2 4-12-16,1 5 29 15,1-1-26-15,4 2 26 16,-1-1-12-16,2 5-15 16,1 0 30-16,0 0-29 0,1 3-3 15,-2 3 27 1,5 1-25-16,-2 2 17 0,4 0-19 16,1 3 0-16,0-1 38 15,2 0-38-15,-3 1 5 16,2-3 8-16,-4-2-9 15,-2-1-2-15,2-5-2 16,-4-1 1-16,0 1 11 16,-1-4-12-16,1 2 0 15,0 2 1-15,-1-3 2 16,1 2 0-16,-1 0-3 16,-2 0 0-16,1-3 9 15,-2-1-9-15,-1-3 0 16,-4-2 2-16,2-1 0 15,-5-1-2-15,1 0 0 0,-2-2 0 16,3 2-2 0,-2-3 2-16,1 3 0 0,-1-1-2 15,1 0 9-15,1 3-6 16,1-3-1-16,2 4 0 16,0-4-14-16,0 1-5 15,2-2-66-15,1 2-29 16,0-3-84-16,1 0-438 15</inkml:trace>
  <inkml:trace contextRef="#ctx0" brushRef="#br0" timeOffset="208832.625">14597 15397 670 0,'0'0'80'0,"0"0"-50"16,0 0-13-16,0 0 78 15,0 0-27-15,0 0-38 0,0 0-7 16,0 0-18-16,3 0 6 16,5 0-11-16,3 0 3 15,5-2 16-15,3-4-19 16,0 0 0-16,2 2 8 16,-7 2-3-16,3 0-9 15,-6 2 4-15,-4 0 0 16,1 0-8-16,-1 0 7 15,0 3-3-15,1 8 4 16,0 5 1-16,-1 1-1 16,-1 2 0-16,-6 1-4 15,0 2 4-15,0-1 0 16,-9 1 3-16,-9 2-3 16,-3-1 4-16,-3 0 12 0,-1 4-16 15,-2-2 0-15,-1-2-1 16,3 1 1-16,5-7 0 15,5-4 0-15,6-4 4 16,3-7-8-16,5 0-4 16,1-2 0-16,0 0-1 15,0 0 9-15,0 0-4 16,0 0 2-16,0 0 2 16,0 0 0-16,0 0-9 15,0 0 9-15,0 0 7 16,0 0-7-16,0 0 0 15,0-2 12-15,0 0-11 16,3-1-1-16,10 1 5 0,2-2 4 16,1 1 9-16,2 0-17 15,2 3 1-15,-1-3 17 16,-2 3-15-16,3-1 10 16,-1 1-14-16,-2 0 4 15,1 0 1-15,-2 0-5 16,1 0-23-16,-4 0-5 15,2 0-34-15,-1 0-59 16,-3 0-84-16,-3 0-335 16</inkml:trace>
  <inkml:trace contextRef="#ctx0" brushRef="#br0" timeOffset="210105.72">14752 15154 585 0,'0'0'7'16,"0"0"11"-16,0 0-14 15,0 0-3-15,0 0 65 16,0 0-36-16,-65 4-19 15,51-1 0-15,-4 2 1 16,0 1 45-16,-3 1-35 16,-1 1-21-16,-2-1 37 15,3 3-26-15,-3-2 5 0,1 1-11 16,-1 3-3-16,-2 0 16 16,1 1-15-16,5 1-1 15,-1 0 13 1,5 2-11-16,0 1-5 0,-1 2 0 15,1 1 8-15,1 0-3 16,0 2-5-16,2-3 0 16,1 0 7-16,0 1-4 15,3 0-3-15,0 0 3 16,3 0 8-16,2 1-3 16,-1 2-8-16,5 2 1 15,0 0 15-15,0 5-13 16,0-1 1-16,5 4 16 0,5 1-15 15,3 1 9 1,2-1-12-16,3-1 5 0,1-3-1 16,3-1 3-16,3 0-9 15,0 1 0-15,2 0 5 16,-2-2 9-16,5-3-11 16,0-4-3-16,1-4 16 15,2-4-14-15,3-3 0 16,3-1 1-16,2-1 10 15,2-3-7-15,0-1-6 16,0-1 8-16,-3-3-3 16,-1 0 4-16,-1 0-9 15,0-5 1-15,1-8 10 16,1-4-3-16,-3-1-8 0,-1-4 0 16,0 0-1-16,-2 0 1 15,-1-1 0-15,-3 3 0 16,-4 0 10-16,-2 1-11 15,-1-3 1-15,-7 1 0 16,1-3 1-16,-4-1-1 16,-1-2 0-16,-5-1-5 15,-4 1 8-15,-3 0-7 16,0-2 4-16,0 0-2 16,-7 1-7-16,-8 0 9 15,2 1 0-15,-2 1-2 16,0 0 8-16,6 2-11 15,-4 3 5-15,0 0-5 0,0-1-6 16,0 3 11 0,-4-1-16-16,1 0 4 0,-3 2 8 15,-5-1 0-15,1 3-10 16,-1-1 14-16,-3 3-20 16,2 4 15-16,3 3-2 15,-1 2 3-15,1 1 8 16,-2 4-7-16,0 0 3 15,2 0 0-15,-4 0 6 16,1 0-3-16,0 0-3 16,-2 0 2-16,1 1 9 15,6 1-8-15,-1 1-3 0,2-2 10 16,5 1-12 0,-1 1 2-16,2-3 0 0,1 4-4 15,-2-3 17-15,4 2-13 16,-3 1 0-16,1 1 0 15,-2 3-14-15,-1 3 14 16,-1 3-6-16,1 0-10 16,-3 5-63-16,0 1-16 15,-7-3-119-15</inkml:trace>
  <inkml:trace contextRef="#ctx0" brushRef="#br0" timeOffset="-212122.07">10751 9110 223 0,'0'0'62'0,"0"0"-5"16,0 0 17-16,0 0-32 0,0 0 13 15,0 0 52-15,0 0-62 16,8-40-13-16,-7 38 27 16,-1-1-43-16,0 3 26 15,0 0-25-15,0 0-15 16,0 0 47-16,0 0-49 15,0 0 0-15,0 0 12 16,0 0-4-16,0 0-10 16,0 0 2-16,0 0 0 15,0 0-21-15,-7 0 21 16,-4 0 0-16,-3 0 7 16,-7 7 6-16,1-1-6 0,-1-2-7 15,1 3 0-15,0-3 0 16,-7 4 0-16,-1 0 0 15,-1-2-3-15,7-2 12 16,9-2 0-16,4-2-9 16,2 2 0-16,-1-2-3 15,5 0 3-15,0 0 0 16,1 0-8-16,2 0 20 16,0 0-24-16,0 0 9 15,0 0 3-15,0 0-10 16,0 0 10-16,0 0 0 15,0 0 1-15,0 0 8 16,0 0-18-16,0 0-16 0,0 0-57 16,0 0 63-16,0 0-80 15,0 0-81-15,2 0-11 16,2 0-76-16</inkml:trace>
  <inkml:trace contextRef="#ctx0" brushRef="#br0" timeOffset="-211672.959">10505 9040 220 0,'0'0'137'16,"0"0"-47"-16,0 0 1 15,0 0 5-15,0 0-42 16,0 0-18-16,-4-1-10 16,3 1-21-16,-1 0 0 15,-1 0-5-15,-1 0 0 16,-1 12-8-16,-1 7 12 15,-1 4-4-15,1 1 0 16,0-1 1-16,6 1-3 16,0-7 2-16,0-5 0 0,0-2-3 15,0-5 7-15,0 2-4 16,0-4 0-16,7 2 4 16,5-1-1-16,3-1-3 15,6-1 0-15,3 1 2 16,-3 2-2-16,4-1-1 15,0 7-21-15,-1 2-109 16,-4 1-104-16</inkml:trace>
  <inkml:trace contextRef="#ctx0" brushRef="#br0" timeOffset="-208378.801">14527 16170 51 0,'0'0'24'15,"0"0"15"-15,0 0 45 0,0 0 32 16,0 0-30-16,0 0-40 16,0 0 22-16,0-22 3 15,0 19-26-15,0 3-9 16,0 0 13-16,0-2-31 16,0 2 21-16,0 0-15 15,-2-2-2-15,2 2 42 16,-1-1-33-16,-1 1 2 15,2-2 6-15,0 2-28 16,0 0 12-16,0 0-9 16,-1 0-13-16,1 0 45 15,-2 0-46-15,-1 0 15 16,-1 0 11-16,-5 0-26 16,-2 0 11-16,-3 5-11 0,-3 4 5 15,-4 4-3-15,2 1-2 16,-5-2 0-16,3 3 1 15,-1-1 5-15,2-2-2 16,-1-1-4-16,1 0 0 16,2-1-3-16,-1-1 3 15,6-1 0-15,2-3-4 16,1 2 12-16,4-3-13 16,2-1 5-16,-3-1 0 15,5-2-13-15,-1 1 13 16,-1-1-12-16,1 2 10 15,0 0-22-15,-1-1-2 16,-1 1-28-16,-1 0-31 0,0-1 7 16,1 2-40-1,-1 1-13-15,0 1-71 0,-2 0-101 16</inkml:trace>
  <inkml:trace contextRef="#ctx0" brushRef="#br0" timeOffset="-207365.852">14015 16498 131 0,'0'0'105'16,"0"0"-32"-16,0 0 31 16,0 0-8-16,0 0-11 15,0 0-15-15,-3-12-25 16,-4 6-8-16,2 2 8 15,-2 0-40-15,1-1 38 16,0 0-30-16,0 4-11 16,-2-1 13-16,-2 1-11 15,-2 1 7-15,-6 0-5 0,0 0 1 16,-6 7 11 0,1 2-14-16,0 3 1 0,2-1 17 15,3 0-6-15,5 1 6 16,0 0-22-16,8 3 5 15,-1 2-3-15,4 0-2 16,2 2 0-16,0 1 5 16,0-2-4-16,0 2-1 15,2-2 1-15,9 2 6 16,0-3 14-16,3-1-19 16,4 0 5-16,-3-1-4 15,5-1 7-15,3-2-10 16,2 0 0-16,4-5 9 15,-3-4-13-15,-2 0 4 0,-3-3 0 16,-4 0 4-16,-1 0-4 16,1-8 0-16,-2-4 0 15,1 2 9-15,-1-3-7 16,-2 0-2-16,-1 1 0 16,-2-2 0-16,0-2 2 15,-3-1-2-15,-1-4 0 16,-4 0 9-16,-2-2-10 15,0-1 1-15,0-2-11 16,0 1 8-16,-7 1-22 16,-1 6 10-16,-2 4 6 15,1 3 7-15,1 1-7 16,-1 3 9-16,1 0 0 16,1 4-1-16,-4 3 1 15,1 0 0-15,-1 0-2 0,-2 0 2 16,1 0-5-16,-3 8 5 15,5 1-1-15,-1-1-4 16,1 0-1-16,5 1-38 16,1 1-15-16,1 0-28 15,3 0 41-15,-3 1-73 16,-2-2-90-16,-2 2-104 16</inkml:trace>
  <inkml:trace contextRef="#ctx0" brushRef="#br0" timeOffset="-207021.585">13881 16598 327 0,'0'0'113'0,"0"0"-24"16,0 0-76-16,0 0 44 15,0 0 45-15,0 0-71 16,0 0 2-16,19 0 7 16,-11 0-17-16,-1 5 18 15,2 4-27-15,4 3 10 16,0 4 21-16,-1 0-36 16,4 1 4-16,-1 0 7 0,0-3-19 15,-3-2 14-15,-2-4-15 16,-5-3 0-16,1-3-9 15,-5-2 6-15,-1 0-44 16,2 0-18-16,-1-2-34 16,4-14-57-16,-2-1-338 15</inkml:trace>
  <inkml:trace contextRef="#ctx0" brushRef="#br0" timeOffset="-206663.293">14060 16601 333 0,'0'0'140'15,"0"0"-27"-15,0 0-55 16,0 0 10-16,0 0-25 0,0 0 13 16,-15-8-37-16,12 8-14 15,0 0 16-15,1 5-16 16,0 3-3-16,2 1 14 16,0-1-15-16,0 0 22 15,2-2-23-15,5-2 8 16,-1-1-8-16,-5-3 0 15,2 0 0-15,-2 0-3 16,2 0 5-16,-3 0-2 16,0-8 0-16,0-2 0 15,0 1-10-15,-4 2 6 16,-6 0 1-16,-1 2 2 16,2 2-18-16,3 1 15 15,5 2 4-15,-1 0 0 0,2 0-9 16,0 0-21-16,0 0-39 15,9 10 1-15,11 2 25 16,3 0-113-16,6-5-233 16</inkml:trace>
  <inkml:trace contextRef="#ctx0" brushRef="#br0" timeOffset="-205694.669">15107 16172 347 0,'0'0'51'0,"0"0"-47"0,0 0 8 16,0 0-6-1,0 0 43-15,0 0 50 0,-1 0-57 16,1 0 18-16,0 0-14 15,0 5-16-15,0 2 40 16,1 5-46-16,8 3 11 16,4 6 17-16,-1 1-29 15,5 4 11-15,1-1-17 16,4 2 0-16,0-1-2 16,1 1-7-16,-4-3-8 15,-1 0 4-15,-3-5 2 16,-2-1-3-16,-2-4-3 15,-2-1 0-15,-2-2 1 16,-2-1-1-16,1-3 0 16,-2 0-2-16,-1-2 5 0,0-2-6 15,-1-1-21-15,-1-2-25 16,-1 0 36-16,1 0-64 16,2 0-4-16,-1 0-4 15,4 3-40-15,0 0 2 16,0-2-22-16,1 2-83 15</inkml:trace>
  <inkml:trace contextRef="#ctx0" brushRef="#br0" timeOffset="-205056.491">15519 16566 333 0,'0'0'117'0,"0"0"-68"15,0 0-20-15,0 0 82 16,0 0-72-16,0 0 2 16,-30-24-2-16,18 22-12 15,0-1-3-15,0 3-19 16,-3 0-1-16,0 0 43 15,-1 0-42-15,-2 0 3 0,1 7 5 16,-2 3-8-16,3 6 14 16,-2-3-19-16,3 2 3 15,3 2 11-15,6 0-14 16,3 0 0-16,3 4-1 16,0-1 12-16,3 3-1 15,15 2-10-15,1 2 2 16,8-1 18-16,2-1-20 15,0 0 0-15,3-5 8 16,1-6-5-16,-5-3 5 16,2-8-8-16,-4-3 0 15,-3 0 2-15,-5-6 8 16,1-16-10-16,0-3 7 16,-4-6-3-16,-2 0-8 15,-5 0-1-15,-6 4 5 0,-2-2-9 16,0 3 1-16,-18-1-20 15,-3 3 24-15,-4 0-5 16,-4 3 9-16,2 3-12 16,2 2 2-16,6 5-6 15,4 2 12-15,3 6-4 16,2 3 5-16,0 0-16 16,3 0 1-16,-2 0 6 15,5 10-38-15,-1 3 38 16,2 1-70-16,2 2-5 15,1-7-105-15,0 0-145 16</inkml:trace>
  <inkml:trace contextRef="#ctx0" brushRef="#br0" timeOffset="-204748.309">15417 16637 467 0,'0'0'119'16,"0"0"-73"-16,0 0-18 15,0 0 21-15,0 0 4 16,0 0-35-16,18 14 36 16,-4-4-32-16,2 2-18 0,-4 5 56 15,1-1-58-15,-2-1 8 16,2 2 12-16,-4-2-22 15,-1-2 9-15,-1 0-9 16,-1-7 0-16,-3 0-6 16,-2-3-13-16,1-1-48 15,-1-2-4-15,-1 0-67 16,2 0-105-16</inkml:trace>
  <inkml:trace contextRef="#ctx0" brushRef="#br0" timeOffset="-204382.958">15598 16679 618 0,'0'0'78'0,"0"0"-45"15,0 0-6-15,0 0 17 0,0 0 0 16,0 0-8-16,-20-2-19 16,19 2 23-16,-1 6-38 15,2 7 0-15,0 3 24 16,0 1-10-16,5-1 7 15,6 1-23-15,-1-5 0 16,2-4 9-16,-5-4-9 16,-2-2-11-16,-2-2 2 15,-3 0 4-15,0 0 2 16,0 0-4-16,0-9-12 16,-12-8 16-16,-8-2-58 15,-5-1 39-15,2 4 20 0,0 5 4 16,2 2-4-16,6 5 2 15,2 3 0-15,3-1-11 16,3 2 11-16,1 0-28 16,0-1-6-16,3 1-36 15,0 0-80-15,2-3-304 16</inkml:trace>
  <inkml:trace contextRef="#ctx0" brushRef="#br0" timeOffset="-159623.236">14968 8006 375 0,'0'0'68'0,"0"0"-68"15,0 0-45-15,79 6 13 16,-44-3-180-16</inkml:trace>
  <inkml:trace contextRef="#ctx0" brushRef="#br0" timeOffset="-158989.893">16924 8182 462 0,'0'0'89'15,"0"0"-25"-15,0 0-9 16,0 0-31-16,0 0 61 16,0 0-43-16,68-39-1 15,-48 31-5-15,-2 1-26 16,1 1 4-16,2 1-14 15,-4 2 0-15,3-1-3 16,-4 1 3-16,-2 0-12 16,-2 3 2-16,0-2-37 15,-6 1 6-15,-2 0-43 16,-4-4-116-16,0-8-236 16</inkml:trace>
  <inkml:trace contextRef="#ctx0" brushRef="#br0" timeOffset="-156682.941">9789 6757 237 0,'0'0'0'0,"0"0"0"16,0 0-18-16,0 0 11 16,0 0 7-16,0 0 43 0,0-78 23 15,0 76 34 1,0-2-36-16,0 1-4 0,0 0 25 16,-4-1-57-16,1 1 1 15,0 1 20-15,-1 0-39 16,-1 0 32-16,1 0-42 15,-1-1 9-15,1 2-2 16,-4-1 1-16,-3 1-8 16,-2-1 0-16,-7 0 10 15,-3 1 5-15,-1 1-15 16,-3 0 14-16,0 0 21 16,1 0-35-16,-1 0 0 15,3 0 20-15,1 0-20 16,0 0 21-16,-1 0-21 15,0 0 0-15,3 0 8 0,0 0-8 16,3 0 0-16,2 0-2 16,-2 0 19-16,4 0-17 15,3 0 0-15,3 0 0 16,2 0-10-16,2 0 10 16,-1 0 0-16,0 0-3 15,-2 0 18-15,1 0-15 16,0 0 0-16,2 0 0 15,1 0-2-15,-1 0 2 16,4 0 0-16,0 0-4 16,0 0 19-16,0 0-33 15,0 0 18-15,0 0-5 16,0 0-20-16,0 0 15 16,0 0-25-16,0 0 2 0,0 0-30 15,-5 8 29-15,-1-2-8 16,-3 2-74-16,3-3-11 15,-1-4-89-15</inkml:trace>
  <inkml:trace contextRef="#ctx0" brushRef="#br0" timeOffset="-156167.508">9236 6534 283 0,'0'0'68'0,"0"0"-5"16,0 0-18-16,0 0 28 15,0 0-38-15,0 0-26 16,0-3 32-16,0 3-41 15,-2 0 0-15,-6 0 26 16,-4 1-9-16,-4 9 11 16,-1 1-21-16,-2 1-5 0,-1 1 26 15,-2 1-15 1,-2 1-6-16,2-1 11 0,-3 1-18 16,5-2 1-16,1 0-2 15,5-4 13-15,6 2-3 16,3-2-9-16,0-1 0 15,4 1-9-15,1-1 5 16,0 1 4-16,0 3 0 16,0-2 6-16,4 2-22 15,6 3 16-15,2-5 0 16,0 5-8-16,5-4 28 16,0-3-25-16,2 1 5 15,-1-4 0-15,1-2 10 16,0-2-10-16,2-1-11 15,3 0 6-15,0 0-42 0,-1-8-39 16,-3-2-143-16</inkml:trace>
  <inkml:trace contextRef="#ctx0" brushRef="#br0" timeOffset="-155239.504">9590 6454 363 0,'0'0'16'16,"0"0"-16"-16,0 0 24 16,0 0-20-16,0 0 31 15,0 0 77-15,5 0-65 16,-5 0 25-16,2 0-72 15,-1 0 13-15,4 0-12 0,0 5-1 16,5 8 0-16,3 4 9 16,-1 5-2-16,0 1 20 15,-1 6-27-15,-1 3 2 16,0-3 16-16,-4 5-18 16,-1-1 0-16,-2 0 15 15,-3-3-9-15,0-5 4 16,0-1-10-16,0-6 0 15,-5-1-1-15,-6 0 1 16,-1-3 0-16,-2 2 4 16,-1-4 0-16,2 0-8 15,1-4 3-15,5-4-48 0,2-4 5 16,3 0-150 0,1-2-209-16</inkml:trace>
  <inkml:trace contextRef="#ctx0" brushRef="#br0" timeOffset="-154141.178">10230 6434 263 0,'0'0'42'16,"0"0"-3"-16,0 0-32 0,0 0 61 15,0 0-31-15,0 0 26 16,-35 5 19-16,34-5-75 15,-4 1 0-15,1 1 7 16,-2 1 2-16,-4 5-22 16,-1 3 6-16,-1 1 0 15,-4 5 16-15,4 1-16 16,-2-1 16-16,4 1-16 16,1 0 11-16,4 0 2 15,-2 4-13-15,1 0 6 16,6 2 18-16,0-1-16 0,0-2-3 15,0 0 3 1,0-1 8-16,0-1-7 0,9-2-9 16,1-2 1-16,2 2 7 15,0-2 3-15,3-1-11 16,-1-4 0-16,-1 0 19 16,-2-1-18-16,0-2-1 15,0 0 3-15,-1-4 0 16,2 1-3-16,-1-1-3 15,-4-3-8-15,5 1-34 16,-5 1 37-16,4 0-68 16,2 3-56-16,-2-1-3 15,-1-1-159-15</inkml:trace>
  <inkml:trace contextRef="#ctx0" brushRef="#br0" timeOffset="-153228.22">11838 6434 355 0,'0'0'27'0,"0"0"15"0,0 0-42 16,0 0 0-16,0 0 26 15,0 0 5-15,56-6 19 16,-41 6-34-16,0 0-16 15,0 0 27-15,0 4-27 16,0 6-13-16,-3 7 1 16,-1 0-43-16,-5 3 40 15,-3 4-10-15,-3 1-6 16,0 3 23-16,-4 3-55 16,-14 3-28-16,-4 4-61 15</inkml:trace>
  <inkml:trace contextRef="#ctx0" brushRef="#br0" timeOffset="-103739.981">12859 9174 162 0,'0'0'132'0,"0"0"-70"15,0 0-62-15,0 0 0 16,0 0 26-16,0 0-18 15,0 0 23-15,0 0 0 0,0-2-10 16,0 1 52-16,0-1-49 16,1-3 15-16,3-2-27 15,0 1-12-15,3-2-12 16,-1-1-160-16,4-1-89 16</inkml:trace>
  <inkml:trace contextRef="#ctx0" brushRef="#br0" timeOffset="-103059.353">12859 9174 334 0,'82'-78'111'16,"-82"78"-49"-16,0 0 45 0,0 0-35 15,0 0-4 1,0 0-17-16,0 0-13 0,0 0 52 16,0 0-64-16,0 0 17 15,0 0-11-15,0 0-15 16,0-3 7-16,-1 2-24 15,-10-1 0-15,-2 1-2 16,-5 1 4-16,-3 0-2 16,-6 0 0-16,-1 0 14 15,-5 0-17-15,0 4 3 16,-1-1 0-16,-3 0 7 16,-1-1-4-16,4-2-3 15,4 0 17-15,3 0-16 16,5 0 25-16,1 0-26 15,-1 0 9-15,0 0-1 0,2 0-8 16,2 0 0-16,-1 0-1 16,-1 0 11-16,1 0-16 15,-2 0 6-15,3 0 0 16,-3 0 6-16,-2 1 1 16,0 3-7-16,-2-3 10 15,1 1-4-15,3-1 12 16,1-1-18-16,1 1 0 15,1 1 1-15,5-1-1 16,2-1 0-16,1 0 5 16,2 0 2-16,1 0 0 15,1 0-7-15,-3 0 0 16,3 0 23-16,-1 0-22 16,-1 0-1-16,-2 0 12 0,-2 0-4 15,-4 0 4-15,2 0-12 16,-4 0 5-16,5 1-13 15,-2-1 8-15,7 2 0 16,2-2-2-16,2 0 12 16,2 0-16-16,2 0 6 15,0 0 0-15,0 0-7 16,0 0 7-16,0 0-17 16,0 0 5-16,0 0-37 15,0 0 13-15,-1 2-40 16,-2 3-34-16,-4 0 40 0,-2 1-93 15,4-4-147-15</inkml:trace>
  <inkml:trace contextRef="#ctx0" brushRef="#br0" timeOffset="-102343.936">12042 8923 638 0,'0'0'47'0,"0"0"-44"15,0 0-2-15,0 0 71 16,0 0-13-16,0 0-9 15,5-4-2-15,-5 4-9 16,0 0 20-16,0 0-50 16,0 0 0-16,0 0 11 15,0 0-17-15,-1 0-3 16,-9 0 10-16,-9 0 3 16,0 0-17-16,-3 0 4 15,0 0 0-15,-3 1-4 16,0 6 4-16,-4-1 0 15,-4 3 1-15,-1-1 5 0,1 1-2 16,0 1-4 0,5-1 5-16,4-1-7 0,0 0 2 15,6 0 0-15,4-2-1 16,4-2 11-16,4-1-6 16,5 1-4-16,-1-4 0 15,1 0-12-15,1 3 12 16,0 1 0-16,0 4-5 15,0 3 11-15,0 2-7 16,0 2 1-16,0 4 0 16,0 2-9-16,0 3 10 15,0-1-1-15,0 3 15 16,0-1-12-16,0 2-2 16,10 1-1-16,2-1 7 0,6-3-5 15,1 0-2-15,4-2 0 16,5-4 9-16,3 0-9 15,5-3 0-15,-1-3-2 16,-1 0 16-16,0-3-14 16,-2-1 0-16,-4-2-11 15,-3 2-2-15,-3-2-37 16,-3 3-23-16,-3 2-15 16,-5 2-57-16,0 2-35 15,-5-3-271-15</inkml:trace>
  <inkml:trace contextRef="#ctx0" brushRef="#br0" timeOffset="-99194.269">12482 8386 424 0,'0'0'98'0,"0"0"-85"16,0 0-4-16,0 0-6 16,0 0 23-16,0 0 33 15,0 0-14-15,-21-10 9 0,16 10-47 16,-2 0 1-16,-3 0-1 15,0 12-7-15,-4 5 0 16,-2 6 2-16,-1 6 12 16,-3 4-14-16,0 1 9 15,-1 2-9-15,1-2 34 16,1 2-21-16,1-1-10 16,5-2 28-16,5-7-27 15,5-2 2-15,3-7-6 16,0-8 0-16,0-1-17 15,0-5 17-15,3-3-6 16,8 0 2-16,5 0 8 16,7-8 2-16,2-12-6 15,2-5 5-15,-3-2 6 16,-4-2-11-16,-5 2 0 16,-4 4 15-16,-4 0-15 0,-7 6-4 15,0 1-1-15,0 3 9 16,-3 4-17-16,-9 4 13 15,2 2-2-15,-2 3-8 16,0 0 10-16,0 17 0 16,-1 2-8-16,1 8 20 15,-2 5-18-15,4 1 6 16,2 0 0-16,2-2-7 16,5-6 7-16,1-5-1 15,0-6 0-15,1-4-16 16,8-4 12-16,2-4 2 15,7-2 3-15,-3 0 16 16,2-7-16-16,0-8 0 0,-3-7-4 16,-4 0 12-16,-4-3-20 15,-6 0 12-15,0 5-37 16,-2 3 37-16,-8 5-28 16,-4 8 13-16,-1 4-31 15,3 0-25-15,-2 17-59 16,6 9 6-16,2 4-89 15</inkml:trace>
  <inkml:trace contextRef="#ctx0" brushRef="#br0" timeOffset="-95766.733">11413 9132 374 0,'0'0'63'0,"0"0"-55"15,0 0 22-15,0 0 14 16,0 0 40-16,0 0-28 16,0 0-35-16,0 0 48 15,0 0-29-15,4 0 2 16,0 0 1-16,4-3-39 15,2-2 10-15,8-1-14 0,3 2 7 16,5 1-9-16,0 2 2 16,3 1 0-16,-1 0 4 15,-1 0 8-15,-2 0-14 16,-1 0 2-16,-5 0 0 16,-2 0-2-16,-7 0 2 15,-5 0-1-15,-4 0-8 16,-1 0 3-16,0 0 6 15,0 0-1-15,0 0 3 16,0 0-3-16,0 0 1 16,-12 1-5-16,-4 1 0 15,-2 0 5-15,-5-2-2 0,0 2 1 16,-1-2 1 0,-3 0 6-16,3 1-6 0,-1-1 0 15,4 0-3-15,6 0 14 16,4 1-11-16,4-1 0 15,3 0 6-15,4 0 4 16,0 0-10-16,0 0-9 16,0 0-1-16,0 2-7 15,6 1 6-15,13 1 8 16,5-1 6-16,4-2 2 16,-1 1-4-16,-5-1-1 15,-1-1 14-15,-8 0-14 16,-2 0 0-16,-6 0-5 0,-4 0 21 15,-1 0-17-15,0 0 1 16,0 0-4-16,0 2 1 16,-8-1 6-16,-6 1-1 15,-3-2-2-15,1 0 0 16,4 0 10-16,-1 0-10 16,-1 0 2-16,-1 0-5 15,2 0 3-15,4 0 0 16,0 0-6-16,2 0 23 15,5 0-19-15,0 0 2 16,2 0 0-16,0 0-2 16,0 0 2-16,0 0-11 15,0 0 5-15,2 0 6 16,10 0 12-16,7 0-12 0,5-3 4 16,3-2 16-16,-2 1-19 15,-2 0 1-15,-2 4-2 16,-4-1 10-16,-2 1-11 15,-4 0 1-15,-4 0 0 16,-5 0-14-16,1 0 3 16,-3 0-9-16,0 0 15 15,0 0 5-15,0 0-14 16,0 0 14-16,-6 0-6 16,-11 0-1-16,-4 0 7 15,-3 0-6-15,-2 0-4 16,-4 0 20-16,1 1-11 0,4-1 1 15,3 0 0-15,8 0 2 16,5 2-2-16,2-2 0 16,7 2-6-16,0-2 15 15,0 0-21-15,0 0 5 16,0 0-15-16,3 0 12 16,12 0 11-16,6 0-1 15,1 0 15-15,7 0-9 16,-3 0 14-16,1 0-20 15,-3-2 7-15,1-3-12 16,-5 2 5-16,-2 2-36 16,-6 1-11-16,-4 0-73 15,-8 0-101-15</inkml:trace>
  <inkml:trace contextRef="#ctx0" brushRef="#br0" timeOffset="-94397.099">11545 9082 313 0,'0'0'128'16,"0"0"-111"-16,0 0 28 15,0 0 33-15,0 0-52 16,0 0 59-16,0 0-74 0,0 0-5 15,0 3-5-15,3-1 11 16,11 1-8-16,5 1-4 16,2 1 7-16,2-5 13 15,3 3-20-15,1-1 0 16,1 0-3-16,-1-2 18 16,1 0-15-16,-4 0 0 15,-4 0 0-15,-6 0 3 16,-7 0-3-16,-1 0 0 15,-6 0-6-15,0 0 7 16,0 0-2-16,0 0-8 16,0 0 9-16,-3 1 3 15,-13 1-3-15,-4-2 0 0,-7 2-1 16,3-2 10 0,-2 2-16-16,3-1 7 0,-1-1 0 15,-1 1 8-15,2 1-8 16,5-2 0-16,0 0-3 15,3 0 13-15,5 0-1 16,1 0-5-16,4 0-4 16,4 0 57-16,1 0-52 15,0 0-1-15,0 0 0 16,0 0 3-16,0 0-13 16,0 0 6-16,0 0 0 15,0 0-20-15,0 0 17 0,12 0 3 16,10 2 6-1,4 0 9-15,0-2-12 0,0 2-3 16,1-1 0-16,-2 1 9 16,-4 0-9-16,-5-1 0 15,-4 1-5-15,-6-2 12 16,-4 1-10-16,-2-1 3 16,0 0 0-16,0 0-4 15,0 0 4-15,-12 3-2 16,-11 0-11-16,-2-1 22 15,-2 2-13-15,3-1 4 16,5-3 0-16,0 2 3 16,4-2-3-16,1 0 0 15,7 2-2-15,2-2 14 16,4 0-5-16,1 1-7 0,0-1 4 16,0 0-19-16,0 0 15 15,0 0-18-15,12 2 18 16,10-1 9-16,5 1 4 15,6-2-13-15,1 0 0 16,-1 0 25-16,-3 0-20 16,-2-5-5-16,-6 1 12 15,-6 3-9-15,-5-2 0 16,-5 2-3-16,-4 1 0 16,-2-3-13-16,0 3 13 15,0 0-17-15,0 0 0 16,3 0-12-16,-2 0 19 0,2 0-3 15,0 0-27-15,-1 0 38 16,1 5-63-16,-3-2-32 16,0-2-108-16,0-1-199 15</inkml:trace>
  <inkml:trace contextRef="#ctx0" brushRef="#br0" timeOffset="-93459.03">11845 7917 662 0,'0'0'7'0,"0"0"34"16,0 0-32-16,0 0 1 15,0 0 28-15,0 0-11 16,-9-52 38-16,9 52-34 0,0 0-11 15,-1 0-1-15,-1 0-13 16,2 0-12-16,-1 2-12 16,-1 12 18-16,-2 4 4 15,2 3-4-15,-1 2 0 16,1-4 6-16,2 0 2 16,0-4-12-16,0-2 4 15,0-2 0-15,0-3-5 16,0-4 5-16,2 0 0 15,3-3 0-15,-1-1 0 16,2 0 0-16,4 0 10 16,1 0-8-16,1-5 43 15,3-7-45-15,-3-2 2 0,4 0 10 16,-4 1-12 0,3 1-11-16,1-1-45 0,2 4-66 15,-1 0-8-15,-3 5-324 16</inkml:trace>
  <inkml:trace contextRef="#ctx0" brushRef="#br0" timeOffset="-87507.418">11738 9014 14 0,'0'0'120'0,"0"0"-117"16,0 0 7-16,0 0 51 16,0 0 32-16,0 0-10 0,0 0-51 15,0 0-1-15,-24-7 35 16,19 6-34-16,1 1 22 15,-1 0-10-15,1 0-22 16,-2 0 3-16,-3 1-25 16,3 11 0-16,0 1 16 15,1 4-11-15,1 2 22 16,-1-2-27-16,5 0 6 16,0-1 14-16,0-2-20 15,0-2 0-15,11-1 16 16,4-6-12-16,6-3 8 0,2-2-6 15,3 0-5 1,-1-5 27-16,-1-8-28 0,-3-3 0 16,-7 1-1-16,-4-4 6 15,-8 1 0-15,-2 0-5 16,0-1-5-16,-4 1-11 16,-13 1-10-16,-1 3 12 15,-3 5 11-15,-2 1-9 16,3 5 11-16,-2 3-8 15,3 0 9-15,0 0-7 16,1 2 7-16,5 7 0 16,-1 2-7-16,0-1 11 15,7 2-8-15,0 2 3 16,1 1 1-16,1 2-3 16,4 1 3-16,1-2 0 0,0-1 12 15,0-5-12-15,6 0 12 16,4-2-12-16,3-5 0 15,1 1 3-15,4-4-3 16,0 0 0-16,0 0 2 16,1-9-2-16,1-3-12 15,-4-4-54-15,-9-2-247 16</inkml:trace>
  <inkml:trace contextRef="#ctx0" brushRef="#br0" timeOffset="-85983.73">11985 7369 304 0,'0'0'80'0,"0"0"3"16,0 0-38-16,0 0 17 0,0 0 9 15,0 0-44 1,-6 0 16-16,4 0-33 0,0 2 2 16,-3 7-7-16,-8 6-5 15,2 3 0-15,1 0-9 16,-2 0 21-16,3-3-12 16,4-1 0-16,-1-2 0 15,5-5 10-15,-1-3-10 16,2-2-15-16,0-2 13 15,0 0 4-15,0 0 7 16,8-6-9-16,7-10 0 16,4-7 6-16,-2 1-6 15,0-1 0-15,-7 0-1 16,1 4 15-16,-5 2-13 16,-3 5-1-16,1 6 0 0,-4 2-7 15,0 4 7-15,0 0 0 16,0 0 0-16,0 0 3 15,-5 7 1-15,-11 12-4 16,-2 9 7-16,-7 6-6 16,1 2-1-16,0-3 0 15,1-2-15-15,-2-2-39 16,-2-2 15-16,-3-1-161 16,-1-5-18-16</inkml:trace>
  <inkml:trace contextRef="#ctx0" brushRef="#br0" timeOffset="-85354.841">10783 7942 528 0,'0'0'60'16,"0"0"-40"-16,0 0-13 16,0 0 9-16,0 0-16 15,0 0 18-15,13 0-2 16,4 0 20-16,7 0-36 0,6 0 0 15,5 0 26-15,5 0-22 16,5 3-4-16,6-3 7 16,1 0 8-16,2 0-19 15,3-5 4-15,-2-4 0 16,0-6 8-16,-3 2-8 16,-10 2 0-16,-5 0 5 15,-11 2 2-15,-10 2-7 16,-9 3 0-16,-7 0 0 15,0 0-15-15,-7 1 15 16,-18-3-16-16,-10 3-11 16,-8 3 10-16,-3 0 10 15,-5 0-10-15,2 3-15 16,1 6-7-16,1 3-93 16,-1 0 7-16,-4-3-38 15</inkml:trace>
  <inkml:trace contextRef="#ctx0" brushRef="#br0" timeOffset="-83982.751">6159 7829 505 0,'0'0'29'16,"0"0"54"-16,0 0-52 15,0 0-12-15,0 0 31 16,0 0-37-16,0 0 3 16,-3-8-15-16,3 8 10 0,0 0 8 15,3 0-19-15,12 0 0 16,6 0 9-16,3 0-3 15,4 0-3-15,5 0-3 16,4 0 0-16,3 0 1 16,2 3-1-16,5 0 0 15,6 0 13-15,-2-2-4 16,4-1-7-16,0 0-2 16,-1 0 0-16,1 0-7 15,-1 0 7-15,-1 2 0 16,1-2 7-16,-3 3-2 15,0 0-5-15,-1-1 0 0,-2 0 0 16,3 1-1-16,-1 0 1 16,-5-2-3-16,-2 6 3 15,-4-1 0-15,-1 1 5 16,-5 2-12-16,5-2 14 16,2 1-7-16,-1 0 0 15,3-3 0-15,0-1-5 16,3 0 15-16,-4-3-10 15,-2 0 0-15,1 1 12 16,-1 1-19-16,1 0 7 16,-1 0 0-16,3 1 6 15,-3 0-6-15,-1 0 0 16,1-1-2-16,4 1 8 0,-2-1 5 16,2 1-11-1,-3 0 0-15,1-1 12 0,2 1-12 16,-2 1 1-16,-1-1-1 15,7 0 12-15,-5 0-13 16,2 0 1-16,-3 1 0 16,-1-1 0-16,0-1 5 15,-3-1-5-15,3 1 0 16,-3-3 16-16,3 0 0 16,-3 0-16-16,-4 0 2 15,-3 0 21-15,-6 0-18 16,-9 0 5-16,-2 0 1 15,-4 0 0-15,-3 0-5 16,0 0-6-16,-5 0 0 0,2 0 1 16,-3 0-1-16,3 0-3 15,2 0-32-15,7 0-18 16,3 0-41-16,-2 0-90 16,2 0-371-16</inkml:trace>
  <inkml:trace contextRef="#ctx0" brushRef="#br0" timeOffset="-82626.758">11711 9079 424 0,'0'0'68'0,"0"0"14"0,0 0-55 16,0 0 22-16,0 0 30 15,0 0-47-15,0 0 35 16,-15 0-26-16,13 0-33 15,2 0 47-15,0 0-54 16,0 0 2-16,0 0-3 16,0 0-10-16,0 0 8 15,2 0-12-15,11 0 14 16,9-1-13-16,5-4 16 16,2-3-3-16,-1 2 3 15,-5 0 2-15,-6 1-1 16,-8 0-4-16,-1 2 0 0,-7 2-2 15,-1 1 2 1,0 0-11-16,0 0 8 0,-15 0-7 16,-8 0-6-16,-9 0-27 15,1 9 43-15,1 2 7 16,4-1-7-16,6-1 0 16,3-2 0-16,8-3 6 15,3-3-10-15,5 1 4 16,1-2 0-16,0 0-17 15,0 0 1-15,0 0 2 16,16 1 5-16,11-1 14 16,9 1-17-16,6 1 10 15,0 1-75-15,4 4-10 16,-8 1-162-16</inkml:trace>
  <inkml:trace contextRef="#ctx0" brushRef="#br0" timeOffset="-81133.955">15705 12168 472 0,'0'0'2'0,"0"0"64"16,0 0-48-16,0 0 17 15,0 0 8-15,0 0 5 0,-21-31 31 16,21 29-40-16,0 2-19 16,-1 0 6-16,1 0-23 15,-2 0 0-15,2 0-2 16,0 0 13-16,0 0 0 16,0 0-14-16,0 0 3 15,0 0 12-15,0 0-15 16,0 0-1-16,3 0-5 15,9 0 6-15,3 6 9 16,4-1-6-16,1 0-1 16,2-1 18-16,-2-1-19 15,0-1 2-15,0-2 11 16,-1 0-11-16,-4 0 33 16,-3 0-31-16,-3 0-3 15,-6 0 10-15,-1 0-12 0,-2 0 0 16,0 0-3-16,0 0 8 15,0 0-9-15,0 0 4 16,0 0 0-16,-9 0 15 16,-2 0-15-16,-2 0 0 15,-5 0-2-15,1 0 12 16,-2-2-10-16,-2-1 0 16,2 0 0-16,-2 3 6 15,-2 0-6-15,2 0 1 16,1 0-9-16,1 0 21 15,5 0-17-15,3 2 4 16,6-1 0-16,3 1-7 0,2-2 7 16,0 0-12-16,0 1 3 15,0 1-7-15,2-2 16 16,12 5 0-16,7-3 0 16,2 1 18-16,4-2-8 15,-1-1-9-15,1 0-2 16,-4 0 13-16,2 0-14 15,-10 0 2-15,3 0 0 16,-8 0-11-16,-2 0 11 16,-5 0-34-16,0 0-32 15,-2 0-78-15,-1-3-63 16</inkml:trace>
  <inkml:trace contextRef="#ctx0" brushRef="#br0" timeOffset="-78584.012">11444 7810 372 0,'0'0'65'15,"0"0"-13"-15,0 0-16 16,0 0 71-16,0 0-62 0,0 0-26 16,0 0 43-16,-9-11-40 15,9 9 14-15,0 2 2 16,0 0-35-16,0 0 22 15,0 0-25-15,0 0-8 16,0 0-3-16,0 0 21 16,0 0-15-16,0 0 5 15,0 0 0-15,0 0-5 16,0 0 5-16,11 0 0 16,2 0 11-16,0 0-2 15,0 0 7-15,1 0-16 16,-1 0 0-16,-4 0 23 0,-1 0-23 15,-5 0 4 1,-2 0 23-16,-1 0-23 0,0 0 19 16,0 0-23-16,0 0 0 15,0 0 12-15,0 0-12 16,0 0 0-16,0 0 1 16,0 0 9-16,0 0-10 15,0 0 0-15,-1 0 0 16,-16 0 17-16,-7 0-17 15,-4 0-1-15,0 0-4 16,-2 0 10-16,6 0 4 16,3 0-9-16,0 0 0 15,5 0-1-15,1 0 1 16,4 0 0-16,6 0 4 16,2 0 0-16,3 0 3 0,0 0-7 15,0 0-2-15,0 0-21 16,0 0 18-16,1 0-11 15,11 0 16-15,3 6 1 16,3-2 6-16,2 0-7 16,-1-2 0-16,-3-1 2 15,-3-1-2-15,1 2 0 16,-2-1-3-16,-2-1 14 16,-1 2-11-16,-2-2 0 15,-2 0 0-15,0 0-2 16,1 0 2-16,-1 0 0 15,0 0 7-15,-1 0 0 0,-1 0-11 16,-3 0 4-16,2 0 0 16,-1 0-20-16,2 0 20 15,4 0-20-15,-3 0 18 16,2 0-43-16,-2 0-1 16,-2 0-23-16,-1 0-11 15,-1 0-24-15,0 0-219 16</inkml:trace>
  <inkml:trace contextRef="#ctx0" brushRef="#br0" timeOffset="-76432.614">11057 7634 216 0,'0'0'158'0,"0"0"-97"15,0 0-55-15,0 0 21 16,0 0 74-16,0 0-26 16,-3-16-5-16,3 16-40 15,0 0 6-15,-1 0-36 16,1 0 3-16,0 0 9 16,-3 0-12-16,3 0-1 0,0 0-5 15,0 2 7-15,0 5-2 16,0 1 1-16,0 2 0 15,0 2-9-15,0 0 10 16,-4 7-1-16,-4 0 1 16,-1 6 9-16,-4 1 1 15,-1 1-11-15,-2-2 3 16,2-2 25-16,0-3-27 16,-2-1-1-16,2-4 6 15,2-2 2-15,-6-2 3 16,3-2 14-16,-3 2-21 15,-2-6 43-15,-6 2-44 0,-4-1 5 16,-2-2 3-16,1-1 0 16,1-3-4-16,5 0-7 15,1 0 4-15,3 0 7 16,2 0-5-16,-2-6-6 16,3 1 0-16,0 2 1 15,-1 0-4-15,-1 0 3 16,0 0 0-16,-4 1 9 15,1-4-9-15,0 1 0 16,3 0-2-16,5-3 16 16,3 3-12-16,5 0-2 15,1 3 0-15,4-1-8 16,1 1 19-16,1 2-11 16,0 0 0-16,0-1 8 15,0-1-11-15,0 2 3 0,0 0 0 16,0 0-9-16,0 0 9 15,0 0 0-15,0 0-4 16,0 0-1-16,0 0 3 16,0 0-23-16,7 0 22 15,7 3-14-15,4 4 17 16,5-4 0-16,6-1 8 16,3-2-1-16,6 0-2 15,1 0-5-15,5 0 0 16,1 0 7-16,0 0-7 15,1 0 0-15,-3 0-9 16,-5-5 16-16,-6 2-15 0,-5-4 8 16,-2 1 0-16,-3-3 1 15,-4-2-1-15,1 0 0 16,-8 0-6-16,-1-1 16 16,-4 2-9-16,-2 0-1 15,-4-2 0-15,0 0-4 16,0 1 4-16,0 3 0 15,0 2 4-15,0 3 0 16,0 2-5-16,0 1 1 16,0 0 0-16,0 0-11 15,0 0 11-15,0 0-21 16,-4 10 19-16,-2 5 3 16,-2 3-1-16,-4 1 0 0,-6 1 0 15,-1-3 5-15,0 0-5 16,-5-1 0-16,0 0 5 15,-7 1 5-15,-8 0-9 16,-8 1-1-16,-3-2 0 16,-2-3-14-16,3-2 14 15,7-5-6-15,7-3 3 16,10 0 6-16,9-3 2 16,7 0-5-16,6 0-29 15,3-3 28-15,0-5-35 16,17 2-24-16,10-4 3 15,5 3-53-15,-5 4-139 0</inkml:trace>
  <inkml:trace contextRef="#ctx0" brushRef="#br0" timeOffset="-75029.435">11785 7607 546 0,'0'0'86'15,"0"0"-83"-15,0 0 10 16,0 0 39-16,0 0-23 15,0 0 44-15,0 0-63 0,0-4 8 16,0 4 13-16,0 0-31 16,0 0 12-16,0 0-12 15,0 0 0-15,0 0-11 16,0 0 11-16,0 4-6 16,3 7 0-16,5 5 12 15,8-1-2-15,-2 1-4 16,6-2 0-16,0 0 2 15,4-1-2-15,3-4 0 16,-1-2 16-16,4-2-14 16,-2-3 15-16,1-2-17 15,-4 0 0-15,-3 0 14 16,-2 0-14-16,-2-8 0 16,-2 0 11-16,-1-1-3 0,-3-2 4 15,-3 3-12-15,-3 1 3 16,-1 0 16-16,-1 4-14 15,-3 1-4-15,-1 0 11 16,0 0-1-16,0 1-8 16,0 0-3-16,0 1 0 15,0 0-2-15,0 0 2 16,0 0 0-16,0 0 3 16,0 0 6-16,0 0-13 15,0 0 4-15,-5 0 0 16,-7 0 10-16,-3 1-10 15,-8 4 0-15,-7 0-5 16,-5 2 12-16,-11-3-7 0,2-3 0 16,-2-1 0-16,4 0-2 15,6 0 2-15,4-2 0 16,6-5-2-16,7-2 14 16,7-2-19-16,3 3 7 15,3-3-17-15,5 3 6 16,1-1 11-16,0 1-4 15,0 1-11-15,0 3 10 16,0 1 4-16,0 3-8 16,0 0 5-16,0 0-20 15,0 0 14-15,0 0-22 16,0 0 24-16,0 0-32 16,0 0 38-16,7 11-11 0,-1 2 13 15,1 2-1-15,2 1 1 16,6-2-10-16,3 0 7 15,5-2-40-15,2 0-3 16,2-2-25-16,2-2-81 16,-2-4-40-16</inkml:trace>
  <inkml:trace contextRef="#ctx0" brushRef="#br0" timeOffset="-71791.61">17019 13494 281 0,'0'0'134'0,"0"0"-67"16,0 0-62-16,0 0 19 15,0 0 66-15,-13 79-31 16,17-59-18-16,10-1-15 16,5-2-11-16,2-3 18 15,0-4-31-15,4-5 12 16,1-5 1-16,2 0-12 16,-1 0 26-16,-2-12-27 15,-2-5 11-15,-6-5 4 16,-6-3-14-16,-6-3 7 0,-5-1-10 15,-5 0-8 1,-16 3 6-16,-5 6-15 16,-2 5 9-16,0 6-2 15,1 6 8-15,2 3 2 0,3 0-1 16,2 7 1-16,1 8-2 16,5 4-6-16,1 3 8 15,8 1-4-15,5 0 0 16,0-1 4-16,0-5 4 15,11-1-3-15,5-6-2 16,3-4 1-16,6-6 0 16,1 0 26-16,4 0-26 0,-2-11 0 15,-4-3 17 1,-4-3-15-16,-7 0 3 0,-5 1-5 16,-7 0 0-16,-1 4 6 15,-1-2-6-15,-16 3-9 16,-5 2-6-16,-4 2 13 15,5 6-3-15,0 1 5 16,2 0 0-16,6 0-1 16,3 6 1-16,2 5-2 15,6 2-12-15,2 2 11 16,0 7 3-16,12-3 0 16,9 1 3-16,8-4 16 15,0-3-14-15,4-6-2 16,-3-4 2-16,-2-3 2 15,-4 0 6-15,-9-3-13 0,-3-10 0 16,-11-6 37 0,-1-3-37-16,-3-4 0 0,-20-3-2 15,-7 0-6-15,-1 2 1 16,-4 6-1-16,4 7 8 16,2 6-15-16,7 5 15 15,7 3-3-15,2 0-8 16,5 3 6-16,4 16-8 15,1 9 2-15,3 8 11 16,9 1 31-16,15 2-20 16,4-3-4-16,5-8 14 15,0-8-15-15,-2-7 3 16,-3-7-9-16,-4-6 0 16,-6 0 40-16,-3-8-38 0,-9-9 20 15,-6-8-1-15,0-4-19 16,-8-5-2-16,-14-4 0 15,-8 1 0-15,-4 4-16 16,0 6 12-16,1 12-17 16,4 7 19-16,6 6-4 15,3 2-6-15,2 3 9 16,0 15 3-16,5 6-18 16,0 3 13-16,8 3 5 15,5-4-1-15,0-1 0 16,3-5-1-16,13-6 2 15,0-6 0-15,3-5 4 16,5-3 0-16,3-1 9 0,1-19 2 16,0-4-15-1,-5-5 21-15,-9-3-21 0,-8 1 0 16,-6 3-19-16,0 3 5 16,-11 8-29-16,-10 9 42 15,-6 6-5-15,-3 2 0 16,-1 2-17-16,1 15 23 15,6 4-10-15,6 7 10 16,7-2 0-16,9 2 0 16,2-3-1-16,0-2-7 0,17-4 2 15,5-5 6 1,4-8 15-16,6-2-11 0,1-4-4 16,1 0 19-16,-4-13-19 15,-5-3 0-15,-6 1 0 16,-8-1 0-16,-8 1-8 15,-3-1 8-15,-6 1-21 16,-16 1-15-16,-8-1 22 16,-6 5 8-16,2 3-8 15,1 5 14-15,7 2-17 16,10 0 17-16,4 1 0 16,7 13-4-16,5 5 15 15,0 2-5-15,17 1 6 16,9 2-8-16,5-5 45 15,6-6-49-15,2-3 2 0,-3-9 6 16,-2-1 2 0,-4 0-5-16,-9-14-5 0,-4 0 11 15,-11-1-2-15,-6-7-9 16,-1-2-11-16,-23-2 9 16,-10-1-24-16,-9 5 12 15,-8 5-6-15,-1 8-1 16,1 9 5-16,9 0 10 15,9 5 6-15,8 9-2 16,13 3-37-16,5-2-144 16</inkml:trace>
  <inkml:trace contextRef="#ctx0" brushRef="#br0" timeOffset="-66101.572">10491 9137 435 0,'0'0'2'0,"0"0"29"15,0 0 12-15,0 0 8 16,0 0 23-16,0 0-39 16,0 0 3-16,0-13 44 15,0 12-60-15,0-1 7 16,0 2-20-16,0 0-3 16,0 0-6-16,0 0 0 0,0 0-5 15,0 0-10 1,6 0 13-16,9 3 2 0,4 1 1 15,1-4 8-15,1 0-6 16,1 0-3-16,-4 0 0 16,1 0 3-16,-6 0-3 15,-4 0 0-15,0 0-1 16,-6 0 10-16,-2 0-9 16,-1 0 0-16,0 0 4 15,0 0-14-15,0 0 10 16,0 0 0-16,0 0-6 15,-7 0 12-15,-11 0 2 16,-4 0-8-16,-1-5 0 16,-4 3-10-16,2 0 10 15,1 2-6-15,-1 0 3 0,1 0-5 16,4 7 3 0,4-1 0-16,6-1 5 0,6-2-12 15,3 1 12-15,1-3-18 16,0 3 13-16,6 1 0 15,12-2 5-15,5 2 3 16,4-3-1-16,4-2 22 16,0 0-24-16,-1 0 0 15,0 0 4-15,-2 0-4 16,0-4-13-16,-1 1-43 16,-4 0-123-16,-10 0-246 15</inkml:trace>
  <inkml:trace contextRef="#ctx0" brushRef="#br0" timeOffset="-65141.403">10039 9090 69 0,'0'0'503'16,"0"0"-503"-16,0 0 10 15,0 0 7-15,0 0-3 16,0 0 24-16,-14 0 15 16,14 0-34-16,0 0 11 15,0 0-7-15,0 0-18 16,0 0 36-16,0 0-37 16,0 0 0-16,3 0-4 0,6 0 0 15,7 0 4-15,4 0-4 16,4 2 0-16,-2-1-3 15,-2 0 3-15,-4 1 0 16,-7-2-2-16,-4 0 4 16,-5 0-3-16,0 0 1 15,0 0 0-15,0 0-9 16,0 0 9-16,0 0 0 16,-10 0 3-16,-5 0 6 15,-2 0-11-15,0 0 2 0,-4 0 0 16,4 0-9-16,1 0 9 15,-1 0 0-15,6 0-3 16,-4 0 9-16,2 0-12 16,3 0 6-16,2 3 0 15,7-3-5-15,1 0 8 16,0 0-6-16,0 0 1 16,0 0-12-16,0 0 12 15,0 0-6-15,6 3 8 16,5-1 0-16,0 0 0 15,5 2 0-15,-2-1-3 16,2 1 3-16,2 2-1 16,-2-1-65-16,-1-2-89 0,-3-2-190 15</inkml:trace>
  <inkml:trace contextRef="#ctx0" brushRef="#br0" timeOffset="-59333.389">9805 7383 226 0,'0'0'78'15,"0"0"-67"-15,0 0 12 0,0 0-4 16,0 0 9-1,0 0 32-15,0 0-10 0,0 0 40 16,4-30-26-16,-4 30-26 16,0 0-16-16,0 0-22 15,0 0 7-15,0 0-11 16,7 0 4-16,4 0 0 16,5 1 11-16,7 3-11 15,5 5 26-15,3 2-26 16,11 1 1-16,4-2 11 15,10 3-12-15,12-2 0 16,8 0 6-16,6-1 2 16,3-1 5-16,2-2-13 15,2-1 4-15,-3-2 5 16,-2 0-9-16,-6 2-1 16,-7-1-2-16,-7 1 6 15,-9 3 5-15,-11 0-8 0,-10-2 0 16,-8-3-7-16,-12-1 7 15,-8 0 0-15,-4-3-7 16,-2 0 13-16,0 0-6 16,-12 0 26-16,-12 0-25 15,-11 0 25-15,-9-8-26 16,-11-4 0-16,-12 0-7 16,-11-2-3-16,-15 4-2 15,-7 0-19-15,-5 1-2 16,1-2 32-16,7-1 1 0,15-2 0 15,18-1 33 1,20 5-6-16,11 0-10 0,9 4-17 16,4 3 0-16,8 3 7 15,1 0-7-15,8 0-8 16,3 0 6-16,0 0-24 16,0 0 11-16,14 4 9 15,14 4 6-15,18 0 24 16,17-2-23-16,16 0 23 15,12-2 10-15,6-1-31 16,5 1 30-16,0-3-33 16,1 1 4-16,-6 1 3 15,-2 1-7-15,-9-1 0 16,-12-1 5-16,-14 2-5 16,-16-1-22-16,-12 2-44 0,-14 3-20 15,-18-1-32 1,-2 1-257-16</inkml:trace>
  <inkml:trace contextRef="#ctx0" brushRef="#br0" timeOffset="-57307.298">7824 6529 416 0,'0'0'109'16,"0"0"-68"-16,0 0-40 0,0 0 7 15,0 0 63 1,0 0-36-16,0 0-24 0,0 0 11 16,0 0-21-16,0 0 26 15,0 2-27-15,0 1 0 16,0 6-4-16,0 6 11 16,0 5-7-16,1 6 20 15,-1 5-18-15,0 1 43 16,0-3-32-16,0 0-9 15,0-5 35-15,0-6-39 16,0-5 0-16,0-5 2 16,0-5 7-16,0 0-2 15,0-3-7-15,0 0 4 16,0 0 6-16,2 0-9 16,-2-1 17-16,1-10-4 0,-1-5-5 15,0-5 0-15,0 0-9 16,0-1 13-16,0-1-25 15,0 1 12-15,0 3 0 16,0 2-2-16,0 3 8 16,0 2-2-16,0-1-4 15,0 4 0-15,0 3-4 16,0 2 4-16,0 1 0 16,0 2-4-16,0 1 13 15,0 0-23-15,0 0 14 16,0 0-9-16,0 0-4 15,0 8 7-15,0 9-2 0,0 3 6 16,0 4 4-16,0 2 5 16,0 2 6-16,0 0-13 15,0-3 11-15,0-1-7 16,0-1-4-16,0-5 0 16,-1-4 5-16,-1-6 2 15,2-3-7-15,-1-4 0 16,1-1 4-16,0 0 2 15,0 0-3-15,0 0 5 16,0 0-7-16,0-7 39 16,-5-11-40-16,2-2 17 15,-3-3-29-15,0 1 18 16,0-1-10-16,-1 3 4 0,2 2 0 16,0 4 4-1,1 3-4-15,0 2 6 0,-2 4-19 16,5 2 13-16,-1 2 0 15,2 1-3-15,0 0 11 16,0 0-12-16,0 0 4 16,0 0-40-16,0 0 37 15,0 4-20-15,0 11 13 16,0 5 9-16,0 2 1 16,0 3-7-16,0-2 7 15,0-3-16-15,0-1 12 16,0-2-55-16,0-3-66 15,0-3-51-15,0-10-323 16</inkml:trace>
  <inkml:trace contextRef="#ctx0" brushRef="#br0" timeOffset="-50872.277">7477 6543 5 0,'0'0'81'0,"0"0"-17"16,0 0-16-16,0 0 42 15,0 0-10-15,0 0-47 16,0 0-33-16,-14-1-12 16,12-5 12-16,0 1 3 15,1-1-3-15,1-2 0 16,0 3-5-16,0 1 10 15,0 1-5-15,0 1 14 16,0-1-11-16,0 3 41 0,0-2 15 16,0 2-11-16,0 0-19 15,-1-2-25-15,1 1 25 16,0 1-14-16,0-2-15 16,0 2 44-16,0-1-44 15,0 1 9-15,-2 0 23 16,2 0-25-16,0 0 32 15,0 0-23-15,0 0-12 16,0 0 47-16,0 0-42 16,0 0-5-16,0 0-3 15,0 0 10-15,-1 0-20 16,1 0 9-16,0 0-4 0,0 0-11 16,0 0 10-16,0 4 5 15,0 3-2-15,0 1 7 16,0 1-5-16,3 0 0 15,1-1 0-15,1 1-3 16,-1 1 3-16,3-1 0 16,-2 1 0-16,0 2 5 15,-1 0-4-15,1 3-1 16,-4 0 0-16,2-1 0 16,-3 1 2-16,0 1-2 15,0 0 7-15,0-3 2 16,0-1-2-16,0-3-7 15,0-5 8-15,0-2-6 0,0 0-2 16,0 1-8-16,0 2 1 16,-3 1-57-16,-3 5 5 15,-3 1-43-15,-3-1-113 16,0-5-136-16</inkml:trace>
  <inkml:trace contextRef="#ctx0" brushRef="#br0" timeOffset="-50001.83">5782 6869 522 0,'0'0'0'0,"0"0"-10"16,0 0-9-16,0 0 19 16,0 0-13-16,83 0 13 15,-59 0-11-15,0 0-18 16,6 0-180-16</inkml:trace>
  <inkml:trace contextRef="#ctx0" brushRef="#br0" timeOffset="-47921.849">7412 11483 501 0,'0'0'91'15,"0"0"-2"-15,0 0-67 16,0 0-16-16,0 0 52 15,0 0-39-15,0 0-17 16,0 0 21-16,0 0-18 16,3 0 12-16,3 0-17 15,4 0 0-15,8 0 11 16,3 0-11-16,2 0 0 16,2 0 10-16,0 2-3 0,2 3-3 15,3 2-4 1,0 0 0-16,-2 3 9 0,2-3-9 15,-2 3-3-15,2-1 3 16,1 1 1-16,2 0 2 16,3-2-3-16,-1 2 0 15,2 1 19-15,1-2-19 16,-5 1 0-16,3 0 2 16,0 1 3-16,-2-5-1 15,-1 2-4-15,-2-5 1 16,-1-1 5-16,-3 0-6 15,0-2 3-15,-5 1 13 16,-2 0-16-16,0 2 11 16,-3 1-11-16,-2-1 0 15,1 0 6-15,-1 3-6 0,3 2-5 16,-2-3 4 0,4 1 2-16,0 0 7 0,0-3-8 15,2 0 0-15,2-1-3 16,-3-1 3-16,2-1 0 15,-1 3 14-15,-2-1-9 16,-3 2 0-16,-2-2-5 16,-1 1 8-16,-1 1-14 15,-4-2 6-15,1 0 0 16,-2 0-2-16,1-1 7 16,-2-1-5-16,1 0 0 15,5 0 2-15,-1 0 6 16,3 0-8-16,-2 0 0 15,-2 0 5-15,1 0-1 0,-3 0-4 16,0 0 0-16,-2 0 8 16,0 0-11-16,-2 0 3 15,-4 0 0-15,1 0-9 16,-2 0 12-16,0 0-3 16,0 0 0-16,0 0 0 15,0 0-11-15,0 0 11 16,0 0-42-16,0 0 9 15,0 0-76-15,0 0-78 16,0 2-373-16</inkml:trace>
  <inkml:trace contextRef="#ctx0" brushRef="#br0" timeOffset="-46326.946">9391 12158 365 0,'0'0'71'0,"0"0"-38"16,0 0 3-16,0 0 38 15,0 0-17-15,0 0-7 16,-39 0-28-16,29 0-15 15,-2 2 2-15,-4 5 4 16,-2 1-12-16,-6 2 29 16,-3 1-29-16,2 2-1 0,1-1 17 15,3 2-15-15,2-3 27 16,5-5-25-16,2 2 5 16,-2-3 24-16,-6 3-25 15,-1 4 9-15,-6 3 2 16,-6 1-11-16,-1 3 13 15,-3-1-21-15,-2-2 0 16,3 1 15-16,5-1-15 16,1-2-2-16,7-1 2 15,1-3 0-15,4-1 17 16,-1-2-17-16,1 2 0 16,2-1 15-16,-4 1-10 0,1 2-5 15,-8 2 0 1,-6 0 11-16,-2 2-12 0,-1 0 1 15,0 1 0-15,0-4 9 16,2 2-9-16,1-3 0 16,3 0 5-16,5-1 3 15,-1-2 11-15,3 2-19 16,0-3 9-16,5 2-8 16,-1-1 2-16,2 1-3 15,0-2 0-15,1 1 7 16,2 0-8-16,0-3 1 15,-2 3 0-15,1-5-3 16,-4 4 3-16,1 0 0 16,0-1-2-16,2 0 9 15,-1-1-5-15,1 3-2 16,-1 0 5-16,-2 1-8 0,-2 0 3 16,3 0 0-16,2-1-5 15,2-1 17-15,2 0-9 16,4-2-3-16,3 0 1 15,2-5-7-15,1 1 6 16,1-1 0-16,-2 2-3 16,1-2 7-16,-2 1-6 15,3 1 2-15,-1-1 0 16,-1 1-4-16,-1-2 4 16,4 1 0-16,-2 1-1 15,-4 2 9-15,0-1-11 0,-4 1 3 16,2-1 0-1,0 0-1-15,1 0 4 0,-2 1-3 16,2-1 0-16,-1-1 11 16,-3 1-14-16,-3-1 3 15,6 1 0-15,-2 1 18 16,6-3-15-16,-2 1 7 16,0 0-4-16,3-2 12 15,-2 2-23-15,1-2 5 16,-1 0 0-16,1 0-1 15,-1 2 1-15,-2-1 0 16,-2 1-3-16,2-1 14 16,-5 1-15-16,2 0 4 15,5-2 0-15,-1 0 0 0,3 0 0 16,0 0-26-16,-2 0 17 16,-7 0-52-16,2 0-2 15,-9 3-61-15,-3 0-115 16,-3 1-176-16</inkml:trace>
  <inkml:trace contextRef="#ctx0" brushRef="#br0" timeOffset="-44377.105">7281 13017 201 0,'0'0'42'15,"0"0"-35"-15,0 0 48 16,0 0 56-16,0 0-65 16,0 0 85-16,-36-31-113 15,25 25 36-15,-3-1 29 16,-3 2-30-16,1-2 8 16,-4 0-26-16,-2 4-27 15,-3-3 43-15,-2 2-48 0,-6 0-3 16,-1 1 11-16,-2 0-9 15,-4 2 7-15,1 1-9 16,0 0 0-16,0 0 25 16,-1 0-25-16,3 0 0 15,-2 0 7-15,0 7-2 16,-3 4-1-16,-4 4-4 16,-6 0 0-16,-10 7 0 15,-5-2 0-15,-1 1 0 16,2 0-1-16,8-2 1 15,6-1 0-15,7 1-1 16,3 3 6-16,1 0-18 16,2 1 13-16,-3 2 0 15,4 2-2-15,-4 4 10 0,-1-2-9 16,1 3 1-16,4-3 0 16,5-1 4-16,7-6-4 15,4 0-1-15,6 0-4 16,2 1 2-16,1-1 1 15,0 3-3-15,3 2 5 16,-2 2-4-16,-2 2 4 16,2 0 0-16,2-1-7 15,3-3 8-15,4 3-1 16,3-3 0-16,0 1 0 16,0 2-4-16,1-3 4 15,9 0-5-15,-1-2-2 16,2-2 9-16,2 4-2 0,2-1 0 15,3-1 4-15,3 2-11 16,4-1 7-16,4-4-3 16,2 1 0-16,3-3 6 15,4-1 0-15,2-1-3 16,5 1 0-16,4-2 16 16,3 0-16-16,0 1 0 15,7-1 13-15,0-1-12 16,4-2 10-16,4 1-11 15,-2-3 0-15,1 0 8 16,0-5-8-16,-2-2 0 16,-1-1 10-16,0-3-6 15,3 2 2-15,-1-2-6 16,1-1 0-16,-2 2 6 0,-1-1-6 16,0-1 0-16,1 0 1 15,0 0 4-15,-4-3 9 16,3-1-14-16,-2-1 0 15,-3 0 24-15,9-1-24 16,0 1 0-16,-1-1-4 16,-4 1 15-16,1-2-11 15,-3-3 0-15,1 1 0 16,3-1-10-16,-1-2 10 16,-2 0 0-16,-3-1 3 15,-3 2 7-15,-3 1-11 0,-4-1 1 16,-2 2 0-1,-4 0-2-15,1-1 2 0,1-1 0 16,-1-2-5-16,0-1 15 16,0-1-15-16,-3-1 5 15,-4-2 0-15,-3 0 11 16,-3 0-11-16,-2 1 0 16,-1 1-1-16,-6 0 6 15,0-3-6-15,-3 1 1 16,-5-4 0-16,-1-6 3 15,-1-3-3-15,-7-8 0 16,-1-3 7-16,-1 1-7 16,-2 1-1-16,0 4-22 0,-12 5 13 15,-8 1-9 1,-2 3 19-16,-2 1 0 0,-1 3-8 16,-4 0 17-16,4 1 0 15,-3-2-9-15,-1 1 0 16,0 0 8-16,-7-4-8 15,0 0 0-15,-7-2-2 16,-1 3 10-16,1 2-16 16,1 1 8-16,2 2 0 15,6 3 21-15,1-1-20 16,3 2 11-16,-1 3 12 16,-2-2-20-16,-3 4 3 0,-1-2-7 15,-3-2 0 1,-3 2-5-16,-4-1 5 0,-5 3 0 15,3-1 2-15,4 0-1 16,-3 4 6-16,3-2-7 16,-1 5 0-16,1 0-2 15,-1 1 2-15,0 2 0 16,3 0 3-16,5 2-3 16,1-1 0-16,0 2-1 15,1 0 2-15,-4 0-6 16,4 0 5-16,-1-3 0 15,-1 3 7-15,1 0-4 0,0-4-6 16,4 1 3 0,-1 2 0-16,1-1-3 15,0 2 3-15,2 0 0 16,-4 0-4-16,0 0 17 0,1 10-21 16,1-3 8-16,1 3 0 15,6-5-5-15,6-1 5 16,-1-1 0-16,5 0 2 15,1-3-1-15,-2 2-2 16,2 3-14-16,-1-1-37 16,0 4 26-16,1 2-57 15,1 0-40-15,7-3-19 16,5-7-171-16</inkml:trace>
  <inkml:trace contextRef="#ctx0" brushRef="#br0" timeOffset="-42891.334">6454 13428 572 0,'0'0'28'0,"0"0"10"15,0 0-30-15,0 0 52 16,0 0-10-16,0 0-37 16,0 0 35-16,-59-19-19 15,53 19 14-15,-9 0 4 16,-5 5-41-16,-3 9 5 15,-1 1-11-15,4 4 4 16,2 0-18-16,4 3 14 0,3 0 0 16,2 1-2-1,9-3 4-15,0 0-5 16,0-3 3-16,0-4 0 0,5-2-14 16,4-3 14-16,-3-4-8 15,2-2 0-15,0-2-21 16,-2 0 28-16,9 0 1 15,-3-5 0-15,4-10 9 16,-4-1-9-16,0-1 0 16,-5-2-3-16,-3 2 16 15,0 2-5-15,-4 4-8 16,0 1 0-16,0 6 22 16,0-1-13-16,0 5 1 15,0 0 11-15,0 0-11 16,0 0-10-16,0 0 0 0,0 0-9 15,0 16 1-15,0 10-5 16,0 5 13-16,0 4-8 16,-6 1 27-16,-3-2-21 15,-1 0 2-15,-1 0 0 16,-1-1 12-16,2-4-11 16,1 0-1-16,-6-3 0 15,3-1 4-15,-4 2 0 16,-1-3-4-16,-2 0-38 15,5-5 35-15,1-4-22 16,4-2 9-16,1-6 12 16,4-3-15-16,1-1 8 0,3-3 11 15,0 0 0 1,0 0 8-16,0-3-8 0,3-9 0 16,7-2 2-16,1-3 9 15,5 5-4-15,-4 1-7 16,1 2 5-16,3 0-1 15,4 1-4-15,4-3 0 16,0 1-7-16,5 4-3 16,-1-5-33-16,-3-1-87 15,-3-5-220-15</inkml:trace>
  <inkml:trace contextRef="#ctx0" brushRef="#br0" timeOffset="-42199.426">6747 13640 224 0,'0'0'463'15,"0"0"-462"-15,0 0-2 16,0 0 7-16,0 0 55 0,0 0-7 16,-36-11-54-16,24 11 18 15,0 11-18 1,0 4 0-16,2 5-2 0,-1 9 11 16,2 0-6-16,3 4 6 15,2 1-4-15,4-5 26 16,0-7-24-16,0-5-7 15,0-7 5-15,9-5-2 16,4-5-6-16,2 0-2 16,6 0 5-16,1-19 49 15,1-6-34-15,1-6 6 16,-2-1-13-16,-3-1 4 16,-5-1-9-16,-4 2-3 0,-4 3 10 15,-3-1-1-15,-3 2-9 16,0-3 0-16,0 0 0 15,-3 4 5-15,-4 3-7 16,2 6 2-16,1 6 0 16,4 4 8-16,0 4-8 15,0 4 0-15,0 0-7 16,0 0 14-16,-2 0-14 16,2 0 5-16,0 0-2 15,0 4-24-15,0 9 23 16,0 2 5-16,0 4 0 15,0 3 2-15,6-1 2 0,2 4-4 16,2-1 1 0,-2 1 18-16,2 1-18 0,-1-1-1 15,0 0 6 1,0 0 0-16,1-3-12 0,1-1 6 16,1-4-50-16,4-5 0 15,2-9-75-15,3-3-25 16,0-15-352-16</inkml:trace>
  <inkml:trace contextRef="#ctx0" brushRef="#br0" timeOffset="-41489.345">7145 13724 514 0,'0'0'101'0,"0"0"-99"16,0 0-4-16,0 0 4 16,0 0 61-16,0 0-5 15,92-23-49-15,-75 9 29 16,-2-2-22-16,-3-1-15 16,-4-2 44-16,-5 1-40 15,-3-4 6-15,0-2 26 16,0 2-30-16,-8-2-7 15,-7 4-15-15,3 3-12 16,1 5 0-16,4 5-1 16,2 4 28-16,4-1 2 0,1 4 0 15,0 0-2-15,0 0 0 16,0 0 0-16,0 0-13 16,-2 14-11-16,2 3 20 15,0 2-1-15,0 3 10 16,0 3 7-16,0 3-12 15,2-1 3-15,1 0 54 16,-2 2-55-16,-1-5 7 16,0 3 28-16,0-5-25 15,0-6 19-15,0-3-31 16,0-6 0-16,0-3 12 16,0-2-12-16,0-2 0 0,0 0 2 15,0 0 11 1,0 0-10-16,0 0-3 0,0 0 0 15,2-2-12-15,7-12 12 16,2-1-6-16,2-4-1 16,3 5-25-16,-2 0 24 15,-2 6-27-15,-1 2 26 16,-5 6-15-16,0 0 24 16,-4 0-2-16,7 4-3 15,-2 12-8-15,1 4 13 16,2 1 0-16,3 1 1 15,0-2 51-15,0-8-46 16,2-1-6-16,6-8 16 16,1-3-5-16,11-2-11 0,6-18 0 15,1-9-8 1,0-5 6-16,-7-12-127 0,-10-10-275 16</inkml:trace>
  <inkml:trace contextRef="#ctx0" brushRef="#br0" timeOffset="-39179.472">8556 7034 150 0,'0'0'56'0,"0"0"14"15,0 0 23-15,0 0-35 16,0 0-3-16,0 0 24 16,-6-16-37-16,5 15 27 15,-1 1-25-15,-1 0-30 16,3 0 11-16,-3 0-25 16,-5 0-1-16,-3 6 1 0,-3 5 0 15,-1 0 4 1,3-2-4-16,2 2 0 0,1-2 17 15,2 2-17-15,-4 2 1 16,4-1-12-16,-2 2 34 16,1 2-24-16,1 1 1 15,-3 3 0-15,5 5 8 16,-1 3-2-16,-3 4-6 16,3-2 11-16,2 3-5 15,4-4 13-15,-2 0-19 16,2-2 3-16,0-2 1 15,0-2 0-15,0 0-4 0,5 2 0 16,2 0 9 0,3 0-2-16,-1-2-7 0,3 2 0 15,-3-2-2 1,3-2 5-16,1-1-3 0,2-2 0 16,5-1-10-16,1-2 9 15,3-1-28-15,1-1-25 16,3-1 40-16,-1-4-68 15,-1-4-52-15,4-4-80 16</inkml:trace>
  <inkml:trace contextRef="#ctx0" brushRef="#br0" timeOffset="-37905.271">9339 7057 166 0,'0'0'170'15,"0"0"-110"-15,0 0-60 16,0 0 10-16,0 0 62 16,0 0-23-16,0 0-1 0,0-3 27 15,0 3-41-15,0 0 6 16,0 0-35-16,2 0-3 16,-2 0 14-16,4 0-16 15,1 0 0-15,2 0-3 16,3 0 9-16,-2 0-10 15,2 3 4-15,-2 2 0 16,-1 0-1-16,0-1 1 16,2 3 0-16,-1 0-5 15,1 3 12-15,1-1-14 16,-1 2 7-16,2-2 0 16,1 3 1-16,-2 1-1 15,1 1 0-15,-1 1 11 0,-4 0-11 16,3-1 9-1,-3 0-9-15,-1 1 4 0,1-1 15 16,-1 1-19-16,0 2 3 16,-2-3 3-16,0 5 4 15,0-1 12-15,-3 1-18 16,0 3 0-16,0-5 14 16,0 3-17-16,3-2-1 15,-3 0 8-15,0-1-3 16,0 2 11-16,0-2-16 15,0 0 7-15,0-2 11 16,0 2-17-16,-3-3 0 0,0-1-1 16,-3 1 7-16,3-2 0 15,0 0-7-15,-2-2 0 16,2-2 15-16,-2 3-15 16,0-3 0-16,1 2-5 15,-4 0 14-15,3 1-5 16,-3-2-4-16,-1 0 0 15,0 1-2-15,-1-2 2 16,-1 2 0-16,0 0-1 16,-1-2 12-16,2 3-6 15,-2-4-5-15,0 0 3 16,5-1-4-16,-2-1 1 16,2 1-1-16,0-2 0 0,0 0-1 15,1-3-8 1,1 2-11-16,-2 0-20 0,0 1 23 15,-2-1-68-15,-1-2 2 16,-1 1-18-16,0-2-107 16,-3 0-165-16</inkml:trace>
  <inkml:trace contextRef="#ctx0" brushRef="#br0" timeOffset="-35878.392">7971 7857 368 0,'0'0'51'16,"0"0"16"-16,0 0 5 16,0 0-40-16,0 0 22 15,0 0-5-15,-1 0-35 16,1 0 26-16,0 0-30 15,0 0-10-15,0 0 11 16,0 0-11-16,0 0 13 16,0 0-13-16,0 0 0 15,0 0 32-15,0 0-32 16,0 0 0-16,0 0 7 16,0 0-1-16,0 0-11 15,7 0 5-15,5 0 0 0,3 0-4 16,1 0 4-16,1 0 0 15,-2 0 7-15,1 0-2 16,-2 0-1-16,-1 0-4 16,0 0 0-16,-4 0 19 15,-1-1-19-15,1-2 0 16,-2 0 3-16,-4 3 6 16,0-1-8-16,-3 1-1 15,0 0 0-15,2 0-2 16,-2 0 2-16,0 0 0 15,3 0-11-15,0 0 10 16,1 0-4-16,2 0-14 0,3 0-22 16,-1 1 34-1,2 2-70-15,-1-3-42 0,-2 0-85 16</inkml:trace>
  <inkml:trace contextRef="#ctx0" brushRef="#br0" timeOffset="-32474.144">10076 11562 358 0,'0'0'0'0,"0"0"8"16,0 0-6-16,0 0 13 16,0 0-6-16,0 0 38 15,0 0-4-15,-12-36 2 16,12 36 17-16,0 0-23 15,0 0 44-15,0 0-53 16,0 0-3-16,0 0 6 0,0 0-16 16,-2 0 4-1,2 0-21-15,0 0 8 0,0 0-11 16,0 0 3-16,0 0-13 16,0 0 4-16,0 0-17 15,0 0 24-15,-2 0-6 16,2 0 8-16,0 0 1 15,0 0-1-15,0 0-4 16,0 0-4-16,0 4 13 16,12 5-18-16,2-1 13 15,4 2 0-15,6 1 9 16,4 0-4-16,5 0-5 16,5 3 13-16,6-3-3 15,3 2-4-15,2-4-3 16,0-2 0-16,-4 0 38 0,-3-1-36 15,-4-1-5-15,-7-3 15 16,-5-1-14-16,-8 1 21 16,-5-1-22-16,-2-1 5 15,-5 1 14-15,0-1-15 16,1 0-4-16,-4 2 8 16,3-2-2-16,0 0 20 15,-1 0-20-15,1 0-3 16,-1 0 17-16,-3 0-12 15,1 0-8-15,-2 0 0 16,-1 0 11-16,0 0-15 16,0 0 4-16,2 0 0 0,-2 0-16 15,0 0 11 1,0 0-28-16,1 0-8 0,-1 2-79 16,-1 7-56-16,-26 2-263 15</inkml:trace>
  <inkml:trace contextRef="#ctx0" brushRef="#br0" timeOffset="-31229.075">9684 12126 327 0,'0'0'63'16,"0"0"-5"-16,0 0 16 15,0 0 53-15,0 0-54 16,0 0-46-16,0 0 12 16,0 0-34-16,0 0-5 15,0 0 5-15,0 0-1 0,0 0 4 16,0 11-8-16,0 3 0 15,8 3 29-15,0 0-15 16,3 2 1-16,0-2 14 16,0 2-24-16,4 2 14 15,1 1-8-15,3 5-8 16,0-1 21-16,0 1-21 16,-3 2-3-16,1 0 11 15,-2 1-5-15,-2 0 0 16,3 1-6-16,-2 2 0 15,-1-4 19-15,1 1-19 16,1 0 0-16,-1-2 11 0,-1-3-10 16,-2-3 13-1,0-2-14-15,-1-3 0 0,-1 0 17 16,-3-3-17-16,0-1 0 16,-1-3-1-16,-2-2 10 15,1 2-12-15,0-6 3 16,-1 1 0-16,-1-2 3 15,-1 0-3-15,1-3 0 16,-1 0-3-16,-1 0 9 16,1 0-11-16,-1 0 5 15,0 0-33-15,0 0 32 16,0 2-72-16,2 2-21 16,1 1-21-16,-1-2-126 15</inkml:trace>
  <inkml:trace contextRef="#ctx0" brushRef="#br0" timeOffset="-30320.949">10247 13549 585 0,'0'0'79'0,"0"0"-79"15,0 0 5-15,0 0 1 16,0 0 37-16,0 0 10 16,42-1-10-16,-19-10-5 15,2-1 27-15,2-2-50 16,-1-3-7-16,0-2 8 0,-5 0-6 15,-2 1-12 1,-5-1 2-16,-4 1 0 0,-7 3 18 16,-3-1-18-16,0 1-12 15,0 3 1-15,-6-2-11 16,-7 4 5-16,0 2 6 16,-1 4 11-16,3 1-13 15,-1 3 13-15,-1 0 0 16,-1 0-12-16,-3 5 14 15,0 10-2-15,-1 0 0 16,2 1 11-16,3 4-25 16,2-3 14-16,2 4 0 15,3-1 6-15,3 2-5 16,3 2 11-16,0 0-12 16,0 1 5-16,8-2 18 15,5 1-23-15,4-4 0 16,-1-3 15-16,1-3-8 0,-1-3 7 15,-3-2-14-15,1-2 4 16,-1-3 38-16,2-1-41 16,0 0 2-16,0-1 9 15,0 0-5-15,1 1-4 16,-1-2-3-16,2 0 0 16,-1 2-12-16,6-1-43 15,2 0-43-15,-2-2-7 16,-1 0-80-16,2-3-379 15</inkml:trace>
  <inkml:trace contextRef="#ctx0" brushRef="#br0" timeOffset="-29510.978">10943 13635 428 0,'0'0'148'16,"0"0"-148"-16,0 0 0 16,0 0 44-16,0 0 23 15,84-20 13-15,-73 10-66 16,0 0-7-16,-3-7 51 15,0 0-51-15,-4-3-3 16,-2 1 22-16,-1 2-20 16,-1-2-2-16,0 2-4 15,-1 3-10-15,-10 4-2 16,0 3 7-16,0 2-25 16,2 5 14-16,-1 0 26 15,1 0-16-15,2 0 6 16,3 0 0-16,-1 3-8 0,2 11 8 15,1-2-7-15,2 7 4 16,0-2 6-16,0 3 4 16,0-1 2-16,0-2-7 15,0-3 59-15,9-2-60 16,0-4 8-16,1-1 11 16,0-5-17-16,3-1 24 15,-3-1-21-15,2 0 0 16,-1 0 17-16,3 0-23 15,-3-1 0-15,-2-4 8 16,-2-3-8-16,0 0 0 16,-4-2-70-16,-3-2-26 0,0-1-43 15,-10 0-318 1</inkml:trace>
  <inkml:trace contextRef="#ctx0" brushRef="#br0" timeOffset="-28064.208">10728 13046 486 0,'0'0'28'0,"0"0"30"16,0 0-21-16,0 0-1 15,0 0 64-15,-97-30-58 16,71 23-4-16,0 1-26 16,-6 3-12-16,-1 0 43 15,-1 1-43-15,-2 2 2 16,1 0 6-16,2 0-7 15,0 0 10-15,-3 0-11 16,2 5 0-16,-1 2-1 16,1 2 3-16,-3-1-2 15,0 4 6-15,2 0 0 16,4-1-10-16,3 2 4 16,5-1 0-16,0 0-1 15,4 4 1-15,0 0 0 16,3-1-2-16,-2 4 10 0,1 0-15 15,1 2 7-15,2 3-3 16,0 1-3-16,3 1 6 16,-2 1 0-16,4 1 2 15,1 3-1-15,5 2-1 16,2 1 0-16,1 3 14 16,0 1-2-16,0 1-12 15,12-1 0-15,1 0 14 16,5 0-7-16,4 1 2 15,2 2-1-15,6 0 4 16,4-1-6-16,5-3-6 16,7-1 0-16,5-3 5 0,3-5-2 15,1-3 18 1,0-2-21-16,-1-3 0 0,4-1 3 16,5-3-3-16,4-5 0 15,3 1 1-15,0-2 7 16,2-3-8-16,-4-3-7 15,-2-3 7-15,-3-1 7 16,-1 0-7-16,-4-3 0 16,-2-5 0-16,-4-1 0 15,-3-1 4-15,2-2-4 16,2-2 0-16,3-3 2 16,-1-5-2-16,2-2 0 15,-5-3 1-15,-4-2-1 16,2-3-1-16,-2-3-5 15,-5 1 6-15,-5 0 3 0,-6 0-3 16,-6 1 0-16,-4-2 2 16,-7 1 2-16,-3-1-8 15,-3-3 4-15,-5-2-10 16,1-2 3-16,1 0 7 16,-2 0 0-16,1 7 1 15,-2 1-1-15,-3 4-1 16,0 4-3-16,0-1 8 15,-11 0-13-15,-10 0 9 16,-5 1 0-16,-7-3 0 0,-2 0 5 16,-2-1-5-1,-5 1 0-15,4 2 5 0,-3 1 5 16,0 2-10-16,0 6 0 16,1 0 7-16,0 6-7 15,1 3-1-15,2 1-2 16,2 0 6-16,2 1-2 15,1 0-1-15,2 0 0 16,-6 0-2-16,0 1 2 16,-4 1 0-16,-5 3-3 15,0 2 10-15,-5 0-12 16,5 0 5-16,-1 3 0 16,4 4 0-16,3-2 0 15,2 0 0-15,4-3-3 16,4 1 9-16,9 1-4 0,-1 1-2 15,2 1 0-15,2 0 4 16,-1 2-4-16,5-1 0 16,0 3-4-16,1-1 2 15,1 3-11-15,-1 0 8 16,2 1-8-16,2 0 2 16,1 0-9-16,4-3-4 15,3 4-11-15,0-3-55 16,0-2 15-16,13-2-71 15,-1-5-205-15</inkml:trace>
  <inkml:trace contextRef="#ctx0" brushRef="#br0" timeOffset="-27424.849">11121 13353 403 0,'0'0'131'0,"0"0"-86"16,0 0-18-1,0 0 57-15,0 0 17 0,0 0-78 16,-3 0-12-16,3 0 19 16,0 0-16-16,0 0 38 15,0 0-42-15,0 0-1 16,0 0 23-16,0 0-32 15,0 0 3-15,0 0 9 16,-1 0-9-16,-2 0 38 16,-4-9-41-16,-1 3 3 15,3 0 4-15,0 2-7 16,0 2 4-16,-1 2-2 16,1 0 8-16,3 0-2 0,-3 0-8 15,-1 6-7 1,2 5-8-16,1 4-12 0,-3-7-57 15,-1-8-59-15,-7 0-366 16</inkml:trace>
  <inkml:trace contextRef="#ctx0" brushRef="#br0" timeOffset="-25226.099">9965 9070 160 0,'0'0'95'0,"0"0"-95"16,0 0 1-16,0 0-7 16,0 0-80-16,0 0 0 15</inkml:trace>
  <inkml:trace contextRef="#ctx0" brushRef="#br0" timeOffset="-24627.01">9949 8867 179 0,'0'0'6'0,"0"0"-2"0,0 0-2 15,0 0-4 1,0 0 6-16,0 0 29 0,-25 22 77 15,25-22-42-15,0 0-25 16,0 0 44-16,0 0-47 16,0 0-3-16,0 0 2 15,0 0-19-15,0 0 58 16,0 0-55-16,0 0 1 16,0 0 19-16,0 0-20 15,4-9 9-15,11-7-32 16,6-5 7-16,4-1-2 15,5-5-5-15,6 1 0 16,-1-2-4-16,0 3 15 16,-2 0-13-16,-8 6 2 15,-4 4 0-15,-7 3 7 16,-5 5-4-16,-6 2-3 16,1 2 9-16,-4 1-1 0,0 2-3 15,0 0-5-15,0 0 8 16,0 0-16-16,0 0 9 15,0-1-1-15,1 1 0 16,1 0-4-16,-1-2-5 16,2 1-30-16,5 0-41 15,3-1 70-15,5 2-103 16,-6 0-154-16</inkml:trace>
  <inkml:trace contextRef="#ctx0" brushRef="#br0" timeOffset="-23312.511">9190 9078 420 0,'0'0'9'0,"0"0"57"16,0 0 24-16,0 0-60 15,0 0 39-15,0 0-17 16,-4-13-34-16,4 13 66 0,0 0-67 16,0 0 2-16,0 0-2 15,0 0-16-15,0 0 28 16,0 0-29-16,0 0 12 15,0 0-2-15,0 0-10 16,0 0-2-16,4 0-14 16,14 0 29-16,7 0-13 15,3 0 0-15,5 0 3 16,0 0-3-16,0 0 0 16,-2 0 0-16,-1 0 11 0,-2 0-7 15,-8-2-4 1,-4 1 0-16,-7 1 6 0,-6 0-17 15,-3 0 11-15,0 0 0 16,0 0-2-16,0 0 11 16,0 0-9-16,0 0 0 15,0 0 4-15,0 0-6 16,0 0 2-16,2-2 0 16,-2 2-13-16,4-1 13 15,1 1-40-15,7 0 4 16,2 0-46-16,-2 0-34 15,-6 0-389-15</inkml:trace>
  <inkml:trace contextRef="#ctx0" brushRef="#br0" timeOffset="-16910.549">10401 13931 339 0,'0'0'26'16,"0"0"12"-16,0 0-9 15,0 0 5-15,0 0-18 0,0 0 8 16,0 0 32-16,-7-15-53 16,7 13 18-16,0 2-10 15,0 0-9-15,0 0 63 16,0 0-49-16,0 0 5 15,0 0 17-15,0 0-22 16,0 0-3-16,0 0-13 16,0 0 3-16,0 0 5 15,0 0-8-15,0 0 0 16,0 0-6-16,0 0 2 16,0 0 3-16,9 0 1 15,7 0 0-15,-1 0 7 16,2 0-7-16,0 0-8 15,-4 0 8-15,0 0 6 0,-6 0-6 16,-3 0-2-16,-1 0 2 16,-3 0-6-16,0 0 9 15,0 0-3-15,0 0 3 16,0 0-2-16,0 0-1 16,0 0 0-16,0 0 4 15,0 0-15-15,0 0 11 16,0 0 0-16,-5 0 3 15,-3 0 1-15,-4 0-4 16,4 0 0-16,-2 0 11 16,3 0-5-16,-1 0-6 0,2 0 0 15,2 2 5 1,1-1 3-16,1-1-1 0,1 0-7 16,1 0 0-16,0 0-8 15,0 0 8-15,0 0-5 16,0 0 1-16,0 0-7 15,0 0 10-15,0 0-8 16,0 0 9-16,0 0-13 16,1 0 13-16,4 0 0 15,5 0 18-15,1 2-13 16,-2 1 6-16,1-1-11 16,-2-1 0-16,-2 0 4 0,0 2-4 15,-3-2 0-15,1 0-8 16,0 1-19-16,1-1 5 15,0 1-30-15,2-2-68 16,5 0-53-16,-5 0-212 16</inkml:trace>
  <inkml:trace contextRef="#ctx0" brushRef="#br0" timeOffset="-13692.828">8654 6710 342 0,'0'0'10'15,"0"0"17"-15,0 0-6 16,0 0 3-16,0 0 26 16,0 0-8-16,-4-61 44 15,4 55-64-15,-1 1-7 16,1 3 62-16,0 1-70 16,0 0 6-16,0 1-4 15,0 0 3-15,0 0-11 0,0 0-1 16,0 0-10-1,0 1-8-15,0 9 22 0,0 5-4 16,0-1 0-16,0 3 11 16,0 2-14-16,0 0 3 15,-2 4 0-15,2-1 0 16,-1-2 7-16,1 0 1 16,-2 0-8-16,-1-5 14 15,2-1 9-15,-1-7-23 16,-2-2 3-16,4-5 12 15,0 0-10-15,0 0 17 16,0 0 12-16,0 0-10 0,0-6 24 16,0-8-48-1,0-5 0-15,0 0 6 16,0-1-6-16,0 3 0 0,0-1-1 16,0 1 8-16,-1 1-7 15,-2 0 0-15,0 2 0 16,2 3 1-16,-1 2 2 15,1 6-3-15,1 0 0 16,0 1 5-16,-3 2-12 16,3 0 7-16,0 0-7 15,0 0-4-15,0 0 0 16,0 0 7-16,0 8-5 16,0 7 9-16,0-1-9 0,0 2 9 15,0 0 0 1,0-2 0-16,0 1 0 0,0-1 0 15,0-3 0-15,0-2 9 16,0 2-8-16,0-4-1 16,0-3 0-16,0-2-5 15,0-1 10-15,0-1-5 16,0 0 1-16,0 0 6 16,0 0 20-16,0 0-18 15,0-10-9-15,0-5 8 16,0 2-3-16,0-3-5 15,0 4 0-15,0 2 5 16,0 5-6-16,0 3 1 16,0 2-7-16,0 0-4 0,0 0-5 15,0 0-33 1,0 7 13-16,0 7 11 0,0 6 11 16,0-1 10-16,0 3-50 15,0 0 12-15,0-3-54 16,0 1-82-16,0-6-39 15</inkml:trace>
  <inkml:trace contextRef="#ctx0" brushRef="#br0" timeOffset="-11665.126">10255 14045 448 0,'0'0'12'15,"0"0"-5"-15,0 0 6 16,0 0-5-16,0 0 81 16,0 0-35-16,0 0-44 15,-66 44 20-15,56-33-16 16,-2 2-12-16,0 3 30 16,-4-2-21-16,-1 2 22 0,1 0-21 15,-2-1-6-15,2 2 21 16,2-2-21-16,1 1 13 15,1-3-15-15,-1 1 5 16,2-2 5-16,2 0-14 16,1-4 10-16,1 0-8 15,3-2 1-15,-1-1 4 16,2-1-7-16,1-3 0 16,0 2-5-16,2-2 5 15,0-1-13-15,0 0 8 16,0 0-48-16,0 3 0 15,-4 2-25-15,-2 0-63 16,-2-1 10-16,-4 1-123 16</inkml:trace>
  <inkml:trace contextRef="#ctx0" brushRef="#br0" timeOffset="-10774.395">9866 14374 358 0,'0'0'30'0,"0"0"-29"16,0 0 24-16,0 0 30 15,0 0 57-15,0 0-58 16,-50-7-39-16,43 7 9 16,0 0-21-16,1 0 1 0,-2 0 5 15,-1 4-2 1,-2 2 18-16,1 3-25 0,-2 1 0 16,-1 2 4-16,1-2-3 15,2 3 1-15,1 0-2 16,-1 0 11-16,4 0-7 15,-2 3-4-15,5 0 0 16,0 4 1-16,-1-2 1 16,4 1 7-16,0 3-9 15,0-2 6-15,0-1 0 16,2-1-6-16,6-2 0 16,3-2 18-16,3-3-15 0,-1-1 10 15,5-1-2-15,3-2-7 16,1-1 34-16,3-4-30 15,1 0 11-15,1-2 12 16,-3 0-28-16,3 0 8 16,-5-10 4-16,-1-4-10 15,-3 2 22-15,-4-3-27 16,-3-2 1-16,-2-2 18 16,-6-2-16-16,-3-2 2 15,0 2-5-15,0-1 6 16,-6 0-8-16,-8-2 2 15,-2 1 0-15,2 3-4 16,-1 4 0-16,1 0-1 16,4 7 3-16,-2-1 2 0,0 3-7 15,3 2 7-15,-2 2-11 16,0 0 9-16,0 3-12 16,-1 0 7-16,2 0-14 15,-1 0-9-15,4 3 24 16,-4 4-1-16,2 1-29 15,-1 4 24-15,3 0-30 16,1-3 2-16,0 1-37 16,3-3-160-16,0-3-92 15</inkml:trace>
  <inkml:trace contextRef="#ctx0" brushRef="#br0" timeOffset="-8593.518">9846 14493 266 0,'0'0'170'16,"0"0"-120"-16,0 0 30 16,0 0-5-16,0 0-12 15,0 0 12-15,0-1-53 16,0 1-14-16,0 0 36 15,0 0-36-15,0 0-7 0,0 8-2 16,0 6 5 0,0 1-1-16,0-1 15 0,0-3-18 15,0-3 14 1,0-3-14-16,6-2-2 0,2-1 0 16,0-2 4-16,1 0 10 15,1 0-12-15,-3-2 0 16,0-9 16-16,-4-3-14 15,-3 1 0-15,0-3-2 16,0 2-9-16,-8 2-1 16,-1 5-12-16,-1 2-2 15,2 2 12-15,0 1-5 16,1 2-14-16,1 0 17 16,1 0 7-16,-1 10 7 0,2 2 0 15,2 0 3 1,1 0-6-16,1-2 4 0,0-3-1 15,0-3 0-15,1-3 13 16,5 1-7-16,2-2 12 16,-2 0-11-16,0 0 24 15,1 0-19-15,-2-3 7 16,-1-3 0-16,-3 1-14 16,-1 1 13-16,0-1-18 15,0-1 3-15,-3 1 1 16,-7 2-4-16,-2 2-8 15,0-1-3-15,5 2 11 16,-1 0-5-16,7 0 5 0,-1 0 0 16,1 0-9-1,1 2 9-15,0 7-10 0,0 3 7 16,0-1 0-16,4-2-5 16,5-1 8-16,3-1-2 15,-1-5-6-15,-1 0 15 16,2-2-7-16,-3 0 2 15,-1 0 8-15,-3 0 8 16,-2-7-15-16,-3-3 2 16,0-2 15-16,0-1-16 15,-7 2-4-15,-2 5-12 16,3 3-1-16,0 2-1 16,1 1 7-16,0 0 0 0,-1 0-9 15,0 3 16-15,1 4 0 16,1 7-1-16,-1-3 6 15,5 2-13-15,0-2 8 16,0-2 0-16,0 0-3 16,0-4 3-16,5-2 0 15,-1 1 0-15,2-4 8 16,2 0 2-16,3 0-10 16,0-2 0-16,1-11 33 15,-5 0-32-15,-2 1 0 16,-5 0-1-16,0-1 10 15,0 1-17-15,-7 1 7 16,-4 3-11-16,0 3 6 16,2 2-5-16,-1 3 2 0,1 0-3 15,2 0 7-15,-1 5-3 16,2 3 7-16,0 4 0 16,2 1-7-16,1 2 4 15,1 0 3-15,2 2-4 16,0-2 7-16,0-1-6 15,0 0 3-15,11-3 0 16,-1-4-8-16,4-3 8 16,-4-4 0-16,1 0 0 15,2 0 9-15,-4-1 4 16,1-10-7-16,-5-3-6 16,-5-2 34-16,0-3-31 0,0 1-3 15,-2 1 0-15,-9 1-7 16,-3 3-2-16,-2 1-7 15,1 4-22-15,0 3 27 16,1 5-19-16,0 0 16 16,0 0-7-16,5 8 16 15,-3 6-1-15,5 0 6 16,4 0 0-16,1 2 1 16,2 1-1-16,0 0-1 15,0 0-10-15,9 0 22 16,6-2-5-16,0-6-6 15,1-4 2-15,1-5 14 16,1 0-13-16,-3 0 9 0,-1-7 19 16,-2-6-16-1,0-4 10-15,-6-4-25 0,-4-1 10 16,-2-3-8-16,0 2-2 16,-5-2-20-16,-11 3 6 15,1 5-30-15,0 5 21 16,2 3 5-16,-1 9 8 15,2 0 1-15,2 0-9 16,-1 0 11-16,7 9 2 16,-1 2 10-16,4 2-14 15,1 4 8-15,0 3 1 16,0-1 8-16,0 3-8 16,0 0 0-16,3-1 17 0,4-3-10 15,4-2 14-15,-4-7-21 16,1-1 4-16,-1-5 6 15,1-3-6-15,2 0 0 16,1 0 16-16,3-7 3 16,-1-5 19-16,-4-5-39 15,-4-1 3-15,-3-3 14 16,-2 1-20-16,0-1-13 16,-2 1 11-16,-11 3-14 15,1 4 0-15,-3 2-3 16,2 7-9-16,-2 4 25 15,0 0-22-15,-1 0-1 16,0 8 22-16,3 3-8 16,3 1 9-16,1 0 3 15,4 1 0-15,2-1 1 16,-1-1-1-16,4 0 0 0,0 2 0 16,0-2 0-16,0-2 18 15,7 3-18-15,5-3 5 16,2-2 23-16,2-2-23 15,2-2 1-15,1-3 21 16,2 0-22-16,-4 0 13 16,-1-3-12-16,-5-5-5 15,-3-3 29-15,-3 2-29 16,-5-4 0-16,0 1 6 16,0-4-5-16,-5 2-4 0,-8 0-6 15,2 3-14-15,0 2 16 16,2 3-20-16,-2 4 8 15,2 2 2-15,-1 0 2 16,1 0 13-16,0 0-12 16,2 7 13-16,-4 3-6 15,6 4 9-15,1 1-3 16,1 3 0-16,3 1-9 16,0 1 9-16,0-2 0 15,4 0 1-15,4-4 9 16,1-5-10-16,0-4 0 15,0-5-2-15,1 0 5 16,4 0 11-16,-1-12 0 0,0-5-9 16,-4-4 5-16,-7-2-10 15,-2 1-6-15,0-2 5 16,-6 7-53-16,-12 3-7 16,0 7-38-16,3 5-123 15,2 2-7-15</inkml:trace>
  <inkml:trace contextRef="#ctx0" brushRef="#br0" timeOffset="-7496.751">14330 16716 6 0,'0'0'49'0,"0"0"-40"0,0 0 12 16,0 0 44-16,0 0 15 15,0 0 34-15,36-53-52 16,-36 46-10-16,0-1 56 15,0 0-77-15,-4-3-7 16,-3 0-2-16,1-1-16 16,2-1 1-16,-2-1-7 15,1 3 2-15,-3-1 18 16,3 4-17-16,-1 0 12 16,-3 5 16-16,3-2-28 15,-3 3 27-15,2 0-30 16,-2-1 2-16,-3 1 1 15,-2-1-3-15,-2 3-2 16,-1 0-29-16,0 0-38 16,0 0 49-16,2 0-47 0,0 0-67 15,1 0 87 1,0 0-23-16,-1-3-3 0</inkml:trace>
  <inkml:trace contextRef="#ctx0" brushRef="#br0" timeOffset="-6176.83">14009 16540 360 0,'0'0'115'0,"0"0"-29"16,0 0-19-16,0 0-28 15,0 0-9-15,0 0 45 16,-1-29-55-16,-2 26 7 15,3 3-2-15,-2 0-21 16,-2 0 20-16,1 0-16 0,-3 0-7 16,0 0 6-16,-3 0-6 15,-4 0-1-15,-4 7 5 16,-2 5 0-16,-2 1-4 16,1-1-1-16,1 4 0 15,7-1-2-15,3 0 2 16,3 2 0-16,5 0-9 15,1 0 11-15,0 2-2 16,4-2 0-16,11 0-2 16,3-3-13-16,4-6 15 15,1-1 0-15,2-2 1 16,0-5 5-16,-4 0 20 16,2 0-26-16,-6 0 10 15,-1 0 2-15,-5-10-10 0,-2-3 13 16,-4-3-5-16,-4-1 1 15,-1 0-4-15,0 2-7 16,-6-1 0-16,-10 2-1 16,-1 2 0-16,1 4-20 15,3 5 12-15,1-1-15 16,1 3 14-16,4 1 7 16,-5 0-1-16,3 0-8 15,-3 8 12-15,0 1-5 16,0 4 4-16,-1-1-2 15,1 1 3-15,1 0-1 16,0-1 11-16,4 1-9 0,5-3-1 16,2 1-2-16,0-3-8 15,2-1 12-15,12-2-7 16,1-2 5-16,4-1 0 16,-1-2 25-16,3 0-24 15,0 0 9-15,-6-10 8 16,0 0-16-16,-9 0 7 15,-3 1-9-15,-3-4 0 16,0 2 14-16,0 1-14 16,0-2 0-16,-6 2-1 15,-2 2 11-15,-1 2-21 16,2 1 2-16,1 5-24 16,-2 0 32-16,1 0-20 0,1 0 1 15,3 3 17-15,2 8 3 16,1-2-3-16,0 4 0 15,0-2 3-15,0 0-9 16,1-1 9-16,8-1 0 16,1-5-8-16,-1-1 17 15,2-3-4-15,-2 0-5 16,0 0 7-16,-3 0 12 16,0-9-17-16,-2-2 24 15,0-5-6-15,-4-1-20 16,0 0 5-16,0-4-5 15,-4 6 6-15,-3 3-16 0,-2 5 10 16,3 4-11-16,1 3 10 16,5 0-9-16,0 0-1 15,0 13-5-15,0 9 7 16,8 3-9-16,7-2 18 16,7-4-1-16,0-5-5 15,-2-5 12-15,-2-6-4 16,-6-3 4-16,-4 0-3 15,-2-2 33-15,-6-12-28 16,0-6 14-16,0 0-1 16,-7-5-19-16,-11 2 3 15,-1 4-5-15,2 7-3 16,5 5-11-16,5 6 8 0,4 1-11 16,-1 0-14-1,-2 14-31-15,4 7 45 0,2 3 5 16,0 1-22-16,8 0-13 15,12 0-69-15,7-8-108 16</inkml:trace>
  <inkml:trace contextRef="#ctx0" brushRef="#br0" timeOffset="-4383.471">15437 16631 415 0,'0'0'12'0,"0"0"6"16,0 0-2-16,0 0 37 16,0 0 18-16,0 0-27 15,-27-2 33-15,21 2-62 16,-3 0 0-16,-4 2-5 15,-1 10-7-15,-2-2 2 16,-1 3-5-16,1 0 0 16,1 4 13-16,0-3-7 15,6 0 6-15,3 0-9 16,4-3-2-16,2-3 4 0,0-3-5 16,11-2 0-1,13-3 11-15,6 0-5 0,4 0-5 16,0-3 20-16,-1-2-20 15,-5-1 13-15,-4 0-14 16,-6 2 0-16,-5 1 3 16,-5 1-3-16,-6-1 0 15,-2 1 6-15,0-3-3 16,0-2 16-16,0-5-19 16,-8 1 0-16,-1 0-15 15,-1 1 15-15,1 1-14 16,0 4-3-16,-4 2-7 15,1 3 20-15,0 0-22 16,3 3 8-16,3 6 6 0,3 0 8 16,3 2-3-16,0 3 3 15,0-2-1-15,12-1 5 16,1 0 0-16,0-1 2 16,2-3-2-16,2 0 0 15,-1-3 0-15,-2-2 14 16,-1-1-14-16,-6-1 12 15,-2 0-12-15,-4 0 0 16,-1 0 6-16,0-1 4 16,0-9 6-16,0-3-9 15,-4-2-6-15,-12 1-2 16,-1 2 1-16,-2 1 0 16,4 8-7-16,-2 3 7 0,5 0-5 15,1 0 4-15,5 14 2 16,3 1 3-16,3 2-4 15,0-1 0-15,3 0-5 16,10-2 5-16,0-2 0 16,4-3 12-16,-1-4-5 15,2 0 22-15,-4-5-29 16,5 0 2-16,-5 0 19 16,0-7-14-16,-3-8 0 15,-4 1 18-15,-4-1-20 16,-3-2 2-16,0 1-7 15,0 0 4-15,0 2-7 16,-9 5 3-16,0 2-16 0,-2 4 16 16,-3 2-12-1,-1 1 5-15,0 0-13 0,-1 0 17 16,4 4-10-16,1 5 13 16,3 3 0-16,3 0-7 15,5-1 8-15,0 2-2 16,0-1-5-16,3-1 6 15,9-2 4-15,0-2-1 16,2-3-3-16,2-2 14 16,-2-2-11-16,0 0 10 15,-3 0-12-15,-3-6 7 16,-3-7 18-16,-5-1-26 0,0-2 0 16,0-1 4-1,-13 2 0-15,-6-2-7 0,-3 3 3 16,-2 3-27-16,3 5 27 15,2 4-43-15,0 2 25 16,4 0 13-16,3 4-20 16,3 8 25-16,6 0 0 15,3 2 5-15,0 3-24 16,1 0 19-16,11 1 0 16,6-1 11-16,3-3-3 15,-1-5 9-15,-1-3-14 16,0-6-1-16,-1 0 28 15,1 0-28-15,-2-8 14 0,-2-4 11 16,-5-2-26-16,-1-1 12 16,-6 3-13-1,-1 2 2-15,-2 0 5 0,0 3-7 16,0-3-5-16,-11 4 3 16,-4-1-19-16,-4 4 14 15,-1 3-5-15,-2 0-30 16,-2 0 42-16,8 5-17 15,-1 6 14-15,5 0 2 16,5 1 2-16,6 0-2 16,1 0-9-16,0-3-40 15,0-4-14-15,0-5-185 0</inkml:trace>
  <inkml:trace contextRef="#ctx0" brushRef="#br0" timeOffset="-2088.63">12889 15338 398 0,'0'0'32'16,"0"0"21"-16,0 0-35 16,0 0 50-16,0 0 8 0,-22-73-33 15,15 67 18-15,0 4-13 16,-2-1-16-16,-3 3-32 15,-3 0 0-15,-2 0 23 16,-6 9-23-16,4 8 0 16,-1 3 0-16,5 3 7 15,4-2 0-15,8 1-7 16,3-2 3-16,3-1-16 16,19 0 8-16,9-2-6 15,4-4 11-15,5-3 4 16,0-1 11-16,0-5-15 15,1-3 6-15,-4-1 4 16,-6 0-10-16,-4-8 0 0,-9-7 17 16,-5-2-6-1,-5-4 23-15,-8-4-34 0,0-4 4 16,-8 0-2-16,-14 0-2 16,-6 6-28-16,-2 3 20 15,0 3-39-15,3 9 40 16,2 7-24-16,0 1-10 15,8 0 24-15,-2 1-41 16,4 9 58-16,1 5 15 16,5 2-14-16,5 2 10 15,4 3-11-15,0-1 0 16,3-1 0-16,15-3 0 0,-1 0 0 16,7-4 16-1,0-2-5-15,2-5 18 0,-1-4-27 16,-3 0 0-1,-4-2 18-15,-9 0-20 0,-4 0 0 16,-5-7 12-16,0-4-6 16,0-5 5-16,-15 0-11 15,-4 3-23-15,-2 2 21 16,3 6-13-16,-3 5-16 16,2 0 24-16,7 2-21 15,1 12-20-15,4 3 46 16,7 0 4-16,0 5-9 15,0-3 6-15,11 1 1 16,6-6-9-16,2-5 23 16,4-2-14-16,-2-6 29 0,-1-1-26 15,0 0 28-15,-5-9-24 16,-3-6 0-16,-6-3 11 16,-6-2-7-16,0-2 16 15,-3 1-27-15,-15 0 4 16,-4 2-18-16,-1 5 11 15,-2 6-48-15,1 8 13 16,0 0 9-16,4 8 0 16,4 9 13-16,7 2 16 15,8 3 1-15,1 2-1 16,1 2-8-16,16-4 4 16,8-2 8-16,4-5 5 0,5-5 17 15,-1-5-21-15,-2-3 32 16,-6-2-34-16,-6 0 7 15,-6-3 13-15,-8-7-11 16,-3-5 9-16,-2-2 1 16,-4-5-22-16,-16 1 18 15,-8 2-18-15,-2 2-34 16,3 5 30-16,2 5-43 16,2 7 26-16,2 0-2 15,0 5-39-15,4 10 56 16,3 1 0-16,7 2-13 15,7 1 19-15,0 3 0 16,1-2-7-16,16-3 7 0,3-5 1 16,6-5 36-16,1-6-32 15,1-1 1-15,-2 0 27 16,-1-5-17-16,-7-7 9 16,-6-3-18-16,-5 1-2 15,-7-3 29-15,0 0-22 16,0 0-8-16,-18 1-6 15,-9 0 2-15,-4 4-13 16,-3 0-17-16,-1 7-18 16,2 5 21-16,7 0-13 15,2 0 8-15,8 6 26 16,10 5 12-16,6 0 18 0,0 3-24 16,6 2-5-1,13 1 5-15,8-4 7 0,1 0-5 16,5-5 29-16,0-2-11 15,-5-3-15-15,-6-3 15 16,-8 3-12-16,-10-3 16 16,-4 0-23-16,0 0 0 15,-3 0 56-15,-13-12-8 16,-11-2-33-16,0-2-16 16,-1 3-15-16,1-2 10 15,3 6-18-15,6 3-19 16,3 6 40-16,6 0-33 15,6 0-6-15,0 14 38 16,3 6-10-16,0 5 11 16,3-2-16-16,9 2 18 0,6-1 10 15,0-7-3 1,2-2 5-16,-3-9-3 0,-1-4 0 16,3-2 10-16,-3-2-15 15,-3-15 20-15,-5-4 5 16,-8-4-15-16,0-3-1 15,-8 1-12-15,-12 1 3 16,-3 4-4-16,-3 8-4 16,6 6-44-16,0 8 38 15,6 3-17-15,3 18 15 16,6 6 11-16,5 6-32 16,14 1 2-16,30-5-34 0,18-9-86 15,19-8-101-15</inkml:trace>
  <inkml:trace contextRef="#ctx0" brushRef="#br0" timeOffset="677.915">17223 13479 423 0,'0'0'9'0,"0"0"2"16,0 0-9-16,0 0-1 16,0 0 20-16,0 0 50 15,0 0-37-15,-80-10 10 0,68 10-10 16,2 1-29 0,1 8 18-16,3 5-16 0,3 2 0 15,3 4-6-15,0 0 12 16,0-1-10-16,12-4 18 15,7-2-19-15,3-2 28 16,3-6-20-16,1-3-7 16,1-2 33-16,-3 0-36 15,-2-5 1-15,-4-7 6 16,-5-2-2-16,-6-3 5 16,-3-1-10-16,-4-1 0 15,0-2 1-15,-17 2-1 16,-6 0-26-16,-6 4 2 15,3 3-28-15,0 4 27 0,4 6-3 16,5 2 28 0,4 0-8-16,6 0 11 0,1 5-3 15,2 10 0-15,4 5-10 16,0 5 9-16,0 2-4 16,0-4 10-16,0 2 1 15,8-3-3-15,1-3 10 16,3-4 5-16,1-3-8 15,1-7-1-15,1-1-9 16,-1-4 4-16,0 0 15 16,2 0-17-16,-2-12 17 15,-3-3-8-15,-3-4-3 16,-3-3 6-16,-5-4-14 16,0 2-5-16,-2 3 4 15,-14 6-18-15,2 7-14 0,-3 4 28 16,-3 4-22-16,-1 0 24 15,0 5-4-15,5 6 7 16,4 6 0-16,5 3 0 16,4 2-8-16,3 2 8 15,0-4 3-15,3-2 6 16,14-2-7-16,4-5 0 16,2-4 28-16,-1-3-19 15,0-4-2-15,-2 0 13 16,-2 0-18-16,-3-6 23 0,-4-9-27 15,-3-2 1 1,-6-3 13-16,-2-2-9 0,0-3-6 16,-5-3 1-1,-13 5-35-15,1 3 20 0,-3 6-19 16,2 4 5-16,3 9 28 16,-1 1-16-16,4 0-4 15,0 1 21-15,0 15-19 16,4 5 6-16,1 3 9 15,5 4 1-15,2-1-11 16,0-1 24-16,0-3-10 16,5-4 14-16,8-5-4 15,5-4 5-15,0-6-7 16,3-4-5-16,1 0 29 16,1 0-25-16,-5-12 2 0,-2-4 2 15,-5-1-6-15,-5-4-2 16,-5-2-2-16,-1-3 7 15,0-1-16-15,-17 3-8 16,-6 7-21-16,-1 5 8 16,-3 8-5-16,-1 4 5 15,2 0-23-15,-1 1-21 16,5 9 44-16,5 1 23 16,7 3 6-16,4 3 15 15,6 3-13-15,0 3 5 16,0 1 17-16,15-4-19 15,5 1 64-15,2-4-57 0,1-7 26 16,0-2-12-16,0-4-3 16,-2-4 4-16,-2 0-8 15,0-1-15-15,-5-11 30 16,-4-1-33-16,-2-4 13 16,-8 0-2-16,0-3-12 15,0-1 7-15,-2 4-7 16,-13 2-22-16,0 4 11 15,1 5-33-15,0 4 11 16,0 2 6-16,3 0-3 16,1 0 20-16,3 8 4 15,1 3 6-15,5 4 3 16,1 4-3-16,0 3-5 16,3 0 5-16,15-1 4 15,2-2 34-15,2-6-33 0,-3-6-3 16,0-4 31-16,-5-3-31 15,-5 0 1-15,1 0 22 16,-7-5-7-16,-1-10 19 16,-2-4-29-16,0-4 11 15,-1-2-21-15,-15-2 2 16,-1 3-3-16,-3 7-11 16,3 7-19-16,-2 10 22 15,-2 0-53-15,-2 11-37 16,1 8-40-16,-3-2-189 15</inkml:trace>
  <inkml:trace contextRef="#ctx0" brushRef="#br0" timeOffset="7307.418">9417 9092 337 0,'0'0'29'0,"0"0"-29"0,0 0-6 16,0 0 3-1,0 0-20-15,0 0 13 0,0 0 1 16,20 0 2-16,-12-3-98 15</inkml:trace>
  <inkml:trace contextRef="#ctx0" brushRef="#br0" timeOffset="9227.534">8604 7778 217 0,'0'0'30'15,"0"0"4"-15,0 0 6 16,0 0-33-16,0 0 44 15,0 0-27-15,-5 0 8 0,5 0 45 16,-1 0-36-16,1 0 23 16,0 0-15-16,0 0-19 15,0 0 20-15,0 0-39 16,0 0-6-16,0 0 1 16,0 0 14-16,0 0-16 15,0 0-4-15,0 0 0 16,4 0 0-16,8 0 1 15,1 0-1-15,3 0 9 16,0-1 0-16,-1-1 2 16,0 2-11-16,-3 0 0 15,-2 0 2-15,-4 0-2 16,-3 0 0-16,-3 0-2 0,0 0 11 16,0 0-14-1,0 0 5-15,-3 0 0 0,-16 0-13 16,-8 7 19-16,-4 1-11 15,-2-1 5-15,0-2 0 16,6-3 0-16,0 1 0 16,2-3 2-16,4 0-12 15,6 0 10-15,0 0 0 16,6 0-4-16,3 0 14 16,3 0-13-16,2 0 3 15,1 0 0-15,0 0 7 16,0 0-7-16,0 0 0 0,0 0-7 15,0 0 12 1,0 0-18-16,0 0 13 0,0 0 0 16,0 0 5-1,4 0-5-15,2 0 0 0,0 0-4 16,-3 0 11-16,3 0-7 16,2 0 0-16,-3 0 0 15,0 0-11-15,1 0 11 16,-3 0-31-16,-2 0 14 15,1 0-10-15,-1 0 25 16,-1 0-8-16,0 0 10 16,0 0-1-16,0 0 1 15,0 0 0-15,0 0-2 16,0 0 16-16,0 0-14 16,5 0 0-16,4 0-12 0,3 0 6 15,1 0 2 1,0 0-10-16,1 0 2 0,1 0-17 15,-3 0 14-15,-2 0-55 16,2 0-2-16,-4 0 30 16,-5 0-15-16,-3-5-119 15</inkml:trace>
  <inkml:trace contextRef="#ctx0" brushRef="#br0" timeOffset="10076.662">8495 7740 387 0,'0'0'69'16,"0"0"-11"-16,0 0 3 15,0 0-20-15,0 0 38 16,0 0-36-16,0 0-27 15,0 0 33-15,0 0-24 16,0 0-17-16,0 0 4 16,0 0 3-16,0 0-6 15,0 0-9-15,0 0 0 16,0 0-4-16,0 0 4 16,0 0 0-16,0 0-5 0,0 0 19 15,0 0-21-15,0 0 7 16,0 0 0-16,0 0-2 15,0 0 5-15,0 0-3 16,0 0 0-16,0 0 3 16,0 0-13-16,0 0 10 15,0 0-20-15,0 0 6 16,0 0 3-16,0 0-11 16,0 0 21-16,0 0-45 15,0 0 19-15,0 0-37 16,0 0-26-16,0 2-19 15,0 5 26-15,0-4 5 0,0 0 7 16</inkml:trace>
  <inkml:trace contextRef="#ctx0" brushRef="#br0" timeOffset="12896.237">8380 7677 167 0,'0'0'51'0,"0"0"25"15,0 0 6-15,0 0-39 16,0 0 23-16,0 0-22 16,0 0-28-16,-12-11 21 15,12 11-34-15,0 0 29 16,0-1-4-16,0 1-25 15,0 0 15-15,0 0-18 16,0 0 0-16,0 0-1 16,0 0-1-16,0 0-11 15,0 0-24-15,0 0-48 16,0 4-3-16,-1 5 44 16,-4-5-24-16,-1-1-142 0</inkml:trace>
  <inkml:trace contextRef="#ctx0" brushRef="#br0" timeOffset="14439.382">8626 7708 128 0,'0'0'90'16,"0"0"37"-16,0 0-65 15,0 0 16-15,0 0 17 16,0 0-47-16,0 0 41 0,0 0-64 16,0 0 8-16,0 0-4 15,0 0-12-15,0 0 7 16,0 2-24-16,0 6 3 16,0 6-17-16,0 6 15 15,0 0-1-15,0 4 3 16,-3-3 4-16,0-2-7 15,2-2 0-15,1-3 7 16,0-3-6-16,0-3 1 16,0-4-2-16,0-2 4 15,0-2-1-15,0 0-3 16,0 0 4-16,0 0-2 16,0 0 50-16,0 0-34 15,0-2 5-15,-2-7-4 0,-2-4-8 16,1-2-11-16,0 1 0 15,0-1 1-15,-2-2-2 16,2-2 1-16,0 2 0 16,-1 1-6-16,1 5 12 15,0 4-6-15,1 2 0 16,1 1 3-16,1 1-8 16,-2 2 5-16,2 1 0 15,0 0-2-15,-1 0 1 16,1 0-1-16,0 0-2 15,0 4-17-15,0 10 10 16,0 5 11-16,0-2 0 0,0-3-3 16,0-6 10-16,1-4-10 15,-1-1 3-15,2-3 0 16,-2 0 5-16,0 0-5 16,0 0 0-16,0 0 3 15,0 0 3-15,0 0 2 16,0 0-8-16,0 0 0 15,0 0 9-15,0 0-9 16,0 0-2-16,0-3 1 16,0-8 2-16,0-1-2 15,0-1-3-15,0 2 4 16,-2 6-16-16,1-1 16 16,-2 6 0-16,3 0-1 0,0 0-33 15,0 0-13-15,0 15-60 16,4 6 19-16,5-3 19 15,-2-5-176-15</inkml:trace>
  <inkml:trace contextRef="#ctx0" brushRef="#br0" timeOffset="17913.956">9094 7766 109 0,'0'0'267'16,"0"0"-267"-16,0 0-7 16,0 0 4-16,0 0-13 15,0 0 16-15,0 0 5 16,-10-5 4-16,8 4 23 16,2-1-18-16,0 1 17 15,0-1 30-15,0 2-16 16,0 0-5-16,0 0-24 15,0 0 1-15,0 0 25 16,0 0-42-16,0 0 2 0,0 0 0 16,0 0 2-16,0 0-8 15,0 0 2-15,0 0 2 16,0 0 2-16,0 2-2 16,2 2 0-16,4 1 0 15,0 1 6-15,2 0-1 16,0-2-5-16,0 0 2 15,1 0 7-15,-2-2-4 16,2-1-5-16,-3 1 3 16,2-1 11-16,-2 0-8 15,1-1-6-15,0 0 0 16,0 0 23-16,-3 0-17 0,4 0-4 16,-4 0 9-16,0 0-11 15,1 0 20-15,-1 0-20 16,1 0 3-16,-1 0 8 15,2-2-11-15,3-1 0 16,0 1 9-16,-1-2-9 16,5 1 1-16,-1 1-1 15,1-2 0-15,1 1-18 16,-1 0 18-16,-2-2-24 16,-1 3 12-16,0-2-49 15,-5-2-26-15,-5-4-121 16</inkml:trace>
  <inkml:trace contextRef="#ctx0" brushRef="#br0" timeOffset="18469.085">9115 7790 73 0,'0'0'1'15,"0"0"17"-15,0 0 47 16,0 0-4-16,0 0 4 15,0 0-5-15,47 34-18 16,-34-31 2-16,-2 0-27 0,3 0-9 16,-2 0 39-16,-1-3-41 15,0 0-6-15,0 0 25 16,0 0-15-16,3 0 1 16,-3 0-11-16,2-3 5 15,-2-3 2-15,-2 3-7 16,-2-1-6-16,-3 1-2 15,1 0-24-15,0 2-29 16,-1 1-21-16,1 0-72 16,-1-2-29-16</inkml:trace>
  <inkml:trace contextRef="#ctx0" brushRef="#br0" timeOffset="20275.508">10963 13601 308 0,'0'0'105'16,"0"0"-33"-16,0 0 13 0,0 0-11 16,0 0-16-16,0 0-10 15,0-9-12-15,0 7-14 16,0 2 29-16,0 0-37 15,0-2 21-15,0 2-14 16,0 0-15-16,0 0 37 16,0 0-43-16,-1 0 0 15,1 0-7-15,0 0 10 16,0 0-6-16,6 0 0 16,12 2 3-16,9 3 1 15,3-4 3-15,7-1-3 16,0 0 19-16,2 0-16 15,-2-4 5-15,-4-3-9 16,-5 2 0-16,-5 1-5 16,-10 1 5-16,-3 1 0 0,-4-1-11 15,-4 3 10-15,-1-2-26 16,1 0-20-16,-1 2-65 16,1 0-3-16,-2 0-228 15</inkml:trace>
  <inkml:trace contextRef="#ctx0" brushRef="#br0" timeOffset="21274.033">10719 14118 241 0,'0'0'47'15,"0"0"53"-15,0 0-30 16,0 0-8-16,0 0-7 16,0 0 8-16,0-5-35 15,0 5 7-15,0 0 11 16,0 0-37-16,0-1 29 15,0-1-21-15,0 2-17 16,0 0 36-16,0 0-30 16,0 0 0-16,0 0-6 0,0 0-2 15,3 0-4-15,3 0 6 16,1 3 0-16,2 4-3 16,0 2 6-16,3-1-3 15,-3 0 0-15,0 1 5 16,3 2-13-16,-2 1 11 15,4 4-3-15,-2 3 22 16,2 1-16-16,0 3 26 16,0 4-11-16,3-1-10 15,1-1 16-15,0-1-8 16,1-4-18-16,1 0 24 16,-2-1-22-16,0-7 1 0,-6-1-4 15,1-4 4-15,-7-3 4 16,-3-2-8-16,-3 0 0 15,1-1 1-15,-1-1 3 16,0 0-8-16,2 0 3 16,1 2 1-16,-1 0 5 15,5 0-5-15,3 0-33 16,1-1 0-16,5 1-40 16,0-2-42-16,2 0-198 15</inkml:trace>
  <inkml:trace contextRef="#ctx0" brushRef="#br0" timeOffset="22271.501">11292 15049 581 0,'0'0'90'0,"0"0"-75"16,0 0-14-16,0 0-1 15,0 0 44-15,0 0-23 16,-2 0 23-16,14 0-5 16,0 0-11-16,4 0 37 15,2 0-35-15,2-4-5 0,0-10 16 16,2-2-39 0,0-2 25-16,-5-2-27 0,-1-2 0 15,-3 0 20-15,-4 0-13 16,-3 2-7-16,-4 4 0 15,-2-1 11-15,0 5-17 16,0 0 6-16,0 5-2 16,0 2-2-16,-2 4 1 15,-1 1 0-15,0 0-1 16,0 0-21-16,-2 0 8 16,0 0 10-16,-4 6 7 15,1 13 4-15,-3 5-4 16,0 5 0-16,1 5-2 15,5-1 13-15,-1 1-14 16,5-5 3-16,-1-4 0 0,2-3-11 16,0-5 16-1,0-3-5-15,7-1 0 0,2-1 7 16,3-3-9-16,1 0 8 16,4-4-6-16,1-1 27 15,-1-2-25-15,3-2 12 16,-1 0-1-16,1 0-8 15,-1 0 17-15,-1-7-22 16,-4 1 0-16,-3 1 3 16,-3-1-3-16,-2 1-26 15,-4-1-14-15,-1 4-47 16,1-2 16-16,-2 0-45 16,0-3-63-16,0-1-275 0</inkml:trace>
  <inkml:trace contextRef="#ctx0" brushRef="#br0" timeOffset="23208.213">11553 14626 740 0,'0'0'57'0,"0"0"-15"15,0 0 7-15,0 0 8 16,0 0 15-16,0 0-28 16,0 0-41-16,0 0 23 15,0 0-26-15,0 0-21 16,0 0 16-16,0 0-50 15,0 0-36-15,0 0-34 16,0 7-153-16,0 0 64 16</inkml:trace>
  <inkml:trace contextRef="#ctx0" brushRef="#br0" timeOffset="24543.168">11553 14626 400 0,'22'-56'172'16,"-32"53"-142"-16,5 1-19 0,-2 0-7 15,-3 1 35-15,-1 1 6 16,-1 0-34-16,-3 0 2 15,0 0-2-15,-4 0 14 16,-3 3-25-16,-3 4 6 16,0 0 3-16,-3 1-9 15,-1 1 0-15,1-1 3 16,1 0 9-16,5 0-6 16,1 0 3-16,3-2-4 15,3 0 0-15,2-1-2 16,2 2-3-16,0 3 0 15,-1-2 14-15,4 1-14 16,-1 3 0-16,-1 5 0 0,0-2-6 16,0 3 6-1,0 1 0-15,1 1-5 0,-2 4 12 16,-1 2-3-16,2 2-4 16,-1 5 0-16,3-1-2 15,2 0 6-15,2-3-4 16,3-1 0-16,1-3 9 15,0 1-18-15,0-1 9 16,0-1 0-16,8 1 12 16,3-1-12-16,1-1 0 15,0 0-3-15,4 2 11 16,2-2 6-16,-1 2-14 16,4 0 0-16,0 0-1 15,1-1 5-15,3-1-1 0,1 0-3 16,1-4 9-16,-1-1-6 15,0-2-3-15,4-5 0 16,-2-2 5-16,1-4-3 16,0 0-2-16,1-4 5 15,2-1 4-15,2 0 11 16,3 0-20-16,0-3 0 16,0-5 6-16,-1 0-5 15,1 1-1-15,-2-4 0 16,-2 2 9-16,-3-2 1 15,-1 0-10-15,-2 0 2 16,-4-3 22-16,-2 0-21 16,1-1 4-16,-4 0-7 15,0 0 9-15,-3-2 7 0,-1 1-12 16,-1-1 2-16,-3 0 18 16,-3 0-23-16,1 1-1 15,1-3 0-15,1-1 11 16,-1 2-9-16,2-2-2 15,-1 2 0-15,-1-1-4 16,-2 1 4-16,1 1 0 16,-2 0-2-16,-2 0 8 15,-1-1 0-15,-1-2-6 0,-2-5-6 16,0 0 3 0,0-3 3-16,0 3-12 0,-6 4 6 15,-2 3 5-15,-3 1-5 16,-2 1 6-16,0 1 0 15,1 1 7-15,0-2-7 16,-3 3 1-16,2-1-6 16,-3 1 10-16,-1 2-6 15,0 1 1-15,-3-1 0 16,3 0-4-16,-3-1 4 16,-4 0 0-16,3 0 2 15,-3-1 5-15,-1 1 6 16,4-1-13-16,0 2 0 15,0 1 0-15,2 1 2 16,0 1-2-16,0 1 0 0,0 0 5 16,2 1 1-1,-2 0-6-15,4 4 0 0,0-3-2 16,3 3 5-16,-2 0-3 16,3 1 0-16,0 1 7 15,-2 0-14-15,3 0 7 16,-5 0-5-16,3 0-4 15,-2 0 13-15,-2 0-4 16,2 0 0-16,0 4-4 16,6-3-2-16,0 1 6 15,3 0-22-15,2-1 11 16,-3-1-14-16,4 0 1 0,-2 0-14 16,-2 0-15-1,-3 4-16-15,-3 0-134 0,0-1-309 16</inkml:trace>
  <inkml:trace contextRef="#ctx0" brushRef="#br0" timeOffset="25766.564">11242 15508 307 0,'0'0'38'15,"0"0"-13"-15,0 0 15 16,0 0-18-16,0 0 37 15,0 0-21-15,2-33-36 0,-2 33 39 16,0 0-13 0,0 0 20-16,0 0-3 0,0 0-29 15,0 0 20-15,0 0-19 16,0 0-15-16,0 0 23 16,0 3-12-16,0 2 6 15,-3-1 7-15,0 1-25 16,0 1 23-16,-4 0-7 15,0 2-14-15,0 2 21 16,-1 1-12-16,-4 1 6 16,1 5-3-16,-6-2-13 15,4-1 21-15,0 0-23 16,2-3 4-16,2-1-1 16,-1-2 1-16,2 1 4 0,0 0-8 15,1-1 7-15,-2 1-5 16,3 0-2-16,2-1 0 15,-1 1-4-15,2-4 4 16,2-3 0-16,-1 1 0 16,2-1 3-16,0-2-12 15,0 0 9-15,0 1-64 16,0 0-23-16,0-1-71 16,0 0-207-16</inkml:trace>
  <inkml:trace contextRef="#ctx0" brushRef="#br0" timeOffset="28916.056">8680 9137 381 0,'0'0'42'15,"0"0"-25"-15,0 0 42 16,0 0-13-16,0 0 9 16,0 0 9-16,-3 0-38 15,3 0 23-15,0 0-19 0,0 0-8 16,0 0 21 0,0 0-24-16,0 0-2 0,0 0-7 15,0 0 3-15,0 0 4 16,0 0-17-16,0 0 0 15,0 0 9-15,0 0-9 16,0 0-6-16,0 0 6 16,3 0-1-16,10 0 1 15,1 0 4-15,5 0 4 16,2 0 16-16,-2 0-23 16,0 0 1-16,-3 0-2 15,0 0 12-15,-5 0-15 16,-1 0 3-16,-6 0 0 15,-1 0 1-15,-1 0-1 0,-1 0 0 16,1 0-11-16,-1 0 22 16,-1 0-11-16,2 0 0 15,-2 0-2-15,1 0-5 16,2 0-27-16,0 0-30 16,1 0-9-16,9 0-39 15,-3 0-111-15,0 0-130 16</inkml:trace>
  <inkml:trace contextRef="#ctx0" brushRef="#br0" timeOffset="31016.911">8698 9140 106 0,'0'0'36'15,"0"0"-10"-15,0 0 23 16,0 0 42-16,0 0 3 16,0 0-33-16,0 0 10 15,0 0-18-15,0 0-16 16,0 0 42-16,0 0-50 15,0 0 0-15,0 0 1 16,0 0-25-16,0 0 33 16,0-2-38-16,6-2 8 0,8-2-6 15,2 1-2-15,5-1 0 16,2 2-1-16,-2 1 8 16,-2-1-7-16,2-1 0 15,-6 3 4-15,-5 0-14 16,1 1 11-16,-8-1-1 15,-1 2 0-15,-2 0 1 16,0 0-4-16,0 0 3 16,0 0 0-16,0 0 1 15,0 0-1-15,0 0 0 0,-3 0-1 16,-5 0 12 0,-6 0-25-16,3 0 5 0,-1 0 5 15,0 0-4-15,7 0 8 16,-1 0 0-16,2 0-3 15,0 0 11-15,4 0-10 16,0 0 2-16,0 0 0 16,0 0-19-16,0 0 16 15,0 0-33-15,0 0-10 16,11 0-44-16,5 0 18 16,4 0-107-16</inkml:trace>
  <inkml:trace contextRef="#ctx0" brushRef="#br0" timeOffset="32041.928">9145 7737 407 0,'0'0'17'0,"0"0"-17"16,0 0-113-16,0 0 101 16,0 0 12-16,0 0 0 15,53 17 9-15,-35-14 7 16,0 0-16-16,-2 1 0 16,-3 1 0-16,-1 1 0 15,-1-2-1-15,0-1-130 0</inkml:trace>
  <inkml:trace contextRef="#ctx0" brushRef="#br0" timeOffset="32292.07">9466 7671 512 0,'0'0'46'0,"0"0"5"0,0 0-47 16,0 0 3-1,0 0 11-15,0 0-18 0,-37 17-2 16,29-10-5-16,0 0 6 16,-3 2-17-16,-4 2-38 15,-5-1-102-15,-3-2-100 16</inkml:trace>
  <inkml:trace contextRef="#ctx0" brushRef="#br0" timeOffset="32576.061">9096 7664 459 0,'0'0'92'0,"0"0"-69"16,0 0-23-16,0 0 7 15,0 0 9-15,0 0-16 16,-10 10-22-16,10-5 16 15,5 1-96-15,8-3 44 0,3-3-351 16</inkml:trace>
  <inkml:trace contextRef="#ctx0" brushRef="#br0" timeOffset="32817.972">9560 7688 473 0,'0'0'72'0,"0"0"-72"0,0 0 2 16,0 0 18-1,0 0 2-15,0 0-2 0,0 0-20 16,0 0-1-16,-3 0-125 15,-17 0-228-15</inkml:trace>
  <inkml:trace contextRef="#ctx0" brushRef="#br0" timeOffset="33040.259">9090 7735 355 0,'0'0'0'15,"0"0"-161"-15,0 0-3 16</inkml:trace>
  <inkml:trace contextRef="#ctx0" brushRef="#br0" timeOffset="34956.6">11302 15504 460 0,'0'0'84'16,"0"0"-83"-16,0 0 8 15,0 0 40-15,0 0 7 16,0 0-1-16,0 0-14 16,-48 0-28-16,48 0 8 15,-1 0-19-15,-1 0 2 16,-2 0 13-16,-2 0-12 15,-4 5-5-15,-3 5 10 16,1 1-1-16,-2 2 29 16,0 0-29-16,-1 1-1 15,-1 0 22-15,-1 3-23 0,1-2 2 16,1 2-9 0,5-2 5-16,-1-3 12 0,4-2-17 15,1 0 0-15,1-2 16 16,-1 2-13-16,-1 0-2 15,1 1 0-15,0-1 3 16,0-3 15-16,3-2-19 16,0 2 0-16,1-1 6 15,0-4-6-15,2 0 0 16,0-2-1-16,0 0 2 16,0 0-7-16,0 0 6 15,0 4-32-15,0 0 22 16,0 2-15-16,0 0-4 0,0 3-31 15,0-1-33-15,0 1-18 16,0-2-179-16</inkml:trace>
  <inkml:trace contextRef="#ctx0" brushRef="#br0" timeOffset="37304.057">10932 15911 415 0,'0'0'67'15,"0"0"-53"-15,0 0 10 16,0 0 15-16,0 0 9 0,0 0-9 15,-2-10-8-15,2 10-11 16,0 0 19-16,0 0-15 16,0 0-9-16,0 0-14 15,-2 0 15-15,0 0-7 16,1 0-9-16,-2 0 0 16,-3 0 12-16,0 5-6 15,-6 5 15-15,4-1-11 16,1 3-5-16,1 0 6 15,1 1-9-15,5 0-2 16,0 0 3-16,0-1-1 16,0-2-4-16,8-1 2 15,2-1 0-15,3-3-7 16,1-3 7-16,1-2 0 16,0 0 20-16,1-5-15 0,-2-5 4 15,-4-3-9-15,-3 2 5 16,-2 2 12-16,-3-4-17 15,-2 6 2-15,0-3 27 16,0 1-27-16,-7 2 3 16,-1-2-5-16,-1 5 6 15,0 0-10-15,1 1 4 16,0 3 0-16,3 0-6 16,-1 0 6-16,1 0 0 15,1 0 0-15,0 0-2 0,1 0 2 16,-2 0 0-16,1 7 0 15,1 2-5-15,0 0 6 16,0 0-1-16,3 0 0 16,0 0 6-16,0 0-9 15,0-1 3-15,1-2-15 16,4-3 15-16,5-3 0 16,2 0 2-16,-4 0 6 15,2 0-3-15,0-8 17 16,-2 1-20-16,-4-6 3 15,-1 2 11-15,-1 2-15 16,-2 0 14-16,0 2-15 16,0 1 9-16,0 3-6 0,-5 1-3 15,-1-1 0 1,0 3-2-16,-2 0-3 0,0 0 4 16,0 0-5-16,-1 0 6 15,1 3-1-15,-1 5 1 16,6-1-2-16,0 0-2 15,1-1 2-15,2-1-4 16,0 1 2-16,0 1-1 16,0-1 0-16,8-2 5 15,2-2-9-15,2-2 9 16,2 0 0-16,0 0 0 16,-2-2 6-16,-4-4-3 15,0 2 12-15,-5-3-8 16,-3 1-2-16,0 0 13 0,0-4-18 15,-7 1 0-15,-2 1 3 16,-1 1 5-16,0 4-12 16,1 1 4-16,-1 2-17 15,3 0 10-15,-3 0 1 16,1 3 5-16,1 6-8 16,1 2 10-16,5 2-9 15,1 1 8-15,1 0-7 16,0-1 6-16,0-1-4 15,8-5-1-15,2-2 2 16,2-2 4-16,1-3-4 16,-2 0 11-16,-2 0-7 15,-1-9 16-15,-2-2-14 16,-1 2 19-16,-4-1-7 0,-1 0-9 16,0-1 10-16,0 1-15 15,-1 1 1-15,-7 3 3 16,-1 1-4-16,1 5-11 15,-2 0 4-15,3 0-23 16,-5 0 28-16,2 6-3 16,2 7 5-16,-1 2-7 15,6 2 7-15,0 2 0 16,3-4 0-16,0 1-2 16,0-4 2-16,0 1 0 15,8-3-17-15,7-3 12 0,-2-2 10 16,8-5 0-16,0 0 7 15,0 0-5-15,-2-11 20 16,-3 0-27-16,-5 0 0 16,-5 0 14-16,-4-3-12 15,-2-1 7-15,0 1-9 16,-7-3 7-16,-8-1-14 16,-3 4 7-16,-2 5-13 15,0 4 11-15,4 2-15 16,5 3 4-16,3 0 5 15,5 0 7-15,0 5 1 16,0 10 0-16,1-1 1 16,2 1-10-16,0 2 12 0,0-1-10 15,2-1 7 1,11-1-2-16,-2-4-12 0,4-3 14 16,-1-2 0-16,-3-4 16 15,2-1-10-15,-2 0-1 16,-5 0 2-16,4-1-6 15,-3-11 32-15,-4-3-33 16,-1 1 2-16,-2-3 14 16,0 3-16-16,-2-1 0 15,-12 1-1-15,-3 4-20 16,-2 4 20-16,1 3-14 16,0 3-3-16,6 0 15 15,0 0 2-15,2 0 0 0,5 3 1 16,-1 5 0-16,2 3-3 15,2 4 3-15,2 5-2 16,0 2-11-16,0 3 13 16,7-3 0-16,6 0 0 15,-3-5 14-15,5-8-18 16,-3 0 4-16,3-7 0 16,-2-2 22-16,4 0-14 15,-4-6 6-15,-1-11 5 16,-2-5-18-16,-5-6 23 15,-2 0-24-15,-3-1 5 16,0 2-6-16,-5 3 1 16,-8 4 0-16,-5 4-9 15,0 9-26-15,2 1 34 16,-2 6-8-16,1 0-18 0,0 3 23 16,1 12-2-16,3 2 6 15,4 5 0-15,5-1 0 16,0 5 0-16,4 1 0 15,0-2-2-15,0-3 0 16,5-4 3-16,7-4-2 16,1-6-3-16,0-3 4 15,-4-3 7-15,1-2 6 16,-6 0-8-16,2 0 29 16,1-1-16-16,1-13 2 15,-2-6-20-15,-3-2 9 0,-1-2-2 16,-2 4-7-1,0 0-1-15,0 3-12 0,-8 3 13 16,-6 3-16-16,1 2 14 16,-1 5-18-16,0 4 18 15,2 0 1-15,3 0-12 16,3 0 9-16,3 3-2 16,2 7-38-16,1 3 1 15,0 5-28-15,12 1 18 16,12-3-50-16,4-7-122 15</inkml:trace>
  <inkml:trace contextRef="#ctx0" brushRef="#br0" timeOffset="38142.929">11715 15540 151 0,'0'0'33'16,"0"0"6"-16,0 0 56 15,0 0-21-15,0 0-3 16,0 0 32-16,-9-7-49 16,8 7 6-16,1 0 18 15,0 0-52-15,0 0-13 16,0 0-13-16,0 0-6 16,0 3 4-16,0 11 2 15,9 1 0-15,3 4 27 0,3 2-14 16,1 2 10-1,2 3-2-15,1-2-16 0,2 0 39 16,2 1-35-16,-1-1-8 16,0-2 31-16,0-2-23 15,-2 0-1-15,1-5 8 16,-4 0-9-16,0-5 9 16,-2-1-16-16,-3-2 1 15,-3-1 9-15,0-1-10 16,-2 1 0-16,1-1 0 15,-2 0 7-15,-2 0-4 16,2-2-3-16,-3 1 6 16,0-1-14-16,2-1 8 0,-4-1-33 15,1 1-23 1,1-2-44-16,0 0 18 0,4 0-70 16,3 0-184-16</inkml:trace>
  <inkml:trace contextRef="#ctx0" brushRef="#br0" timeOffset="40370.696">12243 15891 496 0,'0'0'70'16,"0"0"-41"-16,0 0 32 0,0 0-30 15,0 0 28-15,0 0-9 16,-70 0-45-16,61 0 16 15,-3 0-21-15,0 0 3 16,0 0 1-16,0 3 3 16,1 3-7-16,-2 2 24 15,2 4-13-15,-1 4 17 16,1 0-21-16,0 4-7 16,6 1 24-16,3-2-22 15,2 3 8-15,0 0-10 16,0-3 0-16,9 2 1 15,6-1 2-15,0-5-3 16,1-5 6-16,1-1-5 16,-1-7-1-16,2-2 0 15,-3 0 8-15,1 0 11 0,-5-9-19 16,-2-3 0-16,-4-4 14 16,-5-1-7-16,0-3-6 15,0-2-1-15,-10 3 2 16,-5-2-5-16,-4 5-8 15,0-1-13-15,4 7 9 16,-2 6-4-16,2 4 6 16,2 0 9-16,3 0-2 15,-2 0 2-15,1 9 4 16,5-1 0-16,0 1-5 16,3 3 5-16,2 0 0 15,1 1-1-15,0 4-9 0,0 0 5 16,0 1 5-1,12-1 0-15,1-5 6 0,2-2-5 16,3-4-1-16,-3-4 2 16,3-2 2-16,-2 0 26 15,1-10-14-15,-2-7-16 16,-2 0 26-16,-7-5-17 16,2 0-9-16,-8-1 12 15,0 3-7-15,0 3 3 16,-2 4-8-16,-9 4 0 15,0 3-7-15,-1 5 0 16,0 1 0-16,0 0 2 16,1 0-9-16,1 4 14 15,0 7 0-15,2 3-1 16,2 3-3-16,1-1 4 0,4 4-4 16,1 0 2-16,0-1-1 15,0-4 3-15,3-3 0 16,9-3 1-16,-3-4-3 15,3-3 3-15,0-2-1 16,1 0 4-16,-1 0 0 16,-1-11 7-16,-3 3-8 15,-3-1 1-15,-4-2 13 16,-1 7-16-16,0-1 8 16,0 0-9-16,-5 2 12 15,-3-1-14-15,2 2 2 16,0 2-2-16,0 0-13 0,2 0 15 15,-2 6-6 1,3 10-2-16,1 2 4 0,2 2-3 16,0 0 7-16,0-4-1 15,7 2-11-15,6-6 12 16,-1-3-7-16,-1-4 2 16,0-5 10-16,-2 0-5 15,3 0 1-15,-2-8 7 16,-1-8 2-16,-2-2-10 15,-3-3 0-15,-4-1 0 16,0 2-5-16,-9-1 2 16,-6 5-10-16,-1 5-6 15,-1 2 9-15,2 6-20 0,3 3 6 16,2 0 22-16,-1 1-4 16,2 10 3-16,3 0 3 15,2 0 0-15,1 3-3 16,0 1 3-16,3-2 0 15,0 1-8-15,0-1 17 16,3 1-6-16,6-4-3 16,1-3 0-16,7-2 17 15,-2-5-15-15,2 0 2 16,0 0 8-16,-2-2-5 16,-6-4 17-16,-3-2-16 15,-3 2-4-15,-3 3 44 0,0-4-33 16,0 2-1-16,-6-2-14 15,-8-1 6-15,-3 2-5 16,-3 5-1-16,-4 1-21 16,2 0 19-16,1 0-7 15,3 9 9-15,2 4-4 16,5 2 4-16,0 2-4 16,4 2 4-16,3 1 0 15,2-1 6-15,2 1-6 16,0-2 0-16,3-2-1 15,9-3 5-15,0-3 14 16,0-5-18-16,0-2 3 16,0-3 11-16,1 0-9 15,1 0 10-15,2-11-1 0,-2-3-12 16,-2-3 12-16,-2 0-14 16,-6-5 4-16,-2 0-6 15,-2-2 2-15,0-2-5 16,-11 0-15-16,-5 1-8 15,-1 3 24-15,0 6-21 16,2 8 20-16,3 3-13 16,3 3 18-16,0 2-7 15,3 0 6-15,-1 0 0 16,2 10-10-16,2 5 11 16,2 5-3-16,1 2-11 15,0 1 10-15,0 1 3 0,4-2-1 16,8-1 2-16,3-3 12 15,-1-4-12-15,2 0 3 16,-1-7-3-16,1-2 0 16,-1-5 0-16,0 0 10 15,-1-2-9-15,-2-13 26 16,-2-4-24-16,-3-3 1 16,-4-2 13-16,-3-2-17 15,0-1-3-15,0 3-3 16,-12 2-32-16,-6 3 17 15,-2 6-5-15,0 5-11 16,-1 7 26-16,2 1-18 16,3 0 29-16,0 7-3 15,5 7 9-15,5 5-8 16,3 3 2-16,1 3 0 16,2-1 0-16,0 3 6 0,6-3-6 15,10-3 24-15,1-2-22 16,1-8 9-16,0-2-5 15,-2-9-2-15,-1 0 17 16,0 0-9-16,-2-10 11 16,1-6-5-16,-5-4-14 15,-3-2 4-15,-2 1-8 16,-2 6 0-16,-2-2 4 16,0 3-4-16,0 4-1 15,-9 1 1-15,-5 3-6 0,0 2 5 16,-2 3-22-16,0 1 0 15,3 0 11-15,-2 1 1 16,6 12-4-16,3 5 15 16,3 1-10-16,3 3 7 15,0 0-4-15,13 0 7 16,7-7 0-16,-1-4 4 16,3-6-1-16,1-5 6 15,-3 0 1-15,-3 0 27 16,-2-14-22-16,-5-3-9 15,-2-2 19-15,-8-1-25 16,0-1 0-16,0-1-4 16,-12-2-23-16,-9 2-12 0,-3 5-45 15,-2 6-56-15,-6 10-83 16</inkml:trace>
  <inkml:trace contextRef="#ctx0" brushRef="#br0" timeOffset="41263.827">10916 16062 577 0,'0'0'50'15,"0"0"-36"-15,0 0-14 0,0 0 48 16,0 0 40-16,0 0-19 15,-3-6-49-15,0 6 25 16,-2 0-5-16,2-3-32 16,-1 3 34-16,1 0-39 15,-2 0 5-15,-2 0-8 16,-1 12-3-16,-2 10 1 16,3 0 2-16,-1 3 0 15,3 3 3-15,3-3-3 16,2-1 0-16,0 2 3 15,0-6 1-15,10-1-5 16,4-9 1-16,2-2-4 16,6-7 2-16,1-1 4 15,2-2 6-15,2-17 16 16,-5-5-22-16,-7-3 7 0,-6-2-9 16,-9 0 11-16,0 1-19 15,-5 0 8-15,-15 4-6 16,-4 1 5-16,-4 4-11 15,1 7 2-15,0 6 3 16,4 6-24-16,2 0 24 16,2 2-38-16,4 9-1 15,3 0 16-15,8-1-28 16,1-1-22-16,3-4-160 16,0-5-60-16</inkml:trace>
  <inkml:trace contextRef="#ctx0" brushRef="#br0" timeOffset="42603.888">8704 9090 620 0,'0'0'15'0,"0"0"-9"15,0 0 2-15,59-79 0 16,-33 54-7-16,-3-2 16 16,-1 3 38-16,-3 3-48 15,-3 4 11-15,-4 4 14 16,-4 4-22-16,-1 6-2 16,-4-2-8-16,0 4 0 15,0-1-7-15,3 1 7 16,8-4-5-16,2 0-5 15,6-4-19-15,3-2 6 16,1-3-28-16,4-4-53 16,1-5-18-16,3-4-203 15</inkml:trace>
  <inkml:trace contextRef="#ctx0" brushRef="#br0" timeOffset="43050.805">9309 8819 481 0,'0'0'116'0,"0"0"-70"15,0 0-41-15,0 0 35 16,0 0 12-16,0 0-21 16,81-66 35-16,-56 43-49 15,-1 0 4-15,0-1 21 16,0 1-27-16,-1 2 13 15,-1 2-28-15,-3 3 4 16,-4 5 6-16,-3 3-10 0,-5 4 0 16,-2-1 4-1,-1 4 1-15,-4 1-6 16,0 0 1-16,0 0-5 0,0 0-5 16,0 0-48-16,0 0-27 15,0 0-27-15,0 9-125 16,-13-3-200-16</inkml:trace>
  <inkml:trace contextRef="#ctx0" brushRef="#br0" timeOffset="44017.919">8062 8906 149 0,'0'0'445'16,"0"0"-424"-16,0 0-20 16,0 0 15-16,0 0 9 15,0 0 15-15,0 2 55 16,0-2-54-16,0 0-19 15,0 0 21-15,0 0-24 16,2-5 9-16,11-7-22 16,7-10 7-16,5-3-13 15,5-3 7-15,0-1-7 16,0-1 4-16,1 0 3 16,-3 2-8-16,-3 2 1 15,-1 2 0-15,-6 4 9 0,0 3-9 16,-3 1 0-16,-3 5-3 15,-5 1 9-15,-1 5-12 16,-1 0 4-16,-3 2-12 16,6 1 6-16,-3-1-55 15,2 3-18-15,3 0 17 16,4 0-27-16,0 0-52 16,-3 0-59-16</inkml:trace>
  <inkml:trace contextRef="#ctx0" brushRef="#br0" timeOffset="48321.915">6732 14030 266 0,'0'0'78'15,"0"0"1"-15,0 0-9 16,0 0 20-16,0 0-31 16,0 0-11-16,0 0 8 15,-18 0-30-15,18 0 36 16,0 0-36-16,0 0-16 0,0 0 21 16,0 0-26-16,0 0-3 15,0 0 1-15,0 0-1 16,0 0-2-16,0 0 0 15,0 0-1-15,0 0-13 16,0 0 21-16,6 0-7 16,1 3 0-16,4-2 6 15,1 1-6-15,-2-1 0 16,5 2 7-16,0 2 12 16,1-3-19-16,-1 1 0 15,0-3-1-15,2 0 7 16,-3 1 6-16,-4-1-12 15,3 0 2-15,-4 0 12 16,-2 0-13-16,-1 0-1 16,-1 0 4-16,-1 0-2 15,-1 0 2-15,-3 0-4 0,0 0 0 16,3 0 1-16,-3 0 3 16,0 0-4-16,0 0 0 15,3 0-19-15,3 0 5 16,0-1-39-16,3-7-50 15,1-2 13-15,-2-3-185 16</inkml:trace>
  <inkml:trace contextRef="#ctx0" brushRef="#br0" timeOffset="50726.7">6548 7872 401 0,'0'0'32'0,"0"0"2"16,0 0 12-16,0 0 16 16,0 0-9-16,0 0-26 15,-4-4 33-15,4 4-58 16,0 0-2-16,0 0 7 0,0 0 7 16,0 0-16-1,0 0 2-15,2 0 0 0,12 0 18 16,4 0-14-16,3 0 24 15,1 0 7-15,-2 0-27 16,-1 0 20-16,-4-1-28 16,-3-1 7-16,-3 1 13 15,0 1-20-15,-3 0 0 16,-3 0 2-16,-2 0 9 16,1 0-5-16,-2 0-6 15,3 0 4-15,-3 0-9 16,0 0 15-16,0 0-10 15,0 0 9-15,0 0-2 0,0 0-5 16,-3 0-2 0,-9 0 0-16,-8 0 12 0,-5 0-12 15,-5 0 0-15,0 0-2 16,1 4 12-16,2 0-12 16,3 1 2-16,4-3 0 15,3 0-5-15,6-1 5 16,1 0 0-16,10 1 8 15,-2-2 0-15,2 0-5 16,0 0-3-16,0 0 0 16,0 0-9-16,0 1 9 15,9 0 0-15,5 2-3 16,2 1 7-16,1-3 2 16,0-1-6-16,0 0 0 0,1 0-13 15,-3 0 13-15,-4 0 0 16,-3 0-6-16,0 0 15 15,-4 0-18-15,2-3 0 16,0 0-71-16,0-3 29 16,3-3-70-16,-5-4-119 15</inkml:trace>
  <inkml:trace contextRef="#ctx0" brushRef="#br0" timeOffset="52265.732">6311 6779 248 0,'0'0'109'16,"0"0"-69"-16,0 0 58 15,0 0-39-15,0 0-16 16,0 0 6-16,-10 0-39 16,10 0 9-16,0 0-19 15,0 0 3-15,0 0 45 16,0 0-43-16,-2 0-4 0,-2 0 38 15,1 0-26-15,-5 0 13 16,-1 0-3-16,-4 3-23 16,-5-1 20-16,-3 4-20 15,0 0 0-15,-4 0 8 16,1 0 1-16,-3-1-8 16,1-1-1-16,-3 0 0 15,-1-1 13-15,3 0-13 16,0-2 0-16,-1-1 28 15,4 0-13-15,-1 0 7 16,7 0 3-16,3 0-25 16,8 0 81-16,2 0-80 15,5 0 9-15,0 0-10 16,0 0 7-16,0 0 2 16,0 0-9-16,0 0 3 0,0 0 7 15,0 0-10-15,0 0 0 16,0 0-2-16,0 0 10 15,0 0-16-15,0 0 1 16,0 0-47-16,0 0 36 16,0 0-93-16,-3 0 22 15,-3 0-4-15,0 0-53 16,-1 0-13-16,1 0-6 16,0-3-57-16</inkml:trace>
  <inkml:trace contextRef="#ctx0" brushRef="#br0" timeOffset="52654.852">5843 6703 397 0,'0'0'72'0,"0"0"-9"0,0 0 6 16,0 0 19-16,0 0-33 16,0 0 47-16,0-7-79 15,0 7-9-15,0 0 10 16,-5 0-21-16,-2 0-3 15,-5 8 0-15,0 4 2 16,-4 4 6-16,-2 4-8 16,1 2 0-16,2 0 4 15,-1 0-3-15,7-2-1 16,0-3 0-16,6 0 0 0,0-3-14 16,3 0 14-16,0-3 0 15,0 0-1-15,0-4 1 16,0 0-4-16,1-1-3 15,8-1 7-15,0-2 6 16,2 0-6-16,4-3 0 16,1 4 10-16,4-4-10 15,-1 0 6-15,-1 0-6 16,6 0 6-16,1 0-31 16,0 0-6-16,0 0-95 15,-3 0-111-15</inkml:trace>
  <inkml:trace contextRef="#ctx0" brushRef="#br0" timeOffset="54005.259">6128 6660 416 0,'0'0'80'15,"0"0"-8"-15,0 0-65 16,0 0 67-16,0 0-13 15,0 0-9-15,-9-34 8 16,9 32-28-16,0 2 12 16,0 0-44-16,0 0 9 15,0 0-10-15,0 0 1 16,0 8-9-16,0 9-4 0,0 7 26 16,0 5-12-16,3 1-1 15,1 1 8-15,2 0 11 16,0-3-18-16,-3-4-1 15,5-1 12-15,-5-6-4 16,1-4-2-16,-2-3-6 16,-1-7 2-16,-1-1 3 15,0-2-5-15,0 0 0 16,2 0 15-16,-2 0-4 16,0 0 31-16,0-2-5 15,0-11-27-15,0-8 11 16,-2-5-21-16,-4-4 0 0,-3-2 0 15,0 2 6 1,3 3-8-16,0 5 2 0,2 5 0 16,-1 5-4-16,4 3 4 15,-1 3 0 1,-1 2 1-16,3-1 8 0,0 4-12 16,0 1 3-16,0-1 0 15,0 1-15-15,-1 0 15 16,1 0 0-16,0 0-4 15,0 0-3-15,0 0 3 16,0 11-12-16,0 8 16 16,6 6-12-16,4 6 12 15,2 4 0-15,0 0 6 16,-1-3 0-16,-1-4-9 16,-3-5 3-16,-2-4 0 0,-2-6-1 15,0-4 1 1,-3-6 0-16,0 0 4 0,0-3-3 15,0 0 17-15,0 0-18 16,0 0 1-16,0-6 30 16,0-13-27-16,-3-6-4 15,-6-4 1-15,-3-2 4 16,2 1-5-16,-1 2 0 16,-2 1 1-16,4 5-18 15,-2 4 17-15,3 2 0 16,2 4-2-16,4 4 9 15,0 2-4-15,1 1-3 0,-1 3 0 16,2 1-2-16,0 1 2 16,0 0-4-16,0 0 1 15,0 0-9-15,0 5-7 16,0 15-20-16,0 6 39 16,5 6-4-16,4 2 4 15,-2-1 0-15,-1-4 2 16,0-2 3-16,0-7-10 15,-3-3 3-15,0-3 2 16,-3-4-11-16,3-3-13 16,0 0-36-16,-3-1-3 15,3-3-24-15,-3-2-2 16,0-1-135-16,0 0-11 0</inkml:trace>
  <inkml:trace contextRef="#ctx0" brushRef="#br0" timeOffset="56554.937">6098 6671 364 0,'0'0'31'16,"0"0"19"-16,0 0-8 0,0 0 50 15,0 0-43-15,0 0 20 16,-20-6 6-16,20 6-25 15,-1-2-18-15,-2 1 5 16,3 1-37-16,-3-2 45 16,2 2-44-16,-1-3 3 15,-2 2 24-15,4-2-27 16,-2 0 8-16,1-1-9 16,-1-4 3-16,-1 1-2 15,0-3-1-15,0-2-2 0,0 1 0 16,0 1 4-1,3 0 1-15,-4-3-3 0,1 1 0 16,-2-2-5-16,2 0 5 16,0 1 0-16,1 1 0 15,1 3 6-15,0-1-12 16,1 0 6-16,-2-2-12 16,1 3 4-16,1-4 8 15,-2 1-9-15,2-2 6 16,0-1 6-16,0 4-6 15,0 3-1-15,0 3 4 16,0 3-3-16,0 2 3 16,0 0 0-16,0 0-9 15,0 0-4-15,0 0 6 16,0 0-20-16,0 8 22 0,0 3-8 16,3 0 13-1,1 2 0-15,3 2-5 0,-4-1 9 16,3 1-8-16,-2 3 4 15,2 0 0-15,-3 4 0 16,2 4 0-16,-2 1 0 16,0 4 5-16,1 5 4 15,2 2-9-15,0-1 0 16,1-2 5-16,-2-3-3 16,3-6-2-16,-1-2 0 15,-3-6-2-15,2-2 11 16,-1 1-9-16,-1-3 0 15,1 0 7-15,-1 0 0 16,-1-1-7-16,0-1 2 0,0-4 0 16,-3-2 3-16,3-1-5 15,-1-5 0-15,-2 0 0 16,1 0 3-16,-1 0-2 16,0 0-1-16,0-2 23 15,0-11-17-15,0-7-3 16,-3 0-3-16,-6-4 3 15,0-2-5-15,0 1 2 16,3 3-1-16,-1 0-8 16,1 2 9-16,3 4 0 15,-3-1-2-15,4 0-2 16,-2 1 2-16,1-1 2 16,-2 1-1-16,4 1-10 0,-2-1 12 15,-1 2-1-15,1 0 0 16,-2 0 1-16,4 1-1 15,-2 2 0-15,1 2 1 16,0 3-4-16,1 3 8 16,-2 3-5-16,3 0 0 15,0 0 3-15,0 0-11 16,0 0 8-16,0 0-6 16,0 0-5-16,0 0-7 15,0 5 4-15,0 9 8 16,0 6 6-16,0 0 1 15,4 3-1-15,0-1-2 0,-3 2 2 16,4-1 0-16,-1 2 0 16,-1-3-4-16,4 4 16 15,-4-3-13-15,2 3 1 16,1-2 0-16,-4 3 2 16,8-1-2-16,-6-4 0 15,1 0 0-15,-2-5 14 16,0-5-19-16,-2-2 5 15,1-4 0-15,-1-2 3 16,0-3-1-16,-1-1-2 16,0 0 0-16,0 0 6 15,0 0 24-15,0 0-6 16,0 0-4-16,0-9 18 0,0-8-38 16,-5-4 0-1,-3-4-1-15,-2-3 5 0,1-2-8 16,1 1 4-16,1 1-6 15,0 1-8-15,1 5 14 16,3 1-2-16,0 2 2 16,-2 0-9-16,2 1-2 15,0-1 11-15,0 1-8 16,-1-1 0-16,-2-1-2 16,4 4-8-16,-2 0 17 15,0 5 1-15,2 6-13 16,2 2 13-16,-2 3-2 0,1 0-8 15,1 0-28 1,0 0-9-16,0 0 5 0,0 5-11 16,0 11 45-16,0 5 8 15,0 6-4-15,0 1-7 16,0 2 5-16,0 3-6 16,1 1 11-16,3 5-36 15,1 0 30-15,0 1-77 16,-1-1-55-16,-1-5-185 15</inkml:trace>
  <inkml:trace contextRef="#ctx0" brushRef="#br0" timeOffset="61401.545">6924 6660 39 0,'0'0'24'0,"0"0"-19"16,0 0 20-16,0 0 20 15,0 0 52-15,0 0-13 16,0 0-32-16,0-25 30 0,0 19-48 16,0 1 0-16,0 2-1 15,0-3-26-15,0 2 32 16,0 0-16-16,-3-1-12 15,3 1 12-15,0 1-23 16,-1-2 0-16,1 0 24 16,0 1-20-16,0 1 5 15,0-1-9-15,0 1 0 16,0 2 22-16,0-1-22 16,0 1 3-16,0 1-1 15,0 0 2-15,0 0 9 16,0 0-13-16,0 0-4 0,0 0-15 15,0 0 10-15,0 11-3 16,0 1 12-16,0 2 0 16,0 6 1-16,0-1-1 15,0 3 0-15,0 1 26 16,0-1-25-16,0-3 4 16,0-1 12-16,0-1-14 15,0-2 8-15,0-3-9 16,0-1 6-16,0-5 12 15,0-2-20-15,0-3 0 16,0-1 5-16,0 0-1 16,0 0-4-16,0 0 25 15,0 0-3-15,0 0 26 16,0-10-38-16,0-3-3 16,-5-6-7-16,1 0-8 0,-1-3 8 15,1 3-10-15,1 1 10 16,0 1-18-16,1 4 18 15,1 3 0-15,1 2 2 16,-3 1 0-16,2 4-4 16,-1 2 1-16,2-1 1 15,-1 1-1-15,1 1 5 16,0 0-4-16,0 0 0 16,0 0 0-16,0 0-9 15,0 0 9-15,0 0-11 0,0 0-4 16,0 0 4-1,0 1-9-15,0 10 14 0,0 3 7 16,0 3-1-16,0 2 0 16,0-1 0-16,0 0-3 15,0 0 3-15,0 1-16 16,0-2 6-16,1 0-87 16,1-3-64-16,-2-7-220 15</inkml:trace>
  <inkml:trace contextRef="#ctx0" brushRef="#br0" timeOffset="63013.612">7199 7782 363 0,'0'0'56'16,"0"0"-1"-16,0 0-11 15,0 0 15-15,0 0-4 16,0 0-14-16,-2-1 18 0,2 1-51 16,0 0 6-16,0 0 10 15,0 0-18-15,0 0 12 16,0 0-18-16,0 0 8 15,0 0-8-15,0 7 0 16,0 4 0-16,0 1 17 16,4-2-10-16,4 0 4 15,0-2-11-15,3-3 1 16,0 0 45-16,7-4-32 16,-3-1 8-16,2 0-5 15,-1 0-3-15,0 0-3 16,-1 0-11-16,0-1 7 15,-2-7-10-15,-1 0 10 0,0 2-7 16,2-2 6-16,-3-1-3 16,-3 2-6-16,-2 1 3 15,-2 2 0-15,-2 1-13 16,1 1 13-16,-3 2 0 16,0-2-3-16,0 2 9 15,0 0-8-15,0 0 2 16,0 0 0-16,0 0-4 15,0 0 4-15,0 0-14 16,-5 0 13-16,-5 0 1 16,-5 4 3-16,3 2-3 15,-3 2 0-15,-1 1-9 16,2-1 9-16,-1 1 0 16,2-3 0-16,1 1 9 0,0-4-6 15,3 0-3-15,-1-2 0 16,-2-1-9-16,-3 0 9 15,3 0-8-15,-3 0-7 16,2 0-7-16,0 0 20 16,0 0 2-16,1 0 0 15,2 0-6-15,1 0 7 16,6 0-1-16,0 0 2 16,0 0 4-16,3 0-8 15,0 0 2-15,0 0 0 16,0 0-4-16,0 0 4 15,0 0-3-15,0 0 0 0,0 0 0 16,3 0 1-16,6 0 2 16,1 7 0-16,1-1-8 15,1-4 8-15,1 0 0 16,2-1 14-16,3-1-11 16,-3 0 16-16,3 0-19 15,-5 0 7-15,-3 0-4 16,0 0-3-16,-3 0 0 15,-2 0-9-15,2-3 18 16,-4 1-11-16,0-1 2 16,-1-1-15-16,3-2-4 15,0 0-2-15,-2-2-43 16,3-1-6-16,-2 2-106 0,-2-2-214 16</inkml:trace>
  <inkml:trace contextRef="#ctx0" brushRef="#br0" timeOffset="64737.619">6886 6604 166 0,'0'0'129'16,"0"0"-129"-16,0 0-3 16,0 0-2-16,0 0 10 0,0 0 15 15,0 0 26-15,10-26-17 16,-10 23 27-16,0 1-24 15,0 0 18-15,0 1-9 16,0-1-35-16,0 1-4 16,0-2-2-16,0-1 5 15,0-2 5-15,0 1-10 16,0 2 0-16,0-2 31 16,0 0-30-16,0 0 41 15,0 0-18-15,0 2-2 0,0 0 46 16,0 0-65-1,0 1 12-15,0 0 8 0,0 1-14 16,0 1-2-16,0-1-7 16,0 1 0-16,0-2 0 15,0-1 0-15,0 0 0 16,0 0-5-16,0-1 9 16,0 1-4-16,0 2 2 15,0 1-1-15,0 0 31 16,0 0-29-16,0 0-3 15,0 0 0-15,0 0-7 16,0 0 5-16,0 3-10 16,0 10 12-16,0 2-5 15,0-1 5-15,0 3 0 16,0-3 9-16,0 0-9 0,0-1 0 16,0-1 0-16,0 2 1 15,0-1-4-15,0-1 3 16,0-1 0-16,0-3 2 15,0 1 0-15,0-1-2 16,0-3 0-16,0-1 5 16,0-4 0-16,0 2-5 15,0-2-2-15,0 0 0 16,0 0 4-16,0 0-2 16,0 0 0-16,0 0 8 15,0 0-34-15,0 0 26 16,0 0 0-16,0 0 2 15,0 0-2-15,0 0-2 16,0 0 0-16,0 0-21 0,0 0 22 16,0 0-75-1,0 0-54-15,3-3-61 0</inkml:trace>
  <inkml:trace contextRef="#ctx0" brushRef="#br0" timeOffset="67069.921">6040 13830 460 0,'0'0'7'0,"0"0"70"0,0 0-70 16,0 0 66-16,0 0-7 16,0 0-17-16,0 0 47 15,-21-18-58-15,21 18 1 16,0-2-5-16,0 0-23 15,0 2 24-15,0 0-32 16,0 0 5-16,0 0 20 16,0 0-24-16,0 0-4 15,0 0 0-15,0-3 6 16,0 3-12-16,3-3 6 16,13 0 0-16,8-3 4 15,6-4-1-15,7 1-3 0,3-4 0 16,4 0 10-1,0 0-8-15,0 2-2 0,-7 1 0 16,-10 3 2-16,-7 4-1 16,-10-2-1-16,-4 5 0 15,-6 0 10-15,1 0-13 16,-1 0 3-16,0 0 0 16,0 0-23-16,0 0 15 15,0 0-44-15,0 0-41 16,0 14-34-16,0 6 89 15,-1 2-158-15,-5-1-184 16</inkml:trace>
  <inkml:trace contextRef="#ctx0" brushRef="#br0" timeOffset="68134.57">6638 14229 555 0,'0'0'72'0,"0"0"-36"16,0 0-36-16,0 0 29 15,0 0 52-15,0 0-45 16,-44 10 0-16,28-4-7 16,-6 4-25-16,-5 7 20 15,-7 1-24-15,-1 3 18 16,4 1-5-16,1-5-5 15,5 4 12-15,4-4 3 16,2-1-20-16,2 0 11 16,1 0-14-16,-2-2 11 15,0 2-3-15,3-2 0 16,-3 3-4-16,-3 3-4 0,-1 2-4 16,-2 0 4-16,3-2 0 15,-1 0 7-15,5-5-1 16,1-2-6-16,4-2 0 15,-1-1-7-15,3-3 14 16,0 1-7-16,-3-1 0 16,-1 0 2-16,-2 3-5 15,-2 0 3-15,-1 2 0 16,-2-1-1-16,7-1 8 16,-2-2-14-16,6-1 6 0,0 0 1 15,-1-4 15 1,2 1-15-16,-5-1 0 0,1 3-2 15,-5 1-19-15,1-1 10 16,-2 2-26-16,4-2-48 16,-1 2 84-16,1 3-71 15,-3 3-40-15,0 5-104 16,-6 2 28-16,-3 1-115 16</inkml:trace>
  <inkml:trace contextRef="#ctx0" brushRef="#br0" timeOffset="69283.055">5438 15158 117 0,'0'0'111'16,"0"0"-50"-16,0 0 19 15,0 0-9-15,44-80 28 16,-41 72 21-16,-3 3-42 16,0 2-24-16,0 0 24 0,0 2-21 15,0 1-3-15,-3-1-8 16,0 1-45-16,0 0 0 16,-2 0-1-16,1 0-1 15,-5 0-9-15,-3 6 14 16,-3 7-4-16,0 1 0 15,-1 4 6-15,2 3 4 16,1-2-10-16,4 3-2 16,3 1-9-16,6 0 6 15,0-3-5-15,0-4 4 16,5-3 6-16,5-3-20 16,5-5 16-16,-3-2 2 0,4-3-3 15,-2 0 10 1,-2-4 2-16,0-10-7 0,-2-1 3 15,-2-3 7-15,0-1-10 16,-3-1 0-16,-2 4-3 16,-2 2 11-16,-1 5-7 15,0 1-1-15,0 5 0 16,0 0 7-16,0 1-7 16,0 2 0-16,0 0 7 15,0 0-7-15,0 0-3 16,0 0-9-16,0 6 1 15,0 12 5-15,2 7 10 16,1 4-4-16,4 2 1 16,-6 1 6-16,-1-3 1 15,0 5-8-15,0 2 4 0,0 1 0 16,-8-1 0-16,-4 0-4 16,-2-1 0-16,-2-1 9 15,1-6-8-15,-1-3-1 16,4-5 2-16,0-4 3 15,3-3-5-15,3-3 0 16,1-4-2-16,4-1 0 16,-2-4 2-16,3-1 0 15,0 0 0-15,0 0-4 16,0 0 4-16,0 0 0 16,0 0-4-16,0 0 11 15,0 0-3-15,0 0 14 0,0-2-16 16,0-7 40-16,0-4-42 15,0-3 0-15,4-1 0 16,5-2 8-16,2-1-16 16,4 2 8-16,-3 2 0 15,-3 2-11-15,-1 2 11 16,0 4-71-16,-2 0-24 16,2-2-25-16,-7-1-41 15,-1 1-143-15</inkml:trace>
  <inkml:trace contextRef="#ctx0" brushRef="#br0" timeOffset="70309.537">5289 14950 264 0,'0'0'221'16,"0"0"-198"-16,0 0-12 16,0 0-2-16,0 0 42 0,0 0-22 15,-80-11-7 1,65 11-22-16,-1 0-2 0,-2 11 1 15,-2 1 2-15,-1 5 22 16,-1 2-3-16,1 3-11 16,0 3 22-16,-1 0-27 15,5 2 3-15,-2 1 13 16,4 0-10-16,2-2 5 16,4-1-15-16,1 4 0 15,-2 0 10-15,7 7 7 16,-2 4-15-16,4 2 2 15,1 4 7-15,0-2 3 16,0 2-14-16,9 0 0 16,6-1 30-16,0-2-28 15,6 0-2-15,-1-2 21 0,3-3-17 16,5-2-4-16,2-1-2 16,3-6 2-16,0-5-3 15,5-6 3-15,0-5 0 16,-1-6 1-16,6-3 2 15,5-4 9-15,6 0-3 16,4 0-2-16,3-13 23 16,-1-4-23-16,-5-4-1 15,-7-1 11-15,-5-3-11 16,-3-4 9-16,-7-2-12 16,-3-3 0-16,-3 0 38 15,-4-7-41-15,-1 2 1 0,-3-2 8 16,-3 2 3-1,-5 0-2-15,-4 4-10 0,-2 2 2 16,-4 5 8-16,-1 2-7 16,0 1-3-16,0-1 14 15,0 2-12-15,0-1 10 16,0 0-12-16,0 0 5 16,-4-4-5-16,-5-4 0 15,-5-2 0-15,-1-1-2 16,-7 1 14-16,-2-1-24 15,-3 7 8-15,0 0 4 16,-1 3-15-16,-2 6 15 16,2-1 0-16,-2 5 0 15,2 2 10-15,-1 1-11 16,-2 2 1-16,1 0 0 0,-4 3-6 16,-1 1 6-16,1 1 0 15,-3 4-12-15,3-1 24 16,1 3-16-16,2 0 4 15,4 0 0-15,2 0-6 16,5 5 6-16,2 5 0 16,3 0-6-16,2 2-6 15,2 2 10-15,1-2-41 16,1 4 30-16,3-3-4 16,3 3-16-16,1 2-23 0,2 4 11 15,0-1-49 1,0-3-5-16,8-1-137 0,10-8-158 15</inkml:trace>
  <inkml:trace contextRef="#ctx0" brushRef="#br0" timeOffset="71274.849">7215 13791 573 0,'0'0'97'0,"0"0"-60"16,0 0 51-16,0 0-14 15,0 0-33-15,0 0 22 16,0 0-59-16,2-34 9 15,-1 27 28-15,4 1-30 16,1-3 14-16,7 0-25 16,3-4 0-16,4-3 7 15,4 1-6-15,3-2-1 16,3 0 0-16,2 0 11 16,-2 3-16-16,-5 2 5 0,-5 4 0 15,-7 4-5 1,-5 1 5-16,-6 3-3 0,-2 0-13 15,0 0-15-15,0 0 0 16,-1 0-35-16,-13 2 44 16,-6 4-2-16,-3 5 24 15,2-3-17-15,-1-1 7 16,3 0 20-16,2-3-1 16,4 1-9-16,5-2 0 15,5 0-1-15,2-3 1 16,1 0 0-16,0 0-10 15,0 0-11-15,0 0 15 16,0 0 0-16,0 0 6 16,0 0-9-16,7 0 9 15,8 0 0-15,5 0 9 0,4 0-5 16,4 0-8 0,3 0-52-16,-1 0-122 0,-8 0-240 15</inkml:trace>
  <inkml:trace contextRef="#ctx0" brushRef="#br0" timeOffset="72109.58">7233 14287 473 0,'0'0'72'0,"0"0"-66"15,0 0 92-15,0 0-31 16,0 0-33-16,0 0-3 16,-6 0-16-16,6 0-13 15,0 0-2-15,0 0 4 16,0 5-8-16,2 7 4 16,15 4 0-16,4 5 13 15,3 2-13-15,3 4 3 16,4 4 7-16,3-1 1 15,5 3 5-15,5-1-11 16,3 1-5-16,2-4 9 16,-5-4-9-16,-4-1 0 15,-6-7 3-15,-5 0 4 16,-2-5 6-16,-10-4-12 16,-6-3-1-16,-1-3 17 0,-5 0-16 15,-3-2 5-15,0 0-6 16,0 0 6-16,-2 0 3 15,0 0-9-15,0 0 0 16,3 0-1-16,0 0-8 16,4-7-40-16,4-3-56 15,-2 3-174-15</inkml:trace>
  <inkml:trace contextRef="#ctx0" brushRef="#br0" timeOffset="72882.625">8052 15153 201 0,'0'0'196'0,"0"0"-123"16,0 0 38-16,0 0-75 16,0 0 63-16,0 0-66 15,-18-19 4-15,12 18 10 0,-5 1-28 16,-3 0 6-16,-3 0-25 16,-2 2 0-16,-5 13 16 15,0 1-16-15,3 2 0 16,2 2 17-16,7 0-15 15,3 0-1-15,6 1-1 16,3-1-1-16,0-2-18 16,0-3 19-16,3-8-27 15,9-3-11-15,3-4-13 16,-2-4-37-16,4-16-438 16</inkml:trace>
  <inkml:trace contextRef="#ctx0" brushRef="#br0" timeOffset="73677.027">7877 15374 500 0,'0'0'111'0,"0"0"-102"15,0 0-4-15,0 0 34 16,0 0 37-16,94-37-67 16,-68 19 15-16,-1-2 6 0,-6-3-7 15,1-1 11 1,-7-1-20-16,-5-3-10 0,2-1 18 16,-8-1-15-16,-2-1-7 15,0 4 3-15,-2-1-3 16,-12 2-4-16,0 3-2 15,0 4-8-15,3 6 3 16,4 7 11-16,4 4 0 16,2 2-1-16,1 0 11 15,0 0-16-15,0 0 6 16,0 6-4-16,0 11-15 16,0 9 19-16,1 4 0 0,4 4 24 15,1 0-17 1,1 5 20-16,-2-3 1 0,-1 3-24 15,1-3 49-15,-1-3-44 16,-1-5 9-16,0-7 5 16,0-7-16-16,-3-6 2 15,3-5-9-15,-2-3 2 16,1 0-2-16,-2 0 4 16,0 0-4-16,0 0 6 15,2-3 6-15,4-14 3 16,3-7-15-16,5-6-6 15,0 3-13-15,7 3-1 16,-2 4-5-16,2 6 21 16,-4 3-8-16,-1 2 12 15,0 6 0-15,-2 3 0 16,-1 0-24-16,-2 5 23 0,2 12 0 16,0 3-3-16,-2 2 8 15,1-1-4-15,-3-2 0 16,1-2 4-16,2-5 7 15,-3 0-9-15,0-3-2 16,1 0 5-16,1-2-3 16,0-2 3-16,5 2-5 15,0-7 0-15,4 0-3 16,-1 0 8-16,2 0-8 16,-3-6 3-16,-3-3-30 15,-5-4-30-15,-7-1-44 0,-3-1-48 16,0-3-393-16</inkml:trace>
  <inkml:trace contextRef="#ctx0" brushRef="#br0" timeOffset="74710.995">7943 14695 489 0,'0'0'25'16,"0"0"17"-16,-94 23 34 15,66-7-23-15,2 1-31 16,5 5 25-16,0-1-40 16,4 1 12-16,2 5-16 0,0 2 3 15,4 8 42 1,4 6-32-16,2 0-10 0,2 4 24 15,3 1-26-15,0-1 11 16,8 0-15-16,4 2 13 16,6 4-7-16,-2 2-6 15,5 4 0-15,3-1-2 16,1-4 7-16,6-4-5 16,2-4 0-16,5-6 0 15,2-5 0-15,6-3 0 16,2-3 0-16,3-5 0 15,2-6 1-15,-2-5 7 16,3-5-8-16,-1-2 0 16,1-6 10-16,4 0-7 15,-1-5-3-15,-2-15 8 0,0-5-1 16,-3-4 5-16,0-3-12 16,0-1 0-16,-2-2 7 15,-3 2 2-15,-4-1-1 16,-6 0 10-16,-4 1-8 15,-6 1 12-15,-7 0-15 16,-6-2-6-16,-4-2 22 16,-7-3-22-16,-3-2-1 15,0-1 4-15,-10-3 4 16,-10 1-8-16,-3-2 0 16,-3 5 0-16,1 1-2 15,-3 3 2-15,-2 7-7 0,-1-2-2 16,-1 7 17-1,2 1-16-15,1 2 7 0,-4 1 1 16,0 3-10-16,0 3 10 16,-3 1 0-16,0 1-10 15,-7 2 20-15,0 5-20 16,-5 3 4-16,3 0 6 16,2 3-7-16,0 0 16 15,2 0-9-15,3 0 17 16,1 0-15-16,4 0-2 15,3 0 0-15,3 0 12 16,3 0-29-16,5 0 17 16,4 0-3-16,0 4 3 15,3 4 0-15,2 0-5 0,-1 4 5 16,3-3-4-16,1 3-10 16,0 0-4-16,-2 1 18 15,-3-1-7-15,1-1-3 16,-3-2-3-16,4-1-6 15,0-1-17-15,0 0-19 16,0-3-71-16,0-3-90 16</inkml:trace>
  <inkml:trace contextRef="#ctx0" brushRef="#br0" timeOffset="77941.571">8216 8848 671 0,'0'0'9'16,"0"0"-3"-16,0 0 3 16,24-83 57-16,-12 48-66 0,7-2 0 15,-1 3 65-15,1-1-26 16,2 3-12-16,0 2-22 16,-1 5-1-16,-3-1 24 15,-2 7-28-15,-1 0 0 16,-4 4 17-16,-1 2-6 15,0 0 9-15,-3 3-20 16,0-4 0-16,0 4 15 16,-3 2-15-16,0 1 0 15,1 2 3-15,-4 2 5 16,2 3-8-16,-2-2 0 16,0 2 0-16,0 0-24 15,0 0 14-15,0 0-43 0,0 0-9 16,0 0-38-1,0 0-86-15,-3 0-279 0</inkml:trace>
  <inkml:trace contextRef="#ctx0" brushRef="#br0" timeOffset="79021.983">7416 8838 468 0,'0'0'0'15,"0"0"-3"-15,0 0-1 0,0 0 4 16,0 0 2-16,0 0 66 15,-28 8-16-15,28-8-1 16,0 0-11-16,0 0 17 16,-2 0-30-16,1 0-25 15,1 0 52-15,0 0-29 16,0 0 0-16,0 0 12 16,0 0-19-16,0 0 27 15,0-2-43-15,3-11 0 16,14-4 12-16,7-8-14 15,10-1 0-15,6-4-5 16,-1 2 10-16,1-1 5 0,-4 2-10 16,-5 4-2-16,-4 3-7 15,-6 3 9-15,-9 4 0 16,0 4 5-16,-3-1 6 16,-5 6-2-16,1 1-9 15,-4 0 0-15,2 1-2 16,-3 2 2-16,0 0 0 15,0 0 2-15,0 0 6 16,0 0-16-16,0 0 5 16,0 0-44-16,0 0 28 15,3 0-46-15,0 0-6 16,3 0 18-16,3 0-18 16,-3 0-108-16,0 0-119 0</inkml:trace>
  <inkml:trace contextRef="#ctx0" brushRef="#br0" timeOffset="81105.761">7169 7802 26 0,'0'0'172'0,"0"0"-108"15,0 0-44-15,0 0-13 16,0 0 4-16,0 0 36 16,0-25-7-16,0 19 1 15,0 1 77-15,0 0-76 16,0 4-10-16,0-2 25 15,0-2-37-15,0 2 14 16,0-2-17-16,0 2-7 16,0 0 38-16,0 0-36 0,0 0-1 15,3-2 40-15,-2 2-33 16,4-1 3-16,-1-1-21 16,4-3 0-16,1 1-1 15,4 0 1-15,3 0 0 16,-1 0-2-16,3-1 10 15,-1 1-11-15,-1-3 3 16,-1 2 0-16,-2 2 3 16,-6 4-3-16,-3 2-6 15,-3 0-4-15,-1 0 8 16,0 0-3-16,0 0-10 16,0 0-37-16,-6 5 47 15,-4 6 7-15,-2-1-2 0,-2 0 8 16,3 2 0-1,-1-3-15-15,4-2 7 0,4-3 0 16,-2-2 4-16,6-2-4 16,0 2 0-16,0-2-6 15,0 0 6-15,0 0-2 16,0 0-10-16,0 0 12 16,0 0-7-16,6 0 7 15,4 0 0-15,2 0 7 16,1 0-6-16,1-4 8 15,1-4-9-15,-3 0-3 16,0 1-6-16,0 1-16 0,-3 0-60 16,-2-1-42-16,-5-3-118 15</inkml:trace>
  <inkml:trace contextRef="#ctx0" brushRef="#br0" timeOffset="82193.58">7088 7654 364 0,'0'0'20'16,"0"0"-8"-16,0 0-4 0,0 0 23 15,0 0 69 1,0 0-48-16,2 0-12 0,-2 0 4 15,0 0-23-15,0 0 28 16,0 0-22-16,0 0-20 16,0 0 24-16,0 0-31 15,0 0 2-15,0 0 12 16,0 0-8-16,0 0-8 16,0 0 2-16,0 0-1 15,0 0-18-15,0 0 19 16,0 0-22-16,-2 0-8 15,1 0-67-15,-1-3-176 16</inkml:trace>
  <inkml:trace contextRef="#ctx0" brushRef="#br0" timeOffset="83093.801">7473 7710 580 0,'0'0'6'0,"0"0"2"16,0 0 6-16,0 0 17 15,0 0 11-15,0 0-42 16,-7 0 0-16,7 0 0 15,0 0 0-15,0 0-68 16,0 0-71-16,1 0 17 16,5 0-169-16</inkml:trace>
  <inkml:trace contextRef="#ctx0" brushRef="#br0" timeOffset="84945.598">8271 15827 430 0,'0'0'56'15,"0"0"-49"-15,0 0 7 16,0 0 66-16,0 0 0 16,0 0-13-16,0 0-18 15,-6 0-21-15,6 0 35 16,0 0-30-16,0 0-4 16,-3 0 6-16,-3 0-33 0,-3 1 0 15,-5 9-4-15,-3 2 16 16,-1 5-15-16,-3 2 2 15,-1-1 1-15,-1 3 11 16,2-2-10-16,-1 3 13 16,1 0-13-16,3-1-2 15,-1-1 25-15,4-3-26 16,2 1 3-16,-1-6 8 16,5 3-8-16,-1-2-3 15,1 1 0-15,-1 1 7 16,-1 0 1-16,3-1-8 15,-5-1 0-15,1 0 5 16,0-2 1-16,2 1-6 0,1-3 0 16,0 1 7-1,-3 1-8-15,3-2 1 0,0-2 0 16,2-1 3-16,4-5-2 16,0 1-1-16,3-2 0 15,0 0-26-15,0 0 0 16,0 0-77-16,-3 3-53 15,0 2-70-15,-4 4-211 16</inkml:trace>
  <inkml:trace contextRef="#ctx0" brushRef="#br0" timeOffset="86474.458">7698 16419 236 0,'0'0'258'0,"0"0"-185"15,0 0-38-15,0 0 16 16,0 0 20-16,0 0-34 16,-13 0-1-16,11 0-23 0,-2 2-3 15,-2 3 18-15,0 2-22 16,1 3 2-16,1 2-1 16,1 0 4-16,1 1-10 15,2 1-1-15,0 0 0 16,0 1 0-16,0-3 0 15,9 2-4-15,2-2 2 16,5-5 2-16,-1-4 7 16,2-3-7-16,2 0 1 15,-1-1 25-15,3-15-25 16,-6-1 11-16,1-2-6 16,-7 1 4-16,-4-1-1 15,-4 3-9-15,-1-4 5 0,0 6 1 16,-1 2-2-16,-8 1 3 15,1 5-7-15,-2 1-6 16,1 3-12-16,-2 2 12 16,0 0-26-16,0 0 32 15,2 0-16-15,0 2 15 16,2 3 1-16,2 1 0 16,1 2 2-16,1 1-2 15,-2-1 0-15,5 2-8 16,0 3 8-16,0-2-1 15,0 1-3-15,0-4 6 16,3-2-10-16,2-1 8 0,4-2 0 16,0-3 2-16,2 0-2 15,2 0 0-15,-2 0 7 16,1-3-5-16,-3-6 32 16,0-1-32-16,-3 0 3 15,-3-1 6-15,-3 1-2 16,0-2-4-16,0 2-5 15,0 5 6-15,0 0 0 16,-4 3-6-16,-1 2-11 16,-1 0 7-16,-1 0-14 15,2 0 10-15,-2 7 7 16,-2 5 2-16,3-2-2 16,0 2 1-16,6-2 0 15,0-1-3-15,0-1 3 0,0 1-10 16,0-2 6-16,8-2 3 15,3-2-4-15,3-1 5 16,2-2 0-16,2 0 12 16,0-5-3-16,-3-7-5 15,-3 0-4-15,-3-2 3 16,-7 1 7-16,0-1-6 16,-2-2-4-16,0 2 2 15,-7-3-2-15,-9 4-14 16,-3 2 7-16,-1 2-12 15,3 6 12-15,1 3-9 16,1 0 2-16,0 8 4 16,3 11 15-16,2 1-5 0,4 6 0 15,6-1-4 1,0 2 3-16,0-1 1 0,0-7 0 16,0-4 11-16,9-4-11 15,-2-5 0-15,2-1-2 16,2-2 4-16,0-3 8 15,1 0-7-15,-1-1 11 16,4-12 24-16,-2-4-35 16,-1 0 6-16,-5 0-4 15,-3-1 7-15,-4 3 1 16,0 1-13-16,0 3 0 16,0 2 10-16,-7 1-10 0,-2 5-2 15,-2 2-1-15,2 1-18 16,-2 0 17-16,2 4-6 15,0 9 4-15,3 4 2 16,3 2 4-16,3 2-10 16,0-1 7-16,0 0 3 15,3-4-8-15,8-6 8 16,2-1-8-16,-1-8 6 16,0-1 2-16,1 0 0 15,1 0 7-15,-1-9-2 16,-1-6 30-16,-1-4-35 15,-4 2 2-15,-7-3 17 16,0 3-17-16,0 1-2 16,0 3 0-16,-7 1 7 15,-7 4-10-15,2 2 3 0,-4-1 0 16,1 4-5-16,2 3 5 16,1 0 0-16,0 0 0 15,4 3 5-15,4 10-10 16,2-2 5-16,2 6-39 15,0 2 7-15,5 0-11 16,14 1-12-16,2-6-1 16,6-4-73-16,3-10-135 15</inkml:trace>
  <inkml:trace contextRef="#ctx0" brushRef="#br0" timeOffset="87218.006">8392 15838 455 0,'0'0'50'15,"0"0"-44"-15,0 0-6 16,0 0 30-16,0 0 36 15,0 0 5-15,45 45-40 16,-32-29 8-16,2-2-19 16,4 1 10-16,1 4 15 15,5 0-16-15,2 4-5 16,3 3 10-16,7 0-13 16,2 3 13-16,6-1-29 15,7-3-4-15,1 0 11 16,-1-5-11-16,-2 0-1 15,-9-2 0-15,0 1 5 16,-11-3-6-16,-5 0 1 16,-5 0 0-16,-3-6-6 0,-4 2 14 15,-3-5-8-15,-5 1 0 16,0-3 4-16,0 0-2 16,-2 2-2-16,0-2 0 15,0 0 1-15,2 2-1 16,0-4 0-16,-2 3-4 15,2-1-32-15,-2-2-21 16,4 1-58-16,2-4-89 16,-2 0-247-16</inkml:trace>
  <inkml:trace contextRef="#ctx0" brushRef="#br0" timeOffset="89069.985">9286 16302 695 0,'0'0'1'0,"0"0"0"15,0 0-1-15,0 0 0 16,0 0 34-16,0 0-10 15,-53 0 2-15,44 0-26 16,3 5 0-16,-3 7 8 16,2 4 6-16,-2 2 4 0,4 4 3 15,2-3-20 1,3-1 28-16,0 1-29 0,0-5 2 16,5 0-1-16,8-3 3 15,2-2-4-15,1-6 0 16,0-1 7-16,1-2-14 15,0 0 7-15,-1-5 0 16,-2-9 3-16,-3-3-3 16,-6 2-1-16,-3-4-3 15,-2 2 8-15,0-2-13 16,-16 4 2-16,0-1-20 16,-3 5 22-16,1 4-16 0,-1 2 4 15,1 5 13 1,1 0-29-16,1 0 28 0,2 6 4 15,1 5 1-15,6 3 5 16,1 1-5-16,4 0 3 16,2-1-6-16,0-1 9 15,0 1 3-15,8-2-9 16,6-1 0-16,3-1 23 16,4-2-15-16,-1-1 1 15,0-4-9-15,-1-1 9 16,-3-2 5-16,1 0-14 15,-4-2 0-15,1-8 12 16,-7 1-12-16,-2-4 0 0,-5 1-3 16,0-2 3-16,0 1-6 15,-9 4-2-15,-8 0-4 16,1 4 3-16,-3 2 4 16,4 3 4-16,0 0-2 15,0 0 5-15,5 5-4 16,4 2 2-16,1 3 0 15,2 4-6-15,2-1-1 16,1 3 7-16,0 4 4 16,0-5-3-16,0 0 17 15,4-2-18-15,7-1 0 16,2-4-2-16,-1-2 5 0,4-5-3 16,-2-1 15-16,1 0-14 15,-5 0 25-15,0-5-17 16,1-7-8-16,-5-2 18 15,-3-1-13-15,-3-2-6 16,0 0 0-16,0 0 10 16,-6 1-20-16,-8 2 10 15,1 5-31-15,-1 2 31 16,1 5-23-16,3 2 10 16,-3 0 3-16,1 4 16 15,1 7-6-15,1 3 0 16,4 0-13-16,6 1 7 15,0 2 4-15,0-3 1 16,7-2-2-16,6-2 4 16,4 0-1-16,2-4 0 0,2-3 1 15,0 1 15 1,0-4-13-16,-4 0 3 0,-3 0-6 16,-3 0 7-16,-2 0 0 15,-6-4-7-15,1-2 0 16,-4 0 10-16,0-4-9 15,0 3 0-15,0-2-1 16,-4 1-20-16,-10 3 17 16,1 1-9-16,-2 1-11 15,0 3 15-15,1 0-10 16,1 3 18-16,4 9 0 16,-1 2 6-16,5 3-13 0,2 2 5 15,3 1 2-15,0-2 23 16,0-2-17-16,5-2 0 15,8-3 6-15,2-2-12 16,3-4 26-16,-3-4-17 16,3-1-1-16,-5 0 24 15,1 0-32-15,-2-9 16 16,-4-3-1-16,-2-4-13 16,-4 0 22-16,-2-3-24 15,0 1 4-15,-3 2 4 16,-10-1-8-16,-4 3 0 15,-1 3-3-15,0 3-18 16,4 4 18-16,0 2-14 0,4 2-9 16,-1 0 20-16,3 2-11 15,0 7 17-15,5 5-3 16,3 3-3-16,0 2 4 16,0 5 2-16,0 2 0 15,3-1 0-15,10 0 7 16,-2-2-5-16,2-5 0 15,2-4 5-15,-2-6-2 16,2-1-5-16,-3-7 3 16,2 0 5-16,-1 0 4 15,2-14 5-15,-6-3-12 16,-3-1 4-16,-4-3 1 16,-2 2-10-16,0-1 3 0,-8 4-11 15,-4 0-2-15,-4 2 2 16,0 3 6-16,-1 2-22 15,-2 2 21-15,2 0-21 16,1 3 12-16,2 2-1 16,3 1 13-16,4 1 0 15,4 0-2-15,2 0-7 16,1 10 6-16,0 9-5 16,0 0 8-16,11 3-1 15,6-3 1-15,2-4 0 16,1-1-11-16,-5-8 22 15,-2-3-17-15,-1-3 6 16,-7 0-4-16,-1-1-5 16,-4-12 9-16,0-3 0 15,0-2 0-15,-16-1-14 0,-2 0-9 16,-2 4 4-16,-1 6 19 16,4 2-1-16,-1 7 3 15,4 0-2-15,-3 2 0 16,-2 10-2-16,2 4-3 15,3 2-63-15,-1-2-217 16</inkml:trace>
  <inkml:trace contextRef="#ctx0" brushRef="#br0" timeOffset="92803.28">6538 8964 592 0,'0'0'42'15,"0"0"-38"-15,0 0 0 16,0 0 10-16,0 0-6 16,0 0 69-16,0 0-60 15,-15 3 5-15,15-3 29 16,0 0-39-16,0 0 15 15,0 0-8-15,0 0-16 16,0 0 29-16,0 0-19 16,2 0-12-16,6 0 22 15,5-10-12-15,9-7 22 16,6-6-17-16,5-4-11 0,1-5 15 16,4 0-19-16,-1-2-1 15,0 0 7-15,-5 5-4 16,-6 7 5-16,-6 5-8 15,-7 8 1-15,-7 4-6 16,-5 5 5-16,1 0-2 16,-2 0-2-16,0 0 4 15,0 0-1-15,0 0-8 16,0 0-15-16,0 0 9 16,0 0-40-16,0 0-25 15,2-7 6-15,8-1-23 16,-1-6-84-16,-3-1-253 15</inkml:trace>
  <inkml:trace contextRef="#ctx0" brushRef="#br0" timeOffset="93970.876">5811 7899 92 0,'0'0'103'0,"0"0"-91"16,0 0 12-16,0 0 56 16,0 0-66-16,0 0 27 15,0 0-38-15,-38-12 3 16,32 12 2-16,1-1-6 15,-1 0-2-15,-1-3 0 16,1-2-14-16,0-1-20 0,1-4-149 16</inkml:trace>
  <inkml:trace contextRef="#ctx0" brushRef="#br0" timeOffset="94619.291">5674 7688 492 0,'0'0'90'0,"0"0"-90"16,0 0 5-16,0 0 4 16,0 0 30-16,0 0 10 15,0 0 3-15,0 0-24 16,0 1 12-16,0-1-15 0,0 1-19 15,0 0 32-15,0 1-36 16,0 4-2-16,0 1 14 16,0 5-13-16,0 5 27 15,-4 0-18-15,1 0-10 16,0 0 36-16,3-1-36 16,0-4 0-16,0-2-4 15,0-3 5-15,0-5-8 16,0-2 6-16,0 0 1 15,0 0 8-15,0 0 6 16,0 0-12-16,0 0 24 16,0 0-17-16,0-12-6 15,-5 1-3-15,-2 3 9 16,-3 1-11-16,5 4 2 16,-1 1-8-16,3 2-2 0,-2 0 0 15,2 0 10-15,-2 0 0 16,0 0 8-16,2 5-17 15,-2 2 9-15,4 1 0 16,0-1-3-16,1 3-46 16,0-4-13-16,0 2-33 15,0-3-90-15,0-5-141 16</inkml:trace>
  <inkml:trace contextRef="#ctx0" brushRef="#br0" timeOffset="96477.394">6123 7757 319 0,'0'0'52'0,"0"0"-36"16,0 0-5-16,0 0-11 16,0 0 58-16,0 0-28 15,0 0 23-15,-1 0-16 16,1 0-17-16,0 0 22 15,0 0-29-15,0 0-4 16,0 0 5-16,-2 0-8 16,2 1-7-16,-1 6 1 15,-2 6 0-15,1 2 8 16,1 3 1-16,-1-2-8 16,1-2 17-16,1-2-17 15,0-5 15-15,0-3-16 16,0-3 0-16,0-1 2 15,0 0-2-15,0 0 0 0,0 0 24 16,0 0-14 0,0 0 1-16,0-7-11 0,3 2 4 15,-3-1 1-15,0 0-5 16,0-2 0-16,0 5 8 16,0-3-1-16,0 2-9 15,0 3 2-15,0-1 0 16,0 2 30-16,0 0-22 15,0 0-5-15,0 0 9 16,0 0-7-16,0 0-10 16,0 0-5-16,1 4 10 15,5 5-5-15,0 0 5 16,3-4 0-16,-3-2-8 0,0-1 6 16,0-2-3-16,-1 0-3 15,2 0-33-15,-4 0 38 16,0-5-38-16,-2 2-4 15,1 1 29-15,-2-1-27 16,0 3 3-16,1 0-89 16,4 0-44-16,-2 0 16 15</inkml:trace>
  <inkml:trace contextRef="#ctx0" brushRef="#br0" timeOffset="98838.602">5210 15928 85 0,'0'0'215'15,"0"0"-172"-15,0 0 2 0,0 0 69 16,0 0-22-1,0 0-36-15,0-9-13 0,0 7 10 16,0 1 9-16,0 1-22 16,0-2 12-16,0 1 15 15,0-1-37-15,0 2 28 16,0 0-33-16,0-3-18 16,0 3 23-16,0 0-30 15,0 0 0-15,0 0 2 16,0 0 9-16,0 0-22 15,0 0 11-15,0 0-4 16,-6 0-8-16,-8 5 12 16,-3 7 0-16,-4 1 8 0,-4 5-5 15,-2 5 4 1,0 3-7-16,-4 3 0 0,1 1-5 16,3 1 5-16,0-5 0 15,3 1 3-15,2-5-1 16,4-4 0-16,2-2-2 15,4-4 0-15,2-2 2 16,2-3-2-16,3-3 0 16,1-1 7-16,2-2-1 15,2-1-5-15,-1 0-1 16,-1 2 0-16,-1 1-12 16,-1 1 11-16,-2 0 1 15,2-1-8-15,1-1 8 16,1-2-14-16,2 0-25 0,-1 2-53 15,-2 1 21-15,-2 2-54 16,-2 0-23-16,0 0-104 16</inkml:trace>
  <inkml:trace contextRef="#ctx0" brushRef="#br0" timeOffset="100205.901">4729 16385 192 0,'0'0'94'16,"0"0"-84"-16,0 0 58 16,0 0 23-16,0 0 30 15,0 0-87-15,-5-7 26 16,2 7-46-16,-1 0 12 16,-4 0 9-16,2 0-17 15,-1 0 3-15,-1 7-21 0,-2 0 9 16,-2 3-9-16,3 2 0 15,-2 0 0-15,1 1 19 16,4 0-11-16,3 0 3 16,2-1-11-16,1 2 0 15,0-5-6-15,0 2 6 16,0-5 0-16,9 1 0 16,-2-3 2-16,3 0 4 15,-2-2-6-15,-2-2 0 16,0 0 13-16,1 0-2 15,-1 0-2-15,-2-3 26 16,0-3-31-16,-1-1 28 16,-2-3-30-16,0-1-2 15,-1 0 15-15,0-1-15 16,0 0 3-16,0 3-8 0,-7-1 10 16,-2 3-2-16,-1-1-3 15,1 5 0-15,4-3-15 16,1 6 12-16,2 0 3 15,2 0 0-15,-1 0-2 16,1 0 1-16,-2 0-9 16,1 3 6-16,-1 11-4 15,0-1 11-15,0 0-3 16,2-3 0-16,0-5-10 16,0 0 3-16,0-1 3 15,2-1-1-15,8-3-1 16,4 0 11-16,5 0-5 0,3-8 6 15,-4-4-3-15,-2-1 3 16,-5 2-6-16,-6 2 0 16,-1 2 7-16,-4-3-5 15,0-1-2-15,0 0 3 16,-6-1 12-16,-3 0-17 16,-2 4 2-16,0 1-12 15,0 4 3-15,1 1-5 16,2 2-5-16,2 0 18 15,0 0-2-15,0 0-7 16,-1 2 10-16,1 4 0 16,0 3 1-16,6 1-1 15,-2 4-2-15,2 3-3 16,0 0 5-16,0-2-4 0,0 0-3 16,0-6 7-16,8-2-13 15,1-2 17-15,3-4-4 16,-1-1 3-16,3 0 0 15,3 0 5-15,-1-10-1 16,-4-1-3-16,-4 1 20 16,-4 3-20-16,-4 1 1 15,0 1 13-15,0-4-12 16,0 1 0-16,-3-4-6 16,-9 2-2-16,1 0-13 15,-3 1-9-15,0 3 1 0,-3 2 7 16,4 4-2-1,0 0 7-15,1 0 4 0,7 2 7 16,1 8-1-16,4 3 1 16,0 5 0-16,0 2 0 15,1-1 8-15,10-3-5 16,7-7-3-16,-2-5 0 16,4-4 5-16,-2 0-5 15,-2 0 0-15,-2-9 3 16,-4 0-1-16,-7-2-4 15,-3 4-1-15,0-2 3 16,0-1 4-16,-3 2-4 16,-9 1-9-16,0-2-2 15,0 5 1-15,0 1 6 16,2 3-4-16,-2 0 5 0,5 0-4 16,2 0 7-16,-1 0 0 15,3 2-7-15,3 3-2 16,0 2-35-16,0 5-44 15,5 0-16-15,15 0 36 16,6-5-83-16</inkml:trace>
  <inkml:trace contextRef="#ctx0" brushRef="#br0" timeOffset="101089.169">5510 16022 555 0,'0'0'10'0,"0"0"12"16,0 0-12-16,0 0 32 15,0 0 18-15,0 0-32 16,-3-61 20-16,3 61-20 15,0 0-13-15,0 0 3 16,0 0-15-16,0 0-6 16,0 9 1-16,14 9 2 15,2 3 1-15,2 1-1 0,1 0 0 16,1 0 1-16,-2-1 3 16,4 3 0-16,2 1 0 15,-2 5 5-15,-2-1 3 16,0-1-11-16,0-1-1 15,-4-3 31-15,-1-4-25 16,2-1 15-16,-4-2-9 16,-1-3-9-16,-3 0 33 15,0-3-35-15,-3-3-1 16,-2-4 17-16,-2-2-10 16,-2 0 5-16,3-2-12 0,-3 1 0 15,0-1 1 1,0 0-1-16,0 0-26 0,0 0-18 15,3 0-35-15,0 0-10 16,1-4-68-16,2-4-304 16</inkml:trace>
  <inkml:trace contextRef="#ctx0" brushRef="#br0" timeOffset="104232.122">3193 17906 365 0,'0'0'0'0,"-86"66"-29"16,45-24-2-16,0-4 25 0,4 1-18 15,4-3-2 1,6-3 25-16,5-3-19 0,7-4-15 16,2-1-27-16,-1-1-15 15</inkml:trace>
  <inkml:trace contextRef="#ctx0" brushRef="#br0" timeOffset="114055.09">6596 9476 607 0,'0'0'7'0,"0"0"0"15,0 0 3-15,0 0-18 16,0 0 8-16,0 0 0 15,24 0 32-15,1 0-30 16,8 0 28-16,6 0 47 16,3-4-56-16,1 1 13 15,2 3-31-15,1 0 0 16,2 0 43-16,2 0-39 16,-2 0-3-16,0 0 29 15,-5-2-31-15,-4-4 23 16,-7 1-25-16,-5-3 9 0,-9 4 12 15,-6 2-14-15,-6 0 1 16,-4 2 20-16,-2 0-26 16,0 0 23-1,0 0-25-15,0 0 0 0,0 0 4 16,0 0-4-16,0 0-14 16,0 0-5-16,0 0-35 15,0 0-8-15,0 0-41 16,-8 0-53-16,-7-1-329 15</inkml:trace>
  <inkml:trace contextRef="#ctx0" brushRef="#br0" timeOffset="115449.409">3805 9286 280 0,'0'0'25'16,"-127"-12"-2"-16,72 11 2 16,3-3-13-16,4 3 44 15,-1-3-27-15,3 0 66 16,6-2-44-16,4-4-27 16,6 4 56-16,9-2-63 15,3 1 6-15,5 2 9 16,5 2-19-16,5 1 31 15,2 2-9-15,-1 0-28 0,2-2 0 16,0 2-7-16,0 0 0 16,0 0-4-16,0 0 21 15,0 0-24-15,0 0 7 16,0 0 0-16,0 0-12 16,12 0 12-16,13 0 0 15,10 4-4-15,11 4 11 16,10-3-3-16,5 2-4 15,7-2 0-15,11-1 9 16,8-1-9-16,7-3 0 16,2 0 13-16,0 0-7 15,-5-12 4-15,-7 0-10 16,-10-4 0-16,-14 3 9 0,-14 3-9 16,-13 2 0-16,-9 1 22 15,-11 4-19-15,-4 1 9 16,-4 0-12-16,-4 2 8 15,-1 0 15-15,0 0-23 16,0 0 0-16,0 0 25 16,0 0-25-16,0 0 29 15,0 0-22-15,0-2-2 16,0 2 5-16,0 0-10 16,2-5 0-16,4-1-5 15,3-6 5-15,4-4-20 16,8 1-32-16,-3-1-49 15,10 4 15-15,-4 3-98 0,-2 5-227 16</inkml:trace>
  <inkml:trace contextRef="#ctx0" brushRef="#br0" timeOffset="116500.021">3349 9303 424 0,'0'0'354'0,"0"0"-334"15,0 0 33-15,0 0-53 16,0 0 8-16,0 0-10 16,-30 83 2-16,30-13 0 15,0 11 29-15,0 11-24 0,0 5 17 16,6-2 1 0,-3-9-17-16,0-13 11 0,2-16 1 15,0-13-18-15,-2-10 27 16,3-10-27-16,-3-6 0 15,2-7-6-15,-4-3 6 16,1-5 3-16,-2-3-3 16,0 2-54-16,0-2-4 15,0 0-21-15,-18-16-22 16,-12-9-366-16</inkml:trace>
  <inkml:trace contextRef="#ctx0" brushRef="#br0" timeOffset="116785.953">3040 9905 450 0,'0'0'289'0,"0"0"-249"15,0 0 7-15,0 0-47 16,0 0 0-16,0 0-12 16,9 85 29-16,18-25-5 15,4 10 25-15,2 6-28 16,4 3 7-16,-2 1-14 15,-2-5 10-15,-2-7-6 16,4-11-6-16,1-16 0 16,5-19 8-16,8-17-8 15,12-9 0-15,14-33 39 16,20-21-39-16,17-16 2 0,9-7-2 16,7 0-99-16,-7 0-59 15,-8 0-541-15</inkml:trace>
  <inkml:trace contextRef="#ctx0" brushRef="#br0" timeOffset="122212.683">20344 9597 358 0,'0'0'18'15,"0"0"-12"-15,0 0 6 16,0 0-12-16,0 0 0 16,0 0-4-16,0 0 4 15,-51-55-31-15,42 48 19 16,-1 4 12-16,2 0-1 15,1 0 1-15,1 0 0 16,3 3 39-16,-1-3-15 0,2 3 37 16,2-2 37-1,0 2-56-15,0 0 43 0,-1-3-34 16,1 3-22-16,-4 0 43 16,0-3-44-16,-2 0-2 15,-3 0-11-15,-3 0 0 16,-1 1 3-16,-7 0-18 15,-3 2 0-15,-4 0 13 16,3 0-13-16,-3 0 0 16,2 2-4-16,1 6 15 15,-1 1-18-15,3 5 7 16,0 1 0-16,0 2 10 0,1 6-10 16,1 2 0-1,1 2 0-15,3 2 6 0,5 0-26 16,5 0 20-16,3-3-1 15,3-1-8-15,0-2 9 16,3-4 0-16,14-3-6 16,2-7 17-16,8-1-3 15,3-8-8-15,1 0 0 16,2 0 10-16,0-14-1 16,-2-6-9-16,-1-1 0 15,-6-4 6-15,-3-2 9 16,-9 1-15-16,-1 1 2 15,-6-1 22-15,-2 4-24 16,-3 0 1-16,0 3-2 16,0 4 13-16,0 6 15 0,0 4-27 15,0 2 0-15,0 1 35 16,0 2-33-16,0 0 0 16,0 0-4-16,0 0 3 15,0 0-14-15,0 0 13 16,-2 3-4-16,-1 11-5 15,-1 5 9-15,-3 5 0 16,1-1-2-16,-2 5 12 16,5 0-14-16,0-2 4 15,3 0 0-15,0-3-4 16,0-4 4-16,14-5 0 16,3 0-8-16,3-8 19 0,1-3-14 15,3-3 3-15,2 0 0 16,0 0 20-16,-2-9-20 15,-3-2-22-15,-1 3-39 16,-8-4-156-16,-4 0-258 16</inkml:trace>
  <inkml:trace contextRef="#ctx0" brushRef="#br0" timeOffset="123473.126">20182 9992 57 0,'0'0'82'15,"0"0"43"-15,0 0-30 16,0 0 47-16,0 0-32 15,0 0-33-15,3-5 15 16,-3 5-41-16,0 0 28 16,0 0-25-16,0 0-45 15,0 0 55-15,0 0-63 16,0 0 2-16,0 0 16 16,0 0-17-16,-3 0-4 0,-13 10-11 15,-4 4 13-15,-4 8 23 16,0 1-23-16,-3 0 0 15,0 4 21-15,-1-1-21 16,-1-1 26-16,3-1-26 16,3-4 0-16,7-3 13 15,2-3-13-15,7-6 0 16,1 0 9-16,3-5-8 16,-1-1 9-16,2 1-10 15,-1-3 0-15,3 0-7 16,0 0 7-16,0 0 0 15,0 0-13-15,0 0-8 16,-1 0-27-16,-4 1-95 16,-1 2-100-16,-3-2-149 0</inkml:trace>
  <inkml:trace contextRef="#ctx0" brushRef="#br0" timeOffset="124836.14">19305 10606 56 0,'0'0'527'0,"0"0"-422"15,0 0-70-15,0 0-1 16,0 0 4-16,0 0-28 15,0-4 12-15,0 4-22 16,0 10 0-16,0 10 51 16,0 8-30-16,-7 5 30 15,1 6-23-15,-4 5-25 0,-2 2 51 16,0-1-48 0,-3-1 4-16,5-2 33 0,1-6-38 15,0-4 25-15,5-6-30 16,0-6 0-16,2-3-1 15,2-8 1-15,0-2 0 16,0-6 8-16,0-1-5 16,0 0 12-16,0 0-15 15,0-4 0-15,0-17 38 16,0-8-38-16,2-4 0 16,6-4-7-16,2 3 9 15,0 5-4-15,0 3-33 16,5 6 35-16,-5 3-30 15,3 5 24-15,1 3-8 16,-1 1 11-16,1 2-13 0,-1 2 7 16,5 2-5-16,-2 2 13 15,1 0-22-15,1 0 23 16,-2 6-6-16,2 7-9 16,-3 2 22-16,-3 4-13 15,0 1 6-15,-8 5 0 16,-4-3-11-16,0 3 11 15,0-5 0-15,-7-1-7 16,-7-2 19-16,0-3-15 16,-3-2 3-16,-2-1 0 15,-1 0 12-15,1-3-12 16,0-1 0-16,0-1 16 0,9-3-4 16,6-2-1-1,2-1-11-15,2 0 0 0,0 0 2 16,0 0-2-16,0 0-13 15,0 0-15-15,0 0-80 16,6-8-116-16,4-4-258 16</inkml:trace>
  <inkml:trace contextRef="#ctx0" brushRef="#br0" timeOffset="125611.915">20403 10285 442 0,'0'0'21'0,"0"0"89"0,0 0-107 16,0 0 49-1,0 0 56-15,0 0-89 0,-1-34 52 16,1 34-51-16,0 0-18 16,0 0 18-16,0 0-20 15,1 12 0-15,13 10 10 16,5 4-7-16,4 9 28 15,5 2-31-15,2 0 8 16,6 3 22-16,1 0-30 16,0-1 0-16,1 1 18 15,-2-5-13-15,-1-1 11 16,-4-3-16-16,-7-4 0 0,-1-3 13 16,-5-5-13-16,-2 0 0 15,-6-7 8-15,-2-2-3 16,-5-4 0-16,-2-2-5 15,-1-2 0-15,0-1 2 16,0-1-2-16,0 2-43 16,4-2-35-16,3 0-105 15,2-6-255-15</inkml:trace>
  <inkml:trace contextRef="#ctx0" brushRef="#br0" timeOffset="126323.136">21377 10925 206 0,'0'0'69'16,"0"0"26"-16,0 0-20 16,0 0 50-16,0 0-25 15,0 0-36-15,49-23 47 16,-49 23-60-16,0 0 2 16,0 0 8-16,0 0-34 15,0 0 11-15,-12-1-38 16,-6 1 0-16,-5 0 0 15,-4 0 0-15,-3 0 0 16,2 2 7-16,1 9 0 0,2 1-6 16,1 4-1-1,6 0 0-15,0 5-18 0,5-1 18 16,6 2 0-16,2-1-7 16,4-2 15-16,1 0-17 15,0-2 9-15,6-2 0 16,5 0 0-16,3 0 0 15,-1-4 0-15,4-1 20 16,0-2-17-16,6-3 16 16,1-1-19-16,3-2 3 15,2-2 15-15,0 0-18 16,-5 0 0-16,-1 0 12 0,-6 0-5 16,-2 0-13-16,-5 0 6 15,2 0-23-15,-3 0 21 16,-1 0-91-16,-2 0-41 15,1 0-16-15,-1-3-281 16</inkml:trace>
  <inkml:trace contextRef="#ctx0" brushRef="#br0" timeOffset="128062.749">21490 11439 223 0,'0'0'152'16,"0"0"-106"-16,0 0-31 15,0 0 18-15,0 0 66 16,0 0-99-16,0 0 8 16,0 0 3-16,0 0-4 15,0 0 40-15,0 0-22 16,0 0-6-16,0 0 63 15,0 0-66-15,0 0 6 16,0 0 24-16,0 0-42 0,0 0 16 16,0 0-20-16,0 0 0 15,0 0-5-15,0 0 5 16,0 0 0-16,0 0 5 16,0 0 2-16,0 0-3 15,0 0-4-15,0 0 0 16,0 0 31-16,0 0-26 15,0 0-2-15,0 0 21 16,0 0-16-16,0 0-8 16,0 0 0-16,0 0 0 15,0 0-4-15,0 0 4 16,0 0 0-16,0 0-4 0,0 0 18 16,0 0-21-16,0 0 7 15,0 0 0-15,0 0-15 16,0 0 15-16,0 3-3 15,0 3-5-15,-6 6 16 16,0 0-5-16,-4 5-3 16,-4 3 0-16,0 2 34 15,-7 7-29-15,-2 0 5 16,-3 0 32-16,2 0-35 16,0 0 21-16,4-3-28 15,2-2 5-15,4-2 8 16,2-2-13-16,2-1 0 15,2-2 3-15,1-3 12 16,5-2-22-16,-1-2 7 16,2-1 0-16,-1-5 4 0,1-2-4 15,-1 1 0-15,2-3-2 16,0 0 17-16,0 0-27 16,0 0 12-16,0 0-53 15,0 0 31-15,0 0-98 16,0 0-2-16,0 0-5 15,0-9-301-15</inkml:trace>
  <inkml:trace contextRef="#ctx0" brushRef="#br0" timeOffset="129427.553">21009 12276 561 0,'0'0'114'0,"0"0"-33"15,0 0-23-15,0 0 25 0,0 0 29 16,0 0-94 0,0 0-4-16,0 0 16 0,0 0-29 15,0 0 34-15,0 0-22 16,13-7-12-16,8-5 35 15,5-4-36-15,-1-4 0 16,5 0 0-16,-3-6 15 16,-2 1-15-16,-4-2 0 15,-9 1 0-15,-4 1-12 16,-8 1 12-16,0 1-24 16,0 3 21-16,0 5-4 15,-5 8-3-15,1 4-11 16,1 3 6-16,-2 0-8 15,-4 0 6-15,-4 9 17 16,-4 9 3-16,-4 1 11 16,-1 3-13-16,4 1-1 15,-1-1 0-15,0 2-2 0,5-1 4 16,1 0-2-16,2 3 6 16,4 3-3-16,-4 0 6 15,4 4-9-15,-1 0 0 16,2 1 6-16,2-3-6 15,1-1 0-15,3-4-4 16,0-2 13-16,0-4-14 16,0-6 5-16,3-2 0 15,6-4-6-15,0-4 11 16,4-2-5-16,1-2 15 0,0 0-13 16,1 0 7-1,0-4-9-15,-3-9 0 0,0 1-17 16,-1-2 17-16,-5-3-29 15,-4 3 8-15,-2-1-25 16,0 0 19-16,-7 3-39 16,-8 3-4-16,0 5 67 15,1 3-28-15,3 1 31 16,3 0 4-16,4 0 0 16,1 0-8-16,3 1 3 15,0 7-39-15,0-3 25 16,9-1-67-16,0-4-164 15</inkml:trace>
  <inkml:trace contextRef="#ctx0" brushRef="#br0" timeOffset="130410.854">19175 11337 424 0,'0'0'107'16,"0"0"-71"-16,0 0 32 16,0 0-23-16,0 0 9 15,0 0 8-15,0 0-33 16,0 0 1-16,0 0-5 15,0 0-21-15,0 0 0 16,-10 0 2-16,-7 7-6 16,-4 7 34-16,-6 3-32 0,-3 0 37 15,-3 2-39-15,-4 3 0 16,-3 0 34-16,4 3-34 16,2-5 6-16,8-3 13 15,6-4-10-15,4-3 0 16,2 1-9-16,2-2 0 15,0 0 5-15,0 1-5 16,0 1-3-16,-3 0-6 16,-2 3 18-16,3-4-22 15,0-3 7-15,-1-2 6 0,6 0-16 16,1-4-3 0,3-1-69-16,4 0 39 0,-1 0-64 15,-1 0-186-15</inkml:trace>
  <inkml:trace contextRef="#ctx0" brushRef="#br0" timeOffset="131445.645">18332 11855 319 0,'0'0'7'15,"0"0"-2"-15,0 0-5 16,0 0-99-16,0 0 99 16,0 0 101-16,-20-6-79 15,19 6 7-15,1 0 39 16,-2 0 48-16,1-2-66 15,-2 2 27-15,2 0-47 16,-2 0-3-16,1 0-2 16,-2 0-22-16,-2 0 21 0,-1 0-24 15,-4 6 0-15,-3 10 38 16,0 4-36-16,0 7 37 16,-2 7-22-16,4 3-8 15,2 4 36-15,2-1-45 16,6 1 0-16,2-7 19 15,0-7-18-15,2-10-2 16,10-6-2-16,0-5 3 16,1-6 8-16,3 0 18 15,5-6-6-15,6-15 17 16,1-6-33-16,2-5 4 16,-3-1-8-16,-6-1 0 0,-2-2 7 15,-2 0-7-15,-5 0 0 16,-3 2-2-16,-5 5 12 15,-3 4-10-15,-1 1 0 16,0 5 1-16,0 1 5 16,0 4-6-16,0 2-1 15,0-1 1-15,0 6 0 16,0 2 6-16,0 4-6 16,0 1 0-16,0 0-15 15,0 0 15-15,0 0-18 16,0 0 10-16,0 12 7 15,2 9 0-15,0 6 1 16,3 1 0-16,0 2-1 0,-1-1 1 16,4-2 0-1,0 0 6-15,-1-3 2 0,0-4-11 16,1-2 3-16,-2-6 0 16,3-3-13-16,1-1 13 15,2-1-35-15,8-4 13 16,5-2-23-16,3-1-24 15,2 0-70-15,-2 0-164 16</inkml:trace>
  <inkml:trace contextRef="#ctx0" brushRef="#br0" timeOffset="132276.848">19443 11433 387 0,'0'0'13'0,"0"0"-13"15,0 0 14-15,0 0-2 16,0 0 125-16,0 0-42 16,-12-45-24-16,12 45-46 15,0 0 9-15,0 0-8 16,0 0-24-16,0 0 7 15,0 1-9-15,0 15 0 16,1 4 22-16,10 8 4 0,4 2-1 16,6 1-3-16,1 3-17 15,3 0 24-15,-2-1-29 16,2 2 0-16,-2-3 4 16,0 1-3-16,1-6-1 15,-4-1 2-15,-1-3 5 16,-5-3 4-16,0-2-11 15,-4-3 11-15,-4-1-17 16,1-5 14-16,-4 0-8 16,0-2 0-16,-2-1 11 15,-1 1-42-15,0 1 31 16,0-1-78-16,0 1 14 0,-1-1-32 16,-5 0-62-16,-1 0-72 15</inkml:trace>
  <inkml:trace contextRef="#ctx0" brushRef="#br0" timeOffset="132916.646">19756 12201 749 0,'0'0'65'0,"0"0"-53"15,0 0 2-15,0 0 0 16,0 0 16-16,0 0 18 15,69 0-47-15,-50-3 26 16,2-2-9-16,0-3-12 16,-1-2 44-16,-3-3-49 15,-2-2 7-15,2-3 17 0,-4-2-24 16,-2-2 0 0,-3 0-1-16,-6-1-20 0,-2 3 16 15,0 6-20-15,-3 4-14 16,-9 5 35-16,-4 3-15 15,2 2-2-15,-4 0 5 16,-2 0 13-16,-3 12 2 16,4 0 0-16,1 4 0 15,4 1-5-15,3 3 13 16,3-1-8-16,0 1 0 16,5-1 6-16,3-2 22 15,0-2-28-15,0 0 0 16,3-1 20-16,8 0-18 15,5-2 15-15,1-1-17 16,4-2 10-16,-1-1 12 0,0-2-22 16,-2-1 0-1,2-2 7-15,-4 0-7 0,1-3 0 16,2 0-4-16,0 0 2 16,1 0-4-16,-1-8-55 15,-2-4-88-15,-8-5-27 16</inkml:trace>
  <inkml:trace contextRef="#ctx0" brushRef="#br0" timeOffset="134076.657">18571 11858 385 0,'0'0'81'16,"0"0"-36"-16,0 0-31 0,0 0 56 16,0 0-20-1,0 0-36-15,-8-12 50 0,5 9-50 16,0-1-5-16,-1-1 30 16,3 1-31-16,0 0-1 15,-1-1 11-15,0-2 1 16,0 3-8-16,-1-5 6 15,-1 2-11-15,1-2 40 16,-2-3-46-16,-2-1 24 16,4-3-24-16,-5 1 16 15,2-2 1-15,0 1-5 16,2 1-3-16,-1-2 18 0,0 0-15 16,0 0-1-1,1 2-11-15,-1 1 21 0,0 2-18 16,1-1-3-16,2-1 3 15,-3 0 5-15,1-3-5 16,2 3-3-16,-3-3 0 16,-1 0 13-16,0 2-13 15,-1 1 0-15,1 2 0 16,-2-2 22-16,2 4-22 16,2 2 0-16,1 3-5 15,3 5 17-15,0 0-9 16,-3 0-3-16,3 0 0 15,0 0-27-15,-1 5 19 0,-2 12 2 16,0 9 2 0,0 4 8-16,1 1 2 0,2 1-6 15,0 0 0-15,0 2-4 16,0 0 6-16,0-1-2 16,0-2 0-16,0-2 0 15,3-3-2-15,2-3-42 16,2 0-35-16,-3-4 29 15,4-2-80-15,-1-4-31 16,4-7-155-16</inkml:trace>
  <inkml:trace contextRef="#ctx0" brushRef="#br0" timeOffset="136597.035">18350 12401 555 0,'0'0'3'0,"0"0"68"16,0 0-45-16,0 0 21 15,0 0 42-15,0 0-41 16,0-6 5-16,0 6-53 16,-3 0 16-16,-6 0-9 0,-5 10-7 15,-6 4 0-15,-2 3 24 16,-1-2-6-16,0-1 11 15,1 1-21-15,-1 2-6 16,1 1 44-16,-2 0-42 16,3 0 1-16,-3 1 10 15,5-1-3-15,0-1-16 16,4 0 4-16,-2-2 0 16,6-3 2-16,1-1-2 15,0-3 0-15,4-2-3 16,2-1 15-16,1-2-24 15,-2 0 4-15,1 2-48 0,-5 1 29 16,0 0-101-16,-2-1-33 16,1-5-252-1</inkml:trace>
  <inkml:trace contextRef="#ctx0" brushRef="#br0" timeOffset="137384.603">18013 12753 379 0,'0'0'122'0,"0"0"-76"15,0 0 66-15,0 0-81 16,0 0 35-16,0 0 23 16,-2-24-46-16,-3 24-6 15,-3 0-37-15,0 0 0 16,-1 0 14-16,-2 0-14 16,0 3 0-16,-1 8-2 15,-1 5 13-15,-1 4-18 16,-1 5 7-16,2 4 0 0,1-1 5 15,2-1-5 1,8-7 0-16,2-3-1 0,0-3-1 16,0-6 0-16,8-2 2 15,6-6 0-15,6 0 10 16,7-2-10-16,1-16 0 16,2-5-1-16,-5-1-10 15,-6 0-3-15,-7 4 5 16,-5 3 9-16,-6 3-7 15,-1 0 7-15,0 4 0 16,0 2-3-16,0 1 14 16,0 6 3-16,0-1-14 15,0 2 6-15,0 0-13 0,0 0 7 16,0 3-9 0,0 12 4-16,0 6 9 0,0 1-4 15,3 3 0-15,-3 1 6 16,0 1 30-16,0 4-36 15,0-4 0-15,0 4 17 16,0-5-15-16,-4-3 3 16,-6-1-5-16,1-6 0 15,-4 1-6-15,1-3 6 16,-2-1 0-16,3-4-1 16,2-1 3-16,4-5-2 15,4-1 0-15,1-2 2 16,0 0-14-16,0 0 12 15,0-5 0-15,9-10-4 0,4 0 10 16,5-1-9-16,3 1 3 16,0 1-34-16,1 3 22 15,1 3-77-15,0 3-2 16,-6 5-50-16,2 0-227 16</inkml:trace>
  <inkml:trace contextRef="#ctx0" brushRef="#br0" timeOffset="138239.183">18683 12285 132 0,'0'0'284'16,"0"0"-266"-16,0 0-13 15,0 0 8-15,0 0-10 16,0 0 124-16,26 41-61 0,-9-20-35 16,0 4 27-16,4 3-27 15,0 0 29-15,2 2-29 16,-1 1-29-16,-5 3 64 16,-1-3-60-16,-5 2 0 15,0-3 17-15,-2-4-21 16,-3-1 7-16,-2-8-9 15,0-2 0-15,0-6 1 16,-1-4-1-16,-3-1-7 16,0-1-34-16,0-2-67 15,0 1-44-15,0-2-336 16</inkml:trace>
  <inkml:trace contextRef="#ctx0" brushRef="#br0" timeOffset="139057.563">18788 13223 685 0,'0'0'91'15,"0"0"-82"-15,0 0-5 16,0 0 3-16,0 0-6 16,0 0 49-16,103 2-46 15,-79-14 9-15,-3-2-13 16,1-3 7-16,-3-3 29 15,-2 1-27-15,-1-6 3 16,-5 0 9-16,-5-1-20 16,-4-1-2-16,-2 3-19 15,0 0-31-15,-11 7 45 16,-7 1-16-16,3 8-7 16,2 4 22-16,4 2 6 0,4 2 1 15,1 0 0-15,1 0 9 16,0 11-28-16,0 13 19 15,3 2 0-15,0 4 23 16,0 1-23-16,0 0 7 16,0-1 19-16,0-3-22 15,4 0 43-15,1-1-41 16,-2-2-3-16,-2-2 36 16,1-3-34-16,1-2 2 15,-2-3-7-15,1-6 13 16,-1-3-4-16,-1-3-9 15,0-2 0-15,0 0 23 16,0 0-23-16,0 0 6 16,2 0 0-16,-1-5 2 0,3-5-11 15,3-1 3-15,0-2-5 16,2 6-2-16,3-2-17 16,1 2 11-16,4 1 1 15,-2 2 2-15,2 1 0 16,0 3 10-16,-2 0-3 15,-3 0-6-15,1 7 9 16,-2 5-3-16,-5 3 0 16,1 1 3-16,-1 1-2 15,-3-2 2-15,1 0 0 16,1-6 6-16,0-1-6 0,4-2 0 16,1-3-6-1,5-3 24-15,7 0-37 0,8 0 4 16,4 0-119-16,-1 0-88 15</inkml:trace>
  <inkml:trace contextRef="#ctx0" brushRef="#br0" timeOffset="141824.653">20152 12455 254 0,'0'0'19'16,"0"0"-3"-16,0 0 80 0,0 0-33 16,0 0 38-16,0 0-29 15,0 0-47-15,-3 0 10 16,3 0-9-16,0 0-17 16,0 0 67-16,0 0-74 15,0 0 7-15,0 0 27 16,0 0-30-16,0 0 6 15,0 0-12-15,0 0 12 16,0 3-13-16,0 4 1 16,0 8 0-16,0 2 24 15,0 0-23-15,10 4 25 0,-3 0-26 16,4 2 5 0,4 5 18-16,-2-1-23 0,2 2 0 15,0-2 17 1,0-3-15-16,0-3 16 0,0-3-18 15,-2-2 1-15,-2-3 39 16,-3-4-37-16,-1-3-3 16,-4-2 17-16,-2-1-14 15,1-3 6-15,-2 0-9 16,0 0 0-16,0 0 21 16,0 0-19-16,0 0-2 15,0 0 4-15,0 0-4 16,0 0-15-16,0 0-56 15,1-3-97-15,4-1-20 0,-1 3-440 16</inkml:trace>
  <inkml:trace contextRef="#ctx0" brushRef="#br0" timeOffset="142454.854">20263 13201 559 0,'0'0'77'16,"0"0"-62"-16,0 0-10 15,0 0 24-15,0 0 79 16,0 0-73-16,10 9 8 16,3-9 12-16,-3 0-33 15,1 0 23-15,2 0-34 16,1 0-3-16,2-11 38 0,-1-3-46 15,-2-3 0-15,-2-4 17 16,-2 0-14-16,-4-4 5 16,0 5-8-16,-5 1 0 15,0 5-14-15,0 6 14 16,0 5 0-16,0 2-12 16,0 1 16-16,0 0-15 15,0 0-5-15,0 0 9 16,-5 10 3-16,0 6 4 15,-1 4-1-15,3-1-8 16,1-2 18-16,2 2-21 16,0-4 11-16,0 0 1 15,5-3-11-15,2-3 11 0,3-1 0 16,1-3 9 0,2 1-1-16,2-3 17 0,3 0-25 15,0-1 0-15,5 0-1 16,0-1 1-16,6-1-16 15,5 0-24-15,3 0-117 16,-1 0-173-16</inkml:trace>
  <inkml:trace contextRef="#ctx0" brushRef="#br0" timeOffset="143717.933">21199 12792 188 0,'0'0'165'16,"0"0"-86"-16,0 0 31 15,0 0-44-15,0 0 27 0,0 0-39 16,-3 0-36-16,3 0 39 16,0 0-32-16,0 0 6 15,0 0-12-15,0 0-19 16,0 0 36-16,0 0-36 16,0 0 12-16,0 0-5 15,0 0-7-15,0 0-1 16,0 0-5-16,0 0 12 15,0 0-9-15,3 9 3 16,7 3 0-16,-1-1 15 16,4 2-8-16,-1-3 1 15,-1 1-8-15,5 0 17 16,-2 0-7-16,2 2-10 16,3 2 1-16,-2-1 14 15,4 5-13-15,-1 1-1 0,0-1 5 16,2 1 6-16,1-4 5 15,-1-1-17-15,-4-3 2 16,-5-2 3-16,-4-4 0 16,-3 0-5-16,-4-3 0 15,-1 1 4-15,0-4 1 16,1 0-5-16,-2 0 0 16,0 0 3-16,0 0-3 15,0 0 0-15,0 0 0 16,0 0 4-16,2 0-11 0,0 0 7 15,5 1-81 1,5 1 53-16,4-1-109 0,1-1-75 16</inkml:trace>
  <inkml:trace contextRef="#ctx0" brushRef="#br0" timeOffset="144705.109">21843 13317 611 0,'0'0'91'16,"0"0"-37"-16,0 0-39 15,0 0 38-15,0 0 12 16,0 0-11-16,0 0 24 15,-9-1-58-15,9 1-7 16,0 0 2-16,0 0-15 16,0 0 20-16,4-2-20 15,6-3 0-15,4 3 6 16,0-1-6-16,-5 1 0 0,0 0-2 16,-5 2 11-16,-2 0-14 15,-2 0 5-15,1 0-9 16,1 0-7-16,-1 9 16 15,-1 8 0-15,0 4-5 16,0 2 14-16,0 3-4 16,-4-1-5-16,-11 1 0 15,1 0 0-15,-6 1 1 16,-3 1-1-16,-2 0 5 16,-1 0 1-16,3 0-8 15,-3-2 2-15,4-1 0 16,1-1 2-16,0-2-2 15,1-4 0-15,3-1 2 16,-1-4 2-16,4-2-8 16,4-3-6-16,1-2-4 15,2 0-2-15,2-5-12 0,3-1 16 16,2 0 12-16,0 0-14 16,0 0 10-16,0-1 4 15,0-11-27-15,0-5 19 16,2 2-6-16,4 1 8 15,0 2 1-15,3 1 9 16,0 3-13-16,0-1 9 16,3 6 0-16,0 0 16 15,3-1-16-15,3 3 0 16,1 1 9-16,2-2-3 16,3 2-5-16,1-1-1 0,5-2 0 15,3 0 8-15,1-4 0 16,3 2-8-16,2-2 0 15,1-1-33 1,-1 0-87-16,-4-6-259 0</inkml:trace>
  <inkml:trace contextRef="#ctx0" brushRef="#br0" timeOffset="148574.527">20490 8910 155 0,'0'0'37'0,"0"0"64"15,0 0 13 1,0 0-6-16,33-79-20 0,-27 64-26 16,0 7-34-16,-3 2 77 15,-2 3-70-15,-1 3 15 16,0-2 20-16,0 2-45 16,0-3 32-16,0 0-57 15,-6-3 8-15,-7 1-4 16,0 0-4-16,-7 2 0 15,1 2-1-15,-7 1 12 16,-3 0-13-16,-7 0 2 16,-10 11 0-16,-5 1-1 15,-12 5 1-15,-1 0 0 0,3-1-12 16,3 1 36 0,8-4-34-16,3-1 10 0,2-1 0 15,-3-2 3-15,2 0-3 16,4 1 0-16,0 0-2 15,1 2 10-15,-2-2-16 16,0 5 7-16,1-3 1 16,3 1 1-16,0 2-1 15,-2-1-1-15,1 2-4 16,-2 2 10-16,-1 1-10 16,5 1 5-16,2 4 0 15,4-3-11-15,4 3 11 16,0-1 0-16,1 4 3 15,-4 2 5-15,1 0-16 0,-3 2 3 16,-3 1 5-16,-1-2-17 16,0 1 16-16,2 0 1 15,6-1-10-15,-1 0-3 16,1 1 13-16,4 0 0 16,1 1 6-16,0 1-6 15,0 0 0-15,1 1-6 16,0 2-5-16,1 3 11 15,-1-2 0-15,4 1-1 16,1 1 5-16,0-2-15 16,-1-1 11-16,1-3-11 15,-1-2-5-15,2-2 16 16,-1 0 0-16,0 3-8 0,0 2 18 16,3-1-20-1,-3 1 10-15,3 0-16 0,-1 0 4 16,0 1 6-16,-2 0-5 15,-1 1 7-15,0-2 4 16,-1-2 0-16,0-2 0 16,1 0 0-16,-2-3-1 15,0 2 1-15,0-2-2 16,-1 2-9-16,0 0 22 16,-2-3-23-16,1-1 12 15,2-1 0-15,1-1-9 16,0 0 11-16,2 1-2 15,1-2 0-15,6-2 7 16,-1 0-8-16,-1-1 1 0,-1 1 0 16,-2 0-4-16,1-1 4 15,-4 1 0-15,2 1-1 16,-2 2 10-16,1-1-16 16,1-1 7-16,0 1 0 15,1 1-6-15,-1 0 8 16,3-3-2-16,1 3 0 15,4-1 13-15,0-3-24 16,2 1 11-16,1-1 0 16,-1 3 1-16,1-1-1 15,-2 4 0-15,0 2-2 16,-2 2 10-16,-3 0-19 16,0-3 11-16,0 0 0 0,-2-3 0 15,3-4 0-15,-1 1 0 16,2 1-4-16,2-2 12 15,-1 3-9-15,5-1 1 16,1 4 0-16,1-1 2 16,1-2-2-16,2 2 0 15,0-2-10-15,0 0 19 16,0-2-14-16,-1-1 5 16,-1 0 0-16,2-2 5 15,-1 1-5-15,-1 0 0 16,1 2-3-16,-2 0 7 15,-1-2-4-15,2 1 0 0,2-1 3 16,0 0-8 0,0 0 5-16,0 1 0 0,0 1-6 15,0-1 17-15,6 1-22 16,0 1 11-16,1-1 0 16,1 2 6-16,1 0-6 15,1 1 0-15,2 1-7 16,1 0 21-16,1 3-24 15,1-2 10-15,-3-3 0 16,0-1-1-16,0-2 1 16,-3-2 0-16,0 2-2 15,-4-2 11-15,0 0-12 16,-2 1 3-16,0 0 0 0,0-1-7 16,0-1 7-16,2-2 0 15,-2 0-3-15,2-1 11 16,-2 0-10-16,0-2 2 15,-1 1 0-15,2-1-2 16,-1-1 6-16,-1-1-4 16,1 2 0-16,0 0 11 15,0 0-12-15,1 3 1 16,-1 1 0-16,-1 2 2 16,-1 2-2-16,-1 3 0 15,0-3-4-15,0-2 15 16,0 0-12-16,0-3 1 0,0-1 0 15,0-1 19 1,0 0-19-16,0-3 0 0,0 1 0 16,0 1 12-16,0 0-6 15,0 0-6-15,0 1 0 16,0 1-3-16,2 2 3 16,-2 2 0-16,0 2-4 15,3 0 17-15,-3 1-16 16,0 2 3-16,0-2 0 15,1-1-2-15,-1 0 3 16,3-4-1-16,-1-2 0 16,-1 0 9-16,1 0-7 15,-2 1-2-15,0 2 1 16,0-1 12-16,1 4-13 16,1 0 0-16,-2-2-4 0,0 3 19 15,0-1-12-15,0 0-3 16,0-4 0-16,0 0-5 15,0 1 5-15,0-2 0 16,0 0-3-16,0 0 17 16,1 0-18-16,6 2 4 15,-1-1 0-15,3 2-5 16,-1 1 5-16,1 2 0 16,-2 0-3-16,1 0 14 15,-1 2-11-15,2 2 0 16,-3-4 0-16,2 3-7 15,3 1 7-15,-2-2 0 0,1 1-1 16,3 0 10-16,-3-1-10 16,1 0 1-16,0 2 0 15,0 0-2-15,0 0 2 16,-1 0 0-16,2 3-9 16,-1 0 15-16,0 2-11 15,0-1 5-15,2-5 0 16,1 1-21-16,3-5 21 15,1 2-14-15,3-1 10 16,0 0-11-16,-1-1 11 16,0 0 1-16,3-2 3 15,-2 3-8-15,3 1 9 16,1-1-1-16,2 3 0 0,-1-1 5 16,3 0-13-1,1-1 8-15,-1 0 0 0,4-1-11 16,-1 0 13-16,0-1-2 15,0 1 0-15,-2-3-2 16,-1 2-2-16,1-1 4 16,-1 0 0-16,0 2 4 15,-1 0-4-15,-3 0 0 16,-1-2-6-16,-1 0 14 16,0 1-10-16,0 1 2 15,0-1 0-15,1 0-4 16,1 0 4-16,-1 1 0 0,0-1-7 15,6 0 18 1,0-1-7-16,3 2-4 0,2 2 0 16,3 1-8-16,-1 4 8 15,4-4-5-15,0 2 0 16,-3-3-5-16,-1 0 7 16,0-1-4-16,-5-1 7 15,1-2-1-15,-1-1 1 16,2-1 0-16,5 2 0 15,5-1 6-15,12 1-10 16,14 2 4-16,8 0-17 16,16 8 14-16,2 1-38 15,1 5-26-15,-3 6 9 16,-9 2 15-16,-9-4 35 16,-11 0 6-16,-9-2 2 0,-7-6 13 15,-5-4-5-15,-4-3-7 16,-4-4 14-16,-4 0-3 15,0-4 18-15,-2-1-23 16,-2-1-6-16,0 0 35 16,1-2-36-16,-1 2-3 15,-1-2 0-15,0 2 6 16,-2 0 1-16,0-3-4 16,-1 4 0-16,-4-4 6 15,-2-2-6-15,1 1 0 16,-4-4-3-16,3 2 3 15,0-2-19-15,2 0-94 0,4-2-137 16</inkml:trace>
  <inkml:trace contextRef="#ctx0" brushRef="#br0" timeOffset="150254.52">20416 8824 155 0,'0'0'139'16,"0"0"-115"-16,0 0 9 16,0 0-22-16,0 0-7 15,0 0 27-15,0 0-31 16,-2-27 0-16,2 22 24 0,0 2-12 16,0 2 16-16,0 1 43 15,0 0-62-15,0 0 60 16,0 0-63-16,0 0-1 15,0 0 6-15,0 0-6 16,0 0-8-16,0 0 3 16,0 0 0-16,0 0 10 15,-1 0-6-15,1 0-1 16,0 0 39-16,0 0-40 16,0 0 15-16,7-1-17 15,12-1 0-15,2-1 2 16,3-1-2-16,6 0 0 15,5-2 16-15,1-1-9 16,5 2 3-16,-2-2-10 0,4-1 13 16,0 2-10-1,2-2-3-15,0 2 0 0,1 0 0 16,-1 1 9-16,-5-2-10 16,-2 2 1-16,-6 2 0 15,-4-2-2-15,-4 3 2 16,2-1 0-16,-1-1-2 15,-1 1 7-15,-2-1-5 16,-1 1 0-16,0-4 6 16,3 0-12-16,1-1 6 15,-1-2 0-15,1-2-3 16,5 0 6-16,0 0-3 16,1-1 0-16,1 0 14 0,-2 3-19 15,-4-1 5-15,0 0 0 16,-3-1 2-16,0 0 4 15,-2-1-6-15,-3 2 3 16,-5 0 11-16,-3 0 22 16,3 1-36-16,-3-2 1 15,2 3 10-15,-2-3-8 16,2 2-3-16,2-1 0 16,1 2 12-16,-1-3-7 15,0 0-5-15,4 2 0 16,0-2-1-16,1 3 1 15,2-2 0-15,-3 2-4 0,6-1 17 16,0 1-15-16,1 1 2 16,0 1 0-16,1 0-5 15,-1 1 5-15,-3 2 0 16,-4 0 0-16,-6 2 13 16,-6 1-22-16,-4-1 9 15,-2 2 0-15,0 0-4 16,0 0 4-16,0 0 0 15,0 0-1-15,1 0 15 16,-1 0-22-16,0 0 8 16,3 0-40-16,3-1 17 15,2 0-61-15,2-1-20 16,-1-1-73-16,-3-5-166 16</inkml:trace>
  <inkml:trace contextRef="#ctx0" brushRef="#br0" timeOffset="155389.467">1219 6618 447 0,'0'0'7'0,"0"0"91"16,0 0-73-16,0 0 13 15,-84-11-3-15,74 6-30 16,1 4 57-16,3 1-62 16,-3 0 0-16,3 0 17 15,-3 0-9-15,-3 14-16 16,-4 9 5-16,-2 9 3 15,-3 5 7-15,-4 3-7 0,1 1 0 16,1 3-2 0,0-4 7-16,0-3-2 15,1 2-3-15,1 0 0 0,-3 5-6 16,3-1 6-16,0 3 0 16,0-1-5-16,1 2 24 15,3 1-25-15,2 0 6 16,2 7 0-16,0 2-6 15,2 1 6-15,0 3 0 16,-2-4-3-16,1 1 14 16,0-6-1-16,3-3-10 15,2-4 0-15,-1-4-1 16,-2-3 1-16,3 0 0 16,2 2 0-16,0-2 8 15,1-1-11-15,1-1 3 16,3 0 0-16,0 3-4 0,9 5 4 15,8 4 0-15,9 7 22 16,3 0-17-16,-4-2 10 16,2 2-15-16,-2-2 0 15,-2 1-2-15,-1 1 2 16,5-1 0-16,-5-1 6 16,4 0 7-16,-4 3-3 15,3-4-10-15,-4 1 0 16,1 1-2-16,-2 1 2 15,0 1 0-15,1 3 6 16,2 2 8-16,1 0-11 0,1-2-3 16,2-3 0-16,0-5-2 15,1-4 2-15,2-5 0 16,4-5-2-16,-2-1 11 16,2-7-18-16,0-3 8 15,-4-2 1-15,3-6-8 16,0-4 8-16,0-4 0 15,4-5 3-15,0-3 6 16,2-2-13-16,1-2 4 16,-4-18 0-16,-5-5 22 15,-5-6-21-15,-4-7 1 16,0-3 26-16,-8-8-23 16,-1-4 2-16,-5-1-7 0,-4-6 3 15,-2 0 4-15,-2-1-7 16,0-2 0-16,0-1 9 15,0-5-3-15,-2-6-7 16,-2-5 1-16,-1-6 0 16,-1-8-6-16,-1-1 6 15,-2 1 0-15,1 6-1 16,-2 10 8-16,-2 11-7 16,-3 12 0-16,3 9 0 15,-1 7-3-15,1 8 3 16,3 1 0-16,1 1 4 15,1 0-4-15,1-4 0 16,0-5-3-16,2-3 3 16,-4-9 6-16,-1-7-6 0,-1-1 0 15,-4 1-1-15,-2 4 3 16,1 10-2-16,-3 0 0 16,0 4 4-16,2 0-5 15,1 2 1-15,0 1 0 16,6 2 7-16,-1-1-5 15,1 0-2-15,1-4 0 16,-5 2 10-16,4-8-21 16,-3 1 11-16,0-3 0 15,-4 0 0-15,5 5 0 16,-2 3 0-16,-1 3-2 16,-1 3 17-16,2-1-26 15,-5 2 11-15,4 2 0 0,-3-2-2 16,-4 5 2-16,3-2 0 15,-6 0-2-15,1-1 10 16,-3 2-13-16,2-1 5 16,-3 2 0-16,0 4-3 15,2 0 3-15,1 4 0 16,2 2-4-16,1 1 14 16,-2 5-6-16,3 2-4 15,0 1-9-15,-2 5 4 16,1 1 5-16,-4 2-6 15,1 0-4-15,1 0 10 16,-2 12-24-16,4 1 24 0,0 6-27 16,3 3 23-1,5 3-42-15,1 1-22 0,9 4 3 16,3 1-144 0,0-6 8-16</inkml:trace>
  <inkml:trace contextRef="#ctx0" brushRef="#br0" timeOffset="161195.028">2315 7779 402 0,'0'0'2'15,"0"0"31"-15,0 0-33 16,0 0 0-16,0 0 25 16,0 0-8-16,0 0 31 0,-36-7 4 15,36 7-17-15,-2 0 37 16,2 0-71-16,0 0 13 15,0 0 32-15,0 0-32 16,0 0 18-16,0 0-24 16,0 0 1-16,0 0 12 15,0 0-21-15,0 0 0 16,0 0-5-16,0 0 12 16,14 7-13-16,7 7 6 15,6 3 0-15,4-3-3 0,7-2 3 16,4 1 0-16,11-4-2 15,4-2 10-15,1-2 9 16,0-3-17-16,5 0 0 16,-2-2 4-16,0 0-4 15,-1 0 0-15,-6 0 10 16,-4 0-5-16,-7 0-8 16,-2 0 3-16,-7 4 0 15,-1 0 16-15,-8-1-13 16,-8-2-3-16,-4 0 15 15,-7 1-11-15,-3-2 5 16,-3 0-9-16,0 0 6 0,0 0 26 16,0 0-32-16,0 1 0 15,0-1 5-15,0 0 5 16,0 0-11-16,0 0 1 16,0 0 0-16,0 0-10 15,0 0 10-15,0 0-41 16,0 0-14-16,3 0-51 15,2 0-86-15,2 0-184 16</inkml:trace>
  <inkml:trace contextRef="#ctx0" brushRef="#br0" timeOffset="162395.52">3443 6656 432 0,'0'0'77'16,"0"0"18"-16,0 0-57 16,0 0 17-16,0 0 2 15,0 0-20-15,0 0 62 16,0 0-60-16,0 0-26 15,0 0 18-15,0 0-27 16,0 0-3-16,0 0-1 16,0 0 0-16,0 0-16 15,0 0 6-15,0 0-61 16,0 0 28-16,0 0-68 16,0 7-97-16,0 1-56 15</inkml:trace>
  <inkml:trace contextRef="#ctx0" brushRef="#br0" timeOffset="168913.605">2208 9149 195 0,'0'0'98'16,"0"0"-25"-16,0 0-6 15,0 0-32-15,0 0 44 0,0 0-31 16,0 0 32 0,0 0-74-16,-69-12 7 0,59 12 35 15,1 0-48-15,3 0 0 16,3 0 13-16,1 0-6 15,2 0 2-15,0 0-9 16,-1 0 9-16,-1 0-8 16,1 0-1-16,-1 0 0 15,1 0-2-15,-2 0 8 16,3 0-6-16,0 0 0 16,0 0 1-16,0 0 11 15,0 0-12-15,0 0 0 0,0 0 31 16,0 0-27-16,0 0 1 15,0 0-5-15,0 0 0 16,0 0 5-16,0 0-5 16,0 0 0-16,0 0-8 15,0 0 16-15,0 0-11 16,0 0 3-16,0 0 0 16,0 0-4-16,0 1 4 15,0 1 0-15,0-2 3 16,0 3 2-16,0-2-5 15,0 2 0-15,0-2 1 16,0 0-1-16,3 1 0 16,-2 1 0-16,1-2 1 0,-1 1 10 15,1-2-7 1,-2 3-4-16,1-3 0 0,-1 0-1 16,0 0 1-16,0 0 0 15,2 0 4-15,-2 0 9 16,0 2-17-16,1 0 4 15,2 2 0-15,2 0-3 16,-2 1 3-16,3 3 0 16,0-2 1-16,0 1 10 15,1-1-12-15,2 1 1 16,-3 2 0-16,6-1-4 16,-1 2 4-16,2 1 0 15,-1 0 0-15,1 0 5 0,-1 0 3 16,1 3-8-16,1 0 0 15,2 0-7-15,-1 1 7 16,3-3 0-16,3 1 5 16,3-4-3-16,4 0 5 15,4-3-7-15,1-2 0 16,11-2 8-16,-5 1-8 16,-3-1 0-16,0-2 2 15,-2 0 15-15,0 0-19 16,2 0 2-16,-5 0 0 15,-1 0 10-15,3-5-10 16,-4 1 0-16,0-3 4 16,-2 2-2-16,-6-1 10 15,0-1-12-15,-10 5 0 0,0-1 2 16,-5 3-2-16,-2-2 0 16,1 0 8-16,0 2-4 15,3-5-4-15,-2 4 0 16,2-2 0-16,0-1 0 15,5 0 0-15,-4-1 0 16,-2 1-4-16,2 0 19 16,-3 2-19-16,2-3 4 15,-5 3 0-15,-2 1-4 16,1-1 4-16,-2 2 0 16,1 0 3-16,-1 0 4 15,0 0-7-15,0 0 0 0,0 0 9 16,0 0 12-1,0 0-21-15,0 0 0 0,0 0 12 16,0 0-11-16,0 0-1 16,0 0 0-16,0 0 7 15,0 0-10-15,0 0 3 16,0 0 0-16,0 0 1 16,0 0-1-16,0 0 0 15,0 0-1-15,0 0 8 16,0 0-13-16,0 0 6 15,0 0 0-15,0 0-6 16,0 0 6-16,0 0-1 16,0 0-5-16,-3 0 12 0,-6 0-16 15,3 3 10 1,-5 4 0-16,0 2-14 0,-8 1 14 16,2 0 0-16,-7 5-5 15,-3 0 14-15,-4 5-20 16,-5-1 11-16,-3 3-9 15,-2-1 2-15,2-2-4 16,2-4 11-16,7-6-12 16,9-3 26-16,-1-2-19 15,2-4 5-15,-2 0 0 16,-2 0-6-16,0-4 6 16,1-11 0-16,0-2-3 15,1 0-4-15,1-3 3 16,1 6 4-16,1-3 0 0,-1 3-7 15,5 2 7-15,3-1 0 16,1 3-5-16,-1 1 16 16,7 2-17-16,-4-3 6 15,2 2 0-15,2 1 7 16,-1 2-7-16,0 2-4 16,3 1 0-16,-1 1-3 15,1 1 1-15,3 0 6 16,0 0-18-16,0 0-1 15,0 1-15-15,0 14 15 16,0 2 15-16,7 1 4 16,7 1-16-16,2-2 16 15,-1 1 0-15,6-3-11 0,-3-1 10 16,6-1 1-16,1-1-1 16,2-5 11-16,-2 0-4 15,1-1-6-15,1-2 1 16,-5-2 9-16,-3-1-10 15,-5-1 0-15,-3 0-11 16,-5 0 36-16,-4 0-28 16,-2 0 3-16,0 0 0 15,0 0 0-15,0 0 0 16,0 0-9-16,0 0 8 16,6 0-59-16,6 0 13 15,6-3-40-15,4-7-170 0</inkml:trace>
  <inkml:trace contextRef="#ctx0" brushRef="#br0" timeOffset="172348.62">17619 9297 432 0,'0'0'53'16,"0"0"35"-16,0 0 18 15,0 0-63-15,0 0-23 16,0 0 75-16,0 0-57 16,-43-22-8-16,43 21 2 15,0 1-28-15,5 0 3 16,17 0-7-16,15 2 0 0,15 8 26 16,6 0-26-16,6 1 0 15,5-2 0-15,2-1 18 16,5-3-15-16,-2-3-3 15,-9-2 0-15,-12 2 3 16,-12-2-3-16,-12 0 0 16,-9 0 0-16,-11 0 11 15,-6 0-16-15,-3 0 5 16,0 0-25-16,-7 0 20 16,-25 6-41-16,-20 1 28 15,-18 0 4-15,-13 1-1 0,-11-2 13 16,-6-1-4-1,-6 0 6-15,4-4 20 0,7 2-17 16,13 1-3-16,15 0 4 16,15 1 7-16,17 0 3 15,15-5-14-15,14 1 2 16,6 1 18-16,0 1-20 16,9 3-1-16,22 2-4 15,16-1 10-15,21 2 13 16,15-4-18-16,11-1 2 15,5-4 10-15,-2 0-12 16,-6 0 0-16,-9 0-8 16,-10 0 18-16,-16-4-9 15,-18 2-1-15,-18 0 0 16,-14 1-28-16,-6 1 12 0,-13 0-31 16,-29 0 27-16,-28 5-10 15,-27 8-17-15,-18 1-38 16,0-3 23-16,9-3 62 15,26 0 90-15,27-1-8 16,22 1-47-16,12-2-24 16,11 2-15-16,5 0 4 15,3 1 0-15,7 2-4 16,23 2 13-16,17 1-9 16,18-7 48-16,16-2-24 0,7-5-14 15,0 0-10 1,-3 0 0-16,-13-2-6 0,-8-8 6 15,-12 2-38-15,-12-1-2 16,-17 4-32-16,-17-1-19 16,-6 0-135-16</inkml:trace>
  <inkml:trace contextRef="#ctx0" brushRef="#br0" timeOffset="175627.642">2127 10510 674 0,'0'0'12'16,"0"0"-6"-16,0 0 13 16,0 0-1-16,0 0-18 15,0 0 0-15,-16 99 40 16,16-40-29-16,0 8 20 16,0 5 18-16,0 1-38 15,0-5 28-15,0-11-31 16,0-12-7-16,0-14 42 15,0-9-43-15,0-8 0 16,0-6 2-16,0-6 7 16,0-2-2-16,0 0-7 15,0 0 0-15,0-6 54 16,0-22-43-16,-12-14-5 16,-6-12-12-16,-3-12 14 0,0-1-3 15,-3 3-5 1,5 8 0-16,4 10 0 15,10 12 0-15,5 9 0 0,0 10-11 16,0 8 11-16,2 1-12 16,7 5-3-16,10 1 14 15,1 0-21-15,4 2 22 16,-2 14-1-16,-1 5-15 16,-6 6 32-16,-8 5-28 15,-7 9 12-15,0 7 0 16,-9 5 33-16,-7-1-31 15,-2-6-2-15,-1-5 15 0,5-12-12 16,1-7-3 0,8-9 0-16,4-7-27 0,1-6-15 15,0 0-145-15,12-17-68 16,7-13-259-16</inkml:trace>
  <inkml:trace contextRef="#ctx0" brushRef="#br0" timeOffset="176406.838">2166 11107 667 0,'0'0'0'0,"0"0"5"16,0 0 11-16,0 0 15 0,0 0 13 16,0 0-4-16,88 47-26 15,-58-47 40-15,-2 0-47 16,0-7-7-16,-5-6 29 15,-6-4-27-15,-6 0 1 16,-6-3 21-16,-5 0-17 16,0-1 17-16,-12-3-24 15,-4 1 0-15,-4-7 10 16,5 1-6-16,0-2-1 16,6 0-3-16,2 3 0 15,7 1-4-15,0 4 4 16,3 3-12-16,13 1 8 15,-1 8-2-15,-1 3 0 16,1 3 6-16,-2 5-1 0,-2 0-29 16,0 5 26-1,-1 12 0-15,-2 7-4 0,0 7 16 16,2 4 6-16,-1 1-14 16,2 0 0-16,2-2 35 15,0-7-35-15,2-7 0 16,2-4 13-16,2-9-6 15,2-3-5-15,-3-4-2 16,4 0 0-16,0-16 29 16,-2-8-29-16,-1-6 11 15,-5-3 12-15,-7 0-16 16,-7 3 5-16,0 7-12 16,0 6 0-16,0 8 3 0,0 5-3 15,0 4 0-15,0 0-5 16,0 0 19-16,0 0-28 15,0 2 3-15,0 15 11 16,0 8-10-16,0 3 10 16,0 3 0-16,0-2 3 15,5-4 5-15,5-6-9 16,-2-4 1-16,2-6 0 16,-1-3-9-16,0-3 9 15,3-3 0-15,3 0 4 0,4-9 1 16,5-9 27-1,-3-6-32-15,2-4 12 0,-3 1-2 16,-6 1-10-16,-5 7 0 16,-4 7-1-16,-3 5 1 15,-2 1-1-15,0 6-18 16,0 0-48-16,0 0 31 16,0 0-72-16,0 0-49 15,0 3-163-15</inkml:trace>
  <inkml:trace contextRef="#ctx0" brushRef="#br0" timeOffset="177623.395">3118 10690 32 0,'0'0'392'0,"0"0"-284"0,0 0-3 15,0 0-26 1,0 0-38-16,0 0 20 0,-32 21-48 16,14 8 2-16,-4 9 20 15,1 10-24-15,5 3 38 16,1-2-31-16,9-8-15 16,6-10 12-16,0-11-15 15,0-5 0-15,9-9-3 16,9-6 16-16,-1 0-13 15,6-3 0-15,2-15 5 16,-2-6 9-16,-7-2-14 16,-4 0 0-16,-10 2-5 0,-2 3 20 15,0 4-22 1,0 4 7-16,-9 2 0 16,0 6-11-16,3 4 11 0,0 1-4 15,1 0-8-15,1 0 2 16,1 13 6-16,0 2-1 15,3 4 5-15,0-2-5 16,0-3 5-16,6-2 0 16,6-2-7-16,0-3 18 15,2-2-17-15,0 0 6 16,-1-5 0-16,1 0 5 16,-2 0 0-16,3-9-5 15,-5-3 0-15,-2-3 2 0,-1-2-4 16,-4-3 2-1,0 6 0-15,-3-3 4 0,2 1-4 16,-2 5-6-16,6-1 5 16,-3 7-5-16,1 2-3 15,2 1 2-15,0 2-7 16,-1 0 3-16,2 2-4 16,-1 12 15-16,4 6-15 15,-3-1 31-15,3 0 4 16,1-5-20-16,0-2 4 15,1-6 8-15,4-4-2 16,2-2-10-16,8 0 1 16,5-16 13-16,-1-8-6 15,0-5-8-15,-8-2 7 16,-3 2-8-16,-11 3 1 0,-7 6 0 16,-1 10-9-1,0 3 20-15,0 7-11 0,-4 0 0 16,-2 0-1-16,-6 14-15 15,0 11 16-15,-1 6 0 16,5 8-4-16,4 0-1 16,4 0 5-16,0-6 0 15,0-6 7-15,0-7-8 16,7-6 1-16,1-7-1 16,-3-4-5-16,-2-3 12 15,-1 0-2-15,1-3-3 16,6-16 2-16,1-12 39 15,-2-6-42-15,-2-5 0 0,-6-4 6 16,0-3 1-16,0-1-2 16,-6 2-5-1,-2 9 0-15,0 10 5 0,4 13 2 16,0 11-7-16,4 4 20 16,0 1-19-16,0 0-2 15,0 12-25-15,0 13 26 16,3 6-1-16,7-1 1 15,1 1 0-15,1-9 2 16,4-3 8-16,1-5-20 16,2-4 2-16,12-5-81 15,4-5 59-15,6 0-154 16,-5-12-346-16</inkml:trace>
  <inkml:trace contextRef="#ctx0" brushRef="#br0" timeOffset="178109.015">4084 10728 614 0,'0'0'116'16,"0"0"-52"-16,0 0-64 15,0 0 0-15,0 0 86 16,0 0-29-16,0 0-30 15,75-15 51-15,-32-5-54 0,-1-2 4 16,1-2-28-16,-6 0 3 16,-7 1 4-16,-8 2-5 15,-8 0-2-15,-8 2 11 16,-6-3-10-16,0-2-1 16,-12 3-2-16,-12 4-35 15,-1 2 23-15,5 8-25 16,6 4 38-16,6 3-10 15,8 0 7-15,0 0-2 16,0 0-31-16,0 0 0 16,12 0 35-16,10 0-26 15,7 3 28-15,-1 4 1 0,3 3 6 16,-1 1-5 0,-3 4-2-16,-3 4 0 0,-6 3 23 15,-5 0-20-15,-5 4 2 16,-7 1 24-16,-1 2-26 15,0 2 11-15,0-2-14 16,0-4 0-16,0-5-14 16,0-6-71-16,21-10-54 15,10-4-103-15</inkml:trace>
  <inkml:trace contextRef="#ctx0" brushRef="#br0" timeOffset="178521.608">5055 10347 460 0,'0'0'439'15,"0"0"-439"-15,0 0 10 16,0 0-10-16,-85-14 0 16,67 14 52-16,0 0 3 15,4 10-52-15,0 10 9 16,2 6 5-16,2 12-27 15,5-1 10-15,5 2 0 16,0-3 15-16,5-7-15 16,8-4 0-16,4-6 12 15,-3-5-6-15,-3-8-7 0,0-3 1 16,-1-3 0 0,0 0 10-16,0-1-9 0,-2-18-1 15,3-7 21-15,-7-7-18 16,-4-4 4-16,0-2-7 15,0 8-19-15,-6 7 2 16,2 12 15-16,4 9-12 16,-3 3 4-16,3 0-66 15,-2 0 3-15,-1 4 26 16,-2 12-3-16,-3 11 29 16,-6-3-156-16,-5-1-367 15</inkml:trace>
  <inkml:trace contextRef="#ctx0" brushRef="#br0" timeOffset="180007.023">4876 10655 684 0,'0'0'160'0,"0"0"-147"15,0 0-13-15,0 0 0 16,0 0 64-16,0 0-2 15,54-63-10-15,-32 30-52 16,-1-4 3-16,-1-5 25 16,-5-3-26-16,-5-1 0 15,-8 0 3-15,-2 4 3 0,-5-1 13 16,-14 3-21-16,-2 3-3 16,1 7-9-16,1 9 12 15,10 9 0-15,0 4-3 16,5 4 6-16,4 4 1 15,0-3-4-15,0 1 0 16,0 2-21-16,0 0 2 16,0 0 4-16,6 0 12 15,13 0 3-15,6-2 9 16,8-2-9-16,6-2 0 16,4-1-2-16,2-1 3 15,4 1-1-15,-7 0 0 16,-8 3 2-16,-7 2-5 15,-8 2 3-15,-8 0-1 16,1 3-18-16,-6 16 19 16,1 6 0-16,-2 6-3 15,0 3 13-15,3-1 11 0,1-6-21 16,4-2 3-16,4-11 4 16,-2-1-7-16,7-4 0 15,-1-5-8-15,3-4 23 16,-3 0-6-16,3 0-9 15,-5-9 0-15,-4 2 7 16,-6 4-7-16,-6 3 0 16,-3 0 0-16,0 0-8 15,0 5 1-15,0 15-2 16,0 7 9-16,0 4 8 0,0-2-8 16,4-5 0-16,7-2-1 15,2-10 14 1,2-4-13-16,4-5 0 0,0-3 0 15,4-1 6-15,3-15 3 16,-4-5-9-16,-4-3 0 16,-6-3 7-16,-9-1-18 15,-3-1 10-15,-3-1-42 16,-18 4 32-16,-4 2-22 16,0 10 9-16,8 6 21 15,2 6-4-15,3 2-5 16,3 0 2-16,0 9 10 15,5 3-17-15,2 1 17 0,2-2 0 16,0-5-1-16,0 0 0 16,8-3 1-16,5-1 0 15,4-2 0-15,3 0 47 16,6-8-46-16,-1-9 8 16,5-1 17-16,-6-3-24 15,1-2 16-15,-6 4-18 16,-5 3 0-16,-6 5 8 15,-6 9-8-15,-2 2 0 16,0 0-5-16,0 0 3 16,0 12 1-16,-7 11-4 15,-2 8 5-15,1 2-3 16,5-5 3-16,3-5 0 16,0-9-3-16,0-3 12 0,0-5-10 15,2-3 1-15,4-3 0 16,1 0-2-16,5 0 10 15,2-10-8-15,2-9 10 16,-1-1-7-16,-6-4 9 16,-4 1-12-16,-5-2 0 15,0 6-21-15,-8 4 0 16,-5 5 10-16,2 10-4 16,1 0-4-16,1 0-2 15,6 8-2-15,0 8 23 16,3-1-18-16,0 0 18 15,3 0-1-15,10-6-16 0,4 1 29 16,2-4-12-16,2-3 0 16,4-3 2-16,-1 0 61 15,1-6-60-15,0-12 11 16,-2-6 33-16,1-5-42 16,-3-3 26-16,-6-4-31 15,1-5 13-15,-7-2 4 16,-6-4-17-16,-3-1 0 15,0-2 7-15,-3-1 3 16,-6 7-11-16,1 13 1 16,0 14 0-16,6 11-5 15,2 6 5-15,0 0-16 16,0 9 8-16,0 19-23 16,0 8 30-16,0 7 1 0,0 1 0 15,0-5 12-15,0-10-11 16,2-5-1-16,7-7 18 15,1-5-13-15,1-5 0 16,2-2-5-16,2-5 0 16,3 0 8-16,0-5-8 15,0-12-30-15,-5-4-21 16,-8-1-106-16,-5-1-89 16</inkml:trace>
  <inkml:trace contextRef="#ctx0" brushRef="#br0" timeOffset="180171.188">5973 9930 403 0,'0'0'298'15,"0"0"-273"-15,0 0-18 16,101-35-8-16,-70 21 1 16,-1 5 0-16,-3 1-13 15,-3 8 13-15,0 0-44 16,-11 0-169-16</inkml:trace>
  <inkml:trace contextRef="#ctx0" brushRef="#br0" timeOffset="180869.044">5048 11093 415 0,'0'0'39'15,"0"0"-2"-15,0 0 102 16,0 0-54-16,0 0-19 16,0 0 32-16,-30 0-53 15,30 0-2-15,0 0-32 16,0 0 5-16,0 0-16 0,7 0 0 16,17 0 0-16,15-6 39 15,13-11-14-15,9-3-3 16,5-3-22-1,10-6 13-15,6-1 5 0,3 1-18 16,-1-2 0-16,-8 0 4 16,-5 1-3-16,-5-1-1 15,-3 0 0-15,-4 0 6 16,-2 0 0-16,-9 4-6 16,-5 5 0-16,-12 5-2 15,-13 5 2-15,-9 6 0 16,-6 5-3-16,-3 1 7 15,0 0-32-15,0 0 27 0,0 0-55 16,0 0 31-16,0 7-28 16,0 0-30-16,0 1 8 15,0-3-62-15,0-3-163 16</inkml:trace>
  <inkml:trace contextRef="#ctx0" brushRef="#br0" timeOffset="190233.857">2269 7813 452 0,'0'0'59'15,"0"0"-10"-15,0 0-19 16,0 0 12-16,0 0 11 16,0 0-42-16,0 0 54 15,0 0-42-15,-6 0-21 16,6 0 23-16,0 0-22 15,0 0-4-15,0 0 1 0,0 0 0 16,0 0-13-16,0 0 13 16,0 0 0-16,12 1 3 15,6 5-3-15,1 1 0 16,-2-3 0-16,4 1 10 16,4 0-14-16,-7-3 4 15,4-1 0-15,-4-1-8 16,-1 0 8-16,2 0-8 15,-6 0 0-15,2 2-31 16,-3-2 31-16,-1 0-44 16,5 1-39-16,2 1-43 15,-6-2-90-15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4:31:54.979"/>
    </inkml:context>
    <inkml:brush xml:id="br0">
      <inkml:brushProperty name="width" value="0.05292" units="cm"/>
      <inkml:brushProperty name="height" value="0.05292" units="cm"/>
      <inkml:brushProperty name="color" value="#0070C0"/>
    </inkml:brush>
  </inkml:definitions>
  <inkml:trace contextRef="#ctx0" brushRef="#br0">5973 12326 555 0,'0'0'5'16,"0"0"-5"-16,0 0-12 15,0 0 0-15,0 0 24 16,0 0-16-16,0 0 4 16,23 18 0-16,-9-15 72 0,2 1-72 15,5 1 0-15,3 3 23 16,6 0-20-16,7 0 8 16,3 1-11-16,9-1 0 15,4 0 4-15,5-4-4 16,-1-1 0-16,-1-3-11 15,4 0 11-15,5 0-24 16</inkml:trace>
  <inkml:trace contextRef="#ctx0" brushRef="#br0">13802 12123 375 0,'0'0'98'0,"0"0"-43"15,0 0-37-15,0 0-12 16,0 0 2-16,0 0 35 15,2 3-39-15,4-3 5 16,5 0 14-16,7 0 4 16,12 0 10-16,6 0-19 15,7 0-8-15,2 0 38 16,3 0-47-16,2 0-1 16,0 0 1-16,3 3 12 15,-1 2-18-15,-2 1 5 16,-4 0 0-16,-7-1 0 15,-6 1 0-15,-7-3-21 16,-5-3 15-16,-9 0-39 0,-6 0-5 16,0 0-91-1,-6 0-17-15,0 0-78 0</inkml:trace>
  <inkml:trace contextRef="#ctx0" brushRef="#br0">5179 14008 371 0,'0'0'57'15,"0"0"-43"-15,0 0 33 16,0 0 19-16,0 0-40 16,0 0 15-16,0 0 11 15,-19 0-48-15,19 0 60 16,0 0-64-16,0 0 4 16,0 0-11-16,0 0 7 15,0 0-13-15,18 1 6 16,11 8 7-16,7 3-2 15,12 3 2-15,7-1 0 0,6 3-2 16,6-4 2-16,1-4 0 16,6-2-4-1,-2-3 9-15,-5-1-22 0,-3-2 15 16,-3 1-18-16,-7-2 13 16,-5 2-22-16,-9-1 4 15,-5 3 16-15,-7 3-78 16,-4 1 43-16,-3 5-32 15,-3 2-51-15,-5 3-8 16</inkml:trace>
  <inkml:trace contextRef="#ctx0" brushRef="#br0">12612 14216 552 0,'0'0'10'16,"0"0"22"-16,0 0-29 15,0 0 16-15,0 0-20 0,0 0 1 16,35 9 0-16,-14-3 22 16,6 1-18-16,3 3 1 15,4 0-2-15,2 1 13 16,3-3-16-16,5-1 0 16,-1-4 0-16,7 0-26 15,-4-2 26-15,2-1-58 16,-5 0-65-16,-4 0-168 15</inkml:trace>
  <inkml:trace contextRef="#ctx0" brushRef="#br0">2503 417 731 0,'0'0'24'0,"0"0"-19"16,0 0 15-16,0 0-17 16,0 0 60-16,0 0-30 15,-34-48 14-15,29 48-47 16,-3 16 15-16,-11 17 0 16,-6 22-2-16,-9 20-13 15,-8 17 37-15,-1 7-29 16,-8 6 21-16,3 2-19 15,-2 1-6-15,3 1 44 16,3 7-48-16,5-3 0 16,6-10 23-16,6-14-13 15,8-22-11-15,5-18 1 16,7-16 0-16,0-11 0 0,4-9 0 16,1-6 0-16,1-7-2 15,1 0-34-15,-5 0 5 16,-4 0-33-16,-10-11-59 15,-11-15-85-15,-6-15-368 16</inkml:trace>
  <inkml:trace contextRef="#ctx0" brushRef="#br0">1471 969 651 0,'0'0'9'16,"0"0"28"-16,0 0-27 16,0 0-11-16,0 0 1 15,0 0 0-15,9 3 11 16,22 28-4-16,14 12 13 16,10 12 62-16,9 7-60 15,6 2 23-15,4 5-45 16,3-2 9-16,-2 1 30 15,-2-4-39-15,-5-6 0 16,-2-5 9-16,-2-5-5 16,-1 0 25-16,-2 2-29 15,-3-3 0-15,-3-8 20 0,-7-5-20 16,-9-11 0-16,-9-6-6 16,-11-6 21-16,-10-7-20 15,-6-3 5-15,-3-1 0 16,0 0-13-16,0 0 13 15,0 0-55-15,0-15-60 16,0-7 12-16,-3-5-184 16,3 3-40-16</inkml:trace>
  <inkml:trace contextRef="#ctx0" brushRef="#br0">4221 844 448 0,'0'0'0'0,"0"0"0"15,0 0 22-15,-105 29 10 16,67-12 24-16,-1 4 30 15,-4 6-36-15,0 8 9 0,-6 9-57 16,-2 5 11-16,3 8 40 16,4 5-45-16,5 8-7 15,2 14 34-15,7 11-28 16,0 13 26-16,3 6-27 16,6 1 4-16,8-5 16 15,8-1-25-15,5-4-1 16,5-1 4-16,20 2 5 15,12-2-9-15,17 4 0 16,18-5-7-16,20-2-18 16,17-4-3-16,19-8-56 15,15-7 54-15,11-8-60 0,19-10-27 16,13-11-27-16,16-6-60 16,11-8 6-16</inkml:trace>
  <inkml:trace contextRef="#ctx0" brushRef="#br0">20007 2070 567 0,'0'0'57'0,"0"0"-7"16,0 0-28-16,0 0 27 16,0 0-21-16,0 0 12 15,-34-30 33-15,34 30-50 16,0 0 47-16,0 0-70 0,0 0 0 15,0 0-20-15,10 16 23 16,10 10-3-16,5 13 0 16,8 11 5-16,-5 9 15 15,-3 5-20-15,-5 8 5 16,-11 7 13-16,-9 7-14 16,-4 0 8-16,-22 1-12 15,-12-6 21-15,-11 3-26 16,-13 0 5-16,-15 0 0 15,-9-3-9-15,-11-1 9 16,-7-3-36-16,-10 6-9 16,-11 5-96-16,-15-5-19 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4:01:41.983"/>
    </inkml:context>
    <inkml:brush xml:id="br0">
      <inkml:brushProperty name="width" value="0.05292" units="cm"/>
      <inkml:brushProperty name="height" value="0.05292" units="cm"/>
      <inkml:brushProperty name="color" value="#0070C0"/>
    </inkml:brush>
  </inkml:definitions>
  <inkml:trace contextRef="#ctx0" brushRef="#br0">5702 5554 214 0,'0'0'5'0,"0"0"25"16,0 0 36-16,0 0-42 15,0 0 39-15,0 0-26 16,0 0 26-16,0 0-9 16,-7-26-29-16,7 23 39 15,-1 1-43-15,1 2-13 16,0 0 33-16,0 0-38 15,0 0 2-15,0-2-5 16,0 2 0-16,0 0 9 16,6-3-9-16,13 1 0 15,5-3-1-15,10 3 1 16,2 1 0-16,0-1 0 16,3 2 1-16,-3 0-2 0,4 0 1 15,-3 0 0-15,2 8-6 16,-1 1 7-16,-2 2-2 15,-1 0 0-15,2-4 1 16,-4 0 3-16,0-1-3 16,-8-1 3-16,-1-4-4 15,-7-1 1-15,-10 3 0 16,2-3 0-16,-8 0 13 16,-1 0-17-16,0 0 4 15,0 0 0-15,0 0 17 16,0 0-11-16,0 0-5 15,0 0-1-15,0 0 9 16,0 0-28-16,0 0 19 0,2 0-46 16,1 0 10-16,7 0-168 15,0 0 52-15,1 0-71 16</inkml:trace>
  <inkml:trace contextRef="#ctx0" brushRef="#br0" timeOffset="1789.865">14797 5542 474 0,'0'0'6'0,"0"0"29"16,0 0-35-16,0 0 0 16,0 0 39-16,0 0-14 0,0 0-1 15,0 0 11-15,0 0-29 16,0 0 29-16,1 0-33 15,7 0-2-15,5 0 41 16,4 0-40-16,2 0 17 16,3-2-18-16,1-1 3 15,2 0 34-15,3 0-37 16,2 0 0-16,2 0 0 16,0 1 2-16,0-1-2 15,4 0 0-15,-5 0 5 16,-3 2-1-16,-5-1-4 15,-6 0 0-15,-5 1-4 16,-3-1 4-16,0 2 0 16,-3 0-3-16,0 0 7 15,-3 0-14-15,0 0 10 0,-1 0-39 16,2 0 28-16,3 0-43 16,4 0-31-16,4 0-82 15,-6 0-171-15</inkml:trace>
  <inkml:trace contextRef="#ctx0" brushRef="#br0" timeOffset="3523.475">20436 5639 249 0,'0'0'103'0,"0"0"-98"15,0 0 2-15,0 0 45 16,0 0-25-16,0 0 43 15,3 0-2-15,-3 0-34 16,0 0 47-16,0 0-56 16,0 0-10-16,0 0 18 15,0 0-29-15,0 0 16 16,0 0-20-16,0 0 7 16,0 0-4-16,0 0-3 0,3 0 0 15,5 0-6 1,5 0 22-16,4 0-17 0,7 0 1 15,1 0 0-15,2 0 0 16,1 0 0-16,-2 0 0 16,3 0-2-16,3 0 13 15,-2 0 1-15,5 0-12 16,-2 0 2-16,0 0 10 16,0 0-12-16,-2 0 0 15,2 0 12-15,-3 0-11 16,-4 0 7-16,-2 0-8 15,-3 0 5-15,-3 0 28 16,-4 0-30-16,0 0-3 16,-3 0 21-16,-2 0-16 15,1 0 10-15,-4 0-15 0,2 0 0 16,-1 0 11-16,4 0-11 16,-1 0 0-16,2 0 0 15,0 0 12-15,-1 0-5 16,2 0-7-16,-3 0 0 15,-1 0 22-15,-2 0-22 16,-2 0 0-16,-3 0 0 16,-1 0 10-16,-1 0-7 15,0 0-3-15,0 0 0 16,0 0-1-16,0 0 1 0,0 0 0 16,0 0 4-1,0 0 5-15,0 0-1 0,0 0-8 16,0 0 0-1,0 0 2-15,0 0-2 0,0 0 0 16,0 0-6-16,0 0 16 16,0 0-21-16,0 0-14 15,0 0-49-15,0 0 39 16,0 0-107-16,0 0-145 16,0 0-156-16</inkml:trace>
  <inkml:trace contextRef="#ctx0" brushRef="#br0" timeOffset="5278.516">5424 6856 508 0,'0'0'82'0,"0"0"-82"16,0 0 2-16,0 0-9 15,0 0 7-15,0 0 0 0,3 0 2 16,-2 0 4-16,2 0 30 15,3 0-36-15,3 0 5 16,6 0 2-16,6-4-4 16,4 1-3-16,0 3 0 15,5-3 9-15,3 3-5 16,3-1-4-16,7-2 0 16,5 0 10-16,1 2-8 15,2-1-2-15,0 2 0 16,-2 0 10-16,-1-2-18 15,1 0 8-15,-4-3 0 16,2-1 10-16,-5 0-10 0,0 1 0 16,-2-2 11-1,-4 4 0-15,-2 0 7 16,-5 2-18-16,-3 1 0 0,-2 0-7 16,-9 0 16-16,0 0-9 15,-6 0 0-15,-4 0 8 16,-1 0-6-16,2 0-2 15,-5 0 0-15,2 0-2 16,-1 0 2-16,-1 0 0 16,2 0-2-16,2 0 17 15,2 0-36-15,5 0 21 16,2 0-52-16,5 4 4 16,-1-1-140-16,5-1-96 15</inkml:trace>
  <inkml:trace contextRef="#ctx0" brushRef="#br0" timeOffset="6849.874">13823 6766 485 0,'0'0'100'0,"0"0"-64"15,0 0-36-15,0 0 0 16,0 0 15-16,0 0-2 0,-2 0 0 16,2 0 20-16,0 0-32 15,0 0 27-15,0 0-28 16,0 0 0-16,0 0 12 16,0 0-12-16,0 0 0 15,0 0 8-15,11 0 8 16,6 1-4-16,5 6-12 15,4-2 0-15,3 0 25 16,-1-1-25-16,2 1 0 16,1-1 5-16,-1-1 3 15,0 0 3-15,0-1-11 16,-4 0 0-16,-2-2 14 16,-4 0-14-16,1 0 0 0,-8 0 3 15,-4 1 7 1,-6 1-13-16,-2-2 3 0,-1 0 0 15,0 0-31-15,0 0 13 16,0 2-59-16,-12-2-42 16,-14 0-339-16</inkml:trace>
  <inkml:trace contextRef="#ctx0" brushRef="#br0" timeOffset="8508.251">2946 7830 637 0,'0'0'95'15,"0"0"-94"-15,0 0-2 16,0 0 9-16,0 0-8 16,0 0 0-16,1 0 4 0,1 0 8 15,1 0-12 1,3 1 0-16,6-1-8 0,7 2 17 15,4 1-6-15,5 1-3 16,5 2 0-16,1-3 5 16,2-2 9-16,6 2-14 15,1 0 7-15,2-2 5 16,-2-1-2-16,-4 0-10 16,-6 0 11-16,-5 0-10 15,-4 0-1-15,-11 0 0 16,-2 0 0-16,-5 0 15 15,-5 0-17-15,-1 0 2 16,0 0 0-16,0 0 1 16,0 0-1-16,0 0-9 0,3 3-5 15,7 1-93-15,2 0-71 16,-7-4-148-16</inkml:trace>
  <inkml:trace contextRef="#ctx0" brushRef="#br0" timeOffset="22395.617">19634 7651 909 0,'0'0'20'0,"-89"-44"-20"15,47 36 11 1,-3 5-6-16,-3 3 28 0,-8 12-31 16,-4 20-2-16,-1 14 40 15,6 20-39-15,8 12 38 16,13 11-39-16,16 5 8 15,18 0-7-15,11-10-1 16,36-10-3-16,16-18-9 16,12-16 9-16,13-13-4 15,3-20-3-15,0-7 6 16,-3-29-21-16,-7-22 25 16,-10-19 0-16,-16-17-16 15,-19-7 16-15,-24-5-9 16,-12 4-12-16,-27 10 21 0,-27 10-10 15,-12 16 10 1,-8 18 0-16,-2 16 42 0,-2 15-32 16,5 10 5-16,12 12-15 15,15 25-37-15,23 18 30 16,22 15-135-16,1 8-25 16,26-8-270-16</inkml:trace>
  <inkml:trace contextRef="#ctx0" brushRef="#br0" timeOffset="22725.779">19727 8428 427 0,'0'0'3'0,"0"0"67"16,0 0 30-16,-90 75 2 16,48-44-27-16,-13 7-30 15,-11 5 65-15,-16 8-60 16,-16 9-19-16,-21 11 44 16,-24 6-61-16,-8 10 12 15,-7 0-26-15,12-1 10 0,16-2-6 16,24-12-4-16,27-12-24 15,31-13 24 1,32-16-77-16,16-11-78 0,23-10-64 16,16-10-310-16</inkml:trace>
  <inkml:trace contextRef="#ctx0" brushRef="#br0" timeOffset="23079.021">18521 9358 875 0,'0'0'3'16,"-89"-5"40"-16,41 5-19 16,-4 22-23-16,-6 9 65 0,1 11-61 15,0 13 3-15,8 7 53 16,13 12-45-16,12 6 1 16,17-2-17-16,7-4 10 15,21-13-21-15,22-11 11 16,12-13-22-16,9-16 20 15,4-13-38-15,-3-8 14 16,-7-14 23-16,-13-19-5 16,-15-7 8-16,-20-14 0 15,-10-9-21-15,-23 1 21 16,-24 6-36-16,-11 12 36 16,-6 15 6-16,4 12-6 15,14 8 53-15,19 6-53 16,18 3-18-16,9 0 14 15,32-2-174-15,29-10 60 0,29-17-69 16</inkml:trace>
  <inkml:trace contextRef="#ctx0" brushRef="#br0" timeOffset="23322.898">19549 8586 1007 0,'0'0'6'15,"0"0"-12"-15,0 0-28 16,18 88 19-16,16-26 14 16,15 10 1-16,14 9 0 15,11 6 72-15,13 5-68 0,10 6-2 16,9 4-4-16,7-2 19 16,2-6-25-16,2-7 8 15,-4-10-73-15,-7-6 10 16,-8-8-70-16,-17-10-88 15,-14-11-170-15</inkml:trace>
  <inkml:trace contextRef="#ctx0" brushRef="#br0" timeOffset="23677.73">21062 9953 384 0,'0'0'526'15,"0"0"-464"-15,0 0-7 16,0 0-32-16,-91 0 15 0,55 3-1 15,-7 16-33-15,-2 9 35 16,-2 9-39-16,4 9 4 16,9 5 6-16,9 2-10 15,8-4 0-15,14-6-4 16,3-3 14-16,9-7-30 16,22-4 16-16,12-12-28 15,13-13 12-15,7-4-16 16,2-22-14-16,-1-13 16 15,-16-5-12-15,-15-7 41 16,-18-1 5-16,-15-3 0 16,-17 1 13-16,-25 3-9 15,-13 10-4-15,-6 12 10 0,-3 12-6 16,4 13 19-16,13 0-23 16,15 21 0-16,22 8-23 15,10 7-107-15,25 3-83 16,16-7-246-16</inkml:trace>
  <inkml:trace contextRef="#ctx0" brushRef="#br0" timeOffset="24002.011">21029 10764 635 0,'0'0'83'0,"0"0"-55"15,0 0-25-15,0 0 15 16,0 0 113-16,0 0-75 16,-50 15 12-16,36-4 17 15,-12 11-44-15,-16 9 22 16,-13 11-37-16,-12 6-19 16,-10 4 53-16,-11 6-57 15,-6 4 3-15,-13 5-6 16,-7 1 14-16,1-3-14 15,9-3 0-15,23-11 0 16,25-6-32-16,28-11 8 16,23-5-63-16,5-8-9 15,35-11-60-15,17-10 8 0,11-3-162 16</inkml:trace>
  <inkml:trace contextRef="#ctx0" brushRef="#br0" timeOffset="24310.793">20414 11439 667 0,'0'0'162'16,"0"0"-130"-16,-122 47-3 16,62-10 54-16,-1 4-28 15,6 5 4-15,14 3-18 16,15-3-41-16,15 0 27 16,11-3-27-16,1-3 0 15,31-5-3-15,16-6 8 16,16-11-10-16,10-15-17 0,0-3-4 15,-10-21 5 1,-12-17-10-16,-19-14 24 0,-16-10 5 16,-17-8 4-16,-11 3 3 15,-25 9-5-15,-5 16 0 16,0 13 19-16,8 14-16 16,12 5-3-16,14 5 0 15,7-6-19-15,37-10-93 16,28-16-95-16,26-19-132 15</inkml:trace>
  <inkml:trace contextRef="#ctx0" brushRef="#br0" timeOffset="24893.388">21319 10372 883 0,'0'0'57'15,"0"0"-49"-15,0 0-16 0,0 0 3 16,-19 75 5-16,27-18 62 15,28 7-56-15,17 8 24 16,20 6 19-16,12 7-36 16,9 1 5-16,9 2-18 15,4-4 0-15,4-8 3 16,2-4-3-16,1-4 0 16,-5-4 1-16,-10-7-1 15,-13-4-12-15,-20-11-18 16,-12-9-43-16,-16-11 63 15,-13-8-75-15,-10-7-9 0,-9-5 54 16,-6-2-11-16,0 0 51 16,-6-7 14-16,-14-4 7 15,-1 1 101-15,-4 3-70 16,4 1 13-16,1 5 29 16,0 1-49-16,-1 0 6 15,-3 0-51-15,-2 21 19 16,-4 18 16-16,-3 12-32 15,6 11-3-15,9 4 15 16,9-3-3-16,9 0-21 16,4-7 9-16,25-6 0 15,12-9-26-15,13-14-4 0,15-10-8 16,9-12 22-16,-2-5-34 16,-8-2-4-16,-19-18-48 15,-23-6 102-15,-22-8 16 16,-7-2-16-16,-34-1 0 15,-18 3 28-15,-18 8-26 16,-3 6 13-16,-2 8-15 16,12 10 0-16,18 2-13 15,15 3 13-15,14 16-36 16,18 7-57-16,1 3-114 16,14 0-243-16</inkml:trace>
  <inkml:trace contextRef="#ctx0" brushRef="#br0" timeOffset="25472.181">20471 12160 491 0,'0'0'145'0,"0"0"-79"15,0 0 11-15,0 0-2 16,0 0 60-16,0 0-55 16,-13-29-31-16,-7 29 10 15,-15 27-53-15,-18 22-1 16,-20 20-5-16,-14 18 5 16,-5 5 28-16,5 0-33 15,13-12 0-15,23-7 1 16,17-14-1-16,19-11-5 15,10-8-27-15,5-9-99 16,2-11 21-16,14-13-81 16,4-7-211-16</inkml:trace>
  <inkml:trace contextRef="#ctx0" brushRef="#br0" timeOffset="25749.738">19780 12916 768 0,'0'0'86'0,"-98"34"-33"15,52-8-51-15,5 5 90 16,3 5-36-16,8 3-35 16,9 0 26-16,12 2-47 15,9-2 4-15,0-6-13 16,18-9 16-16,16-5-29 16,12-9 20-16,5-10-32 15,3 0 29-15,-2-21-24 0,-9-11-9 16,-12-9 32-16,-13-7 12 15,-12-8-6-15,-6-2 0 16,0-2-29-16,0 0 24 16,0 1-47-16,6-4-39 15,15-5-48-15,10-2-214 16</inkml:trace>
  <inkml:trace contextRef="#ctx0" brushRef="#br0" timeOffset="25981.163">20448 11986 1032 0,'0'0'10'0,"0"0"5"16,0 80-17-16,21-26 2 0,10 6 0 16,14 6 57-16,14 0-54 15,8 2 21-15,13 5-24 16,4 0 23-16,1-1-17 15,-3 1-6-15,-8-1-55 16,-7-8 42-16,-5-2-59 16,-6-6-48-16,-8-12-72 15</inkml:trace>
  <inkml:trace contextRef="#ctx0" brushRef="#br0" timeOffset="26259.154">21352 13043 1041 0,'0'0'45'0,"0"0"-43"16,-116 3 24-16,74 19-25 15,-1 11 48-15,4 11-27 16,8 7-22-16,15 2 19 16,16 2-19-16,1-4-11 15,36-9 8-15,11-9-44 16,13-11 41-16,0-10-35 15,-4-9-30-15,-17-3 38 16,-17-15 13-16,-23-21 20 0,-9-8 2 16,-37-16-2-1,-20-11-7-15,-21-11-89 0,-16-7-60 16,-13-10-124-16</inkml:trace>
  <inkml:trace contextRef="#ctx0" brushRef="#br0" timeOffset="26830.848">18210 10062 717 0,'0'0'75'0,"0"0"-75"15,0 0 0-15,0 0 32 16,-114 98 37-16,21-42-13 16,-23 8-25-16,-18 3-29 15,-5 6 109-15,-1 0-105 16,10-5 13-16,20-11 8 16,13-7-24-16,14-4 9 0,14 0-12 15,12-3-42 1,21-7-9-16,24-6-75 0,12-8-31 15,22-10-120-15,12-4-129 16</inkml:trace>
  <inkml:trace contextRef="#ctx0" brushRef="#br0" timeOffset="27130.298">17051 10986 754 0,'0'0'26'0,"-108"23"65"16,47-3-71-16,-2 7 36 15,3 2-5-15,11 8-37 16,14 6 18-16,15 10-32 16,20 6 0-16,5 1-10 15,36-7 10-15,22-12-17 0,16-14 10 16,14-17-19-16,5-10 11 16,-7-7-12-16,-15-26-6 15,-19-10 13-15,-20-12-13 16,-19-6 33-16,-18-6-1 15,-3-1 5-15,-27 1-8 16,-6 9-4-16,1 11 8 16,9 13-10-16,13 7 10 15,13 6-41-15,22-4-61 16,28-1-214-16</inkml:trace>
  <inkml:trace contextRef="#ctx0" brushRef="#br0" timeOffset="27376.532">18059 10221 889 0,'0'0'1'16,"0"0"14"-16,3 73-9 16,25-17-6-16,11 14 106 15,6 10-95-15,10 2 22 16,5 3 28-16,5-3-52 15,3 3 13-15,3 1-22 16,1-1 0-16,-2-7-11 16,-1-10 11-16,-4-8-80 0,-1-6-23 15,-9-11-93-15,-12-14-383 16</inkml:trace>
  <inkml:trace contextRef="#ctx0" brushRef="#br0" timeOffset="27662.068">18872 11400 989 0,'0'0'33'0,"0"0"-15"15,0 0-18-15,-85 25 4 16,65 3-4-16,4 6 0 16,10 15 15-16,6 5-15 0,8 0 0 15,29-2-14-15,12-12 27 16,8-8-26-16,-5-13-17 15,-13-9 11-15,-17-10-7 16,-19 0 34-16,-3-12-8 16,-24-16 15-16,-25-13 1 15,-18-6-32-15,-18 3-21 16,-14 8-41-16,-8 19 28 16,-7 17-14-16,-5 23-6 15,-3 17-171-15</inkml:trace>
  <inkml:trace contextRef="#ctx0" brushRef="#br0" timeOffset="28116.584">16579 11844 818 0,'0'0'99'16,"0"0"-10"-16,0 0-62 16,0 0 21-16,0 0-10 15,-100 45-36-15,54 10 50 16,-15 13-28-16,-5 10-7 16,-5 2 29-16,2-3-39 15,-1 2 10-15,0-3-17 16,3-6 12-16,4-7-8 15,5-8-4-15,8-6-1 16,4-6-11-16,8-10-37 16,6-9-23-16,7-14-11 0,13-10-153 15,12-10-531 1</inkml:trace>
  <inkml:trace contextRef="#ctx0" brushRef="#br0" timeOffset="28450.031">15739 12525 857 0,'0'0'88'16,"0"0"-85"-16,0 0 19 16,-91 1-22-16,64 20 17 15,1 15 4-15,1 11-19 16,8 16 1-16,8 6 18 16,9-1-21-16,10-5 0 0,27-9 0 15,19-8 4 1,9-10-15-16,13-12 11 0,3-18-12 15,1-6 0-15,-12-16 0 16,-12-15-7-16,-20-13 4 16,-21-6 15-16,-17-4-21 15,-6 4 21-15,-28 11-1 16,-14 13-15-16,-8 23 25 16,-4 5-9-16,3 27 0 15,6 12 11-15,11 3-31 16,18 2 13-16,22-3-92 15,10-8-14-15,39-12-332 16</inkml:trace>
  <inkml:trace contextRef="#ctx0" brushRef="#br0" timeOffset="29513.326">15878 13309 846 0,'0'0'71'15,"0"0"-39"-15,-4 114-24 16,25-44 80-16,7 8-46 16,9 8-4-16,8 16 59 15,1 2-88-15,6 1-3 0,-1-2 15 16,-2-12-13-16,0-10-2 15,-1-4-6-15,-2-8 0 16,-8-10-12-16,-8-12 12 16,0-8-34-16,-9-12-20 15,2-12-42-15,-3-8-27 16,-3-7-76-16,0-2-216 16</inkml:trace>
  <inkml:trace contextRef="#ctx0" brushRef="#br0" timeOffset="29865.318">16643 14461 810 0,'0'0'99'0,"0"0"-51"16,-108-6-32-16,63 23 95 16,-11 16-81-16,0 8 4 15,4 12 6-15,10 3-28 16,21 6 16-16,20-2-27 15,1 0 16-15,35-3-6 16,21-6-11-16,15-3 0 16,13-12-6-16,8-11-9 15,-1-17 8-15,-4-8-28 16,-19-11 15-16,-19-22-8 16,-22-10 7-16,-23-9 19 0,-5-4-10 15,-35-3 15 1,-22 5-8-16,-15 5-18 0,-15 15 23 15,-6 13-18-15,-10 14 18 16,2 7 0-16,3 8-14 16,0 23-67-16,-1 9-154 15,-13 4-454-15</inkml:trace>
  <inkml:trace contextRef="#ctx0" brushRef="#br0" timeOffset="34787.756">5674 5702 463 0,'0'0'62'0,"0"0"-34"16,0 0 64-16,0 0-31 16,0 0-44-16,0 0 16 15,0 0-9-15,-40-59-1 16,37 56 58-16,1 0-73 15,1 3 6-15,1 0-2 16,0 0 1-16,0 0-26 16,0 0 10-16,0 0 3 15,0 0-10-15,0 0 10 0,6 2 0 16,10 5-7-16,2 1 17 16,5 1-21-16,3 1 11 15,4-1 0-15,2 2-4 16,2 0 4-16,6 1 0 15,5-2-3-15,4-3 12 16,2-2-10-16,7-5 1 16,-3 0 0-16,-1 0-1 15,0 0 1-15,-2 0 0 16,-2 0-3-16,-6-3 6 16,-4 0 3-16,-6 3-6 15,-8 0 0-15,-4 0-12 16,-6 0 12-16,-5 0 0 0,-5 0 9 15,-3 0 0 1,-1 0 2-16,-2 0-11 0,0 0 0 16,0 0 31-16,0 0-31 15,0 0 0-15,0 0-4 16,0 0 0-16,7-3-19 16,5-2-38-16,10-3-40 15,5-6-97-15</inkml:trace>
  <inkml:trace contextRef="#ctx0" brushRef="#br0" timeOffset="46130.801">18439 7737 623 0,'0'0'0'16,"0"0"0"-16,0 0 21 15,0 0-19-15,0 0 16 16,0 0 14-16,0 0-31 16,0 0 46-16,-82-15-47 15,76 31 3-15,2 7-5 16,1 6 10-16,3 1-8 15,0 0 0-15,1-5 16 16,11-6-21-16,3-5 5 0,-3-5 0 16,-1-4 3-1,3-5-1-15,-1 0-2 0,4-8 34 16,-2-11-29-16,-2-6 14 16,-3 1-19-16,-7-3 0 15,-3 3 11-15,0 3 4 16,-2 2-15-16,-10 5 0 15,-3 5 8-15,2 1-7 16,-3 8-1-16,2 0-41 16,-4 5 40-16,0 18-72 15,0 7 15-15,5 9-51 16,1 3-118-16</inkml:trace>
  <inkml:trace contextRef="#ctx0" brushRef="#br0" timeOffset="46811.336">17619 9102 726 0,'0'0'42'0,"0"0"-8"16,0 0-31-16,0 0 11 15,0 0-16-15,0 72 4 0,0-28 0 16,0 2 39-16,0 0-41 16,0-6 0-16,10-2 10 15,8-4-10-15,7-1-3 16,8-6-110-16,0-6-168 15</inkml:trace>
  <inkml:trace contextRef="#ctx0" brushRef="#br0" timeOffset="47366.182">21834 9313 758 0,'0'0'104'15,"0"0"-104"-15,0 0 4 16,0 0-25-16,0 0 21 15,-5 86 0-15,1-40 37 0,0 4-30 16,-2 2 6-16,-3 3-13 16,1 2-52-16,-5-4-37 15,-1-3-328-15</inkml:trace>
  <inkml:trace contextRef="#ctx0" brushRef="#br0" timeOffset="48131.698">16321 10503 860 0,'0'0'15'0,"0"0"-6"15,0 0-9-15,0 0 4 16,0 0-28-16,0 0 24 16,57 56-4-16,-51-30-2 15,-3 0 6-15,-3-2 0 16,0-2 0-16,0-3 18 16,-3-5-18-16,1-3 0 0,2-4 0 15,0 3 0 1,0-5 0-16,9 2-1 0,14 1-5 15,7 1 12-15,7 4 9 16,10 0-15 0,6 0-7-16,6 3-11 0,7-1-31 15,7 2-30-15,4 5-41 16,0 2-256-16</inkml:trace>
  <inkml:trace contextRef="#ctx0" brushRef="#br0" timeOffset="49123.186">18211 11283 525 0,'0'0'10'0,"0"0"1"16,0 0 42-16,0 0-32 16,0 0 17-16,0 0 7 15,13-31-42-15,6 25 41 16,1-1-7-16,1 4-31 15,-4 2 25-15,-1 1-31 16,-3 0 0-16,-2 1-6 16,-4 11 19-16,-3 5-26 15,-4 5 13-15,0 4 0 0,0 2 8 16,-5 2-1-16,-12-3-7 16,5 0 0-16,3-5 13 15,1-5-15-15,8-6 2 16,0-3 0-16,0-1-15 15,4 0 15-15,15-1 0 16,7 1-2-16,0 0-5 16,3-3-11-16,-1 4-16 15,-7 3-86-15,-12 0-73 16</inkml:trace>
  <inkml:trace contextRef="#ctx0" brushRef="#br0" timeOffset="49997.478">14862 12416 813 0,'0'0'0'0,"0"0"0"15,0 0 20-15,0 0-18 16,57-79 18-16,-37 75-19 16,0 4 13-16,3 0-9 15,-3 4-5-15,-3 13 0 16,-4 2-7-16,-6 5 17 15,-5 4-16-15,-2-2 6 16,0 1 0-16,-6-4 7 16,-4-6-7-16,6-5 0 15,1-4 9-15,3-1-8 16,0-1-1-16,17 2 0 16,13-1 3-16,8 1 8 15,5 2-8-15,1-1-3 0,-5 7 6 16,-8 5 1-16,-5 5-13 15,-5 8 6-15,-9 2 0 16,-5 7-31-16,-4 2 6 16,-3 2-23-16,0 0-24 15,0 1-170-15,0-2-171 16</inkml:trace>
  <inkml:trace contextRef="#ctx0" brushRef="#br0" timeOffset="50592.37">15913 14758 878 0,'0'0'48'16,"0"0"-47"-16,0 0-1 16,0 0 0-16,0 0 12 15,-1 104-8-15,1-70 28 16,0-4-32-16,0-4 2 15,0-9 0-15,6-4-2 16,2-9 0-16,1-3 11 16,4-1-11-16,-1 0 16 15,3 0-16-15,-7-3 0 0,1 3-4 16,-1 0 4-16,1 17 0 16,3 14 16-16,5 10-4 15,-4 3 10-15,6 0-22 16,7-8 0-16,8-6-21 15,14-10-4-15,20-15-76 16,15-5-39-16,9-22-257 16</inkml:trace>
  <inkml:trace contextRef="#ctx0" brushRef="#br0" timeOffset="51761.881">18949 12850 761 0,'0'0'84'0,"0"0"-64"16,0 0-5-16,0 0 2 16,0 0-8-16,0 0-9 15,96-15 0-15,-66 10 35 16,0 3-28-16,2 2-7 15,-2 0 2-15,-3 0 19 16,-6 11-21-16,-3 0 0 16,-6 3 0-16,-5 2-17 0,-6 1 17 15,-1 2 0-15,0 1-12 16,0-2 24-16,0 1-9 16,0 1-3-16,3 1 0 15,8 1 4-15,4 0-4 16,3 2 0-16,4 0-2 15,0 2 14-15,-2 1 1 16,-1 3-13-16,-2 3 0 16,-5 0-21-16,-3 2 15 15,4-3-49-15,4-2-4 16,6-7-99-16,7-7-212 16</inkml:trace>
  <inkml:trace contextRef="#ctx0" brushRef="#br0" timeOffset="52525.568">22505 13125 748 0,'0'0'57'0,"0"0"-27"15,0 0 10-15,0 0-17 16,0 0 7-16,0 0 56 16,-13 0-86-16,32-7 0 15,8-1-1-15,7 2 14 16,2 1-17-16,3 2 4 15,-5 3 0-15,-4 0 0 16,-10 5 0-16,-7 12 0 16,-13 5-12-16,0 7 21 0,-21 6-11 15,-16 4 2 1,-9-2 0-16,1-1 8 0,6-6-8 16,10-6 0-16,12-7-3 15,6-5 14-15,8-7-14 16,3 0 3-16,0 0 0 15,0 2-10-15,12 5 10 16,0 2 0-16,-3 3-5 16,-3 3 18-16,-6 4-24 15,-2 5 11-15,-21 2-38 16,-12-2 31-16,-12 0-113 16,-7-12-44-16,-14-9-389 0</inkml:trace>
  <inkml:trace contextRef="#ctx0" brushRef="#br0" timeOffset="54102.114">20878 11517 459 0,'0'0'29'0,"0"0"50"15,0 0-39-15,0 0 49 16,0 0-30-16,0 0-8 16,16-70 36-16,-14 68-32 15,-1 2-21-15,4-1-34 0,5 1 24 16,8 0-26-16,4 0 2 16,4 0-7-16,1 0-5 15,0 10 20-15,-4 1-16 16,-2 2-2-16,-9 3-15 15,-4 4 20-15,-8 5-28 16,-2 1-9-16,-20 2 41 16,-10 0-13-16,-2-7 14 15,6-6-7-15,7-5 20 16,6-4-10-16,9-3-3 16,6 0 0-16,0-3-14 0,0 0 10 15,19 0 4 1,16 0 1-16,10 0 16 0,8 0-19 15,2-6 2-15,-4 2-56 16,-6 2 14-16,-6-1-87 16,-9-1-116-16</inkml:trace>
  <inkml:trace contextRef="#ctx0" brushRef="#br0" timeOffset="55122.074">23287 11704 892 0,'0'0'7'16,"0"0"50"-16,0 0-57 15,0 0 0-15,0 0-11 16,0 0 11-16,67 4 0 16,-53 17-4-16,-3 1 4 15,-2 5-17-15,-5 2 17 0,-2-2 0 16,-2 2 0-16,0-5 9 16,2-5-4-16,1-3-5 15,5-5 4-15,3-4-14 16,8-3 15-16,7-4-5 15,9 0 0-15,9-9 13 16,-1-10-26-16,0-4-17 16,-8-3-64-16,-10-2 45 15,-14-6-102-15,-11-3-236 16</inkml:trace>
  <inkml:trace contextRef="#ctx0" brushRef="#br0" timeOffset="57895.847">15918 14495 588 0,'0'0'30'0,"0"0"46"15,0 0-68-15,0 0-8 16,0 0 32-16,0 0-8 15,-86-29 14-15,75 29-17 16,1 0-10-16,0 0 0 0,0 0-11 16,-1 0 0-16,-4 10-8 15,-3 14 10-15,-3 2-2 16,-1 11 0-16,1 8 5 16,2 4 14-16,2 7-11 15,6 5-7-15,4 6 22 16,7 3-21-16,0 3 4 15,22 1-6-15,8-3 0 16,10-6 1-16,13-1-1 16,8-3 0-16,9-5 2 15,8-9-1-15,5-8 8 16,2-10-9-16,0-10 0 0,-1-8-5 16,-7-9 5-1,-11-2-23-15,-15-20 18 0,-11-17-19 16,-13-16 23-16,-11-17-15 15,-8-15-18-15,-8-17 24 16,-20-9-29-16,-35 0 20 16,-28 5 17-16,-18 16 4 15,-10 23-4-15,-1 18-24 16,-3 26-56-16,-10 20 11 16,-17 3-48-16</inkml:trace>
  <inkml:trace contextRef="#ctx0" brushRef="#br0" timeOffset="147339.944">7418 5581 314 0,'0'0'33'0,"0"0"23"15,0 0 14-15,0 0 9 16,0 0-31-16,0 0 49 16,0 0-83-16,-22 0 8 15,22 0 17-15,0 0-35 16,0 0 16-16,0 0-20 0,0 0 9 16,0 0-3-16,0 0-6 15,0 0 0-15,0 0-13 16,0 5 15-16,3 4-2 15,13 0 0-15,5 0 5 16,10 1-2-16,8-1-3 16,7-4 0-16,9-2 2 15,5 0 7-15,-2 0 3 16,-3-3-12-16,-8 7 5 16,-4-3-6-16,-3 0 1 15,1 1 0-15,-3-1 7 16,1 0-5-16,-6-1 13 15,-5 0-15-15,-6 0 5 16,-5 1 6-16,-4-3-11 0,-7 2 0 16,-4-2 11-16,-2-1-7 15,0 1 8-15,0-1-6 16,0 0-2-16,0 0 23 16,0 0-27-16,0 0 0 15,0 0-7-15,0 0 15 16,0 0-16-16,1 2-24 15,4-1-46-15,4 3 13 16,1 0-36-16,4 1-151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4:08:50.68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1295 14422 694 0,'0'0'64'0,"0"0"-64"16,0 0-10-16,0 0-5 16,0 0 15-16,0 0-4 15,0-2-6-15,18 2 20 16,3 0 5-16,10 0-15 16,5 0 4-16,3 0 6 15,1 2-10-15,6 4 0 0,2-1-1 16,4-1 11-16,6 5-1 15,5-3 18-15,6 3 6 16,5 0 43-16,4 4-69 16,12-1 2-16,11-2 9 15,6-3-15-15,15 1 19 16,7-2-13-16,8 1-5 16,6-3 33-16,0 0-32 15,-1-2-5-15,1 3 0 16,-6-2 13-16,-1 1-17 15,-3-1 4-15,2-2 0 16,-5 1 4-16,-6-2-4 0,-5 0 0 16,-11 0-2-1,-5 0 9-15,-8 0-8 0,-5 0 1 16,-7 0 0-16,-5 0 1 16,-5 0-1-16,-8 0 0 15,-5 4-11-15,0 1-42 16,-2-2 21-16,6-1-68 15,-1-2-56-15,-4 0-260 16</inkml:trace>
  <inkml:trace contextRef="#ctx0" brushRef="#br0" timeOffset="8693.799">5725 13911 726 0,'0'0'23'16,"0"0"-23"-16,0 0 0 15,0 0 6-15,0 0 0 16,0 0 5-16,0 0-3 15,3 0 4-15,-3 0-13 16,0 0 1-16,3 0 0 16,-2 0 71-16,7 0-71 15,-1-3 0-15,5-1 6 16,2-4-1-16,8-2 20 16,-1-4-3-16,3-3-16 0,-2-2 26 15,2-4-29 1,-3-1-3-16,3-3 5 0,-6 0 3 15,-3-1-3-15,-8 0-5 16,-2-1-6-16,-5 2-5 16,0 1-13-16,-17 5 2 15,-8 3 3-15,-4 2-33 16,1 2 32-16,-2 3 4 16,5 3 16-16,4 2 9 15,2 1-8-15,4 3-1 16,7-1 5-16,4 0 4 15,4 1-9-15,0-2 0 16,0 3 0-16,0 1-14 16,12 0 12-16,9 0 2 15,2 0-7-15,4 0 16 0,0 5-11 16,-3 4 2-16,3 5 0 16,-2 6 2-16,1 3 1 15,-3 2-3-15,-4 3 0 16,-5 2 8-16,-6 3 7 15,-7-2-14-15,-1-2 3 16,0 0 3-16,0-6 2 16,-8 0-11-16,0-6 2 15,-4 0 0-15,6-4-7 16,0 1-15-16,1-5-74 16,2-4-170-16</inkml:trace>
  <inkml:trace contextRef="#ctx0" brushRef="#br0" timeOffset="23467.877">6877 12482 851 0,'0'0'5'0,"0"0"-5"16,0 0 0-16,0 0 0 0,0 0-1 15,-102 39 8-15,74-13 11 16,10 0-18-16,6-1-3 16,10 0-11-16,2 1 10 15,5 2-1-15,17 0-2 16,12 2 7-16,4 0 4 15,-1-3-4-15,-1 2 0 16,-6 0 1-16,-8 2 9 16,-11 6-15-16,-11 8 5 15,-3 6 0-15,-24 7 14 16,-6-2-14-16,-1-10 0 16,2-12 7-16,10-12-2 15,7-11-5-15,10-6 0 0,5-5 1 16,0 0-10-1,0 0 2-15,17-17-30 0,10-5 26 16,4-3-11-16,1 5 21 16,-3 3-3-16,0 2 4 15,-4 3-5-15,-1 0 5 16,-2-4 0-16,-1-2 0 16,3-8 3-16,-3-6-3 15,-6-4 0-15,-4-5-10 16,-11-5-4-16,0-1 14 15,0 0-5-15,-11 9-2 16,2 10 14-16,0 11-7 0,7 12 15 16,1 5-14-16,1 0 8 15,0 6-9-15,0 22-7 16,0 11 3-16,3 6 8 16,4 2 2-16,1-4-6 15,-3-7 7-15,3-6 3 16,-6-4-10-16,2-6 0 15,-4-8 7-15,0-7 1 16,3-3-2-16,-3-2-5 16,0-2 10-16,0-21 81 15,-12-13-92-15,0-12 0 16,-3-7 2-16,2-4 0 16,4-1 3-16,6 4-5 0,3 13 0 15,0 11-16 1,12 16 16-16,6 6-10 0,-1 9 5 15,8 1 2-15,-2 3 1 16,3 19-7-16,-7 14 9 16,-4 11-15-16,-10 9 15 15,-5 3 0-15,0-5 3 16,-17-4 8-16,4-9-22 16,4-7-10-16,4-10-57 15,5-11-19-15,0-13-212 16</inkml:trace>
  <inkml:trace contextRef="#ctx0" brushRef="#br0" timeOffset="24683.173">7272 12975 452 0,'0'0'201'0,"0"0"-162"15,0 0-15-15,0 0-17 16,0 0 31-16,0 0-32 16,67 18-2-16,-51-18 41 15,4 0-26-15,4-10 8 16,6-10 9-16,4-9-34 15,-3-5 9-15,-3-2-11 16,-7-1-14-16,-10 4-11 16,-11 7 18-16,0 6 7 15,-2 8-9-15,-8 11 9 16,-5 1-8-16,4 8-9 16,1 18 17-16,0 5 11 15,5 3-11-15,5-2-2 16,0-4-4-16,9-5 12 0,10-7-9 15,4-8 3-15,5-5 0 16,2-3 7-16,7 0-4 16,2-14-3-16,-2-5 0 15,1-3-5-15,-1-3-1 16,-4 3-12-16,-5-2 14 16,2 5-19-16,-6-1 9 15,-6 0 14-15,1 4-9 16,-4-1-9-16,-6 6 14 15,-3 5 3-15,-5 6 1 16,-1 0-18-16,-3 3 15 0,-22 18 2 16,-2 9 0-16,-3 6 2 15,5 0 9-15,7 0-7 16,5-4 11-16,10-2 4 16,3-7-18-16,0-4 0 15,8-8 5-15,8-4-3 16,13-3 24-16,7-4-5 15,10 0-15-15,2-19 44 16,0-5-45-16,-5 3-5 16,-6-2 10-16,-10 4-7 15,-6 7-2-15,-8 5-1 16,-9 4 0-16,-4 3-14 16,0 0 14-16,0 12-29 0,-11 10 29 15,-2 2 1 1,-1-3 16-16,7-5-14 0,4-5 4 15,3-2 3-15,0-3-10 16,6 1-4-16,13-4 4 16,9-3 0-16,8 0 15 15,5 0-15-15,2-11 0 16,-3-5 10-16,-5-3-4 16,3 1-6-16,-12-2 2 15,-4 2-1-15,-9 8 2 16,-7 2-3-16,-4 7 0 15,-2 1 26-15,0 0-26 16,-6 4-5-16,-11 16 5 0,-2 5 0 16,1 6 10-16,6 0-10 15,9 1 0-15,3-8-4 16,0-2 4-16,13-6 0 16,6-4-3-16,4-7 7 15,7-5 9-15,0-2-13 16,3-18 1-16,-3-5 17 15,-9-3-18-15,-5 2-12 16,-10-2 0-16,-6 1-14 16,-9 0 17-16,-11 6-63 15,-3 7 40-15,6 9 22 16,7 5 7-16,2 0 3 16,3 13-8-16,5 6 8 15,0-2 0-15,7-2-18 0,11-3 18 16,6-5 3-16,3-5 4 15,1-2-7-15,0 0 27 16,-1-9-14-16,-5-9 19 16,-4-4 1-16,-3-8-28 15,-8-7 38-15,3-6-39 16,-6-8-4-16,-2-2 0 16,-2 4 6-16,0 3-9 15,0 11 3-15,0 12 0 16,0 9 18-16,0 9-16 0,0 5-2 15,0 4-1 1,7 23-23-16,5 15 18 0,10 11 6 16,5 2 0-16,9-5-10 15,12-6-59-15,7-14-40 16,6-16-253-16</inkml:trace>
  <inkml:trace contextRef="#ctx0" brushRef="#br0" timeOffset="25259.467">9694 12475 857 0,'0'0'39'16,"0"0"-39"-16,0 0-37 16,11 89 37-16,-11-24 3 15,0 11-3-15,0 2 3 0,0-9-3 16,6-16-5-1,8-13-18-15,3-19-92 0,4-21-129 16,-2-3-178-16</inkml:trace>
  <inkml:trace contextRef="#ctx0" brushRef="#br0" timeOffset="26356.756">9852 12412 903 0,'0'0'0'0,"0"0"-19"15,0 0-48-15,0 0 67 16,2 103 12-16,-10-54 20 0,-7-3-20 16,2 0 4-16,0-6-13 15,2-7 12-15,5-11-15 16,1-10 0-16,5-6-8 16,0-6 8-16,0 0 0 15,0-18-2-15,2-7 1 16,9-5-4-16,2 7 2 15,-1 7 3-15,-3 8 1 16,0 6 6-16,4 2-6 16,1 0-1-16,5 0 5 15,5 12 8-15,6-3-12 16,0 0 5-16,5-6 13 16,4-3-15-16,4-3 7 0,-1-18-11 15,1-5 8 1,-9 0-6-16,-9 1-2 0,-8 5-12 15,-7 8 5-15,-9 3-9 16,-1 8 16-16,0 1-3 16,0 0-22-16,-1 5 24 15,-9 15-4-15,0 5 5 16,1 1 9-16,8-2-9 16,1-5-4-16,0-7 2 15,0-7 0-15,3-1-7 16,7-4 9-16,2 0 0 15,7 0 9-15,6-18-9 16,5-7-10-16,2 1-24 0,-1 5-4 16,-3 2 30-16,1 5 8 15,-7 4 0-15,1 7-6 16,-4 1 6-16,-6 1-1 16,-1 16-3-16,-7 8 8 15,-5 1 13-15,0 3-15 16,-7-6 0-16,-5-1 22 15,7-9-11-15,0-7-9 16,5-2-8-16,-1-4 13 16,1 0-20-16,0 0 11 15,0 0-33-15,6-7 30 16,15-4-25-16,6-3 28 16,3-2 0-16,2-1 8 15,1 0-6-15,-3-3-2 0,-3-1 0 16,1-2 40-1,-2-2-30-15,-4 0-1 0,-1 0-9 16,-3-3 13-16,-6 2-24 16,-4 7 11-16,-3 6 0 15,-5 7-10-15,0 6 10 16,0 0-2-16,-8 15-38 16,-8 12 40-16,1 6 7 15,3 0-7-15,6 0 0 16,5-6 2-16,1-3 1 0,0-9-1 15,0-2-2 1,4-9 0-16,5-2 1 0,0-2-1 16,2 0 0-16,3-3 24 15,2-11-20-15,1-5 1 16,0-6-4-16,-1-4 6 16,-4-5 6-16,-2-2-13 15,-7-6 0-15,-3 1-1 16,0-2 4-16,-3-1-3 15,-5 4 0-15,0 8 6 16,4 13 5-16,4 12 21 16,0 7-19-16,0 0-13 15,0 29-16-15,0 14 16 16,0 10 9-16,0 6-5 16,0-3 11-16,7-6-15 0,16-6-17 15,14-6-34-15,7-14-81 16,3-19-267-16</inkml:trace>
  <inkml:trace contextRef="#ctx0" brushRef="#br0" timeOffset="27076.757">11525 12512 748 0,'0'0'0'0,"0"0"6"16,0 0 24-16,0 0-3 0,0 0 42 15,0 0-38-15,-71-1-20 16,52 27 18-16,7 8-29 16,0 3 5-16,11-5-3 15,1-4 8-15,1-12-9 16,15-6-1-16,5-10 0 15,3 0 6-15,9-12-6 16,7-16-13-16,-3-5 9 16,-5-1-46-16,-10 3 8 15,-13 4-2-15,-9 7 44 16,0 8-13-16,-15 4 13 16,-4 8 0-16,-2 0 2 15,3 9 0-15,0 7 12 0,9-2-14 16,7-4-6-1,2-1-11-15,3-5 19 0,16-2-2 16,11-2 31-16,11-5-7 16,2-13 5-16,2-7-29 15,-5-2 0-15,-5-4 10 16,-8-2-3-16,-2 2-7 16,-4-1 11-16,-8 7-7 15,-4 4 6-15,-7 12-10 16,-2 6 0-16,0 3 8 15,0 0-8-15,0 7-16 16,0 25 9-16,-11 12 7 0,2 11 3 16,2 1-3-1,4-1 0-15,3-7-2 0,0-6 2 16,7-8 0-16,5-13-6 16,4-7 16-16,0-6-15 15,4-8 5-15,0 0 0 16,-1-11-19-16,-1-10 2 15,-8-2-46-15,-5 3 36 16,-5 3 1-16,-3 1 24 16,-21 5-3-16,-7 4 5 15,-3 4-18-15,-1 3 18 16,5 4-4-16,8 13-1 16,7 3-92-16,10-4-141 0</inkml:trace>
  <inkml:trace contextRef="#ctx0" brushRef="#br0" timeOffset="27541.152">12680 12626 632 0,'0'0'161'16,"0"0"-161"-16,68-84-17 15,-57 58-55-15,-11 1-32 16,-4 4 59-16,-23 1 45 0,-3 3 54 16,-3 9 75-16,2 5-78 15,4 3-6-15,2 7-11 16,6 19-28-16,3 11 1 16,3 11-7-16,4 2 0 15,5-3 32-15,4-7-32 16,0-12 0-16,0-9 3 15,1-11 1-15,13-8 36 16,3 0-40-16,4-16 2 16,2-12 30-16,1-6-32 15,-5-5-7-15,-7 5 2 16,-7 4 10-16,-5 11-14 16,0 8 8-16,0 5 1 15,0 6 5-15,0 0-5 0,0 0-12 16,0 0 10-16,5 11-12 15,6 5 5-15,1-1 9 16,7 1-24-16,9-3 19 16,7-6-76-16,2-7-58 15,-1 0-419-15</inkml:trace>
  <inkml:trace contextRef="#ctx0" brushRef="#br0" timeOffset="28058.018">13515 12508 719 0,'0'0'17'16,"0"0"4"-16,0 0-16 0,0 0 8 15,0 0 73 1,0 0-17-16,0-64-25 0,-10 64-40 15,-3 0 16-15,-6 16-21 16,-1 11 2-16,2 7-1 16,6 4 0-16,6-6-2 15,6-6 0-15,0-11 2 16,6-10 0-16,12-5-3 16,7 0 3-16,5-17 0 15,3-12-5-15,-2-2-8 16,-5 1 10-16,-9 8-8 15,-6 8 11-15,-5 7-9 16,0 7 9-16,4 0-20 16,-2 14-11-16,5 14-9 0,4 7 6 15,2 4-7-15,7-2-71 16,3-9-152-16</inkml:trace>
  <inkml:trace contextRef="#ctx0" brushRef="#br0" timeOffset="29355.051">13307 12313 84 0,'0'0'619'15,"0"0"-567"-15,0 0-43 16,0 0-8-16,0 0-2 15,0 0 4-15,25 9 17 16,-16 22 11-16,0 11-9 16,0 7 30-16,-3 2-44 15,-3 1 18-15,0-6-9 16,-2-5-9-16,1-7 13 16,-1-8-16-16,1-11 4 0,-1-6-2 15,-1-8 1 1,0-1-7-16,0 0 19 15,0-23 2-15,0-19 14 0,-9-9-36 16,-1-10-11-16,-2-1 6 16,3 3-13-16,-3 4-3 15,6 8 6-15,6 7 2 16,0 5 0-16,2 7 0 16,18 1-19-16,6 5 32 15,4 2-18-15,2 5 15 16,3 5 0-16,-2 6 3 15,-2 4-21-15,-4 0 21 16,-7 16-4-16,-9 7-5 0,-8 5-7 16,-3 8 1-1,-12 4 10-15,-15 4 5 0,-4-2 7 16,1-3-7-16,5-8 0 16,7-9 12-16,11-11-12 15,5-6-4-15,2-5-2 16,6 0-9-16,21 0 9 15,10 0 6-15,5 0 0 16,-6-2 2-16,-8 2-2 16,-9 0 0-16,-11 9 0 15,-8 10-4-15,0 6 1 16,-23 6 3-16,-8 6 0 16,0 1-6-16,1-3 6 0,7-5-12 15,10-7-38 1,6-9-118-16,7-12-145 0</inkml:trace>
  <inkml:trace contextRef="#ctx0" brushRef="#br0" timeOffset="30991.661">13656 12630 589 0,'0'0'166'0,"0"0"-133"16,0 0-26-16,0 0-5 15,0 0 22-15,0 0-14 16,86-5 66-16,-54-10-50 15,4-4-19-15,3-4 20 16,0-7-24-16,-3 1-3 0,-5-3-1 16,-8-1 1-16,-8 5-17 15,-6 5 17-15,-8 10-15 16,-1 6 14-16,0 7-14 16,0 0-26-16,-1 7-35 15,-11 14 76-15,1 4 1 16,4 0-1-16,-1 2 0 15,8-4 11-15,0-1-10 16,0-5 13-16,6-3-8 16,8-2 4-16,2-5 8 15,2-4-18-15,5-3 3 16,0 0 18-16,1-5-21 16,-1-4 8-16,1-3-8 15,-5 0 2-15,-3 2-2 0,0-2 0 16,-2 2 0-16,-1 2-10 15,-4-1 19-15,-1 0-17 16,1-3 8-16,-2-1 0 16,1-6-13-16,2-1 13 15,7-1-33-15,-2 2 26 16,9 2-3-16,-4 8 4 16,2 1-1-16,0 7 7 15,-2 1-9-15,-2 0 9 16,-6 7-2-16,-6 11-5 15,-4 8 12-15,-2 5-5 16,-2 1 0-16,-13-5 9 0,1-3 2 16,0-9-10-16,5-4-1 15,6-8 15-15,3-3-10 16,0 0 3-16,0 0-8 16,0-12 0-16,12-6-7 15,9-2-11-15,3 7 15 16,1 2-9-16,-1 8 24 15,-3 0-21-15,-3 3 9 16,-1 0 0-16,-3 0-1 16,2 0 1-16,3 0 0 15,0 3 24-15,4-3-16 16,-1 0 8-16,0-3-16 16,-4-8 0-16,-8 0 5 0,-4 1-5 15,-6 3 0-15,0 3-12 16,0 3 7-16,-12 1-12 15,-5 0-3-15,4 10 20 16,0 8-3-16,6 1 3 16,4 4 0-16,3-4-10 15,0-3 18-15,0-2-10 16,13-7 2-16,3-4 0 16,5-3 10-16,3 0-5 15,-1-11-5-15,0-6 0 16,-3-1-6-16,-7 1-1 15,-7 4-7-15,-4 4-9 0,-2 9 12 16,0 0-24 0,-11 0-14-16,-4 15 38 0,0 0 11 15,8-2 14-15,1-3-14 16,6-3 0-16,0-4 5 16,0-3 7-16,16 0-3 15,7 0 42-15,3-10-42 16,3-7-9-16,-2-2-6 15,2-2-37-15,-3 3 29 16,1 6-42-16,-2 5 35 16,-3 4 9-16,1 3 24 15,-5 0-12-15,0 3 26 16,-6 9-26-16,1 3 53 16,-6-1-53-16,1-2 15 15,-2-2 20-15,3-3-19 16,1-2 8-16,4-2-15 15,8-1 1-15,7-2 48 0,3 0-57 16,4 0 3-16,3-5 10 16,-3-2-14-16,-2 3 3 15,-3 1-3-15,-5-2 0 16,-4 2-7-16,-12 1 12 16,-4 2-5-16,-4 0 8 15,-2 0-2-15,2-1 7 16,-1-5-8-16,1-2-4 15,1-3 19-15,2 1-20 16,-2 3 0-16,-3 2 0 0,0 5 10 16,0 0-20-16,0 0 10 15,0 0 0-15,0 0-14 16,2 11 14-16,4-3-2 16,6-3-4-16,4-5 12 15,2 0 1-15,5 0-7 16,-1-13 0-16,0-4-2 15,-2-5 2-15,-3 1 0 16,-4 3-6-16,-5 4 13 16,-3 7-9-16,-4 7 2 15,-1 0 0-15,0 8-18 16,0 19 7-16,-3 10 11 16,-12 5 10-16,0 0-6 0,-5 1 6 15,-3-4-10 1,-3 3 0-16,-4 3-3 0,-2-5 8 15,3-5-5-15,0-9 0 16,8-9-15-16,2-6 15 16,10-5-32-16,7-6 32 15,2 0-10-15,0 0 9 16,0 0 1-16,8-9 22 16,16-9-10-16,11-8-12 15,9-1 0-15,10 2 0 16,5 3-14-16,2 2-71 15,-1 3-132-15</inkml:trace>
  <inkml:trace contextRef="#ctx0" brushRef="#br0" timeOffset="31615.154">16491 12607 888 0,'0'0'62'0,"0"0"-38"15,0 0-13-15,0 0-16 16,0 0 10-16,0 0-5 0,39-43 69 16,-14 11-68-16,2-5 10 15,3-3 5-15,1-6-8 16,-1-4-1-16,0 1-7 16,-3-3 0-16,-6 3 4 15,-3 7-4-15,-9 12 0 16,-5 11-3-16,-2 13-4 15,-2 6 4-15,0 0-12 16,-9 28 3-16,-11 12 11 16,-1 17 1-16,0 2 0 15,11-4-5-15,7-6 20 16,3-11-20-16,0-11 5 16,6-7 0-16,8-10-10 0,6-5 10 15,4-5-22 1,1-3-50-16,-8-22-122 0,-9-9-459 15</inkml:trace>
  <inkml:trace contextRef="#ctx0" brushRef="#br0" timeOffset="31742.977">16645 12330 576 0,'0'0'364'0,"0"0"-364"16,0 0-140-16,0 0 19 15,97-18-253-15</inkml:trace>
  <inkml:trace contextRef="#ctx0" brushRef="#br0" timeOffset="32699.098">16934 12458 931 0,'0'0'0'15,"0"0"-5"-15,0 0-40 16,0 0 23-16,0 0-2 16,0 0 19-16,75 60 10 15,-54-60-2-15,0 0-3 16,-2-4 5-16,-6-9-10 16,-2-3 5-16,-5-5 0 15,-2-2-7-15,-2-2 15 0,1 0-11 16,1-2 3-16,2 5 0 15,4 7-11-15,3 4 11 16,3 5-8-16,2-1 5 16,3 4 1-16,-2 3-4 15,-4 0 6-15,0 0 0 16,-5 8 21-16,1 6-19 16,-1 5 11-16,1 4 16 15,-4-2-27-15,5-1 41 16,-1-2-33-16,1-7-7 15,4-4 6-15,-1-4 0 16,6-3 1-16,5-1 5 0,3-16-14 16,1-6 12-16,-2-4-13 15,-4-2 0-15,-5-1-9 16,-2 4-4-16,-10 1 13 16,-4 10 0-16,-3 5 3 15,0 6-9-15,0 4 6 16,0 0-9-16,0 0 2 15,0 15 0-15,0 9 7 16,0 5 3-16,0 2 7 16,0-6 10-16,3-3-20 15,8-4 2-15,5-5 18 16,2-6-16-16,0-5 4 16,4-2-7-16,2 0 10 0,1-14 11 15,1-7-22-15,-2-4 0 16,-4 1-7-16,-7 5 7 15,-5 7 0-15,-5 7 0 16,-3 5 5-16,0 0-25 16,0 0 15-16,-1 5-11 15,-9 9 13-15,0 6 3 16,3-3 0-16,7-1-1 16,0-5 3-16,0-2-15 15,7-4 13-15,8-3 0 16,2-2 4-16,4 0 1 15,2-2-5-15,0-12 0 16,1-1 11-16,-3-2-7 16,-2 2-4-16,-3-2 0 0,0 3-1 15,-2-1 2-15,-3 4-1 16,-3 2 0-16,-5 5 12 16,-3 4-14-16,0 0 2 15,0 0-10-15,0 0 3 16,0 2-9-16,-10 13 16 15,3 4 0-15,-1 2 2 16,2 0-14-16,1-2 12 16,5-2-10-16,0 0 5 15,0-5-6-15,0 1-6 16,7-5-10-16,6 0-42 16,8-6 8-16,-2-2-251 15</inkml:trace>
  <inkml:trace contextRef="#ctx0" brushRef="#br0" timeOffset="34659.562">18733 12366 396 0,'0'0'5'0,"0"0"13"16,23-90-16-16,-13 65 84 15,0 4 32-15,-4 7-51 16,-1 5 14-16,-2 6-36 15,-1 0-1-15,-2 3-7 16,0 0-34-16,2 0-6 16,0 8-12-16,2 13 15 15,0 14 7-15,0 10 3 16,-3 0-5-16,-1 2 18 0,0-5-22 16,0-8 6-16,3-6-7 15,5-9 6-15,0-7-14 16,3-9 8-16,4-3 0 15,5-3 7-15,6-18-2 16,2-8-10-16,-5-3-15 16,-10 10-6-16,-3 10 16 15,-9 7 17-15,-1 5-7 16,0 0 0-16,0 1-5 16,2 15-5-16,5 4 6 15,0-1 4-15,7-2 9 16,2-5-9-16,3-4 0 15,1-5 26-15,1-3-18 0,1 0 16 16,3-3-24-16,3-12-16 16,1-4-18-16,-5-8-185 15</inkml:trace>
  <inkml:trace contextRef="#ctx0" brushRef="#br0" timeOffset="35672.227">19358 12484 833 0,'0'0'31'16,"0"0"-31"-16,0 0-58 0,0 0 58 15,90-2 7 1,-71-10 0-16,8-7 24 0,2-4-31 16,3-5 0-16,-4-4-8 15,-5-1 1-15,-6-3-2 16,-6-1-1-16,-9 1-6 15,-2 3 1-15,0 8-8 16,0 11 23-16,-5 10-21 16,1 4 12-16,-3 0-29 15,1 13 36-15,-1 9 4 16,1 4 0-16,5 6 2 16,1 1 1-16,0 1 49 15,0-2-51-15,0 1 1 16,1-2 25-16,4-3-24 15,-2-4 7-15,2-5-12 16,0-7 0-16,-2-3 3 0,0-6-3 16,-1-3 0-16,1 0 9 15,-2 0-4-15,7-10 47 16,2-11-52-16,2-6 8 16,3-2-27-16,-4 1 19 15,2 6-15-15,0 5 9 16,-1 6 6-16,-2 5-8 15,-1 6 2-15,-1 0 6 16,2 2-20-16,2 14 20 16,0 5 0-16,0 5-4 15,3-2 8-15,0-4 6 16,-2-4-10-16,4-6 1 0,-4-3 18 16,3-2-19-16,1-5 0 15,2 0 10 1,1 0-4-16,1 0-4 0,-1-5-2 15,-3-5 0-15,-1 6 4 16,-2-3-4-16,-6 3 0 16,0 1-11-16,-3 0 24 15,-4 3-13-15,1-3 0 16,-2 1 0-16,0-1 10 16,0 3-7-16,0-2-3 15,0 2 0-15,0 0-9 0,6 0 7 16,4 12-20-1,2 3 22-15,9-1 4 0,4-1-4 16,5-1 0-16,1-5-2 16,2-7 10-16,0 0-15 15,1-3 7-15,-1-11-8 16,-2-6-11-16,-2-3 4 16,-4 0 6-16,-7-1 4 15,-2 7 10-15,-5 5-6 16,-4 7 1-16,4 5 0 15,-4 0-12-15,4 0 12 16,2 8 0-16,2 9 11 0,1 3-9 16,5 1 23-1,0 0-25-15,5-1 7 0,2-5 10 16,2-5-17-16,1-5 0 16,0-5 4-16,1 0 1 15,-2-11-10-15,-4-6 5 16,-3 0 0-16,-7 3-12 15,-3 3 26-15,-2 6-2 16,0 1 2-16,6 4-11 16,9 0-1-16,8 0-2 15,11 2-62-15,7 5-38 16</inkml:trace>
  <inkml:trace contextRef="#ctx0" brushRef="#br0" timeOffset="37410.522">21601 12533 727 0,'0'0'13'15,"0"0"2"-15,0 0-15 16,0 0 2-16,0 0 30 16,0 0-16-16,63 14 5 15,-39-14 41-15,3-10-62 16,1-6 2-16,-1-5 17 15,-6-4-13-15,-2-4 4 16,-7-3-10-16,-3 1 0 16,-9-2-16-16,0 0 16 0,-6 4-31 15,-9 2-1 1,3 6 11-16,-1 7 18 0,8 6 3 16,4 4 0-16,1 4-6 15,0 0 6-15,0 0-25 16,0 0 14-16,4 0 0 15,14 0 11-15,9 4 0 16,3-4 0-16,4 0 8 16,6 0-8-16,4 0 0 15,2 0 10-15,-3 0-9 16,-6 0 13-16,-11 8-14 16,-11 7 3-16,-11 8-22 15,-4 6 21-15,0 4-2 16,-16 4 0-16,-4-3 9 0,3-2 19 15,5-3-11 1,3-5-11-16,4 0 23 0,5-4-29 16,0-1 0-16,20-2-2 15,6-5 8-15,6-5-7 16,5-4 1-16,2-3 0 16,-7 0-18-16,-7 0-19 15,-12 0 4-15,-9 0 16 16,-4 0 14-16,0 0 3 15,0 0 0-15,0 0 7 16,-1 6-7-16,-6 2 0 16,3 2 9-16,3 2-9 15,1 0 8-15,0-1-8 16,13 2 0-16,8-6 1 16,-1-2 27-16,5-2-22 15,0-3-4-15,-1 0 5 0,-4 0 1 16,-5-7-6-16,-6-3-2 15,-8-5 0-15,-1-3-22 16,0-2 10-16,-9-2-3 16,-10 2 1-16,5 3-20 15,-2 4 22-15,8 5-12 16,4 8 14-16,2 0 2 16,2 0-43-16,0 11 14 15,4 4 36-15,11-2 2 0,4 3 38 16,3-5-5-1,5-5-21-15,3-3 43 0,1-3-46 16,2 0 7-16,-3 0 4 16,-8-10-18-16,-5 3 30 15,-10 2-33-15,-4 2 0 16,-3 3 20-16,0 0-20 16,0 0-11-16,-6 2-6 15,-4 12 17-15,1 4 16 16,4 2-16-16,5 0-6 15,0-2 1-15,0-2 5 16,9-2 0-16,6-5-6 16,6-4 16-16,4-3-10 15,2-2 0-15,1 0 0 16,-5-9-12-16,-6 1 11 0,-7-1-8 16,-10 2 1-16,0-1 16 15,0-3-11-15,-6 1 3 16,-10 0-5-16,2 2-19 15,3 2 11-15,7 4-3 16,4 2 15-16,0 0-39 16,0 0-2-16,10 8 25 15,4 5 17-15,2-1 0 16,1-4 10-16,4-4-9 16,1-4 14-16,3 0 19 15,2-19 11-15,0-5-19 16,3-6-23-16,0-3 48 15,0-2-37-15,-2-1 0 16,-3-2 20-16,-4 1-29 0,-3-1 36 16,-6 8-37-16,-2 6-3 15,-4 14 44-15,-4 8-30 16,-2 2-6-16,-4081 0-9 16,8162 16-17-16,-4081 16 16 15,0 11 2-15,1 2 2 16,5-2 27-16,3-6-26 15,5-6-8-15,6-7 4 16,4-9 0-16,6-8-4 16,4-7 4-16,-1-10-114 15,-6-26-99-15</inkml:trace>
  <inkml:trace contextRef="#ctx0" brushRef="#br0" timeOffset="37555.357">23257 12414 712 0,'0'0'0'16,"0"0"-13"-16,0 0-16 15,97 17-44-15,-52-17-54 16,-2 0-136-16</inkml:trace>
  <inkml:trace contextRef="#ctx0" brushRef="#br0" timeOffset="38825.294">7376 14568 868 0,'0'0'13'0,"0"0"-13"15,0 0-47-15,0 0 40 16,0 0 14-16,83-79 25 15,-48 47 3-15,1-5-29 16,1-3 8-16,-6-2-14 16,-5-2 0-16,-11 1 11 15,-6 4-11-15,-8 6-7 16,-1 10-5-16,0 10-18 0,0 7 24 16,-4 6-6-16,1 0-22 15,-2 14 23 1,1 15 4-16,1 9 7 0,1-1-1 15,2-2 8-15,2-9-12 16,17-5 5-16,5-11 0 16,3-3-9-16,1-7 15 15,-1 0-6-15,4-13 10 16,-4-8-2-16,-3-7 1 16,-6-1-9-16,-2-2 0 15,-6 4 0-15,-3 6 8 16,-4 8-8-16,1 8 20 15,-4 4 2-15,0 1-10 16,0 0-12-16,3 1-8 16,2 17 0-16,-1 3 13 0,5 0-6 15,3-4 1-15,0-2-58 16,3-8-9-16,-5-7-90 16,-5-2-380-16</inkml:trace>
  <inkml:trace contextRef="#ctx0" brushRef="#br0" timeOffset="38951.958">7730 13977 689 0,'0'0'0'0,"0"0"-601"0</inkml:trace>
  <inkml:trace contextRef="#ctx0" brushRef="#br0" timeOffset="40374.387">9452 14056 630 0,'0'0'58'15,"0"0"-4"-15,0 0-12 16,0 0-6-16,0 0-2 15,0 0 13-15,-91-2-43 16,66 39-4-16,3 6 22 0,7 2-13 16,7-3 28-16,6-8-37 15,2-9 10-15,5-6-30 16,10-8 16-16,6-8 4 16,-1-3 0-16,0-2 4 15,-3-17-11-15,-7-5-1 16,-7-3-27-16,-3-2 22 15,0 4-12-15,-6 8-19 16,-3 7 40-16,2 6-5 16,2 4 0-16,4 0 2 15,-1 7 7-15,2 13-2 0,0 6 2 16,0 3 0 0,17-2-6-16,3-8 20 15,9-6-12-15,4-9-1 0,2-4 7 16,1-1 19-16,0-17-25 15,-6-9 0-15,1-7 3 16,-5-7 5-16,-5-5-14 16,0-2 4-16,-7-2-17 15,-6 1 15-15,-7-2-9 16,-1 7-6-16,0 11 5 16,-3 11-1-16,-1 17-5 15,1 5 14-15,1 12-31 16,-2 19 29-16,0 13 12 15,2 7-5-15,2 2-1 16,0 3 4-16,2-8 8 0,14-5-12 16,8-11 0-1,3-10 13-15,3-8-4 0,2-11 3 16,0-3-12-16,3-7 10 16,0-18 5-16,0-4-15 15,-2-6 0-15,-4-3-10 16,-5-2 10-16,-4-4-10 15,-5 2 8-15,-4 2-1 16,-4 1-7-16,0 8 10 16,-2 9 0-16,-2 5 6 15,-1 7-6-15,-2 8 0 16,0 1-1-16,0 1 8 0,3 0-11 16,-3 0 4-16,1 0-23 15,2 8 20-15,4 14 3 16,-2 9 0-16,1 8 18 15,-2 7-18-15,1 0 58 16,0-1-32-16,0-5-17 16,3-4 25-16,-2-8-28 15,3-8-3-15,-1-8-6 16,-1-7 13-16,0-5-14 16,2 0 8-16,6-4 1 15,2-16 16-15,2-6-21 16,0 5-7-16,-8 5-6 15,-2 10 8-15,-7 6-9 16,4 0 9-16,-1 8-14 16,2 14 12-16,1 4 12 0,2-1-5 15,1-1 17-15,4-11-14 16,1-3 38-16,3-8-40 16,4-2 12-16,4-8 32 15,6-17-38-15,4-10 2 16,1-4-9-16,1-1-51 15,-1-1-39-15,-3 3-146 16</inkml:trace>
  <inkml:trace contextRef="#ctx0" brushRef="#br0" timeOffset="40789.443">10869 14103 56 0,'0'0'745'15,"0"0"-740"-15,0 0 5 16,0 0-8-16,0 0 5 16,0 0 2-16,-83 81-9 15,78-53 9-15,5 1 12 16,0-5-21-16,0-6 0 16,6-5 2-16,6-7 1 15,0-4-2-15,2-2 18 16,0 0-18-16,0-10 31 0,2-7-32 15,-4-5-21 1,-3 1 3-16,-6 2-18 0,-1 2 14 16,-2 7 5-16,0 4-3 15,0 1 16-15,-8 5-33 16,-4 0-14-16,-1 0 37 16,2 11-25-16,2 1-24 15,4 0-19-15,2-5 27 16,3-1 53-16,0-2-15 15,0 1 17-15,0-4 9 16,0 2-7-16,0-3-1 16,7 0-1-16,0 0-2 15,3 0-86-15</inkml:trace>
  <inkml:trace contextRef="#ctx0" brushRef="#br0" timeOffset="41830.064">10864 14089 819 0,'0'0'5'15,"0"0"-3"-15,0 0 18 16,0 0-16-16,0 0 74 16,0 0-27-16,0-59-35 15,0 59-10-15,0 13-6 16,0 15-14-16,0 13 14 15,-2 6 18-15,2-2 10 16,0-8-28-16,0-8 4 16,0-12-7-16,10-7 3 15,1-7 0-15,9-3 10 0,3 0-8 16,7-21 22 0,5-13-24-16,0-9 0 0,-2-3 9 15,-5-1-9 1,-8 7 0-16,-9 3-9 0,-6 11 15 15,-5 9-12-15,0 12 2 16,0 5-5-16,0 0-9 16,0 5-18-16,0 17 1 15,-9 9 26-15,-2 6 18 16,2 4-3-16,-1 1-6 16,1-4 0-16,-1-2 13 15,-1-2-6-15,0-5-7 16,1-6 10-16,3-5-6 0,2-8-3 15,1-5-1 1,4-5-11-16,0 0-3 0,0 0-35 16,0 0 30-16,6-5 8 15,12-10 13-15,6-4-15 16,3-3 13-16,1-2 0 16,2-1-2-16,0-6 10 15,-1-1-8-15,-3-4 24 16,-2-1-20-16,-5 2 38 15,-7 0-32-15,-7 5-8 16,-5 8 42-16,0 5-44 16,0 8 0-16,0 3-5 15,0 6 11-15,-1 0-12 16,1 0-11-16,0 0-54 0,0 3 69 16,0 7-32-16,0 6 34 15,9 1-9-15,7 3 23 16,3-1-9-16,3 3-5 15,3-1 2-15,-2 3 9 16,1 3-3-16,-5 4-8 16,-2 2 24-16,-4 1-22 15,-7 0 8-15,-5-1-10 16,-1-4 0-16,0-2 7 16,0-7-7-16,-3-6 0 15,-1-7-2-15,2-6 8 16,2-1-15-16,-1 0 9 15,1-9-55-15,0-8-8 16,0-4-17-16,4 1 38 16,8 1 41-16,3 2 2 0,0 2-1 15,4 1 10-15,3 0 3 16,4-2 5-16,11 0-18 16,5 1-10-16,4-2-113 15</inkml:trace>
  <inkml:trace contextRef="#ctx0" brushRef="#br0" timeOffset="42416.094">12716 13894 458 0,'0'0'197'0,"0"0"-188"15,0 0 27-15,0 0-18 16,0 0-14-16,0 0 58 0,-72-11-41 16,55 11 28-16,3 0-24 15,3 0-23-15,3 8 18 16,2 5-20-16,0 2-3 15,4 2 1-15,2 2-3 16,0-3 2-16,0-3-58 16,0-3-5-16,11-6-2 15,2-4-176-15</inkml:trace>
  <inkml:trace contextRef="#ctx0" brushRef="#br0" timeOffset="44441.982">12744 13762 130 0,'0'0'445'0,"0"0"-410"16,0 0 28-16,0 0-39 16,0 0-22-16,0 0 17 15,-67-44-3-15,27 70-11 16,-2 9 27-16,3 6-30 15,7 3 35-15,9-3-22 16,13-7-11-16,8-9 0 0,2-7-4 16,2-6-4-16,14-6 4 15,8-6 0-15,9 0 8 16,1-11-3-16,0-8-3 16,-2-7 19-16,-11-1-21 15,-2-1 0-15,-8 2-2 16,-3 2 10-16,-3 10-11 15,-5 8 3-15,0 4 0 16,0 2-8-16,0 0 8 16,0 16-4-16,0 14-7 15,-2 12 22-15,-8 6 19 16,3 3-24-16,-3-4 3 0,4-2 10 16,1-7-19-16,3-6 0 15,2-6-1-15,-1-9 9 16,1-8-16-16,0-5 2 15,0-4-21-15,0 0 12 16,0-13 6-16,15-17-2 16,8-7-32-16,9-1 0 15,0 5 41-15,-2 8-7 16,2 4 9-16,-6 5 2 16,-1 2 7-16,-4 6-2 15,-1-2 24-15,0 1-21 16,2 1 17-16,0-6-27 15,2-1 6-15,-2-4-5 0,0-8-1 16,-3-6 0-16,-3-6-2 16,-5-5 8-16,-8 1-19 15,-3 4 4-15,0 9 9 16,-3 8-4-16,-8 10 4 16,2 6 0-16,0 4-3 15,-1 2-14-15,3 0 15 16,-1 3 1-16,3 8 1 15,2-2-8-15,2 1 8 16,1 2-1-16,0 0-9 16,0 3 20-16,10-1-15 15,10-4 5-15,1 2 0 16,6-8 12-16,3-2-9 16,2-2-3-16,3 0 0 0,2-8 13 15,-3-4-4 1,2 4-9-16,-3 0 2 0,-3 4-2 15,-8 2 0-15,-9 2 0 16,-8 0-5-16,-3 0 0 16,-2 3 5-16,0 16 0 15,-11 5 2-15,-1 4 34 16,2-3-36-16,5-1 4 16,3-1-9-16,2-4 22 15,0 1-19-15,4-1 2 16,9-5 0-16,5 0-4 15,4-6 12-15,7-2-8 16,2-6 1-16,2 0 14 0,4-2-15 16,-2-12 0-16,-4-3 0 15,-4 0 14-15,-7-3-14 16,-6 1 0-16,-5 4 2 16,-9 2-1-16,0 5 12 15,0 8-13-15,0 0-6 16,-7 0 0-16,-6 4 9 15,0 13-3-15,-2 5 0 16,3 7 6-16,3-1-10 16,5 2 4-16,4-8-3 15,0-2-8-15,0-8 11 16,10-3-1-16,8-6-6 0,7-3 14 16,10 0 17-16,4-17-24 15,5 0 5-15,-2-5 10 16,-3 4-15-16,-7 2-2 15,-9 2-7-15,-8 6 18 16,-9 5-7-16,-6 3-2 16,0 0 0-16,0 0-15 15,-12 11 10-15,-12 6 5 16,0 7 6-16,-3-1 0 16,8 0 3-16,4-2-9 15,7-3-1-15,7-1-13 16,1-3 14-16,0-2 0 15,8-2-8-15,8-2 22 0,6-4-10 16,-1-2-4 0,4-2 0-16,-4 0 8 0,0 0-8 15,-3-7-6-15,-10-3-9 16,-7 0-15-16,-1-3 26 16,0-3-52-16,-15 2-1 15,-3 3 38-15,2 5-30 16,8 4 39-16,7 2 4 15,1 0-13-15,0 10 18 16,0 4-2-16,9 3 3 16,9-3 24-16,3 3-2 15,4-6-4-15,1-5 9 16,3-6-21-16,1 0 43 16,2-14-41-16,-1-6 8 0,4-11 35 15,-2-6-40-15,-1-6 0 16,-4-1 5-16,-5-4-5 15,-3 4 1-15,-8 1-8 16,-3 3-1-16,-6 2 5 16,-3 7-2-16,0 6-6 15,0 11 0-15,0 5 1 16,0 6-8-16,0 3 7 16,-3 3-50-16,-2 18 32 15,-2 13 10-15,0 9 8 16,1 4-1-16,3 1 12 15,1-6 10-15,2-9-14 16,0-8-4-16,0-11 10 0,0-6-13 16,8-4 0-16,-1-4-5 15,5 0-29-15,2-5 1 16,-6-19-104-16,-6-9-452 16</inkml:trace>
  <inkml:trace contextRef="#ctx0" brushRef="#br0" timeOffset="44582.602">14179 13810 785 0,'0'0'1'0,"0"0"-2"16,0 0-117-16,0 0 53 16,81-7 64-16,-41 3-32 0,-3 1-170 15</inkml:trace>
  <inkml:trace contextRef="#ctx0" brushRef="#br0" timeOffset="45129.159">14433 14032 317 0,'0'0'362'15,"0"0"-362"-15,0 0 7 16,0 0-7-16,0 0 39 15,0 0 9-15,104-11 6 0,-77-2-46 16,-4-1 8 0,-4-2 5-16,-6-1-20 0,-2-1 41 15,-3-3-42-15,-3-4 0 16,-3-1-5-16,-2 1-2 16,0-4-16-16,-3 3-17 15,-12 7-24-15,3 6 27 16,-3 9-12-16,0 4 22 15,3 2 20-15,0 15 8 16,3 5-1-16,3 2 0 16,6 3 14-16,0 0-12 15,0-1 7-15,9-5 8 0,5-3 21 16,2-7-37 0,2-6 7-16,0-5 4 0,-1 0-7 15,2-4 27-15,1-13-31 16,0-3 0-16,-2-3 6 15,0-2-7-15,-5 1-4 16,-1 7 1-16,-2 4-18 16,-5 6 18-16,-2 7-12 15,-1 0-2-15,1 0 8 16,2 0 0-16,0 15 9 16,1 4-2-16,3 3 10 15,4 0 8-15,2-3-16 16,4 0 0-16,4-6 17 0,5-1-17 15,7-3-17 1,5-6-104-16</inkml:trace>
  <inkml:trace contextRef="#ctx0" brushRef="#br0" timeOffset="46943.971">15781 13989 725 0,'0'0'85'0,"0"0"-78"0,0 0 58 16,85-100-36-16,-55 63 5 16,-2 1 5-16,1-1-30 15,1-4 4-15,-2 4-13 16,-7 4 0-16,-10 8 3 15,-4 8-3-15,-7 8-4 16,0 6 0-16,0 3-14 16,-5 7-13-16,-12 18 0 15,-3 11 31-15,-1 6 9 16,4 3-9-16,7-1 0 0,9-8-9 16,1-9 16-1,0-8-14-15,16-9-9 0,4-9 16 16,8-1 3-16,6-10-3 15,3-17 0-15,-1-6-6 16,-3-7 12-16,-5-1-12 16,-7-1 4-16,-9 1 2 15,-6 2-19-15,-4 1 24 16,-2 8-5-16,0 10 5 16,0 12-4-16,0 5 16 15,0 3-17-15,-2 11-3 16,-4 17-12-16,0 11 15 15,0 7 0-15,0 0 9 16,5 0-8-16,-1-5 15 16,1-3-16-16,-4-8 0 0,2-9 20 15,0-7-20-15,0-8 0 16,3-4 11-16,0-2-9 16,0 0 9-16,0-2-11 15,2-18-33-15,14-5 30 16,8 2-57-16,2 4 55 15,-3 9-3-15,-2 9 10 16,2 1-10-16,-6 0 4 16,2 3 4-16,-2 7-4 15,2 0 12-15,3-1-8 16,-4-4 25-16,5-3-23 16,-5-2 28-16,3 0-28 0,-4-8 0 15,4-6 21-15,-2 0-23 16,-6 0-10-16,-3 3 8 15,-3 5-13-15,-6 3 11 16,-1 1-6-16,0 2 1 16,0 0-12-16,0 0 7 15,-4 16 14-15,-10 1-1 16,2 6 4-16,1-1 13 16,5-1-16-16,1-1 0 15,5-3 6-15,0-5-4 16,0-3-2-16,5-4 0 15,8 0 3-15,1-5 4 16,6 0-7-16,4-2 0 0,-3-10 20 16,-2-4-20-1,-4 1-5-15,-6-1 1 0,-6 0 8 16,-3 3-17-16,0-1 7 16,0 2 6-16,-11 2-18 15,4 5 15-15,3 2 3 16,2 1 0-16,2 2 5 15,0 0-10-15,0 0-4 16,0 3 9-16,9 9-19 16,8-2 19-16,5 2 0 0,3-2 15 15,4-3-14 1,-2-3 16-16,-5-3-17 0,-6 1 0 16,-5-2 4-16,-7 3-4 15,-2-1 0-15,1-2-3 16,-2 8 13-16,4 3-5 15,2 8-5-15,1 3 3 16,2 3 27-16,3-1-30 16,4-8-1-16,4-6-6 15,4-5 14-15,8-5 10 16,10 0-17-16,9-17-45 16,0-11-114-16</inkml:trace>
  <inkml:trace contextRef="#ctx0" brushRef="#br0" timeOffset="48070.358">17619 14030 878 0,'0'0'124'0,"0"0"-123"16,0 0 1-16,0 0-4 15,113-83 4 1,-68 44-4-16,-6-10 2 0,-1-2 0 15,-6-3 10-15,-8-1-10 16,-4 2 0-16,-12 5-3 16,-8 9 8-16,0 14-12 15,0 11 7-15,-8 12 0 16,-3 2-18-16,-8 16 9 16,-4 18-2-16,2 13 1 15,0 6 20-15,12 0-17 16,9-8 7-16,0-6 0 15,14-11-20-15,11-11 16 16,3-13 4-16,2-4 0 0,1-5 7 16,-1-19-7-16,-1-5 0 15,-3-6-5-15,0-3-14 16,-5-1 7-16,0 1-2 16,-7 6 9-16,1 5-6 15,-6 11 8-15,-4 7 3 16,-2 8-2-16,-3 1-14 15,0 10-1-15,0 15 17 16,0 8 3-16,0 8 12 16,-8-1 18-16,-1 0-4 15,2-2-19-15,-1-7 44 16,6-11-46-16,-1-4 2 16,1-7-1-16,2-7-4 0,0 0-5 15,0-2 0-15,0 0 0 16,0-2-11-16,12-18 7 15,6-4-25-15,6 1 12 16,-2 6-9-16,-4 7 19 16,0 6 7-16,-6 4 0 15,1 0-7-15,-1 1 7 16,3 12 0-16,-1 1 13 16,5-2-12-16,2 2 22 15,-1-4-21-15,3-3 8 16,-3-5 22-16,2-2-28 15,0 0-2-15,-1-16 2 16,-3-1 9-16,0 0-26 16,-6-2 10-16,-3 6-23 0,-3 1 18 15,-2 8-5-15,-4 2 11 16,0 2-4-16,0 0-9 16,0 0 13-16,0 11-10 15,0 8 12-15,-4 3 7 16,2 1-7-16,2-2 0 15,0-3 2-15,0-5 10 16,12-3-9-16,2-8-3 16,4-2 0-16,2 0 15 15,1-11-11-15,0-4-8 0,0-5 1 16,-4 5-41 0,-3 4 21-16,-5 6-3 0,-4 5 26 15,-2 0-21-15,-2 0 20 16,-1 0 1-16,4 7 29 15,1 5-3-15,4 5 19 16,3-4-45-16,6-1 12 16,3-5 3-16,5-7-13 15,6 0-2-15,8-8 0 16,2-13-22-16,-6 1-61 16,-9 0-231-16</inkml:trace>
  <inkml:trace contextRef="#ctx0" brushRef="#br0" timeOffset="48198.846">18883 13744 968 0,'0'0'0'16,"0"0"-94"-16,0 0-422 16</inkml:trace>
  <inkml:trace contextRef="#ctx0" brushRef="#br0" timeOffset="50700.479">20129 13597 857 0,'0'0'4'16,"0"0"27"-16,0 0 24 15,0 0-42-15,0 0 4 0,0 0 8 16,-45-12-7 0,19 36-18-16,-4 10 0 0,6 7 4 15,7 4-2-15,9 2-2 16,8-4 0-16,0-8-5 16,11-6 5-16,19-10 0 15,12-9-8-15,10-8 17 16,9-2-26-16,2-20 15 15,-3-19-32-15,-10-6 32 16,-9-6-16-16,-11-2 14 16,-10 4-2-16,-6-1 12 15,-7 4-8-15,-4 7 2 16,-3 14 0-16,0 11 21 16,0 10-21-16,0 4-2 0,0 0 2 15,0 19-13-15,0 14 13 16,0 9 2-16,0 5 3 15,0-2 31-15,0-1-34 16,2-3 12-16,5-5-8 16,-1-6 5-16,-1-9 1 15,-2-7-12-15,-3-10 0 16,0-3 8-16,0-1-6 16,1 0 5-16,1 0-6 15,5-15 1-15,2-4-4 16,6-1-43-16,4 6 39 15,2 5-11-15,-1 6 17 16,1 3 0-16,1 0-3 0,-4 0 6 16,1 0 0-16,0 4-3 15,3 5 0-15,-2 1 14 16,1-1-14-16,-3-5 0 16,0-3-1-16,0-1 15 15,-2 0-4-15,4-17-10 16,-4-3 0-16,0-4-3 15,-6 2-11-15,-4 6 5 16,-3 6 4-16,-3 7 10 16,0 3 6-16,0 0-11 15,0 0-10-15,0 0-1 16,0 13 3-16,0 6 8 0,0 7 2 16,0-3 9-16,7-2-10 15,3 1-1-15,4-6 0 16,2-2 5-16,3-3-5 15,1-3 0-15,2-2-1 16,2-3 7-16,-4-3-19 16,-1 0 13-16,-1 0 0 15,-2-15 1-15,2-3-1 16,-3-5 0-16,0-4-3 16,-3-4 8-16,1-5-18 15,-2 0 11-15,-1-4-41 16,-1-5 25-16,-3 4-20 15,0-2 19-15,-1 4 14 0,0 2 5 16,0 6-5 0,-1 7 5-16,-2 6 0 0,-2 8 17 15,0 7 0-15,0 1 16 16,0 2-33-16,0 0-6 16,0 3-11-16,-2 19 17 15,-8 10 0-15,-2 9 2 16,-1 5 9-16,4-3-10 15,1 4 8-15,4-2-6 16,4-9 32-16,0-2-35 16,1-9 3-16,10-4 12 15,5-6-13-15,1-4-1 0,5-7-1 16,11-4 7 0,4 0 13-16,8 0-20 0,-2-7 0 15,-4-1 7-15,-4 2-7 16,-13 0 0-16,-9 3-1 15,-9 1 5-15,-4 2 12 16,0 0-16-16,0 0 1 16,-1 0-4-16,-14 0 4 15,-8 0-1-15,-2 5 0 16,-3 12 10-16,0 6-17 16,8 2 7-16,7 6-6 15,4-1-5-15,6-1 9 16,3-3 1-16,0-5 0 15,3-7 1-15,6-5-4 16,-2-7 4-16,5-2 0 0,6 0 4 16,8-19-4-16,8-10 21 15,2-10-21-15,1-7 0 16,-7-2-14-16,-8-3 14 16,-7 0-30-16,-6 5 30 15,-6 7-20-15,-2 8 19 16,-1 12-7-16,0 7 8 15,0 7-3-15,0 5 3 16,0 0-33-16,0 0 8 16,-9 10 6-16,-7 9 19 15,1 7 0-15,0 3 6 16,5 3-8-16,2-3 4 0,5-2-2 16,3-3 22-16,0-2-19 15,0-3 5-15,12-2-8 16,6-5 0-16,0-3 7 15,4-5-7-15,1-4 0 16,-2 0 5-16,-2 0 4 16,-4-8-10-16,-3-1 1 15,-2-2 0-15,-4 4 7 16,-1-5-7-16,2 0 0 16,-2-1 9-16,2 0-3 15,2-2-8-15,8-2 2 16,3 0-34-16,4 2 33 15,3 4-47-15,-4 6 21 16,-9 2 21-16,-8 3 3 16,-5 0-5-16,-1 6-5 0,0 16 13 15,0 12 43-15,-4 3-23 16,3-3-4-16,1-7 10 16,0-8-22-16,0-7 20 15,0-7-24-15,3-2 0 16,3-3 18-16,7 0-15 15,8-8 12-15,6-9 7 16,1-6-19-16,-2 0 6 16,-7 2-9-16,-3 3 0 15,-5 4-4-15,-6 1 4 0,-5 2 0 16,0-1-1 0,0-1-2-16,-6 1 1 0,-7 3-20 15,0 1-24 1,5 4 41-16,3 4-20 0,2 0 20 15,-2 7-1-15,-2 18 8 16,4 12-9-16,3 5 7 16,0 1 0-16,9-6-1 15,5-8 1-15,4-10 0 16,-1-4 1-16,1-10 7 16,-2-3-4-16,1-2-4 15,-1 0 0-15,2-17 6 16,1-9-2-16,-2-1-4 0,2-5 6 15,-1 6-2 1,0 6-6-16,2 6 2 0,0 5 0 16,3 5-19-16,0 0 19 15,-2 2 0-15,-4 2 0 16,-4 0 10-16,-5 0-22 16,-4 9 10-16,-4 6 2 15,0 6 8-15,-1 4-5 16,-13 6 18-16,1-4 17 15,2-2-34-15,4-5 8 16,6-6-12-16,1-6 0 16,0-3-12-16,1-4 12 15,18-1-10-15,8 0 6 16,5-12-9-16,5-1-20 0,-6 5-23 16,-7 6 7-16,-6 2 43 15,-6 0-46-15,-5 0 52 16,-2 5-5-16,0 2 6 15,-3 1-2-15,4-1-3 16,0 3 4-16,3 0 6 16,6-3-5-16,5-1-1 15,5-2 8-15,2-2 0 16,-5-2 0-16,-2 2-8 16,-16 6-87-16,-4 4-393 15</inkml:trace>
  <inkml:trace contextRef="#ctx0" brushRef="#br0" timeOffset="50986.732">21005 14611 773 0,'0'0'12'0,"82"0"28"0,-6-10-40 16,19 0 0 0,13 1 66-16,0 0-66 0,-4 4 0 15,-5 4 2-15,-6 1-2 16,-11 0-68-16,-8 0-331 15</inkml:trace>
  <inkml:trace contextRef="#ctx0" brushRef="#br0" timeOffset="53022.83">4102 14894 116 0,'0'0'20'0,"0"0"-5"16,0 0 51-16,0 0-20 15,0 0 66-15,0 0-38 16,0 0-27-16,-16-8 16 16,16 8-35-16,0-2 9 15,0 2 31-15,0-1-51 16,0 1 4-16,0 0 13 15,0 0-27-15,0 0-14 16,0 0-43-16,-2 13-164 16,1 2 76-16</inkml:trace>
  <inkml:trace contextRef="#ctx0" brushRef="#br0" timeOffset="55952.748">11748 15632 679 0,'0'0'85'0,"0"0"-15"16,0 0-65-16,0 0 52 16,0 0 8-16,0 0 3 15,4 0-2-15,1 0-25 16,-2 0 7-16,7-14-5 16,11-13-40-16,3-10 13 15,4-9-16-15,-2-1 0 16,-4-7 10-16,2-8-10 15,-5 3-1-15,-1 6-2 16,-3 13-13-16,-5 17 6 16,-5 15 10-16,-3 8-14 15,-1 0-5-15,6 10-54 0,-1 17 42 16,2 12 28-16,0 5 6 16,-1-1-4-16,3-6 1 15,1-10 0-15,-2-9-1 16,1-10 1-16,-1-4-1 15,-2-4 1-15,8 0 0 16,5-10 12-16,5-20-12 16,5-9 0-16,1-6-1 15,-2-2-8-15,-4 6 6 16,-3 6-1-16,-5 9 4 16,-5 14-1-16,-7 7 5 0,-1 2-4 15,-3 3 3 1,4 3-3-16,3 18 0 0,3 12 1 15,0 11 0-15,0 8 40 16,-3-1-41-16,-1-3 6 16,1-7-3-16,1-9 3 15,-1-6-6-15,3-5 0 16,4-6-40-16,6-8-36 16,6-7-149-16,3-8-356 15</inkml:trace>
  <inkml:trace contextRef="#ctx0" brushRef="#br0" timeOffset="56597.223">12947 15329 870 0,'0'0'0'0,"0"0"-1"15,-82-7-34-15,55 7 35 16,3 0 12-16,-1 1 20 15,0 12 25-15,1 3-46 16,3 7-4-16,1 6 20 16,0 1-25-16,6 0 11 15,6-3-13-15,4-5 10 16,4-5-3-16,0-5-7 0,11-4 0 16,7-2-6-1,6-5 14-15,5-1 3 16,6 0-8-16,-1-14 3 15,2-6-3-15,-6-1-3 0,-2-1-12 16,-10 3 4-16,-8 2 9 16,-8 3-6-16,-2 4-1 15,0 5-4-15,-12 1-10 16,-6 4 20-16,0 0-13 16,0 2 7-16,3 10 12 15,3-1-10-15,9 1 4 16,3 1-11-16,0 1-2 15,14-2 13-15,10 1 0 16,14-9-4-16,5-4 9 16,5 0 8-16,0-4-13 0,0-12 0 15,-6-7 11-15,-5-4-11 16,-1-5 0-16,-5-7-1 16,-7-1 14-16,-5-3-5 15,-11 1-8-15,-8 1 0 16,0 3 23-16,-12 8-23 15,-17 5 0-15,-3 9 3 16,-7 10 3-16,-3 4-1 16,2 2-5-16,5 0 0 15,4 11-14-15,6 5 14 16,7 1-26-16,6 0-7 16,9 1-22-16,3 0-15 0,7 1-56 15,23-5-75-15,9-8-164 16</inkml:trace>
  <inkml:trace contextRef="#ctx0" brushRef="#br0" timeOffset="56881.734">13441 15187 611 0,'0'0'97'0,"0"0"-65"16,0 0-19-16,0 0-12 15,0 0 41-15,0 0 90 16,24-25-92-16,-24 25-22 15,-14 8-10-15,-5 12-1 16,-3 2 2-16,3 6-9 16,3 0 4-16,7 0 12 15,5 1-16-15,4-3 0 0,0-3 5 16,4-2 3-16,11-4 1 16,5-4-9-16,5-4 0 15,2-5 15-15,9-1-15 16,5-3 0-16,7 0-3 15,3-3-49-15,0-3-136 16,-5 1-520-16</inkml:trace>
  <inkml:trace contextRef="#ctx0" brushRef="#br0" timeOffset="58935.681">14879 15400 826 0,'0'0'0'15,"0"0"0"-15,0 0 2 16,82-9-2-16,-49-8 15 15,2-5-15-15,-2-5 3 16,3-4 15-16,-3-5-14 16,-8-1-4-16,-5-1 10 15,-10 1-6-15,-10-1-8 16,0-2-11-16,-15-3-24 16,-12 1 36-16,-2 0-37 0,-1 6 39 15,9 11 0-15,6 11 2 16,9 9 2-16,2 5-3 15,4 0 0-15,0 0-21 16,-2 16 15-16,2 9 6 16,-2 9 12-16,2 2-12 15,0 4 24-15,0 5 6 16,0-1-2-16,0 5 40 16,0 0-41-16,-1 3 3 15,1-1-8-15,0-1-16 16,0-2 21-16,0-11-27 15,0-10 7-15,0-8-7 16,0-12 0-16,0-5 0 16,0-2 14-16,0 0-11 0,0 0 13 15,0-8-16-15,1-15-14 16,13-11 8-16,11-4-65 16,4 3 8-16,5 6 28 15,-2 9-20-15,3 6 31 16,-4 8 11-16,-4 4 10 15,-3 2-21-15,-5 0 23 16,-4 16 1-16,-1 4 8 16,-4 5 4-16,-1 2 26 15,-2-1-14-15,2-6-17 16,-1-4 34-16,4-5-41 0,3-4 0 16,5-7 15-1,9 0-10-15,7-4 8 0,6-14-13 16,2-6 0-1,-3-3-12-15,-4-2-2 0,-7-4-9 16,-6 2 21-16,-8 1-19 16,-4 7 14-16,-6 4-7 15,-5 13 14-15,-1 3-14 16,0 3 14-16,0 0-3 16,-10 6-3-16,-8 8 12 15,3 6 8-15,2 4-2 16,4 3-10-16,4 1 26 15,5 0-21-15,0 0-5 16,2 0 13-16,11-3-12 16,7-4 6-16,2-4-9 0,8-4 5 15,1-5-9-15,6-5 4 16,1-3 0-16,2 0 3 16,0-7 0-16,-2-5-6 15,-3-5-5-15,-3 0-15 16,-7 1 14-16,-9 2-11 15,-7 3-8-15,-7 3 26 16,-2 3-9-16,0 1-11 16,-15 4 21-16,-5 0-20 15,-5 0 10-15,-2 14 13 16,1 0-2-16,-1 2 13 16,8 2 5-16,3 4-3 0,10-2-15 15,6 2 3 1,0 2 11-16,9-4-12 0,17-3 1 15,7-4-3-15,4-6 4 16,4-7-2-16,-3 0-2 16,-4 0 10-16,-5-13-20 15,-9-2-4-15,-6-2 11 16,-8 2-7-16,-4 0 8 16,-2 0-5-16,0-1 7 15,-13-1-26-15,-6 0 20 16,-1 1-39-16,0 6-12 15,1-1 42-15,2 7-14 16,4 4 24-16,2 0 3 16,3 0 2-16,1 0-5 15,5 6 5-15,2 4 0 0,0 1-8 16,0 3 19-16,0 0 0 16,2 0-11-16,12-2 5 15,-2-2 41-15,5-6-37 16,3 0-9-16,-1-4 1 15,5 0 2-15,0-8 11 16,1-9-14-16,-1-5 1 16,-1-5 19-16,0-3-18 15,3-5 3-15,-3-1 7 16,-1-2-4-16,-3 1-5 16,-2 5-3-16,-6 6 0 15,-3 8 20-15,-5 9-12 16,-3 6 13-16,0 3 13 15,0 0-28-15,0 0 19 0,0 0-25 16,0 0 1-16,0 0-13 16,0 14 8-16,-5 11 4 15,-1 6 20-15,-1 8-8 16,-1 1 25-16,1 3-11 16,2 0-10-16,2-4 33 15,1-2-46-15,2-6 0 16,0-3-3-16,0-6 12 15,0-5-12-15,0-6 0 16,0-7 0-16,0-4-7 0,0 0 10 16,0 0-3-16,0-10 0 15,0-12-11 1,0-11 10-16,2-5-26 0,0-8-1 16,-2-1 20-16,0-6-38 15,0-1 13-15,-2 0 30 16,-5-1-5-16,2 2 5 15,3 8 3-15,2 9 0 16,0 8-4-16,10 12 4 16,6 2 0-16,8 3-1 15,5 1 10-15,-1 3 4 16,2 4-13-16,-4 3 0 16,-2 0 8-16,-6 0-6 0,-1 12-2 15,-4 3 3-15,-5 4 7 16,2 7 22-16,-7 5-15 15,-3 2-15-15,0 6 34 16,-3-3-33-16,-13 1-3 16,1-4 3-16,-5-3 8 15,4-2-22-15,-4-6-22 16,-3-6-127-16,-6-16-272 16</inkml:trace>
  <inkml:trace contextRef="#ctx0" brushRef="#br0" timeOffset="60413.937">3625 14675 29 0,'0'0'532'16,"0"0"-430"-16,0 0-28 15,0 0-27-15,0 0 32 16,0 0-31-16,1-5-28 15,-1 5 32-15,-3 0-52 16,-8 0 0-16,-3 12 2 0,-7 8 7 16,-4 4-7-16,-2 7-2 15,-7-1 1 1,-2 5 5-16,-3 5-6 0,-3 3 0 16,1 4-1-16,-3 1 9 15,0 0 6-15,-4-1-14 16,-3-1-2-16,-4 0 2 15,2 0 3-15,0 0-2 16,4-5-1-16,7-3-6 16,9-8 6-16,8-9-5 15,7-5 5-15,9-7 18 16,3-5-18-16,3-1 0 16,1 0-4-16,-1-3 12 0,3 1-13 15,0 1 5-15,0-2 0 16,0 0-7-16,0 0 7 15,0 0-3-15,0 0 1 16,0 0-41-16,0 0-33 16,0 3-78-16,14-3-18 15,5 0-189-15</inkml:trace>
  <inkml:trace contextRef="#ctx0" brushRef="#br0" timeOffset="61186.419">3631 14684 568 0,'0'0'0'0,"0"0"-1"16,0 0-72-16,0 0 73 15,0 0 68-15,0 0-53 16,6 20 17-16,0-9-12 16,6 3-7-16,1 3 57 15,4 1-53-15,5 4 2 16,0 0 20-16,4 4-33 15,-1 6 20-15,5 3-26 16,-2 5 10-16,2 1-1 16,-2 2-4-16,-1-7-5 15,1-4 7-15,-2-4 0 16,-2-6 11-16,0-3-18 16,-3-4 2-16,1-2 36 0,-4 1-38 15,1-5 0 1,-4 1 24-16,-2-3-21 0,-4-4 3 15,-3 1-6-15,-4-4 0 16,1 0 9-16,-3 0-7 16,0 0-2-16,0 0 0 15,0 0-17-15,0 0-3 16,0 0-68-16,0-5-95 16</inkml:trace>
  <inkml:trace contextRef="#ctx0" brushRef="#br0" timeOffset="67669.871">2823 13090 669 0,'0'0'76'0,"0"0"-60"16,0 0 17-16,0 0 19 16,0 0 12-16,0 0 40 15,0 0-74-15,-19-27 1 16,18 17 10-16,1-4-40 0,0-6 37 15,0-7-38-15,3-11 8 16,14-11 3-16,1-9-11 16,-1-6 0-16,0-1-3 15,-8 1 13-15,-2 3-2 16,-6 6-8-16,-1 9 0 16,0 7 5-16,0 3-5 15,-3 8-3-15,-2 3-3 16,2 0-10-16,0 5 16 15,1 4-33-15,2 6-12 16,0 5 35-16,0 3-53 16,0 2-58-16,0 0-44 0,-3 10-180 15,-6 7 22-15</inkml:trace>
  <inkml:trace contextRef="#ctx0" brushRef="#br0" timeOffset="67982.538">2497 12573 609 0,'0'0'15'0,"0"0"-15"16,0 0 7-16,-10-93 17 16,14 64 15-16,11 3 12 15,7 1-34-15,0 0 1 0,4 5-10 16,-3 4-8-1,-1 4 10-15,-4 7-8 0,1 5-2 16,2 0 0-16,0 7-9 16,3 11 23-16,-2 7-14 15,2 6 0-15,-6 2 4 16,0 3-2-16,-3-4-2 16,-2-1-6-16,-1-2 3 15,0 0-19-15,1 4 0 16,5 0-74-16,-4-5-222 15</inkml:trace>
  <inkml:trace contextRef="#ctx0" brushRef="#br1" timeOffset="73952.791">2858 13234 763 0,'0'0'0'16,"0"0"6"-16,0 0 11 15,0-72-12-15,0 31-3 16,0-8 50-16,3-3-19 16,-3-10 13-16,0-12-29 15,0-3-5-15,-6-6 41 0,-8-2-47 16,0-3 1-16,-4-2 41 15,2 0-35-15,-1 5 6 16,1 10-19-16,4 11 3 16,-2 10 33-16,-2 9-34 15,5 7-2-15,-3 8 18 16,0 7-15-16,5 5 10 16,0 5-13-16,2 3 0 15,4 5 4-15,0 3-4 16,1 1-8-16,2 1 8 15,-1 0-40-15,-1 0 11 16,-2 0-14-16,-2 0 5 16,3 0 25-16,-6 0-79 0,-2 6 14 15,0 5 32 1,-8 6-48-16,2 5 11 0,-10 4 29 16,0 2-13-16,-7 2 60 15,-4 1-10-15,4-5 17 16,3-5 83-16,7-6-1 15,9-8 3-15,9-7-21 16,3 0-17-16,2 0 52 16,-1-8-76-16,2-12 2 15,0-7 2-15,0-5-19 16,2-3 0-16,10 3-8 16,7 2 9-16,3 2 14 15,5 6-23-15,9 2 0 16,5 6-5-16,3 6 5 0,-1 8 0 15,-1 0-15-15,0 17 15 16,-6 10-4-16,-5 9 4 16,-4 10 0-16,-8 10-3 15,-10 5-8-15,-1 4-8 16,-8 1-60-16,0-7-26 16,0-9-10-16,0-16-308 15</inkml:trace>
  <inkml:trace contextRef="#ctx0" brushRef="#br1" timeOffset="75197.114">936 9581 212 0,'0'0'581'0,"0"0"-547"16,0 0-34-16,0 0 0 16,-97-14 0-16,73 25 12 15,3 4-6-15,3 6-6 16,9 1 5-16,4 2-10 15,5 5 0-15,0-3 4 16,11 2-7-16,10-6 13 16,7-4-15-16,6-2 10 15,4-5 0-15,-1 1 11 16,-1 4-11-16,-2 2 0 16,-8 7-3-16,-7 9 13 0,-11 11-4 15,-8 9-6 1,0 7 1-16,0 4 21 0,-14-2-22 15,-2-9 0-15,2-14 4 16,8-18-3-16,0-13 0 16,6-9-1-16,0 0 0 15,0-29-1-15,3-17 1 16,12-14-4-16,0-3 0 16,3 1-13-16,-2 8 11 15,-1 2 1-15,0 7 5 16,-3 3-9-16,2-1 9 15,-4-3 0-15,-3 0 4 16,-4 2-1-16,-3-1 14 16,0-1-15-16,-3 2 9 15,-14-2 20-15,-3 3-29 0,5 7 4 16,2 8 10-16,1 12-15 16,9 10 4-16,3 6-5 15,0 0-20-15,0 17 2 16,7 16-23-16,10 12 41 15,2 9 3-15,-1-1 1 16,3-1 17-16,-6-5-19 16,4-8 10-16,-3-10-6 15,-5-8-6-15,0-8 0 16,-6-6-4-16,-3-4 10 16,-1-3 1-16,-1 0 2 15,0-3-2-15,-16-19 84 0,-11-12-91 16,-6-13-14-16,-4-7-1 15,5-4 22-15,3-1-14 16,5 2 7-16,7 6 0 16,6 2-6-16,11 8 6 15,0 3-2-15,0 4 0 16,16 5 4-16,2 4-9 16,0 6 7-16,1 8 0 15,-4 7-16-15,0 4 12 16,0 4 2-16,-3 18 1 15,1 11 1-15,-8 7 0 16,-4 8 0-16,-1 8 9 16,0-3 12-16,-3 2-17 0,-1-5-1 15,1-10-3-15,3-5-22 16,0-11-51-16,9-12-58 16,10-11-184-16</inkml:trace>
  <inkml:trace contextRef="#ctx0" brushRef="#br1" timeOffset="76330.162">1392 9587 667 0,'0'0'122'0,"0"0"-116"16,0 0-8-16,0 0 2 16,0 0 0-16,0 0 78 0,24-11-17 15,-18-16-20 1,4-8-29-16,-2-7-1 0,-2-5-3 15,-6 0-8-15,0 2 0 16,0 5-17-16,0 7 7 16,-8 5-16-16,-5 9 12 15,8 9-21-15,1 8 33 16,1 2-38-16,-2 5-58 16,1 14 91-16,-1 8 0 15,1 6 7-15,4 1 4 16,0 0 2-16,0 1 16 15,3-1-22-15,9-4 0 16,0-7 9-16,9-3-9 16,2-9 0-16,4-8-8 15,6-3 19-15,3-8-5 0,3-18-6 16,-2-6 5-16,-1-6-8 16,-5-3 3-16,-4 1 0 15,-3-1-6-15,-3 5 10 16,-5 0-9-16,-4 4 5 15,-3 4-5-15,-4 6 1 16,-1 7 4-16,-4 7 0 16,0 4 16-16,0 4-13 15,0 0 12-15,0 0-15 16,-4 16-10-16,-8 6 7 16,-2 12 3-16,2 0 0 15,0 5-1-15,4 0 8 0,3-1-1 16,5-1-4-1,0-6-1-15,5-9 14 0,9-5-15 16,4-9-1-16,-1-5-4 16,1-3 10-16,-2-2 14 15,2-13-1-15,-5-7-16 16,2-1 27-16,-4 1-28 16,-5 0-1-16,-6 5 0 15,0 5 8-15,0-2-23 16,0 3 15-16,-14 2-25 15,2 0 11-15,2 6-18 16,1 0 18-16,3 2 12 16,4 1-20-16,2 0 13 0,0 1-35 15,0 12 24-15,0 2 2 16,0 6 23-16,8-2-5 16,2-2 0-1,3-2 1-15,3-5 19 0,-2-8-16 16,1-2 0-16,2 0 27 15,-1-12-3-15,2-10-11 16,-3-4-3-16,1-2-7 16,-5-3 10-16,2 1-17 15,-5-2 0-15,-1 0 2 16,-1 1 7-16,-1-2-9 16,0 0 9-16,-3 1-2 15,-2 1 39-15,0-2-45 16,0 2 11-16,0-2 3 0,0-3-15 15,-6-2 1-15,-1-3-2 16,1 4 4-16,0 0-4 16,-2 4 1-16,4 6 0 15,0 8 7-15,2 7-3 16,2 5 13-16,0 4-6 16,0 2 0-16,-3 1-11 15,3 0 0-15,0 0-12 16,0 0 5-16,0 0-22 15,-2 0 13-15,1 0 2 16,1 1 11-16,-2 9-4 16,2-1 7-16,0-1-11 15,0-1 3-15,0 1-36 0,0 1 2 16,0 1-6-16,-4 2-50 16,-2 1-94-16,-4-2-86 15</inkml:trace>
  <inkml:trace contextRef="#ctx0" brushRef="#br1" timeOffset="77507.251">1841 8992 502 0,'0'0'16'15,"0"0"-16"-15,0 0-20 16,-51 80 20-16,38-43 77 15,4 2-23-15,4 3 5 16,3 0-6-16,2 1-27 0,0-7 1 16,13-6-12-16,6-7-10 15,7-12 18-15,2-9-13 16,9-2 4-16,2-19 30 16,-2-13-29-16,1-6 2 15,-4-1-17-15,-6-3 0 16,-7 4-5-16,-5 6 5 15,-10 9 0-15,-3 8-2 16,-3 10-6-16,0 4 5 16,0 1-15-16,-1 0 9 15,-12 14-6-15,-1 7 17 16,5-1-2-16,2 0 19 16,5-2-19-16,2-3-4 15,0-3-1-15,12-2 5 16,3-5-11-16,4-3 14 15,2-2-3-15,2-2 24 0,2-15-21 16,-1-5 18-16,-2-2-21 16,-5-1-4-16,-7 2-19 15,-6 7 19-15,-2 7 4 16,-2 6 12-16,0 3-2 16,0 0-8-16,0 0-2 15,0 0-34-15,0 5 14 16,0 3 20-16,9 1-43 15,5-5 36-15,3-4-6 16,4 0 13-16,4-16 0 0,1-8 3 16,1-9-9-1,-2-5 6-15,-4-5-1 0,-6-1 0 16,-6-1 1-16,-9-1-5 16,0 5 3-16,0 2 2 15,-6 11 8-15,-1 9-8 16,5 15-1-16,2 4-2 15,0 12-171-15,8 13-55 16,9 4-59-16</inkml:trace>
  <inkml:trace contextRef="#ctx0" brushRef="#br1" timeOffset="78775.465">3022 8207 620 0,'0'0'99'15,"0"0"-99"-15,0 0 13 16,0 0 8-16,0 0 32 15,0 0 48-15,9-8 2 16,-8-17-43-16,1-8-27 16,4-10-20-16,-3-6-11 15,0 0 18-15,-3 3-19 16,0 7-1-16,0 11 0 16,0 9-32-16,0 9 31 15,0 5-18-15,0 2-14 0,0 3 29 16,0 0-22-16,0 0-17 15,0 0 15-15,0 0-39 16,-3 13 18-16,-8 5-36 16,-2 3-211-16</inkml:trace>
  <inkml:trace contextRef="#ctx0" brushRef="#br1" timeOffset="79734.741">3082 8136 760 0,'0'0'23'0,"0"0"-9"16,-36-110-9-16,30 59 21 16,-2-7-18-16,0 1-4 0,-4-1 54 15,-3 5-55-15,-2 6 6 16,-2 7-9-16,1 9 10 15,3 11 9-15,3 8-2 16,2 9-12-16,5 2 13 16,2 1-18-16,2 0-2 15,1 0-1-15,0 0-14 16,0 0 13-16,0 11-14 16,4 15 18-16,6 13-5 15,7 8 6-15,2 12-1 16,3 4 1-16,1 4 4 15,4 0 12-15,-3-2-17 16,3-9 0-16,-6-11-1 16,0-11 1-16,-9-15 0 15,-5-9-1-15,-6-9 3 0,-1-1 7 16,0 0 5-16,0-1 18 16,0-20 26-16,-16-15-58 15,-9-10-7-15,0-12 5 16,-5-5-1-16,-4-1-11 15,5 2 12-15,2 5 0 16,3 10-11-16,5 4 14 16,7 5-1-16,2 2 0 15,7 6 3-15,3 0-5 16,0 3 2-16,3 3 0 0,11 3-5 16,0 4 5-1,2 5-3-15,-1 5 2 0,0 7-10 16,2 0-3-1,-1 17 14-15,-4 12-13 0,3 9 8 16,-9 7 10-16,-5 0-5 16,-1 2 0-16,0-5 4 15,-6-5 3-15,-1-11-7 16,0-9 0-16,7-11-9 16,0-5-4-16,0-1-18 15,0 0 29-15,10 0 2 16,3-4 5-16,2-2-5 15,-1 4 0-15,-4 2-1 16,-1 0 1-16,0 0 0 0,3 15 0 16,0 8 1-16,-3 5 1 15,-2 3-2-15,-4 2 0 16,-1-1 16-16,-2-1-15 16,0 0 3-16,0-4-4 15,0-2-27-15,0-6-21 16,0-9-137-16,0-10-433 15</inkml:trace>
  <inkml:trace contextRef="#ctx0" brushRef="#br1" timeOffset="81226.644">3344 8013 857 0,'0'0'0'0,"0"0"-41"15,0 0 41-15,0 0 4 16,0 0 42-16,0 0-28 16,38-77 15-16,-31 43-17 15,-1-5-7-15,-3 0 12 16,-1-3-15-16,-2 2-1 16,0 5-5-16,0 10 0 15,-3 8 5-15,-1 9-5 16,2 8-6-16,0 0 2 15,-1 0-24-15,2 0-2 16,-4 9 0-16,4 8 30 0,1 6 11 16,0 3-11-1,0 2 0-15,0 2-2 0,3-1 11 16,8-1-17-16,6-5 8 16,1-6 0-16,3-4-16 15,1-7 16-15,-4-5-2 16,-3-1 2-16,-1 0 5 15,-4-10 16-15,0-9-21 16,-4-10 6-16,-1-9 15 16,1-4-21-16,-2-5 0 15,-1 3 2-15,-1 2 0 16,5 10 4-16,2 7-6 16,4 9 0-16,1 6-7 15,4 0 7-15,0 6-7 0,3 4 1 16,0 0 3-16,1 7-3 15,-4 10 2-15,1 5 4 16,-5 0 6-16,-3 0-6 16,-3-3 0-16,-2-3 8 15,3-6-7-15,1-3-2 16,3-7-16-16,7 0-19 16,4-13 28-16,2-19-18 15,4-8-19-15,-1-8-14 16,-8-3-44-16,0 3-54 15,-11 9 82-15,-2 12 73 16,-5 13 2-16,-3 11 33 0,0 3 0 16,-5 5-33-16,-11 19 0 15,-2 8 53 1,1 2 38-16,4 4-32 0,7-6 9 16,6-4-68-16,0-8 0 15,5-3 6-15,12-6-1 16,3-7-4-16,4-4-1 15,4 0 0-15,0-7 20 16,1-7-20-16,-4-3 0 16,-3 0 9-16,-6 0-7 15,-6 2 2-15,-1 3-4 16,-9 6 2-16,0 0 15 16,0 1-17-16,-9 2 0 0,-8 1-5 15,1 2-5 1,1 0 10-16,3 0 0 0,8 0 2 15,2 0-4-15,2 0 2 16,0 0-25-16,0 5 25 16,12 4-10-16,5 1 10 15,5 0 0-15,0-1 2 16,4-3 11-16,-1-5-12 16,-2-1-1-16,5 0 23 15,-6-16-9-15,3-9 12 16,-2-5-26-16,-4-4 5 15,-2-4 12-15,-1-5-17 16,-4 2 0-16,-3 2 3 16,-2 3 3-16,-1 11 1 15,-1 8-7-15,-2 11 0 0,-3 6 20 16,3 0-20-16,6 0-24 16,0 12 21-16,3 6 3 15,4-2 4-15,2-2-4 16,0-6 0-16,3-4 0 15,4-4 0-15,2 0 0 16,4-19 13-16,2-6-11 16,0-6-4-16,-5-3-21 15,-3-4 5-15,-11 5 6 16,-3 2 6-16,-8 1 6 16,-3 4-1-16,0 5 4 15,-3 4 9-15,-5 7-9 0,2 4 7 16,3 6 28-16,1 0-38 15,1 1-18-15,1 19 13 16,0 9 10-16,0 5-5 16,0 8 0-16,3 0 0 15,3 1 17-15,-3-5-17 16,0-8 0-16,-3-2 12 16,0-9-9-16,0-1 8 15,0-1-11-15,-8 0 3 16,-2 3 4-16,-3-1-6 15,4 0-1-15,-3-3 0 16,9-6-9-16,-1-2-1 16,4-6-5-16,0-2 11 0,0-2 4 15,5-20 23-15,15-11-8 16,3-10-15-16,6 0 11 16,4 0-23-16,2-2-15 15,9 3-72-15,-1 0 1 16,0 5-282-16</inkml:trace>
  <inkml:trace contextRef="#ctx0" brushRef="#br1" timeOffset="83050.178">5064 6422 865 0,'0'0'9'0,"0"0"-9"16,26-89-11-16,3 52 0 0,6 2 15 15,-4 3-10-15,-1 6 6 16,-4 1 0-16,-3 6-21 16,-1 3 3-16,-5 8-47 15,-2 5-86-15,-9 3-238 16</inkml:trace>
  <inkml:trace contextRef="#ctx0" brushRef="#br1" timeOffset="83284.272">5270 6195 687 0,'0'0'68'0,"0"0"-68"15,0 0 3 1,0 0-6-16,0 0 6 0,0 0 1 16,54 71 55-16,-27-38-33 15,1 2-8-15,-4 3 5 16,3 1-19-16,-3-3 15 15,-2-4-19-15,0-5-2 16,-1-5-15-16,2-7-40 16,3-9-57-16,-5-6-145 15</inkml:trace>
  <inkml:trace contextRef="#ctx0" brushRef="#br1" timeOffset="84572.644">5694 6432 777 0,'0'0'54'0,"0"0"-54"16,0 0-36-16,0 0 21 15,0 0 15-15,0 0 46 16,13-21-38-16,-7-6 18 16,3-2-26-16,-6-2 0 15,-3-1 13-15,0-5-13 16,0-1 6-16,0-1-6 15,-12 2-1-15,-6 0-7 16,-1 3-3-16,2 5-10 16,-2 6 19-16,5 9-4 15,3 10-2-15,2 4 8 0,3 0-3 16,1 1-8-16,2 16 13 16,0 6-2-16,3 3 0 15,0-1-4-15,8-4-2 16,5-2 6-16,5-2 0 15,0-5 3-15,3-2-3 16,0-3 0-16,1-3-2 16,2-4 7-16,1 0 2 15,1-4-7-15,-3-13 6 16,0-6-1-16,-8-2-5 16,-2-2 0-16,-2-6-5 15,-8 0 16-15,-3-4-19 16,0 1 8-16,0 3 0 0,0 0-8 15,0 2 8 1,0 3 0-16,0 2-11 0,0 4 17 16,9 2-10-16,5 7 4 15,3 1-7-15,1 4-12 16,0 4 19-16,-3 4-8 16,0 0 6-16,-1 12-20 15,-3 8 22-15,4 2 0 16,-3 3 3-16,1-3 9 15,4-1-7-15,0-3-5 16,-1-3 16-16,6-3-7 16,0-5-3-16,-2-7-6 0,2 0 3 15,-1-3 30 1,-2-13-21-16,1-4-1 0,0-4 3 16,-5-3-4-16,-1-4 5 15,-5-3-15-15,-8 0 0 16,-1-2 3-16,0 2-1 15,0 0-2-15,-15 0 0 16,2 4-9-16,-1 5-1 16,3 7 10-16,6 9 0 15,-1 5-3-15,6 4 3 16,-3 0-13-16,3 0 12 16,0 0-58-16,-2 9 59 15,2 8 0-15,0 2 8 16,0-2-18-16,0-3 10 15,5 2 0-15,7-2-3 0,3 2 6 16,0 1 2-16,6-2-5 16,-2 4 0-16,1-2 17 15,2-3-17-15,0-3 0 16,-1-5 9-16,-3-5-5 16,1-1 29-16,-3 0-13 15,4-7 3-15,-2-9 35 16,3-5-48-16,1-3 1 15,-5-1-11-15,-2 0 12 16,-5 0-2-16,2-1-10 0,-6 4 6 16,3-1-6-1,-3 4 2-15,-1-2-2 0,0 3 0 16,-2 1 3 0,-3 1 5-16,0-1-8 0,0-2 0 15,0-4 2-15,0-5-2 16,-8 0-2-16,0-2-1 15,0 4-2-15,2 6-5 16,3 7 10-16,-1 6 0 16,3 7 4-16,-1 0-4 15,1 0 0-15,-2 0-13 16,3 1-10-16,-2 17 20 16,0 7 3-16,2 4 0 15,0-2 0-15,0-3 0 16,0-5 0-16,5-4-3 0,4-5 3 15,-3-4-15 1,3-1 15-16,0-5 0 0,3 0 5 16,0 0-4-16,4 0-1 15,4-7 0-15,2-7-14 16,8-4-14-16,1-3-98 16,-4-5-134-16</inkml:trace>
  <inkml:trace contextRef="#ctx0" brushRef="#br1" timeOffset="85462.531">7297 4555 392 0,'0'0'42'0,"0"0"43"16,0 0-3-16,0 0-11 16,0 0-3-16,0 0 35 15,-3-74-50-15,3 74-8 16,0 0 0-16,0 0-39 16,0 0-6-16,5 2-7 15,11 16 7-15,6 6 10 16,5 7-3-16,-3-1-7 0,-2-3 7 15,-3-5 8 1,1-5-19-16,-3-9 4 0,-4-3 0 16,1-4 6-16,-7-1-6 15,6 0 0-15,1-18 19 16,4-12-11-16,-4-6 19 16,-3 4-27-16,-5 10 0 15,-3 11 18-15,-3 8-14 16,0 3-4-16,0 0 0 15,5 0-11-15,3 9-1 16,4 4 9-16,2 4 3 16,4-8-9-16,-4-4 9 0,0-2 0 15,-2-3 3 1,3 0 6-16,1-10-10 0,7-11 1 16,2-9-73-16,-3-4-67 15,-8-5-315-15</inkml:trace>
  <inkml:trace contextRef="#ctx0" brushRef="#br1" timeOffset="86205.186">7998 4497 845 0,'0'0'23'0,"0"0"-16"15,0 0 18-15,0 0-25 0,0 0 72 16,0 0-62-16,34-97 6 15,-26 57-16-15,-2-1 0 16,0 2 23-16,-6 2-23 16,0 4 0-16,0 10 5 15,0 7-1-15,0 11 0 16,0 5-4-16,0 0-36 16,0 11 13-16,0 12-32 15,0 9 55-15,0 3-1 16,0 0 10-16,9-1-10 15,4-3 1-15,4-4 0 16,2-7-15-16,2-3 15 16,3-9 0-16,3-6 7 15,-1-2-4-15,4-13 15 0,2-17-2 16,-1-8-14-16,-4-4 17 16,-5-4-19-16,-7-2 0 15,-7-2 14-15,-5 0-13 16,-3 4 10-16,-3 6-11 15,-11 11 0-15,-1 11 1 16,4 8-1-16,6 8-6 16,2 2-9-16,1 9-40 15,2 17 42-15,0 12 10 16,5 3 3-16,10 3-10 16,5-10 10-16,4-8 0 15,0-7-8-15,0-9 19 16,0-6-10-16,-3-4-1 0,-3 0 0 15,1-18 25 1,0-14-17-16,-2-11 1 0,-6-6 6 16,-1-4-15-16,-4-3 11 15,-5 0-11-15,1-4 0 16,-2 7 1-16,0 10 6 16,0 17-7-16,0 12 28 15,0 11-23-15,0 3-1 16,4 3-4-16,5 25-5 15,5 11 0-15,3 9 10 16,2-1-2-16,-1-3 12 16,5-10-10-16,-2-9-7 0,0-5 2 15,0-9 0-15,-5-4-13 16,1-5 13-16,-4-2-58 16,-1 0-58-16,-12-4-176 15</inkml:trace>
  <inkml:trace contextRef="#ctx0" brushRef="#br1" timeOffset="86352.23">8431 3950 863 0,'0'0'0'0,"97"-58"-208"0,-32 24-335 16</inkml:trace>
  <inkml:trace contextRef="#ctx0" brushRef="#br1" timeOffset="87683.028">9387 3412 25 0,'0'0'742'15,"0"0"-734"-15,0 0 9 16,0 0 24-16,0 0-27 15,0 0-5-15,-32-20 14 16,22 33-21-16,-2 12-2 16,-3 9 0-16,5 5 16 15,1 3-7-15,4-2-6 16,5-4 5-16,0-2 0 16,2-9-8-16,8-6 0 15,2-10-1-15,0-4 2 16,-3-5 9-16,2 0-9 0,-1-20 29 15,0-9 30-15,0-6-49 16,-3-5-8-16,-1 2-3 16,-5 0 8-16,-1 6-4 15,0 7-4-15,0 8 0 16,0 11 3-16,0 6-2 16,0 0-2-16,0 0-6 15,0 12-8-15,3 7 2 16,9 8 13-16,3-4 0 15,4 0 1-15,4-7-1 16,1-6-3-16,4-5-6 16,2-5 18-16,3 0-22 0,6-13 13 15,4-15-109 1,-4-6-54-16,-8-9-570 0</inkml:trace>
  <inkml:trace contextRef="#ctx0" brushRef="#br1" timeOffset="88702.745">9979 2864 824 0,'0'0'10'15,"0"0"-20"-15,0 0-1 16,-97 64 8-16,64-17-12 16,0-1 15-16,8-7 11 15,16-8-11-15,9-9 4 16,0-5-1-16,16-5 5 15,16-5-4-15,15-5-4 16,15-2 11-16,8 0 24 0,3 0-35 16,-9 0 9-1,-15 4-16-15,-14 9 17 0,-13 4-7 16,-10 8-3-16,-12 4 0 16,0 7 45-16,-12-1-26 15,-6-4-9-15,0-8 0 16,7-12-5-16,6-6 3 15,5-5-8-15,0 0-42 16,0-9 42-16,16-19-31 16,14-13-17-16,6-9 13 15,2 0-16-15,6 7 5 16,-5 5 9-16,-5 7 37 16,0 5-1-16,-5 2 1 15,-4 2 0-15,-4-1 9 16,-6 1-9-16,-1-3 39 15,-3-4-19-15,-1-1-20 16,-5-2 41-16,-4 2-41 0,-1 2 0 16,0 6 23-16,0 7-14 15,-1 5 24-15,-2 5-7 16,-1 5-21-16,1 0-5 16,-3 5-28-16,3 17 28 15,0 6 5-15,3 3 4 16,0 5-11-16,0 0 2 15,9 3 0-15,2 0 28 16,-3 1-28-16,-1-4 9 16,-1-4 9-16,2-2-14 0,-4-7 2 15,1-8-6-15,-1-6 0 16,-3-8-1-16,-1-1 10 16,0 0-9-16,0-9 65 15,-1-16-39-15,-11-12-20 16,-3-8-6-16,-3-8 2 15,-1-6-18-15,0-1 16 16,3-2-7-16,2 2 6 16,9 0-7-16,5 7 8 15,0 8-5-15,14 12 5 16,2 9-26-16,2 7 26 16,-1 8-10-16,-1 5 9 15,-3 4-7-15,1 0 7 16,-3 1-5-16,2 19 6 15,-6 12-11-15,2 8 17 0,-8 7-6 16,-1 1 26-16,0-3-19 16,0-1 8-16,-4-5-15 15,-4-3 3-15,1-8-8 16,4-5 5-16,3-9-104 16,0-7-39-16,3-7-173 15</inkml:trace>
  <inkml:trace contextRef="#ctx0" brushRef="#br1" timeOffset="89904.875">10842 2960 706 0,'0'0'122'0,"0"0"-115"16,0 0 1-16,0 0 80 16,0 0-49-16,0 0-1 15,100-89-38-15,-82 62 10 16,-3 3 5-16,-3 2-15 15,-3 4 0-15,-4 1 0 16,-5 4 6-16,0 5-12 16,0 1-1-16,0 5 7 15,0 2-18-15,0 0-23 16,0 14-27-16,0 8 66 16,0 5 4-16,0-4 7 15,2-3-9-15,3 0 0 16,0-8-7-16,6-2 7 15,-2-3-3-15,1-3-4 16,4-2 14-16,1-2-3 0,6 0-4 16,3-6 0-16,3-14 16 15,3-9-15-15,4 0-1 16,-3-2 5-16,-3-6 0 16,2 2 3-16,-8 5-8 15,-2-3 6-15,-4 6-2 16,-6-2-4-16,0 6 0 15,2 2-5-15,-4 3 12 16,2 6-11-16,2 3 4 16,-8 2 0-16,-1 5-12 0,-3 2 12 15,0 0-2 1,0 0 0-16,0 5-39 0,-1 17 10 16,-17 7 28-16,6 7 6 15,-3 3 33-15,6-3-20 16,5-3-15-16,4-3 17 15,0-4-16-15,4-2 14 16,14-7-16-16,5-4 0 16,5-6 4-16,3-2-4 15,2-5 0-15,0 0 7 16,-3-12-5-16,0-6 20 16,-2-1-22-16,-5 0 1 15,-5-2 1-15,-9 2-2 16,-6 3 0-16,-3 6 1 15,0 1 8-15,-3 8-18 0,-9 1-12 16,1 1 11-16,-3 16-2 16,6 7 12-16,1 2 0 15,6 1-9-15,1-3 9 16,0-7-5-16,5-2 5 16,11-5-2-16,-2-6-4 15,3-1 10-15,2-3-4 16,1 0 14-16,0-12-12 15,1-5 22-15,-4 0-24 16,-4 0 0-16,-7-2-5 0,-4 3 5 16,-2 4-10-1,0 3 6-15,-12 7-26 0,-2 2-13 16,2 0 1-16,2 8 38 16,6 9-13-16,2-1 17 15,2 1-13-15,2-3 11 16,14-4 4-16,2 0 0 15,4-7-2-15,0-3 0 16,1 0 19-16,-2 0-17 16,-2-14 10-16,-2-4 8 15,4-6-10-15,2-4 9 16,-1-5-19-16,-2-3 0 16,-1-8-1-16,-3-2 10 15,-2-2-9-15,-5-4 18 16,-4 2-14-16,-5-6 23 0,0 2-17 15,0-2-1 1,-9 9 30-16,3 14-36 0,0 11 11 16,2 15 14-16,1 5-26 15,3 2-2-15,-2 9-3 16,-1 23-22-16,0 18 25 16,0 10 0-16,3 6 0 15,0-1-5-15,1-9 13 16,19-5-8-16,0-10 0 15,5-14-4-15,0-9-13 16,2-9 17-16,4-9-21 16,5 0-65-16,-2-21-150 0</inkml:trace>
  <inkml:trace contextRef="#ctx0" brushRef="#br1" timeOffset="92452.649">12870 2143 693 0,'0'0'41'0,"0"0"-41"15,0 0 0-15,0 0 13 16,0 0 11-16,0 0 33 16,-32-25-47-16,22 25-3 15,-5 11 17-15,0 8-24 16,-4 9 0-16,0 4 0 16,2 7 9-16,2 2 15 15,5-3-24-15,5-4 0 16,5-5-6-16,0-4 0 15,3-5 6-15,16-6 0 16,4-7 9-16,8-7-9 0,6 0 0 16,7-13 0-16,5-8 6 15,-6 2-6-15,-7 1 0 16,-15 7-5-16,-9 5 15 16,-9 5-8-16,-3 1 1 15,0 0 0-15,0 0-3 16,-8 1-1-16,-8 8 1 15,-3 4 0-15,3 1 10 16,3 0-9-16,4 0-1 16,3-3-3-16,3 0-5 0,3 3 8 15,0 3-4 1,0 0 1-16,3 4 4 0,11-4-13 16,5-7 12-16,2 0 0 15,3-10 2-15,-2 0 2 16,0 0 2-16,-4-15-2 15,-4-1 1-15,-2 1 11 16,-3-3-16-16,-5-2 0 16,-2 0-4-16,-2 3 4 15,0-1-5-15,-11 2-12 16,-8 1-21-16,-2 2 36 16,3 6-13-16,0 2 15 15,8 5-10-15,0 0 16 0,6 0-12 16,4 0 0-16,0 0-52 15,0 6 37-15,9 4 5 16,3-3 16-16,0 0-2 16,4 2 9-16,-2-6-4 15,1 0-3-15,0-3 4 16,7 0 31-16,2 0-32 16,1-6 13-16,2-1 20 15,-3 3-36-15,0 4 8 16,-3 0-8-16,-6 0 11 15,0 12-5-15,-6 4-6 16,-5 3 0-16,-2 3 9 16,-2 1-3-16,0-4 1 15,0-4-7-15,0-5 0 0,-2-7 9 16,2-3-9-16,0 0-33 16,13-5 28-16,13-15 10 15,11-5-12-15,5-3-5 16,3 3-17-16,-5 0 13 15,-3-1 14-15,-11 5 2 16,-8 4-2-16,-8 4 9 16,-10 3 11-16,0 4 7 15,-3 3-23-15,-19 3-2 16,-5 0-27-16,-3 19 14 16,-3 7 13-16,5 6 0 15,7 4 9-15,4 0-9 16,11 0 0-16,6-1-17 15,0-3 22-15,3-9-5 16,11-4 6-16,2-10 3 0,1-7 1 16,1-2 7-16,1-2 1 15,0-15 39-15,1-8-54 16,-1-8 2-16,-2-4 18 16,-4-2-18-16,-3-4-1 15,-2-6-4-15,-3-2 0 16,-1-5-6-16,0 0 6 15,-3 4-7-15,3 12-1 16,-4 15 16-16,0 11-9 16,1 9 1-16,-1 5-2 15,0 0-14-15,0 0-19 0,0 17 3 16,0 9 28-16,0 8 8 16,0 3 5-16,0 6-9 15,2 1 3-15,1-3 17 16,0-5-17-16,3-5 6 15,5-8 9-15,-1-6-12 16,6-6-11-16,5-5 5 16,2-5 0-16,9-1 14 15,4 0-14-15,4-14 0 16,5-5 15-16,-5-3-12 16,-4 2-3-16,-9 1-4 15,-9 2 4-15,-8 3 4 0,-5 2 3 16,-5 4-7-1,0 3 7-15,0 3 2 0,-2 2-18 16,-4 0 7-16,2 2 2 16,-2 10-11-16,0 5 11 15,-2 5-8-15,8 5 4 16,0-3 8-16,0 3-8 16,0-3 4-16,14-3 0 15,1-7-11-15,6-3 11 16,1-5 0-16,3-6 4 15,1 0 4-15,4-4-11 16,-1-9 3-16,1-2 0 0,-3-1-8 16,-3 2 8-1,-3 0 0-15,-6 4-2 0,-5 3 11 16,-6 4-9-16,-4 1 0 16,0 2 8-16,0 0-24 15,0 0 12-15,-10 14 4 16,0 3-6-16,2 3 5 15,4 6-2-15,2-2-2 16,2 1 5-16,0-1-11 16,0-5 11-16,9 1 0 15,6-8-1-15,4 0 6 16,8-10 5-16,8-2-10 16,2 0 6-16,3-10-16 15,-9-8 7-15,-9 0-18 16,-8 2 14-16,-11 1-2 0,-3-1-6 15,-9 5 13 1,-18 0-35-16,-2 3 37 0,-1 5-29 16,6 0 29-16,6 3 13 15,8 0-8-15,2 0-7 16,5 0 2-16,1 3 0 16,2 0-19-16,0 5 16 15,0 1 3-15,0 3-1 16,4 3 10-16,5 1-9 15,0-1 0-15,1-1 0 16,0-2 20-16,2-2-20 16,-1-7 4-16,4-3 14 0,0 0-8 15,0-10 11-15,2-7-19 16,-1-2 5-16,-2 1 12 16,-3 6-18-1,-4 2-1-15,-1 4 5 0,-3 5-1 16,0 1-8-16,3 0-6 15,2 0 10-15,2 10-1 16,0 1 1-16,-1 2 0 16,-1-7-6-16,-2-2 5 15,1-2-4-15,1-2 5 16,2 0 0-16,7-9 14 16,-1-8-12-16,2-2-2 15,3-3 0-15,-2-1 3 16,1 1-1-16,-4 3-2 15,-4 2 0-15,-4 0 7 0,2 0-1 16,-3 1-6-16,-1 1 22 16,-3 1-17-16,0 1 6 15,-2 2-11-15,-1 1 10 16,0 1-26-16,0 5 12 16,0 4-76-16,-8 0-121 15</inkml:trace>
  <inkml:trace contextRef="#ctx0" brushRef="#br1" timeOffset="93459.627">14331 2644 658 0,'0'0'99'0,"0"0"-80"16,0 0 7-16,0 0 8 16,0 0 52-16,0 0-33 15,0 0-35-15,64-93 13 16,-43 64-27-16,5-9-4 15,2-1 0-15,-1-3 1 16,0-6 18-16,-5-2-17 16,-4-4 1-16,-5-3 23 15,-7 1-26-15,-4 5 0 16,-2 7 0-16,0 13 9 16,0 12-9-16,0 13 0 15,-3 4 0-15,0 2-8 16,-2 0 8-16,-3 5-37 0,-4 17 35 15,-2 9 2-15,1 6 1 16,3 2-1-16,8 2 0 16,2 0-5-16,0-3 5 15,0-4-2-15,7-2 2 16,5-9 0-16,5-7 4 16,-1-4-4-16,6-8 0 15,5-4 8-15,5 0-3 16,2-8 1-16,0-10-4 15,-1-5 9-15,-6 5-11 16,-8 3 0-16,-11 8 0 0,-7 7-3 16,-1 0 3-1,0 0-10-15,-1 17-4 0,-10 12 14 16,-4 9 4-16,6 1-2 16,3-3-2-16,6-5 11 15,0-11-11-15,0-6-3 16,9-6-2-16,5-3 10 15,2-5 3-15,6 0-8 16,7 0 0-16,-2-12-7 16,1 2 6-16,-7 3-12 15,-6 4 11-15,-6 3-17 16,-5 0 11-16,-2 5-46 16,-1 15-8-16,3 4-28 15,4-7-317-15</inkml:trace>
  <inkml:trace contextRef="#ctx0" brushRef="#br1" timeOffset="94215.76">15631 2423 886 0,'0'0'29'0,"0"0"-22"15,0 0-7-15,0 0 2 16,0 0-2-16,-117 3 9 15,77 23 18-15,7 10 32 16,9 1-14-16,12 0-31 16,11-1-14-16,1-10 2 15,4-4-9-15,19-11 7 16,6-5 0-16,6-6-1 16,1 0 1-16,-6-17-16 15,-4-3-2-15,-7-7-42 0,-9-1 59 16,-10-1-27-1,0-1 4-15,-5 2 17 0,-13 5-9 16,2 7 13-16,3 5-5 16,5 7 16-16,6 4 8 15,2 0-16-15,0 0-17 16,0 5 13-16,13 11 4 16,9-3 28-16,2 2-12 15,4-5-7-15,-1-7 13 16,-4-3-20-16,0 0 16 15,1-11 24-15,-2-14-15 16,-2-5 13-16,1-2-37 16,-5-4 8-16,-3-1 9 15,-2-1-20-15,-1-1 0 0,-5 0 11 16,-4 5-11-16,-1 9 6 16,0 10-6-16,0 10 0 15,0 5-15-15,0 0 15 16,0 0-17-16,0 17 7 15,0 12 10-15,0 12-2 16,2 1 2-16,5-1 0 16,5-5 0-16,0-8 0 15,3-6 0-15,3-10-1 16,-2-3 10-16,1-6-20 16,0-3-26-16,-1 0-56 15,-7-14-35-15,-5-12-167 16</inkml:trace>
  <inkml:trace contextRef="#ctx0" brushRef="#br1" timeOffset="94375.022">15836 2189 685 0,'0'0'161'0,"0"0"-161"16,0 0-40-16,0 0 18 15,0 0 5-15,0 0 17 16,59 0-14-16,-25 2-2 15,-1-2-133-15,1 0-366 16</inkml:trace>
  <inkml:trace contextRef="#ctx0" brushRef="#br1" timeOffset="96331.051">16806 2419 888 0,'0'0'0'15,"0"0"-15"-15,0 0 15 16,0 0 0-16,0 0 10 15,0 0 19-15,77 0-21 16,-68-13 19-16,1 3 22 16,-2-6-20-16,1-1-6 15,-2-7-23-15,0-1 0 16,-1-4 0-16,-2-1 0 16,-4-1-11-16,0-2 5 15,0 1-16-15,-7 2 20 16,-4 7-10-16,-1 6 12 15,2 9 15-15,5 4-11 16,2 4 2-16,2 0-6 0,1 0-13 16,-2 0 7-16,2 0 2 15,0 3 4-15,0 4-20 16,0 1 11-16,0 3 5 16,8-4-2-16,5 1 10 15,2-3-8-15,6-2 4 16,3-3 0-16,4 0 9 15,6 0-9-15,4-8 0 16,1-4 1-16,4-2 5 16,-1 3-6-16,-3 1 0 0,-8 3 1 15,-10 3-14-15,-6 3 13 16,-10 1-9-16,-2 0 2 16,-3 3-23-16,0 17 23 15,0 7 1-15,-8 7 6 16,-1 2 9-16,3-1-1 15,6-3-8-15,0-7 0 16,0-2 10-16,9-6-7 16,8-4-3-16,7-6 0 15,2-7 2-15,4 0 2 16,0 0-4-16,-2 0 0 16,-7-7-8-16,-9 2 8 15,-8 2-4-15,-4 3 4 16,0 0 26-16,0 0-26 15,-9 2-1-15,-4 8-3 0,-1 7 8 16,4 4-6-16,4 4 2 16,3 7 0-16,3 0-7 15,0-2 12-15,6-3-5 16,12-3 2-16,0-4 5 16,2-10-11-16,3-8 4 15,-4-2 0-15,4 0 10 16,-3-10-9-16,-3-9-1 15,-4-3 0-15,-5 0-3 16,-8-3 0-16,0 3-2 16,0 1-5-16,-18 4-7 15,0 3-2-15,-4 7-34 0,2 4 30 16,7 3 4-16,2 0 19 16,6 0 0-16,3 3-4 15,2 5-11-15,0 1 9 16,0 2 6-16,13 0-9 15,5-1 20-15,6-3-8 16,9-4-3-16,6-3 3 16,2 0 13-16,0-8-15 15,0-5-1-15,-9-1 1 16,-10-3 11-16,-6 4-12 16,-6 3 0-16,-10 1 3 15,0 5 49-15,0-1-49 16,-5 3 2-16,-13 2-5 0,-4 0-29 15,-4 11 29 1,1 9 0-16,3 2 10 0,4 3-26 16,6 2 18-16,4-4-2 15,8-1 0-15,0-3 11 16,0-7-4-16,15-1 0 16,3-4-6-16,5-6 37 15,-1-1-38-15,-2 0 0 16,0-9 0-16,-3-7-19 15,-1-2 16-15,-4 3 0 16,-5-2 0-16,-5 3 0 16,-2 2 3-16,0-2-5 0,-5 1 0 15,-9 4-35-15,-4 1 10 16,9 3 11-16,1 5 17 16,8 0-18-16,0 0 20 15,0 3-19-15,0 8 13 16,8 0 10-16,6 1-4 15,2 0 4-15,4 0 0 16,0-7 42-16,0-2-40 16,2-2 9-16,0-1 2 15,-2 0-1-15,2-7 35 16,0-7-16-16,0-4-28 16,2-2 21-16,2-5-25 15,2-7 3-15,0-2-1 0,2-7 1 16,-1-7-6-1,-4-1 0-15,-7 3-28 0,-5 0 22 16,-7 10-17-16,-6 7 23 16,0 8-8-16,0 11 13 15,0 5-9-15,0 5 4 16,0 0-25-16,-3 14 25 16,-4 14-8-16,-2 11 8 15,4 4 0-15,2 4 2 16,3 0 26-16,0-4-28 15,0-8 12-15,5-9-7 16,4-12-5-16,-1-7 0 16,0-4-3-16,0-3 9 15,2 0-6-15,2 0 0 0,2-11-30 16,0-6 11-16,-3-5-59 16,-5-3-41-16,-6 0-215 15</inkml:trace>
  <inkml:trace contextRef="#ctx0" brushRef="#br1" timeOffset="96505.371">18183 2126 725 0,'0'0'0'16,"0"0"5"-16,0 0-11 15,0 0 12-15,0 0 0 16,0 0-6-16,93 41-18 0,-71-39-5 15,-5-1-127 1,-3-1-189-16</inkml:trace>
  <inkml:trace contextRef="#ctx0" brushRef="#br1" timeOffset="97034.515">16996 3113 462 0,'0'0'398'0,"0"0"-398"0,0 0-17 16,0 0 16-16,98-3 2 16,-41-6 4-16,12-3 37 15,8 0-29-15,6-1 13 16,2 1 6-16,8-2-29 16,2-1 26-16,-1 1-29 15,2-1 14-15,-10 1-15 16,-6-1 4-16,-8 1-3 15,-12 2 0-15,-11 1-6 16,-13 2-11-16,-14 2 16 16,-10 3-33-16,-9 4-34 15,-3-3-122-15</inkml:trace>
  <inkml:trace contextRef="#ctx0" brushRef="#br1" timeOffset="99291.503">10843 4078 254 0,'0'0'74'0,"0"0"2"15,0 0-48-15,-84-53-24 16,78 48 62-16,1 2-66 0,5 3 1 16,0-1 21-16,0 1-21 15,0 0 41-15,0-2-35 16,0 2 18-16,0-1-16 16,5-3-9-16,25-6 0 15,19-8 22-15,32-10 11 16,22-12 20-16,25-4-53 15,14-4 17-15,11-2-6 16,7-1-11-16,-7-3 0 16,-11 3 7-16,-16 6-4 15,-19 4 28-15,-16 12-31 16,-19 4 0-16,-16 9 25 16,-14 4-25-16,-21 7-5 15,-11 0-9-15,-7 5 28 0,-3 0-17 16,0 0 3-16,0 0 0 15,0 0-26 1,0 0 25-16,0 0-26 0,0 0-34 16,11 0-173-16,11 0 152 15,8 0-40-15</inkml:trace>
  <inkml:trace contextRef="#ctx0" brushRef="#br1" timeOffset="102726.515">1349 16500 764 0,'0'0'80'0,"0"0"-43"0,0 0-16 16,0 0-21-16,0 0 26 16,0 0 21-16,0 0 37 15,0 0-60-15,-8 0 8 16,8-9-1-16,0-6-21 16,-3-11 11-16,-4-5-21 15,4-6 0-15,-3-1-2 16,-2-8 2-16,-1 0-7 15,4-5 1-15,-3 1-16 16,2 12 14-16,3 10 7 16,1 16 1-16,2 9-12 0,0 3 12 15,0 5-33 1,0 19-15-16,11 10 40 0,7 7 5 16,3-4 3-16,0-7 0 15,1-7-6-15,-2-11 6 16,-3-7 0-16,-3-5-7 15,1 0 23-15,-2-10-11 16,2-14-3-16,2-8-2 16,-3-8 17-16,-2-2-17 15,0 3 0-15,-4 4-1 16,-3 10 7-16,0 10-4 16,-3 8-2-16,-1 5-2 0,1 2-15 15,-2 0 13-15,7 0-3 16,2 7 2-1,0 16 0-15,6 5-11 0,-3 11 16 16,-4 6 0-16,3 5 35 16,-3 0-33-16,-2-2 8 15,-3-3-10-15,-1-4 16 16,0-5-3-16,-2-6-13 16,3-9-20-16,1-7 14 15,4-7-132-15,4-7-68 16,7-7-203-16</inkml:trace>
  <inkml:trace contextRef="#ctx0" brushRef="#br1" timeOffset="103265.165">1932 16308 714 0,'0'0'28'16,"0"0"-24"-16,0 0 23 15,-48 72-25-15,44-53-1 16,4-4 3-16,0-4-4 16,1-3-12-16,11-8 9 15,5 0 6-15,-3-2 14 16,3-13-17-16,-1-2 0 16,-5-2 10-16,-1 0-7 15,-7 5 3-15,-3 2-6 0,0 2 5 16,-10 1-12-1,-10 3 7-15,-3 1-17 0,-3 0 10 16,1 5-21-16,5 0 18 16,4 0 10-16,11 0 0 15,2 0 22-15,3 0-22 16,0 10-9-16,0 0 6 16,0 5 0-16,11-1 3 15,8-5-1-15,2-1 8 16,0-8 4-16,4 0 1 15,1-11-11-15,-1-9 22 16,-1-3-22-16,-8 2 9 16,-5-1-10-16,-1 2 6 15,-8 1 20-15,-2 2 4 0,0 0-11 16,-8 2 18-16,-8 1-36 16,-2 1-1-16,0 4-15 15,2 4-28-15,6 2 42 16,6 3-36-16,3 0-20 15,1 11 7-15,0 6-55 16,1-1-24-16,13-6-85 16</inkml:trace>
  <inkml:trace contextRef="#ctx0" brushRef="#br1" timeOffset="103586.709">2424 15925 459 0,'0'0'182'16,"0"0"-180"-16,0 0-2 16,0 0 30-16,-95 50 3 15,71-30 8-15,8 0 13 16,2-1-42-16,2 1 1 16,6-1-13-16,1-1 0 15,5 0-2-15,0 1 2 16,0 1 0-16,2-1 1 15,10 2 1-15,6 0 17 16,-3-4-19-16,6-3 1 0,1-2 20 16,1-7-19-1,0-2 0-15,1-3 18 0,1 0-15 16,2-1 7-16,3-14-12 16,6 0-50-16,4-5-21 15,0-1-214-15</inkml:trace>
  <inkml:trace contextRef="#ctx0" brushRef="#br1" timeOffset="104698.088">4092 16377 834 0,'0'0'75'0,"0"0"-60"15,0 0-15-15,0 0 0 0,0 0 1 16,0-86-1-16,4 51 0 16,5-5 3-16,-3-5 1 15,-1-7-1-15,-2-6-3 16,-2-3 0-16,-1 8 7 15,0 10-7-15,0 16 0 16,0 13-2-16,0 12 13 16,0 2-22-16,0 1 2 15,2 18-11-15,11 14 7 16,5 4 13-16,1 0 0 16,3-2 9-16,-2-7-1 15,-1-9-7-15,-2-4-1 16,-2-8 0-16,-3-4-4 15,1-3 10-15,-1 0-6 0,4-16 17 16,1-9-17-16,1-9 15 16,-5-3-15-16,2 1 0 15,-4 0 4-15,-6 5-4 16,3 8-1-16,-5 7-5 16,0 8 12-16,-3 8-5 15,0 0-1-15,3 0-8 16,1 5-10-16,2 14 2 15,6 5 16-15,-1 8 17 16,1 2-16-16,-1 2 26 16,0 3-27-16,-3-3 0 0,0-2 16 15,0-5-16-15,-2-2-4 16,0-5-47-16,0-7-89 16,3-4-76-16</inkml:trace>
  <inkml:trace contextRef="#ctx0" brushRef="#br1" timeOffset="105484.1">4687 16154 748 0,'0'0'57'0,"0"0"-57"0,0 0 0 15,0 0 0 1,0 0 16-16,0 0-16 0,52-28 33 15,-37-2-32-15,4-4 13 16,-4-3-14-16,-3-2 3 16,-6 4-16-16,-4 4 13 15,-2 7-22-15,0 9 21 16,0 11 0-16,0 2-14 16,-5 2 3-16,-2 0-42 15,2 11 54-15,-1 6 11 16,0 5-8-16,3 0-6 15,3 0 7-15,0-1-4 16,0-1 0-16,0-1 3 16,8-2-23-16,2 1 16 15,4-6 4-15,-1-4-1 0,5-5-12 16,3-3 4-16,4 0 2 16,2-12-24-16,0-9 17 15,-3-1-16-15,-5 2 29 16,-2 0-9-16,-4 0 20 15,-5 4-3-15,-1 2-7 16,-4 3 0-16,3 0 20 16,4 2-15-16,2-3-2 15,3 0-3-15,2 2 7 16,0 0-12-16,0 5 5 16,2 2 0-16,-2 3 23 15,1 0-15-15,-2 6-6 16,-1 10 31-16,-4 6-32 0,2 2 33 15,-7 1-17-15,-2-1-8 16,-2 0 46-16,-2-4-46 16,0-6-2-16,0-3-6 15,0-7 17-15,0-2-13 16,0-2-3-16,-2 0 6 16,-2 0-16-16,-1-13 3 15,2-3-57-15,3 0 39 16,0 2 10-16,0 3 4 15,6 2 9-15,2 6 0 16,-1 0 0-16,2 3 0 16,-3 0 0-16,6 0-13 0,0 0 28 15,3 3 2 1,3 9-11-16,-2 0-3 0,2 0 23 16,1-2-26-16,1-3 0 15,4-6-12-15,4-1 8 16,0 0-40-16,-3-23-356 15</inkml:trace>
  <inkml:trace contextRef="#ctx0" brushRef="#br1" timeOffset="110590.664">21982 13112 648 0,'0'0'1'16,"0"0"3"-16,80 3 7 0,-40-3-11 15,4 0 35-15,3 0 19 16,1 0 33-16,4 0-64 15,0 0 6-15,0 3 11 16,-1-3-18-16,3 0 8 16,3 0-30-16,5 0 8 15,4 0 12-15,0 0-20 16,-2 0 0-16,-7 0 6 16,-12 0-3-16,-4 0 11 15,-11 0-14-15,-10 0 5 16,-6 0 14-16,-6 0-17 15,-5 0-2-15,-2 0 15 16,-1 0-12-16,0 0 16 16,0 0-19-16,0 0 0 0,0 0-10 15,0 0 10-15,0 0-6 16,0 0-8-16,0 0-62 16,0 0-32-16,-9 0-30 15,-10-9-236-15</inkml:trace>
  <inkml:trace contextRef="#ctx0" brushRef="#br1" timeOffset="112232.374">10526 14601 707 0,'0'0'25'15,"0"0"3"-15,0 0 5 16,0 0-23-16,0 0 31 0,0 0-5 15,0 0-33-15,0 0 17 16,7-6-18-16,-2 6-2 16,6 0 4-16,6 0 0 15,8 0 7-15,8 0-6 16,9 0-3-16,4 1 17 16,7 4-19-16,2 1 0 15,3 2 1-15,2 2 0 16,1 1-1-16,-1 0 0 15,-1-1 0-15,-1-2 5 16,7-2-5-16,5-2 0 16,7-3 12-16,3-1-10 0,2 0 8 15,1 0-10-15,0 0 0 16,6 0-13-16,-1 0 17 16,-4 0-4-16,0 0 8 15,-3-2 2-15,1-1-10 16,-2 0 0-16,-2 0 0 15,1 0 12-15,0-1-12 16,2 0 0-16,-2 0 2 16,1-1 6-16,-4 3-11 15,-3-1 3-15,2 0 0 16,-6 3-2-16,-4-1 4 16,-4-1-2-16,-2 1 16 15,-3-2-14-15,1 1 9 16,-5-1-11-16,-3-1 0 15,-3 1 20-15,-5-2-10 0,-7 3-10 16,-9-1 6-16,-9 2-1 16,-8 1-6-16,-3 0 1 15,-5 0 0-15,0 0-3 16,0 0 3-16,0 0-5 16,0 0 5-16,0 0-46 15,0 0-15-15,0 0-47 16,4 0-61-16,2 5-108 15</inkml:trace>
  <inkml:trace contextRef="#ctx0" brushRef="#br1" timeOffset="114980.749">2274 16612 374 0,'0'0'5'0,"0"0"18"16,0 0-21-16,0 0 15 16,0 0 23-16,0 0 33 15,-20-64 34-15,20 61-90 16,0 2-1-16,0 1 22 16,0 0-38-16,0 0-11 15,0 5 6-15,0 16-1 16,17 4 6-16,3 9 5 15,1 3-4-15,7 3 28 0,4 1-21 16,5 0-8-16,10-1 9 16,9 3 1-16,8 1-6 15,9 4 1-15,5 3-5 16,10 2 25-16,6 3-25 16,7-3 0-16,-2-2 1 15,1-4 9-15,-2-5-11 16,-1-6 1-16,1-5 0 15,1-10 10-15,3-2-2 16,6-9-8-16,1-1 34 16,0-2-21-16,-1-7-5 15,-1 0-7-15,5 0 1 0,-2-7 31 16,1-15-32-16,0-4-1 16,4-11 13-16,7-6-7 15,1-2 0-15,-1 0-6 16,-1-3 1-16,0-2-6 15,-1 1 6-15,6-4-1 16,2 2 1-16,-1 2 3 16,7-3 1-16,8 0-5 15,1-6 4-15,6-7 20 16,-1-8-13-16,-8-6-9 16,-3-4 13-16,-7-1-14 15,-12-3 16-15,-5-3-17 16,-7 0 2-16,0-1 2 15,-3 2-3-15,-6 5-1 16,-6 0 3-16,-10 5 7 0,-7 7-16 16,-10 5 6-16,-12 6 0 15,-11 10-4-15,-12 9 6 16,-12 9-2-16,-5 7 1 16,-6 5 8-16,-3-2-4 15,-2 1-1-15,1-1 3 16,2-7 3-16,2-3-10 15,4-6 0-15,0-1-3 16,3 7 14-16,0 5-15 16,-4 10 4-16,-2 8 0 0,-3 6-4 15,-4 1 4 1,0 3-12-16,0 0-5 0,0 0-47 16,0 0-17-16,0 4-5 15,5 12 47-15,6 0-33 16,-3-6-195-16</inkml:trace>
  <inkml:trace contextRef="#ctx0" brushRef="#br1" timeOffset="115399.697">7989 15047 491 0,'0'0'165'15,"0"0"-144"-15,0 0-18 16,0 0 6-16,0 0 41 16,121-85-14-16,-76 56-30 15,8-2 29-15,2 1-24 16,2 4-2-16,-1 5 3 15,-4 3-9-15,-6 5 7 16,-3 7-10-16,-8 5 0 16,-6 1 4-16,-3 1-4 15,-6 15-4-15,-4 2-1 0,-6 7 10 16,-9 8 14-16,-1 5-6 16,0 5-12-16,-11 0 47 15,-5 0-47-15,-3-3-1 16,4-4 3-16,-1-4 3 15,3 0-12-15,1 0-1 16,-1 3-62-16,-1 5-20 16,-4 0-151-16</inkml:trace>
  <inkml:trace contextRef="#ctx0" brushRef="#br1" timeOffset="119075.65">5240 16426 460 0,'0'0'92'15,"0"0"-47"-15,0 0-14 16,0 0 3-16,0 0 26 16,0 0-27-16,0 0-25 15,-4 0 18-15,4 0-23 0,0 0-3 16,1 13 0-16,10 7 0 15,5 7 2-15,2 4 15 16,6 6-9-16,7 7 42 16,8 2-45-16,6 6 4 15,10 1 17-15,4 3-25 16,7 0 20-16,0-5-21 16,-1 0 0-16,0-8 2 15,0-4-2-15,2-3 0 16,-3-5-3-16,-1-1 11 15,-2-6-3-15,0-3-5 16,2-4 0-16,-3-4-2 16,-4-6 8-16,-5-2-6 0,-11 0 3 15,-4-1 7-15,-4-3-6 16,-6-1-2-16,-2 0 1 16,-3 0 8-16,-3 0-11 15,-2 0 0-15,-2 0 0 16,-3 0 5-16,3-1-1 15,-3-3-4-15,-1 1 0 16,-1-1 1-16,2 4-1 16,-1-5 0-16,2 2-5 15,3-1-11-15,4-3 5 16,3-2-48-16,6-4-35 16,-2-8-40-16,-2-7-290 0</inkml:trace>
  <inkml:trace contextRef="#ctx0" brushRef="#br1" timeOffset="119502.001">6602 16931 688 0,'0'0'0'0,"0"0"-3"16,0 0-20-16,0 0 23 16,0 0 20-16,0 0-1 0,30 59 20 15,4-45-11-15,5-2-18 16,7 0 16-16,-2 0-16 16,-3 1 3-16,-4 1-13 15,-5 1 3-15,-5 2 30 16,-5 2-28-16,-7 0-4 15,0 7 27-15,-6 6-12 16,-6 4 21-16,-3 1-37 16,0-3 20-16,-5 0 28 15,-14-3-35-15,4 1 3 16,-3-6-2-16,3-2-9 16,2-4 8-16,2-6-13 15,1-2 0-15,6-4-13 0,2-2 13 16,2-3-63-16,0 4-60 15,10-7-55-15,5 0-241 16</inkml:trace>
  <inkml:trace contextRef="#ctx0" brushRef="#br1" timeOffset="123845.889">8589 16956 755 0,'0'0'28'15,"0"0"-22"-15,0 0-6 0,0 0-8 16,0 0 7-16,0 0 2 15,21 17 13-15,1-17 60 16,5 0-57-16,3-12 15 16,1-8 10-16,-3-6-28 15,-1-3 19-15,-7-2-19 16,-4 0-6-16,-9 1 6 16,-5-2-14-16,-2-1 0 15,0 1-3-15,-19 1-13 16,-4 3 4-16,-2 2-9 15,-2 4 2-15,5 3 0 16,-2 9 15-16,10 0 3 16,4 6-1-16,4 2-1 0,6 2-8 15,0 0 10 1,0 0-38-16,0 0 39 0,0 6-32 16,0 4 31-16,6-1-1 15,2-1 2-15,2-3 3 16,8-1-3-16,1-3 0 15,10-1 6-15,6 0-6 16,10 0 0-16,6-4 6 16,-3-4-6-16,-1 0 0 15,-8 1 0-15,-6 2 1 16,-8 3-5-16,-7 2 4 16,-9 0-3-16,-5 0 3 0,-2 7-10 15,-2 3 10-15,0 12 1 16,0 6 3-16,-3 4 43 15,-5 0-36-15,4-1 11 16,4-3-7-16,0-4-10 16,4-3 1-16,13-4-6 15,4-4 0-15,6-5-7 16,2-7 11-16,4-1-4 16,-3 0 4-16,-3 0 0 15,-10-1-8-15,-3-1-5 16,-6 2-13-16,-7 0 7 15,1 3 4-15,-2 13 11 16,0 4-4-16,0 5 9 16,0 2 7-16,1-2-12 15,11-5 5-15,3-4-9 0,7-6 7 16,7-10-3-16,7 0 3 16,4-9 5-16,4-11 0 15,-3-7-8-15,-8-1-19 16,-11 2 18-16,-7 1-29 15,-13-3-27-15,-2 9 28 16,-8 3-30-16,-16 6 14 16,-3 10-24-16,-7 0 4 15,1 0 62-15,2 10 3 16,4 3 7-16,5-4 25 16,10 2-28-16,4-6 21 15,8 0-25-15,0-4-2 0,2-1 0 16,16 0-1-16,13 0 3 15,5 0 22-15,3-1-11 16,6-13-6-16,1-1-5 16,0 0 3-16,-3 1 10 15,-4 2-13-15,-6 1 0 16,-10 3 5-16,-6 3 0 16,-11 3 4-16,-5 2-9 15,-1 0-3-15,0 0-3 16,0 11 12-16,-7 8 18 15,-8 6 12-15,0 3-30 16,3-2 31-16,6-2-5 16,6-1-25-16,0-3 14 15,0-3-21-15,18-5 0 0,4-5 0 16,4-7 7-16,4 0-4 16,0-2-3-16,-4-14 5 15,-6-1-18-15,-7-1-1 16,-8 0-29-16,-5-1 5 15,0 3-25-15,-12 6 30 16,-5 5-19-16,-2 5 25 16,3 0 25-16,0 5 2 15,5 4 0-15,5 2 1 16,3-5 4-16,3 2 1 16,0 1-6-16,1-1 2 0,17 1 38 15,5-3-29 1,9-6 0-16,6 0-10 0,8-6 9 15,3-14 11-15,-3-3-21 16,-3-3 2-16,-8-3 2 16,-10 0 11-16,-8 0 23 15,-3 0 14-15,-8-1 5 16,-4 4-5-16,-2 1-35 16,0 6-13-16,0 7 11 15,0 7-13-15,0 5-2 16,0 0-8-16,0 0-4 15,-5 13 12-15,-1 13 0 16,2 4 2-16,4 4 7 16,0 2-6-16,0-5-3 0,10-5 0 15,8-4 9-15,3-8-19 16,6-4 10-16,1-10 0 16,4 0-5-16,2-12-23 15,-4-10-89-15,-8-7-112 16</inkml:trace>
  <inkml:trace contextRef="#ctx0" brushRef="#br1" timeOffset="124027.377">10052 16634 830 0,'0'0'0'0,"0"0"-37"16,0 0-69-16,0 0 90 15,0 0 16-15,112 0-1 16,-51-5 1-16,4-4-34 16,3 1-179-16</inkml:trace>
  <inkml:trace contextRef="#ctx0" brushRef="#br1" timeOffset="124797.076">11278 16970 899 0,'0'0'38'0,"0"0"-38"16,0 0-39-16,0 0 16 15,0 0 23-15,0 0 16 16,105-81 0-16,-77 54-3 16,-4 3-13-16,-7 1 0 15,-9 2 12-15,-3-1-12 16,-5 5 0-16,0 3 7 15,-8 2-1-15,-8 2-2 16,2 7-4-16,4 0 0 16,1 3-7-16,3 0 7 15,1 0-11-15,2 10 6 0,3 10-1 16,0 2 4-16,11 1 1 16,13-5 0-16,2-4-19 15,3-6 20-15,4-4 0 16,1-4-4-16,2 0 4 15,-2-19 5-15,-1-3-5 16,-3-3 0-16,-8-3-7 16,-4-1 7-16,-9 2 0 15,-6 3 4-15,-3 7 2 16,0 7-10-16,0 8 4 16,0 2 0-16,0 0-21 15,0 0 14-15,0 16 3 0,0 9 2 16,0 4 4-1,5 3 12-15,5-1-14 0,-1-2 8 16,1-7-3-16,-2-2-5 16,-1-4-3-16,-1-7-20 15,-3-3-73-15,-3-6-86 16</inkml:trace>
  <inkml:trace contextRef="#ctx0" brushRef="#br1" timeOffset="124948.501">11381 16595 902 0,'0'0'0'16,"0"0"-184"-16,0 0-20 16,84-2-169-16</inkml:trace>
  <inkml:trace contextRef="#ctx0" brushRef="#br1" timeOffset="126292.68">12855 16731 769 0,'0'0'43'0,"0"0"-17"0,0 0-4 16,0 0-8-16,-104-12-11 15,76 19 44-15,-6 10-4 16,2 6-29-16,-3 7 22 15,5 6-29-15,11-6 7 16,5 2-8-16,10-4 0 16,4-6 2-16,0-5-8 15,15-8-10-15,12-6 4 16,11-3 12-16,6-6-3 16,-1-17-3-16,-5-4-33 15,-9-2 1-15,-12 3-8 0,-9 1 16 16,-8 6 11-1,0 3 6-15,-11 8-1 0,-8 5 0 16,-1 3 8-16,-4 0-8 16,7 11 8-16,1 3 0 15,8 3-9-15,7 2 9 16,1-2-3-16,9 0-3 16,16-5 9-16,10-3-7 15,7-8 4-15,7-1 0 16,4-10 10-16,1-11-5 15,-6-4-5-15,-4-5 0 16,-6-1-2-16,-8-5 2 0,-7 0 0 16,-7-3 9-16,-6 0-11 15,-6-2 11-15,-4 2-9 16,0-4 0-16,0 6 12 16,-10 11-16-16,1 10 4 15,4 10 0-15,3 2 25 16,2 4-25-16,0 0-9 15,0 0 6-15,0 0-23 16,0 14 20-16,2 8 3 16,3 4 3-16,0 6-9 15,-1 1 14-15,1 2-5 16,2 6 0-16,0 0 8 16,4-1 2-16,2 0-10 15,2 1 2-15,4-3-2 0,4-4 2 16,1-2-2-16,1-1 0 15,3-2 8-15,-1-4-10 16,-1-6 2-16,-3-6 0 16,-1-8-12-16,-3-5 12 15,1 0 0-15,1-2-7 16,2-19 17-16,2-8 1 16,-2-3-11-16,1-6 0 15,-5 1 10-15,-3 0-9 16,-5 2 0-16,-2 1-1 15,-6 3 1-15,-2 4 13 16,-1 5-13-16,0 3-1 0,0 8 26 16,0 4-22-16,0 5-2 15,0 2 6-15,0 0-1 16,0 0-12-16,2 0 5 16,2 8-17-16,4 13 9 15,1 10 16-15,1 3-5 16,3 1 2-16,3-2 2 15,3-4 6-15,1-4-13 16,-1-8 0-16,0-5-2 16,-1-7 2-16,-2-5 0 15,2 0 0-15,-4-3 8 16,-1-8 11-16,-1-3-15 16,-5 0 12-16,-1 2 25 15,2-2-30-15,-2 2 7 0,0 0-1 16,1 0-10-1,3 1 4-15,1 0-11 0,1 0-2 16,3 3-5-16,7 0-40 16,4 1-53-16,5 2-53 15,5 0-297-15</inkml:trace>
  <inkml:trace contextRef="#ctx0" brushRef="#br1" timeOffset="127125.242">13937 16766 599 0,'0'0'32'0,"0"0"-17"15,0 0-17-15,0 0 9 16,0 0 29-16,0 0 38 15,54-37-25-15,-49 31 12 16,-4 2-24-16,1 1-12 16,-1 3 27-16,-1 0-31 15,0 0-1-15,0 0 2 16,0 0-19-16,0 0-4 16,0 0 1-16,5 17 0 15,-2 7 16-15,3 8-1 0,1 1-2 16,2-3 21-16,2-5-32 15,-1-7 20-15,3-6-22 16,-2-6 2-16,4-2 19 16,-3-4-14-16,5 0 6 15,2-10 26-15,3-16-23 16,2-3 2-16,1-10-18 16,-4 0 2-16,-3 5-13 15,-6 4-21-15,0 10-33 16,-2 9-2-16,2 8-50 15,4 3-64-15,0 0-158 16</inkml:trace>
  <inkml:trace contextRef="#ctx0" brushRef="#br1" timeOffset="128361.805">14478 16753 172 0,'0'0'626'15,"0"0"-549"-15,0 0-36 16,0 0-38-16,0 0 44 15,0 0-12-15,-63 30-23 16,51-11 30-16,3 1-41 16,3 2-1-16,6-4 0 15,0-2 4-15,0-5-8 16,9-3 4-16,8-8 0 16,0 0 2-16,5 0-2 0,-3-11 0 15,-5-6-1 1,-5 0-19-16,-7 0 8 0,-2 0-9 15,0 1-17-15,-18 5 35 16,-1 3-42-16,-2 7 15 16,3 1 28-16,3 0-2 15,6 12-3-15,7 2 7 16,2 0 0-16,0 0-6 16,12 2 6-16,8-7 0 15,2-4 11-15,7-2-7 16,1-3 25-16,-1 0-21 15,1-12-5-15,-1-7 35 0,-3-1-32 16,0-4 5 0,-7 4 7-16,-4-1-8 0,-6 8-1 15,-3 2-9-15,-5 3 2 16,-1 3 9-16,0 5-11 16,0 0-1-16,0 0-1 15,0 0 0-15,0 0 0 16,0 0-3-16,0 0 5 15,0 0-8-15,0 14 8 16,-8 5 0-16,0 6 5 16,3 0 8-16,2 1-13 15,3 3 0-15,0-2 0 16,0-1-6-16,0-2 6 16,0 3 0-16,4-7-3 15,-2-1 11-15,0-9-13 16,-1-3 5-16,1-6-2 0,0 0-11 15,5-1 13-15,0 0 0 16,4 0 3-16,2 0 4 16,0 0-5-16,7 0-2 15,-2 0 0-15,4 0 1 16,3-5-1-16,1-5 0 16,1-4 3-16,-3-5 3 15,1-2 7-15,-3-4-13 16,-1-2 0-16,-4-4 19 15,-1-1-18-15,-4 2 4 16,-4 5 1-16,-4 10 0 0,0 6-5 16,-4 7-1-16,0 2 0 15,0 0-12-15,0 0 12 16,0 0 0-16,0 0-7 16,0 0 11-16,0 0-12 15,0 4 6-15,0 13 2 16,0 9-8-16,3 8 8 15,4 0 0-15,3 2-1 16,3-1 7-16,2-2-3 16,4-4-3-16,1-8 0 15,3-7-8-15,3-11 12 16,-1-3-4-16,2-3 0 16,0-17 6-16,0-10 8 15,-3-6-14-15,-2-3 0 16,-4-1-11-16,-3-5 10 0,-5 4-9 15,1 6 7-15,-3 10-3 16,-5 9 1-16,0 8 5 16,-2 6 0-16,-1 2-13 15,0 0 9-15,0 0-17 16,0 10-2-16,0 12 23 16,0 6 0-16,0 3 0 15,0 1 0-15,0 0 6 16,0-5-2-16,0 1-4 15,0-5 0-15,0 1 2 16,-1 0-2-16,-9 0 0 16,-2-2 0-16,2-6 1 0,3-6-1 15,1-6 0-15,6-4-1 16,0 0-6-16,0-4-1 16,13-15 8-16,9-8-16 15,7-4 8-15,2-1-50 16,11 3-57-16,6-4-129 15</inkml:trace>
  <inkml:trace contextRef="#ctx0" brushRef="#br1" timeOffset="130549.995">16467 16828 916 0,'0'0'79'15,"0"0"-79"1,0 0-6-16,0 0-2 0,0 0 16 15,94-45 1-15,-56 20 26 16,-2-6-26-16,5-4 16 16,-5-1-25-16,-3-3 6 15,-8-2 1-15,-4 2-7 16,-9-3 0-16,-6 5 4 16,-4 4 5-16,-2 10-18 15,0 9 0-15,0 11 9 16,0 3-11-16,-5 0 11 15,-1 0-4-15,-7 14-2 0,1 6 12 16,-1 9-12 0,3 4 6-16,6 0 0 0,4 0-4 15,0-2 4-15,0-5 0 16,6-1-9-16,10-6 19 16,1-4-15-16,2-5 5 15,5-4 0-15,1-6 2 16,3 0 3-16,2-3-5 15,-2-10 8-15,-3-2-3 16,-6 1-10-16,-5 0 3 16,-7 4 2-16,-6 0-12 15,-1 5 11-15,0 0-16 16,-6 3 5-16,-9 2-3 16,-5 0 11-16,5 13-9 15,-3 7 13-15,6 4-3 16,6 4 3-16,6 3 0 0,0-5-1 15,10-1 3-15,14-8-6 16,4-6 4-16,2-5 0 16,0-6 4-16,3 0-4 15,-3-8 0-15,-4-11 6 16,-5-10-2-16,-3 2-8 16,-7-6 4-16,-4 1 0 15,-2 3-9-15,-5 5 9 16,0 10 0-16,0 8-3 0,0 4 3 15,0 2-2 1,3 0-10-16,3 0 3 0,3 5-14 16,3 10 23-16,3 5 0 15,-1 3 4-15,-3-1 9 16,-2 3 18-16,0-2-17 16,-8 2-12-16,-1-1 37 15,0-4-34-15,0-2-4 16,-7-1 3-16,-1-5-3 15,4-4-2-15,1-4-10 16,3-4-28-16,0 0 31 16,0 0-31-16,0 0 9 15,1 0 20-15,17-5 5 16,8-9 5-16,4-6 0 16,1-5 0-16,-4-2 26 0,3-3-25 15,-8-3 13 1,-3-3 14-16,-9-3-22 0,-5 2 4 15,-5-4-10-15,0 8-17 16,-1 11 11-16,-8 10 0 16,3 8 6-16,-2 4 0 15,4 0-8-15,-1 1 3 16,4 11 1-16,1 5 4 16,0 2-8-16,0 3 8 15,8-2 0-15,8 4-5 16,-2-2 12-16,3 4-4 15,-2 3 8-15,0 0-7 16,-3 0 24-16,-5-1-22 0,1 3-4 16,-5-3 1-16,-3-1 2 15,0-3 2-15,0-9-7 16,-6-5-32-16,-2-3 17 16,5-7-16-16,2 0-2 15,1 0 23-15,0-8-34 16,0-9 35-16,12-2 4 15,8 2 5-15,6-3 6 16,2-2-6-16,2 1 0 16,-2 0 6-16,-1 1 0 15,-5-7-6-15,-2 1 0 16,-2-2 0-16,-9-4 2 0,-3 3-1 16,-6 2-1-1,0 4 0-15,0 9 14 0,0 7 16 16,0 7-20-16,-1 0-8 15,1 0 11-15,0 0-13 16,0 0-16-16,0 6 15 16,3 11 1-16,7 6 2 15,5 2 1-15,-1 3 1 16,2 3 24-16,0-1-23 16,-4 1 6-16,-4-1 12 15,-5-4-17-15,-3-1 16 16,0-5-22-16,0-5 8 0,0-5-3 15,-5-7-2 1,4 1-3-16,1-4 0 0,0 0-14 16,0 0 3-16,0-7-12 15,6-10 21-15,8-5-7 16,1 1 9-16,3 0 0 16,1 3-1-16,1-1 10 15,4 2-3-15,0 0-6 16,1-1 1-16,-3 0 2 15,-1-1-3-15,-5 1 0 16,-3 0 0-16,-9 2 4 16,-4 4 7-16,0 5-8 15,0 5-1-15,-4 2 25 16,-7 0-27-16,-2 9 0 16,4 5-7-16,1 3 14 0,5-1-15 15,2 3 8 1,1-4 0-16,0-2 3 0,0-3-3 15,6-3-1-15,6-4-7 16,4-3 16-16,1 0-6 16,-2 0-2-16,-1-8-6 15,-2-6-3-15,-3 3 6 16,-4 0 3-16,2 4-1 16,-2 2 3-16,-1 3-12 15,-1 2 10-15,2 0-6 16,4 0-4-16,7 7 14 15,2 8-4-15,4 2 13 16,5 0-12-16,6-3 30 0,6-4-31 16,8-6 1-16,10-4-8 15,1 0-21-15,-2-12-196 16</inkml:trace>
  <inkml:trace contextRef="#ctx0" brushRef="#br1" timeOffset="131765.87">19084 16713 884 0,'0'0'33'0,"0"0"-10"16,0 0-23-16,101-33 0 0,-75 15 5 16,-6-3-5-16,-2-5 0 15,-4-1 4-15,-4 0 9 16,-8-3 0-16,-2 2-13 16,0 1-2-16,-10 9-9 15,3 5 11-15,1 13 0 16,-1 0-2-16,1 3-2 15,0 19-6-15,-2 9-1 16,5 8 11-16,3 0-5 16,0-3 5-16,17-6 0 15,7-7 0-15,2-9-4 16,4-9 4-16,5-5 0 16,3-5 0-16,4-18 0 0,-2-9 0 15,-4-7-10 1,-7-5-10-16,-9-5 7 0,-9 4 10 15,-8 3 3-15,-3 9 0 16,0 14 4-16,0 8 2 16,0 10 20-16,0 1-26 15,0 0 3-15,0 5-16 16,0 16 7-16,0 11 6 16,0 7 36-16,0 2-9 15,0 4 4-15,0-2-15 16,0-5-6-16,-3-1 30 15,-2-6-35-15,-3-5 5 0,3-7 2 16,-2-7-6-16,2-7 8 16,4-3-14-16,1-2 0 15,0 0 12-15,0-2-12 16,0-15-20-16,1-5-1 16,12 0-7-16,1 7 24 15,1 6-3-15,-2 2 7 16,-2 5-8-16,0 1 8 15,-1 1 0-15,0 0 3 16,3 0 3-16,2 3 15 16,5 9-21-16,2 0 5 15,-2 0 5-15,3-4-10 16,-2-5 0-16,-1-3 7 16,-3 0-6-16,0-3 6 15,-2-14-7-15,-3-7 0 0,-6 2-15 16,-2-1 12-1,-4 3-3-15,0 6-2 0,0 8 6 16,-1 3 0-16,-2 3-10 16,1 0 12-16,-1 0-11 15,2 0 10-15,-1 9 1 16,1 2-7-16,1 6 9 16,0 0-4-16,0-3 2 15,0 0 0-15,1-6-11 16,10 0 11-16,-2-4 0 15,3-1 1-15,2-3 6 16,3 0-10-16,5-8 3 0,1-9-12 16,5-1 7-1,-3 1-40-15,-5 6 20 0,-4 4 20 16,-7 5 8-16,0 2-3 16,1 0 4-16,4 12-2 15,2 8 57-15,4 3-47 16,4-1-3-16,4-2 9 15,3-4-18-15,2-6-17 16,-1-10-101-16,-3 0-244 16</inkml:trace>
  <inkml:trace contextRef="#ctx0" brushRef="#br1" timeOffset="134398.601">21181 16079 920 0,'0'0'62'15,"0"0"-59"-15,0 0-3 16,0 0-33-16,0 0 28 15,124-69-5-15,-60 65 9 16,15 4-26-16,0 0-82 16,-11-1-429-16</inkml:trace>
  <inkml:trace contextRef="#ctx0" brushRef="#br1" timeOffset="143333.898">21062 16644 559 0,'0'0'114'16,"0"0"-10"-16,0 0-57 15,0 0 6-15,0 0 15 16,0 0 30-16,4-15-67 16,13-6-18-16,5-4-9 15,0-2 4-15,4 1-5 16,-6-3-3-16,-2 2 7 15,-7 2-10-15,-5 4 3 16,-5 7-9-16,-1 5 8 16,0 6-24-16,0 3 15 0,0 0-3 15,-4 12-22-15,-5 10 25 16,-2 4 0-16,7 3 10 16,4-5-1-16,0-2-1 15,0-3-3-15,4-5 5 16,11-3 0-16,0-5-10 15,3-2 10-15,6-4 0 16,3 0 3-16,2 0 2 16,2-10 2-16,-1-6-7 15,0-2 0-15,0-6 1 16,-6-5 3-16,0-3-4 16,-5-4 0-16,-4-3 11 15,0-1-19-15,-4-2 8 16,-5 0-8-16,-3 5-5 0,-2 10 13 15,-1 12 0 1,0 8-5-16,0 5 11 0,0 2-10 16,0 0 4-16,0 0-17 15,0 13 8-15,0 12-12 16,0 6 21-16,0 5 0 16,0-3 8-16,0-1-8 15,12-7 0-15,-2-4 0 16,1-7-7-16,7-7 7 15,4-5 0-15,3-2 5 16,5-3 1-16,0-16 11 16,1 0-17-16,-1-4 0 0,-3 5 3 15,-6 2-3 1,-6 7 0-16,-6 2-5 0,-6 5 14 16,-1 2-11-16,-2 0 2 15,0 0 0-15,0 0-14 16,0 9 0-16,0 9 14 15,0 7-5-15,0 5 13 16,-3-4-3-16,-8-1-5 16,-2-6 0-16,2-4 9 15,2-4-8-15,0-7-1 16,5-3 0-16,-2-1-35 16,-3-4 2-16,-4-17-155 15,-7-10-402-15</inkml:trace>
  <inkml:trace contextRef="#ctx0" brushRef="#br1" timeOffset="143508.588">21559 16270 583 0,'0'0'5'15,"0"0"-3"-15,88-16 2 16,-55 16-4-16,-1 0 0 15,1 0-29-15,4 7 9 16,2 1-172-16</inkml:trace>
  <inkml:trace contextRef="#ctx0" brushRef="#br1" timeOffset="144811.148">22569 16031 662 0,'0'0'83'16,"0"0"-17"-16,0 0-18 15,0 0-2-15,0 0 18 16,0 0-64-16,-21 1 2 0,11 26-7 16,-1 8 10-16,-2 2 1 15,6-1-6-15,1-1 4 16,4 0-3-16,2-6-1 15,0-4 0-15,5-4-11 16,13-6 11-16,4-6-19 16,5-6 16-16,3-3 3 15,3-4-7-15,4-16 7 16,-4-7 0-16,-3-4-1 16,-5-4 11-16,-5-6-10 15,-6-4 0-15,-1-4 0 16,-6 0 1-16,-7 4-1 0,0 4 0 15,0 9 22-15,0 9-17 16,-4 7 19-16,1 12-12 16,3 1-10-16,0 3 16 15,0 0-18-15,0 0-21 16,0 13 19-16,0 14 2 16,0 9 3-16,3 6-3 15,2 4 4-15,0 3 38 16,-2-3-41-16,0-4 10 15,0-4 12-15,-1-7-21 16,0-6 14-16,-2-11-16 0,0-3 0 16,1-7 2-16,-1-2-2 15,0-2 0-15,0 0 10 16,2 0-9-16,3 0 1 16,9-12-2-16,7-5-23 15,4 0 13-15,1 0-13 16,-8 7 18-16,-3 3-3 15,-5 3 16-15,-2 4-17 16,2 0 8-16,1 0 1 16,1 4-20-16,8 11 20 15,0-1 0-15,-4-2 2 16,-1-3 6-16,0-3 2 16,0-5-10-16,-2-1 0 15,4 0 22-15,4-6-20 16,4-11-2-16,2-8 1 15,-2-2-1-15,-7-1 0 0,-8 4-23 16,-6 7 23-16,-1 7-17 16,-3 6 17-16,0 4-18 15,0 0 11-15,0 0-9 16,0 17 11-16,-7 1 5 16,1 3 0-16,3-1 0 15,2-4 1-15,1-1-1 16,0-4 5-16,0-4 6 15,0-2-18-15,9-2 7 16,5-3 0-16,6 0 11 16,2 0-7-16,4 0-4 0,-3-6 7 15,0 0-5 1,-3 1-4-16,-7 0 1 0,-1 0 1 16,-5 0 7-16,-1-4-7 15,-1 3 0-15,-2-3-1 16,-1-2-2-16,-2-4 0 15,0-3-40-15,0 0 4 16,-3 0 35-16,-7 4-42 16,0 3 6-16,0 4 5 15,2 2-15-15,2 1-28 16,1-1-126-16,1 1-248 16</inkml:trace>
  <inkml:trace contextRef="#ctx0" brushRef="#br1" timeOffset="146265.58">23463 16185 338 0,'0'0'122'0,"0"0"-50"16,0 0-58-16,0 0-11 0,0 0 70 15,0 0-29-15,21-3 11 16,-14-4-29-16,3-1-1 16,-2 1 24-16,-2 1-13 15,-1 2-16-15,-3 2-19 16,2-1 11-16,-4 1-24 15,2 0-10-15,-2-2-56 16,0 0-31-16,0-3-442 16</inkml:trace>
  <inkml:trace contextRef="#ctx0" brushRef="#br1" timeOffset="146596.172">23463 16185 207 0</inkml:trace>
  <inkml:trace contextRef="#ctx0" brushRef="#br1" timeOffset="147997.952">23463 16185 207 0,'-4'50'387'0,"5"-67"-279"0,6-3-61 16,1-4-5-16,2-5 0 16,5-1-16-16,-1-6 22 15,2 1-48-15,0-3 0 16,-1 1 4-16,-4 2 2 16,1 2 4-16,-4 4-10 15,-1 5 0-15,-4 7 10 0,-2 10-10 16,-1 6 0-16,0 1 0 15,0 0-2-15,0 5-4 16,-4081 17-16-16,8151 11 22 16,-4087 12 8-16,2 6-6 15,-3 2 8-15,12-4 14 16,4-7-17-16,2-13 18 16,0-7-25-16,14-9 4 15,10-9 5-15,7-4-7 16,6 0-2-16,6-12 14 15,-1-5-7-15,-4-2-14 16,-2 4 7-16,-12 2-17 16,-7 5 6-16,-9 5-31 0,-8 3 42 15,0 0-12 1,0 0 9-16,-11 5-3 0,-14 9 3 16,-5 4 3-16,1 3 20 15,6 2-18-15,6 1-2 16,6-1 22-16,2-1-21 15,9 0 16-15,0-1-17 16,0-1 4-16,0 0 15 16,12-5-19-16,2-6 0 15,2-4 0-15,1-5 12 16,0 0-2-16,4-3-10 16,-2-15 3-16,-1-8 12 0,-3-5-15 15,-5-7 0-15,-5-6 0 16,-4-5-3-16,-1-2 2 15,0 1-28-15,0 9 28 16,-1 9-22-16,-4 8 23 16,2 10 0-16,0 6-1 15,2 4-1-15,-1 4-2 16,2 0-1-16,-3 0 2 16,0 11-18-16,-1 11 21 15,0 10 0-15,4 2-3 16,0 4 6-16,0 4 1 15,2-4-2-15,7-1-1 16,3-6 27-16,3-6-28 0,-1-5-1 16,-1-9-4-1,3-2 10-15,1-6-6 0,1-3 1 16,4 0 0-16,2-3 15 16,-2-10-15-16,-4-1-7 15,0-1 1-15,-6 1 7 16,1 2-4-16,-4-1 3 15,-3 5 0-15,-1 1-2 16,1-1 2-16,-2 6 0 16,1-3-4-16,1 5-13 15,1 0 9-15,2 0-13 16,3 0 19-16,-1 0-19 16,2 9 21-16,-5 5-6 15,0 4 3-15,-3 4 6 0,-1-3 13 16,1-2 6-1,-1-5-20-15,-1-2 29 0,0-5-31 16,3-3 0-16,5-2 8 16,8 0-8-16,5-17 17 15,3-3-17-15,-2-3 8 16,-7-1-21-16,-5 9 5 16,-7 5 6-16,-3 6-8 15,-3 4 9-15,0 0 1 16,0 0-19-16,0 0 15 15,0 12-5-15,0 9 9 16,0 5 0-16,0-3 7 16,-1-4-4-16,1 0 9 15,0-6-12-15,0-3 1 16,4-3-1-16,1-3 0 0,2-4 0 16,4 0 5-16,1 0-1 15,5-14 8-15,0-1-12 16,1-2 2-16,-3 3-14 15,3-1 12-15,1 5 0 16,-1 1-5-16,-2 3 7 16,-2 5-10-16,-5 1 8 15,0 0 0-15,0 0 6 16,1 3-6-16,1 13 0 16,0 4 15-16,0-1-15 0,-1-1 38 15,2-2-38-15,4-3 5 16,3-5 8-16,4-3-11 15,1-5-1-15,0 0-1 16,1 0-58-16,-4-11-28 16,0-1-83-16,-4 4-203 15,-7 1 31-15,-7 4 341 16,-3 3 45-16,0-1 246 16,0 1-79-16,0 0-88 15,0 0-51-15,0-1-41 16,0-2-5-16,0-2-27 15,-6-7-83-15,-6-7-500 16</inkml:trace>
  <inkml:trace contextRef="#ctx0" brushRef="#br1" timeOffset="153176.271">752 13198 491 0,'0'0'18'15,"0"0"1"-15,0 0-7 16,0 0-10-16,0 0 48 16,0 0-43-16,0 0 17 15,-73-22-1-15,73 20-6 16,0 2-5-16,0-2-12 0,0 2 0 15,-2 0-8 1,1 0 13-16,1 0-5 0,-3 0 0 16,-4 0 7-16,-2 7 1 15,-5 5-8-15,-2 4 0 16,-1 2 3-16,0 1 0 16,-1 5-3-16,1-1 0 15,-1 0 6-15,6-4-3 16,2-2-3-16,-2 2 0 15,6 1-1-15,-5 7 14 16,-3 7-13-16,-3 2 0 16,-1 6 0-16,-4 6 16 0,5 5-14 15,0 2-2 1,3 2 31-16,7 4-30 0,4-2 7 16,3-1-8-16,0-2 0 15,0-1-1-15,12-1 1 16,6 1 0-16,7 1 7 15,5 1-1-15,10-2-10 16,9-4 4-16,8-6-41 16,12-2 29-16,8-6-51 15,8-1-65-15,3-1-83 16</inkml:trace>
  <inkml:trace contextRef="#ctx0" brushRef="#br1" timeOffset="154529.06">5048 13159 426 0,'0'0'109'0,"0"0"-27"16,0 0-26-16,0 0-29 15,0 0-16-15,0 0 55 0,-15 0-63 16,15 0 1-16,0 0-4 16,0 0-3-16,0 10 0 15,9 8 3-15,4 7 0 16,6 7-3-16,1 7 3 15,2 4 0-15,1 1 3 16,-2 2-1-16,1-3-2 16,2-1 0-16,3 1 9 15,1-2-23-15,8 7 16 16,0-1-2-16,0 3 4 16,-2 5-1-16,0-1 2 15,-8-1-5-15,-4-1 0 16,-3 1 0-16,-4-4 0 15,0 1 0-15,-7-4-4 16,5-3 13-16,-4-3-10 0,-2-10 1 16,-2-2 0-16,-4-7-4 15,1-1 4-15,-2 0 0 16,0 0-4-16,-9 4 12 16,-12 1-4-16,-6 1-4 15,-1 1 0-15,-2-4-5 16,0 0 5-16,-1-3-8 15,5-2 8-15,0-5-34 16,9-3 29-16,4-4-18 16,3-4-61-16,5-2-134 0</inkml:trace>
  <inkml:trace contextRef="#ctx0" brushRef="#br1" timeOffset="157505.979">16766 2820 416 0,'0'0'109'0,"0"0"-65"15,0 0 15 1,0 0 16-16,0 0-44 0,0 0 19 16,0 0-30-16,-18-7-8 15,18 7 18-15,0 0-30 16,0 0 0-16,0 0-6 16,0 6-1-16,0 10 7 15,4 5 0-15,10 4 6 16,4 3-19-16,4 5 16 15,3-2-3-15,5 1 2 16,3 0 2-16,1-6 5 16,4 1-9-16,8-4 0 15,4-4-5-15,0-3 5 16,3-5 0-16,4-4-8 0,3-5 21 16,1-1-13-16,1-1 0 15,0 0 2-15,-1 0 4 16,0-3-6-16,-4-3 0 15,-4 1-4-15,-6 1 15 16,-10-2-11-16,-4 0 0 16,-6-1 0-16,-2 0-8 15,0-2 9-15,-4-1-1 16,-1 0 0-16,-3 1 13 16,-3-1-19-16,-2 0 6 15,-5 0 0-15,-2 1-20 16,-1-1 9-16,1 5-34 15,3-2-37-15,-1 2-165 16,-1-2-157-16</inkml:trace>
  <inkml:trace contextRef="#ctx0" brushRef="#br1" timeOffset="162214.672">11775 14562 544 0,'0'0'36'0,"0"0"-36"16,0 0-54-16,0 0-40 16,0 0 72-16,0 0-18 15,109 0-126-15</inkml:trace>
  <inkml:trace contextRef="#ctx0" brushRef="#br1" timeOffset="163399.063">20872 14379 495 0,'0'0'104'0,"0"0"-102"0,0 0-1 15,0 0 18-15,0 0-1 16,0 0 50-16,40-5-49 16,-20-2-1-16,6 2 10 15,4 1-25-15,3-2 9 16,5 4 9-16,-1-1-20 15,0 3 29-15,-1-2-30 16,-6 2 5-16,-4 0-4 0,-4 0 0 16,-6 0-1-1,-4 0 0-15,-5 0 2 0,-5 0-5 16,-2 0 3-16,0 0 0 16,0 0 17-16,0 0-9 15,0 0 24-15,0 0-29 16,0 0 12-16,0 0-5 15,0 0-10-15,0 0-23 16,0-1-28-16,-1-3-50 16,-7-3-182-16</inkml:trace>
  <inkml:trace contextRef="#ctx0" brushRef="#br1" timeOffset="164597.692">12652 15663 142 0,'0'0'99'0,"0"0"-19"15,0 0-37-15,0 0 20 16,0 0 19-16,0 0-35 16,8 8 42-16,-3-6-44 15,0 3-23-15,5-2 6 16,3 2-26-16,1 0 24 15,2-1-26-15,1 2 0 16,3-2 9-16,6 0-9 16,4 2 0-16,5-2 4 0,9 4 4 15,5 0-5-15,2-2-3 16,-2 4 0-16,-1-3-1 16,-6 0 1-16,-3-2 0 15,-7 0 2-15,-5 0 5 16,-8-2-14-16,-6 0 5 15,-6-2 2-15,-6 0 2 16,-1 1-2-16,0-1 0 16,0 1 9-16,0-2-9 15,0 0 3-15,0 0-3 16,0 0 0-16,0 0 4 16,0 0-4-16,2 0-14 15,4 0-60-15,-2 0-126 0,4 0-203 16</inkml:trace>
  <inkml:trace contextRef="#ctx0" brushRef="#br1" timeOffset="166615.132">9919 17204 170 0,'0'0'72'0,"0"0"-63"0,0 0 3 16,0 0 11-16,0 0 48 16,0 0-38-16,3 44 3 15,6-38 38-15,3 1-6 16,5 2-41-16,4 3-8 16,4 0-17-16,5 1 16 15,7 1-18-15,12 1-14 16,8 1 14-16,10-1-78 15,6 1-95-15</inkml:trace>
  <inkml:trace contextRef="#ctx0" brushRef="#br1" timeOffset="169533.205">11460 17908 554 0,'0'0'74'0,"0"0"-73"15,0 0 44-15,0 0-27 16,0 0 20-16,0 0 1 16,0 0-35-16,-1 0 29 0,1 0-29 15,0 0 3-15,0 1 9 16,0-1-13-16,0 0-3 15,1 0 24-15,2 0-9 16,3-10 52-16,4-11-43 16,1-8-19-16,0-7 6 15,0-1-11-15,0-3 0 16,-2-2 0-16,1 2 2 16,-4 6 3-16,1 10-5 15,-2 12 0-15,-2 6-5 16,-1 6 5-16,3 0-13 15,4 9 3-15,5 16 7 16,5 8 1-16,2-1 2 16,-1-1 0-16,2-6 10 15,-1-9-10-15,-2-8 0 0,1-5-3 16,-1-3 10-16,0 0 2 16,1-6-9-16,0-11 2 15,-3-4 13-15,0-4-15 16,-4-1 0-16,-1-2-2 15,-3 3 13-15,-3 7-11 16,-2 3 0-16,-1 9 0 16,-1 3-3-16,-2 3 3 15,0 0-6-15,0 0 5 16,3 0-3-16,2 0-8 16,1 3 1-16,7 14 11 15,1 7 18-15,-2 7-18 0,3-2 15 16,-4 6-14-16,-2 0 9 15,2 1 2-15,1-4-12 16,1-3-33-16,3 0-22 16,-3-7-108-16,-2-9-163 15</inkml:trace>
  <inkml:trace contextRef="#ctx0" brushRef="#br1" timeOffset="170275.676">12172 17945 795 0,'0'0'31'0,"0"0"-31"16,0 0-49-16,0 0 32 16,0 0 13-16,0 0 8 15,52-19 16-15,-31-2-9 16,1-6 0-16,-2 1-10 15,-3 1 0-15,-5-2 1 16,-4 8 4-16,-4 4-6 16,-3 9-2-16,-1 3-6 15,0 3 8-15,0 0-2 16,0 0-5-16,-11 0 7 16,0 9 4-16,1 1-4 0,1-3 0 15,4 3-4 1,2-1 11-16,3 2 4 0,0 5-11 15,0-4 0-15,3 5-1 16,8-3 11-16,3 0-14 16,2-1 4-16,3-4 0 15,2-5 5-15,0-4-5 16,3 0 0-16,1-7 1 16,-1-12-1-16,-2-1 0 15,-4-2 0-15,-2 2 3 16,-5 6-19-16,0-2 16 15,-4 5 0-15,-1 4 3 16,0 0-3-16,0 4 0 16,0 0-2-16,4-1 4 15,1-1-8-15,1 0 6 0,3 5 0 16,-2 0-3-16,2 0 3 16,0 0 0-16,0 8-3 15,-2 11 7-15,4 2 8 16,-7 2-9-16,2 1 9 15,-5-3 14-15,-2-3-22 16,1-6 3-16,-3-2-7 16,-1-4 7-16,-1-5-4 15,1-1-3-15,-2 0 0 16,0 0 1-16,5 0-1 16,1 0 3-16,5 0-3 15,3 0 10-15,2 0 10 0,3 0-20 16,3 0 0-1,1 0 5-15,4 0-5 0,2 0-16 16,6 0-41-16,2 0-38 16,0 0-163-16</inkml:trace>
  <inkml:trace contextRef="#ctx0" brushRef="#br1" timeOffset="172030.4">13508 18011 834 0,'0'0'30'15,"0"0"-30"-15,0 0-24 16,0 0 18-16,0 0 5 16,91-46 1-16,-72 22 18 0,-3-2-16 15,-2-6-2-15,-3-1 8 16,-6-4-7-1,-5 0-2-15,0-3-23 0,-11 8-17 16,-6 5 34-16,-1 10-4 16,6 11 11-16,2 3 14 15,6 3-4-15,-1 0-12 16,4 4 2-16,1 11 0 16,0 5-2-16,0 1 2 15,0 4 0-15,9 2 12 16,5 3 0-16,0 1 25 15,-3-2-21-15,-1 0-14 16,-6-6 27-16,1-3-29 16,-2-9 0-16,0-2 14 15,-3-9-8-15,1 0-3 0,2 0-3 16,3 0 0-16,2-7-2 16,2-9 2-16,5 0-2 15,-3 5-3-15,3 4-9 16,-2 4 10-16,3 1 4 15,3 2 0-15,4 0-16 16,7 0 19-16,0 0-3 16,3 0 1-16,0 4 6 15,0 4-12-15,-1-1 5 16,-3 0 0-16,-7-1-3 16,-3-6 3-16,-5 0 0 15,1 0 7-15,-3 0-6 0,0 0-1 16,0-10 0-1,0 4 2-15,-1-2-11 0,-4 5 9 16,-3 2 0-16,-1 1-6 16,-2 0-5-16,-1 0 11 15,2 4-10-15,-1 10 10 16,-1 0 10-16,2 3-5 16,-1 2-5-16,2-5 16 15,3 1-3-15,0-5-10 16,0-4-3-16,3 0 0 15,3-6-11-15,2 0 18 16,6 0-7-16,-2-11 0 16,2 2-14-16,-8 2 12 0,-4 4-11 15,-3 1 13-15,-4 2-8 16,-1 0 5-16,0 0-4 16,0 0 3-1,0 0 4-15,0 10-5 0,-4 6 5 16,2-1 0-16,1 0 15 15,1-1-15-15,0-1 0 16,3 3 1-16,15-3 3 16,4-1 1-16,5-3-5 15,4-6 0-15,1 2-3 16,-2-5 6-16,-7 0-3 16,-6 0 0-16,-4-5-12 15,-8-5 11-15,-5-3-10 16,0-3-13-16,-9 1 21 0,-12 1-25 15,-3 2 9-15,-1 2 6 16,1 4-7-16,0 0 3 16,5 4 0-16,-1 0 3 15,7-2-7-15,2 4 19 16,3 0-13-16,3 0 15 16,4 0 0-16,1 0 5 15,0 0-5-15,0 0-4 16,0 6-9-16,6 5 13 15,8-1 0-15,2 0 5 16,4-2 1-16,-1-2 0 16,0-6-4-16,0 0 5 15,-3 0 17-15,2-6-23 0,-2-7 8 16,-4-2 8-16,-1-5-8 16,-1-1 16-16,-1-5-25 15,-1 1 10-15,-1-1-5 16,0 5-5-16,0 8 0 15,-4 6 5-15,1 4-2 16,-4 3-6-16,2 0-3 16,1 0-3-16,0 3 5 15,2 11 8-15,1 4 15 16,0 4 5-16,0 2-9 16,1 2 10-16,0-2-7 15,-3 1-10-15,2-1 13 0,-1-3-21 16,-4-3 0-1,2-2 4-15,-3-8 0 0,0-6-4 16,0-2 0-16,0 0 2 16,0-6 17-16,0-14-19 15,-6-6-12-15,-3-7 10 16,-2-5 0-16,-2-3-12 16,3-1-33-16,-3 1-12 15,2 3 32-15,3 4-20 16,3 7 10-16,5 9 22 15,0 5 5-15,0 3-3 16,7 2 11-16,7 2 4 16,2 3 29-16,0 3-29 0,4 0 16 15,-2 0 6 1,0 10-23-16,-5 4 31 0,2 3-20 16,-6-2 5-16,0 2 18 15,-5-3-27-15,-1 2 7 16,-3-3 8-16,0 4-22 15,0-6 9-15,0 1-10 16,0-3-14-16,-1 0-9 16,-2-5-106-16,1-4-308 15</inkml:trace>
  <inkml:trace contextRef="#ctx0" brushRef="#br1" timeOffset="172168.04">14810 17899 817 0,'0'0'0'16,"0"0"-38"-16,0 0-243 15,0 0-72-15</inkml:trace>
  <inkml:trace contextRef="#ctx0" brushRef="#br1" timeOffset="178330.827">20402 4911 824 0,'0'0'0'15,"0"0"5"-15,0 0 4 16,0 0-9-16,0 0 0 15,-92-15 6-15,75 15 0 16,0 10 24-16,0 9-30 16,-4 15 4-16,0 7 27 15,0 12-25-15,2 3-6 16,4 0 11-16,5-5-2 16,7-8-15-16,3-9 6 15,0-7 0-15,7-9-9 0,12-6 9 16,8-4 0-16,9-8 11 15,10 0-10-15,4-9 17 16,-1-18-18-16,-1-4 4 16,-2-6 6-16,-4-6-10 15,-5-3 0-15,-9-1-4 16,-13 4-1-16,-9 4 2 16,-6 8 1-16,0 5 2 15,-12 6-19-15,-9 6 17 16,-6 5 2-16,1 3-6 15,-4 6 4-15,1 0 2 16,2 0 0-16,-1 0 1 0,0 0 3 16,1 0-4-1,2 0 0-15,4 6-2 0,1 7-18 16,2 7-71-16,2 4-14 16,7 8-83-16,3-1-33 15</inkml:trace>
  <inkml:trace contextRef="#ctx0" brushRef="#br1" timeOffset="178728.185">20277 5484 623 0,'0'0'39'0,"0"0"39"16,0 0-27-16,0 0-48 16,-95-31 30-16,62 31-29 15,-3 11-4-15,0 7 31 16,2 8-10-16,-1 0 17 15,4 5-22-15,-5 0-13 16,-1 2 39-16,-2-1-32 16,-1 2 5-16,0 0 7 0,4 0-19 15,3-3 10 1,0 0-13-16,3-2 0 0,4-5 3 16,5 1-3-16,7-6-45 15,-2 0-51-15,5-4-95 16,3-5-193-16</inkml:trace>
  <inkml:trace contextRef="#ctx0" brushRef="#br1" timeOffset="179147.01">19513 5981 609 0,'0'0'27'0,"0"0"-21"0,0 0 21 16,0 0-10-16,0 0 3 15,0 0 42-15,-98-36-33 16,69 37-1-16,-2 14 20 16,0 8-28-16,-2 9 13 15,2 5-30-15,2 5 5 16,3 6 34-16,5 5-40 16,7 2 10-16,6-2-7 15,8-7 11-15,0-7-22 16,7-8 6-16,12-9 0 15,2-10-15-15,3-7 15 16,-1-5-15-16,1 0 11 16,-3-12-25-16,-4-13 25 15,-5-11-20-15,-8-7-11 0,-4-5 23 16,-3-1-7-16,-15 5-1 16,-4 7 14-16,1 13 6 15,6 11-1-15,2 10 1 16,4 3-10-16,4 10-1 15,4 12-69-15,1 9 17 16,12-3-23-16,24-4-100 16,17-15-161-16</inkml:trace>
  <inkml:trace contextRef="#ctx0" brushRef="#br1" timeOffset="179525.032">20458 5620 487 0,'0'0'166'0,"0"0"-102"16,0 0-50-16,0 0-14 16,0 0 49-16,29 84-8 0,-8-50 16 15,7 7-37-15,7 3 23 16,4 2-3-16,8-1-37 16,4-1 29-16,1-4-32 15,-3-2 0-15,-8-4 13 16,-7-3-13-16,-7-4 0 15,-6 2-10-15,-4 0-24 16,-8 3-35-16,-7 1-117 16,-2-6-224-16</inkml:trace>
  <inkml:trace contextRef="#ctx0" brushRef="#br1" timeOffset="179896.721">20984 6288 862 0,'0'0'80'16,"0"0"-80"-16,0 0-30 15,0 0-47-15,0 0 62 16,-94 16 15-16,58 7 2 16,2 5 44-16,4 4-11 15,1 6 15-15,9 3-34 16,5-1-6-16,7-4-10 15,8-5 11-15,0-7-19 16,21-7 8-16,7-7 0 16,7-5 3-16,2-5 2 0,7-5-5 15,-1-17 0-15,-8-6 11 16,-5-4-20-16,-11-5 9 16,-11-2 0-16,-8-2-3 15,0 3 3-15,-16 4-9 16,-4 8 3-16,-2 10-30 15,0 14 18-15,-5 2-85 16,0 22-42-16,1 17-72 16,0 2-47-16</inkml:trace>
  <inkml:trace contextRef="#ctx0" brushRef="#br1" timeOffset="180286.771">20960 6933 719 0,'0'0'11'0,"0"0"47"15,0 0-17-15,0 0-36 0,0 0 35 16,0 0-24 0,-113-24 21-16,66 54-19 0,-8 15-12 15,-9 8 55-15,0 8-47 16,0 1-3-16,1-1 28 16,8 0-37-16,6-8 19 15,5-5-21-15,7-6 4 16,9-9 7-16,5-7-11 15,6-4-1-15,6-6-7 16,5-2-25-16,6-2-42 16,0-4-74-16,3-6-61 15,15-2-171-15</inkml:trace>
  <inkml:trace contextRef="#ctx0" brushRef="#br1" timeOffset="180641.941">20405 7483 788 0,'0'0'78'16,"0"0"-31"-16,0 0-47 16,0 0 0-16,-85 17 2 15,52 7 21-15,-1 8-23 16,4 7 40-16,9 6-32 16,11 4 11-16,10 2-19 15,13-1 0-15,23-7-10 16,13-6 10-16,6-10 0 15,5-13-10-15,-2-9 3 16,-11-5 6-16,-4 0-27 0,-18-14 28 16,-10-7-3-1,-12-7 3-15,-3-5-6 0,-19-4 6 16,-16-1-19-16,0 8 19 16,0 8-5-16,7 10 5 15,7 9 22-15,6 3-22 16,5 0-11-16,5 4-14 15,5 5-67-15,0-1-4 16,24-8-122-16,13 0-144 16</inkml:trace>
  <inkml:trace contextRef="#ctx0" brushRef="#br1" timeOffset="180972.343">21139 6738 555 0,'0'0'72'0,"0"0"-72"16,0 0 0-16,24 77 105 15,-6-43-58-15,7 2-12 16,2 0 17-16,10 2 2 15,1 2-4-15,5 1-26 16,5 1-15-16,4 3 31 16,1 1-39-16,4-1-1 0,-6 0 9 15,-2-2-8-15,-7-4-2 16,-5-1-12-16,-6-4-38 16,-8-1 22-16,-5-2-113 15,-12-5-66-15,-6-6-340 16</inkml:trace>
  <inkml:trace contextRef="#ctx0" brushRef="#br1" timeOffset="181360.349">21828 7586 493 0,'0'0'412'0,"0"0"-412"0,0 0 0 15,0 0 6-15,0 0 1 16,0 0-6-16,0-19 18 15,0 19-10-15,0 3 24 16,-16 16-33-16,-5 13 0 16,1 11 11-16,1 4 0 15,10 3 2-15,7-1-13 16,2-9 0-16,6-4-6 16,18-14 6-16,8-8-3 15,5-14 0-15,5 0 2 16,2-17 0-16,-5-14-9 15,-6-7 10-15,-9-6-20 16,-13-6 20-16,-10-2 0 0,-1-2 7 16,-12 0-7-1,-9 8-8-15,-6 9-4 0,2 9 12 16,-1 13-1-16,4 8 5 16,1 7-8-16,6 0 1 15,-4 20-73-15,1 14 3 16,0 9-44-16,2 3-144 15</inkml:trace>
  <inkml:trace contextRef="#ctx0" brushRef="#br1" timeOffset="181847.337">21873 8022 660 0,'0'0'32'0,"0"0"10"0,0 0-14 15,0 0 40-15,0 0-38 16,0 0-12-16,-45 10 14 16,9 26-21-16,-11 13 36 15,-6 7-24-15,-8 7-20 16,-15 2 36-16,-9 0-38 15,-6-3 19-15,2 0 24 16,7-2-30-16,5-4 14 16,8-3-28-16,13-13 4 15,15-7 5-15,12-9-9 16,15-6-4-16,10 2-13 16,4 0-55-16,3 1 7 15,20 1-30-15,8-7-87 16,3-6-76-16</inkml:trace>
  <inkml:trace contextRef="#ctx0" brushRef="#br1" timeOffset="182172.174">21109 8872 644 0,'0'0'147'0,"0"0"-65"16,0 0-23-16,0 0-41 16,0 0 14-16,0 0-32 15,-24 26 12-15,21-1-16 16,3 5 4-16,0 1 0 15,14-4-5-15,13-4 13 16,3-6-10-16,4-9 2 16,6-5-4-16,0-3-5 15,2-6-10-15,-2-18-2 0,-7-5 4 16,-12-5-22-16,-14-2 32 16,-7-3-3-16,-16 2 9 15,-17 2-11-15,-6 7 12 16,3 12 0-16,4 10 10 15,6 6-6-15,7 0-5 16,9 8 1-16,3 6-48 16,7 0-19-16,4-4-40 15,22-7-102-15,13-3-150 16</inkml:trace>
  <inkml:trace contextRef="#ctx0" brushRef="#br1" timeOffset="182514.71">22174 8085 366 0,'0'0'71'0,"0"0"55"16,0 0-26-16,0 0-37 15,0 0-3-15,0 0-30 16,53 16 6-16,-26 18 27 16,6 7-25-16,2 7-16 0,1 0-3 15,-1 1-10-15,0-5 12 16,-1-3-18-16,-4-5 3 16,-6-5 5-16,-2-1-11 15,-4-2 0-15,-5-5 0 16,3 0-24-16,-2 3-5 15,1 3-55-15,5 4-55 16,-5 5-64-16,-5 2-299 16</inkml:trace>
  <inkml:trace contextRef="#ctx0" brushRef="#br1" timeOffset="182824.067">22756 8906 810 0,'0'0'43'15,"0"0"-32"-15,0 0 30 16,0 0-9-16,-102-15 1 16,79 19-16-16,2 16-9 15,7 9 11-15,5 10-19 16,9 3 0-16,0 1 10 16,8-5-9-16,14-6-1 15,4-8 0-15,2-7 0 16,0-8-20-16,-1-9 1 15,-5 0-10-15,-5-7 28 16,-5-17-4-16,-10-5 5 16,-2-7 0-16,-16-5-8 15,-28-3 2-15,-16-2-37 0,-12 0-25 16,-13 5 6-16,-7 2-91 16,-12 6-221-16</inkml:trace>
  <inkml:trace contextRef="#ctx0" brushRef="#br1" timeOffset="183355.83">20490 8073 622 0,'0'0'20'0,"0"0"-20"16,0 0 15-16,0 0 0 15,-97-44 8-15,64 44 32 16,-8 0 22-16,-13 7-34 15,-6 13 12-15,-6 8-22 16,-4 9-30-16,2 3 52 16,2 10-53-16,5-4 5 15,3 0 21-15,4-7-26 16,11-6 11-16,7-3-13 16,8-8 0-16,6-2-20 0,3-2-4 15,6-5-76-15,7-6-52 16,6-7-186-16</inkml:trace>
  <inkml:trace contextRef="#ctx0" brushRef="#br1" timeOffset="183698.669">19664 8470 791 0,'0'0'59'16,"0"0"-53"-16,-107 31 21 15,77-6-27-15,4 3 0 16,4 4 13-16,10 5-13 0,9 3 24 16,3-2 7-1,12-1-30-15,25-7 0 0,7-6-1 16,5-9 1-16,0-11-12 16,-4-4 6-16,-11 0-34 15,-11-12 32-15,-7-9-5 16,-15-6 3-16,-1-3 9 15,-13-6-8-15,-17 3-8 16,-4 3 16-16,1 7-1 16,3 9 1-16,6 6 6 15,11 7-6-15,8 1-2 16,5 0-70-16,0 0-29 0,17 0-139 16,18-5-93-1</inkml:trace>
  <inkml:trace contextRef="#ctx0" brushRef="#br1" timeOffset="183984.938">20348 8031 847 0,'0'0'5'0,"0"0"-5"16,0 0-16-16,0 0 14 15,0 0 2-15,2 105 29 16,11-50-6-16,7 8 53 16,0 1-48-16,3 0 13 0,1-7-20 15,-2-1-11-15,-1-6-1 16,-4-5-9-16,-4-5 0 16,-6-6 2-16,-1-10-2 15,-6-7-23-15,0-7-59 16,0-6-69-16,0-4-163 15</inkml:trace>
  <inkml:trace contextRef="#ctx0" brushRef="#br1" timeOffset="184276.379">20516 8620 915 0,'0'0'1'0,"0"0"8"0,0 0-9 15,-87-17-3-15,56 23 2 16,-7 17 2-16,3 6 31 16,0 3-7-16,10-1-15 15,10 1 9-15,11-6-19 16,4-4 0-16,0-5-4 16,16-7 2-16,6-6 1 15,4-4-9-15,1 0-3 16,-4-13 1-16,-5-10-17 15,-10-5-1-15,-8-8 20 16,-8-9-44-16,-26-8-35 16,-14-10-68-16,-14-11-256 15</inkml:trace>
  <inkml:trace contextRef="#ctx0" brushRef="#br1" timeOffset="184847.006">19360 6718 404 0,'0'0'71'0,"0"0"-38"16,0 0 72-16,0 0-54 0,-41-82-23 15,27 70 68-15,6 3-3 16,-4 3 1-16,-3 4-50 16,-5 2-31-16,-8 0 25 15,-10 8-34-15,-12 11 2 16,-13 3 14-16,-11 4-19 15,-2 3 32-15,-6 0-33 16,7-2 10-16,2 0-11 16,5-3 1-16,13-3 0 15,4-1 0-15,12-1 10 16,6-2-24-16,8-1 3 16,8-2-57-16,9 0-3 0,8-3-74 15,0 0-69 1,11-11-229-16</inkml:trace>
  <inkml:trace contextRef="#ctx0" brushRef="#br1" timeOffset="185185.433">18403 6979 908 0,'0'0'4'15,"0"0"14"-15,-89 10-18 16,56 14 0-16,-4 10 9 15,4 4-9-15,5 4 0 16,10-1 18-16,10-2-16 0,8-3-2 16,0-5 0-16,14-9 7 15,11-3-14-15,0-6 7 16,2-8 0-16,-4-5-8 16,-2 0-7-16,-5-5 11 15,-7-15 2-15,-6-3 2 16,-3-5-2-16,-2-5 2 15,-15-3-2-15,-3 4-3 16,1 5-7-16,5 11 12 16,5 9-2-16,9 4-6 15,0 3-22-15,15 0-140 16,16 0 16-16,16 0-35 16</inkml:trace>
  <inkml:trace contextRef="#ctx0" brushRef="#br1" timeOffset="185476.354">18993 6691 884 0,'0'0'0'0,"0"0"-3"15,0 0-35-15,0 0 35 16,0 0 6-16,37 91 8 15,-12-53 60-15,4 0-35 16,5-1 8-16,2-1-12 0,5-3-30 16,-1-1 14-16,0 0-16 15,-3-6 0-15,-9 2 1 16,-5-6-1-16,-7 0-3 16,-7-2-20-16,-6 7-45 15,-3 4 3-15,0 5-109 16,-12 1-242-16</inkml:trace>
  <inkml:trace contextRef="#ctx0" brushRef="#br1" timeOffset="185826.009">19518 7291 884 0,'0'0'25'0,"0"0"-25"15,0 0-1-15,-92 8-4 16,62 11 10-16,1 5 13 16,5 8 3-16,3 8-6 15,8 4 35-15,5 5-41 16,8-3 4-16,0-7-13 16,17-7 9-16,2-8-7 15,7-7-2-15,0-8-13 16,0-9 10-16,-3 0-10 15,-3-10 7-15,-5-16 1 0,-9-6-8 16,-6-7 5-16,0-3-18 16,-24-2-5-1,-7 8 6-15,-7 8-48 0,-2 14 33 16,-3 14-25-16,-4 0-127 16,-5 11-279-16</inkml:trace>
  <inkml:trace contextRef="#ctx0" brushRef="#br1" timeOffset="186392.683">17945 7390 515 0,'0'0'164'0,"0"0"-111"0,0 0-20 15,0 0-33-15,0 0 4 16,0 0 67-16,3-38-9 16,-3 36 5-16,0 2-5 15,0 0-37-15,0 0 1 16,-18 0-26-16,-12 11 0 15,-10 11 22-15,-10 5-14 16,-2 4 8-16,1 1 14 16,-3 3-19-16,4 0 4 15,3 1-15-15,4 1 0 16,8-1 5-16,7-3-5 16,7-3 0-16,5-8-3 0,5-4 3 15,5-4-12-15,4-4-61 16,2-3-24-16,0-1 11 15,7-5-78-15,8-1 18 16,3 0-59-16,-5-3-198 16</inkml:trace>
  <inkml:trace contextRef="#ctx0" brushRef="#br1" timeOffset="186739.671">17444 7757 540 0,'0'0'129'0,"0"0"-51"15,0 0-15-15,0 0-31 16,0 0-3-16,0 0 36 15,-88-5-58-15,78 11 2 16,1 8 11-16,-3 6-9 16,1 7-1-16,4 4-10 0,0 1 0 15,7 1-3-15,0-6 3 16,0-7-5-16,7-4 3 16,4-8-11-16,-1-5-6 15,2-3-4-15,-6 0 20 16,-2-3-4-16,-1-13 7 15,-3-7 0-15,0-4-2 16,0-4 10-16,-10 3-10 16,-6 3 2-16,2 9 0 15,2 6 14-15,2 7-11 16,-3 3-3-16,0 0 0 0,1 17 0 16,1 2-10-1,6 3 7-15,5 2-63 0,2 1 33 16,21-7-109-1,7-10-133-15</inkml:trace>
  <inkml:trace contextRef="#ctx0" brushRef="#br2" timeOffset="201882.764">21283 6031 391 0,'0'0'25'16,"0"0"-25"-16,0 0 0 15,0 0 36-15,0 0 26 16,-80-11-18-16,69 5 9 0,1-1-30 16,0 3 43-16,-1-1-54 15,0-1 5-15,0 2 16 16,-1 0-32-16,0 1 22 16,2 0-23-16,-4-2 0 15,2 2-1-15,-1 0 2 16,-1 3-1-16,-2 0 9 15,1 0 0-15,-1 0-13 16,1 0 4-16,-3 0 0 16,-2 1 2-16,0 6-2 15,-1-2 0-15,1 2 1 16,-1 1 7-16,2-2-7 16,0 0-1-16,4 3 0 15,0-4-6-15,3 3 6 0,-2-1 0 16,1 2-2-1,0-1 11-15,-2 2-8 0,-2 2-1 16,-2 0 0-16,-1 4 2 16,-2 1-2-16,0 1 0 15,1 1 6-15,-2 2-2 16,3-4-5-16,5 0 1 16,-2-2 0-16,5-1 10 15,1-1-10-15,-1-1 0 16,-2 2 2-16,1 1 8 15,-1 0 2-15,-2 1-12 16,0 2 0-16,-1 2 5 16,-4 2-5-16,0 3 0 0,-1 3 1 15,1-3 12-15,4 0-16 16,1-3 3-16,0-1 0 16,2-4-4-16,-2 2 4 15,-3 0 0-15,-3 1 0 16,-1 1 10-16,0 0-3 15,1-2-7-15,0 1 0 16,5 2-6-16,-1-3 6 16,2 4 0-16,0-1-3 15,-2 1 12-15,0 2-18 16,-1-1 9-16,-1 2 0 16,-2 1 3-16,1 3-3 15,0 3 0-15,3 0-11 0,0 0 26 16,5-4-15-16,-4-1 0 15,4-1 0-15,0-2-5 16,-4 1 5-16,0-1 0 16,1 2-7-16,-2 3 17 15,2 0-12-15,0 3 2 16,3 4 0-16,-1 4-4 16,2 1 4-16,0-1 0 15,-1-3-5-15,3-3 16 16,-3-2-11-16,1-1 0 15,-3-1 5-15,2-1-16 16,-5-3 12-16,7 0-1 0,-1 3 4 16,-1 0 2-16,2 1-5 15,0 0-1-15,2-1 0 16,0-5-7-16,1-1 7 16,-4-4 0-16,2-2-1 15,-2-1 10-15,0 0-14 16,0 0 5-16,-1 3 0 15,1-1-4-15,-1 4 4 16,0 0 0-16,1 1-5 16,-1-2 17-16,1 0-17 15,-1 1 5-15,1-1 0 16,-4-3-7-16,0 1 12 16,-4 0-5-16,-4-3 1 15,4 0 12-15,-1-2-16 16,1-1 3-16,0-2 0 0,1-1-4 15,5-1 4-15,-2 0 0 16,4 3-3-16,-4 2 13 16,0 4-15-16,0 0 5 15,0 4 0-15,-1 0-14 16,2 4 18-16,-2 2-4 16,2 0 0-16,1 3 11 15,4 1-19-15,4 1 8 16,0 2 0-16,5 3-9 15,1 2 9-15,0 0-3 0,3 0-9 16,13 3 24 0,6-3-19-16,2 3 7 0,6 0 0 15,5 1-1-15,1-1 1 16,5-1 0-16,5 6-4 16,2-3 9-16,7 2-10 15,3-1 0-15,3-3 5 16,0-2 2-16,2-3-2 15,-3-3 0-15,2-4-1 16,1-1 2-16,0-4-2 16,-2-3-3-16,-3-3-1 15,0-5-12-15,-4-7 16 16,1-3-3-16,0-3-2 16,-2-1 12-16,3 1-11 15,-1-1 5-15,-1 4 0 16,1 1 1-16,4 3-1 0,-1-1-1 15,3 3-5-15,0-2 12 16,-1-3-4-16,1-2-2 16,0 0 3-16,0-1-1 15,2-1-2-15,-5 3 0 16,2-2 7-16,-2 1-4 16,-3 0 11-16,1-1-14 15,3 1 8-15,3 2 6 16,2-1-14-16,2 0 0 0,-4-1 1 15,-2 2 13 1,-4 1-19-16,-1 1 5 0,-2-1 0 16,4 0 14-16,3-2-9 15,8 1-5-15,4-3 3 16,5-4 7-16,6 0-8 16,5 0-2-16,1 0 0 15,2 0 9-15,3 0-9 16,3 0 0-16,1 0-6 15,-7 0 5-15,-5 0 1 16,-1-1 0-16,-8-12 11 16,1-4 10-16,-2-3-8 15,-5-5 24-15,4-2-6 16,-1-6-28-16,-1-1 14 16,-2 2-11-16,-7 2-2 0,-5 4 21 15,-4 0-11-15,-3 2-1 16,0-3 1-16,3-2-7 15,0-5 7-15,1-7-14 16,-2-10 2-16,0-7 1 16,0-4-3-16,-2-2-7 15,-4 1 6-15,-5 3-2 16,-7 2 3-16,-10 5 0 16,-5 2 1-16,-4 1-1 15,-7 1 0-15,-7-4 0 16,-3-1-5-16,0-4 14 15,-9-4-10-15,-6-5 1 16,-3-5 0-16,-1-4 5 16,1 2-5-16,-1 8-3 0,2 8-6 15,-2 11 18-15,1 7-12 16,-1 6 3-16,-8-1 0 16,-5 0 0-16,-5 2 0 15,-9-2-7-15,-5-5 6 16,-11-2 1-16,-8-1-10 15,-7-3 1-15,-5 0 9 16,0 2-13-16,-1 2 13 16,1 3 0-16,7 7-2 15,11 2 16-15,11 3-15 16,12 1 1-16,7 4 0 16,5 0 1-16,6-1 4 15,0-2-5-15,3-6 0 0,0-2 14 16,-2-7-16-16,2-3 2 15,2-3 0-15,3 0-1 16,2 1 1-16,1-1 0 16,4-1-2-16,-2 2 7 15,1 3-3-15,-1 1-2 16,-7 2 0-16,-3-3-2 16,-6-1 2-16,-8-3 0 15,-5 1-4-15,-3 1 13 16,-5 3-12-16,3 4 3 15,3 1 0-15,5 5-2 16,6 4 3-16,3 2-1 0,3 2 0 16,-1 2 9-16,-4 1-13 15,-5-2 4-15,-7 3 0 16,-4-2-11-16,-8 3 12 16,0 1-1-16,4 2 0 15,4 1 6-15,1 3-6 16,3 0 0-16,0 1 0 15,3-2-9-15,-5 2 10 16,3 0-1-16,0-1 0 16,0 0 9-16,3-2-14 15,3 3 5-15,4-2 0 16,10 4 4-16,7 1 0 16,2 4-4-16,3-1 0 15,0 1 2-15,2-1-5 0,-3 1 3 16,-4 3 0-16,-2-2-6 15,-6 1 6-15,-5 1 0 16,1 0-2-16,-3-1 10 16,1-1-7-16,0 1-1 15,2-1 0-15,-1-1-9 16,3-2 9-16,-3 0 0 16,4 1 0-16,-1 1 11 15,4-2-18-15,2 3 7 16,0 0 0-16,-1 2-7 15,-5 0 7-15,-3 0 0 16,-4 0-6-16,0 0 18 0,6 0-10 16,6 0-2-16,6 2 0 15,6 1-5-15,5-1 5 16,1 0-2-16,0-2 2 16,0 5-37-16,0-1 31 15,0 4-24-15,0 4-16 16,4 5 12-16,8 5-65 15,8 2-18-15,11 2 4 16,6-6-185-16</inkml:trace>
  <inkml:trace contextRef="#ctx0" brushRef="#br2" timeOffset="203598.412">21213 6505 279 0,'0'0'68'0,"0"0"19"16,0 0-22-16,0 0 23 16,0 0-57-16,0 0-11 15,0 0 65-15,-31-26-62 16,28 25 2-16,2-1 7 15,-1 2-19-15,1-1 7 0,-1 1-3 16,-1 0-13-16,0 0 46 16,-1-1-50-16,4-1 0 15,-6 2 14-15,2-1-13 16,1 0 12-16,-1 0-13 16,1-1 3-16,2 2 10 15,1 0-13-15,0 0 0 16,0 0 10-16,0 0-9 15,0 0 10-15,0 0-11 16,0 0 0-16,11 0-2 16,5 0 2-16,2 0 0 15,0 0 4-15,1 0-1 16,0 0 11-16,1 0-14 16,1-1 5-16,0-3 17 15,-2 1-22-15,0 0 0 0,-5-1 16 16,-4 1-13-1,-3-1 15-15,0 4-18 0,-4-3 8 16,0 1 4-16,0 1-12 16,-3-1 0-16,0 2-1 15,0 0 4-15,0 0-6 16,0 0-22-16,0 0-34 16,0-1 50-16,-2 1-91 15,-16 0-18-15,-4 0-107 16,-2 0-153-16</inkml:trace>
  <inkml:trace contextRef="#ctx0" brushRef="#br2" timeOffset="204118.436">21233 6304 211 0,'0'0'81'15,"0"0"-24"-15,0 0 3 16,0 0-34-16,0 0 33 16,0 0 22-16,6-38-60 15,-3 38 24-15,-2-5-8 16,3 5-33-16,0-2 26 16,-3 2-30-16,1 0 0 0,-2 0 10 15,0 0-7-15,0 0 11 16,0 0-12-16,0 0 7 15,0 0 38-15,0 0-47 16,-2 4 0-16,-7 7 43 16,-1 2-20-16,1 0-7 15,-4 4-13-15,1 2-3 16,-4 2 29-16,2 0-25 16,-2 0-4-16,3 0 17 15,-1-4-17-15,6-2 19 16,2-5-19-16,3-3 2 15,3-5 6-15,0 1-8 0,0-2 0 16,4 2 7-16,13-3-5 16,3 0 17-16,2 0-19 15,0 0 4-15,-4 0 11 16,0 0-15-16,-3 0 0 16,1 0-4-16,1 0-28 15,2 0 0-15,0 0-43 16,0 0-43-16,-5 0 40 15,-5 0-193-15</inkml:trace>
  <inkml:trace contextRef="#ctx0" brushRef="#br2" timeOffset="213883.025">18317 6542 138 0,'0'0'59'16,"0"0"-33"-16,0 0 24 15,0 0-43-15,0 0 63 16,0 0-51-16,0 0 7 16,0 0 41-16,-28-27-31 15,26 23-9-15,2 1 18 16,0 0-39-16,0 1 36 15,0 2-24-15,0 0-15 0,0 0 50 16,0 0-48 0,0 0 6-16,0 0-11 0,-2 0 19 15,2 0-25-15,0 0 6 16,0 0-11-16,0 0 2 16,0 2 9-16,10 8 0 15,-1 0-6-15,-1 1 14 16,1 2-16-16,-3-1 8 15,-1 2 0-15,2 1 5 16,-2 2-5-16,-2-3 0 16,0 3-6-16,-2 1 15 15,0-3-5-15,1 1-4 16,0-1 0-16,1-2-6 16,-2 0 6-16,1-1 0 15,1 2-1-15,1-2 13 16,-1 1-14-16,0 1 2 0,0-2 0 15,0 1-3-15,0 1 3 16,0-4 0-16,-1 3-3 16,-2 0 13-16,0-1-8 15,0 0-2-15,0 2 0 16,0-3-5-16,0 0 5 16,0 2 0-16,0 2-1 15,0-1 14-15,1 0-5 16,1 2-8-16,-2 1 0 15,4-3 0-15,0 0 1 16,1-5-1-16,-2 4 0 0,0-3 8 16,1-1-15-16,-1 1 7 15,1 1 0-15,4 2 6 16,-2-1-6-16,0 5 0 16,-1-3 0-16,-1 2 2 15,1 0 5-15,0-1-7 16,-3-4 0-16,2 4-7 15,-1-2 10-15,-1 0-3 16,1-1 0-16,0 0 4 16,-1 1-8-16,2 1 4 15,-1-2 0-15,3 5 4 16,-2-2-4-16,1 2-1 16,-1 2-1-16,1-1 4 15,-2 0-3-15,3 0 1 0,-3 1 0 16,1-1 0-16,-1 1 0 15,-1-2 0-15,1-1 0 16,-2-2 8-16,-1 1-20 16,2-1 12-16,-2 3 0 15,0 1 8-15,0 0 0 16,0 2-5-16,0 2-3 16,-2-3 0-16,-2 1-6 15,-1 2 6-15,-1-3 0 16,0-1 9-16,2 0-1 15,-1-1-7-15,2-3-1 16,0-2 0-16,0 2-6 0,-1-1 6 16,1-1 0-16,-5 2-2 15,1 2 9-15,-5-1-2 16,-1 3-5-16,-2-3 0 16,0-1 2-16,-2-3-2 15,1 0 0-15,1-3 6 16,-1-2 7-16,1 2-14 15,0-1 1-15,1-2 0 16,0 1 9-16,-2 0-9 16,0 1 0-16,-2 1-6 15,-1 1 20-15,-3 2-16 16,-2 0 2-16,3 1 0 16,-2-2-4-16,1-3 5 15,4 0-1-15,-1 0 0 16,-1 3 12-16,1-2-19 0,-2 2 7 15,0-1 0-15,-1 3 3 16,-1-3-3-16,-1 3 0 16,2-2-1-16,1 2 7 15,-1-2-4-15,1-1-2 16,0 2 0-16,0-1-2 16,1 0 2-16,-4 1 0 15,3-3-4-15,-3-1 8 16,-1 0-4-16,2 0 0 0,-2-2 0 15,4 2-5 1,-3 0 5-16,-2 3 0 0,0-1 0 16,0 1 8-16,1 0-16 15,0-2 3-15,1 1 5 16,2-1-3-16,2-1 3 16,1-2 0-16,-1 0-9 15,1-1 27-15,-2 0-26 16,-1 0 8-16,0 0 0 15,0-1 3-15,-1-3-3 16,0 0-2-16,1 0 1 16,-4 0 2-16,-2 0 9 15,1 0-10-15,-4-3 0 16,2-4 0-16,-1 3 0 16,2-1 0-16,3-3-4 0,0 2 11 15,3-5-4-15,0-1-3 16,-1-2 0-16,0-6 2 15,-1-2-2-15,0-2 0 16,4-2 10-16,5 4-3 16,3 0 15-16,3-1-22 15,0 1 0-15,3-1-2 16,-1-3 2-16,0 2 0 16,3-3-5-16,-2 1 23 15,4-4-25-15,1 4 7 16,-1-5 0-16,2-2 6 15,0 0-6-15,0-2-1 16,0-2-2-16,0 3 6 16,0 0-5-16,5 2 2 0,2 1 0 15,3 2 11-15,1 0-11 16,0 2 0-16,2 0-5 16,1 0 21-16,1-1-21 15,-1 1 5-15,0-2 0 16,-1 0 18-16,-2-1-16 15,-1 0-2-15,-1 2 17 16,-1 1-15-16,-1 4 4 16,3 2-6-16,1 3 0 15,-2 1 1-15,1 3-1 16,-1 0 0-16,-1 1-7 16,1 1 16-16,-1 3-9 15,0 1 0-15,1-2 1 0,3 1-12 16,-1-1 14-1,6 0-3-15,1-1 0 0,3 1 7 16,3 1-8-16,1 1 1 16,-1 1 0-16,2 2-10 15,-3-2 10-15,3 1-5 16,-1-1-4-16,-1 0 14 16,1-2-6-16,1 1 1 15,-1-4 0-15,0 4-13 16,-4-1 13-16,2 1-13 15,-4 1 13-15,-2-2-11 16,-3 4 2-16,-3-2 9 0,1 2 0 16,-3 0-10-16,0 1 10 15,2-1 0-15,0-4-2 16,1 3 10-16,4-1-12 16,1 0 4-16,2 1-21 15,3-3 7-15,0 1-8 16,-2-1 11-16,1 2 3 15,-3-1 11-15,-2 1-7 16,0 0 4-16,-5-1 0 16,0-1-2-16,0-1 2 15,-1 3 0-15,-1-4-2 16,0 2 16-16,-1-3-24 16,1-2 10-16,-1 2 0 0,1-3-4 15,-3 2 4-15,0 0 0 16,-2 0 7-16,1 1 12 15,1 3-20-15,-1 0 1 16,0 1 0-16,0 2 7 16,-1-3-7-16,4 2-5 15,0-1-8-15,3 1 26 16,1-3-14-16,3-1 1 16,-3 2 0-16,3-2-1 15,-4 2 1-15,-1 4 0 16,1-3-1-16,-3 5 13 15,1 2-20-15,1 1 8 0,-1 0 0 16,3 0 5 0,3 0-5-16,1 0-3 0,5 0-8 15,2 0 21-15,0 0-14 16,-1 0 4-16,-2 3 0 16,0 0-8-16,-5 1 8 15,2 3-21-15,-4-3 6 16,0 4-33-16,-3 2 9 15,-2 1-33-15,1 1-101 16,-1 2 10-16</inkml:trace>
  <inkml:trace contextRef="#ctx0" brushRef="#br2" timeOffset="214692.966">18114 6686 345 0,'0'0'68'0,"0"0"24"16,0 0-28-16,0 0-29 16,0 0 34-16,0 0-32 15,-10-34-16-15,10 30 42 16,0 1-51-16,0 1 13 16,-3 0-23-16,3 2 17 15,0 0-20-15,-1 0 1 16,1 0-17-16,-1 2 9 15,1 12 2-15,0 5 6 0,0 1 0 16,0 2 6-16,0 0 1 16,0-3-7-16,0-1 0 15,1-1 9-15,0-1-8 16,3-2-1-16,-1 0 0 16,-3-2 7-16,2-1-12 15,-2 3 5-15,0 0 0 16,0-1 8-16,0-1-5 15,0-4 1-15,0-2-4 16,0-1 5-16,0-4-10 16,0-1 5-16,0 0-10 15,0 0 0-15,0 0-50 16,-3 0-5-16,-8 0-51 16,-5-7-189-16</inkml:trace>
  <inkml:trace contextRef="#ctx0" brushRef="#br2" timeOffset="-214301.535">17960 6777 368 0,'0'0'65'16,"0"0"33"-16,0 0-98 0,0 0 11 16,0 0-31-16,0 0 34 15,-3 0-15-15,3 7 2 16,2 5 32-16,3 0 16 16,1 4-47-16,2 4 5 15,-2 1 39-15,2 2-26 16,-1-2 1-16,2 1-21 15,-1-3 0-15,-1-2 19 16,-1-2-19-16,1-3 0 16,-2-7 12-16,1-1-7 15,0-4 2-15,0 0-7 16,6 0 1-16,1-6 32 16,7-7-30-16,0-6-3 0,1 1 11 15,-1-2-2 1,-5 2-10-16,0 1 1 0,-3 0 0 15,-5 3-2-15,3 2 2 16,-4-2 0-16,-1 3-3 16,-2 2 3-16,2 2-8 15,-1 2-40-15,-1 4-25 16,3-1-9-16,0-2-138 16,-2-1-141-16</inkml:trace>
  <inkml:trace contextRef="#ctx0" brushRef="#br2" timeOffset="-206234.798">14304 16025 627 0,'0'0'0'0,"0"0"-30"0,0 0 19 16,88 11 11-1,-53-9 6-15,2-2 1 0,4 0 10 16,5 0 40-16,0 0-42 16,2-1 1-16,-3-2 5 15,-7 0-17-15,-2 1 13 16,-8 2-17-16,-7 0 0 16,-4 0-1-16,-4 0 4 15,-4 0-9-15,-5 0-13 16,-2 0-19-16,-2 0-20 15,0 3-53-15,0 8-40 16,0-5-115-16</inkml:trace>
  <inkml:trace contextRef="#ctx0" brushRef="#br2" timeOffset="-205198.293">14125 18468 620 0,'0'0'72'0,"0"0"-33"16,0 0-34-16,0 0-5 15,0 0 2-15,0 0 0 16,0 0 6-16,10 5 0 16,3 2-4-16,0 0 1 15,5-2 2-15,2 5 5 16,3-3-12-16,7 0 2 16,4-3 14-16,4-1-12 15,2 0 0-15,0-2-4 16,-2 5 4-16,-2-2 4 15,-5 1-8-15,-1-2-20 16,-6 0 19-16,-4 0-21 0,-7-2-9 16,-3 0-24-16,-6 2-44 15,-2-3-78-15,-2 0-122 16</inkml:trace>
  <inkml:trace contextRef="#ctx0" brushRef="#br2" timeOffset="-196422.119">20442 3984 422 0,'0'0'14'16,"0"0"-11"-16,0 0 79 16,0 0-64-16,0 0 17 15,0 0 14-15,0 0-14 16,-13 0 3-16,13 0-11 16,-1 0-14-16,1 0 24 0,0 0-37 15,0 0-4-15,0 0-4 16,-2 0 5-16,2 3 2 15,-1 2-2-15,-1 4 3 16,-2 6-4-16,-1 1 4 16,0 2 0-16,-1-3-12 15,2-1 21-15,0 0-9 16,-1 0 0-16,2 0 7 16,-1 2-16-16,-1-2 16 15,1 3-7-15,-2 0 0 16,1 0 1-16,-1-1 4 15,2-1-5-15,-1-1 0 16,2-3-3-16,2-1 3 16,-1-3 0-16,0 0-3 15,2-3-12-15,-2 1 7 0,-1 0-54 16,-1-2-38-16,-8-3-31 16,-5 0-199-16</inkml:trace>
  <inkml:trace contextRef="#ctx0" brushRef="#br2" timeOffset="-195966.233">20174 4137 448 0,'0'0'84'16,"0"0"-39"-16,0 0-35 16,0 0-7-16,0 0-6 15,0 0 3-15,0 6 0 16,0 1-5-16,0 1 5 16,0 4 0-16,1 3-13 15,2 5 31-15,1 1-22 16,0 3 4-16,0 0 0 15,-1 1 39-15,2-3-34 16,-1-2-5-16,1-4 7 16,-1-3 4-16,1-4-12 0,-1-2 1 15,2-5 0-15,-1-1-2 16,3-1 8-16,3 0 3 16,2 0 34-16,4-8-34 15,1-3-1-15,1-2-8 16,-4-2 2-16,0 3-17 15,-2-5 10-15,1 5-66 16,-4-1 22-16,-1 2-80 16,0 1 2-16,-2 3-110 15</inkml:trace>
  <inkml:trace contextRef="#ctx0" brushRef="#br2" timeOffset="-189488.306">21373 6261 143 0,'0'0'44'16,"0"0"8"-16,0 0-4 0,0 0-24 16,0 0 36-1,0 0-57-15,0 0 6 0,-4-37 29 16,4 34-37-16,0 0 25 15,0 2-26-15,0 1 7 16,0 0-6-16,0-1-1 16,0 1 0-16,0 0-1 15,0 0 8-15,0 0 6 16,0 0-13-16,0 0 0 16,0 0-16-16,-2 0 16 15,-2 0 0-15,-1 6-13 16,-2 6 26-16,-2 0-12 0,-3-1 1 15,0-2-2 1,2 2 21-16,1-5-8 0,3 2-13 16,3-4 2-16,-1 0 19 15,2 1-24-15,1-2 3 16,0 0 0-16,-2 0-18 16,3 0 14-16,-1 0-12 15,-2-1-17-15,0 1-43 16,-3-1 75-16,1 0-25 15,-2 1-83-15,4-1 43 16,-3-2-63-16</inkml:trace>
  <inkml:trace contextRef="#ctx0" brushRef="#br2" timeOffset="-189270.336">21254 6234 143 0,'0'0'79'15,"0"0"-79"-15,0 0-6 16,0 0 2-16,0 0 5 16,-33 73-1-16,29-54 0 15,4-1-21-15,0 2-28 16,0-3-75-16</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4:13:07.202"/>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definitions>
  <inkml:trace contextRef="#ctx0" brushRef="#br0">2889 5842 685 0,'0'0'4'16,"0"0"6"-16,0 0-5 0,0 0-3 16,0 0 36-1,86-10-21-15,-69 8 14 0,3 2-31 16,2 0 14-16,5 0-9 15,6 0-5-15,6 0-16 16,13 6-46-16,6-3-130 16</inkml:trace>
  <inkml:trace contextRef="#ctx0" brushRef="#br0" timeOffset="1258.704">8960 4940 300 0,'0'0'103'16,"0"0"-64"-16,0 0 58 15,0 0-37-15,0 0-14 16,0 0 19-16,-12 2-50 15,12 1 54-15,0-3-32 16,0 0-34-16,0 0 37 16,0 0-39-16,7 0-1 0,13 0 62 15,10 0-25-15,4 0 21 16,6-12-47-16,1-5-8 16,-2-3 32-16,-2-2-34 15,-7-2-1-15,-5-1 0 16,-10 4 12-16,-9-5-17 15,-6-1 5-15,0 3-7 16,-16 2-14-16,-7 5 20 16,-1 7-16-16,0 3 14 15,1 2 3-15,6 2-18 16,2 2 18-16,6-1 0 16,6 1-8-16,3 1 8 0,0 0-5 15,2-7 5-15,20 0-1 16,9-3-4-16,8 0 5 15,5 5 0-15,-3 2-2 16,-5 3 4-16,-9 0-2 16,-7 7 0-16,-4 7 4 15,-7 5-6-15,-5 4 2 16,-4 2 0-16,0 5 11 16,0-2-11-16,-13-3 4 15,1-3-7-15,-2-5 23 16,4-1-13-16,0-2-7 15,4-4 0-15,1 4-15 16,3-3 6-16,2 0-80 16,0-1-42-16,8-7-121 15</inkml:trace>
  <inkml:trace contextRef="#ctx0" brushRef="#br0" timeOffset="2114.695">9933 4671 415 0,'0'0'96'0,"0"0"-4"15,0 0-25-15,0 0-26 16,0 0 48-16,0 0-54 0,-8 0-5 16,8 0 23-1,0 0-41-15,0 0 22 0,0 0-17 16,0 0-13-16,0 0 41 16,3-3-45-16,5-5 0 15,2-3 21-15,1 0-14 16,-1 0-14-16,-3 0-10 15,1 1-61-15,0-3-16 16,-3 4-178-16</inkml:trace>
  <inkml:trace contextRef="#ctx0" brushRef="#br0" timeOffset="4115.694">9888 4730 426 0,'0'0'196'0,"0"0"-145"16,0 0-15-16,0 0-33 15,0 0 70-15,0 0-38 16,58-92-24-16,-33 60 48 15,-1 2-56-15,0 0 22 16,-4 4 23-16,-6-2-42 16,-2 2 38-16,-8 2-44 15,3 2 9-15,-1 2 13 16,-6 4-22-16,3 0 0 16,-3 4 25-16,0 2-22 0,0 3-6 15,0 3 3-15,0 4 0 16,0 0-17-16,0 0 4 15,-3 10 0-15,-12 11 5 16,0 8 16-16,-7 7 0 16,-1 3-8-16,0 0 0 15,-1 0 6-15,3-1-6 16,4 1 0-16,7 2-4 16,1 1 17-16,5-1-10 15,4-7-3-15,0-6 0 16,0-5-11-16,10-9 17 15,3-4-6-15,2-4 2 16,0-3 12-16,-2-3-8 16,1 0-6-16,-1-7 1 15,-4-10 10-15,-1-2-11 0,-4-3 0 16,-4-6-1-16,0-3-2 16,-4-2-2-16,-8 5-15 15,0 5 20-15,3 6-20 16,2 8 20-16,6 6 0 15,1 0-9-15,0 3 9 16,0 0-1-16,0 0-41 16,10 0 42-16,9 4-15 15,6 0 15-15,6-4 0 16,6 0 3-16,3-3 5 16,1-9-4-16,-7 1-4 15,-5 1 0-15,-13 3-8 16,-6 4 8-16,-3 0 0 15,-7 1 8-15,0 2-2 0,0 0-12 16,-7 0 5-16,-1 0 1 16,-3 0-15-16,-2 2 15 15,1 5 0-15,1 3-4 16,3 3 13-16,3 1-18 16,3-1 8-16,2 4 1 15,0 1-1-15,10-8 1 16,9 1 0-16,0-5 3 15,0-6 4-15,-2 0-5 16,-2 0-2-16,0-14 4 16,-6-3 10-16,-3-2-14 0,-2-1 0 15,-4 1 7 1,0 2-3-16,-3 2-8 0,-5 1-15 16,-1 6 19-16,-1 3-23 15,0 4 15-15,1 1 8 16,0 0-10-16,1 0 8 15,3 4-2-15,-1 6-7 16,4-1 11-16,2 2-16 16,0-1 16-16,0 0 0 15,3 0-5-15,8-3 15 16,4-2-18-16,0-4 8 16,1-1 0-16,3 0 17 0,1-2-14 15,1-12-3 1,1-2 23-16,-4-1-21 0,-2-4 13 15,-5 3-15-15,-7 1 0 16,-2 3-3-16,-2 0 4 16,0 3-1-16,-6 2 0 15,-5 0-4-15,1 2-5 16,3 2 9-16,2-1 0 16,2 1-1-16,2-1 1 15,1 1-6-15,0 0 4 16,4 1-29-16,8 1 22 15,4 0-5-15,4 1 10 16,-5-1-24-16,5 3 28 16,-3-3 0-16,-3 3 4 15,-1 0 1-15,-5 0-10 0,-3 0 2 16,-2 0-4-16,-3 3-17 16,0 9 14-16,0 1 10 15,0 3 19-15,0 1-7 16,0 0 10-16,0 0-22 15,0 2 3-15,9-2-1 16,2-5 0-16,3 1-2 16,2-4 1-16,1-4 9 15,3-3 3-15,-2-2-13 16,-2 0 0-16,-1-2-4 0,-2-9 5 16,-7 0-1-1,-1-1 5-15,-4 1 5 16,1 0-8-16,-2-2-2 0,0 1 0 15,1-3 6-15,2 2-6 16,1-1 0-16,10 1-9 16,-3 2 8-16,2 2-2 15,-1 3-1-15,2 1 4 16,-3 0-6-16,1 2 6 16,-1 2 0-16,-2 1-7 15,0 0 4-15,-3 0-1 16,1 6-9-16,-3 4 13 15,1 5-11-15,-4 0 22 16,-1 4-8-16,0 0 11 16,0-2-9-16,0 0 22 0,-3-4-23 15,0-2 12-15,1-6 10 16,1-3-25-16,1-2 0 16,0 0 13-16,0 0-12 15,0 0 20-15,0 0-21 16,0-11 11-16,8-2-18 15,4-3 6-15,3 2-23 16,0 0 23-16,-2 5-10 16,-1 4-2-16,-3 1 12 15,0 3 0-15,-3 1-3 16,0 0 3-16,0 0-20 16,1 8 18-16,2 6 4 0,-1 3 10 15,1-2-12-15,1-1 0 16,-1-4 17-16,5-2-17 15,5-5-30 1,6-3-62-16,4 0-118 0</inkml:trace>
  <inkml:trace contextRef="#ctx0" brushRef="#br0" timeOffset="4964.688">11529 4407 574 0,'0'0'107'0,"0"0"-63"15,0 0-9-15,0 0 56 16,0 0-58-16,0 0 10 15,-74 24-13-15,57-13-25 16,4 0 39-16,5 0-44 16,4-2 2-16,4-1-16 15,0 0 13-15,4-2 1 16,11-4-2-16,5-2 12 16,2 0-6-16,1-5-4 15,1-9-34-15,-6 2 23 0,-7-4-22 16,-8 3-11-16,-3 1 29 15,0 1-19-15,-14 5 27 16,-4 3 7-16,-1 3 0 16,1 0-7-16,5 0 7 15,4 0-6-15,6 0 3 16,3 6-6-16,0-3-2 16,0 3 6-16,12-6 5 15,10 0-1-15,5 0 1 16,1-3 0-16,-1-7 7 15,-7-3-3-15,2-3 22 16,-5 2-5-16,-3-1-17 16,-1-1 56-16,-4 2-43 15,-3 1-3-15,-1 0 14 0,-4 4-24 16,-1 4 43-16,0 1-39 16,0 4 0-16,0 0-9 15,0 0 1-15,0 0-7 16,0 5 7-16,-7 11 0 15,-4 9 7-15,0 4-7 16,2 4 0-16,1 5-4 16,2 2 4-16,4-1 0 15,2-1-4-15,0-6 12 16,0-3-30-16,14-8 22 16,5-8-59-16,2-4 43 15,8-9-31-15,2 0-1 0,2-5 18 16,-6-9-31-16,-7-2 59 15,-7-1-6-15,-12 1 8 16,-1 1 44-16,0 1-22 16,-19 2 20-16,-5 0-8 15,-5 6-26-15,0 2 23 16,3 4-31-16,4 0 4 16,10 0 19-16,7 0-23 15,5 0-28-15,0-2-88 16,20-4-143-16,6-8-104 15</inkml:trace>
  <inkml:trace contextRef="#ctx0" brushRef="#br0" timeOffset="5451.095">12169 4342 604 0,'0'0'75'16,"0"0"-74"-16,0 0 8 16,0 0 82-16,0 0-58 15,0 0 26-15,-5-7-34 16,-5 7-13-16,-5 0 27 0,-3 0-37 16,-3 10 11-1,-2 1 21-15,4 1-33 0,1 3 44 16,8-1-45-16,4 0 0 15,3-3-6-15,3-2 6 16,0-3-2-16,6 0 1 16,7-3 2-16,7-3 11 15,-3 0-12-15,0 0 0 16,-2 0 10-16,-2-4-5 16,-4-6-3-16,-1-2-2 15,-1-1 10-15,-2 0 0 16,-4 0-10-16,-1 3 0 15,0 3 10-15,0 3-4 16,0 4-6-16,0 0 0 16,0 0 1-16,0 1-21 0,0 13 15 15,0 6 5-15,0-1-4 16,0 1 4-16,12-3-5 16,6-2-29-16,6-3-58 15,-2-6-1-15,4-6-170 16</inkml:trace>
  <inkml:trace contextRef="#ctx0" brushRef="#br0" timeOffset="6515.339">13129 4100 376 0,'0'0'275'16,"0"0"-224"-16,0 0-3 16,0 0-48-16,0 0 0 15,0 0 11-15,9 23 11 16,-3-3 22-16,0 5-28 15,-2 2-4-15,1 2 55 16,-4 2-65-16,-1-1 17 16,0 1 22-16,0-2-20 0,0-6 3 15,0-3-24-15,-1-3 0 16,-1-8-1-16,1-6 1 16,1 0 0-16,0-3 12 15,0 0-9-15,0 0 24 16,-2-6 7-16,0-8-29 15,2-5 12-15,0-5-17 16,0 0 0-16,0-3-6 16,0 3 0-16,0 0 4 15,4 4-9-15,5 3 9 16,4 3-27-16,-1 2 23 16,2 2-4-16,2 2 4 0,-1 2 6 15,1 2-6-15,1 4 6 16,-3 0 0-16,0 0-22 15,2 3 22-15,1 7 0 16,-4 5-8-16,0-1 14 16,-5 1-10-16,-2 2 4 15,-3-1 0-15,-3-1-10 16,0 2 10-16,0 2 0 16,-7-2 15-16,-6 3-15 15,-3-4 24-15,-3 0-20 16,-2-4-1-16,2 2 18 15,0-5-21-15,2-1 0 16,5-7 0-16,5-1-5 0,7 0-10 16,0-12-79-1,10-6-194-15</inkml:trace>
  <inkml:trace contextRef="#ctx0" brushRef="#br0" timeOffset="6886.517">13453 4407 581 0,'0'0'94'0,"0"0"-83"16,0 0-11-1,0 0 53-15,0 0-5 0,84-18 8 16,-61 8-56-1,0-2 9-15,-7 1 14 0,-3-3-6 16,-2 4 29-16,-2-4-34 16,-3 1-9-16,-5 4 48 15,-1-1-51-15,0 6 0 16,0 2 0-16,0 2 5 16,0 0-9-16,0 0 4 15,0 0-1-15,0 0-22 16,-7 6 9-16,1 4 10 15,1-1-1-15,2 2-20 16,2-2-15-16,1 2-48 16,0-1-55-16,0-4-106 0</inkml:trace>
  <inkml:trace contextRef="#ctx0" brushRef="#br0" timeOffset="10077.563">1699 2830 377 0,'0'0'230'15,"0"0"-210"-15,0 0-5 16,0 0 12-16,0 0-27 16,0 0 0-16,0 0 31 15,0 8-31-15,0-4 11 0,3 4 1 16,6 1-9-16,6 1 28 16,1-1-23-16,5 1-8 15,2 2 18-15,2 0-13 16,5 2 1-16,3 2-6 15,4-2 0-15,9-2 4 16,6-2-4-16,5-3 0 16,6-3 11-16,5-1-6 15,-2-1 3-15,-5 2-8 16,-9 2 0-16,-8 2-22 16,-14 0 22-16,-1-2-54 0,-6 1 11 15,-7-6-86-15,-1-1-124 16</inkml:trace>
  <inkml:trace contextRef="#ctx0" brushRef="#br0" timeOffset="12772.658">4523 2399 590 0,'0'0'98'0,"0"0"-85"16,0 0 41-16,0 0-42 15,0 0 51-15,19-80-9 16,-13 61-10-16,3-3-11 15,-3 0-20-15,3-7 0 16,0-2 51-16,3-5-62 0,1-3 0 16,2-1-1-16,2 1 18 15,0 2-28-15,-6 8 9 16,1 6 0-16,-6 12 3 16,-5 3-3-16,1 8 0 15,-2 0-7-15,0 0-16 16,1 8 8-16,0 9-1 15,4 2 16-15,-1 3-6 16,3-2 6-16,0-3 0 16,4-1 1-16,-4-6 6 15,2-1-11-15,-2-4 4 16,-2-1 0-16,1-4-4 16,2 0 4-16,0 0 0 0,1 0 2 15,2-7 10-15,4-11-3 16,0-4-9-16,1-5 0 15,2 1-1-15,-2 1 1 16,-4 2 0-16,0 6 5 16,-4 7 5-16,-5 5-14 15,-2 5 4-15,-1 0 0 16,2 0-15-16,-2 0 12 16,3 0-13-16,0 15 11 15,4 5 10-15,-4 3-3 16,0 5-2-16,1-3 0 15,-2 2 11-15,-2-3-11 0,0-5 0 16,3-2-2 0,0-5 2-16,5-5-34 0,5-7-130 15,4 0-187-15</inkml:trace>
  <inkml:trace contextRef="#ctx0" brushRef="#br0" timeOffset="13425.28">5133 2074 344 0,'0'0'276'16,"0"0"-247"-16,0 0-12 16,0 0 25-16,0 0-19 0,0 0 14 15,-70 55-37-15,70-44 12 16,0 4 5-16,0-4-17 15,13 0 0-15,8-4 7 16,1-3-1-16,-4-3 11 16,-1-1-17-16,-4 0 10 15,-4 0 15-15,2-5-23 16,-4-8 18-16,-3-1 7 16,-1-3-26-16,-3-2 14 15,0 0-15-15,0-1 5 16,0 1-19-16,-7 7 14 15,-3 1-27-15,-4 5 20 16,2 1-5-16,2 5-4 0,-4 0 12 16,0 0 4-16,4 0-2 15,-1 5 2-15,5 0-3 16,1 0 1-16,5 2-4 16,0-1 0-16,0 2 6 15,5 1 0-15,12-2-13 16,3 1 14-16,5-5-1 15,2 0 3-15,3-3 10 16,1 0-16-16,-1 0 3 16,-2-6 0-16,-4-7 17 15,-6 0-17-15,-3 1 0 16,-3-2 30-16,-6 0 1 0,-3 0 10 16,-3-2-13-1,0 1-22-15,0 0 33 0,-8-1-34 16,-2 2-5-16,0 1 0 15,-1 5 16-15,2 1-17 16,2 0 1-16,-1 5 0 16,1 2-15-16,1 0 11 15,-2 0-41-15,4 2-59 16,4 10-27-16,0-2-70 16,0-3-273-16</inkml:trace>
  <inkml:trace contextRef="#ctx0" brushRef="#br0" timeOffset="13782.77">5577 1922 503 0,'0'0'114'0,"0"0"-10"15,0 0-54-15,0 0 10 16,0 0 16-16,0 0-61 15,-16-8 46-15,7 8-61 16,-3 0 0-16,3 3 19 16,-3 10-16-16,-1 3-3 15,-2 5 0-15,0 2 7 0,2 4-2 16,-1 0-5-16,9 1 0 16,3-4 8-16,2-1-8 15,0-7-6-15,12-2 4 16,10-8 4-16,4-6-2 15,7 0 0-15,2 0 0 16,-3-3 5-16,-3-6-5 16,-4 4-26-16,-9-2 9 15,-3 2-87-15,-13 0 7 16,0 2-121-16</inkml:trace>
  <inkml:trace contextRef="#ctx0" brushRef="#br0" timeOffset="14408.919">4614 1777 392 0,'0'0'82'15,"0"0"-80"-15,0 0 31 16,0 0 51-16,-63 80-5 16,47-51-25-16,-2 5-46 15,4 5 50-15,0 2-38 16,3 3-2-16,8 4 30 15,3 2-47-15,0 2 4 16,6 1-5-16,13 1 10 16,8-2-27-16,12-1 6 15,9-10-105-15,10-15-74 0,9-18-314 16</inkml:trace>
  <inkml:trace contextRef="#ctx0" brushRef="#br0" timeOffset="14918.288">6023 1721 488 0,'0'0'0'0,"0"0"89"16,0 0-35-16,96 52-16 0,-74-33 49 16,-2 7-59-16,0 1-3 15,0 8 36-15,-7 1-43 16,-2 7-13-16,-4 3 4 15,-7 2 7-15,0 5-4 16,0 0-12-16,0-2 0 16,-10 0 7-16,-4-1-7 15,-2-3-24-15,-2 1-80 16,-9-4-66-16,-4-8-301 16</inkml:trace>
  <inkml:trace contextRef="#ctx0" brushRef="#br0" timeOffset="19729.278">13593 4427 655 0,'0'0'67'0,"0"0"-65"15,0 0 22-15,0 0 5 16,70-72 22-16,-55 50-16 16,0 2-32-16,-4-2 61 15,-1-1-61-15,2 1 16 0,-8-3 14 16,-1 1-21-1,-2 2 23-15,-1 1-35 0,0 5 13 16,0 7 8-16,0 3-15 16,0 6-6-16,0 0 0 15,0 0-13-15,-2 0 9 16,-4 14 4-16,-1 2 0 16,0 2-9-16,4 2 10 15,3 1-1-15,0-1 0 16,0-2 8-16,0-2-8 15,0-2 0-15,5-5 3 16,1-2-3-16,1-2 0 0,0-3 0 16,1-2-5-1,4 0 11-15,2 0 8 0,3-7-14 16,4-7 0-16,0-2 6 16,0-1-6-16,-1 2 0 15,-3 5-3-15,-3 1 16 16,-2 3-23-16,-3 4 10 15,-2 2 0-15,-4 0-20 16,4 0 14-16,-2 2-18 16,-2 10 23-16,2 2 1 15,-4 3 2-15,-1-1-2 16,0 2 4-16,0-3-5 16,0-3 1-16,-3-3 0 15,0-6-9-15,1 2 25 16,2-5-14-16,0 0-2 15,0 0 0-15,0 0-13 0,2-11 9 16,13 0-34-16,4-1 8 16,-5 4 1-16,-2 5 17 15,-5 2 8-15,-2 1 2 16,-1 0-24-16,-1 0 26 16,6 0 0-16,-3 0-10 15,5 1 20-15,0 2-4 16,3-3-6-16,8 0 0 15,0 0 19-15,1 0-13 16,-1-8-6-16,-5-1 0 16,-5 2 9-16,-6 1-1 0,-3 3-8 15,-3 1 0 1,0 1-23-16,0 1 23 0,-11 0-7 16,-5 0-2-16,2 3 9 15,1 8-5 1,0-2 5-16,3 2 0 0,3 2-2 15,4 1 2-15,3-4 0 16,0 3 0-16,0-3 4 16,11-1-3-16,5-4-1 15,0-2 0-15,-1-3 9 16,2 0-1-16,-4 0-8 16,0-3 0-16,-3-7 16 15,-3 1-10-15,-4-4-6 0,-3 1 0 16,0-1-3-1,0 1 3-15,-1 0 0 0,-5 3 0 16,-1 3 8-16,3 4-14 16,1 0 6-16,0 2 0 15,1 0-14-15,2 0 14 16,-1 0-6-16,1 8 0 16,0 3 12-16,0 1-14 15,0-1 8-15,6 0 0 16,5-3-4-16,2-4 4 15,-1-1 0-15,1-3-4 16,5 0 17-16,0 0-18 16,0-3 5-16,0-9-4 0,-2 0-4 15,-1-3 8-15,-1 0 0 16,-4 1-5-16,-1 0 22 16,-2 3-6-16,0 0-11 15,1 0 8-15,-3 5 1 16,2-1-9-16,1 5 0 15,-4-1-1-15,2 3 9 16,-1 0-24-16,-1 0 16 16,1 0-9-16,-1 10-6 15,-1 4 15-15,-1 2 0 16,-1 1-6-16,1-2 15 16,2-2-1-16,-1-2-8 15,4-3 0-15,-2-2 12 16,7-3-9-16,3-2-3 0,1-1 4 15,8 0 3-15,-1-7 12 16,3-7-19-16,-4 0-4 16,-3 0-9-16,-6 4-1 15,-4 1 14-15,-7 4 0 16,-2 1 5-16,0 2-12 16,0 2 7-16,0 0 0 15,-5 0-9-15,-4 0 9 16,0 5 0-16,5 5-5 15,1 3 12-15,1 0-18 16,2 3 11-16,0-1 0 16,0 2-1-16,3-3 1 0,8-5-6 15,3-3 6-15,-1-6 0 16,3 0 0-16,-3 0 0 16,2-3 0-16,-4-7 21 15,-1-1-21-15,-1-2 0 16,-3 1 11-16,0 1 0 15,-1 5 12-15,-1-1-23 16,0 5 0-16,-2 2 1 16,-2 0-1-16,0 0-7 15,0 0 6-15,0 0-30 16,0 4 25-16,0 11 6 16,0 5 0-16,0 4-1 15,-2 0 5-15,-7 2-4 16,-3 0 0-16,-2 2 3 15,-1 1 3-15,-6-3-6 0,1-3 0 16,-2-3-1-16,0-2 1 16,6-8 0-16,6-1-6 15,4-7 15-15,6-2-22 16,0 0 13-16,0 0 0 16,0 0 9-16,5-7 14 15,11-10-23-15,1 0 0 16,3-5-40-16,1-1 0 15,-3 1-120-15,-1-1-514 16</inkml:trace>
  <inkml:trace contextRef="#ctx0" brushRef="#br0" timeOffset="20425.274">15272 4464 643 0,'0'0'110'0,"0"0"-70"16,0 0-22-16,0 0 25 0,0 0 2 15,0 0-37-15,99-93 23 16,-66 67-26-16,-3-3 26 16,-1-3-31-16,-2 1 0 15,-3-1 22-15,-7-1-16 16,-4 2-6-16,-6-2 42 15,-4 2-34-15,-1 3 19 16,-2 8-27-16,0 5 0 16,0 8 12-16,0 5-12 15,0 2-1-15,0 0-13 16,-3 11 16-16,-10 12-15 16,-4 10 12-16,-2 2 1 15,2 0 4-15,3 0-4 0,4-2 0 16,6-6-3-16,2-5 7 15,2-4 3-15,0-3-7 16,0-4 0-16,16-2 10 16,6-4-10-16,6-3 0 15,8-2-2-15,0 0 2 16,-3-5-64-16,-5-6-95 16,-10-2-89-16</inkml:trace>
  <inkml:trace contextRef="#ctx0" brushRef="#br0" timeOffset="20592.218">15437 4170 620 0,'0'0'138'16,"0"0"-138"-16,0 0 2 16,0 0 2-16,0 0-4 15,86 4 0-15,-48 4-2 16,0-2-75-16,-6 1-377 15</inkml:trace>
  <inkml:trace contextRef="#ctx0" brushRef="#br0" timeOffset="21502.381">15601 4381 371 0,'0'0'163'16,"0"0"-152"-16,0 0 75 0,0 0-2 15,0 0-49 1,0 0 16-16,74 17-40 0,-59-17-11 16,-3 0 43-16,-4 0-29 15,-4 0 27-15,-1-3-11 16,0-6-3-16,-2-4 23 16,4-4-50-16,1 0 0 15,3-4 4-15,3-1 4 16,4 3-15-16,2 0 7 15,-1 7 0-15,1 1-10 16,-2 5 10-16,0 1-15 16,-4 5 12-16,-3 0-16 0,-1 0 18 15,-2 0-12-15,-3 0 10 16,-3 8-23-16,0 3 26 16,0 4 0-16,0 1-4 15,0 2 12-15,0-1-6 16,0-1-2-16,3-2 0 15,3-4 13-15,4-3-13 16,0-3 0-16,4-1 26 16,2-2-14-16,2-1 18 15,0 0-30-15,1 0 6 16,0 0 8-16,1-1-14 16,-2-7 0-16,2-2 11 15,-3-2-9-15,-4-2 6 16,0-2-8-16,-4-1 0 0,-3-1-6 15,-5 2 6-15,0-1 0 16,-1 8 1-16,0 4 10 16,0 2-18-16,0 3 7 15,0 0-19-15,0 0 5 16,0 0-19-16,0 11 33 16,-7 4-6-16,-2 4 11 15,1 0-5-15,1 1 0 16,4-1 3-16,3-2-9 15,0-2 6-15,0-2 0 16,0-2-9-16,8-2 23 0,5-6-23 16,2 0 9-1,8-3 0-15,-1 0 7 0,5 0-7 16,-1-4 0-16,-1-5 0 16,-5 1 11-16,0-2-9 15,-5-1-2-15,-2-1 0 16,-3-1 20-16,-2 1-16 15,-5 0-4-15,0 2 11 16,-1 4-10-16,-2 3 14 16,0 1-15-16,0 2 1 15,0 0-16-15,0 0 15 16,0 4-3-16,-2 11-6 16,-2 5 18-16,-1 0-9 15,2 1 0-15,3-3 0 16,0-2-4-16,0-3 4 0,2-3 0 15,10-2-5-15,8-4-5 16,9-4-72-16,-3 0-213 16</inkml:trace>
  <inkml:trace contextRef="#ctx0" brushRef="#br0" timeOffset="21633.938">16530 4421 658 0,'0'0'0'16,"0"0"-90"-16,0 0-385 0</inkml:trace>
  <inkml:trace contextRef="#ctx0" brushRef="#br0" timeOffset="26223.025">9114 5700 410 0,'0'0'153'0,"0"0"-63"16,0 0-25-16,0 0 0 15,0 0 46-15,0 0-53 16,0 0-54-16,0 0 42 16,-12 2-46-16,12 3 0 15,0 1-4-15,7 2 15 16,10-3 2-16,5-1-7 16,9-4 0-16,2 0 34 15,-1 0-40-15,-4-3 0 16,-6-3 0-16,-7 0 16 0,-3 0-13 15,-8-1-3-15,-4 0-7 16,0-1-6-16,0-1 13 16,0-1-31-16,-9 2 28 15,-2 1-22-15,0 3 15 16,3 1 10-16,3 1 0 16,5 2-24-16,0 0 24 15,0 0-54-15,0 0 36 16,15 0 9-16,1 9 6 15,4 4 3-15,-4 1 0 16,0 2-2-16,-5 3 6 16,1 1-4-16,-9 5 17 15,-3 4-12-15,0 3 45 0,-17 0-41 16,-2-4-3 0,0-4 15-16,0-5-17 0,8-7-4 15,5-3 0 1,3-7-35-16,3-2-23 0,0 0-122 15,0-1-487-15</inkml:trace>
  <inkml:trace contextRef="#ctx0" brushRef="#br0" timeOffset="28143.688">9718 6129 712 0,'0'0'55'0,"0"0"-42"15,0 0-18-15,0 0 10 16,0 0 28-16,0 0 66 15,79-16-66-15,-39-5-6 16,-4-1-3-16,-8-2-13 16,-7 2 27-16,-4-1-38 15,-7-3 0-15,-7 0 12 16,-3-3-10-16,0-3-2 16,-7 3 0-16,-10 2-11 15,1 4-4-15,0 6 15 16,-1 7 0-16,4 2-15 15,1 5 7-15,1 3 6 0,-1 0 1 16,5 0 2-16,1 0-22 16,1 1 21-16,5 9-7 15,0 0-12-15,0-1 16 16,0-1 3-16,2-1 0 16,8-1-10-16,2 0 2 15,6-6 8-15,4 0 0 16,4 0 10-16,-1 0-7 15,4 0-3-15,-2 0 0 16,-2-3 6-16,0-1-5 16,1 1-1-16,0-2 0 15,1 0-4-15,-6 1 4 16,-5 1 0-16,-3 3-2 16,-10 0 12-16,-3 0-22 0,0 0 12 15,0 7 0 1,0 7 1-16,-10 5 6 0,1 0 10 15,-2 2-11-15,2-2 14 16,6-4-4-16,1-2-16 16,2-2 0-16,0-4 0 15,12-2 0-15,9-2 0 16,3-3-4-16,2 0 18 16,-3 0-10-16,-5 0-4 15,-7 0 0-15,-8 0-7 16,1 7 5-16,-4 0 2 15,0 11-9-15,-4 2 19 0,-9 2-8 16,1 3-2-16,2-6 0 16,7-1 15-16,3-4-5 15,0-2-10-15,0-4 0 16,8-3 6-16,12-3-17 16,6-2 11-16,2 0 0 15,2 0 19-15,-3-7-19 16,-6-1 0-16,-5 1-1 15,-7 1 5-15,-4-1-8 16,-5 0 4-16,0-3-18 16,0-2 17-16,-12 0-26 15,-6-1 2-15,1 0-17 16,2 4 7-16,5 3 24 0,1 1-2 16,4 3 4-1,-1 2 0-15,4 0 4 0,2 0 1 16,0 0 2-16,0 2-7 15,0 5-13-15,0 1 20 16,13-3 1-16,5-3-3 16,6-2 4-16,1 0 0 15,2 0-2-15,-1-5 13 16,-2-4-2-16,-2-1-9 16,-7 1 0-16,-6 3 45 15,-2 2-43-15,-7 3 24 16,0 1-25-16,0 0 7 15,0 0 4-15,0 0-12 0,0 0 0 16,-7 1-1-16,-2 8 10 16,2 1-12-16,-1 1 3 15,2 0 0-15,6-1 10 16,0 1-10-16,0 1 0 16,0-1 13-16,4-2-9 15,12-4-1-15,1 0-3 16,2-4 1-16,2-1 4 15,-4 0-5-15,-1 0 0 16,-3-11 13-16,-1 1-11 16,-6-2 0-16,-6 0-2 15,0 0-23-15,-3-3 12 0,-14 0-31 16,3 1 1-16,-4 5 25 16,2 1-13-16,5 3 16 15,4 2 6-15,2 2 7 16,4 1-23-16,1 0 21 15,0 0-23-15,0 4 19 16,0 4 1-16,4 0-7 16,8 1 7-16,4-3 5 15,1 0-4-15,4-4 4 16,0-2 0-16,0 0 22 16,3 0-22-16,-2-8 33 15,2-5-20-15,-4-2-1 0,2-2 45 16,-3-5-42-1,0-2 14-15,-1-3 16 0,-4-3-25 16,0 2 29-16,-3-1-44 16,1 1 1-16,-3 1 21 15,1 3-27-15,-4 7 0 16,1 7 11-16,-3 3-4 16,-3 4 4-16,-1 3-11 15,0 0 0-15,0 0-21 16,0 0 21-16,0 3-6 15,-5 11-2-15,-5 5 16 16,0 3-7-16,-1 0-1 16,0 2 0-16,0 1 2 15,2 4-2-15,2-3 0 16,2-2 1-16,5-1-1 0,0-6 4 16,0-3-4-16,5-3 0 15,8-3-9-15,2-5 9 16,3-3 0-16,0 0 7 15,4 0-1-15,-3-10-9 16,-2-3 3-16,-5-6-72 16,-5-3 3-16,-7 0-133 15,0 0-211-15</inkml:trace>
  <inkml:trace contextRef="#ctx0" brushRef="#br0" timeOffset="28319.258">10756 5786 420 0,'0'0'63'0,"0"0"-43"15,0 0 38-15,0 0 32 16,0 0-41-16,0 0-49 16,85 8-5-16,-62-8-31 15,-6 0-407-15</inkml:trace>
  <inkml:trace contextRef="#ctx0" brushRef="#br0" timeOffset="30513.185">11164 6161 572 0,'0'0'162'0,"0"0"-146"16,0 0-3-16,0 0-8 15,0 0 51-15,0 0 55 16,5-2-96-16,13-8 25 15,3-2-11-15,-1-1-28 16,-4-2 21-16,-1-2-22 16,-2 0 5-16,-4-3 7 15,-3 1-12-15,-1-3 0 16,-2-4-7-16,-3-1 21 0,0-2-26 16,0 0 12-1,0 4 0-15,-3 6-23 0,-3 5 25 16,0 8-2-16,1 0 0 15,-1 6-11-15,1-1 4 16,-2 1 4-16,0 0-20 16,1 0-4-16,-3 0 27 15,5 0 0-15,-1 1-6 16,2 1 13-16,3-1-10 16,-2-1 3-16,2 2 0 15,0-2-12-15,0 1 12 16,0-1-5-16,0 3 0 0,0 0-8 15,5 2 3-15,10-2 4 16,3-3 6-16,7 1 13 16,8-1-8-16,1 0-4 15,0 0 8-15,-2 0 2 16,-10 0-8-16,-4 3-3 16,-7 2 0-16,-3 4-12 15,-3 1 12-15,-2 1 0 16,-3 4-9-16,0-2 20 15,0 3-10-15,0 2-1 16,-3 1 0-16,-4 0 31 16,4 0-31-16,1-2 0 15,2-2-5-15,0-3 28 16,7 0-28-16,10-4 5 16,4-4 0-16,7-4 8 0,3 0-8 15,2 0 0-15,-3-2-1 16,-3-5 15-16,-11 4-18 15,-5 1 4-15,-8 2 0 16,-3 0-20-16,0 0 20 16,-7 0 0-16,-10 10-3 15,-2 4 14-15,2-2-9 16,2 0-2-16,6-2 0 16,6-1-2-16,3 0 2 15,0-1 0-15,2 0-1 16,13 1 4-16,7-1-13 15,3-6 10-15,1-2 0 0,3 0 2 16,-6 0 2-16,-5-2-4 16,-3-6 0-16,-11-1 6 15,-2 0-4-15,-2-2-2 16,0-3 0-16,-12 1-8 16,-2 2 8-16,-2-1-9 15,2 4 7-15,2 2-30 16,4 3 21-16,2 3 11 15,3 0-18-15,0 0 4 16,0 0-6-16,3 0 17 16,-2 0-2-16,2 0 0 15,0 0-13-15,0 3 18 16,9 0 0-16,9-3-8 0,3 0 21 16,3 0-13-16,6 0 2 15,0-6 3-15,-4-5 17 16,-1 2-22-16,-6-2 0 15,-2 3-6-15,-7 2 16 16,-6 1-10-16,-2 2 3 16,-2 2 7-16,0 1 27 15,0 0-29-15,0 0 1 16,-6 0-9-16,-5 0 0 16,-5 9 0-16,7-1-6 15,1-2 16-15,4-2-19 16,2-2 9-16,2-1-1 15,0-1-9-15,0 0-20 16,0 0-9-16,0 0-7 0,4 0-12 16,6-1-15-16,-1-8-361 15</inkml:trace>
  <inkml:trace contextRef="#ctx0" brushRef="#br0" timeOffset="32201.344">11157 5978 374 0,'0'0'82'16,"0"0"44"-16,0 0-118 0,0 0 38 15,0 0 15-15,0 0-46 16,44-58 42-16,-24 41-50 16,6-2 4-16,1 2 54 15,-1 3-53-15,1 3 14 16,-4 7 8-16,-4 4-29 16,-5 0 5-16,-2 0-10 15,-2 12 0-15,-2 7-1 16,0 3 4-16,-2 2-3 15,-3 2 0-15,-3 1 12 16,2 2 31-16,-2 0-38 16,0 0 3-16,0-2 24 0,0-2-28 15,-3-4 9 1,-3-6-13-16,1-4 21 0,1-4-22 16,4-6 1-16,0-1 0 15,0 0 6-15,0 0 7 16,4-8-9-16,13-6-4 15,3-5 4-15,1 4-27 16,-3 4 23-16,-1 3-18 16,-5 7 10-16,-3 1-5 15,1 0 9-15,-2 0-3 16,-1 0 8-16,5 0-12 16,-3 3 11-16,3 1 0 15,7-1 2-15,5-3-2 16,0 0 0-16,3 0-3 0,-3 0-31 15,-6-4 31-15,-5-2-40 16,-8 2 7-16,-5 4 23 16,0 0-13-16,-5 0 13 15,-18 8 12-15,-2 6-3 16,-3 6 2-16,-1 1 2 16,7 2 0-16,5-3 28 15,12 2-25-15,5-5-3 16,0-3 0-16,5-4 12 15,14-4 4-15,8-6-16 16,2 0 2-16,4-5 21 16,0-10-22-16,-5-2 3 15,-2-1-4-15,-13 1-13 0,-3 1 0 16,-8 1-18 0,-2 3 9-16,-2 1 12 15,-17 1-8-15,-6 2 10 0,0 4 4 16,2 1-1-16,1 3-8 15,7 0 13-15,6 0 0 16,6 0-10-16,1 0 13 16,2 3-6-16,0 1-4 15,0 1 7-15,9 0-4 16,11-3 4-16,5 0 0 16,6-2 39-16,7 0-30 15,-1-6 5-15,-1-8-14 0,-1-3 3 16,-3 0 6-16,-8-1-9 15,-2-1 0-15,-7 5 27 16,-9 3-5-16,-5 3 25 16,-1 3-23-16,0 2-12 15,-3 3 14-15,-11 0-26 16,-4 0-1-16,-5 16-6 16,4 1 14-16,5 3-11 15,0 2 4-15,8-2 0 16,3 1-12-16,3-1 12 15,0-3 0-15,3-3-8 16,11-7 17-16,3-2-7 16,5-5-2-16,5 0 0 0,0-15 50 15,1-6-49 1,-2-7-1-16,-4-3 33 0,-4 0-33 16,-6-3 40-1,-4 0-40-15,-3-1 7 0,-3-3 22 16,-2 2-26-16,0-2-3 15,0 7 18-15,0 8-11 16,0 4-2-16,0 9-5 16,0 5 0-16,0 1-4 15,0 4 4-15,0 0-18 16,0 8 14-16,0 17-4 16,0 12-8-16,0 8 16 0,0 2 0 15,6-1 0 1,0-8 0-16,1-5 0 0,4-8-2 15,1-8 17 1,-3-6-18-16,2-5 3 0,1-6 0 16,4 0 10-16,6 0-10 15,2-9 0-15,0-4 14 16,-1-2-11-16,-3 2 3 16,-5 0-6-16,-6 0 0 15,-2 2-3-15,-5 3 3 16,-2 4 0-16,0-1-4 15,0 5 13-15,0 0-20 16,0 0-7-16,0 0 7 16,-6 3-20-16,1 9 24 15,1 5 7-15,4 1-7 0,0 0 18 16,0-2-26 0,9-2 15-16,10-5-15 0,3-2 9 15,4-7-134-15,1 0-72 16</inkml:trace>
  <inkml:trace contextRef="#ctx0" brushRef="#br0" timeOffset="33701.22">12891 6079 673 0,'0'0'45'16,"0"0"-29"-16,0 0 34 15,0 0 37-15,107-43-52 16,-71 18 6-16,-2-2-39 15,-3-1 7-15,-4-3 28 16,-10-2-35-16,-4 1-2 16,-7 0 8-16,-6-4 4 15,0 7-11-15,0-1-1 16,0 4 0-16,-3 9 0 16,0 1 0-16,1 8 0 15,0 5-1-15,2 3 11 16,0 0-20-16,0 0 6 0,0 0-3 15,0 5-24-15,0 12 28 16,-1 8 3-16,0 6 8 16,-1 7-6-16,-2 4 24 15,1 3-26-15,-1 0 6 16,-1-3 37-16,-1-3-38 16,2-6 8-16,-1-8 7 15,2-5-14-15,3-8 5 16,0-8-11-16,0-3 0 15,0-1 8-15,6 0-3 16,14-14-5-16,8-9 9 16,5-7-9-16,-3 2-7 15,-5 7-32-15,-9 8 39 0,-4 8-31 16,-4 5 31 0,-4 0-27-16,0 0 11 0,-4 13-4 15,2 1 12-15,0 1 5 16,1-1 3-16,1-1 4 15,5-2-4-15,1-5 0 16,1-2-4-16,3-1 17 16,2-3-4-16,-1 0-9 15,2 0 0-15,0 0-2 16,-4 0 2-16,-3 0 0 16,-6 0-5-16,-1 0 11 15,-3 0-12-15,0 0-5 0,-9 4 10 16,-6 3-25-16,-4 3 26 15,5 2 0-15,3 1 0 16,6-2 11-16,5-1-20 16,0 1 9-16,0-3 0 15,5-3-3-15,15-2 3 16,4-3 0-16,3 0 5 16,-2-7-1-16,-2-6 2 15,-6 0-6-15,-8 1 0 16,-4-4 10-16,-5 4-10 15,0-5-3-15,-9 0 3 16,-6 1-20-16,-3 3 19 16,1 4-17-16,6 2 18 15,2 5-17-15,7 0 12 0,1 2-12 16,1 0 5-16,0 0-59 16,0 8 62-16,0 4 7 15,10 0 2-15,3-2-4 16,6-2 4-16,0-3 0 15,-1-3-4-15,3-2 15 16,-5 0-10-16,4-5-1 16,-7-10 0-16,0-5 6 15,-4 2-4-15,-1-4-2 16,1 0 6-16,-5 3 4 16,-2 2-10-16,-2 2 15 15,0 8-10-15,0 6 58 16,0-1-55-16,0 2-6 0,0 0-2 15,3 0-2 1,0 0-1-16,3 8-5 0,-2 13 8 16,7 3-4-16,-2 1 4 15,0 2 0-15,-1-1 2 16,-3 3 5-16,-3 0-7 16,0-6 0-16,-2 0 11 15,0-4-2-15,0-3-9 16,-2-2 0-16,-5-2-4 15,4-5-17-15,2-6 15 16,1-1-22-16,0 0 1 16,0 0 11-16,1-8 16 15,11-3 0-15,2-1 16 16,2-1-11-16,2-1 8 0,2 0-13 16,3 0-14-16,6-3 4 15,-1 0-130-15,-1-2-557 16</inkml:trace>
  <inkml:trace contextRef="#ctx0" brushRef="#br0" timeOffset="34078.57">14326 5745 669 0,'0'0'30'16,"0"0"-29"-16,0 0-1 15,0 0 2-15,0 0 21 16,0 0-3-16,5 44-11 0,1-32 10 16,-1 0-19-16,-1-2-13 15,2-5-29-15,-2-3-181 16</inkml:trace>
  <inkml:trace contextRef="#ctx0" brushRef="#br0" timeOffset="34700.098">14304 6089 295 0,'0'0'474'0,"0"0"-410"16,0 0-51-16,60-73 12 0,-33 38 37 16,-2-2-38-16,4-4 20 15,-4 2-44-15,-4 0 0 16,-6 3 30-16,-5 5-26 16,-5 5 0-16,-2 6 8 15,-2 7-1-15,-1 6 1 16,0 5-12-16,0 2 0 15,0 0-20-15,0 0 20 16,0 0-21-16,0 12 16 16,-1 3 5-16,-4 6 1 15,1 1-1-15,1 3 0 16,3 3-2-16,0-2 2 16,0 1 0-16,9-2-1 0,6-8 7 15,6-5 4-15,7-4-10 16,2-8 1-16,4 0 1 15,-1 0-2-15,-5-11 0 16,-7 1-1-16,-10 1 13 16,-7 6 1-16,-4-1-13 15,0 1 0-15,-3 3-1 16,-14 0 1-16,-2 0-3 16,2 7-7-16,1 3 17 15,3 5-13-15,4-1 6 0,2-1 0 16,4 3-8-16,3-1 13 15,0-1-5-15,0 1 0 16,10 0 12-16,8-1-10 16,-1-8-2-16,4-3 0 15,-3-2 6-15,-1-1-1 16,-4 0-5-16,-5-5 0 16,-5-12-31-16,-3-6-18 15,-3-5-149-15,-21-9-186 16</inkml:trace>
  <inkml:trace contextRef="#ctx0" brushRef="#br0" timeOffset="34842.08">14415 5777 587 0,'0'0'115'16,"0"0"-99"-16,0 0-3 16,0 0 18-16,0 0-16 15,90 2-8-15,-40 7-7 16,2-1-26-16,-5 1-316 15</inkml:trace>
  <inkml:trace contextRef="#ctx0" brushRef="#br0" timeOffset="35732.935">15305 5692 747 0,'0'0'3'0,"0"0"20"16,0 0-41-16,0 0 36 15,0 0-11-15,-1 73 38 0,1-36-43 16,0 6 63-16,-9-2-35 16,2-5 1-16,-4-8 40 15,5-10-54-15,2-6 3 16,1-8-5-16,3-4-1 15,0 0 22-15,0-3-12 16,0-14-1-16,11-11-4 16,4-5-19-16,3-1 0 15,3 3 0-15,2 6-7 16,0 4-16-16,0 8 23 16,-4 5-1-16,1 5-13 15,-3 3 14-15,0 0 0 16,-4 2-3-16,-2 14 2 15,-5 11-13-15,-6-1 14 0,0 4 0 16,-6 1-4-16,-15-6 8 16,0 0-4-16,-1-5 0 15,1-4 6-15,4-4 5 16,7-4-11-16,4-7-24 16,4-1 22-16,2-1-22 15,0-13-66-15,4-5 33 16,7 5-4-16,4 1 59 15,-4 6-18-15,-3 5 20 16,-1 1-5-16,-3 1 13 16,1 0 5-16,-1 0 8 15,5 0-21-15,4 0 51 0,7 0-24 16,2 5-17-16,4-5 20 16,1 0-25-1,5 0-3-15,1-4 3 0,-1-6 9 16,-3-6-16-16,-5-1 2 15,-6 3-1-15,-11-2-10 16,-4 5 21-16,-3 3-15 16,0 1 5-16,-7 4 0 15,-5 3-10-15,2 0 10 16,2 0 0-16,2 6-8 16,3 3 8-16,3 1 0 15,0 1-3-15,0 2 15 16,11 0-11-16,6-2-1 0,9-2-17 15,4-6-38 1,1-1-248-16</inkml:trace>
  <inkml:trace contextRef="#ctx0" brushRef="#br0" timeOffset="38575.894">16618 5995 621 0,'0'0'111'0,"0"0"-66"0,0 0-11 15,0 0-23 1,0 0 59-16,0 0-42 0,0 0-17 16,31-61 41-16,-23 55-52 15,-1 0 0-15,1 1 14 16,-5 0-6-16,-2 3 1 15,1-3-9-15,1 0 0 16,1-3 1-16,2-1-1 16,3-3 0-16,-3-6-3 15,-2 1 16-15,-1 2-21 16,-3-1 8-16,0 3 0 16,0 3-4-16,0 2 4 15,-12 2 0-15,-7 4-9 16,-5 2 19-16,-2 0-8 15,-4 0-2-15,4 6 0 0,2 10-7 16,3 5 8-16,2 5-1 16,4 0 4-16,3-1 0 15,6-1-5-15,6-5 1 16,0-4 0-16,0-6-7 16,9-3 7-16,2-4 0 15,4-2 15-15,9 0-14 16,2-5 15-16,3-10-16 15,-3-2 0-15,-3-4 10 16,-5 1-10-16,-3 1 0 16,-5 2-4-16,-4 8 12 0,-3-1-4 15,-2 10-4 1,-1 0-13-16,0 0-2 16,0 0-30-16,0 8 0 15,0 8 41-15,0 4 8 0,0 5-6 16,0 3 2-16,0 1 0 15,-2 1 22-15,-6-3-20 16,-1-2-2-16,-2-6 8 16,3-4 2-16,2-3-10 15,3-5 0-15,3-4 0 16,0-3 7-16,0 0-7 16,0 0-16-16,1-8 15 15,13-4-22-15,5-1 22 16,5 0-8-16,4 1 9 15,4-1-23-15,2 1 23 0,2 1 0 16,0 0 1-16,-3-1 3 16,-7 0-5-16,0-2 1 15,-6-3 0-15,-3-3 16 16,-4-1-16-16,-5-3 0 16,-2-2 5-16,-5 1 5 15,-1 3-16-15,0 2 6 16,0 8 0-16,-5-1 1 15,-3 2-1-15,-2 5-20 16,2-2 7-16,3 8 15 16,2-3-9-16,2 1 4 15,1 2 3-15,0 0-22 16,0 0-19-16,0 0 8 0,0 2 24 16,0 9 15-16,0-2-11 15,0-3 5-15,0 4 0 16,12-5 0-16,6-1 3 15,7-3-3-15,5-1 25 16,6 0-20-16,1 0 7 16,0-7-12-16,0 4 6 15,-7-2 7-15,-9 5-13 16,-6 0 0-16,-7 0 3 16,-8 0-3-16,0 0-3 15,0 0 2-15,0 0 1 16,0 0-19-16,0 3 24 0,-8 10-5 15,-2 1 20-15,2 5-19 16,1-2 27-16,2 4-28 16,2 0 4-16,3-3 35 15,0-1-32-15,0-4-7 16,0-1 7-16,11-4-1 16,8-4 15-16,7-2-20 15,6-2-1-15,3 0 32 16,0 0-32-16,0-12 0 15,-4 1 6-15,-4 0 1 16,-6 2 1-16,-8 1-8 16,-5 2 0-16,-5 1-2 15,-3 0 12-15,0 0-10 16,0 0 1-16,-6 0 13 0,-5 3-21 16,0 2 7-16,2 0 0 15,1 0-20-15,-1 9 20 16,3 3 0-16,0-2-2 15,0 6 8-15,3-1-13 16,3 0 7-16,0-3 0 16,0 0-8-16,8 0 8 15,9-4 0-15,5-1-5 16,6-7 17-16,2 0-19 16,1 0 7-16,0-3 0 15,-2-4-10-15,-4 2 10 0,-7 1 0 16,-6 1-3-1,-9 3 11-15,-3 0-15 0,0 0 7 16,0 0 0-16,0 0-31 16,-5 0 20-16,-5 7 11 15,-2 3-1-15,1 1 11 16,5 0-18-16,0 0 8 16,3 0 0-16,3 0-1 15,0-1 1-15,0-2-6 16,0-1 6-16,5 0 0 15,9-4-1-15,0-1 1 16,3-2 0-16,-2 0-12 16,-2-3 12-16,-4-6-10 15,-2-5 9-15,-5 1-15 16,-2 1 11-16,0-1-23 0,-7 2 28 16,-5 2-27-16,0 6 27 15,3 0-12-15,3 3-2 16,3 0-22-16,3 0 19 15,0 6-24-15,0 3 32 16,6-2-20-16,12-3 29 16,2-2 0-16,5-2-5 15,-2 0 14-15,3-2-7 16,-4-9-2-16,-4-4 0 16,0-2 76-16,-5-4-61 15,1 1 27-15,-5-2 16 16,0-2-33-16,1-5 10 15,0 0-35-15,1 0 10 0,1-1 6 16,-2 2-11-16,-2 2-5 16,0 3 2-16,-3 7 1 15,-3 4 28-15,-2 6-19 16,0 3-11-16,0 3 25 16,0 0-26-16,0 0-11 15,0 9 8-15,-13 8 2 16,3 9-4-16,1 3 5 15,3 4 0-15,1 2 4 16,5-1-4-16,0-7-1 16,0-3-1-16,7-6 2 15,8-3-1-15,4-5 1 16,8-3 0-16,4-7 9 16,4 0-7-16,2 0-2 0,-1-9 3 15,-6-3 7 1,-5 0-3-16,-7-2-7 0,-8 4 0 15,-4 3-3-15,-4 3 11 16,-2 2-8-16,0 1 14 16,0 0-2-16,0 1-14 15,0 0 2-15,0 0-4 16,0 0-23-16,0 0 23 16,0 0-20-16,-3 14 20 15,-5 1 8-15,1 2-2 16,1-1-2-16,3-2 0 15,3-1-6-15,0-5 6 0,0-3-4 16,11 0 1-16,5-5-14 16,3 0 16-16,2 0-24 15,0-1-5-15,0-12 23 16,-4-1-32-16,0-3 5 16,-2 3 7-16,-5 0-21 15,-4 3 28-15,-4 7 12 16,-2 4 8-16,0 0-25 15,0 0 25-15,0 6 0 16,0 9-6-16,0 1 13 16,0 1 7-16,1-3-13 15,13-4 6-15,-1-3 32 0,3-2-27 16,1-5 11-16,1 0 2 16,-2 0-21-16,1-15-4 15,-7-3-40-15,-5-5-159 16</inkml:trace>
  <inkml:trace contextRef="#ctx0" brushRef="#br0" timeOffset="38756.268">18006 5702 784 0,'0'0'53'15,"0"0"-53"-15,0 0 0 16,107 2 8-16,-49-2-8 16,-2 0-190-16</inkml:trace>
  <inkml:trace contextRef="#ctx0" brushRef="#br0" timeOffset="40030.96">18974 5949 796 0,'0'0'81'0,"0"0"-38"16,0 0 16-16,0 0 2 15,0 0-15-15,0 0-37 16,63-52 8-16,-37 29-6 16,2-2-11-16,-4-6 3 15,1-1 0-15,-6-1-3 0,-6-3 0 16,-7 6-4-16,-5 2 16 15,-1 8-9-15,0 7-3 16,0 8 0-16,0 5-28 16,0 0 19-16,-6 5-50 15,-2 12 48-15,-1 6 5 16,1 6 0-16,5 2 6 16,3-2 0-16,0 0-18 15,0-5 18-15,16-4-9 16,1-7 0-16,3-9 5 15,4-4-3-15,3 0 7 16,-1-7 0-16,0-15-12 16,-2 0 12-16,-3-5 0 0,-4-2-3 15,-4 0 12 1,-6 2-10-16,-1 2 1 0,-4 4 0 16,-1 8 27-16,-1 5-24 15,0 3-2-15,0 5-1 16,0 0 4-16,0 0-24 15,0 5 12-15,0 12 8 16,0 8-6-16,0 5 6 16,0 4 0-16,-4 8-1 15,-4-3 18-15,-1 1-11 16,-4-8-6-16,4-9 7 16,1-8 17-16,2-7-16 15,6-4-8-15,0-4 0 16,0 0 9-16,0 0 11 15,20-16-18-15,7-6 5 0,3 2-14 16,-4-1-9-16,-3 11-7 16,-8 3 14-16,-5 4 16 15,-1 3-31-15,-3 0 24 16,-1 0 0-16,1 13-14 16,0-2 19-16,3 1-5 15,1 1 0-15,1-3 3 16,2-3 1-16,-1-1-4 15,4-5 0-15,-1-1 22 16,1 0-22-16,-2 0 0 16,-1-6-7-16,-4 0 21 0,-3-6-2 15,-1 2-12 1,1-1 0-16,-5 0 1 0,-1 2-1 16,0 1 0-16,0 5-5 15,0 2 18-15,0 1-32 16,0 0 19-16,-1 0-18 15,-5 0 2-15,-2 1 16 16,2 9-1-16,2 0-5 16,1 4 12-16,0 1-21 15,3-3 15-15,0 2 0 16,0-3-7-16,0 1 4 16,6-4-1-16,7-2 3 15,5-1 1-15,-1-5-20 0,7 0 20 16,-5 0 0-16,-2 0-18 15,-1 0 16 1,-6-3 2-16,-2-4 19 0,2 2-18 16,-3-4 26-16,4 1-27 15,1-2 0-15,0-1 11 16,3 2-11-16,-2 3 0 16,2 4 0-16,-5 2 5 15,-2 0-25-15,0 0 20 16,-3 5-11-16,0 7-1 15,1 5 10-15,0 0 2 16,1 0-8-16,5-4 10 16,0-4-13-16,4-5-2 0,3-4-44 15,-2 0-17-15,-6-2-197 16</inkml:trace>
  <inkml:trace contextRef="#ctx0" brushRef="#br0" timeOffset="40161.509">19853 5771 702 0,'0'0'0'16,"0"0"-144"-16</inkml:trace>
  <inkml:trace contextRef="#ctx0" brushRef="#br0" timeOffset="41395.501">20557 6070 524 0,'0'0'331'0,"0"0"-209"16,0 0-84-16,0 0 20 15,0 0-25-15,0 0-30 16,28-53 42-16,-8 28-45 16,1 0 8-16,0-1 8 15,-5 0-12-15,-4 2 6 16,-8 0-10-16,-2 6 0 15,-2 1 5-15,0 4-5 16,0 5 0-16,-2 3-3 0,-1 5 7 16,-2 0-8-1,0 0-20-15,-1 3-1 0,2 9 3 16,-2 3 22-16,1 1 0 16,4 4-1-16,1 0 6 15,0-2-10-15,0-4 3 16,3-4 2-16,9-3-21 15,5-4 22-15,3-3-1 16,5 0 11-16,7-8-2 16,1-8-8-16,1-6-1 15,-6-2 0-15,-1 0 6 16,-5-3-6-16,-4 3 0 16,-3-3 9-16,-3 1-8 15,-2 1 10-15,-2 0-11 16,-2 6 0-16,-1 3-9 15,-2 4 9-15,1 9 0 16,-1 0-4-16,-2 0 16 0,2 2-20 16,-3 1 8-16,2 0 0 15,-2 0 0-15,0 0 0 16,0 0-2-16,0 0-12 16,0 0 23-16,0 0-18 15,0 10-29-15,0 4 38 16,0 8-14-16,0 3 14 15,0 3 0-15,0 4 0 16,0-1 9-16,0 1-11 16,0-4 2-16,5-5 0 0,8-4-11 15,0-7 11 1,1-5 0-16,3-2 4 0,3-5 4 16,-1 0-12-16,5 0 4 15,0-13 0-15,-3-4 8 16,-2-2-8-16,-1-2 0 15,-4-1 7-15,-1 0 1 16,-4 3-16-16,-2 4 8 16,-4 6 0-16,-3 5 6 15,2 0-6-15,-2 4 0 16,0 0-10-16,0 0-1 16,0 0 11-16,0 6-30 15,-2 11 30-15,-7 4-15 0,2 3 15 16,0 2 0-1,1-1 0-15,3-3 9 0,3-1-18 16,0-6 6-16,0-5-84 16,0-6 7-16,0-4-121 15,3 0-305-15</inkml:trace>
  <inkml:trace contextRef="#ctx0" brushRef="#br0" timeOffset="41575.861">21009 5704 508 0,'0'0'91'0,"0"0"-86"0,0 0-5 16,0 0-2-16,0 0-8 15,94 6-124-15,-85-6-193 16</inkml:trace>
  <inkml:trace contextRef="#ctx0" brushRef="#br0" timeOffset="41778.823">20770 5696 682 0,'0'0'127'0,"0"0"-45"0,0 0-64 16,0 0 47-16,0 0-65 16,0 0-12-16,62-1 9 15,-14-1-96-15,4 0-119 16</inkml:trace>
  <inkml:trace contextRef="#ctx0" brushRef="#br0" timeOffset="44906.149">22058 5643 403 0,'0'0'82'0,"0"0"27"16,0 0-30-16,0 0-16 15,0 0 9-15,0 0-21 16,0-30-40-16,0 30-3 15,0 0-8-15,-3 0 0 16,-9 16-1-16,-9 4 3 16,-3 5 36-16,-4 1-38 15,1 1 0-15,4 3 65 16,1-2-62-16,9 0-2 16,7-6 8-16,6-3 1 15,0-4-18-15,4-4 8 16,19-3 0-16,5-5 9 0,6-3-7 15,8 0-2-15,0-10 13 16,-3-7-7-16,-4-5 1 16,-5-2-7-16,-3-5 0 15,-6 2 1-15,-3-3-1 16,-5 2 0-16,-4 1-3 16,-3 3 8-16,-2 3-5 15,1 6 0-15,-2 5 3 16,0 5-15-16,-3 3 12 15,0 2 0-15,0 0-3 16,0 0 11-16,0 0-17 16,0 0 2-16,0 7-21 15,0 12 22-15,0 8-9 16,0 3 15-16,0 6 1 0,0 5 5 16,0-2-6-16,0 1 0 15,-4-5 0-15,-3-9 20 16,0-4-14-16,3-10-6 15,1-5 0-15,0-6 5 16,3-1-4-16,0 0-1 16,6-8 9-16,12-11-19 15,1-4-6-15,2 3-14 16,-4 7 1-16,-3 4 22 16,-5 4-4-16,0 5 8 15,-3 0 1-15,0 0-17 16,-1 0 8-16,2 0 2 15,2 7-1-15,3 0 17 0,4 0-7 16,1-2 0-16,3-4 0 16,0-1 8-16,-7 0-8 15,0 0 0-15,-2-6 7 16,-2-4-7-16,0-4 7 16,0 2-7-16,-3 0-20 15,-3-4 7-15,-3 3-3 16,0 3-27-16,0 3 42 15,0 7-6-15,0 0-9 16,-8 0 15-16,-2 5 1 16,0 7-6-16,2 3 9 15,1 0-3-15,1 1 1 0,5-1 11 16,1-3-13-16,0 1 1 16,0-2 0-16,5-2 13 15,7-1-13-15,3-4 0 16,5-1 2-16,3-3 9 15,3 0 5-15,3 0-16 16,-1-10 0-16,1-4 5 16,-3 0-2-16,-2-4-3 15,-4-4 0-15,1-2 10 16,-6-5-7-16,3 2-3 16,-3-1 0-16,-2 0-7 15,1 0 7-15,-2 6 0 16,1 2-1-16,-4 4 13 0,0 4-14 15,-2 0 2-15,-2 4 0 16,-2 1 0-16,-3 4 0 16,2 0 0-16,-2 3-1 15,0-1 8-15,0 1-22 16,0 0 15-16,0 0 0 16,-4 4-20-16,-9 9 20 15,-4 4 0-15,0 2-6 16,0 7 17-16,-2 1-8 15,4 3-3-15,0 3 3 16,3 2 27-16,4 2-28 16,0-1-2-16,3-5 11 0,5-3 2 15,0-1-14-15,0-7 1 16,5-1 0-16,10-2-7 16,0-3 7-16,2-2 0 15,3-4 0-15,-1-3 15 16,1-5-9-16,-1 0-6 15,1 0 0-15,-1-10-2 16,2-4 6-16,-2-3-4 16,0-1 0-16,-2-1 4 15,-6-3 4-15,3 0-8 16,-3-3 0-16,2-1-2 16,-2-1 2-16,0 4 0 15,0 1-8-15,-5 5 18 16,-1 7-10-16,-4 6 0 15,-1 1-3-15,0 3-18 0,0 0 21 16,0 0-27-16,0 3 13 16,-8 11 14-16,-2 1-5 15,0 4 5-15,1-2 0 16,0 0 6-16,-2 2-6 16,2 5 0-16,0-1-11 15,1 3 27-15,0 0-16 16,5-2 0-16,2 1 3 15,1-6-2-15,0-4-1 16,0-3 0-16,7-5-10 16,3-5 26-16,4-2-13 15,2 0 3-15,4 0-1 0,0-14 36 16,0-1-40-16,-5-3 11 16,0-4 13-16,-3 0-13 15,-2-5 3-15,2-5-15 16,-3-1 0-16,0-6-2 15,1-5 4-15,-1 1-2 16,0-3 0-16,0 8 13 16,0 7-44-16,-1 5 31 15,-2 10 0-15,-2 3-6 16,0 3 6-16,-2 3 0 16,-1 1-4-16,1 3 26 15,-1 3-7-15,-1 0-15 16,2 0 0-16,-2 0-12 15,0 5 12-15,0 9-35 0,0 6 33 16,-10 5 4-16,-2 3 8 16,4 1-10-16,0 4 1 15,1-2 5-15,6 2 5 16,1-4-11-16,0-3 0 16,0-3 10-16,10-7-14 15,1-1 4-15,1-1 0 16,1-6 5-16,-2-2-5 15,0-3 0-15,-2-3-4 16,2 0 7-16,0 0-7 16,-1-3 4-16,-3-6 0 0,1-4 16 15,2-1-16 1,-3-3 0-16,3-2-2 0,0 0-7 16,-3 1-20-16,4 1 29 15,0 3-14-15,3 7 13 16,0 3-43-16,-1 4-16 15,-1 0 29-15,-2 0-32 16,-4 3 60-16,-3 8-20 16,-3 1 2-16,0 5 20 15,0 2 1-15,-7 0 7 16,-3 4 12-16,-1-2-3 16,5-1 39-16,3 0-55 15,3-3 2-15,0-4 8 0,0-4-8 16,12-4 3-1,4-4 21-15,5-1-5 0,2 0 35 16,0-3-56-16,-2-7 0 16,-3-2 8-16,-3-2-5 15,-3-1-3-15,-4-4 0 16,-5 0 5-16,-3 1-1 16,0 5-4-16,0 5 0 15,0 3-1-15,0 5 1 16,0 0 0-16,0 0 0 15,0 0-50-15,0 12 42 16,-6 5 6-16,0-2 2 0,1 2 1 16,0-1-1-1,4 1 0-15,1-5-3 0,0 0-5 16,0-4-7-16,12-1 15 16,4-2-16-16,2-5 7 15,3 0-10-15,-3 0-7 16,-1 0 23-16,-2-7 3 15,-2-3 3-15,-1-2-3 16,0 0 0-16,-2-1-2 16,1-2 2-16,0 4 0 15,-1 1-5-15,2 1 21 16,-2 4-31-16,-3 1 15 16,-1 3 0-16,-3 1-7 15,3 0 7-15,-3 0-6 16,0 0 0-16,-3 8-4 0,2 7 4 15,-2 5 6-15,0 2 0 16,0-3 12-16,0 1-5 16,0-3-5-16,0-4 10 15,0-4 0-15,0-1 13 16,0-4-23-16,0-2 3 16,10 1 44-16,8-3-20 15,2 0 7-15,5 0-36 16,-1 0 3-16,-4 0 21 15,0 2-24-15,-4 1 1 16,-4 0 4-16,-1-1 0 16,-2 1-10-16,0 1-18 0,0-2-56 15,1 0-19-15,-2-1-308 16</inkml:trace>
  <inkml:trace contextRef="#ctx0" brushRef="#br0" timeOffset="45034.094">24105 6079 768 0,'0'0'217'16,"0"0"-130"-16,0 0-72 15,0 0-15-15,0 0-2 16,0 0-231-16</inkml:trace>
  <inkml:trace contextRef="#ctx0" brushRef="#br0" timeOffset="50297.916">23469 2587 407 0,'0'0'88'16,"0"0"-30"-16,0 0 12 0,0 0-29 15,0 0 11-15,0 0-18 16,0 0-11-16,0-48 51 15,0 41-67-15,0 5 3 16,0-1 17-16,-2 3-26 16,2 0 15-16,-4 0-16 15,0 0 1-15,-6-2-9 16,-4-1 9-16,-4-4-1 16,-3 4 0-16,-1-1 6 15,0 1-4-15,-1-1-2 16,-1 4 0-16,-3 0-2 15,-3 0 2-15,-3 0 0 16,-4 0-2-16,-3 9 8 0,-5 3-10 16,3 1 4-1,1 1 0-15,3-1-16 0,5 1 16 16,4 0 0-16,0 2-2 16,1 2 9-16,1 1-14 15,0-2 7-15,-2 3 0 16,-2-1-12-16,-3 1 12 15,-2 3 0-15,1 1 0 16,3 4 3-16,2 3-3 16,2 1 0-16,1 3 0 15,-2 1-8-15,2 3 8 16,-2 0 0-16,2 3-5 0,2-3 18 16,3 1-20-16,4-1 7 15,4 0 0-15,5 0-1 16,-1-3 1-16,4 5 0 15,-2-4-2-15,1 3 11 16,-5 4-10-16,2 2 1 16,-1 6 0-16,-1 3-6 15,5-4 6-15,2-1 0 16,3-3-1-16,2 1 8 16,0 2-7-16,5 4 0 15,12-3 0-15,4 2-1 16,2-10 1-16,6-3 0 15,-1-4-6-15,2-4 16 0,4-2-3 16,5 0-7 0,4 1 0-16,7-1 0 0,6 1 0 15,8 3 0-15,4-2-10 16,1 0 28-16,3-4-24 16,6-5 6-16,4-4 0 15,12-9 6-15,12-6-6 16,7-4 0-16,4 0-6 15,0 0 21-15,-2-3-10 16,-5-3-5-16,-4-1 2 16,-6-2 10-16,-12 0-12 15,-10-5 0-15,-9-5 2 0,-5-4 10 16,-3-5 23 0,4-8-19-16,-2-6-5 0,-4-4 26 15,-3-5-37-15,-2-2 0 16,-8-1-1-16,-7-5 12 15,-8-2 8-15,-6 0-17 16,-9 0 9-16,-2 0 2 16,-9 1-8-16,-5 3-5 15,0-5 0-15,0-1 9 16,-13 2-11-16,2 2 2 16,-1 7 0-16,-3 6 2 15,1-3 3-15,-3 1-5 16,-2-3 0-16,-4-1 5 15,-3-2 4-15,-3 2-9 16,-4 1 0-16,-2 4-4 0,-2 1 7 16,-4 5-3-1,2 0 0-15,-5 7 3 0,1 2-3 16,0 3 0-16,-5 2 0 16,0-3-8-16,-3 0 18 15,0 1-10-15,-2 2 0 16,2 6-1-16,-1 5-3 15,2 7 4-15,3 5-18 16,-2 4 12-16,6 0-11 16,3 11 1-16,6 4 8 15,5 3-65-15,5 4 39 16,2-1-76-16,6 1 3 0,2-5-87 16</inkml:trace>
  <inkml:trace contextRef="#ctx0" brushRef="#br0" timeOffset="55606.246">20690 3124 350 0,'0'0'69'0,"0"0"60"15,0 0 11-15,30-85-81 16,-27 61-5-16,-2-2 17 0,-1 0-44 16,0-3 23-16,0 3-15 15,-3 3-35-15,-10 4 42 16,-8 2-42-16,-7 3 0 15,-13 2 0-15,-12 5 4 16,-8 4 1-16,-12-1-5 16,-10 4 4-16,-5 0 3 15,-4 0-7-15,-1 0-4 16,1 11 3-16,-1 5-2 16,1 1-3-16,4 1 5 15,1 2-2-15,6 3-8 16,0 5 11-16,3 5-4 15,7 6 0-15,1 3 8 16,7 6-8-16,7 4 1 0,8 4 3 16,10 0-3-16,6 1 3 15,11 2-11-15,9 3-1 16,12 5 11-16,0 2 1 16,24-1 0-16,9 0 1 15,11-5-8-15,10 2 7 16,8-2 0-16,13-2 4 15,7 3-4-15,12-6 0 16,6 0-2-16,7-3 2 16,3-7-4-16,6-2 4 15,-2-4 0-15,4-6 2 16,-6-4 14-16,-1-9-21 16,-3-7 5-16,-5-10 0 15,2-6-2-15,-1 0 7 16,1-9-5-16,-1-14 5 0,-2-8 9 15,-13-4-14-15,-7-8 0 16,-16-3 0-16,-8-6 14 16,-9-9-14-16,-8-5 0 15,-4-9-1-15,-17 0 1 16,-14 0-1-16,-6 0-9 16,-20 8 10-16,-13-2-12 15,-8 5 18-15,-2 2-6 16,0 0 10-16,-2 6-1 15,-4 0 7-15,-2 0-16 0,-1-1 8 16,-8 0-10 0,-1 0 3-16,-4 8-1 0,-2 4 0 15,-1 6-1-15,0 9-5 16,2 2 6-16,5 6 0 16,7 4-19-16,11 4 7 15,10 5-23-15,15 6-7 16,8 1-41-16,10 2 16 15,0 0-112-15,18 0-295 16</inkml:trace>
  <inkml:trace contextRef="#ctx0" brushRef="#br0" timeOffset="56227.619">20731 3087 460 0,'0'0'170'0,"0"0"-77"16,0 0-64-16,0 0 67 15,0 0-22-15,0 0-32 16,123-95 22-16,-57 66-63 16,11-6 13-16,14-4-5 0,9-4 5 15,11-5 8-15,6 0-22 16,0-1 0-16,-3-1 0 15,-7 4 0-15,-10-3 0 16,-12 8-2-16,-15 7 2 16,-18 6 2-16,-22 12-2 15,-16 5 0-15,-9 6 38 16,-5 5-19-16,0 0 0 16,0 0-19-16,0-1-11 15,0 1 5-15,0 0-62 16,10 0-31-16,5 0-15 15,6 0-50-15,6 1-162 0</inkml:trace>
  <inkml:trace contextRef="#ctx0" brushRef="#br0" timeOffset="56721.845">23589 3104 594 0,'0'0'133'15,"0"0"-69"-15,2-81-29 16,-2 45 29-16,-7-6-7 16,-8-5 8-16,-4-4-39 15,-7-2-11-15,-6-1 34 16,-3 2-31-16,-2-1-4 15,-4 3-14-15,0-1 9 16,-1-4-4-16,-3-1-5 0,2 0 0 16,2 3 3-1,4 8 4-15,7 3-2 0,6 6-5 16,5 8 0-16,6 5-5 16,-1 9 5-16,4 4-59 15,0 5 7-15,-1 3-67 16,-6 2-33-16,-6 0-22 15,-1 0-283-15</inkml:trace>
  <inkml:trace contextRef="#ctx0" brushRef="#br0" timeOffset="57369.172">22853 1894 495 0,'0'0'106'16,"0"0"-19"-16,0 0-18 15,0 0-21-15,0 0-35 16,0 0 42-16,-97-42-55 16,69 42 5-16,-4 0 44 15,-2 3-47-15,0 9 22 16,-2 5-24-16,-3 2 3 15,3 1 2-15,0 4-5 0,1 2 0 16,-3-1-1-16,4 2 9 16,0-4-1-16,10 2-7 15,5-2-1-15,9 2-10 16,6 0 11-16,4-2 0 16,0-4-5-16,9 0 15 15,17-4-10-15,12 0 0 16,9-5 0-16,6-3-5 15,2-6 5-15,-1-1 0 16,-6-1 10-16,-5-14-1 16,-7-3 3-16,-6-5-5 15,-4-6-2-15,-5-7 37 0,-3-3-42 16,-6-7 0-16,-6 0 5 16,-6-3-4-16,0-1 27 15,0 2-28-15,-13-1 0 16,-7 6-11-16,-10 4 11 15,-4 7 0-15,-8 2 2 16,-6 6 15-16,-11 6-22 16,-9 2 5-16,-12 8 0 15,-8 5-10-15,-1 3 10 16,4 0 0-16,9 15 9 16,6 7-6-16,10 8-2 15,11 2-1-15,4 3 0 16,9 3-24-16,11 2 24 0,10 7-44 15,12-1-36 1,3 3-42-16,6-7-90 0</inkml:trace>
  <inkml:trace contextRef="#ctx0" brushRef="#br0" timeOffset="60607.289">19467 2568 379 0,'0'0'108'15,"0"0"9"-15,0 0-62 16,0 0 16-16,0 0-37 16,0 0-12-16,0 0 86 15,0 0-82-15,0-26-14 16,0 26 31-16,0 0-33 15,0 0 11-15,0 0-21 16,0 0 0-16,0 0-21 16,0 0 21-16,0 10-14 0,0 7 5 15,0 2 18-15,0 7-2 16,7-3-7-16,-2 0 1 16,1-1-1-16,1 0 0 15,-2-5 0-15,2-3 2 16,-1-2-1-16,-1-4-2 15,-2-6 1-15,1-2 0 16,0 0 32-16,7 0-23 16,8 0 10-16,4-11 29 15,4-2-44-15,-2-1 0 16,-4 1-4-16,-3 1 0 16,-5 3 7-16,-1 1-7 0,0 1-1 15,-2 2-2-15,3 3-52 16,4 2-9-16,7 0-82 15,1 0-27-15,-2 0-207 16</inkml:trace>
  <inkml:trace contextRef="#ctx0" brushRef="#br0" timeOffset="62309.064">17859 2498 608 0,'0'0'122'16,"0"0"-119"-16,0 0 20 15,0 0-23-15,0 0 0 16,0 0 20-16,9 56-15 15,0-26 15-15,1 3 53 16,-1 4-65-16,-1 0 40 16,-2-1-48-16,-1 0 0 15,2-6 20-15,-1-5-19 16,-2-8-1-16,2-8 0 16,-4-3 11-16,3-6 0 0,4 0-11 15,7-1 0-15,13-18 59 16,7-6-57-16,0-1-1 15,-7-1-1-15,-8 10 12 16,-9 3-6-16,-6 9-6 16,-4 5-2-16,-2 0-20 15,0 0 19-15,3 0-22 16,0 0 2-16,1 0 13 16,5 7 5-16,-1-1 5 15,2 0 0-15,3-6 5 16,0 3 1-16,0-3-6 15,2 0 0-15,3 0 10 0,0-5 2 16,1-7-12 0,-2 0 0-16,-3 2-4 0,-3 3 7 15,-6 3-3-15,-4 4 0 16,-1 0-4-16,0 0-15 16,0 0 3-16,0 0-27 15,-8 9 24-15,1 1 15 16,2 4 4-16,5-6-4 15,0-2 0-15,0 1-8 16,0-3 12-16,7-3 0 16,10 1 3-16,1-2 3 15,5 0 5-15,3-5-11 16,1-7 7-16,0-1-4 16,-1-4-3-16,-1-1 0 15,-3 1 10-15,-3-4-9 16,-8 4 0-16,-3-2-1 0,-5 6 4 15,-3 1 4-15,0 5-8 16,0 5 0-16,0-1 8 16,0 3-8-16,0 0-4 15,-9 3 1-15,-5 13 3 16,-7 6-7-16,-1 2 7 16,-4 1 0-16,5 4-8 15,1 0 8-15,0 5 0 16,10-1-4-16,2 1 10 0,7-1-9 15,1-4 3 1,0-5 0-16,3-6 1 0,10-3-1 16,4-10 0-1,4-5-2-15,3 0 10 0,2-1 13 16,0-13-21-16,-6-3-8 16,-4 1 4-16,-7-1 4 15,-5 0-4-15,-4 0-5 16,0 0-14-16,0 3 11 15,0 1-9-15,-6 4-4 16,2 1 22-16,2 4-15 16,1 3 18-16,1 0-10 15,0 1 8-15,0 0-16 16,0 0 18-16,0 0-20 16,0 0 10-16,0 0 2 0,6 0 8 15,7-3-1 1,5-3 8-16,0-3 21 0,4-3-20 15,-1-5 9-15,-2-3 25 16,0-1-39-16,-2-1 26 16,-2-2-16-16,-3 1 1 15,-4-2 25-15,-1 3-39 16,-4 2 0-16,-3 6 27 16,0 6-23-16,0 4-3 15,0 4-1-15,0 0-13 16,-3 4-2-16,-10 14 15 15,0 8 0-15,3 1-7 0,3-3 15 16,2 0-11 0,5-3 3-16,0-3 0 0,0-4 2 15,3-2-2-15,9-4-34 16,8-5 16-16,3-3-64 16,1 0-56-16,-3-8-404 15</inkml:trace>
  <inkml:trace contextRef="#ctx0" brushRef="#br0" timeOffset="62460.21">18770 2667 445 0,'0'0'128'0,"0"0"-128"16,0 0-4-1,0 0 4-15,97 29-20 0,-36-23-66 16,2-4-335-16</inkml:trace>
  <inkml:trace contextRef="#ctx0" brushRef="#br0" timeOffset="64522.69">24513 2276 229 0,'0'0'143'0,"0"0"-94"0,0 0 48 15,0 0-32-15,0 0 3 16,0 0-18-16,0-10-20 16,0 8 39-16,0 1-27 15,0 1-23-15,0 0 26 16,0 0-45-16,-2 5-23 15,-3 12 18-15,-2 11 5 16,-1 8 1-16,0 7 1 16,4 4 8-16,1-5 17 15,-1-3-24-15,1-10-2 16,-1-7-1-16,3-5 13 0,-2-6-13 16,1-7 0-1,2-4 0-15,0 0 15 16,0 0-12-16,0 0 5 0,0 0 22 15,0-1-6-15,0-13 19 16,0-9-43-16,6-7 0 16,1-7-5-16,0-6 5 15,-4-1-15-15,1 3 15 16,4 5-35-16,-1 4 33 16,0 10-26-16,1 5 19 15,1 6-8-15,0 5 3 16,-2 4 2-16,4 0-1 15,4 2-40-15,0 0 50 16,0 2-12-16,0 10 9 0,-5 3-19 16,-3 2 25-1,-7 3-9-15,0 3 8 0,0 1-6 16,-3 4-3-16,-10-2 10 16,-1-2 0-16,1-5-3 15,3-4 3-15,2-4 0 16,5-5-3-16,1-1 7 15,2-4-19-15,0-1-5 16,0 0-4-16,13 0 20 16,4-1 4-16,2-9-6 15,-2 2-2-15,-5 4 16 16,-7-2-13-16,2 6 5 16,-4 0 0-16,-2 0 0 0,4 0 0 15,0 0 0-15,1 1-2 16,4 6 13-16,0-1-1 15,6 0-10-15,2 2 3 16,5-2 8-16,2-3-11 16,-3-3 0-16,-2 0 0 15,-8 3-51-15,-5-3 40 16,-5 0-19-16,-2 0 30 16,0 0-24-16,0 5-15 15,0 1-70-15,0 5 86 16,0 3 23-16,0 1 5 15,0 4 10-15,3-2-8 0,12 4 19 16,10 4-26 0,10 1-1-16,9 1 0 0,3-7-103 15,-4-8-281-15</inkml:trace>
  <inkml:trace contextRef="#ctx0" brushRef="#br0" timeOffset="67024.709">22828 1285 330 0,'0'0'139'0,"0"0"13"16,0 0-117-16,0 0 9 16,0 0 25-16,0 0-49 0,0 0 43 15,0-11-53 1,0 11-3-16,0 0 36 0,0 0-31 15,0 0-12-15,0 0 29 16,0-2-18-16,0 2 17 16,0 0-28-16,0 0 2 15,0 0-3-15,0 0 1 16,0 0 0-16,0 0-2 16,0 0 8-16,0 0-12 15,0 0-7-15,0 0 13 16,0 7-26-16,0 8 26 15,0 1 0-15,0 4-10 16,0 2 25-16,0-3-21 16,0 4 6-16,0-3 0 15,0-3 2-15,0-3-2 0,0-3 0 16,0-2-5 0,0 1 15-16,2-4-11 0,0-2 1 15,-2 3 0-15,1-2 0 16,1-4 0-16,-2 2 0 15,0-3 4-15,1 0 8 16,-1 0-7-16,2 0 2 16,-1 0 0-16,4 0 77 15,2-9-75-15,7-6 1 16,4-4-4-16,3-3-1 16,1 0-2-16,-3 0-3 15,-2 0 0-15,-4 5-5 0,-1 1 5 16,-5 4 0-16,1 0 1 15,0 2 10-15,2 3-11 16,-3-5 0-16,2 4 0 16,2-1-9-16,1-1 9 15,-1 5-3-15,3-1-2 16,-2 0-12-16,-2-1 17 16,-2 4-22-16,-5 0 22 15,0 3-23-15,-2 0 23 16,1-1-11-16,1-1 4 15,0 1-28-15,-2-1 14 16,7 2-18-16,1-2-47 16,0 1 75-16,2-1-84 15,-5 2-52-15,-3 0-79 16</inkml:trace>
  <inkml:trace contextRef="#ctx0" brushRef="#br0" timeOffset="72600.469">19525 2475 186 0,'0'0'157'0,"0"0"-70"15,0 0-65-15,0 0 53 16,0 0 54-16,0 0-119 15,0 0 13-15,0 0 34 16,2-33-28-16,-2 32 8 16,0-2-33-16,0 2-4 0,0-1 38 15,0 1-29 1,0 0-9-16,0-1 7 0,0 2 0 16,0 0-3-16,0 0-4 15,0 0 0-15,0 0 3 16,0 0-3-16,0 0 0 15,0 0 5-15,0 0-1 16,0 0 2-16,0 0-6 16,0 0 10-16,0 0-14 15,0 0 4-15,0 0 0 16,0 3 0-16,0 8 5 16,0 2-5-16,0 5 0 0,0-1 9 15,-2 3-16 1,2 1 7-16,-2-1 0 0,1 2 10 15,1-3-8-15,0-4 1 16,0-2-3-16,0-2 5 16,0 1-8-16,0 0 3 15,0 0 0-15,0-2-1 16,0-3 10-16,0 0 3 16,1-5-12-16,1 1 0 15,-1-3 5-15,0 0-1 16,1 0-4-16,0 0 31 15,-1 0-26-15,1 0 28 16,4 0-20-16,0-8 3 16,4-6 11-16,1-3-27 15,4-3 0-15,0-3 0 0,4-2 6 16,-1-2-8-16,4 1 2 16,-2 1 0-16,-2 6-2 15,-4 0 2-15,-3 7 0 16,-3 1-1-16,-4 5 8 15,2 2-8-15,-2 2 1 16,-2-1 0-16,-1 0-3 16,1-1 3-16,1 1 0 15,-2 1-2-15,1-1 11 16,-1 1-19-16,-1 2 4 16,0 0-33-16,0 0 37 15,0 0-72-15,0 0-21 0,2 0 12 16,-2 5-29-1,0 7 1-15,0 2-107 0</inkml:trace>
  <inkml:trace contextRef="#ctx0" brushRef="#br0" timeOffset="74567.029">20681 2975 167 0,'0'0'133'15,"0"0"-110"-15,0 0 73 16,0 0-80-16,0 0 42 16,0 0 21-16,0 0-31 15,3-34-12-15,-3 27 10 16,0 2-23-16,0 1 37 16,0 0-51-16,0 2 16 15,0 0 36-15,-3 2-51 16,-3-3-8-16,-1 3 14 15,-1-3-2-15,-1 1-3 16,-1 2-11-16,-1 0 2 16,-1 0 5-16,-2 0 3 15,-2 5-10-15,-1 9 0 0,2 0 2 16,-1 3 2-16,5-1-4 16,-1 1 1-16,3 4-1 15,0-3 0-15,0 1 2 16,2 1-2-16,4-1 9 15,0-1-10-15,3 0 1 16,0 1 0-16,0-3-11 16,9 2 15-16,5-4-4 15,6-4 0-15,0 1 10 16,8-5 3-16,2-6-13 16,1 0 1-16,0 0 3 15,0 0 1-15,-4 0-4 16,-3-5-1-16,-6-2 11 0,-3 0 10 15,-1-1-17-15,-1-1-1 16,-4-1 23-16,0-1-22 16,3 0-4-16,-3-2 0 15,0-1 11-15,2-3-8 16,-3 1-3-16,-2-1 0 16,-3 0 3-16,-1 3-3 15,-2 2 0-15,0 1-1 16,0 0 5-16,-5 3-5 15,-3-1 1-15,-1 0 0 16,-1 1 9-16,0 0-9 16,1 1 0-16,-3-2 0 15,1 2 8-15,-4-3-15 16,2 2 7-16,-4-1 0 0,4 3 2 16,-4 0-2-16,4 1 0 15,1 2-2-15,1-2 8 16,1 2-9-16,3 2 3 15,-3-3 0-15,1 3-4 16,0-1 10-16,-6 1-12 16,3 1-2-16,-3 0 8 15,1 0-2-15,4 0 2 16,-3 0 0-16,1 8-8 16,-2 1 15-16,0 2-9 15,2 3 2-15,3 2 0 16,-1-1-19-16,4 0 19 0,1-2-13 15,0-2 8 1,1 0-16-16,4-1 20 0,0-2-27 16,0 2-1-16,0-3 12 15,0 2-20-15,0-3-1 16,0 1 10-16,4 3-32 16,2-3-2-16,4 3-86 15,0-6-114-15</inkml:trace>
  <inkml:trace contextRef="#ctx0" brushRef="#br0" timeOffset="75078.773">20568 2948 175 0,'0'0'171'0,"0"0"-120"16,0 0 7-16,0 0-22 15,0 0 34-15,0 0-70 16,-30-4 5-16,21 4-1 16,-3 0 2-16,0 0-6 15,1 2 26-15,0 2-22 0,2 2 4 16,3 0-8-16,1 4-20 16,2-1 6-16,3 2-116 15,0 2 25-15,0-3-96 16</inkml:trace>
  <inkml:trace contextRef="#ctx0" brushRef="#br0" timeOffset="82066.979">23619 2609 285 0,'0'0'111'16,"0"0"-9"-16,0 0-56 15,0 0 23-15,0 0-36 16,0 0-1-16,0 0 48 16,-26-21-80-16,25 20 19 15,-3-2 23-15,-3 0-32 0,2 0 16 16,-2 1-26 0,-1-1 0-16,-1 1 33 0,-1 0-33 15,-4 1 0-15,-5 1-10 16,0 0 25-16,-2 0-26 15,0 0 11-15,2 0 0 16,2 5-5-16,1 3 5 16,4-1 0-16,-3 3-6 15,4-3 16-15,-1 2-16 16,1-2 6-16,0 6 0 16,-2-1-13-16,3 0 13 15,2 1-1-15,0 4-5 0,3 1 8 16,2 2-4-1,1 1-5-15,2 1 7 0,0-3-17 16,0 1 17-16,6-3 0 16,6 2-2-16,0-4 9 15,3 1-9-15,1-3 2 16,5-3 0-16,0 0-1 16,1-4 1-16,0-1 0 15,4-2 12-15,-2-1-9 16,5-2 19-16,0 0-22 15,-1 0 3-15,-4 0 14 16,0-2-17-16,-2-6 0 16,-1 1 8-16,-4-2-5 0,-3-1 27 15,-3-1-18-15,0 0-12 16,-3 0 39-16,-2-2-39 16,-1 1 0-16,-3 1 8 15,2 0-1-15,0-3 2 16,0 0-9-16,-1 0 0 15,-3-2 2-15,0 1-2 16,0 3 0-16,0-2-5 16,0 2 16-16,-8 0-11 15,-1 0 0-15,-4-3 0 16,2 3-6-16,-1 3 6 16,-3-2 0-16,2 2-2 15,-4-2 12-15,5 3-13 16,-2 0 3-16,0 5 0 0,-1 0-12 15,2 0 12-15,-3 3-19 16,0 0 15-16,-6 0-12 16,1 1 15-16,-4 5-3 15,-1 3-16-15,2 0 7 16,5 2-29-16,1 1-28 16,4 3-4-16,4-2-102 15,3-3-199-15</inkml:trace>
  <inkml:trace contextRef="#ctx0" brushRef="#br0" timeOffset="100699.581">4845 2501 69 0,'0'0'80'0,"0"0"-32"0,0 0 17 16,0 0 7-16,0 0-47 15,0 0 32-15,0 0-49 16,-8-3 2-16,8 1 25 16,0 2-35-16,0 0 13 15,0 0 8-15,0 0-15 16,0 0 20-16,0 0-26 15,-1 0 0-15,1 0 24 16,0 0-9-16,-2 0 12 16,2 0 7-16,0 0-32 15,0 0 33-15,0 0-35 0,-1 0 5 16,1 0 33 0,0 0-36-16,0 0 10 0,0 0-12 15,0 0 7-15,0 0-9 16,0 0 2-16,10 0 0 15,10 0-5-15,6 2 9 16,5 1-4-16,6-3 0 16,5 0 27-16,2 2-20 15,0-2-7-15,2 0 0 16,-6 0 13-16,-6 0-12 16,0 0 3-16,-5 0-4 15,-2 0 7-15,-3 0-3 16,-6 0-4-16,-2 0 0 0,-4 0-2 15,0 0 2 1,-2 2 0-16,-2-1-3 0,2 1 18 16,-2 0-25-16,-2 0 10 15,3-1-2-15,1 4-14 16,-1 4 15-16,2 3-14 16,3 4-23-16,3 2-55 15,1-3-66-15,-6-4-202 16</inkml:trace>
  <inkml:trace contextRef="#ctx0" brushRef="#br0" timeOffset="119905.809">15619 4774 208 0,'0'0'94'15,"0"0"-21"-15,0 0-31 16,0 0-35-16,0 0 1 15,0 0 59-15,0 0-24 16,1-47 11-16,-1 42 8 16,0 3-47-16,0-1 38 15,0 2-33-15,0 1-19 16,0 0 36-16,0 0-29 0,0 0-6 16,0 0-2-1,0 0 7-15,0 0-8 0,0 0 1 16,3 0 0-16,5 0-14 15,3 6 22-15,5 1-8 16,3-2 22-16,3-1-19 16,0-1 38-16,4-2-31 15,2 0-8-15,1 2 47 16,-1 0-48-16,-1-1 7 16,-3 2-8-16,1-2 15 15,-4 2-12-15,0-2-3 16,-5-2 0-16,1 0 8 15,-7 0-7-15,0 0-1 16,-2 5 0-16,-1-4 1 16,1 2-24-16,1 3-22 0,-1 3-42 15,-3 4 10 1,-5-3-173-16</inkml:trace>
  <inkml:trace contextRef="#ctx0" brushRef="#br0" timeOffset="126452.057">2214 6786 690 0,'0'0'72'0,"0"0"9"0,0 0-47 16,0 0 15-16,0 0 17 15,0 0-37-15,0 0 15 16,-67-36-10-16,61 36-18 16,-2 0 7-16,-5 0-23 15,-8 4 0-15,-3 11-5 16,-4 0 10-16,-1 4-5 16,4 2 0-16,3 4 5 15,5 1-8-15,1 3 3 16,10-2-1-16,6-1-10 15,0-2 9-15,3-6 1 16,16-4-5-16,5-4 5 16,4-5 1-16,5-5 0 15,0 0 0-15,3 0-3 16,-8-8 6-16,-7-1-3 0,-9 6 0 16,-9 1 1-16,-3 2-6 15,0 0 5-15,0 0 0 16,0 0 2-16,-3 0 3 15,-8 0-4-15,-2 5-1 16,3 1 7-16,2 5-20 16,-2-1 13-16,8 2 0 15,1-1-10-15,1-1 9 16,0 0-11-16,6-2 5 16,10-1-6-16,1-4 11 15,2-2 2-15,2-1-2 16,-6 0-8-16,-2 0 12 0,-5 0-2 15,-4-5 0-15,-4-2 11 16,0-3-8-16,0-1-3 16,0-3-1-16,-4-1-2 15,-4 1 6-15,-5 3-4 16,7 2 1-16,-2 4 0 16,3 3-9-16,0 2 9 15,1 0-9-15,1 11 7 16,-2 5-16-16,5 0 17 15,0-2-12-15,0-1-3 16,5-2-5-16,4-4 3 16,4-4-8-16,-1-2 24 15,3-1 4-15,0 0 5 0,1-4-7 16,-4-7 2 0,-1-1 5-16,-2 0-7 0,-2-4 2 15,-1 0 19 1,-3 2-20-16,4 2 15 0,-2 2-16 15,-1 3 8-15,1 2-5 16,-2 2-3-16,3 3 0 16,2 0-3-16,-1 0 3 15,2 7-3-15,4 3-4 16,-6 6 7-16,-1-1-11 16,-4 3 11-16,-2-3 0 15,0-1 1-15,0 1 4 16,-2-3 9-16,-3-5-14 15,1 0-25-15,4-7 18 16,0 0-45-16,0 0-6 0,0 0 41 16,2-11 17-16,7-3 0 15,0 1-5-15,3 2 5 16,-2 2-9-16,2 1 9 16,-3-1 0-16,0 2 16 15,-1-1-10-15,-1-1 23 16,-1 0-18-16,0-4-1 15,-1-2 10-15,0-2-20 16,1 3 0-16,-3-1-1 16,-3 3 12-16,3 7-7 15,0 3-4-15,-3 2 0 16,3 0-15-16,0 0 5 0,1 9-9 16,4 13 19-16,-2 2 0 15,-2 3 9-15,-2-3-9 16,-2-4 0-16,0-3 15 15,0-8-15-15,0 1-1 16,0-4-8-16,0-5 9 16,0-1-4-16,0 0-15 15,0 0-35-15,9 0 53 16,2-10-15-16,2-4 14 16,0-2 2-16,2-4 3 15,-1 1 9-15,0-3-12 16,3 2 0-16,-2-1 18 0,0 1-17 15,0-1-1-15,0 1 25 16,-2 1-20 0,-1-1 18-16,-1 3-13 0,-2-2-8 15,-1 3 32-15,-2 1-30 16,-1 3-4-16,-4 5 35 16,-1 4-11-16,0 3-4 15,0 0-20-15,0 0 1 16,0 0-3-16,-3 6 2 15,-9 12-7-15,0 8 4 16,-1 2 6-16,3 4 6 16,9-2-9-16,1-3 0 15,0-5 0-15,0-2 0 16,11-7 0-16,5-8-3 16,1-5 1-16,2 0-10 0,1-18-31 15,-6-7-113-15,-10-4-229 16</inkml:trace>
  <inkml:trace contextRef="#ctx0" brushRef="#br0" timeOffset="126590.983">2616 6799 581 0,'0'0'108'16,"0"0"-53"-16,0 0-55 15,0 0 8-15,0 0-24 0,81-16-28 16,-46 15-257-16</inkml:trace>
  <inkml:trace contextRef="#ctx0" brushRef="#br0" timeOffset="127628.935">2821 6977 76 0,'0'0'497'0,"0"0"-497"16,0 0-6-16,0 0 6 16,0 0 60-16,0 0-41 0,58 34 4 15,-42-34 12 1,-5 0-22-16,1 0 22 0,-3-7-6 16,-4-6 7-16,0-6 39 15,-1-4-59-15,1 1 4 16,-2-3 3-16,3-2-21 15,3 2 17-15,-1 4-19 16,0 4 0-16,-2 7 1 16,-3 4-1-16,0 3 0 15,-1 1-2-15,-2 2 5 16,3 0-6-16,-3 0-2 16,5 0-11-16,2 6-4 15,-4 5 20-15,4 3 0 16,-1 2 3-16,0 1 1 0,-1-2 7 15,2-2-11-15,-1-4 6 16,0-2 21-16,3-3-27 16,4-4 0-16,1 0 23 15,5-4-12-15,3-10 7 16,-2-2-18-16,-2 0 6 16,-6 2-4-16,-2 4 5 15,-7 2-7-15,-1 4 13 16,-2 1 7-16,0 3 4 15,0 0-24-15,0-1 0 16,0 1 2-16,0 0-2 16,0 0-1-16,0 0-2 15,0 0-5-15,0 8 7 0,0 6 0 16,0 3 1-16,0 3-9 16,0 0 9-16,0-1-1 15,10-2-4-15,3-6-16 16,0-3 20-16,2-6-28 15,-2-2 15-15,-1 0-4 16,-2 0 27-16,-2 0-9 16,-2-10 9-16,-3-1-6 15,-2-1 8-15,-1-4-11 16,0 2 0-16,0-2 6 16,0-1-6-16,-6 3 0 15,-3 0-2-15,-4 2 8 16,3 2-6-16,3 6 0 0,1 1 2 15,1 1-10-15,2 2 8 16,0 0-9-16,-3 0 1 16,4 6-11-16,-1 8 10 15,0 4-2-15,3-1 11 16,0 0-14-16,0 2 0 16,8-5-16-16,7-4 20 15,0-5-25-15,2-5 15 16,-4 0-1-16,1 0 21 15,-2-8-2-15,-3-6 2 16,2 0 0-16,-4 2 11 16,-1 4-8-16,0 2 40 15,-3 0-5-15,-1 5-24 16,-2-2 26-16,4 3-40 0,0 0 1 16,-1 0-6-16,2 0 5 15,2 0-4-15,0 13-4 16,0 2 8-16,0 5-11 15,-1 2-12-15,0 0-36 16,0-3 9-16,3-5-60 16,1-7-167-16</inkml:trace>
  <inkml:trace contextRef="#ctx0" brushRef="#br0" timeOffset="127780.276">3610 6906 650 0,'0'0'267'0,"0"0"-192"16,0 0-60-16,0 0 19 16,0 0-34-16,0 0-12 15,16-2-81-15,-10 1-336 16</inkml:trace>
  <inkml:trace contextRef="#ctx0" brushRef="#br0" timeOffset="134130.636">12950 8368 518 0,'0'0'146'16,"0"0"-57"-16,0 0-21 15,0 0 11-15,0 0-12 16,0 0 28-16,0 0-59 16,0 0-17-16,0-68 15 15,25 61-34-15,7 0 0 16,4 6-2-16,2 1 15 15,0 0-18-15,-7 4 5 16,-1 13 0-16,-9 2-9 16,-3 5 14-16,-11 5-5 0,-7 0 0 15,-1 0 4 1,-23 2-11-16,-7-4 7 0,-5-5 0 16,-2-2 5-16,2-6-5 15,10-3-1-15,5-4 1 16,9-3-22-16,9-4 15 15,0 0-12-15,3 0 19 16,0-1-11-16,0-6-3 16,0 0 14-16,1 3 0 15,4-1 2-15,2 4-10 16,1 1 8-16,1 0 0 16,0 1-9-16,3 13 21 15,2 3-11-15,3 2 5 16,4 3 9-16,1-3-6 15,2 1-9-15,6-3 0 0,6 0 3 16,-1-3-3-16,1-5-84 16,-6-6-169-16</inkml:trace>
  <inkml:trace contextRef="#ctx0" brushRef="#br0" timeOffset="134762.697">13056 8947 737 0,'0'0'21'16,"0"0"-17"-16,0 0 35 15,0 0 28-15,-98 47 15 16,61-26-20-16,-3 3-48 16,-6 2 58-16,-2 1-49 0,-1-2 2 15,-3-2 18-15,6-1-25 16,6 0 3-16,3-5-21 16,5 2 10-16,2-4-4 15,9-7-6-15,6-2 0 16,8-4-8-16,5-2 7 15,2 1-31-15,0-1-36 16,0 0-11-16,-1 3 8 16,-2-1-114-16,-6-2-366 15</inkml:trace>
  <inkml:trace contextRef="#ctx0" brushRef="#br0" timeOffset="135662.253">11302 9743 489 0,'0'0'274'0,"0"0"-151"16,0 0-108-16,0 0 17 16,0 0 19-16,0 0-40 15,-13 36 59-15,2-9-12 0,2-1-28 16,0 3 47-16,2 2-75 15,1-1 18-15,0-1 1 16,0 1-19-16,6-5-2 16,0-3-8-16,0-2-79 15,15-6-18-15,13-12-148 16,11-2-207-16</inkml:trace>
  <inkml:trace contextRef="#ctx0" brushRef="#br0" timeOffset="135983.57">11508 10011 769 0,'0'0'86'16,"0"0"-85"-1,0 0 70-15,0 0-41 0,0 0-12 16,0 0 5-16,-48 65-18 16,50-43 5-16,20-5-10 15,11-2 0-15,4-6 13 16,2-8-13-16,-1-1 0 15,-8-3 14-15,-5-14-11 16,-8-2 9-16,-9-6-12 16,-8 0 0-16,0 0 7 15,-15-1-7-15,-8 6 0 16,-4 1 18-16,-1 6-11 16,-2 7 8-16,5 3-15 15,7 3 4-15,5 0-10 16,10 0 6-16,3 0-67 0,4 11-49 15,26-1-46-15,15-6-156 16</inkml:trace>
  <inkml:trace contextRef="#ctx0" brushRef="#br0" timeOffset="136560.927">13544 9223 113 0,'0'0'621'16,"0"0"-554"-16,0 0-59 15,0 0 4-15,0 0 38 16,0 0 10-16,77 55-17 16,-47-30 58-16,8 2-62 15,3 1-1-15,6 2 12 16,3 1-35-16,7 0 28 15,1 1-29-15,2-2-11 16,-4-3 23-16,-6-2-26 16,-9-4 0-16,-6-4-7 15,-14-1 20-15,0-5-26 0,-5 0-22 16,-6 0-77-16,-4 3 18 16,-6 1-150-16,0-2-211 15</inkml:trace>
  <inkml:trace contextRef="#ctx0" brushRef="#br0" timeOffset="137303.72">14539 10057 650 0,'0'0'50'15,"0"0"-2"1,0 0 9-16,0 0-5 0,0 0 10 16,0 0-10-16,0 0-28 15,10-40 35-15,-7 37-28 16,-1 0-15-16,-2 1 56 15,0 0-46-15,0 2 8 16,0 0-1-16,0 0-27 16,-2 0 12-16,-14 0-18 15,-8 0 0-15,-13 0-2 16,-2 2 7-16,-3 8-5 16,4 2 11-16,8 2 1 15,10 1-16-15,10-3 4 0,10 2 0 16,0-5 0-16,14 2 1 15,16-2-1-15,8 2 0 16,5-2 6-16,-3 2-2 16,-6-1-4-16,-8 2 0 15,-8-1-5-15,-6 3 5 16,-8-2 0-16,-2 1-6 16,-2 1 10-16,0 0-8 15,0 0 4-15,-10 1 0 16,-4 2 2-16,-4 1-2 15,-5 0 0-15,-3 0-3 16,-6 0 20-16,-5-2-23 0,-2-2 6 16,2-3-4-1,0-1-11-15,4-3-20 0,4-1-57 16,6-6-44-16,5 0-113 16,3-8-457-16</inkml:trace>
  <inkml:trace contextRef="#ctx0" brushRef="#br0" timeOffset="138255.281">11137 10626 696 0,'0'0'128'16,"0"0"-100"-16,0 0-25 15,0 0 5-15,0 0 81 16,0 0-45-16,-114 70 11 16,72-48-7-16,-3 4-24 15,-4 3 20-15,-6-2-33 16,-5 3-5-16,-2 0 3 16,-4-1-9-16,2-1 0 15,5-5-1-15,8-1 9 16,7 0-22-16,7-5 14 0,6-1-60 15,4-3 28-15,5-3-55 16,3 1-46-16,5 2-47 16,-5-3-196-16</inkml:trace>
  <inkml:trace contextRef="#ctx0" brushRef="#br0" timeOffset="138638.732">9555 11310 725 0,'0'0'146'15,"0"0"-129"-15,0 0 34 16,0 0-7-16,0 0-41 16,0 0 43-16,-38 31-23 15,31-11-18-15,1 12 42 16,-4 6-22-16,3 11 1 16,-5 2 15-16,0 2-41 15,1-4 29-15,5-9-29 0,3-3 0 16,3-8-3-1,0-8 3-15,3-6-10 0,14-3-31 16,7-8-50 0,12-4 25-16,7 0-99 0,-5-11-270 15</inkml:trace>
  <inkml:trace contextRef="#ctx0" brushRef="#br0" timeOffset="139021.691">9979 11585 794 0,'0'0'62'0,"0"0"-46"0,0 0 10 16,0 0 30-16,0 0-47 16,0 0 30-16,-76 7-37 15,46 10 15-15,6-1 37 16,6-4-43-16,11-3 2 15,7-3-13-15,0 2 3 16,3 1-17-16,18 3 21 16,5 0-7-16,7 0 27 15,-1 6-21-15,0-1 1 16,-5 1-7-16,-6 4 3 16,-10 0 15-16,-2 4-17 15,-9 4 5-15,0-1 17 16,0 0-20-16,-9 2 16 0,-6-9-18 15,0-4 15-15,5-8-15 16,5-4-1-16,5-6-36 16,0 0-27-16,7-19-43 15,20-18-322-15</inkml:trace>
  <inkml:trace contextRef="#ctx0" brushRef="#br0" timeOffset="139545.285">11504 10918 491 0,'0'0'201'0,"0"0"-145"16,0 0-12-16,0 0-35 16,0 0 24-16,0 0 19 15,41 1 24-15,-11 8 16 16,9 2-59-16,10 2-5 16,7 0 14-16,3 3-19 15,1 4-1-15,-5 2-18 16,-3 3 5-16,-5 3 16 15,-2 0-25-15,-1 0 1 16,-1-4 12-16,-4-4-7 0,-5-4-12 16,-3-8-1-1,-4-1-50-15,-6-4 31 0,-4-2-63 16,-4 0-44-16,-9-1-72 16</inkml:trace>
  <inkml:trace contextRef="#ctx0" brushRef="#br0" timeOffset="140640.933">15013 10079 682 0,'0'0'32'16,"0"0"-30"-16,0 0 21 15,0 0 6-15,-80-4-2 16,58 13 68-16,0 3-80 16,1 2 16-16,5 2 7 15,1 0-21-15,8-1 5 16,4-3-22-16,3 0 4 16,0-3 1-16,6-3-5 15,13 0 0-15,6-1 16 16,2-2-15-16,3-3 5 0,-3 0-6 15,-3 0 0 1,-7 0 3-16,-4-4 1 0,-6-1-4 16,0-3 0-16,-5-2 6 15,-1-2 0-15,-1-2-6 16,0-1 0-16,0-1-11 16,0 2 11-16,-3 1 0 15,-7 3 2-15,-1 3-2 16,1 2 3-16,-2 3-3 15,2 2 0-15,-3 0-17 16,3 0 17-16,0 9-67 16,0 3-39-16,4 2-55 0,0-2-176 15</inkml:trace>
  <inkml:trace contextRef="#ctx0" brushRef="#br0" timeOffset="142605.908">11770 11730 420 0,'0'0'333'16,"0"0"-294"-16,0 0-29 16,0 0 9-16,0 0-4 15,0 0 24-15,0 0-17 16,-4 18-2-16,4-5 65 15,0 1-58-15,0 5 9 16,0 5-5-16,0 5-25 0,-12 4 42 16,-3 0-10-16,0-3-34 15,3-1 33-15,5-4-37 16,2-3 0-16,4-4-3 16,-2-7 14-16,3-4-27 15,0-4 16-15,0-3-66 16,9 0 23-16,10-7-65 15,2-18-101-15,3-5-511 16</inkml:trace>
  <inkml:trace contextRef="#ctx0" brushRef="#br0" timeOffset="143003.818">12094 11808 520 0,'0'0'308'16,"0"0"-246"-16,0 0-61 16,0 0 35-16,79-23 55 15,-60 23-56-15,2 0-9 16,-3 0-3-16,-1 5-20 16,-5 9 3-16,-4 5-6 15,-5 5 0-15,-3 5-15 16,-3-1 15-16,-17-2 0 15,-6 0 7-15,0-6 6 16,-1-2-10-16,4-5-3 16,7-6 0-16,8-4 0 0,4-3 7 15,4 0-7 1,0 0 14-16,0 0-8 0,7 0 31 16,12-2-37-16,9-3 7 15,6 0 1-15,2 3 0 16,4-1-7-16,-1 0-1 15,1-1 8-15,0-2-18 16,-2 0-59-16,-2 1-84 16,-7-1-67-16</inkml:trace>
  <inkml:trace contextRef="#ctx0" brushRef="#br0" timeOffset="144091.822">14716 10893 306 0,'0'0'253'0,"0"0"-170"15,0 0-63-15,0 0 51 16,0 0 0-16,0 0 7 16,3-4-8-16,-3 4-50 15,0 0 35-15,0 0-55 16,0 3 2-16,-12 11 14 15,-8 8 1-15,-6 5 5 16,-8 0-6-16,-2 6-16 0,-3-1 50 16,0 1-45-1,2-3-5-15,6-6 23 0,8-4-23 16,7-3 2-16,5-6-2 16,4 0-8-16,5-4 3 15,2-1-58-15,0-3-52 16,15-2-20-16,2-1-94 15</inkml:trace>
  <inkml:trace contextRef="#ctx0" brushRef="#br0" timeOffset="144517.659">14202 11520 692 0,'0'0'95'0,"0"0"-95"16,0 0 4-16,0 0 27 15,0 0 13-15,0 0 8 16,43 27-7-16,-27-7-42 16,-4 3 32-16,-7 5-34 15,-5 1-1-15,0 0 15 16,-18 3-11-16,-6-3 2 15,0-2-6-15,-4-3-2 16,-1-5-6-16,2-8-16 16,8-8 2-16,7-3 13 0,9 0 9 15,3-3-24-15,0-5 24 16,2-1 0-16,11 2 18 16,6 7-2-16,2 0-3 15,3 0 31-15,3 3-29 16,5 10 15-16,-1 0-30 15,2 2 10-15,-3-6-4 16,5-1-6-16,-2-8-26 16,0 0-32-16,7-12-117 15,-4-15-393-15</inkml:trace>
  <inkml:trace contextRef="#ctx0" brushRef="#br0" timeOffset="144816.827">14694 11646 777 0,'0'0'89'15,"0"0"-54"-15,0 0-34 16,0 0 95-16,0 0-55 16,0 0-25-16,106-7 12 15,-64 5-24-15,-5 2-3 16,-5 0-1-16,-12 3 5 15,-5 9-13-15,-12 4 8 16,-3 4 0-16,0 4 0 0,-11 4 1 16,-11 0 20-16,-2-2 0 15,4-2-21-15,6-8 19 16,5-4-19-16,9-8-12 16,0-4-36-16,12-4-88 15,15-20-68-15</inkml:trace>
  <inkml:trace contextRef="#ctx0" brushRef="#br0" timeOffset="145275.76">15239 10906 765 0,'0'0'78'0,"0"0"-64"16,0 0-2-16,0 0-4 15,0 0 44-15,124 40 14 16,-56-25-24-16,15 1 1 16,4 1-28-16,1-3-13 0,-3 3 39 15,-6 0-34-15,-11 2-7 16,-9 3 9-16,-13 0 4 16,-9-1-4-16,-11 0-9 15,-6-3 0-15,-2-1 4 16,-6-1-4-16,-3-4 0 15,1-3-12-15,0 1 12 16,0-4-10-16,3 2-51 16,1-2-27-16,4 2-13 15,-2 1-123-15,1-3-355 16</inkml:trace>
  <inkml:trace contextRef="#ctx0" brushRef="#br0" timeOffset="146830.183">13660 8538 644 0,'0'0'105'16,"0"0"-25"-16,0 0 12 15,0 0-29-15,0 0-18 16,0 0 35-16,-39-44-64 15,24 44 7-15,-2 0-13 16,0 0-4-16,2 6-9 16,5 10 3-16,5 5 0 0,5 7-11 15,0 1 11-15,3 3 0 16,18-6-1-16,6-2 10 16,8-10-17-16,1-9 8 15,-3-5 0-15,0 0 4 16,-6-5-4-16,-6-11 0 15,-5-2-2-15,-10-1 7 16,-3 0-10-16,-3-1 4 16,0-1-11-16,-9 4-5 15,-8 0 9-15,-3 5-15 16,-1 4 20-16,-1 5-18 16,7 3 12-16,-3 4-74 15,6 12-37-15,2 1-9 0,8-2-241 16</inkml:trace>
  <inkml:trace contextRef="#ctx0" brushRef="#br0" timeOffset="149159.053">16309 11757 589 0,'0'0'32'15,"0"0"9"-15,0 0-41 16,0 0 59-16,91-14 1 15,-61 14-17-15,1 0 25 16,-4 0-52-16,-7 11-15 16,-9 6 5-16,-8 6-6 15,-3 4 0-15,0 2-9 16,-20 0 22-16,-7-3-10 16,-4-1-3-16,-1-2 2 15,-1-3 4-15,7-4-5 16,2-7-1-16,12-2 0 15,6-4 8-15,6-1-5 16,0-1-3-16,0 0 1 16,0 1 4-16,0-2-4 15,0 1-1-15,7 1 0 0,2-1 11 16,1 3-12-16,-1-1 1 16,2 4 0-16,2 2 25 15,1-2-20-15,4 3 16 16,4 0 9-16,2-3-20 15,3 0 28-15,-2-1-38 16,-3-1 1-16,-3-4 6 16,0 1-7-16,2-2-31 15,0 0-8-15,2 0-97 16,1-11-54-16</inkml:trace>
  <inkml:trace contextRef="#ctx0" brushRef="#br0" timeOffset="150163.9">17010 11775 500 0,'0'0'144'15,"0"0"-89"-15,0 0 29 16,0 0 10-16,0 0-11 0,0 0-47 16,-11-18-29-1,-15 19 7-15,-8 14-11 0,-5 3-3 16,8-2 21-16,8-2-8 15,13-2-7-15,10 1-6 16,4-1 0-16,25-3 5 16,7 1-5-16,8-1 0 15,-2 1 7-15,-7 2-5 16,-9 3-4-16,-11 4 1 16,-6 3-14-16,-9 1 7 15,-3 1 7-15,-21 4 1 16,-9-2 19-16,-1-1-18 15,-2-3 13-15,3-3-9 16,6-3 11-16,5-3-11 16,4-2-5-16,8-5-24 0,0 1 1 15,3-4-64-15,-6-3-83 16,-1 0-241-16</inkml:trace>
  <inkml:trace contextRef="#ctx0" brushRef="#br0" timeOffset="151318.322">9487 12276 616 0,'0'0'147'15,"0"0"-131"-15,0 0 14 16,0 0 66-16,0 0-20 16,-118 54 13-16,74-38-26 15,0 1-30-15,4 0 43 16,4 4-70-16,3-3 7 15,3 2 6-15,6-4-18 16,2 1 16-16,7-2-17 0,0-1 2 16,5 0-4-16,2-3 2 15,1-2-3-15,2-2 3 16,2-1-56-16,0 2-23 16,-3 0-57-16,-7 2-82 15,-7-1-185-15</inkml:trace>
  <inkml:trace contextRef="#ctx0" brushRef="#br0" timeOffset="151767.153">8373 12975 745 0,'0'0'71'0,"0"0"-43"16,0 0-10-16,0 0 35 15,0 0 6-15,0 0-29 16,77-4-22-16,-66 22-8 16,-1 7 0-16,-7 4 17 15,-3 3-16-15,0-1-1 16,-6-2 3-16,-12-2-2 15,1-5 8-15,-3-4-9 16,-3-3-21-16,6-10 7 16,0-4 1-16,11-1 13 0,2 0-5 15,4-2-12-15,0-6 17 16,0 3 0-16,4 1 0 16,8-1 11-16,2 4-2 15,3 1-9-15,7 0 26 16,3 0-20-16,9 10 19 15,3 4-25-15,1-2 0 16,5 0-2-16,0-7 2 16,4-2-53-16,0-3-37 15,-3-3-149-15</inkml:trace>
  <inkml:trace contextRef="#ctx0" brushRef="#br0" timeOffset="152346.254">10019 12392 794 0,'0'0'34'16,"0"0"-34"-16,0 0 28 0,0 0-20 16,0 0 60-1,0 0-2-15,41 78 8 0,-19-50-58 16,2 3-1-16,6 4 55 15,1 4-65-15,-1 1 9 16,-3-1 6-16,-4-3-7 16,-2-6 7-16,-6-6-20 15,0-2 0-15,-7-8-1 16,-2-4 1-16,-3-6 0 16,0-2 2-16,-3-2-2 15,1 0-7-15,-1 0-47 16,1 0-44-16,2 0 9 15,-3-3-203-15</inkml:trace>
  <inkml:trace contextRef="#ctx0" brushRef="#br0" timeOffset="153133.297">10420 13258 706 0,'0'0'140'15,"0"0"-124"-15,-80-4 43 16,41 4-39-16,-10 7 6 16,7 9 57-16,5 2-60 15,13 1 1-15,14 1-21 16,10 1-1-16,0-1-4 0,16-6-4 16,12-2 6-1,5-5 3-15,1-7 2 0,1 0-5 16,-7 0 5-16,-3-11 5 15,-5-2 0-15,-8-1-7 16,-5 2 1-16,-2 1 38 16,-5 5-30-16,0 1 11 15,0 1-6-15,0 4-16 16,0 0 10-16,0 0-11 16,0 0-18-16,4 15 3 15,-1 10 12-15,2 5 3 16,2 1 0-16,4-2 5 15,3-1-3-15,6-6-2 16,2-5-76-16,11-9 9 16,8-8-151-16,5-5-369 0</inkml:trace>
  <inkml:trace contextRef="#ctx0" brushRef="#br0" timeOffset="153804.02">12245 12515 800 0,'0'0'100'0,"0"0"-72"16,0 0 5-16,0 0-19 16,0 0 14-16,0 0 11 0,-51 35-33 15,20-2 39-15,-5 4-13 16,0 2-17-16,-2 0 40 15,5-4-43-15,8 0-4 16,5-7-8-16,5-5 10 16,6-3-19-16,3-4 9 15,3-5-63-15,1-2 6 16,2-1-91-16,0-5-71 16,0-1-340-16</inkml:trace>
  <inkml:trace contextRef="#ctx0" brushRef="#br0" timeOffset="154522.835">11645 13247 752 0,'0'0'83'15,"0"0"-9"-15,0 0-50 16,0 0 39-16,0 0-44 0,0 0-7 16,-20-1-5-16,1 10-7 15,-3 4 0-15,3-1 4 16,5 3 5-16,3-2 4 16,6 0-13-16,3-1 0 15,2-1-5-15,0 0 5 16,9 0-1-16,8-2-7 15,3 2 16-15,1-1-1 16,-3-2-7-16,-2 4 0 16,-6-2-4-16,-4 3 4 15,-3 3 0-15,-3-1-2 16,0 6 8-16,0 2 15 16,-7-3-20-16,-8 2 0 15,1-2 37-15,-1-4-35 0,1-3 6 16,4-4-9-16,2-5 12 15,3-2-8-15,5-2-4 16,0 0-27-16,0 0 6 16,5-8-83-16,7-7-163 15,1 2-286-15</inkml:trace>
  <inkml:trace contextRef="#ctx0" brushRef="#br0" timeOffset="154947.701">11943 13346 703 0,'0'0'137'0,"0"0"-75"16,0 0-26 0,0 0 48-16,0 0-51 0,0 0-26 15,4-5-7-15,-4 22 12 16,0 6 42-16,0 7-17 15,0 2-22-15,0 1 19 16,-1 0-10-16,-3-1-10 16,1-5-14-16,3-3 13 15,0-4-4-15,0-3-9 16,0-5-11-16,0-5 10 16,7-2-67-16,11-5-7 15,5-3-37-15,2-18-189 16</inkml:trace>
  <inkml:trace contextRef="#ctx0" brushRef="#br0" timeOffset="155642.444">12740 12547 634 0,'0'0'67'15,"0"0"-58"-15,0 0 42 16,113 98 0-16,-72-66-18 15,5 0 20-15,2 5 3 16,1 3-36-16,-3-1 52 16,-4 2-47-16,-10-2-13 15,-5-3 20-15,-9-4-16 16,-3-2 9-16,-6-4-17 16,-1-7-1-16,-3-4 14 0,-2-6-21 15,-1-3 0-15,-2-3 5 16,1-2-2-16,-1 1-6 15,2-2-3-15,1 0-46 16,1 5 20-16,6-2-72 16,3 4-62-16,-3-2-123 15</inkml:trace>
  <inkml:trace contextRef="#ctx0" brushRef="#br0" timeOffset="156758.027">13174 13493 600 0,'0'0'161'0,"0"0"-91"16,0 0-58-16,0 0 11 0,0 0 32 16,0 0-29-16,0 0 30 15,7 0-50-15,8 0 2 16,6 0 44-16,3 0-48 16,-4 0 20-16,-3 1-24 15,-3 3 2-15,-1 3 3 16,-2-3-5-16,-5 4 0 15,4 0-1-15,-6 1 10 16,-1 3-15-16,-1 3 6 16,-2 0 0-16,0 5 28 15,-2 2-18-15,-12 1-10 16,0-1 23-16,-5 2-18 16,5-2 15-16,-2-1-20 15,4-1 3-15,1-5-4 0,4-4 1 16,4-4-1-16,3-4-11 15,0-3-57-15,2 0 11 16,21-7-67-16,5-15-56 16,4-5-492-16</inkml:trace>
  <inkml:trace contextRef="#ctx0" brushRef="#br0" timeOffset="157162.487">13606 13537 789 0,'0'0'54'0,"0"0"-8"15,0 0 5-15,0 0 2 16,0 0-8-16,0 0-44 16,-3 22 8-16,-4 1 70 0,1 2-75 15,-1 2 15-15,4 1 6 16,1 0-22-16,0-2 18 15,2-1-21-15,0-7 0 16,0-5-19-16,0-6 19 16,7-4-42-16,3-3-7 15,6 0-34-15,1-3-34 16,-2-14-101-16</inkml:trace>
  <inkml:trace contextRef="#ctx0" brushRef="#br0" timeOffset="158256.24">14876 12393 673 0,'0'0'98'0,"0"0"-27"16,0 0-10-16,0 0 13 15,0 0-46-15,0 0 40 16,1-5-54-16,-1 5-8 15,0 0 7-15,-1 0-3 16,-14 13-5-16,-9 8 1 16,-5 7-5-16,-5 4 35 15,0 7-35-15,0-1 6 16,1 3-1-16,3-7 1 16,3-2 3-16,8-6-10 15,7-9 2-15,3-4-9 16,6-3 7-16,0-6-7 0,3-1-12 15,0-3-46-15,0 2 5 16,0-2-67-16,12 0-27 16,-3 0-144-16</inkml:trace>
  <inkml:trace contextRef="#ctx0" brushRef="#br0" timeOffset="158885.091">14543 13151 188 0,'0'0'427'0,"0"0"-336"16,0 0-40-16,0 0-6 15,0 0 19-15,0 0-40 16,-22 6 21-16,9 2-45 16,-3 3 1-16,2 4 34 0,2 1-34 15,3 0 7-15,1 1-8 16,5 0 13-16,3-3-11 15,0-5-2-15,0 1 0 16,3-5 0-16,9-3 10 16,2-2-10-16,2 0 2 15,1-7 11-15,2-12 5 16,1-3-18-16,-3-2 0 16,-2 0-7-16,-7 2 17 15,-4 5-10-15,-3 3 0 16,-1 4 6-16,0 5-2 15,0 2 0-15,0 3-3 16,0 0 18-16,0 0-19 0,0 0-9 16,0 12 4-1,0 5 5-15,0 3-3 0,4 3 3 16,-1 1 0-16,-2 1 7 16,3 1-6-16,0-3-1 15,0 2 0-15,0-3 12 16,1-2-12-16,-2-4 0 15,0-3-9-15,0-8 5 16,-2-1-47-16,5-4-24 16,0 0-54-16,2-3-53 15</inkml:trace>
  <inkml:trace contextRef="#ctx0" brushRef="#br0" timeOffset="160454.198">15043 12342 632 0,'0'0'79'16,"0"0"-34"-16,0 0-43 15,0 0 20-15,0 0-22 16,0 0 0-16,21 6 42 15,-6 10 29-15,9 0-44 16,1 6 23-16,5 4-23 0,1 1 34 16,2 2-49-16,-2 2-12 15,2 1 53-15,0 2-46 16,-2-2-5-16,2 2 21 16,-3-5-22-16,-2-4 19 15,-3-7-20-15,-5-4 0 16,-7-1 21-16,-2-4-21 15,-2-1 0-15,-3-3 9 16,-2-4-5-16,-2-1 7 16,1 0-11-16,-3 0 0 15,1 0 3-15,4 0-3 16,3 0-17-16,3 0 1 0,5-3-38 16,0-1-7-1,1 2-61-15,-6 2-83 16,-7 0-216-16</inkml:trace>
  <inkml:trace contextRef="#ctx0" brushRef="#br0" timeOffset="178662.66">15659 13254 19 0,'0'0'56'0,"0"0"-55"15,0 0 24-15,0 0 15 16,0 0 4-16,0 0-5 16,0 0-12-16,0 0 39 15,-8 0-25-15,5 0 3 16,-1 0 20-16,-1 0-9 15,1 0 18-15,-2-3-19 0,0 3 2 16,2-2-10-16,1 0-27 16,0 1 39-16,1-1 14 15,2-1-25-15,0 2 24 16,0-2-45-16,0 0-11 16,0 1 32-16,0-4-45 15,0 1 6-15,9 1-8 16,2-3 8-16,5 5-11 15,1 2 3-15,-3 0 0 16,1 0-6-16,-3 7 6 16,-6 5-2-16,-3 7-1 15,-3 3 6-15,-4 3-1 16,-20 1-2-16,-6 2 0 0,-5-3-11 16,0-3 6-1,2-3 0-15,1-6-4 0,7-3-6 16,8-4 0-16,6-1 6 15,4-5-14-15,6 0 20 16,1 0-2-16,0 0-7 16,0 0-23-16,11-8-2 15,5 2 28-15,-2 1 9 16,2 3 0-16,-2 2-4 16,-4 0 14-16,2 0-10 15,-1 0 16-15,0 10-10 16,3 6 37-16,-2-1-27 15,6 4-11-15,-2 0 14 16,-3-4-18-16,0-1 1 0,-2 0-2 16,1-3-16-16,4-4-2 15,3-5-108-15,3-2-53 16,5 0-228-16</inkml:trace>
  <inkml:trace contextRef="#ctx0" brushRef="#br0" timeOffset="179173.183">15960 13397 617 0,'0'0'94'0,"0"0"-9"16,0 0-48 0,0 0 8-16,0 0 30 0,0 0-46 15,-15-17 7-15,15 17-36 16,0 0-1-16,-3 0-10 15,-2 6 22-15,-2 9-11 16,1 2 9-16,3 0 2 16,2-2 5-16,1-1-16 15,0-1 0-15,0-4 8 16,4-5-5-16,7 0 3 16,4-4-6-16,4 0 5 15,1 0 6-15,0-10-11 16,-3-1 0-16,-1-3 5 15,-5 2 4-15,-1 0-9 0,-3 2 0 16,-4 3 1-16,-3 3 14 16,0 4-11-16,0 0 9 15,0 0 11-15,0 0-21 16,0 0-3-16,0 0-2 16,0 7 1-16,0 10-9 15,0 3 10-15,0 1 0 16,0 1 19-16,0-1-19 15,0 1 22-15,0-4-22 16,0-1 0-16,0-1-1 16,0-2 1-16,0 3-1 15,0 3-16-15,0-1-58 16,-3 0-24-16,-7-4-107 16,-7-10-570-16</inkml:trace>
  <inkml:trace contextRef="#ctx0" brushRef="#br0" timeOffset="184311.86">17051 12460 61 0,'0'0'67'0,"0"0"-40"15,0 0 81-15,0 0-8 16,0 0-66-16,0 0 15 16,0 0-41-16,0 0 6 15,16-16 54-15,-16 16-27 16,3 0-7-16,-2-1 1 16,1 1-30-16,1 0 24 15,0-2-15-15,-2 2 6 0,1 0 42 16,-2 0-33-1,0 0 6-15,0 0 14 0,0 0-26 16,0 0 23-16,0 0-46 16,0 0 1-16,0 14 8 15,-3 8-7-15,-6 6 9 16,-6 4-6-16,0 2 5 16,-3-1 12-16,2-3-22 15,-3 0 0-15,6-2 16 16,-1-6-12-16,1-4-4 15,5-4 0-15,0-5 9 16,7-2-10-16,-1-4 1 16,2-3 0-16,0 1 6 0,0-1-4 15,0 0-4-15,0 0-3 16,0 0-70-16,0 2-17 16,2-2-77-16,-2 0-147 15</inkml:trace>
  <inkml:trace contextRef="#ctx0" brushRef="#br0" timeOffset="184904.212">16551 13225 702 0,'0'0'50'0,"0"0"-18"16,0 0-25-16,0 0 4 0,79-40 62 15,-54 37-70-15,1 3 31 16,-1 0-34-16,-3 3 0 16,-5 10 23-16,0 2-20 15,-7 4 1-15,-4 0-4 16,-3 3 5-16,-3 2 5 15,0-4-10-15,-6 2 0 16,-8-3 4-16,-1-5 4 16,5-2-6-16,4-7-2 15,1-2-8-15,5-3 7 16,0 0 1-16,0 0-2 16,0 0-8-16,0 2-1 0,5 5 10 15,8 3-5 1,10 5 12-16,3 1 29 15,1 1-28-15,-3-1-3 0,-1-2 14 16,0-2-16-16,1-4 0 16,-1-2-2-16,5-6-50 15,-1 0-79-15,-2-19-387 16</inkml:trace>
  <inkml:trace contextRef="#ctx0" brushRef="#br0" timeOffset="185519.062">17401 12438 566 0,'0'0'85'0,"0"0"-63"16,0 0-20-16,0 0 25 16,0 0 47-16,27 76-44 15,-14-42 45-15,5 6-56 16,1 2-1-16,7 2 28 15,-1 0-36-15,2-3 18 16,-2 1-28-16,2 1 13 16,-3-4 12-16,5 0-22 0,-1-2-3 15,-3-1 19-15,1-5-16 16,-3-2 18-16,-4-3-21 16,-3-6 0-16,-4-5 9 15,-3-3-9-15,2-5 0 16,-4 0 8-16,-4-3 3 15,1-2-7-15,-1 0-4 16,3-1-31-16,1-1 25 16,-1 0-105-16,1 0-53 15,-4-1-197-15</inkml:trace>
  <inkml:trace contextRef="#ctx0" brushRef="#br0" timeOffset="186525.965">18071 13297 608 0,'0'0'175'0,"0"0"-147"15,0 0-28-15,0 0 0 16,0 0 5-16,0 0 84 15,-15 58-75-15,13-30-3 16,2-2 15-16,0 1-13 16,2-4 2-16,10-5-15 15,3-4 0-15,1-7 7 16,2-5 6-16,4-2-13 16,1 0 33-16,2-10-32 15,1-7 18-15,-3-3-19 16,0 0 0-16,-4 1 4 0,-7 2 0 15,-3 6-4-15,-4 4 21 16,-4 3-4-16,-1 4 22 16,0 0-39-16,0 0 0 15,0 0-16-15,0 6 10 16,0 13 6-16,0 3 6 16,-4 3-2-16,4 0 11 15,-3-3-15-15,1 1 0 16,1-1 19-16,-2-3-19 15,3-2 0-15,0-4 2 16,0-4-2-16,0-3-16 0,0-5-80 16,9-1-65-1,11-7 20-15,4-19-533 0</inkml:trace>
  <inkml:trace contextRef="#ctx0" brushRef="#br0" timeOffset="186906.447">18487 13426 704 0,'0'0'129'0,"0"0"-64"16,0 0-22-16,0 0-13 16,0 0 49-16,0 0-79 15,10-3 6-15,19-1-7 16,6 1 1-16,3 3 0 0,-4-2 0 15,-2 2 10-15,-9 0-11 16,-7 0 1-16,-6 0 0 16,-6 5-6-16,-1 6 6 15,-1 2 0-15,-2 3 15 16,0 4-7-16,-3-1 41 16,-9 3-40-16,-3 0-3 15,0 2 41-15,-3 2-41 16,3-3 9-16,0 0 5 15,5-3-20-15,1-5 14 16,3-1-14-16,3-4 0 16,1-1-13-16,2-4 11 0,0 0-73 15,0 0-57-15,-1-5-139 16</inkml:trace>
  <inkml:trace contextRef="#ctx0" brushRef="#br0" timeOffset="188342.485">8687 13617 673 0,'0'0'95'15,"0"0"-84"-15,0 0 14 16,0 0-25-16,0 0 0 16,0 0 61-16,-83 53-23 15,53-27-3-15,-3 1-11 16,2-2-9-16,-1 3 49 15,2-6-54-15,2 0 0 16,4-1 13-16,4-4-18 16,6 0 24-16,3-4-29 15,4-1 0-15,4-6 0 16,2-1 0-16,1-2 0 0,0-1-3 16,0 1-18-1,0 2-9-15,0 0-64 16,0 4-47-16,-5-4-17 0,-4 0-513 15</inkml:trace>
  <inkml:trace contextRef="#ctx0" brushRef="#br0" timeOffset="190831.463">17009 13201 88 0,'0'0'326'15,"0"0"-209"-15,0 0-76 16,0 0 38-16,0 0-14 16,0 0-17-16,13-29 22 0,-13 28-29 15,0-1 13-15,0 0-6 16,0 0-22-16,2 1 40 15,-2 1-42-15,0-2-4 16,0 2 16-16,0 0-28 16,0 0 3-16,0 0-11 15,0 0 0-15,0 0-19 16,0 3 19-16,0 8 0 16,0 6 0-16,0 2 5 15,0 3 3-15,0-2-8 16,0 1 9-16,0-1 10 15,0-1-18-15,0-3-1 0,0 0 17 16,0 1-16-16,0-3 3 16,1 0-4-16,0-3 1 15,-1 1-2-15,2-4 1 16,0 0-4-16,0-3 4 16,1 0-43-16,2 2-17 15,-2-4-33-15,0 2-85 16,-2-5-54-16</inkml:trace>
  <inkml:trace contextRef="#ctx0" brushRef="#br0" timeOffset="192685.278">7973 14311 650 0,'0'0'91'16,"0"0"-14"-16,0 0-20 16,0 0 17-16,0 0 2 15,0 0-48-15,0-11-26 16,0 11 13-16,-6 11-12 15,-2 8-3-15,0 5 27 16,0 2-4-16,5 4 1 16,1-1-24-16,2 1 8 15,0-4-2-15,10-7-4 0,7-4-2 16,4-4 4-16,4-8 10 16,5-3-12-16,3 0-2 15,1-4 0-15,-1-10 21 16,-6-4-21-16,-7 3 0 15,-5-1 0-15,-6 6 3 16,-5-1 5-16,-3 4-8 16,-1 5 0-16,0 0 22 15,0 2-22-15,0 0 0 16,0 0-1-16,0 7-13 16,0 12 7-16,-6 8 6 15,0 2 1-15,-1 4 13 16,0 1-12-16,1-1-1 0,0-2 25 15,-2-1-21 1,-1 0 10-16,2-3-14 0,-1 0 2 16,2-1 6-16,2-4-5 15,-2-2-3-15,3-4 0 16,3-1-19-16,0 2-52 16,0-10-98-16,-3-7-218 15</inkml:trace>
  <inkml:trace contextRef="#ctx0" brushRef="#br0" timeOffset="197213.238">979 9172 569 0,'0'0'253'0,"0"0"-207"16,0 0-45-1,0 0 90-15,0 0 3 0,0 0-22 16,0 0 12-16,0 0-57 15,4-1 2-15,-4-8 6 16,0-2-27-16,3-3 8 16,2-6-16-16,2-4 11 15,5-4-12-15,0-3 3 16,1-3-2-16,1 0 0 16,-2-1 6-16,2 2-10 15,-1 4 4-15,-6 7 0 16,-1 8-5-16,0 5 5 15,-6 4-4-15,3 5 1 16,-3 0-31-16,0 0 23 0,3 2-31 16,2 10 2-16,2 3 25 15,-1 3 18-15,0-3-3 16,0-3 0-16,-3-5 9 16,3-4-13-16,-3 0 4 15,-3-3 0-15,7 0 1 16,2 0 8-16,7-9-9 15,4-8 7-15,4-5-1 16,0-1 5-16,1-1-11 16,-5 0 0-16,-4 2 2 15,-3 1-2-15,-4 7 0 16,-6 8-5-16,0 1 14 16,-1 5-15-16,-2 0 6 0,0 0-13 15,0 0-3 1,3 0-2-16,3 14-1 0,3 7 19 15,1 5 0-15,-1 2 5 16,-3 2-5-16,3-1 0 16,-5 2 6-16,-2-1 2 15,-2-2-8-15,0 0 0 16,0-2 5-16,0-7 3 16,0-5-8-16,-2-4-25 15,2-5-32-15,0-3-83 16,0-2-23-16,12 0-182 15</inkml:trace>
  <inkml:trace contextRef="#ctx0" brushRef="#br0" timeOffset="197932.998">1772 8861 671 0,'0'0'143'16,"0"0"-131"-16,0 0 13 15,0 0 45-15,0 0-19 16,0 0 5-16,-65-22-56 16,50 22 6-16,-7 18-3 15,-1 2-3-15,-1 6 0 0,5 1 3 16,5-3 7-16,7 0-3 15,7-4-7-15,0-4-6 16,0-4-4-16,16-2 10 16,5-6-3-16,6-4 0 15,3 0 6-15,0-4-7 16,0-13 4-16,-4 0-27 16,-9-4 17-16,-7 1-26 15,-7 1 1-15,-3-1-16 16,-3 1-16-16,-15 5 50 15,-4-1-6-15,4 7 23 16,-3 3 11-16,9 4-10 0,0 1 0 16,5 0 12-16,2 0-11 15,2 0 32-15,1 0-34 16,2 4 3-16,0 6-10 16,0-4 7-16,11 0 0 15,6 1 5-15,4-3-3 16,5-4 33-16,3 0-19 15,-1 0-7-15,0-6 26 16,-1-7-23-16,-4-1 1 16,-1-2 5-16,-3-1-16 15,-5-3 38-15,1 1-26 16,-9-1 3-16,-2-2 9 16,-4 2-17-16,0 1 1 0,0 1-10 15,-2 3 8-15,-8 3 14 16,0 3-10-16,-1 3-7 15,-1 1 4-15,1 2-5 16,0 0-4-16,-2 2 0 16,4 1 3-16,4 0-26 15,2 0 14-15,3 0-70 16,0 0-22-16,0 0-60 16,9 1-10-16,9 3-224 15</inkml:trace>
  <inkml:trace contextRef="#ctx0" brushRef="#br0" timeOffset="198315.277">2205 8632 427 0,'0'0'274'16,"0"0"-182"-16,0 0-25 15,0 0 48-15,0 0-46 16,0 0-31-16,-9-6 1 15,-1 6-12-15,-1 0-18 16,-1 0 2-16,2 0-2 16,1 0 1-16,1 0-10 15,-1 9 0-15,-1 3-3 16,2 4 2-16,-2 3-1 0,3 2 1 16,1 2 2-1,1 0 3-15,2-1-4 16,3-2 0-16,0-6-9 0,0-3 9 15,10-3-5-15,7-6-1 16,5-2 12-16,4 0 10 16,5 0-16-16,-1-11 0 15,0-3-3-15,-2 0 0 16,-4-1-20-16,-3 6-17 16,-9 2-75-16,-8 4-20 15,-4 3-97-15</inkml:trace>
  <inkml:trace contextRef="#ctx0" brushRef="#br0" timeOffset="198923.873">609 9561 623 0,'0'0'0'0,"0"0"2"16,0 0 17-16,0 0 78 16,0 0 16-16,0 0-57 15,-7-10-19-15,7 10-32 16,0 0 7-16,7 0 4 16,11 0-13-16,13-1-2 15,11-2 29-15,11 0-27 16,12-4 18-16,11 2-21 15,4-1 0-15,4 0 7 0,7 0-7 16,3-2 0 0,12-6 5-16,0-3-3 0,4-3-4 15,0-4 2-15,-8-2 0 16,-4 2-2-16,-13 4 2 16,-19 0 0-16,-11 9 4 15,-19 3-2-15,-12 0-3 16,-12 7 1-16,-7-2 0 15,-4 3 19-15,-1 0-15 16,0 0-4-16,0 0 17 16,0 0-11-16,0 0-12 15,0 0-8-15,0 0-48 16,0 0-8-16,0-3-116 16,0-1-397-16</inkml:trace>
  <inkml:trace contextRef="#ctx0" brushRef="#br0" timeOffset="200269.607">2566 7414 233 0,'0'0'380'0,"0"0"-338"16,0 0-17-16,0 0-25 16,0 0 46-16,0 0-34 15,0 0-10-15,-24 0 35 16,24 0-37-16,0 0 0 16,6 0 12-16,10 0-7 15,8 3 61-15,9 5-43 16,9-2 6-16,5-1 22 15,7 1-40-15,3-1 5 16,3-2-16-16,6 0 11 16,-1 0 2-16,-1-2-13 15,-7 3 0-15,-1-1-1 0,-8 0 3 16,-5 0-2 0,-7 0 0-16,-5-1 11 0,-7 1-4 15,-6 0-7-15,-3-1 0 16,-9-1 2-16,0-1 0 15,0 0-2-15,-1 2 0 16,2-1 0-16,2 4-18 16,3 4 4-16,-3 2-95 15,-5-3-90-15</inkml:trace>
  <inkml:trace contextRef="#ctx0" brushRef="#br0" timeOffset="205088.588">2103 6957 513 0,'0'0'72'0,"0"0"-60"15,0 0-9-15,0 0 48 0,0 0-5 16,88 1-20-16,-65-1 43 16,12 0 3-16,4-2-64 15,9-5 8-15,12 2-16 16,13-3 0-16,8 5 3 16,5-5-3-16,-1 7-25 15,-8-1-21-15,-11 2-40 16,-14 0-59-16,-13 0-165 15</inkml:trace>
  <inkml:trace contextRef="#ctx0" brushRef="#br0" timeOffset="205593.707">2252 7081 588 0,'0'0'15'0,"0"0"2"15,0 0-17-15,0 0-16 16,0 0 16-16,0 0 24 16,2 29 27-16,46-29 18 15,16 0-49-15,18-4 34 16,17-13-43-16,5 0-9 16,-1-1-2-16,-9-2-41 0,-14 3 19 15,-14 2-54 1,-11 2-21-16,-10 3 7 0,-8-2-74 15</inkml:trace>
  <inkml:trace contextRef="#ctx0" brushRef="#br0" timeOffset="206379.08">3772 6721 525 0,'0'0'178'0,"0"0"-133"16,0 0-45-16,0 0 0 16,0 0-3-16,0 0 3 15,0 0 0-15,17 50 42 16,-7-21-13-16,-5 6 14 16,-5 10-6-16,0 3 13 15,0 1 7-15,0-9-39 16,0-7 7-16,0-9-9 15,0-10-8-15,0-6 6 0,0-6-14 16,0-2 0-16,3 0 14 16,0 0-7-16,1-19 33 15,5-7-23-15,3-12-4 16,0-5-11-16,1-4-2 16,1 2 0-16,2 4-11 15,-1 10 0-15,3 11 3 16,-1 9 7-16,-1 3-14 15,2 5 2-15,0 3 13 16,1 0-18-16,2 0 7 16,-2 5 11-16,2 8-5 15,-4 3 3-15,-3 5 2 16,-6 2-6-16,-3 6 6 16,-5 5 0-16,-2 0-4 0,-19 2 8 15,-4-7-4 1,-1-4 8-16,-2-3-4 0,7-8 9 15,8-7-13-15,4-3-17 16,9-4 13-16,0 0-102 16,9-21-75-16</inkml:trace>
  <inkml:trace contextRef="#ctx0" brushRef="#br0" timeOffset="207716.02">4108 7074 479 0,'0'0'128'0,"0"0"-105"15,0 0 16-15,0 0 46 16,0 0 0-16,111-26-23 16,-74 9-42-16,-3-3-2 15,-7 1-5-15,-7-1-6 16,-4 4 28-16,-9-4-16 15,-2 4-11-15,-4-1 18 16,-1 3-21-16,0 0-2 16,0 7 1-16,0 0 8 15,-4 4 3-15,4 3-15 16,-2 0 0-16,1 0-12 16,-2 7 4-16,0 13 8 0,-2 4-4 15,2 5 9-15,3-2-2 16,0-1-3-16,0-4 0 15,14-4 2-15,3-4-2 16,3-6-2-16,1-7-3 16,3-1 10-16,-1 0 12 15,-1-14-13-15,-2-1-1 16,-3-1 10-16,-2 1-8 16,-8-1 14-16,-1 5-8 15,-4 1-4-15,-2 2 29 16,0 6-36-16,0 0 7 0,0 2-13 15,0 0 6 1,-8 3-4-16,-1 13-1 0,0 1-4 16,0 2-1-16,6-1 10 15,3-2-2-15,0-2-2 16,0-1 0-16,0-4 4 16,12-2-5-16,6-5 11 15,3-2-2-15,3 0-4 16,0 0 0-16,0-9 8 15,1-4-5-15,-4 1 4 16,-7 0-7-16,0 2 3 16,-8 2-2-16,-5 4-1 15,-1 4 0-15,0 0-11 16,0 0 14-16,0 0-8 16,-2 0 5-16,-6 3 0 0,-1 11-18 15,3-2 18-15,3 5-6 16,3 0-2-16,0 1 7 15,0 0 1-15,3-2-1 16,6-1 6-16,3-2-11 16,-1-4 6-16,2-4 0 15,-1-2 3-15,6-3-3 16,-2 0 0-16,-1 0-1 16,2-3 1-16,0-9 21 15,-3-4-16-15,4-4 0 16,-2 0 2-16,-1-3-4 15,2 0 4-15,-3 0-7 0,-3 0 0 16,-2 1-3-16,-2 3 3 16,-4 9 0-16,-1 2 20 15,-2 7-9-15,0 0-3 16,0 1-8-16,0 0-10 16,0 0-1-16,-3 14-4 15,-7 6 8-15,2 1 1 16,2 1 5-16,3-4 0 15,3-1-10-15,0-2-1 16,0-4-4-16,0-1 11 16,12-2 5-16,1-4-11 15,1-2 23-15,2-2-15 16,5 0 3-16,3-11 0 0,-2-6 17 16,-1 0-17-1,-1-2 0-15,-3-5 15 0,0-1-14 16,-1-4 23-16,-2-2-24 15,-1-2 4-15,-3-4 5 16,0 3-9-16,3-2 0 16,-4 4 1-16,-3 8 6 15,4 5-8-15,-4 9 1 16,-4 6 0-16,-1 4 1 16,-1 0-1-16,0 0-8 15,0 6 7-15,0 8-18 16,0 6 18-16,0 10 1 15,-6 1 0-15,3 5 1 16,3-2-1-16,0-3 0 0,0-7-6 16,0-4 13-16,0-8-9 15,9 0 2-15,4-5 0 16,4-5-1-16,5-2 1 16,0 0-10-16,6 0 9 15,0-9-50-15,-4-3-26 16,-3 0-100-16,-12-2-142 15</inkml:trace>
  <inkml:trace contextRef="#ctx0" brushRef="#br0" timeOffset="208915.237">5838 6899 468 0,'0'0'321'15,"0"0"-265"-15,0 0 2 16,0 0-28-16,0 0 41 16,0 0-48-16,0 0-10 15,-88-29-11-15,79 51 7 16,-1 5-15-16,1 3 6 16,6 2 0-16,1-2 8 15,2-6-8-15,0-5 0 16,8-3-8-16,7-9 19 15,3-6-8-15,3-1 0 0,1-1-1 16,-1-17 18-16,0-3-18 16,-6-3-2-16,0-3 19 15,-8 2-17-15,-4 1 2 16,-3 3-4-16,0 4 0 16,0 7 45-16,0 5-45 15,0 5 0-15,0 0-2 16,0 0 4-16,-3 12-5 15,-4 10-2-15,5 3 5 16,1 1-8-16,1-4 8 16,0-1 0-16,10-3-2 15,9-7 0-15,6-5-16 16,7-6-114-16,-1-6-227 16</inkml:trace>
  <inkml:trace contextRef="#ctx0" brushRef="#br0" timeOffset="210625.416">6335 6996 93 0,'0'0'742'0,"0"0"-693"15,0 0-45-15,0 0 8 16,0 0 98-16,80-51-89 16,-51 31-15-16,-4-3 17 15,-4-4-22-15,-3-2 21 16,-7 0-22-16,-5-2 0 15,1 4 7-15,-7-2-7 16,0 6-1-16,0 4-1 16,0 4 4-16,-3 7 6 15,-1 6-8-15,4 2 0 0,-2 0 1 16,1 0-1 0,-1 8-14-16,-2 9 10 0,-1 6 2 15,2 6 2-15,-2 8 0 16,-3-1 0-16,3 4 26 15,-2-1-21-15,-1 2 0 16,2-7 19-16,-1-4-23 16,7-10 15-16,-2-6-16 15,2-10 0-15,0-2 6 16,0-2-6-16,0 0 0 16,5-9 8-16,17-11-8 15,5-6-1-15,1 3-42 16,-4 6-14-16,-6 8 56 15,-3 5-31-15,-9 4 18 16,3 0 10-16,-2 2-30 16,-2 11 34-16,4 0-1 0,0 0 3 15,7-2 3-15,6-3-4 16,2-5 13-16,8-3 1 16,2 0-10-16,-1 0 10 15,-2-11-15-15,-1-3 2 16,-7 0-3-16,-6 3 1 15,-6 2 0-15,-4 3-8 16,-7 3 16-16,0 0-4 16,0 2-4-16,0 1 3 15,-10 0 1-15,-5 0-4 16,-3 1 0-16,4 11-5 0,3-1 23 16,-1 2-20-1,4 0 2-15,2 1 0 0,5 2-3 16,1-2 3-16,0 0 0 15,7-2 3-15,10-2 6 16,6-1-2-16,7-3-7 16,5-4 0-16,1-2 7 15,-4 0-6-15,-3 0-1 16,-7-2 0-16,-6-4 11 16,-7 4-8-16,-4-1-2 15,-5 2 11-15,0 1 24 16,0-2-21-16,0 2 5 0,0-1-20 15,-8 1 7 1,1 0-17-16,-5 0 10 0,9 4-1 16,-2 9-11-1,5-1 11-15,0 2-1 0,0 2 0 16,6-3-5-16,9-3-5 16,-1-2 12-16,2-5-10 15,-1-3-3-15,0 0 13 16,-3 0-4-16,2-11-6 15,-7-1-6-15,0-5 6 16,-7 2-7-16,0-1-7 16,-4 3 22-16,-14 7-30 15,1 3 7-15,-2 3 24 16,1 0-33-16,8 4 33 16,2 4-6-16,4 1-11 0,4-1 11 15,0-1-10 1,0-1 17-16,12-3-2 0,5-3 5 15,4 0 1-15,3-5-3 16,2-8 8-16,-3-5 8 16,-1-1-10-16,-2-3 0 15,-2 0 20-15,-4-4-9 16,-4 3 33-16,-3-8-34 16,-2 0 7-16,-5-2 25 15,0 1-41-15,0 5 13 16,0 4-2-16,0 10-14 15,0 5 10-15,0 6-15 0,0 2 0 16,0 0-15-16,0 0 12 16,0 10-11-16,5 7-11 15,-4 11 25-15,1 5-2 16,-2 5 2-16,0 0 0 16,0-2 0-16,0-6 8 15,0-8-8-15,0-4 0 16,0-4 2-16,0-7 6 15,0-5-8-15,0-2 0 16,0 0-6-16,0 0 13 16,0-5-7-16,6-15 0 15,5-6 16-15,0-10-23 16,-2-5 7-16,0-3-10 16,-3-3 8-16,-2 5 2 15,1 5 0-15,-2 8-3 0,3 10 2 16,2 7-15-16,0 3 16 15,0 6-15-15,5 3 11 16,0 0-15-16,2 0 8 16,-1 4 10-16,-2 8-11 15,-2 1-3-15,-4 3 12 16,0 4 2-16,-5-1-6 16,-1 4 14-16,0-3 1 15,0-2 6-15,-7 2-12 16,-2-3 26-16,-6-4-28 15,3 0 0-15,-3-5 11 16,2-2-11-16,-3-1-65 0,-4-5-150 16</inkml:trace>
  <inkml:trace contextRef="#ctx0" brushRef="#br0" timeOffset="211346.476">5516 7319 613 0,'0'0'162'15,"0"0"-154"-15,0 0-7 0,0 0 35 16,0 0 34-16,0 0-18 15,-49 71-20-15,39-41-22 16,-1-1 39-16,5 3-38 16,-4-1 10-16,1-3 4 15,4-1-14-15,-2-2 8 16,-2-4-19-16,3-5 9 16,-2 0-3-16,2-7-6 15,-1-2-4-15,3-7-27 16,-4 0-57-16,-6-1-56 15,-3-16-381-15</inkml:trace>
  <inkml:trace contextRef="#ctx0" brushRef="#br0" timeOffset="211659.105">5212 7478 151 0,'0'0'537'15,"0"0"-488"-15,0 0-9 16,0 0-32-16,0 0 23 16,0 0 9-16,-2 25-21 15,2-4 37-15,0 4-17 16,0 3-13-16,0 1 38 16,0-3-56-16,0-1 6 15,0-1 7-15,8-5-18 0,7-4 19 16,-2-3-22-16,8-7 0 15,3-5 25-15,6 0-23 16,7-4-1-16,-1-11 5 16,3-2-6-16,-2 2-44 15,-9 0-71-15,-5 3-92 16,-10-2-262-16</inkml:trace>
  <inkml:trace contextRef="#ctx0" brushRef="#br0" timeOffset="212628.149">3425 8267 842 0,'0'0'98'0,"0"0"-80"16,0 0-17-16,0 0 9 16,0 0 8-16,0 0 40 15,104-15-44-15,-74 9-5 16,1 3-3-16,-2-4 0 15,-5 4-12-15,1-1-12 16,-4 1-86-16,-5-2-18 16,-8 2-145-16</inkml:trace>
  <inkml:trace contextRef="#ctx0" brushRef="#br0" timeOffset="212860.038">3617 8233 648 0,'0'0'92'15,"0"0"-74"-15,0 0-4 16,0 0 64-16,0 0-63 16,0 0 19-16,-13 68 30 15,10-37-32-15,0 5 33 16,-3-1-51-16,3 3-12 16,-4-2 39-16,4-5-38 15,-2-2 0-15,4-6-3 16,1-7 6-16,0-2-12 0,0-1-60 15,0-12-135-15,9-1-176 16</inkml:trace>
  <inkml:trace contextRef="#ctx0" brushRef="#br0" timeOffset="213691.345">3708 8618 666 0,'0'0'52'0,"0"0"-1"16,0 0-6-16,0 0 6 16,-65 72 9-16,65-55-49 0,0-3-4 15,12-5-7 1,10-4 0-16,1-5 5 0,6 0-5 16,4-6-5-16,-3-10-11 15,-3-1-59-15,-11 0-12 16,-10 1 14-16,-6 2-56 15,-9 1-28-15,-18 3-101 16,-3 4 154-16,2 4 104 16,3 2 80-16,8 0 28 15,4 0-59-15,8 0-4 16,5 4-3-16,0 0-42 16,2 2 0-16,12-1 16 15,8 1 40-15,3-3 30 16,5-3-35-16,4 0-32 15,-3 0 27-15,-2-7-28 0,-2-8 19 16,-5-2 0-16,-4-4-18 16,0-3 0-16,-6 0-13 15,3 0-4-15,-8 0 60 16,-1 6-44-16,-6 4 12 16,0 4 21-16,0 7-6 15,0 2 2-15,0 1-30 16,0 0-12-16,0 4-10 15,0 13 3-15,-1 5 2 16,-2 5-5-16,3 2 13 16,0 2-2-16,0-1-6 15,0 2 0-15,0-7 11 16,0-3-11-16,0-7 0 16,0-6-6-16,0-6 13 0,0-3-6 15,0 0-1 1,0-8 0-16,0-13 17 0,0-9-17 15,0-6-2-15,0-4 0 16,0-4 4-16,0-4-16 16,-5 1 14-16,1 4 0 15,2 5-1-15,2 5 1 16,0 7 0-16,5 4 0 16,8 8-2-16,1 6-5 15,-1 5 7-15,-1 3-6 16,-2 0-9-16,1 5 9 15,-1 15-3-15,1 2 8 16,-2 3 1-16,1-1-2 0,-4 0 2 16,-3-3 0-16,-3 0-2 15,0 0 9-15,-3 0-7 16,-10-1 0-16,-2-1 6 16,0-4-18-16,6-5-49 15,9-10-184-15</inkml:trace>
  <inkml:trace contextRef="#ctx0" brushRef="#br0" timeOffset="214393.677">4497 8603 623 0,'0'0'91'0,"0"0"-76"16,0 0-11-16,0 0 89 15,103-36-51-15,-73 16 22 0,0-3-32 16,-2-2-11-16,-1-4 20 16,-7 0-30-16,-4 2 6 15,-5 5 15-15,-7 6-31 16,-4 6 28-16,0 5-13 16,0 5-15-16,0 0 9 15,-7 0-10-15,-9 5-8 16,-3 11 6-16,0 2 4 15,2 2-9-15,4 1 7 16,4 2 0-16,3-2-2 16,1 0 5-16,5-1-3 15,0-1 0-15,0-2 0 16,8-3 0-16,11-1 0 16,2-4 1-16,6-4 3 0,0-4 4 15,0-1-8-15,-3 0 0 16,-6 0 12-16,-5 0-3 15,-4 0-9-15,-6 0 0 16,-3 0-5-16,0 0 5 16,0-1-5-16,-14 1 0 15,-5 0-3-15,-5 0 3 16,3 0 5-16,-1 6-5 16,3 3 3-16,8-4 2 15,7-1-1-15,4-2-1 16,0 1-12-16,0 0 1 15,4-1 10-15,12 0 3 16,1-2-13-16,5 0 5 0,-2-3-45 16,1-10-72-1,-11-6-198-15</inkml:trace>
  <inkml:trace contextRef="#ctx0" brushRef="#br0" timeOffset="214559.196">4635 8439 472 0,'0'0'358'0,"0"0"-354"15,0 0-4-15,0 0 0 16,0 0 0-16,0 0-15 0,89 0-52 16,-50 0-588-1</inkml:trace>
  <inkml:trace contextRef="#ctx0" brushRef="#br0" timeOffset="-214311.584">5167 8495 643 0,'0'0'171'0,"0"0"-143"0,0 0-27 15,0 0 0-15,0 0 63 16,0 0-29-16,-7 65 15 16,7-41-10-16,0 4-29 15,0 3 35-15,0 0-45 16,0 0 5-16,0-3 27 15,0-4-20-15,0-9-1 16,0-5-12-16,0-7 0 16,4-3 1-16,-4 0 9 15,3-5-7-15,0-15 26 0,-3-7-28 16,0-7-2-16,0-2 1 16,0-4 0-16,0-4-21 15,-6 1 18-15,-1 1-7 16,4 1 1-16,1 7 8 15,2 5-3-15,0 8-8 16,8 4-15-16,5 6 15 16,2 2-13-16,3 4 17 15,0 1 0-15,-2 4 16 16,3 0-12-16,-2 0 4 16,-2 9-1-16,-6 1-17 15,-3 6 18-15,-1 4 0 16,-5 2 5-16,0 0-1 0,0 1 16 15,-5 0-20 1,-7-1 3-16,-6-1 36 0,0 1-39 16,-1-5 0-16,5-3 16 15,4-6-16-15,5-3-1 16,5 0-47-16,0-3-102 16,2-2-27-16,11 0-271 15</inkml:trace>
  <inkml:trace contextRef="#ctx0" brushRef="#br0" timeOffset="-213937.861">5228 8603 192 0,'0'0'401'0,"0"0"-306"16,0 0-19-16,0 0 13 16,0 0 0-16,0 0-81 15,31-15 1-15,-11 9-9 16,2 5 1-16,-2 1-5 16,-5 0 4-16,-1 3-4 15,-3 7-2-15,-3 5 12 16,-4 3-2-16,-4 1 4 15,0 1-6-15,0 0 44 0,0 1-41 16,-9-4-5-16,-4 0 16 16,2-1-15-16,-4-3 12 15,-1-3-13-15,5-5 0 16,1-3-4-16,3-2-33 16,7-2-39-16,0-15-155 15</inkml:trace>
  <inkml:trace contextRef="#ctx0" brushRef="#br0" timeOffset="-212631.473">5512 8664 440 0,'0'0'331'0,"0"0"-264"0,0 0-6 15,0 0 11-15,0 0-40 16,0 0-17-16,-66 37 24 15,57-22-31-15,2 2-7 16,7 0-1-16,0-2 7 16,0-5-11-16,7-3 4 15,5-4 0-15,6-3 2 16,1 0 0-16,2 0-2 16,0-11 0-16,-3-2-9 15,-3-2 9-15,-6 1-39 16,-8 0 0-16,-1 1 38 0,-1 1-37 15,-14 4 20 1,-3 4 14-16,-1 4-3 0,3 0 5 16,3 0-6-16,4 0 8 15,6 7-17-15,3 1 14 16,0-1-4-16,0 1-5 16,11-3 12-16,7 0 2 15,4-4-2-15,1-1 2 16,2 0 9-16,0-7-1 15,-3-6 1-15,-3-4 15 16,1-2-4-16,-2-1 21 16,-3-3-30-16,0-1 7 15,-5-1 17-15,-2-2-31 16,-4-2 0-16,0 5-2 0,0 3 9 16,-3 6-1-1,1 6 3-15,-2 7-12 0,0 2 16 16,0 0-19-16,0 0-10 15,0 1-5-15,0 15 14 16,0 5-1-16,0 5 2 16,-2 1 0-16,1 0 1 15,1-2-1-15,0-2 0 16,0-4-2-16,1-2 8 16,8-5-6-16,2-5 0 15,5-4 1-15,0-3 0 16,7 0 2-16,-1 0-3 15,-2 0 1-15,-2-6 5 0,-6 2-7 16,-4 2 1-16,-6 2 0 16,-2 0 5-16,0 0-5 15,0 0 0-15,-13 0-4 16,-2 7 11-16,-3 6-3 16,4 1-4-16,3 4 0 15,3-3 3-15,8-1-3 16,0-3 0-16,0-1-2 15,4-1 7-15,13-4-7 16,-2-2 2-16,3-3 0 16,-5 0 7-16,0 0-7 15,-5 0 0-15,1 0-2 0,-6-3 1 16,1-2-4-16,-3-5 5 16,1-2-35-16,0-3 22 15,-2-2-51-15,0 2 11 16,0 0 2-16,-2 5-25 15,-8 0 48-15,-3 5 9 16,-1 3 15-16,-2 0-6 16,2-1 10-16,2 3 0 15,3 0 10-15,4 0 8 16,4 0 19-16,1 0-37 16,0 0-4-16,0 0-8 15,0 0 17-15,11 3-5 16,-1 4 22-16,2 0-9 15,0 0 26-15,0-3-12 16,2 0-12-16,1 0 29 0,1-4-35 16,-1 0 8-16,3 0-7 15,-1 0-3-15,0 0 10 16,-1-9-17-16,-1 2 0 16,-3-3 0-16,0 0 1 15,-4 3-1-15,-5 0 4 16,-2 3 7-16,1 3-2 15,-2 1-9-15,0 0 5 16,0 0-19-16,0 0 14 16,0 0-13-16,0 7 9 15,-2 7 4-15,-2 3 3 16,1 3-3-16,3-2 2 0,0-2-9 16,0-2 7-16,3-5 0 15,11-6-5-15,0-3 2 16,5 0 3-16,-1-7-22 15,3-7-61-15,0-3-32 16,-6-2-105-16</inkml:trace>
  <inkml:trace contextRef="#ctx0" brushRef="#br0" timeOffset="-211781.601">7327 7490 731 0,'0'0'89'16,"0"0"-53"-16,0 0-13 16,0 0-14-16,0 0 2 15,0 0 25-15,48 7 13 16,-8 4 5-16,11 3-22 0,7 3-32 16,6 3 37-16,4 0-32 15,-3 3-2-15,-3-2 7 16,-7 1-7-16,-5-5-3 15,-6 0 0-15,-9-3 3 16,-7-3-3-16,-10-4 0 16,-6 0 0-16,-8-7-5 15,-2 2 8-15,-2-2-4 16,0 0 1-16,0 0 0 16,0 0-5-16,0 0 5 15,1 0-42-15,1 0-24 16,3 5-106-16,-4 2-71 15</inkml:trace>
  <inkml:trace contextRef="#ctx0" brushRef="#br0" timeOffset="-210465.261">8363 7575 446 0,'0'0'268'0,"0"0"-252"16,0 0-16-16,0 0 1 16,0 0 15-16,-19 71 51 15,19-36-36-15,0 2 20 16,0 2 5-16,0-1-28 16,0-3 7-16,0-1-13 15,0-8-22-15,0-5 33 16,0-9-29-16,0-7-4 15,0-2 8-15,0-3-2 16,0 0 11-16,3-3 22 16,3-17-13-16,3-6-6 15,0-6-20-15,-3-4-2 0,-2 0 0 16,-4-1-1 0,0 0-3-16,0-1 3 0,0 0 3 15,0 0 0-15,0 1 0 16,0 1-25-16,0 6 24 15,9 7-8-15,3 8 2 16,2 5-21-16,-2 6 11 16,-2 4 4-16,2 0-14 15,-1 0 11-15,-4 14 16 16,-1 4-7-16,-6 5-3 16,0 6 10-16,0-2 0 15,-13 2-10-15,-7-2 12 16,-4-5-2-16,5-3 6 15,4-8-2-15,12-4-6 16,3-3 2-16,0-1-4 0,18 0-5 16,12 4 14-16,4-2-5 15,-1 2 0-15,-3 2 7 16,-8 2-16-16,-10 3 7 16,-5 2 2-16,-7 1-28 15,-2 4 35-15,-21 1-7 16,-4 2 11-16,-4-4-9 15,-4-1 22-15,4-5-20 16,4-4 2-16,7-2 8 16,6-6-14-16,11-2-1 15,3 0-22-15,3-5-139 16,22-13-605-16</inkml:trace>
  <inkml:trace contextRef="#ctx0" brushRef="#br0" timeOffset="-209773.39">8593 7844 168 0,'0'0'581'0,"0"0"-565"16,0 0 33-16,0 0-38 15,0 0 36-15,0 0-20 16,-54 50-27-16,64-39 19 15,13-2-11-15,7-4-6 16,2-4 30-16,5-1-32 0,-7 0-32 16,-5-5-30-16,-10-7 9 15,-6 1 27-15,-9-2 19 16,0 1-24-16,-12-2 30 16,-11 0-37-16,-2-1 38 15,-1 4 5-15,6 5 16 16,8 1 28-16,6 3-34 15,4 2-10-15,2 0 2 16,0 0-7-16,0 0-21 16,0 0 21-16,9 0 7 15,7 0 30-15,4 0-2 16,4 0-13-16,3-7 10 0,-2-5-26 16,-2-3 15-16,1 1 0 15,-5-3-14-15,-4-3 21 16,-3 3 2-16,-6-3-15 15,-3-1 35-15,-3-2-33 16,0-3-10-16,0 0-4 16,0 0 10-16,0 3-5 15,-3 6-8-15,1 5 0 16,2 7 28-16,0 3-28 16,-1 2-10-16,-1 0 9 15,1 0-21-15,-3 11 17 16,4 6-3-16,-3 6 8 15,-2 2 2-15,2 1-2 16,0 0 0-16,3 0-2 0,0-6 12 16,0 0-4-16,0-4-6 15,8-3 2-15,3-4 4 16,3-3-6-16,-3-3 0 16,10-3 10-16,-1 0-4 15,-2-6-12-15,0-11 1 16,-8-3-58-16,-8-1-50 15,-2-2-192-15</inkml:trace>
  <inkml:trace contextRef="#ctx0" brushRef="#br0" timeOffset="-209653.755">8834 7575 155 0,'0'0'0'15</inkml:trace>
  <inkml:trace contextRef="#ctx0" brushRef="#br0" timeOffset="-209240.374">8993 7760 629 0,'0'0'89'0,"0"0"-76"16,0 0 6-16,0 0 68 15,88-69-26-15,-70 52 2 16,-2-3 0-16,-5 0-37 16,2-1 10-16,-7-3-19 15,3-2-13-15,-4 2 34 16,-2-3-21-16,0 5-11 15,-3 6-2-15,1 6 8 16,-1 4 3-16,0 6-15 16,0 0-15-16,0 0 5 15,0 3-8-15,0 14 18 0,-7 5-7 16,-2 6 24 0,1 2-18-16,2-1 1 0,5-1 0 15,1-3 2-15,0-4-2 16,0-4 0-16,0-7-1 15,4-3-10-15,5-7-13 16,-1 0-35-16,1-5-46 16,-4-16-91-16</inkml:trace>
  <inkml:trace contextRef="#ctx0" brushRef="#br0" timeOffset="-209090.504">8911 7548 423 0,'0'0'26'16,"0"0"-26"-16,0 0-1 15,103 5-1-15,-68-5-205 16</inkml:trace>
  <inkml:trace contextRef="#ctx0" brushRef="#br0" timeOffset="-208387.744">9302 7603 727 0,'0'0'92'0,"0"0"8"16,0 0-49-16,0 0 4 16,0 0-32-16,0 0-23 15,0 12-2-15,0 1-3 16,0 2 10-16,6-1 7 15,1-2-12-15,5 0 0 16,0-4 3-16,6-2 1 16,0-3-4-16,7-3 0 15,-4 0-15-15,-3 0 0 16,-6-9 15-16,-6-1 0 16,-6-3-3-16,0-2 3 15,-3-2-1-15,-14-2-3 16,1 6 8-16,0 3-15 15,2 4 11-15,5 6 0 0,-3 0-11 16,3 0-12-16,2 3 9 16,-3 7 8-16,5 1 6 15,-1 2-4-15,5-1 4 16,1 1 0-16,0-1-9 16,0-1 9-16,1 0-3 15,10-3-5-15,0 0 12 16,1-6-18-16,-1 0 9 15,1-2 5-15,-2 0 4 16,-1 0-2-16,1-6-3 16,-3-4 1-16,-1-2 0 15,-2 2 13-15,1-2-13 0,2 0-8 16,-1 0-2 0,1 0 2-16,-2 4-15 0,0-1 23 15,0 6-14-15,-3-1 7 16,4 2-16-16,-3 2-7 15,0 0 29-15,1 0-22 16,1 0 12-16,0 0 5 16,3 2 3-16,-2 5 3 15,0 0 0-15,2 0 0 16,0 0-7-16,3-2 7 16,0 1 0-16,3-2-4 15,4-3 8-15,-1-1 0 16,3 0-4-16,0 0 0 0,4-2 2 15,-4-8-2 1,-7-1-155-16</inkml:trace>
  <inkml:trace contextRef="#ctx0" brushRef="#br0" timeOffset="-207645.149">9934 7238 144 0,'0'0'452'0,"0"0"-347"16,0 0-92-16,0 0 28 16,0 0 48-16,0 0-43 15,5 0 3-15,5 0-24 16,6 0-18-16,1 0 14 16,2 0-21-16,-1-2 0 15,-3 1-7-15,-3 1 3 16,-3 0-55-16,-6 0-71 15,-3 0-136-15,0 0-260 16</inkml:trace>
  <inkml:trace contextRef="#ctx0" brushRef="#br0" timeOffset="-207418.351">9934 7238 450 0,'93'7'179'0,"-93"-7"-105"16,-2 4-38-16,2 4-23 15,-3 7 47-15,-3 8-15 16,-1 4 26-16,1 3-9 16,0 1-27-16,1-1-9 15,-2-4-26-15,4-4 9 16,0-2-7-16,3-6-2 0,0-3-4 16,0-3-38-16,6-6-101 15,12-2-42-15,1 0-496 16</inkml:trace>
  <inkml:trace contextRef="#ctx0" brushRef="#br0" timeOffset="-207105.18">10067 7483 296 0,'0'0'256'0,"0"0"-185"15,0 0-4-15,0 0-23 16,0 0-23-16,0 0 41 15,-24 60-54-15,27-47 0 0,13-6 16 16,5 0-17-16,0-7 20 16,2 0-27-16,-3 0 0 15,-3 0-20-15,-5-5 20 16,-5-2 0-16,-7-1-6 16,0 0 13-16,0-2-17 15,-16 2 5-15,-4 0 5 16,-7 0-11-16,2 3 12 15,6 2-1-15,3 2 0 16,8 1-2-16,2 0-17 16,6 0-88-16,0 0-180 15,4 0-20-15</inkml:trace>
  <inkml:trace contextRef="#ctx0" brushRef="#br0" timeOffset="-206594.461">10511 7174 597 0,'0'0'139'0,"0"0"-69"16,0 0 22-16,0 0-38 0,0 0-16 15,0 0-13 1,0-1-23-16,0 1 24 0,0 0-18 16,9 0 2-16,6 0 27 15,5 0-30-15,7-3 6 16,-1 1-13-16,3 0 10 15,-4 2-19-15,-2 0 9 16,-6 0-41-16,-8 0 16 16,-4 0-74-16,-5 0-8 15,0 0-39-15,0 0-260 16</inkml:trace>
  <inkml:trace contextRef="#ctx0" brushRef="#br0" timeOffset="-206360.918">10628 7171 448 0,'0'0'233'0,"0"0"-189"0,0 0-24 15,0 0-1-15,0 0 74 16,0 0-28-16,-37 77-17 16,26-47 17-16,-1 3-33 15,-1 3-21-15,2-3 5 16,4-3-5-16,1-8-2 15,3-7-9-15,3-4-27 16,0-5-4-16,16-6-71 16,4 0-66-16,5-10-373 15</inkml:trace>
  <inkml:trace contextRef="#ctx0" brushRef="#br0" timeOffset="-205537.051">10662 7410 344 0,'0'0'290'0,"0"0"-237"16,0 0-3-16,0 0 10 15,0 0 26-15,0 0-50 16,-21 43-17-16,21-32 23 16,3 0-30-16,8 0-9 15,2-5-3-15,4-1 13 16,-1-3-7-16,-1-2-6 15,1 0 3-15,-4-2 2 16,-5-8-5-16,-5-2-10 0,-2 1 6 16,0-1-35-16,-2 2 33 15,-8 3-6-15,3 3 4 16,2 2-7-16,2 2 14 16,2 0-9-16,1 0 4 15,0 0-34-15,0 0 32 16,0 0-11-16,7 0 19 15,9 0 15-15,1 0-1 16,5-1-3-16,-2-7-9 16,-1-5 2-16,-3-3 13 15,-3-1 8-15,-4-3-15 16,-1-1 33-16,-3 1-18 0,-1 1-4 16,-2 0 8-16,1 6-21 15,-2 4 28-15,1 5-34 16,-2 3 9-16,0 1-5 15,0 0-6-15,0 0-11 16,0 5 0-16,0 12 11 16,0 5-3-16,0 2 3 15,0 2 0-15,0-1 0 16,0-3 0-16,0-4 0 16,-2-8 0-16,1-2 17 15,1-6-16-15,0-2-1 16,0 0 0-16,0 0 4 15,0-10-1-15,0-9 2 0,0-5-5 16,4-5 0 0,1 0 4-16,-2-2-4 0,6 0-1 15,0 1-12-15,-2 8 12 16,3 5-14-16,-1 7 7 16,-1 8 1-16,0 0-13 15,0 2 8-15,-1 0-17 16,1 0 21-16,-2 14-4 15,1 3 4-15,-3 2 4 16,-4 5 4-16,0-2 3 16,0-1-3-16,-11 2 0 15,-3-3 16-15,-3-2-7 16,0-1 6-16,1-6 3 0,3-2-6 16,1-2 1-16,9-5-13 15,0-2-9-15,3 0-69 16,-2 0-158-16</inkml:trace>
  <inkml:trace contextRef="#ctx0" brushRef="#br0" timeOffset="-171577.383">3062 14490 473 0,'0'0'110'0,"0"0"-96"0,0 0-11 16,0 0 24 0,0 0 82-16,0 0-70 0,0 0 5 15,6 0 12-15,-6 0-5 16,0 0 7-16,0 0-32 16,0 0-14-16,0 0 48 15,0 0-56-15,0 0 9 16,0 0 9-16,0 0-18 15,2 0 13-15,-2 0-17 16,0 0 0-16,0 0 11 16,1 0-10-16,1 0-1 15,2-14 13-15,1-7-11 0,4-6 3 16,3-5-5-16,-3-3 0 16,0-5 6-16,2-4-6 15,-3 1 0-15,1 1-2 16,-3 1 9-16,1 5 8 15,-4 5-15-15,0 4 0 16,-1 2 19-16,-1 1-19 16,-1 3 0-16,2 1 11 15,-2 0-7-15,3-1 12 16,-2 0-16-16,1-4 0 16,4 3 7-16,-2 3-5 15,0 2-2-15,-2 8 5 16,-2 1-2-16,2 5 4 0,-2 0-7 15,0 2 0 1,0 1-3-16,0 0 3 0,0 0-18 16,0 0-19-16,0 0-46 15,0 0-12-15,0 0-72 16,0 0-25-16,-12 0-129 16</inkml:trace>
  <inkml:trace contextRef="#ctx0" brushRef="#br0" timeOffset="-170985.382">2793 13891 570 0,'0'0'45'0,"0"0"-43"16,0 0 2-16,0 0 55 15,0 0-7-15,0 0-30 16,0 0 28-16,0 0-43 16,0 0 10-16,0 0-3 15,7-5-9-15,2-7 16 16,7-7 12-16,4-2-19 15,2-3 13-15,3-1-27 0,1-1 0 16,-1 4 7-16,2-1-2 16,0 3 10-16,0 2-15 15,-5 2 3-15,0 4 3 16,-4 4-6-16,-1 1 0 16,-2 3 0-16,-1 4 8 15,0 0-11-15,1 0 3 16,-3 2 0-16,7 8 6 15,-1 3-2-15,3 3-3 16,1 1 12-16,-2 2-4 16,2 4 14-16,0 2-16 15,-2 3 3-15,1 3 22 0,-2 7-31 16,-4 2 7 0,0 2 11-16,-6 0-15 0,0-3 15 15,0-7-19-15,-3-4 0 16,-2-9 9-16,-1-5-9 15,0-6 0-15,-1-6-4 16,-2-2-22-16,3 0-36 16,0 0-104-16,-3-5-45 15</inkml:trace>
  <inkml:trace contextRef="#ctx0" brushRef="#br0" timeOffset="-164488.091">677 15345 730 0,'0'0'65'0,"0"0"-63"15,0 0 6-15,0 0 17 16,0 0 28-16,0 0-12 16,0 0-41-16,0 0 0 15,0 18 17-15,0-2-2 16,0 3 39-16,0 3-29 16,0 2-14-16,0 0 60 15,0-1-67-15,0-3 2 16,0-3 12-16,0-3-13 15,0-3-8-15,0-5 3 0,0 0-74 16,-1-6 15-16,-4 0-164 16,-3-20 35-16</inkml:trace>
  <inkml:trace contextRef="#ctx0" brushRef="#br0" timeOffset="-164218.44">469 15248 708 0,'0'0'40'15,"0"0"-25"-15,0 0 18 0,0 0 32 16,0 0-18 0,0 0 6-16,-57 77-53 0,49-51 19 15,2 1 13-15,-1 0-12 16,4 0 10-16,2-1-30 15,1-3 6-15,0 0-20 16,3-4 14-16,13-3-10 16,5-3-52-16,3-6-60 15,10-7 4-15,-4 0-235 16</inkml:trace>
  <inkml:trace contextRef="#ctx0" brushRef="#br0" timeOffset="-163954.084">909 15394 423 0,'0'0'35'0,"0"0"80"16,0 0-44-16,0 0 11 15,37 84-56-15,-34-61 46 16,0-2-23-16,-3 2-30 15,0-3 38-15,0-1-33 16,0 0-5-16,0-2 2 16,-3-4-20-16,-3-1-2 15,-3-1-16-15,-1-1-42 16,-4-5-90-16,-2-5-523 0</inkml:trace>
  <inkml:trace contextRef="#ctx0" brushRef="#br0" timeOffset="-162967.928">1149 15300 653 0,'0'0'84'0,"0"0"-77"16,0 0 11-16,0 0-15 15,0 0 29-15,0 0 21 16,-6 100-28-16,6-70 11 15,0 1 21-15,0-2-48 16,0-3 38-16,0-2-39 16,0-5 2-16,0-4 15 15,0-5-25-15,0-4 0 16,1-5-2-16,-1-1 12 16,2 0-3-16,-2 0-2 15,0-3 8-15,0-11 61 16,0-4-74-16,0-8 3 0,0 0-11 15,0-3 14-15,0-2-12 16,0 4-7-16,-2 2 8 16,2 2-3-16,0 3 3 15,0-2 5-15,0 0-1 16,0-1 3-16,8-1-12 16,2-1 9-16,-1 4-5 15,2 1-2-15,2 3 8 16,-1 4-9-16,4 2 8 15,-2 4 1-15,2 3-16 16,1 4 15-16,-1 0 1 16,-1 0-7-16,-3 4-6 0,-3 9 1 15,-6 3 5 1,-3 4 7-16,0 0 0 0,0 0 0 16,-5 1-3-16,-5-7 3 15,-2-2 0-15,6-4 8 16,0 2-16-16,4-5 18 15,2 0-13-15,0-1 3 16,0 0-18-16,0-1 15 16,5 3-45-16,9-1 28 15,2 1 16-15,-1-1 4 16,1 4 5-16,-4-1-5 16,-2 5-4-16,-7 2 1 15,-2-1 3-15,-1 5 0 16,0 0 7-16,-7 1-1 15,-10-3 28-15,-1-2-29 0,3-4-4 16,1-4 28 0,9-3-26-16,-3-4-3 0,8 0 0 15,0-3-56-15,0-12-223 16</inkml:trace>
  <inkml:trace contextRef="#ctx0" brushRef="#br0" timeOffset="-161249.657">1405 15523 579 0,'0'0'138'16,"0"0"-125"-16,0 0 3 0,0 0 91 15,0 0-28-15,0 0-55 16,81-5 28-16,-61-5-36 15,0-3-1-15,-2 1 12 16,-2-4-27-16,-5 0 8 16,1 1-8-16,-5-2 7 15,-4 3 8-15,-1 1-15 16,-2 4 0-16,0 5 5 16,0 3-5-16,0 1-1 15,0 0-6-15,0 0-27 16,-3 0 31-16,0 0-11 0,-2 1 14 15,2 8 4 1,2 1-4-16,-3 3-1 0,4 2-9 16,0 0 10-16,0 2 6 15,0-2-6-15,0-1-7 16,11-3 4-16,-2-2 6 16,1-4-6-16,4-2-2 15,1-2 5-15,1-1 28 16,-2 0-27-16,4 0 0 15,-5-3 12-15,2-6 0 16,-1-1 3-16,-3-4-16 16,-2-1 0-16,-1 4 7 0,-5 1-7 15,2 2 0 1,-3 5-1-16,-2 2 4 0,0 1-6 16,0 0-17-16,0 0-17 15,0 0 36-15,0 2-28 16,0 8 29-16,-4 1 7 15,4 1 3-15,0-2-17 16,0 0 7-16,0 1 0 16,0-1-7-16,2 0 7 15,5-4-3-15,2 3-1 16,0-6 8-16,1 0-8 16,1 0 4-16,1-2 0 15,-1-1 17-15,0 0-13 16,2 0 1-16,-1 0 20 15,-1-3-20-15,2-4 20 0,-1-3-18 16,0-2-4-16,-2-1 32 16,1-4-29-16,1 0-3 15,-2-2 18-15,-1 4-20 16,1 1 11-16,-5 2-12 16,1 3 0-16,-3 2 8 15,0 2-7-15,-1 0-1 16,-2 2 5-16,1 0-1 15,-1 3-8-15,0 0 4 16,0 0 0-16,0 0-18 16,0 0 16-16,0 0-18 15,0 5 19-15,-1 5 1 0,-4 3 3 16,-1 2-3 0,3-1 0-16,0-2 6 0,3 1-6 15,0 0 0-15,0-2-6 16,0-2 16-16,0 1-20 15,0-3 9-15,9-2 1 16,-3-1-9-16,2-2 9 16,3-1 0-16,0-1 7 15,-2 0-6-15,6 0 13 16,-4 0-14-16,3 0 0 16,1-9 35-16,1-4-34 15,-2-3 8-15,1-1 16 16,-3-3-20-16,1-2 16 15,-1-2-21-15,-1 1 1 0,0 0 16 16,-3 1-15-16,-1 3-2 16,-2 2 0-16,-2 1 8 15,1 3-7-15,1 2-1 16,-4 4 0-16,-1 1-6 16,0 1 11-16,0 4-5 15,0 1 0-15,0 0 2 16,0 0-6-16,0 0-11 15,0 0 0-15,0 0 4 16,0 6-12-16,-6 8 23 16,-4 4 13-16,1 3-13 15,3 4 6-15,-3-1-6 16,3 2 0-16,3-3-2 0,0 1 2 16,3 0-6-16,0 0 2 15,0-7 6-15,9-3-7 16,3-4-5-16,0-3 10 15,1-4-8-15,5-2 15 16,0-1-7-16,-1 0 5 16,1 0 0-16,-2-1 4 15,-1-7-9-15,-6 1 7 16,4 0 1-16,-5-2-8 16,-4 3 0-16,1 4 3 15,-5-1-2-15,0 3 6 16,0 0-7-16,0 0-1 15,0 0-14-15,0 0 2 0,0 0 2 16,-9 3 7-16,2 4 8 16,-1 0 8-16,0 4-12 15,1-1 2-15,4 0-8 16,-2-2 6-16,5 0-8 16,0-2 7-16,0-1-2 15,0-2-2-15,0-1-7 16,3-2 12-16,3 0 6 15,2 0-6-15,3 0 1 16,-1-7 9-16,2-3-4 16,1-7 5-16,-3 1-11 15,-2-4 0-15,-1 3 6 0,-1-2 0 16,-6 2-6-16,0 3 0 16,0 3-14-16,0 6 7 15,0 2 4-15,0 3-4 16,0 0-6-16,0 0-19 15,0 6-41-15,0 9 12 16,0 4-80-16,0-3-118 16</inkml:trace>
  <inkml:trace contextRef="#ctx0" brushRef="#br0" timeOffset="-160396.085">3070 15337 388 0,'0'0'319'0,"0"0"-240"16,0 0-44-16,0 0 34 15,0 0-12-15,0 0-35 16,0 0-22-16,-40 24 2 15,25-7 31-15,-3 2-19 16,3-1-5-16,3 0 19 16,4 0-28-16,4-2 7 15,4 0-7-15,0-5-6 0,0-1-7 16,14-6 12-16,8-4 1 16,8 0 8-16,-2-1-8 15,-1-14 2-15,-3-4-6 16,-6-3-12-16,-6 1 10 15,-2 3 1-15,-5 3 5 16,-4 5 1-16,-1 6 2 16,0 1 24-16,0 3-18 15,0 0 4-15,0 6-26 16,0 12 8-16,0 4 5 16,0 3 8-16,0-1-3 15,12-4-10-15,6-4 5 16,9-7-40-16,0-5-17 0,8-4-83 15,-3-11-266 1</inkml:trace>
  <inkml:trace contextRef="#ctx0" brushRef="#br0" timeOffset="-160168.265">3410 15272 708 0,'0'0'77'0,"0"0"-64"15,0 0 33-15,0 0 27 16,84 0-54-16,-53 0 2 0,-4 0-20 16,1 0-2-16,-7 2-31 15,-5-1-124-15,-8-1-183 16</inkml:trace>
  <inkml:trace contextRef="#ctx0" brushRef="#br0" timeOffset="-159950.01">3594 15275 417 0,'0'0'286'16,"0"0"-196"-16,0 0-41 15,0 0 7-15,0 0-9 16,0 0-31-16,-1 40-16 15,1-13 56-15,0 5-15 0,0 3 5 16,0-3-41 0,0 0-1-16,-1-3 16 0,-2-3-13 15,-1-4-14-15,4-5-40 16,0-5-58-16,0-12-152 16</inkml:trace>
  <inkml:trace contextRef="#ctx0" brushRef="#br0" timeOffset="-158977.658">3671 15520 651 0,'0'0'89'16,"0"0"-89"-16,0 0 1 0,0 0 92 15,0 0-82-15,0 0 27 16,32 51-3-16,-12-45-15 15,1-4 33-15,-1-2-52 16,-6 0 5-16,-3 0 24 16,1 0-21-16,-6-2-9 15,0-9 48-15,-2-5-35 16,-2 0 19-16,-1-2-32 16,1-1 8-16,-1-1-4 15,5 1-4-15,-3 5-5 16,8 0 0-16,-1 4-2 15,5 2 1-15,0 3-24 16,3 0 20-16,-1 3-7 0,-1 2-2 16,-5 0 18-16,-2 0-11 15,-4 0 2-15,-5 0 4 16,0 9-11-16,0 4 17 16,0 2 13-16,0 2-4 15,-3 2-8-15,1-1 35 16,-1-1-25-16,3-3 0 15,0-2-11-15,0-1 0 16,5-4 15-16,10-2-15 16,4-3 0-16,2-2 8 0,3 0-6 15,3 0 32 1,-3-11-34-16,-5-4 0 0,-4 1 19 16,-3-1-14-16,-3 1 2 15,-4-1 1-15,-1 1-3 16,-1 3 5-16,-3 2-10 15,0 5 2-15,0 4-9 16,0 0 7-16,0 0-23 16,0 0 15-16,-3 4 7 15,-2 8 1-15,-1 0 0 16,4 4 1-16,1 0-17 16,1 0 16-16,0 0 0 15,0 0-4-15,6-2 11 16,5-2-11-16,2-1 4 15,4-3 0-15,2-3-16 0,2-2 16 16,-3-3 0-16,3 0 8 16,-3 0-4-16,-2-10 7 15,5-1-7-15,-8-4-1 16,2 3 43-16,-4-4-39 16,-4 2 2-16,-3 2 2 15,0 1-6-15,-2 4 1 16,-2 1-6-16,0 3 0 15,0 3-11-15,0 0 11 16,0 0-15-16,0 0 11 16,-2 0-21-16,-6 3 25 15,-1 8 0-15,2 3 9 16,1 3-11-16,0 0 2 0,6 2 0 16,0-2-4-16,0 0 7 15,0 0-10-15,10-4 7 16,1-2 0-16,2-5-2 15,2-1 2-15,3-5 0 16,4 0 4-16,5 0-4 16,0 0-12-16,0-11-166 15,-12-6-708-15</inkml:trace>
  <inkml:trace contextRef="#ctx0" brushRef="#br0" timeOffset="-156465.602">489 16121 511 0,'0'0'30'0,"0"0"-16"15,0 0-6-15,0 0-5 16,0 0 7-16,0 0-1 16,0 0 3-16,75 8 9 15,-75 13-5-15,0-1 0 16,-6 1 13-16,-7-4-16 0,-1 0 17 15,2-5-18 1,-1-5-9-16,7-2 0 0,6-5 4 16,0 0 3-16,0 0-10 15,0 0 0-15,0 0 20 16,0 0-19-16,0 0 13 16,0 0-3-16,0 0-10 15,6 0 24-15,7 5-11 16,0 7 15-16,0 3 19 15,5 1-28-15,-5-2 1 16,0 0-7-16,-2-2-9 16,-1-3 8-16,-2-2-13 15,-4-4-48-15,-4-3-75 16,0-3-92-16</inkml:trace>
  <inkml:trace contextRef="#ctx0" brushRef="#br0" timeOffset="-156207.111">203 16043 473 0,'0'0'103'15,"0"0"-100"-15,0 0 36 16,-25 95 43-16,22-66-36 15,3-1 6-15,0-3-23 0,0-4-25 16,0-1 11-16,10-4-15 16,8-2 0-16,6-5 0 15,10-2-59-15,5-7-17 16,3 0-237-16</inkml:trace>
  <inkml:trace contextRef="#ctx0" brushRef="#br0" timeOffset="-155973.046">663 16179 618 0,'0'0'10'16,"0"0"25"-16,0 0 21 16,0 0 23-16,0 0-24 15,0 0 3-15,74 75-10 0,-65-52-22 16,-4 0 9-16,-4 6-18 15,-1-2-17-15,0 0 28 16,0-4-28-16,0-1-4 16,0-5-17-16,0-4-154 15,-4-6-199-15</inkml:trace>
  <inkml:trace contextRef="#ctx0" brushRef="#br0" timeOffset="-145577.808">3965 3252 545 0,'0'0'13'0,"0"0"17"15,0 0 3-15,0 0-13 16,0 0 70-16,0 0-79 15,-2-72 10-15,2 70 61 16,0 0-43-16,0 2 9 16,0 0-48-16,0 0 4 15,0 0-7-15,2 0 3 16,14 0-1-16,10 6-11 16,9 3 24-16,4-1-12 15,8-2 0-15,3-2 0 16,4-3 6-16,1-1-6 0,-5 0 0 15,3 0 4 1,-7 0 5-16,-7 0-8 0,-8 0-1 16,-5 0 0-1,-8 0-11-15,-2 0 11 0,-1 0-80 16,-3 0-79-16,-11-8-536 16</inkml:trace>
  <inkml:trace contextRef="#ctx0" brushRef="#br1" timeOffset="-137989.436">8608 14543 388 0,'0'0'68'0,"0"0"-41"0,0 0-27 16,0 0 68-16,0 0 24 15,0 0-84-15,0 0 60 16,0 27-55-16,0-19 7 15,0-2 19-15,0 5-26 16,0 1 22-16,0 1-5 16,-4 4-28-16,1 3 47 15,-2-2-48-15,-2 2 9 16,-1 0 5-16,1 2-8 16,-1-2 6-16,-2 1-12 15,1-2-1-15,-2 0 17 0,0-3-17 16,0-1 0-16,-1 0 2 15,-1-2 7-15,-2 0 8 16,-1 0-17-16,-5-2 5 16,1-4 8-16,-4-1-13 15,-4-3 4-15,0-2 17 16,-1 0-17-16,3-1 1 16,3 0 9-16,-3 0-14 15,3 0 11-15,4 0-11 16,0 0-7-16,8 0-2 15,2 0-6-15,3 0 11 16,4 0-8-16,2 0-73 16,0 0-71-16,0 0-163 15</inkml:trace>
  <inkml:trace contextRef="#ctx0" brushRef="#br1" timeOffset="-136320.686">19264 13526 514 0,'0'0'193'0,"0"0"-170"0,0 0-17 16,0 0 26-16,0 0 37 15,0 0-46-15,0 0 26 16,-1-14-45-16,1 14-4 16,0 0 6-16,0 0 1 15,-2 0-14-15,1 5 0 16,-1 9 7-16,0 4 3 16,1 4 9-16,1 5-12 15,-2 1 20-15,1 1-18 16,-2 0 2-16,-3-3-4 15,-3-1 0-15,-1 2 19 16,-3-1-19-16,0-1 0 16,-1 1 3-16,0-4 1 15,0-3-2-15,0-2-2 0,5-3 0 16,-1-4-2-16,2-2 2 16,5 1 0-16,-6-3 4 15,-3 3 0-15,-4-1 2 16,-4 1-6-16,-2 2 0 15,-1-3 17-15,0 1-17 16,0-3-3-16,0-2-1 16,6-1-14-16,2-2-4 15,6 2-21-15,3 0-40 16,0 0 44-16,3-3-146 16,-1 0-250-16</inkml:trace>
  <inkml:trace contextRef="#ctx0" brushRef="#br1" timeOffset="-135131.283">17398 13372 298 0,'0'0'72'0,"0"0"-68"16,0 0 44-16,0 0-1 15,0 0-3-15,0 0 77 16,0 36-67-16,0-25-42 16,0 0 45-16,0-2-9 15,0 2-9-15,-2-2-1 16,-2 4-22-16,0 1 26 15,-1 0-28-15,-2 0-12 16,-2 3 37-16,-2-2-39 16,1 0 17-16,-1-3-11 15,-2 0-4-15,-1 1 25 16,1-2-27-16,1 3 5 16,-1-3-3-16,-1-2 0 0,0 2-2 15,0-3 0 1,2-2-19-16,-3-2 12 0,2-3-39 15,-4-1-54-15,2 0-32 16,-4 0-141-16</inkml:trace>
  <inkml:trace contextRef="#ctx0" brushRef="#br1" timeOffset="-134170.791">16414 13566 424 0,'0'0'108'0,"0"0"-6"0,0 0-72 15,0 0 38-15,0 0 13 16,0 0-43-16,-3 0-9 15,3 0-29-15,-2 0 6 16,2 0-9-16,-1 2 3 16,1 8 0-16,0 0 35 15,0 5-34-15,0 2 23 16,0 3-24-16,0 2 0 16,0 3 26-16,-2-2-17 15,-1 0-9-15,0-2 5 16,-2-4 6-16,1 0 2 15,-3-3-13-15,1 0 0 16,-2-1 3-16,-2-1 4 16,1 2-7-16,-3-3 1 0,-1 1 7 15,-2 1-13-15,-2 0 5 16,-1-1-32-16,-4 1-3 16,-3-1-64-16,-5 0-31 15,0-4-96-15,-1-5-166 16</inkml:trace>
  <inkml:trace contextRef="#ctx0" brushRef="#br1" timeOffset="-133373.335">15002 13339 611 0,'0'0'0'0,"0"0"0"16,0 0 32-16,0 0-29 15,0 0 33-15,13 77 4 0,-13-58-33 16,0 2 32 0,0 2-7-16,-2-2-26 0,-4 1 60 15,-2 0-58-15,0 0 14 16,0 0-3-16,-2-1-16 16,0 3 1-16,-1-2-4 15,2 0 0-15,-4 0 12 16,2-3-12-16,-5 0 0 15,-4-2-27-15,-2-2-111 16,-6-4-36-16,-2 0-292 16</inkml:trace>
  <inkml:trace contextRef="#ctx0" brushRef="#br1" timeOffset="-132340.359">13969 13562 710 0,'0'0'176'0,"0"0"-123"16,0 0-25-1,0 0 8-15,0 0-11 0,0 0 17 16,0-1-42-16,0 1 0 15,0 0-4-15,0 3 12 16,1 8-8-16,1 4 9 16,-1 4 1-16,-1 1 10 15,0 2-19-15,0 3-1 16,0 3 12-16,0-2-10 16,0 3-2-16,0-2 0 15,-4-1 0-15,-5-2 1 16,0-1-1-16,-5-2-7 15,-2-4 7-15,-3 0-2 16,-2-2-12-16,-1-3 8 16,-3-3-46-16,2 1-11 0,-3-2-92 15,-1-1-80-15,1-7-131 16</inkml:trace>
  <inkml:trace contextRef="#ctx0" brushRef="#br1" timeOffset="-131522.016">12354 13713 520 0,'0'0'186'15,"0"0"-167"-15,0 0-19 16,0 0 0-16,0 0 59 16,0 0-39-16,0 0-3 15,4 5-17-15,-3 4 0 16,-1 1 18-16,2 7 5 0,-2 1 6 15,0 1 21-15,0 3-38 16,0-1 17 0,-7 1-8-16,-5 2-14 0,-4 0 8 15,-4-3-15-15,-4 0 10 16,-1-2-6-16,-2-2-4 16,0-2 0-16,2-4 1 15,1-3-1-15,-5-3-15 16,-1-3-102-16,-1-2-52 15,-2 0-150-15</inkml:trace>
  <inkml:trace contextRef="#ctx0" brushRef="#br1" timeOffset="-130661.507">11030 13486 565 0,'0'0'25'0,"0"0"-25"16,0 0-5-16,0 0-11 0,0 0 32 15,0 0-4-15,23 40 18 16,-20-29-6-16,0 0 12 16,-3 2-12-16,0 1 5 15,0 4 28-15,0 3-41 16,-2 2 7-16,-12-1 0 15,1 3-7-15,-4-2 17 16,0 0-22-16,-4 6-9 16,-4-3 39-16,-3-1-36 15,-7 2 7-15,-2-3-12 16,-6-5 1-16,-7 1-1 16,-2-6 0-16,-3-4-81 0,-1-5 54 15,3-3-65-15,3 0-8 16,-1-2-456-16</inkml:trace>
  <inkml:trace contextRef="#ctx0" brushRef="#br1" timeOffset="-115137.566">4633 2688 417 0,'0'0'79'16,"0"0"-44"-16,0 0 22 16,0 0-35-16,0 0 52 15,0 0 2-15,0 0-48 16,19-15 64-16,-17 13-83 16,-2 2-1-16,0 0 21 15,0 0-23-15,1 0-6 16,4 0 0-16,3 0 0 15,11 0-7-15,9 3 7 16,8 3 0-16,2 3 7 16,9 4 4-16,-1-1-11 15,2 1 0-15,-3 2 0 0,-1-7 3 16,0 4-3 0,-3-5 0-16,-2 0 4 0,-4-1 4 15,-7-3-2-15,-4 0-6 16,-5-2 0-16,-4 1 11 15,0 0-11-15,-5-2 0 16,-2 1-7-16,-4 1 14 16,1-2-1-16,-2 2-6 15,-1-2 1-15,-2 0-11 16,0 0 10-16,0 0 0 16,0 0-10-16,0 1 28 15,0-1-19-15,5 0 1 0,-3 0-53 16,-1 1 29-1,1 1-89-15,1-2-47 0,-3 0-205 16</inkml:trace>
  <inkml:trace contextRef="#ctx0" brushRef="#br1" timeOffset="-111052.75">9256 13164 145 0,'0'0'342'0,"0"0"-249"16,0 0-6-16,0 0-35 16,0 0-9-16,0 0-2 15,0 0-41-15,-12-30 0 16,10 25 0-16,1 1 9 15,-1 0 16-15,2 1-25 16,-3 1 13-16,3 2 18 0,0 0-16 16,0 0 13-16,0 0-4 15,0 0-21-15,0 0 36 16,0 0-32-16,0 0-2 16,0 0 7-16,0 0-9 15,0 0-3-15,0 0 0 16,0 0 12-16,0 0-9 15,0 0-3-15,0 0-8 16,0 0-6-16,0 0 13 16,0 9 1-16,0 1-4 15,0 2 13-15,0 3-8 16,3-1-1-16,2 1 0 0,-1 1 13 16,-1-1-11-1,0 0 3-15,-1-1-5 16,-2 1 8-16,4-1 5 0,-3-1-13 15,-1-1 0-15,0 0 9 16,0 1 0-16,0 0-7 16,0 2-2-16,0-1 0 15,-1 0 6-15,-6 0-6 16,0 2 0-16,0-2 1 16,-1-2 4-16,-2 1-3 15,1-2-2-15,0 0 0 16,-1 0 5-16,1-2-5 15,0 2 0-15,-3-2 2 16,3-1 2-16,0 1-4 16,-1 1 0-16,1-3 8 0,-3 4-20 15,-1-2 12 1,2-1-47-16,-1 3 29 0,-3-1-68 16,1 2-33-16,-2-3-52 15,1-1-297-15</inkml:trace>
  <inkml:trace contextRef="#ctx0" brushRef="#br1" timeOffset="-99699.443">7737 14757 163 0,'0'0'284'0,"0"0"-284"15,0 0 0-15,0 0 12 16,0 0 58-16,0 0 2 16,0 0-49-16,63-10-19 15,-50 6 67-15,-1 0-49 16,1-2-7-16,0-1 25 16,7-1-28-16,0-2 26 15,10-2-28-15,0-2-10 16,8-6 33-16,2 1-24 15,1-1-9-15,1 1 30 16,-2-2-29-16,2 5 43 16,-4-1-37-16,-5 4-4 0,-3 2 28 15,-6 1-22-15,-3 1-9 16,-2 2 13-16,-1 0-9 16,0 1 10-16,-6 2-14 15,1 0 0-15,-2 1 0 16,-1 0 0-16,-3 2 0 15,0 1-1-15,-4-2 8 16,0 2-10-16,-2 0 3 16,-1-1 0-16,0 1-8 15,0 0 8-15,1 0-44 16,-1 0-51-16,0 0-81 16,-2-6-395-16</inkml:trace>
  <inkml:trace contextRef="#ctx0" brushRef="#br1" timeOffset="-98235.011">7142 14200 524 0,'0'0'121'0,"0"0"-59"16,0 0-40-16,0 0 62 15,0 0-24-15,0 0-11 16,-3 0-7-16,3 0-39 16,0 0 58-16,0 0-39 15,0 0-17-15,0 0 20 16,0 0-25-16,9-8 0 0,12-2 0 16,0 1 3-1,3 2-16-15,1 3 13 0,0 2 0 16,-1 2-12-16,-6 0 12 15,0 0 0-15,-6 11 0 16,-6 3-3-16,3 5-8 16,-8 3 11-16,-1 5 0 15,0 2-15-15,-10-1 5 16,-7 0-6-16,-3-2 15 16,-3 1-12-16,2-2 3 15,-1-5 2-15,3-5-4 16,2-3 10-16,8-7-25 15,5-1 27-15,4-4-2 16,0 0-10-16,0 0 7 16,0 0-5-16,0 0 10 0,0 0 12 15,0 0-5-15,0 0-5 16,0 1-2-16,8 4 0 16,5 0 3-16,3 1-3 15,3-2 3-15,4-2 33 16,0 0-27-16,6-2 4 15,-2 0-13-15,4 0 9 16,-1 0-18-16,1 0-14 16,-1 0-142-16,-9 0-243 15</inkml:trace>
  <inkml:trace contextRef="#ctx0" brushRef="#br1" timeOffset="-97299.348">8687 12978 247 0,'0'0'125'16,"0"0"-52"-16,0 0-58 15,0 0 94-15,0 0-8 16,-86 68-52-16,71-56-1 16,-2 2-14-16,0-2-27 15,-2 5 64-15,-7 5-71 0,-4 1 3 16,-9 3 7 0,-3 4 1-16,-1-2-7 0,0 0-1 15,6-3 13-15,2-3 3 16,5-2-19-16,4-4 0 15,5-4 7-15,4-3 2 16,1-2 5-16,10-4-14 16,1-3 7-16,5 3-14 15,0-3 7-15,0 0-21 16,0 0 18-16,0 0-38 16,0 0-13-16,0 0-60 15,0 0-67-15,0 0-3 16</inkml:trace>
  <inkml:trace contextRef="#ctx0" brushRef="#br1" timeOffset="-96039.59">7721 12528 62 0,'0'0'372'0,"0"0"-267"16,0 0-37-16,0 0 2 15,0 0-18-15,0 0 41 16,0-23-56-16,-2 23-6 16,2 0 4-16,-1 0-33 15,1 0 24-15,0 0-26 16,0 0 0-16,-2 0-11 16,2 9 11-16,0 5 0 15,0 3-7-15,0 2 20 16,0 3-7-16,0-1-6 15,0-1 9-15,0 0-3 16,3-1-6-16,8-3 0 0,2-4-2 16,2-2 7-1,1 0-2-15,1-6-3 0,5-1 0 16,-1-3 15-16,2 0-15 16,1 0 0-16,2-9 0 15,-1-5 16-15,-2 1-13 16,-7 1-3-16,-1-2 0 15,-6 2 9-15,-4-1-9 16,-2-1 0-16,-3 1 10 16,0-1 0-16,0 1 12 15,0 4-22-15,0 2 4 16,0 2 3-16,0 3-6 0,0 1-1 16,0 1 0-1,0 0 13-15,0 0-17 0,0 0 4 16,0 0 0-16,0 0-11 15,0 0 11-15,0 0-8 16,0 1 5-16,0 9 2 16,0 6-2-16,0 5 3 15,0 2 0-15,0 6 9 16,0-1-6-16,0 0-3 16,0 3 0-16,0-3 12 15,0 0 3-15,0 0-15 16,0-3 0-16,0 1 6 15,0-4-2-15,0 0-4 16,0-2 0-16,0-3 8 16,0-3-2-16,0-4-6 0,0-3 0 15,0-2-6-15,0-3 6 16,0 1 0-16,0-3-3 16,0 0 5-16,0 0-16 15,0 0-23-15,0 0-57 16,0 0-122-16</inkml:trace>
  <inkml:trace contextRef="#ctx0" brushRef="#br1" timeOffset="-85181.257">17331 11562 368 0,'0'0'26'0,"0"0"20"15,0 0-13-15,0 0 50 16,0 0-7-16,0 0-16 16,0 0 13-16,-10-12-55 15,7 9-9-15,3-1 74 16,-2 4-74-16,0 0 13 15,2 0 15-15,0 0-35 0,0 0 24 16,0 0-26-16,0 0 0 16,0 0-11-16,0 0 11 15,0 0-2-15,0 0-7 16,0 0 12-16,0 5-7 16,0 7 4-16,0 1 0 15,0 3-2-15,0 3 2 16,0-1 0-16,0 2-5 15,0-1 16-15,0 2-11 16,0 3 0-16,0 0 2 16,0-3-2-16,-1 2 0 15,-2-1 0-15,0-1-11 0,-1-1 25 16,1 2-14 0,-2-1 0-16,1-2 5 0,-1-1-10 15,-1 0 5-15,0-1 0 16,-4-1-3-16,2-2 10 15,-1 0 0-15,1 0-7 16,-1-2 9-16,2 1-15 16,0-1 6-16,0-4 0 15,2 1-2-15,1-4 0 16,2 0-1-16,1 0-52 16,-1 0-71-16,1-3 5 15,-5-2-377-15</inkml:trace>
  <inkml:trace contextRef="#ctx0" brushRef="#br1" timeOffset="-79270.581">16748 13885 122 0,'0'0'141'0,"0"0"-73"16,0 0 9-1,0 0-50-15,0 0 38 0,0 0-4 16,0 0-39-16,1 0 19 16,-1 0-19-16,0 0-4 15,0 0 28-15,0 0-42 16,0 0-4-16,0 0 0 16,0 0 3-16,0 0 6 15,0 0-6-15,0 0 6 16,0 0 26-16,0 0-20 15,0 0-11-15,0 0-1 16,0 0 7-16,0 0-10 16,0 0 0-16,0 0 1 15,0 0-5-15,0 0 4 16,0 0 0-16,3 0-2 0,4 0 10 16,0 0-11-16,8 0 3 15,2 0 0-15,4 0-11 16,3 0-15-16,2-2-79 15,-4-7-282-15</inkml:trace>
  <inkml:trace contextRef="#ctx0" brushRef="#br1" timeOffset="-78348.822">18312 14071 238 0,'0'0'179'15,"0"0"-94"-15,0 0-25 16,0 0 58-16,0 0-38 15,0 0-6-15,0 2 5 16,0-2-26-16,0 0-6 16,0 1-21-16,0-1-25 15,0 0 56-15,0 0-54 16,0 0 2-16,0 0 9 16,0 0-7-16,0 0 12 15,2 0-19-15,8 0 5 16,4 0-12-16,2-3 7 0,2 1-16 15,-1-1-5 1,-3 1-18-16,1 2-7 0,0 0-56 16,-3 0-34-16,-1 0-38 15,-4 0-335-15</inkml:trace>
  <inkml:trace contextRef="#ctx0" brushRef="#br1" timeOffset="-75087.263">17307 11483 54 0,'0'0'44'16,"0"0"14"-16,0 0-15 16,0 0 62-16,0 0-75 15,0 0-26-15,0 0 18 16,0 0-19-16,0 0-3 15,0 0 12-15,0 0-5 16,0 0 32-16,0 0-39 16,0 0 3-16,0 0 3 0,0 0 1 15,0 0-7 1,0 0 0-16,0 0 5 0,0 0 8 16,0 0-12-16,0 0 5 15,0 0 12-15,0 0-16 16,0 0-2-16,0 0 0 15,0 2-3-15,0 0-6 16,0 3 9-16,0 0-8 16,-4-1-7-16,4 2-13 15,0 1-31-15,0-2-58 16,0-1-77-16</inkml:trace>
  <inkml:trace contextRef="#ctx0" brushRef="#br1" timeOffset="-68636.756">18409 14108 13 0,'0'0'59'15,"0"0"-12"-15,0 0-11 16,0 0 32-16,0 0 45 15,0 0-49-15,0 0-19 16,0 0 6-16,0 0 13 16,0 0-2-16,0 0-40 15,0-3-7-15,0 2 27 16,0-2-41-16,0 2 33 0,0-3-34 16,0 1 5-16,0 1 38 15,0-2-35-15,0 3-8 16,2-2 19-16,-1 1-10 15,2 0-2-15,-1 2-7 16,-1-3 0-16,-1 3 2 16,0 0-2-16,2 0 0 15,-1 0 4-15,-1 0-1 16,0 0 1-16,0 0-4 16,0 0 0-16,0 0 6 15,1 0-6-15,-1 0 0 16,2-2 11-16,0-1-8 15,4 2 6-15,-2-2-9 0,2 2 0 16,-1-1-13 0,0 2 14-16,4 0-1 0,-1-2 0 15,0 2 3-15,-3 0-7 16,-1 0-1-16,0 0 5 16,-1 0-12-16,-3 0 12 15,3 0-4-15,-3 0-2 16,0 0-5-16,0 0 7 15,0 0-5-15,0 0-36 16,0 0 39-16,0 0-42 16,0 0 48-16,-5 0-5 15,0 0 8-15,0 0-6 0,2 0 3 16,0 0 0-16,2 0-17 16,-1 0 17-16,0 0 0 15,1 0-3-15,1 0 15 16,0 0-15-16,0 0 3 15,0 0 0-15,0 0-15 16,0 0 15-16,0 0 0 16,0 0 4-16,0 0 2 15,0 0-7-15,0 0 1 16,0 0 0-16,5 0-6 16,1 0 7-16,0 0-1 15,1 0 7-15,-1 0-1 0,-3 0-12 16,-2 0-23-16,2 0-74 15,-1 0-5-15,-1 0-61 16</inkml:trace>
  <inkml:trace contextRef="#ctx0" brushRef="#br1" timeOffset="-67968.097">18463 14059 148 0,'0'0'133'16,"0"0"-108"-16,0 0 11 15,0 0-29-15,0 0 51 0,0 0-20 16,0 0-15-16,0 0 10 16,0 0-9-16,3 0-8 15,1 0 12-15,3 0-28 16,-4 3 0-16,-1-3-3 16,0 0 12-16,0 0-16 15,-2 0 7-15,0 0 0 16,0 0-1-16,0 0 1 15,0 0-21-15,0 0 0 16,-2 0-11-16,-5 0 14 16,-1 0-9-16,0 0 25 15,1 0-7-15,3 0 9 0,-2 0 0 16,3 0-1-16,0 0 5 16,1 0-10-16,1 0 4 15,1 0 2-15,0 0-4 16,0 0 4-16,0 0 0 15,0 0-2-15,0 0 8 16,0 2-1-16,0 0-5 16,3-1-29-16,3 1 29 15,-2-2-116-15,-1 0-133 16</inkml:trace>
  <inkml:trace contextRef="#ctx0" brushRef="#br1" timeOffset="-58966.874">16276 12076 54 0,'0'0'127'16,"0"0"-23"-16,0 0-27 15,0 0-18-15,0 0-34 16,0 0 98-16,0 0-99 15,-11-3 14-15,9 2 41 16,1 0-47-16,1-2 13 16,0 3-36-16,0 0 0 15,0 0 31-15,0 0-38 16,0 0-2-16,0 0 14 16,0 0-1-16,0 0-5 15,0 0-8-15,0 0 9 16,0 0 0-16,7 0 0 0,11-2 3 15,3-2 33-15,7 1-45 16,3-1 30-16,5-3-30 16,5 4 10-16,0-3-6 15,4-1-4-15,1 3 0 16,-4 1-7-16,1 0 24 16,2-1-20-16,0 0 3 15,0 1 0-15,-1-3 0 16,-2 2 0-16,-7 0 0 15,-3 0-7-15,-4 1 17 16,-6 0-2-16,-4 0-8 16,-3 0 0-16,-1 2 6 15,0-3-5-15,0 4-1 0,-1-1 2 16,1-1 12 0,-5 2-14-16,0 0 0 0,0 0 6 15,-3 0-10-15,-1 0 4 16,-2 0-1-16,-3 0-5 15,0 0 12-15,0 0-25 16,0 0 15-16,0 0-92 16,0 0 31-16,0 0-102 15,-11 2-78-15,1-2-208 16</inkml:trace>
  <inkml:trace contextRef="#ctx0" brushRef="#br1" timeOffset="-57255.707">17052 11142 481 0,'0'0'135'0,"0"0"-44"16,0 0-43-16,0 0 10 16,0 0 6-16,0 0 49 15,0 0-112-15,0-24 22 16,0 21 23-16,0 2-40 16,0 1 34-16,0 0-40 15,0 0 12-15,0 0 13 16,0 0-25-16,0 0-1 0,0 0-5 15,-3 7 6 1,-3 6-10-16,-2 4 10 0,-1 0 0 16,4 4-3-16,0-1 3 15,4-3 0-15,1-4-6 16,0-3 20-16,0-4-24 16,2-1 10-16,6-5 0 15,4 0 7-15,3 0-7 16,3 0 0-16,-1 0 4 15,5-5 7-15,-3-4-14 16,-2-4 3-16,-1 3 0 16,-4-1-5-16,1 1 5 0,-5 0 0 15,-2 0-2 1,-2 1 15-16,-1 1-14 0,-1 6 1 16,-1 2 0-16,-1 0-8 15,0 0 8-15,0 0 0 16,0 0-11-16,0 2 8 15,0 10-9-15,0 3 7 16,-3 3 5-16,0 1 3 16,0 0-3-16,0 1 0 15,0-2 7-15,0 0 0 16,-1-4 3-16,4-2-10 16,0 2 0-16,0-6-7 15,0 1 7-15,0-3 0 16,0-2-5-16,0-2-1 15,3 0-19-15,6-2-60 0,3-2-69 16,4-15 3-16</inkml:trace>
  <inkml:trace contextRef="#ctx0" brushRef="#br1" timeOffset="-56789.737">17429 11157 615 0,'0'0'80'0,"0"0"30"16,0 0-95-16,0 0 76 15,0 0-16-15,0 0-71 16,-3-3 34-16,3 3-38 15,0 0 3-15,0 0-7 16,0 0 4-16,2 0 0 16,7 0 15-16,6 5 1 15,1-1-1-15,-1 1-15 16,0-1 11-16,-3 1 2 16,1 0-13-16,-2 3 0 15,-2-1-1-15,0 3 6 16,-3 0-5-16,-3 2 0 0,-2 5 0 15,-1-3 4 1,0 2-2-16,-6 1-2 0,-9 0 20 16,-3 3-12-16,-4 0 6 15,1-1-14-15,0 1 16 16,6-4-20-16,5-6 4 16,5-6-7-16,5-1 2 15,0-3-125-15,0 0-42 16,8-11-197-16</inkml:trace>
  <inkml:trace contextRef="#ctx0" brushRef="#br1" timeOffset="-55738.693">18208 13724 462 0,'0'0'245'16,"0"0"-242"-16,0 0 10 16,0 0-4-16,0 0 60 15,0 0 12-15,10 0-42 16,1 0-35-16,7-3 51 0,1-5-45 16,7-1-7-16,6-1 32 15,3 0-32-15,2-3 9 16,3 0-12-16,1 1 13 15,-3 3 5-15,2-2-18 16,-2 5 0-16,-5 0 19 16,-2-1-15-16,-5 1 3 15,-1 2-7-15,-6 0 11 16,-1 1-7-16,-4 1-4 16,-3-1 0-16,-5 3-2 15,0 0 10-15,-1 0-11 16,2 0 3-16,-1 0-6 15,3 0-8-15,-1 0-14 0,2 0-30 16,0-5-15 0,-3-4-103-16,0-3-452 0</inkml:trace>
  <inkml:trace contextRef="#ctx0" brushRef="#br1" timeOffset="-54855.634">18924 12983 398 0,'0'0'246'16,"0"0"-180"-16,0 0-16 15,0 0-19-15,0 0 24 16,0 0 18-16,53-18-49 0,-37 16 14 16,0 2-38-16,-4 0 0 15,0 0 12-15,-2 0-12 16,-1 5 0-16,-1 7-6 15,-3 5 21-15,-3 5-10 16,-2 2-5-16,0 5 0 16,-12-2 8-16,-3-1-8 15,-1-5 0-15,1-5 10 16,2-2-4-16,2-6-11 16,1-4 5-16,5-3 0 15,2-1-6-15,3 0 6 16,0 0 0-16,0 0-4 15,0 0 9-15,0 0-6 0,0 0 1 16,0 0 0-16,0 0-8 16,0 0 8-16,0 0-17 15,0 2 13-15,0 6 8 16,8 5 3-16,4 0-7 16,-2 1 2-16,3-2 25 15,-2-2-27-15,-2 0 0 16,1-4 10-16,-5 0-1 15,4 1-1-15,-3-3-8 16,2-1-12-16,2 0-8 16,3-3-74-16,1 0-50 15,2 0-159-15</inkml:trace>
  <inkml:trace contextRef="#ctx0" brushRef="#br1" timeOffset="-54285.426">19403 12954 593 0,'0'0'81'0,"0"0"55"16,0 0-121-16,0 0 13 16,0 0 31-16,0 0-38 15,-27-26 4-15,18 26-25 16,-4 0 9-16,-6 9 14 16,3 2-21-16,-3 4-2 15,2 0 13-15,1 0-6 16,2 1-2-16,6-3-5 15,6-4 0-15,2 0-21 16,0-3 21-16,0 2 0 16,2-1-4-16,14 0 9 0,2 1 12 15,-2 0-17 1,2-2 3-16,-3 0-5 0,0 2 2 16,-4 0 0-16,-1 1 9 15,0-1-2-15,-4 0 2 16,-1 1-9-16,-2-3 0 15,-2 4 13-15,1-3-12 16,-2 3-1-16,0 2 15 16,0 1-14-16,-5 2 26 15,-5-2-27-15,-3 1 0 16,-4-2 16-16,-1 1-16 16,0-1 0-16,-1-2 0 15,1-1 0-15,0 1-27 16,0-3-82-16,0-2-160 15</inkml:trace>
  <inkml:trace contextRef="#ctx0" brushRef="#br1" timeOffset="-49315.407">15365 11833 188 0,'0'0'195'0,"0"0"-141"15,0 0 5-15,0 0 66 16,0 0-82-16,0 0-3 16,0 0 0-16,0 0-39 15,0 0 42-15,0 0-43 16,0 0 12-16,0 0 0 0,0 0-12 15,0 1 0-15,0-1-7 16,0 2 24-16,0-2-20 16,0 2 3-16,0-1 0 15,0 1-16-15,0 1 25 16,0 2-9-16,0-1 2 16,0 3 12-16,0-3 1 15,0 4-15-15,0 0 0 16,0 1 25-16,1 2-25 15,1 0 0-15,-1 1 5 16,1 1 19-16,-1 1-28 16,1 0 4-16,-2 2 0 15,0-2 31-15,0 2-24 16,0-1-5-16,0 1 19 0,-3-1-11 16,-5 2 12-16,-2-2-22 15,-3 1 0-15,-1-2 27 16,-2 0-23-16,1 0-4 15,-2-3 0-15,-2-1 14 16,4-2-4-16,1-3-10 16,6-1 0-16,-1-3-7 15,3 1 7-15,0-2-18 16,0 0-29-16,3 0-54 16,-2 0 1-16,2 0-272 15</inkml:trace>
  <inkml:trace contextRef="#ctx0" brushRef="#br1" timeOffset="-42847.819">15310 11780 9 0,'0'0'48'16,"0"0"-10"-16,0 0-3 16,0 0 66-16,0 0-14 15,0 0 11-15,0 0-74 0,0 0 42 16,0-23 15-16,0 21-54 16,0 1 46-16,0 1-60 15,0-3-7-15,0 0 55 16,-2 2-59-16,2 1 23 15,-1-1-1-15,1 1-20 16,0 0 42-16,0 0-46 16,0 0 0-16,0 0 15 15,0 0-15-15,0 0 0 16,0 0-2-16,0 0 14 16,0 0-22-16,0 0 10 15,0 0 0-15,0 0-2 0,0 0 2 16,0-2 0-16,0 2 11 15,0 0-6-15,0-1 27 16,-2 0-28-16,2-2-1 16,0 0 21-16,-1 3-24 15,1-1 0-15,-2 0 1 16,2 1 8-16,0 0-6 16,0 0-3-16,0 0 0 15,0 0-2-15,0 0 2 16,0 0 0-16,0 0-3 15,0 0 20-15,0 0-9 16,0 0-8-16,0-2 4 16,0 0 26-16,0 1-26 0,0-2-4 15,0 0 0 1,0 1 17-16,0 0-25 0,0 1 8 16,0-2 0-16,0 0 5 15,0 1-5-15,0 0 0 16,0-1-5-16,0 3 17 15,0 0-5-15,-1 0-7 16,1 0 9-16,0 0-8 16,0 0-1-16,0 0 0 15,0 0-3-15,0 0-7 16,-3 0 5-16,3 0 4 16,0 7 1-16,0 6-7 15,0 2 7-15,0 0 0 16,0 3-9-16,0 0 21 0,3 1-12 15,-2 1 0-15,1 3 1 16,-2 0-2-16,0 1 1 16,0-2 0-16,0-1-4 15,0 0 12-15,0-6-8 16,0-3 0-16,0 2 5 16,0-4-6-16,-7 0 1 15,2 0 0-15,-1-3-4 16,-2-1 16-16,5 1-12 15,-1-3 0-15,0 1-45 16,4-3 31-16,0 0-70 16,0 1-6-16,0-1 25 15,0 0-95-15,-2-2-84 16</inkml:trace>
  <inkml:trace contextRef="#ctx0" brushRef="#br1" timeOffset="-40154.849">14544 13054 226 0,'0'0'95'0,"0"0"-89"15,0 0 9-15,0 0-12 0,0 0 15 16,0 0 13-16,2 1-31 16,-2 1-5-16,1 0 5 15,3 1-31-15,0 3 13 16,1-1-116-16,-1 0-72 15</inkml:trace>
  <inkml:trace contextRef="#ctx0" brushRef="#br1" timeOffset="-31528.973">12783 11903 191 0,'0'0'143'0,"0"0"-69"16,0 0-33-16,0 0 28 16,0 0 48-16,0 0-101 0,0 0 25 15,0-7 11 1,0 4-35-16,0 1 34 0,0 0-45 16,0-1-4-16,0 1 70 15,0 1-70-15,0-1 4 16,0 1 24-16,0 0-21 15,0 1 25-15,0 0-34 16,0 0 2-16,0 0-2 16,0 0 0-16,0 0 0 15,0 0-1-15,0 0 7 16,0 0-12-16,0 0 6 16,0 0 0-16,0 5-11 15,0 2 11-15,0 0 0 16,0 1-1-16,0 4 17 0,-3 0-16 15,2 2 0-15,-1 4 0 16,1-1 19-16,-2 1-19 16,0-1 0-16,-2 0-1 15,2-2 18-15,1 1-20 16,-2 1 3-16,-1-2 0 16,-3 1 15-16,2-4-14 15,-2 0-1-15,2-3 1 16,1-1 13-16,-1-1-10 15,1-2-4-15,-2 0 5 16,0-2 2-16,0-1-7 16,0 2 0-16,-2 1-1 15,1-2 14-15,1-1-15 0,1 0 2 16,0 0 0-16,3 0-28 16,1-2 23-16,1 1-36 15,1 1-17-15,-2-1-61 16,2 0-10-16,-1-1-246 15</inkml:trace>
  <inkml:trace contextRef="#ctx0" brushRef="#br1" timeOffset="-26892.356">11872 13874 479 0,'0'0'100'0,"0"0"-75"15,0 0 14-15,0 0-22 16,0 0-8-16,0 0 49 16,0 0-41-16,0 0 18 15,0-15-35-15,0 15 0 16,0 0 10-16,0 0-10 16,0 0 0-16,0 0-9 15,0 0-46-15,0 5 12 16,0 5-24-16,4 2-99 15,1 4 74-15,-2-2-241 16</inkml:trace>
  <inkml:trace contextRef="#ctx0" brushRef="#br1" timeOffset="-25954.737">13429 14296 415 0,'0'0'74'0,"0"0"-74"16,0 0 7-16,0 0 3 16,0 0-10-16,0 0 89 15,-2 1-83-15,2 1-3 16,0-2 1-16,0 0 4 15,0 0-8-15,0 0 0 16,0 0-23-16,0 0 11 16,0 0-69-16,0 2 42 15,3 1 12-15,2-2-70 16,1 1-48-16,-3-1 32 16</inkml:trace>
  <inkml:trace contextRef="#ctx0" brushRef="#br1" timeOffset="-16895.029">13170 13764 35 0,'0'0'138'0,"0"0"-122"0,0 0-16 16,0 0-10-16,0 0-38 15,0 0-10-15</inkml:trace>
  <inkml:trace contextRef="#ctx0" brushRef="#br1" timeOffset="3574.848">11636 12051 56 0,'0'0'269'16,"0"0"-231"-16,0 0 8 15,0 0-1-15,0 0 76 16,0 0-4-16,0 0-97 0,0 0 60 16,14-10-34-1,-14 8-24-15,0 2 46 0,0 0-51 16,0 0 6-16,0 0-18 15,0 0 8-15,0 0-2 16,0 0-11-16,1 0 0 16,9 0-5-16,5 0 14 15,14 0-5-15,7 0 16 16,7-2-15-16,3-4 26 16,1-3-30-16,2 1 3 15,-2-1 16-15,-3 1-15 16,-1 2-5-16,-8 2 0 15,-3 1 12-15,-4 2-21 16,-5 1 9-16,-1 0 0 16,-4 0 4-16,1 0-4 0,-8 0 0 15,-1 0 0-15,-1 0 11 16,-3 0-14-16,-2 0 3 16,-1 0 0-16,-1 0 3 15,-2 0 1-15,1 0-4 16,-1 0 0-16,4 0 6 15,-1 0-9-15,4 0 3 16,2 0 0-16,3 0-2 16,-1-2 7-16,0 1-5 15,-3 0 0-15,3-2 1 16,-6 3-15-16,-1-1 14 16,1 1-59-16,-1 0-3 0,1 0-87 15,-2 0-159-15</inkml:trace>
  <inkml:trace contextRef="#ctx0" brushRef="#br1" timeOffset="4428.89">12525 11372 453 0,'0'0'140'16,"0"0"-134"-16,0 0 34 15,0 0 11-15,0 0-15 16,0 0 29-16,-1 0-56 16,1 0 12-16,0 0 0 15,0-1-13-15,0-1 60 16,0 0-41-16,4-6-15 15,17-4 29-15,7 0-37 0,7-4 22 16,-1 0-26 0,2 2 0-16,-5 0 19 0,-1 2-19 15,-5 2 0-15,-3 3 19 16,-5 4-14-16,-4-1-2 16,-4 4-3-16,-4 0 0 15,1 0-7-15,-2 0 7 16,2 0 0-16,-3 1-6 15,2 7 14-15,-3 1-10 16,2 2 2-16,-3 1 0 16,-1 2 1-16,0 3-1 15,0 2 0-15,0 2 20 0,0 3-19 16,-1-1 16 0,-4 4-17-16,1-2 0 0,0 0 10 15,4-3-10-15,0-2 0 16,0-6 1-16,0-2 10 15,0-4-13-15,0-1 2 16,0-1 0-16,0-3-23 16,0-1 16-16,2-2-46 15,0 2 5-15,2-1-53 16,2-1-5-16,4 0-55 16,-1-1-265-16</inkml:trace>
  <inkml:trace contextRef="#ctx0" brushRef="#br1" timeOffset="4899.794">13117 11232 540 0,'0'0'115'15,"0"0"-74"-15,0 0 47 0,0 0-25 16,0 0-8-16,0 0-55 15,0-3 0-15,0 3-1 16,0 9 6-16,0 5-5 16,0 3 56-16,0 3-36 15,0 1 29-15,-4 4-49 16,2 4 6-16,-1 1 32 16,3 3-38-16,0 1 0 15,0-2 16-15,0-2-12 16,0 0-6-16,0-7 2 15,9-1 0-15,-1 1-3 16,-1-5 3-16,1 0-25 16,0 1-24-16,-2 1-70 0,-6-2-33 15,0-2-259-15</inkml:trace>
  <inkml:trace contextRef="#ctx0" brushRef="#br1" timeOffset="5929.863">13154 13874 460 0,'0'0'176'0,"0"0"-133"15,0 0-1-15,0 0 20 16,0 0-18-16,0 0 10 16,-3 0-45-16,3 0-6 15,0 0 79-15,0 0-75 16,0 0 18-16,0 0 3 15,6 0-26-15,14-2 21 16,2-4-23-16,8-2 0 16,2 0 9-16,-1-1-5 15,6-2-4-15,-4 0 3 16,-2 0 5-16,-3 1 6 16,-3-2-14-16,-3 5 0 0,-5-3 36 15,-3 5-32-15,-5 0-4 16,-3 5 5-16,-3-4 2 15,-2 4-6-15,-1 0-1 16,0 0 0-16,0 0-18 16,0 0-18-16,5 0-39 15,2 0-12-15,7 0 5 16,1 0-3-16,2-1-149 16,-4-5-132-16</inkml:trace>
  <inkml:trace contextRef="#ctx0" brushRef="#br1" timeOffset="6416.055">13325 14277 716 0,'0'0'37'0,"0"0"-36"16,0 0 2-16,0 0-3 15,0 0 30-15,0 0-17 16,-3 63 6-16,3-41 56 16,0 0-71-16,0 4 54 15,0-3-19-15,0-1-36 16,0-1 28-16,0-5-31 15,0-2 6-15,0-4 2 16,0-3-5-16,0-1-3 16,3-3 0-16,1-3-14 0,0 0-40 15,5 0-51 1,1-9-47-16,4-11-337 0</inkml:trace>
  <inkml:trace contextRef="#ctx0" brushRef="#br1" timeOffset="6934.275">13501 14275 637 0,'0'0'123'0,"0"0"-108"15,0 0-5-15,0 0 53 16,0 0-8-16,0 0 32 15,47-10-70-15,-38 10 16 16,3 0 0-16,0 0-17 16,-1 0 15-16,-1 0-30 15,-1 0 0-15,-3 0 11 16,0 5-6-16,-1 4-6 16,0 2 0-16,-2 3 7 15,-3 2-4-15,0 1-3 16,0 1 3-16,0-1-2 15,-4 0-1-15,-3-2-2 16,-1-2 0-16,2-2 4 0,-2-2 1 16,3 0-3-1,2-5 0-15,1-3-2 0,1 0 2 16,1-1 0-16,0 0 0 16,0 0 4-16,0 0-8 15,0 0 4-15,1 0 0 16,9 0 15-16,2 0-10 15,2 0 22-15,-1 0-17 16,-2 3-5-16,2-1-5 16,-5 2 0-16,4-1 0 15,-1 1-12-15,-2 0-1 16,-1 0-51-16,4 0-33 16,-6-1-85-16,-4-3-165 15</inkml:trace>
  <inkml:trace contextRef="#ctx0" brushRef="#br1" timeOffset="23248.805">10561 11689 139 0,'0'0'150'16,"0"0"-61"-16,0 0-46 15,0 0 47-15,0 0 10 16,0 0-40-16,0 0 2 16,0 0-33-16,-5-29 35 15,5 28-30-15,-1-1-21 0,1 2 47 16,0-2-42-16,0 2 4 16,0 0-17-16,-2 0 7 15,2 0 20-15,-2 0-32 16,2 0 5-16,0 0-5 15,0 0 0-15,0 0 0 16,0 0-1-16,0 0 5 16,0 0-10-16,0 2 6 15,0 9 0-15,0 2-2 16,0 4 7-16,0 3-5 16,0 2 0-16,2 2 11 15,0 2-3-15,-1 0-8 16,-1 1 0-16,0 2 5 0,0-3-4 15,0-1-1 1,0 2 0-16,-7-5 6 0,-2-1-6 16,-3-4 0-16,5-2 0 15,0-6 2-15,0-2 6 16,1-2-8-16,2-3 0 16,1 1 0-16,0-3 6 15,0 0-6-15,-2 0 0 16,0 0-13-16,-2 0 5 15,3 0-33-15,-2-3-46 16,4-1-85-16,1-1-139 16</inkml:trace>
  <inkml:trace contextRef="#ctx0" brushRef="#br1" timeOffset="59328.234">15545 10043 313 0,'0'0'234'15,"0"0"-158"-15,0 0-20 0,0 0-38 16,0 0-1-16,0 0 61 16,0 0-62-16,5 0 2 15,-5 0 18-15,0 0-33 16,0 0 26-16,0 0-29 16,0 0 0-16,1 0 30 15,-1 0-24-15,0 0-6 16,0 0 11-16,0 0-9 15,0 0-4-15,0 0-1 16,0 0 3-16,0 0-12 16,0 2 12-16,0 1-1 15,2 2-6-15,1 2 14 16,0 5-5-16,2 2-2 0,-2 3 0 16,-2 2 23-16,-1 3-16 15,0 0 10 1,0 2 10-16,-4 2-11 0,-7-2 14 15,-2 1-30-15,-1-5 0 16,-1 2 1-16,0-4-1 16,-1 0 0-16,2-1 5 15,-2-3 1-15,3 1-12 16,2-4 5-16,-1-6-34 16,3-2 32-16,3-3-61 15,-3 0-27-15,4-2-97 16</inkml:trace>
  <inkml:trace contextRef="#ctx0" brushRef="#br1" timeOffset="95893.632">15540 9997 432 0,'0'0'235'15,"0"0"-188"-15,0 0-44 0,0 0 45 16,0 0-30-16,0 0 1 16,0 0 22-16,11-8-31 15,-5 5 27-15,-2 2-17 16,0 1-5-16,-4 0 20 15,0 0-26-15,0 0-9 16,2 0 11-16,2 5-6 16,5 8 15-16,-2 3 1 15,1 1-16-15,-2 1 34 16,3 0-35-16,-5 0 0 16,1 1 9-16,-4-1-11 15,2-1 9-15,-1-1-11 16,-2-2 0-16,0-2 0 15,0-2 0-15,0-1 0 16,0-2-1-16,0 2-50 0,-9 3-20 16,-9-2-94-16,-5 0-185 15</inkml:trace>
  <inkml:trace contextRef="#ctx0" brushRef="#br1" timeOffset="98596.197">11569 9403 213 0,'0'0'130'0,"0"0"-73"16,0 0-44-16,-88-22 6 16,56 21 10-16,3-1 24 15,-1 1 6-15,1-3-45 16,3 3 26-16,3-3-40 16,1 1 0-16,3 1-13 15,-2 0 13-15,-1 2-94 16,-5 0 9-16,-3 3-130 15</inkml:trace>
  <inkml:trace contextRef="#ctx0" brushRef="#br1" timeOffset="114336.148">11087 10144 433 0,'0'0'22'0,"0"0"77"15,0 0-50-15,0 0-36 16,0 0 90-16,0 0-67 15,0 0-7-15,0 0 16 16,0-26-26-16,0 26 3 16,0 0-22-16,0 0 9 15,0 0 8-15,0 0-10 16,0 0 8-16,0 0 13 16,0 0-25-16,3-3 18 15,6 3-7-15,4-3-4 0,1-2 43 16,4 4-49-16,1-4 4 15,7-1-5-15,2-2 6 16,6 0 18-16,2 1-27 16,0-1 6-16,2-2 4 15,-2 1-8-15,-1 0-2 16,-2-1 0-16,6 3 6 16,-3-1 5-16,0 0-11 15,-4 2 0-15,-4 1-3 16,-7 2 3-16,-3 1 0 15,-7 1 0-15,-4 1 8 16,-6-1-8-16,1 1 0 0,-2 0 0 16,3-2 0-16,-3 2 0 15,1 0-3-15,-1 0 2 16,0 0-43-16,0-1 23 16,0 1-28-16,0-1-31 15,-7-2 13-15,-14 0-207 16,-7-3-294-16</inkml:trace>
  <inkml:trace contextRef="#ctx0" brushRef="#br1" timeOffset="115260.4">10276 10003 107 0,'0'0'367'0,"0"0"-274"15,0 0-29-15,0 0-45 16,0 0 48-16,0 0-13 15,52-72-46-15,-31 56 48 16,3 1-53-16,3 0 3 0,1-1 14 16,0 2-16-1,-1 1 17-15,1 3-21 0,-2 3 11 16,-7 3-2-16,-3 2-9 16,-2 2 0-16,-4 0-1 15,-2 0 5-15,-4 2-11 16,0 12 7-16,-2 0 0 15,0 6-11-15,-2 4 14 16,0 0-3-16,0 0 22 16,0-1-15-16,0-4 0 15,0 1-7-15,0 0 2 16,0-3 32-16,0 0-34 16,0-5 2-16,0 0-4 15,0-4 16-15,-2-2-14 16,-1-3 0-16,3-2 1 0,0-1-22 15,0 0-2-15,0 0-10 16,0 0-9-16,0-13-60 16,0-6-235-16</inkml:trace>
  <inkml:trace contextRef="#ctx0" brushRef="#br1" timeOffset="115783.825">10699 9610 436 0,'0'0'189'16,"0"0"-136"-16,0 0 1 15,0 0-26-15,0 0-16 0,0 0 17 16,2 9-29-16,1-1 0 15,1 2 9-15,0 4 25 16,6 3 24-16,-4 2-31 16,1 3-19-16,2 2 57 15,0 5-54-15,2 0 8 16,-1 2 10-16,2 1-28 16,-2-5 31-16,1-1-32 15,-1-3 4-15,-1-3 3 16,-1-5-7-16,0 0 0 15,-2-6-3-15,1-1 18 16,-1-4-20-16,-2-1 5 0,3-1-38 16,2-1 19-1,0-1-83-15,3 0-42 0,-6-1-118 16</inkml:trace>
  <inkml:trace contextRef="#ctx0" brushRef="#br1" timeOffset="116895.517">12732 11601 665 0,'0'0'122'0,"0"0"-122"0,0 0 0 16,0 0 68-16,0 0-15 16,103-78 12-16,-68 55-37 15,9-1-14-15,1 2 32 16,1 2-38-16,-2 3-1 16,-4 3 0-16,-7 4 1 15,-5 0 3-15,-4 5-11 16,-2-2 1-16,-2-3 8 15,-4 4-9-15,-4-2-5 16,-5 0 5-16,-4 4-45 16,-1-4 3-16,-2-1-79 0,0-5-137 15</inkml:trace>
  <inkml:trace contextRef="#ctx0" brushRef="#br1" timeOffset="117427.314">12431 10522 498 0,'0'0'161'15,"0"0"-112"-15,0 0-48 16,0 0 22-16,0 0 25 0,0 0-35 16,0 17 44-16,0-7-10 15,6 6 6-15,0 4-1 16,3 1-34-16,-2 2 41 16,1 3-53-16,1 1 4 15,1 4 23-15,1 0-29 16,-2 0 7-16,3-1-5 15,-3-5 2-15,0-2-2 16,1-7-6-16,-3-3 0 16,1-4-17-16,-3-3 8 15,2-1-35-15,-1-1-14 16,1-4-72-16,5 0-20 16,2-5-260-16</inkml:trace>
  <inkml:trace contextRef="#ctx0" brushRef="#br1" timeOffset="117960.791">12823 10685 600 0,'0'0'85'15,"0"0"9"-15,0 0-46 16,0 0-10-16,0 0 51 16,0 0-79-16,-19-8-2 0,12 12 4 15,-6 8-9-15,-1 2 32 16,0 3-4-16,-2 3-23 16,2 0 40-16,0-1-39 15,5 1 4-15,2-1-11 16,4-5 13-16,3 3-24 15,0-1 9-15,10-2 0 16,5 0 3-16,5-2-1 16,1-4-2-16,0-5 0 15,2-3 10-15,-3 0-8 16,1 0-2-16,-1-6 0 16,-1-9 9-16,-2-1-9 15,0 0 0-15,-6-1-5 0,-5-1 3 16,-5-1-9-1,-1-1 9-15,0 0-13 0,-12-1-4 16,-3 4 2-16,-1 6 17 16,2 1-4-16,1 4-4 15,1 4 7-15,-1 0-15 16,1 2-12-16,0 0 16 16,-1 0-8-16,2 10-21 15,3 3-14-15,1 1-71 16,4 1-96-16</inkml:trace>
  <inkml:trace contextRef="#ctx0" brushRef="#br1" timeOffset="124162.511">12627 10401 126 0,'0'0'21'16,"0"0"18"-16,0 0 38 15,0 0-19-15,0 0 2 16,0 0-43-16,-8 0 6 15,8 0-22-15,0 0-1 16,0 0 0-16,0 0 11 16,0 0-11-16,0 0 28 15,0 0 42-15,0 0-24 0,0 0 33 16,0 0-54 0,0 0-18-16,0 0 45 0,0 0-47 15,0 0 14-15,0 0-7 16,0 0 6-16,0 0-10 15,0 0-8-15,6 0 0 16,9-3-4-16,3-2 4 16,4-2 0-16,1 2-3 15,-3 1 19-15,-3 3-23 16,1 1 7-16,-6 0 0 16,1 0-2-16,-2 0 2 15,1 0 0-15,2-4 0 0,3 1 10 16,4-2 24-1,2-1-34-15,3 3 2 0,1-4 20 16,0 5-19-16,-2 0-3 16,-1 1 0-16,-3 1 8 15,-6 0-6-15,-1 0-2 16,-1 0 0-16,-3 0-9 16,2 0 9-16,-3 0 0 15,-2 0-1-15,1 1 16 16,-5-1-20-16,4 2 5 15,-2-1 0-15,1 0 0 16,1 3 0-16,-2-1 0 0,3 0-1 16,-1 2 15-1,0-1-12-15,0-2-2 0,-2 3 0 16,-1-2 4-16,-2-2-4 16,2 1 0-16,-2-1-1 15,-1 1 9-15,-1-2-12 16,0 3 4-16,0-3 0 15,0 0 0-15,0 0 2 16,0 0-2-16,2 3 0 16,-1-1-29-16,2 1 8 15,3 4-61-15,-5 0-75 16,-1-1-82-16</inkml:trace>
  <inkml:trace contextRef="#ctx0" brushRef="#br1" timeOffset="140546.555">11672 13648 576 0,'0'0'54'15,"0"0"-29"-15,0 0-23 16,0 0 37-16,0 0 13 16,0 0-24-16,0 0 38 15,0 0-51-15,27-17 7 16,-26 15 14-16,-1 2-13 15,2 0 6-15,-2 0-29 16,0 0 0-16,0-3 0 16,0 0 0-16,0-2-60 15,0-4-22-15,-6 1-33 0,0 0-133 16,-5-1-135 0</inkml:trace>
  <inkml:trace contextRef="#ctx0" brushRef="#br1" timeOffset="141128.935">11543 13579 463 0,'0'0'65'0,"0"0"-42"16,0 0 50-16,0 0 17 15,0 0-32-15,0 0-17 16,-16 0 30-16,16 0-45 0,0 0-8 16,0 0 17-1,0 0-13-15,0 0 21 0,0 0-15 16,0 0-10-16,0 0 37 16,0 0-45-16,0 0 16 15,0 0 5-15,0 0-23 16,0 0 18-16,0 0-26 15,0 0 1-15,0 0 11 16,0 0-12-16,0 0 0 16,15-14 0-16,8-6 2 15,7 0 11-15,5-4-13 16,1 2 0-16,0 2-8 16,4-1 13-16,2-1-5 15,-2 0 0-15,2 0 1 0,-4 3 0 16,-8 5-1-16,-7 4 0 15,-5 3-2-15,-8 1 2 16,-1 4 0-16,-5-1 0 16,-1 1 11-16,0 2-11 15,-1-1 0-15,-2 1 0 16,1 0-1-16,1-3 1 16,0-2-3-16,1 0 0 15,3-5-30-15,1-2-10 16,2-1-40-16,-2 0-10 15,3 3 35-15,-2 3-51 16,1 6 2-16,-4 1-40 16,-5 0-229-16</inkml:trace>
  <inkml:trace contextRef="#ctx0" brushRef="#br1" timeOffset="141910.432">11442 14404 414 0,'0'0'94'15,"0"0"-44"-15,0 0-23 16,0 0 30-16,0 0-17 16,0 0-27-16,0-3 44 15,0 3-42-15,0 0-3 16,0 0 17-16,0 0-24 0,0 0 11 16,0 0-3-1,0 0-8-15,0 0 36 0,4 0-28 16,-2 0-6-16,1 0 46 15,0 2-28-15,0 3 14 16,2 3-34-16,1 1 10 16,0 5 37-16,2 5-46 15,0 2 18-15,-1 2 2 16,5 1-24-16,-1 4 30 16,-1-3-15-16,3 0-7 15,-2-4 22-15,-2-4-32 16,0-7 0-16,-2 0 2 15,-1-5 3-15,-1-2-6 16,0-2 1-16,-5-1-16 16,8 0 9-16,1 0-87 0,4-9-20 15,-2-8-103 1,-3 1-524-16</inkml:trace>
  <inkml:trace contextRef="#ctx0" brushRef="#br1" timeOffset="142478.965">11816 14437 757 0,'0'0'38'0,"0"0"-29"16,0 0 57-16,0 0-24 16,0 0-3-16,0 0-13 15,0 0-17-15,0 0 21 16,0 7-14-16,0 1-2 16,-6 4 44-16,-1 0-47 15,3 2 23-15,-1 2-3 16,2 1-21-16,3 1 21 15,0 0-31-15,0 2 0 16,3 0 6-16,9-4-6 16,4-2 0-16,4-5 1 0,-1-4 2 15,7-3 2-15,-1-2-5 16,2 0 0-16,0-9 7 16,-6-4-5-16,-4-2-2 15,-4-1 2-15,-3 2 6 16,-6-1-9-16,-4-2 1 15,0 3 0-15,0-6-4 16,-7 3 2-16,-8 1 0 16,-2 1-4-16,-2 2 6 15,0 3-8-15,-1 3 8 16,1 4 0-16,0 3-16 0,2 0 16 16,1 0-14-1,2 2 4-15,3 6-40 0,3 2-8 16,4-2-76-16,0-1-56 15,4-5-151-15</inkml:trace>
  <inkml:trace contextRef="#ctx0" brushRef="#br1" timeOffset="143961.915">12412 10923 387 0,'0'0'152'16,"0"0"-70"-16,0 0-40 15,0 0 20-15,0 0 24 16,0 0-34-16,-8 0-7 15,8 0-1-15,0-5-36 16,5-4 46-16,5 1-49 0,4-2 7 16,2-1 22-16,0 0-21 15,4 0 14-15,2-1-15 16,2-1-11-16,1 2 37 16,1-1-38-16,-4 1 0 15,2 1 14-15,-2-1-12 16,4 1 15-16,1-1-17 15,-1 0 2-15,1-3 17 16,-3 5-19-16,2-1 0 16,-4 1 1-16,-1 3 4 15,-3-2-2-15,-2 3-3 16,-4-1 0-16,0 1-21 16,-5 2 12-16,0-3-37 15,0-2 1-15,-5 2-58 16,-2-6-39-16,0 1-179 0</inkml:trace>
  <inkml:trace contextRef="#ctx0" brushRef="#br1" timeOffset="144848.892">12242 10381 553 0,'0'0'120'16,"0"0"-47"-16,0 0-61 15,0 0 30-15,0 0 27 16,0 0-42-16,-12-4 4 0,7 4-21 16,1 0-9-16,-2 0 33 15,-1 0-34-15,-3 1 0 16,0 10 1-16,2 3 4 16,-3 1 1-16,2 3-6 15,3 1 0-15,0-1 2 16,6 1-2-16,0-6-2 15,0-1 1-15,0-5 2 16,7-2-2-16,4 0 1 16,5 0 0-16,-1 1 4 15,1-2 3-15,-1 5-7 16,0-2 0-16,-3 1 3 16,0 1-7-16,-3 1 4 15,-2 0 0-15,-2-1 3 0,0 1-3 16,0 0 0-16,-2-1 1 15,-1 2 9-15,-2-5-7 16,0 4-3-16,0-6 0 16,0 2 16-16,0 2-15 15,0-3-1-15,0 4 11 16,0-1-9-16,-4 0-2 16,2 1-6-16,-4-3-21 15,6 1 16-15,0-3-65 16,0-2-48-16,0-2-17 0,0 0-210 15</inkml:trace>
  <inkml:trace contextRef="#ctx0" brushRef="#br1" timeOffset="145427.155">12403 10254 724 0,'0'0'30'15,"0"0"-20"-15,0 0 14 16,0 0-6-16,0 0 23 15,0 0-41-15,0-1 0 16,3 1 28-16,3 1-4 0,1 6-3 16,-1 4 28-16,2 2-11 15,1 1 13-15,-2 5-28 16,3 2-22-16,-1 1 55 16,-1 1-51-16,1-2 9 15,-2-3 2-15,-1-4-11 16,2-1 0-16,-4-4-5 15,2-1 0-15,-3-3-2 16,2-3 2-16,-2 2 0 16,-1-1-4-16,0 0-16 15,3 0-3-15,2-1-55 16,2-2-61-16,0 0-10 16,-3 0-521-16</inkml:trace>
  <inkml:trace contextRef="#ctx0" brushRef="#br1" timeOffset="161700.776">14058 8088 420 0,'0'0'109'0,"0"0"-42"16,0 0-29-16,0 0 27 0,0 0 24 15,0 0-32-15,0 0-1 16,0 0-15-16,0 0-29 16,0 0 42-16,0 0-44 15,0 0 1-15,3 2-6 16,3 3-2-16,2-2-3 15,5 6 0-15,-2 1 6 16,1 1 10-16,-1 1-15 16,0 4 0-16,0 2 21 15,0 4-14-15,0 0 16 16,-2 0-24-16,0 3 1 16,-3-1 18-16,-2 1-15 0,-2 2-4 15,-2 0 15-15,0 0-12 16,0-2 10-16,0-1-13 15,-6-1 1-15,0-5 12 16,-3-2-13-16,6-3 0 16,-2-3 4-16,1-1-3 15,1-2-1-15,-1-2 0 16,3 1-27-16,-3 0 26 16,-3-1-53-16,-2 3-19 15,0-3-53-15,-5-4-132 16</inkml:trace>
  <inkml:trace contextRef="#ctx0" brushRef="#br1" timeOffset="185166.777">10349 10152 480 0,'0'0'82'0,"0"0"-15"15,0 0-9-15,0 0-29 16,0 0 35-16,0 0-30 15,0 0-15-15,0 0 29 16,0 0-32-16,-3 0 11 16,3 0 1-16,0 0-27 15,0 0 32-15,0 0-23 16,0 0 0-16,0-1 18 16,4-8-27-16,11-7 1 0,6-4-2 15,2 0 4-15,5-6-1 16,5 0-3-16,0-2 0 15,4 0 12-15,0 1-11 16,-3 1-2-16,-1 3 1 16,-3 4 0-16,-6 4 3 15,-6 3-3-15,-5 5 0 16,-7 5-1-16,-3-1 8 16,-1 3-7-16,-2 0 0 15,0 0 0-15,0 0 2 16,0 0-2-16,0 0 0 15,0 0-1-15,1 0 7 16,-1-2-9-16,1 1 3 16,3-4-15-16,1 1 9 0,3-6-22 15,1 1-71-15,1-3-46 16,-2-3-211-16</inkml:trace>
  <inkml:trace contextRef="#ctx0" brushRef="#br1" timeOffset="186568.025">9964 9653 544 0,'0'0'129'16,"0"0"-66"-16,0 0-59 15,0 0 43-15,0 0 18 16,0 0-28-16,0 0 22 15,23-75-51-15,-15 67 5 16,0 2 28-16,2-1-31 0,2 4-6 16,0 2-4-16,1 1 0 15,-1 0-9-15,1 1 9 16,-2 13-12-16,-2 6 5 16,-4 6 14-16,-5 3-6 15,0 4-1-15,0-3 0 16,-12-3-1-16,-3-3 1 15,2-9 0-15,3-2-5 16,-1-7 11-16,9-3-5 16,1-3-1-16,-1 0 0 15,2 0 0-15,0 0 0 16,0-1-11-16,0-3 7 16,0 1 8-16,0 3-2 15,0 0-2-15,0 0 0 16,8 0-1-16,6 0 9 0,6 3-8 15,1 5 23-15,2 1-8 16,0-2 10-16,-2-2-25 16,-2 1 0-16,-2-3 6 15,-1-3-6-15,-2 0-8 16,0 0-8-16,0 0-45 16,2-10-17-16,-5-8-91 15,-3-5-389-15</inkml:trace>
  <inkml:trace contextRef="#ctx0" brushRef="#br1" timeOffset="187184.039">10313 9310 614 0,'0'0'52'0,"0"0"-18"0,0 0-16 15,0 0 24-15,0 0-15 16,0 0-18-16,-79 67 58 16,73-45-67-16,3-1 12 15,3 4 18-15,0 2-13 16,0-3 23-16,5-2-12 16,9-3-28-16,2-3 30 15,3-5-18-15,0-2-12 16,8-6 0-16,-3-3 10 15,4 0 0-15,1-9-10 16,-4-9 6-16,0-2 9 0,-6 0-15 16,-8 0 0-1,-6 3-1-15,-5 1 10 0,0-1-7 16,-8 1-2-16,-8-1 0 16,-7 0-7-16,-2 1 7 15,0 1 0-15,-2 1-1 16,3 1 11-16,4 1-10 15,0 7 0-15,3 2 4 16,4 3-29-16,0 0 25 16,3 0-16-16,3 11-12 15,1 3-21-15,3 6 2 16,3-3-21-16,0 4-49 16,3-4-4-16,9-2-344 15</inkml:trace>
  <inkml:trace contextRef="#ctx0" brushRef="#br1" timeOffset="188283.075">12943 8630 549 0,'0'0'130'15,"0"0"-114"-15,0 0 12 16,0 0 29-16,0 0 0 16,0 0 17-16,19 2-37 15,-2-7-16-15,2 0 20 16,-1-2-20-16,4 2 3 15,3-1 1-15,4 0-20 0,8-2 42 16,2 2-37 0,7-3-9-16,2 1 22 0,4 1-21 15,2-2 5-15,-2 1-7 16,-4-1 7-16,-2 1-5 16,-9 0-2-16,-7 4 0 15,-7 1 4-15,-9 0 7 16,-6 2-18-16,-2 0 7 15,-4 1-12-15,0 0 3 16,-2 0-15-16,0 0-19 16,0-2 22-16,0-2-36 15,0-4-30-15,-15-3-186 16</inkml:trace>
  <inkml:trace contextRef="#ctx0" brushRef="#br1" timeOffset="188984.879">12981 7882 66 0,'0'0'609'0,"0"0"-496"16,0 0-95-16,0 0 16 0,0 0 45 16,0 0-24-1,5 0-7-15,4 0-48 16,1-4 12-16,6-7 8 0,9 0-20 15,0-1 0-15,2 1 10 16,0 2-6-16,-1 2 6 16,3 1-10-16,-1 5 0 15,-2-2-5-15,-2 3 5 16,-4 0 0-16,-6 0 1 16,-2 0 6-16,-5 6-14 15,-1 2-1-15,-3 4 8 16,-1 1 5-16,-2-1-4 15,0 5-1-15,0 2 24 0,0 3-24 16,0 4 37 0,0 2-35-16,-6 1 2 0,-3 0 21 15,-2-1-25-15,5-6 0 16,3-5 4-16,2-2-2 16,1-8-4-16,0-3 1 15,0-3-24-15,0-1 23 16,0 0-65-16,4-4-15 15,10-16-28-15,-1-8-162 16</inkml:trace>
  <inkml:trace contextRef="#ctx0" brushRef="#br1" timeOffset="189448.569">13538 7688 180 0,'0'0'482'0,"0"0"-430"15,0 0-42-15,0 0-2 16,0 0 79-16,0 0-23 0,0 44 34 16,0-34-73-16,3 3-3 15,0 1 11-15,1 3-19 16,-1 4 16-16,2-1-5 16,-1 6-8-16,2-1 32 15,0 2-49-15,-2 0 19 16,1-1 1-16,0 2-17 15,1-3 19-15,0-1-22 16,0-2 0-16,1-4 6 16,-3-3-6-16,-1-3 0 15,2-3-1-15,-2-2-3 16,0-1-4-16,1-2-68 16,-1 0-16-16,0-3-15 15,0-1-131-15,-3 0-502 16</inkml:trace>
  <inkml:trace contextRef="#ctx0" brushRef="#br1" timeOffset="200237.691">10437 9258 485 0,'0'0'129'0,"0"0"-74"0,0 0-5 16,0 0 36-16,0 0-34 15,0 0 17-15,0 0-9 16,-37 0-45-16,34 0 10 16,-3 2-10-16,1 4-9 15,-4 3 34-15,0 2-32 16,-1 0 19-16,-5 5 2 15,-2 2-27-15,-2 4 16 16,-3 0-18-16,1 2 18 16,-2-3-4-16,1 3-14 0,-2 1 0 15,0 1-3 1,-1 4 10-16,-3-1-2 16,0 4-5-16,0 1 2 0,3-4-8 15,4-4 6-15,5-4 0 16,6-7-5-16,4-3 17 15,1-3-16-15,2-4 4 16,0 0 0-16,1-3-2 16,-1 3 2-16,2-2 0 15,-1 2-3-15,-1 0 8 16,1-1-6-16,-1 3 1 16,-2-1-27-16,1 1 22 15,-1-2-39-15,1 1-5 16,-1 0 8-16,-4 1-45 15,2-1-17-15,-8 0-77 0,-1 1-369 16</inkml:trace>
  <inkml:trace contextRef="#ctx0" brushRef="#br1" timeOffset="201033.114">9521 9973 536 0,'0'0'131'15,"0"0"-94"-15,0 0-32 16,0 0 34-16,0 0-33 16,0 0 16-16,-60 21 14 15,44-9-20-15,0-1 37 16,2 0-26-16,1 1-9 15,2-1 10-15,5 0-23 16,1-1-1-16,5-1-4 16,0-1 11-16,0 1-16 0,0-1 5 15,2-5 0 1,10 3 1-16,0-3-1 0,3 1 2 16,3 0-6-16,0 0 21 15,0 3 0-15,-3 0-17 16,-1 3 0-16,0 0 2 15,-3 0 0-15,0 1-1 16,-3 0-1-16,1 3 7 16,1-3-5-16,-5 0-2 15,-1 1 0-15,-2-2 13 16,-2 1-10-16,0 1 23 16,0-2-6-16,0-3-16 15,0 3 21-15,-8-3-25 16,2 1 0-16,-1-2 10 15,1-3-10-15,1 2 0 0,2-3 0 16,2-2-31-16,1 0 26 16,0 0-44-16,0-2-55 15,0-10-118-15,0-4-427 16</inkml:trace>
  <inkml:trace contextRef="#ctx0" brushRef="#br1" timeOffset="201522.182">9736 9890 594 0,'0'0'84'0,"0"0"-78"15,0 0 14-15,0 0 54 16,0 0-4-16,0 0 1 0,30 60-29 15,-26-42-14-15,3 3 42 16,1 1-54-16,-2 0 11 16,1 2 11-16,2 1-16 15,0 2 16-15,-1-1-18 16,1-1-16-16,1-3 39 16,-2-1-43-16,-2-3 0 15,0-6 18-15,0-4-18 16,-2-1 1-16,-1-4-1 15,-2-3 0-15,-1 0-17 16,0 0 17-16,0 0-75 16,2 0 7-16,1 0-91 0,2-3-123 15</inkml:trace>
  <inkml:trace contextRef="#ctx0" brushRef="#br1" timeOffset="203088.027">12525 10239 306 0,'0'0'108'16,"0"0"-35"-16,0 0 35 16,0 0 27-16,0 0-76 15,0 0 3-15,0 0-7 16,-42 24-11-16,28-16 12 0,0 3-23 15,-8 1-21-15,-2 5 38 16,-4 3-46-16,-5 4 6 16,1 1-10-16,3 3 19 15,-1-1-10-15,3 2-9 16,3-3 0-16,0-2 1 16,0 1 3-16,3-3-4 15,2-1 0-15,-1 1 4 16,1-3-1-16,3-3-3 15,2-4 0-15,7-1 0 16,4-5 9-16,0-2-9 16,1-2 0-16,1-2 5 15,1 2-6-15,-2-2 1 16,2 0 0-16,0 0-16 0,0 0-8 16,0 0-32-16,0 0-12 15,0 0-53-15,0-2-15 16,0-12-389-16</inkml:trace>
  <inkml:trace contextRef="#ctx0" brushRef="#br1" timeOffset="203875.588">11975 9975 586 0,'0'0'86'16,"0"0"-86"-16,0 0 0 15,0 0 35-15,0 0-9 16,0 0 5-16,42-19-22 16,-28 19-3-16,-3 0 39 15,-2 0-33-15,0 0-5 16,-2 9 23-16,1 4-20 0,-2 3 10 15,-1 1-5 1,-3 3-11-16,-2-1 42 0,0 2-46 16,0 0 0-16,-6-1 14 15,-4-3-9-15,-2-3-5 16,-1-3 0-16,5-3 7 16,0-2-17-16,4-3 10 15,2-3 0-15,2 0-4 16,0 0 11-16,0 0-10 15,0 0 3-15,0 0-1 16,0 0-11-16,0 0 12 16,0 0 0-16,0 0 13 15,3 0-12-15,5 5 12 16,2 2-13-16,5 3 7 0,-1 2 21 16,2-2-28-16,-2-1 0 15,-1 2 11-15,-1-2-1 16,-2 0-20-16,2-4-1 15,0-2-61-15,2-3-17 16,2 0-90-16,-2-10-347 16</inkml:trace>
  <inkml:trace contextRef="#ctx0" brushRef="#br1" timeOffset="204384.013">12371 10021 443 0,'0'0'244'16,"0"0"-138"-16,0 0-75 16,0 0 29-16,0 0 8 15,0 0-47-15,-23-5 16 16,14 13-28-16,-1 2 2 15,-1 3 37-15,1 0-42 16,1 1 11-16,3-2 13 16,1 1-16-16,4 0 12 15,1-3-26-15,0 0 11 0,0 0-5 16,4-3-6-16,9 1 0 16,1-1 4-16,2-5 2 15,-2 1 1-15,2-3-7 16,-2 0 0-16,3 0 11 15,-3-5-11-15,0-3 0 16,-1-4 1-16,-4 0 9 16,-1 2-20-16,-3-3 2 15,-5 2 8-15,0 0-26 16,0 0 12-16,0 3 3 16,-9 0 10-16,-1 4-16 15,0-1 15-15,-3 2-21 16,1 3-23-16,2 0 45 0,-2 0-62 15,3 0 4 1,0 3 1-16,-3 6-58 0,2 2-89 16,-3-1-356-16</inkml:trace>
  <inkml:trace contextRef="#ctx0" brushRef="#br1" timeOffset="-206046.572">22065 7288 396 0,'0'0'320'16,"0"0"-242"-16,0 0-33 0,0 0 59 15,0 0-34-15,0 0-17 16,0 0 4-16,-4 0-17 16,4 0 9-16,0 0-33 15,0 0-7-15,0 0 20 16,0 0-29-16,0 0 0 16,0 0-11-16,5 0 11 15,14 0 0-15,7 0-7 16,7 1 7-16,3 5 9 15,1 1-9-15,-1-1 0 16,-6 2-2-16,-4 1 8 16,-4-1-10-16,-5 2 4 0,-3 0 0 15,-1-2-11 1,-4 2 11-16,-6 0-5 0,0 2-4 16,-3 2 13-16,0 1-11 15,0 4 7-15,-10-2 0 16,-6 3-5-16,-1-1 5 15,-1 0 0-15,-1-3 3 16,2 0 1-16,3-2 3 16,2-3-7-16,3-2 0 15,0 2-6-15,1-2 6 16,7-4-8-16,-2-2-5 16,3-2-85-16,0-1-2 15,10 0-52-15,10-15-114 16</inkml:trace>
  <inkml:trace contextRef="#ctx0" brushRef="#br1" timeOffset="-205618.516">22702 7336 724 0,'0'0'72'16,"0"0"-72"-16,0 0 7 15,0 0 132-15,0 0-91 16,0 0-20-16,-1 64 28 15,1-42-28-15,0 2 21 16,-2 1-23-16,2 3-20 16,-1-2 63-16,-1 2-66 15,2-2 9-15,0 2 14 16,0-3-25-16,0-3 23 16,0-2-24-16,0-3 0 15,0-4-1-15,0-4 9 16,0-4-15-16,0-3 7 15,0-2-44-15,0 0-9 16,0 0-80-16,-1-9-65 0,-5-9-681 16</inkml:trace>
  <inkml:trace contextRef="#ctx0" brushRef="#br1" timeOffset="-204875.507">22432 7957 479 0,'0'0'229'0,"0"0"-140"16,0 0-59-16,0 0 46 16,0 0 5-16,0 0-57 15,0-1 13-15,-9 1-8 0,-4 8-16 16,-4 2 56-16,1 2-51 16,-3 0 10-16,-4 3 12 15,0 3-28-15,-3 0 24 16,-1 1-30-16,0 1-6 15,0 2 41-15,2-4-35 16,3 0-6-16,5-6 18 16,2-2-12-16,6-5 4 15,3-1-10-15,2-2 0 16,1 1-3-16,0 2 4 16,-4-2-1-16,1 0 0 15,0 0-13-15,1-2 11 16,1-1-35-16,-1 0-36 0,-1 0 25 15,-1 0-90-15,-4 0-131 16,-2 0-471-16</inkml:trace>
  <inkml:trace contextRef="#ctx0" brushRef="#br1" timeOffset="-203983.634">21591 8464 672 0,'0'0'65'0,"0"0"-11"0,0 0-37 16,0 0-14 0,0 0 65-16,-115 6-19 0,73 6-17 15,-2-2 26-15,2-1-20 16,7 4 5-16,10-4-8 15,7-1-34-15,9-1 29 16,5 0-30-16,4 2-8 16,0 1 1-16,1 2 1 15,14 5 6-15,8-1 0 16,2 1 6-16,0-1-4 16,-4-2-2-16,0-1 0 15,-6 0 1-15,-4-2-1 16,-3-2 0-16,-3 1-1 0,1-1 5 15,-6 0-5 1,0 2 1-16,0 2 0 0,0 1 1 16,0-2 7-16,-11 2-4 15,-1 3 2-15,-4 0 2 16,-2-1 22-16,0 0-30 16,-1-1 0-16,-1-1 16 15,3-2-16-15,1-2 0 16,5-3 0-16,5-3 0 15,0-3-20-15,6-1-4 16,0 0-28-16,0-13-65 16,7-8-187-16,13-2-389 0</inkml:trace>
  <inkml:trace contextRef="#ctx0" brushRef="#br1" timeOffset="-203594.184">21858 8620 726 0,'0'0'45'0,"0"0"-30"0,0 0 15 16,0 0 79-16,0 0-21 16,0 0-41-16,0 53-23 15,0-41 55-15,0 5-53 16,0 3-4-16,0 2 19 16,0 4-13-16,0-2 17 15,0 6-45-15,0-6 9 16,0 0 11-16,0-5-20 15,0-4 0-15,0-4 5 16,3-5-5-16,4-6-8 16,5 0-57-16,6-1-57 15,0-18-26-15,0-10-341 0</inkml:trace>
  <inkml:trace contextRef="#ctx0" brushRef="#br1" timeOffset="-202693.802">22753 8117 80 0,'0'0'616'0,"0"0"-610"16,0 0-6-16,0 0 0 16,0 0 92-16,0 0-66 15,85 60 26-15,-53-44 14 16,0-2-48-16,-2 3 36 15,-3 2-27-15,-2-2-19 16,-4 3 33-16,0 1-34 16,0 0 23-16,-2 2-2 15,5-2-27-15,0 2 14 0,0-2-15 16,0 0 0 0,0-4 43-16,-2 0-41 0,-5-3 1 15,-4-1 2-15,-3-2 4 16,-3-3-2-16,1-1-7 15,-2-2 0-15,0 0 8 16,4-2-8-16,1 0 0 16,-1-1 7-16,5-1-7 15,-3 2-6-15,1 2-68 16,-2-2-41-16,1 2-34 16,-3-4-196-16</inkml:trace>
  <inkml:trace contextRef="#ctx0" brushRef="#br1" timeOffset="-201336.31">23738 8821 189 0,'0'0'480'16,"0"0"-397"-16,0 0-55 16,0 0 43-16,0 0 13 0,0 0-27 15,0-2-8-15,0 2-36 16,-10 0 13-16,-10 0-26 16,-5 0 1-16,-5 3-11 15,0 6 24-15,3 0-12 16,3 1-2-16,8 0 9 15,2-1 0-15,6 2-9 16,4-2 0-16,4-1-8 16,0 1 5-16,0 0 3 15,12 3 0-15,9-3 10 16,4 2-2-16,6-2-8 16,2-1 0-16,-3 2-6 15,-4 0 7-15,-6 1-1 16,-5 1 0-16,-5-2-14 15,-2 1 0-15,-3 0 14 0,0-1 0 16,-3 1-10-16,-2-1 21 16,0 2-18-16,0 2 7 15,0-1 0-15,0 1-1 16,-2-2 1-16,-6 2 0 16,0-1 0-16,-4-1 4 15,-3 3-4-15,-1-3 0 16,-3 2 0-16,-2-1 11 15,2-4-11-15,2-2 0 16,4-4 9-16,5-1-6 16,4-2-6-16,4 0-8 15,0 0-49-15,0-12-90 16,3-2-129-16</inkml:trace>
  <inkml:trace contextRef="#ctx0" brushRef="#br1" timeOffset="-200646.228">24185 9032 479 0,'0'0'134'0,"0"0"-127"15,0 0 62-15,0 0 27 16,0 0 0-16,0 0-36 16,0 0-38-16,-50 19 49 0,37-11-49 15,3 2-4-15,-1 0 10 16,1 1-13-16,-1 1 19 16,1 5-28-16,1 2-1 15,1 3 26-15,4 0-31 16,4 2 0-16,0-5-2 15,0-1 4-15,1-6 1 16,12-6-3-16,3-3 0 16,-1-3 14-16,9 0-14 15,-4 0 0-15,2 0 4 16,-2-9 3-16,0-3 0 16,-2 1-7-16,1-3-12 15,-2-3-6-15,-1 2-27 16,-4 0 4-16,-5-2 25 15,-5 3-10-15,-2-2 23 0,0 2-12 16,-9 1 15-16,-3 1-4 16,-4 0 4-16,2 4 0 15,2-1 0-15,-1 4 7 16,3 2-5-16,2 1-2 16,-4 2 0-16,2 0-2 15,-2 0 2-15,-4 7-27 16,0 5-19-16,3 1-110 15,0-6-188-15</inkml:trace>
  <inkml:trace contextRef="#ctx0" brushRef="#br1" timeOffset="-197745.431">21601 9386 239 0,'0'0'391'16,"0"0"-343"-16,0 0-17 15,0 0 39-15,0 0 4 16,0 0 25-16,0 0-47 16,0 0-17-16,17-30 35 15,-17 30-70-15,0 0 24 16,0 0 16-16,0 0-33 16,0 0 12-16,0 0-19 15,0 0 9-15,0 0-12 16,0 0 3-16,-6 0 0 15,-5 8 0-15,-5 1 3 0,-7 4 6 16,-3 0-9-16,-3 4 0 16,-4 0 20-16,-2 2-20 15,0-2 0-15,1 0 1 16,7-4 8-16,5 0 6 16,6-3-15-16,5-3 0 15,1-1 2-15,4 3-2 16,0-4 0-16,0 0-6 15,-2 0 18-15,1 0 0 16,-1-4-12-16,2 2 0 16,2-1 15-16,1-1-15 15,1-1 0-15,1 2-1 0,1-2 11 16,0 0-12 0,0 0 2-16,0 0 0 0,0 0-21 15,0 0 9-15,0 0-32 16,0 0-16-16,0 3-43 15,0-1 21-15,0 1-25 16,0-1-43-16,-2-2-61 16</inkml:trace>
  <inkml:trace contextRef="#ctx0" brushRef="#br1" timeOffset="-195976.322">20593 10118 565 0,'0'0'141'0,"0"0"-131"16,0 0 32-16,0 0-6 16,0 0 44-16,0 0 16 15,5-17-48-15,-5 17 9 16,0 0-29-16,0 0-22 0,0 0 52 15,0 0-58-15,0 0 0 16,0 6 5-16,0 13-5 16,0 6 39-16,0 3-15 15,0 3-18-15,-2-2 36 16,-3 0-38-16,2-3-2 16,2 2 14-16,1-6-12 15,0-2 5-15,0-6-9 16,0-3 0-16,0-6 4 15,0-1-4-15,0-4-11 16,4 0-22-16,4 0-56 16,8-9 17-16,0-11-82 0,4-9-223 15</inkml:trace>
  <inkml:trace contextRef="#ctx0" brushRef="#br1" timeOffset="-195474.722">20909 10146 623 0,'0'0'166'16,"0"0"-152"-16,0 0 19 15,0 0-6-15,0 0-2 16,0 0 37-16,-12-17-58 15,5 17 5-15,-6 0 9 0,-2 0-16 16,1 8 33-16,2 2-33 16,3-1-1-16,2 0 22 15,4 0-23-15,3-2 0 16,0 0-1-16,0 0 8 16,15 1 1-16,1 1-8 15,5 1 0-15,0-1 11 16,-3 0-11-16,3 0 0 15,-5 2-3-15,-1-3 8 16,-3 2-3-16,-2 0-2 16,-5 1 0-16,-2 1-3 15,-3 1 3-15,0 2 0 0,0 1 24 16,-3 3 3 0,-12 0 9-16,1-2-18 0,-3-4-18 15,3 0 41-15,1-5-41 16,4 1 0-16,3-5 8 15,3-1-7-15,3-3-1 16,0 0-51-16,0 0-57 16,12-1-1-16,7-14-138 15,2-6-397-15</inkml:trace>
  <inkml:trace contextRef="#ctx0" brushRef="#br1" timeOffset="-194296.583">21822 9556 78 0,'0'0'28'0,"0"0"7"0,0 0 10 15,0 0 42 1,0 0-30-16,0 0-2 0,0 0 9 16,0 0-7-16,0 0 22 15,0 0-20-15,0 0-53 16,0 0 40-16,0 0-46 15,0 0 1-15,0 0-6 16,0 0 16-16,0 0-13 16,0 0 2-16,0 1 0 15,0 1-9-15,0 0 9 16,0 1-12-16,0 0 7 16,0 0-29-16,6 0-38 15,1-2-70-15,0 1-88 16</inkml:trace>
  <inkml:trace contextRef="#ctx0" brushRef="#br1" timeOffset="-190325.628">21966 9303 689 0,'0'0'66'16,"0"0"14"-16,0 0-77 0,0 0 45 16,0 0 50-16,0 0-54 15,0 0-1-15,0-17-32 16,0 17-7-16,0-1 33 16,0 1-37-16,0 0 0 15,0 0-2-15,0 0 2 16,2 0-1-16,4 8-4 15,5 9 5-15,-1-1 2 16,-1 4-2-16,1 2 0 16,1 0 6-16,-2 2 0 15,4 2 1-15,-1 3-7 16,0 0 1-16,-1-1 11 0,-1-1-11 16,0-2-1-16,-1-5 8 15,-1-1-4-15,-3-4-1 16,-3-4-3-16,3 0 0 15,-4-4 3-15,1 0-3 16,1-2 0-16,-3-1-3 16,3 1-26-16,0-2-14 15,0 3-60-15,0 2-32 16,0 3 36-16,-2 0-189 16</inkml:trace>
  <inkml:trace contextRef="#ctx0" brushRef="#br1" timeOffset="-189695.738">22058 10023 388 0,'0'0'270'0,"0"0"-209"16,0 0-19 0,0 0 51-16,0 0-14 0,0 0 3 15,13-20-69-15,1 11-11 16,3 4 55-16,0-1-49 15,-2 4 0-15,-3 2 1 16,-2 0-2-16,1 0-14 16,-5 1 2-16,0 11 5 15,-2 5-8-15,-4-2 8 16,0 4-1-16,0 0-8 16,0-4 18-16,-4-1-10 15,-5-1 1-15,1-4 0 16,-1-4 6-16,2 0-6 15,4-3-12-15,1-2 7 16,2 0 10-16,0 0-1 0,0 0-4 16,0 0 0-16,0 0-2 15,0 0 2-15,0 0 0 16,0 0-7-16,0 0 15 16,0 0-7-16,0 0-1 15,0 0-1-15,5 0-6 16,-1 0 10-16,2 5-3 15,3 3 3-15,-3-1 3 16,2 2 1-16,-2-1-7 16,1 2 0-16,0-3-15 0,1 0 15 15,2-2-58 1,5-5-45-16,3 0-79 0,5 0-329 16</inkml:trace>
  <inkml:trace contextRef="#ctx0" brushRef="#br1" timeOffset="-189201.596">22472 10125 645 0,'0'0'70'0,"0"0"-29"15,0 0 65-15,0 0-38 16,0 0-18-16,0 0-14 15,-4-12-33-15,1 12 16 0,-1 0-19 16,-1 2 12-16,2 3 11 16,0 1-23-16,0 0 0 15,3 4 8-15,0-1 6 16,0 2-11-16,0 1-3 16,0 2 4-16,3-1-3 15,5-2 10-15,3-1-11 16,1-3 0-16,1-3 1 15,1-2 4-15,1-2-5 16,2 0 1-16,-1-3 12 16,0-7-13-16,1 0 0 15,-8 0-4-15,-3-2 10 0,-5 3 4 16,-1-1-10 0,0-1 0-16,-3 0-15 0,-10 4 15 15,-1-3 0-15,1 1-3 16,-3 1 7-16,-1 2-5 15,4 3 1-15,-1-2 0 16,0 3-5-16,1 2 5 16,0 0-22-16,1 0 1 15,0 0-58-15,2 8-4 16,2 0-52-16,2-1-210 16</inkml:trace>
  <inkml:trace contextRef="#ctx0" brushRef="#br1" timeOffset="-187917.877">20894 10869 282 0,'0'0'125'16,"0"0"-84"-16,0 0 31 15,0 0 65-15,0 0-80 16,0 0 26-16,3 0-30 16,-3 0 0-16,0 0 19 15,0 0-29-15,0 0 10 0,0 0-33 16,0 0-16-16,0 0 35 16,0 0-38-16,0 0 9 15,0 0-4-15,0 0 7 16,-3 0-11-16,-4 0-2 15,-2 0 0-15,-2 6 9 16,-2 1-9-16,-2 3 0 16,-4 1 14-16,-1 3-11 15,-4 0 11-15,1 2-14 16,-4 1 0-16,-3 1 1 16,0-1-1-16,3-1 0 15,3-1-2-15,7-3 7 16,3-3 1-16,4-1-6 15,5-3 0-15,2-2-2 0,0-2 2 16,3-1 0-16,0 0-6 16,-2 0 17-16,2 0-20 15,0 0 9-15,0 0-30 16,0 0 25-16,-1 0-74 16,-2 2-10-16,-5 2-29 15,-3 2-82-15,-4-1-365 16</inkml:trace>
  <inkml:trace contextRef="#ctx0" brushRef="#br1" timeOffset="-187076.447">20254 11315 401 0,'0'0'189'16,"0"0"-170"-16,0 0 23 15,0 0 29-15,0 0-13 16,0 0 42-16,0 0-56 15,0 0 0-15,0 0 17 16,0 0-36-16,0 0 6 16,0 0-31-16,0 0 6 0,-4 9 22 15,-3 2-20 1,2 1-8-16,1 5 16 0,1-1-11 16,3 2 5-16,0 2-10 15,0 5 0-15,0-4 19 16,8-2-18-16,6-5-1 15,-1-4 7-15,1-3-2 16,1-4 8-16,4-3-13 16,1 0 0-16,-1-3 11 15,0-8-11-15,-2 2 0 16,-3-2 8-16,-1 0-4 16,-4 2-4-16,-3 0 0 15,-1 6 0-15,-5 3 0 16,2 0 0-16,-2 0 0 15,0 0-1-15,0 0 6 0,0 0-14 16,0 0 4-16,0 0 5 16,0 0-23-16,0 5 23 15,1 11 0-15,0 4 17 16,3 5-15-16,-1-2 33 16,-2 5-35-16,1-3 0 15,1 0 15-15,-2-4-7 16,4-3-8-16,-4-4 2 15,2-6 3-15,0-2-1 16,-3-3-4-16,3-2 0 16,-1-1-19-16,4 0-11 15,3 0-27-15,7-10-13 16,2-7-116-16,2-8-293 0</inkml:trace>
  <inkml:trace contextRef="#ctx0" brushRef="#br1" timeOffset="-186164.805">21060 10914 409 0,'0'0'288'0,"0"0"-260"0,0 0-3 16,0 0-7-16,0 0 60 15,0 0-25-15,0 5-28 16,0-4 37-16,0-1-38 16,0 0 0-16,0 3 6 15,0 2-26-15,0 3 18 16,0 3 13-16,0 2-24 15,0 2 46-15,2 2-46 16,2 0 4-16,2 1 10 16,1-1-18-16,2 0 32 15,4 0-35-15,3-2 8 0,0-1 16 16,-1-2-24-16,0 0-4 16,-2-1 0-16,-2 0 15 15,-2-2-9-15,-2 1-6 16,-4 0 0-16,2 2 3 15,-3-2-3-15,2 0 0 16,1-2-5-16,0-1 21 16,-1-3-17-16,-2-1 1 15,2 0-6-15,-4 1-9 16,0-4-6-16,0 0-19 16,0 3-21-16,0-3-68 15,0 3 19-15,0 1-82 16,0-2-178-16</inkml:trace>
  <inkml:trace contextRef="#ctx0" brushRef="#br1" timeOffset="-185235.074">21637 11608 372 0,'0'0'259'0,"0"0"-193"15,0 0 10-15,0 0-36 0,0 0 71 16,0 0-43-16,0-30-23 16,0 25 17-16,0 1-40 15,0 2 6-15,0-3-23 16,-7 3 11-16,-5 0-1 16,-5 1-15-16,-2 1 0 15,-1 0-7-15,-3 0 9 16,-2 5-2-16,5 4 0 15,-4 4 5-15,0-1-3 16,4 2-2-16,0 5-6 16,5-2-1-16,3 2 8 15,3 2-1-15,6-2 0 16,3 3 6-16,0-3-14 16,10-4 8-16,9-2 0 0,4-2 3 15,6-6-3-15,2-5 2 16,-1 0-6-16,-3 0 10 15,-8-5-11-15,-1-3 5 16,-3-1 0-16,-6-4-1 16,-2 2 8-16,1 1-7 15,-1-2 0-15,-2 2 0 16,-1 0-5-16,-2 4 5 16,1 0 0-16,-2 5-5 15,0 0 5-15,-1 1-3 16,0 0 1-16,0 0-3 0,0 0-20 15,0 0 25-15,0 5 0 16,0 6-5-16,0 4 13 16,0 2-8-16,0 2 3 15,0 3 5-15,0-2 30 16,0 4-28-16,0-2-8 16,-1 1 24-16,0 0-25 15,-1-6 7-15,2-2-8 16,0-3 0-16,0-8-21 15,0-1 21-15,0-1-44 16,0-1-5-16,0-1-43 16,0 0-53-16,-6 0-95 15</inkml:trace>
  <inkml:trace contextRef="#ctx0" brushRef="#br1" timeOffset="-184416.92">20390 12068 325 0,'0'0'39'0,"0"0"6"16,0 0-30-16,0 0-12 16,0 0 99-16,0 0-36 15,24-24-20-15,-24 24 22 16,0-2-19-16,0 2 21 16,0 0-15-16,0 0-16 15,0 0 48-15,0 0-71 16,0 0 11-16,0 0 10 0,0 0-17 15,0 0 10 1,0 0-30-16,-5 0 6 0,-9 6 15 16,-4 5-19-16,-6 5-2 15,-3 1 31-15,-3 3-20 16,-1-1 21-16,0 0-32 16,-1-1 2-16,4-2 34 15,6-3-30-15,5 0-6 16,1-2 12-16,6-4-1 15,2 2-7-15,1-2-4 16,2-4 0-16,4 1-6 16,1-4 6-16,0 0-7 0,0 0 1 15,0 0-48-15,0 0 25 16,0 0-45-16,0 0-25 16,0 1 17-16,0 2-102 15,0 2 7-15,0 0-75 16</inkml:trace>
  <inkml:trace contextRef="#ctx0" brushRef="#br1" timeOffset="-183794.501">19990 12385 448 0,'0'0'107'0,"0"0"-33"0,0 0-1 15,0 0 49-15,0 0-63 16,0 0-2-16,-7 4 34 16,7-4-70-16,0 0 12 15,0 0 4-15,0 0-26 16,9 0 28-16,3 0-36 15,4 4-1-15,5 4 30 16,0 0-32-16,1 4 0 16,-1 1 11-16,-4 1-3 15,-4 2-9-15,-7-3 1 0,-6-1 0 16,0 0-5 0,-2 1 10-16,-14-4-5 0,-3 1 0 15,-4-5-23-15,0 2 21 16,6-4-40-16,-1-1-4 15,6 1 31-15,1-2-9 16,4 2 24-16,1-1-3 16,5-2 7-16,1 0-6 15,0 0 2-15,0 0 0 16,0 0-15-16,0 0 15 16,0 0-4-16,0 1 2 15,3 1 4-15,6 2 21 16,2 3 4-16,5 1-14 0,0 4 44 15,1 4-44 1,4 0 1-16,2-1 6 0,-2-1-17 16,2 0 12-16,-1 0-15 15,-1-3 0-15,-1-2-9 16,2-2 9-16,-3-1-45 16,2-2-4-16,1-2-41 15,4-2-24-15,-1-2-110 16</inkml:trace>
  <inkml:trace contextRef="#ctx0" brushRef="#br1" timeOffset="-180951.058">22563 10612 168 0,'0'0'550'0,"0"0"-519"16,0 0 0-16,0 0-1 15,0 0 61-15,0 0-41 16,0 0-38-16,0-3 47 15,0 1-25-15,0 2 0 0,0 0 16 16,0 0-38-16,0 0 14 16,0 0-26-16,0 0 2 15,0 0 1-15,0 0-3 16,0 0 0-16,0 0-5 16,0 0 13-16,0 0-13 15,-7 7 5-15,-3 5 0 16,1 1 8-16,-1 3-6 15,-3 1-2-15,1 3 13 16,-6 1-9-16,0 4 10 16,-2 1-14-16,-3 4 4 15,0-2 21-15,1-1-25 16,2-4 0-16,-1-1 9 16,6 2-9-16,-3-3 13 0,1-2-13 15,1-2 0-15,3 0-4 16,1-3 4-16,6-3 0 15,1-5 1-15,4-2 7 16,1-3-16-16,0-1 4 16,0 0-25-16,0 0 22 15,-2 0-59-15,2 1-29 16,-3 0-68-16,-7 1-184 16</inkml:trace>
  <inkml:trace contextRef="#ctx0" brushRef="#br1" timeOffset="-180494.609">21974 11335 126 0,'0'0'563'0,"0"0"-533"0,0 0-26 16,0 0 42-16,0 0 22 15,0 0 14-15,0 0-31 16,0 0-49-16,2 7 56 16,-2 3-13-16,4 6-18 15,-2 5 9-15,-1 4-12 16,-1 5 13-16,0 1-19 16,0 1-7-16,0-2 25 15,0-7-35-15,0-3-1 16,0-8 0-16,0-6 8 15,2-6-20-15,8 0-36 0,6-5-52 16,3-12-5-16,1-5-223 16</inkml:trace>
  <inkml:trace contextRef="#ctx0" brushRef="#br1" timeOffset="-180051.84">22174 11427 689 0,'0'0'58'16,"0"0"-52"-16,0 0 20 16,0 0 85-16,0 0-61 0,0 0-15 15,-37 46 5-15,35-30-30 16,1-1 48-16,1 0-55 15,0-1-1-15,0-4 19 16,3-2-11-16,10 1-7 16,4-2 20-16,1-3-13 15,-1 0 15-15,0-4-25 16,-1 0 0-16,-1 0-4 16,2-4 4-16,-4-12-8 15,-1 1 3-15,-5-5-12 16,-5 0 3-16,-2 0 14 0,0 1-6 15,-9 2-7 1,-6 3-4-16,-1 6 6 0,1 1 11 16,1 5-5-16,4 2-8 15,0 0 13-15,0 0-38 16,5 0 18-16,3 4-70 16,2 1-11-16,0-5-46 15,2 0-197-15</inkml:trace>
  <inkml:trace contextRef="#ctx0" brushRef="#br1" timeOffset="-179158.184">22886 10495 485 0,'0'0'170'0,"0"0"-141"16,0 0 45-16,0 0 13 16,0 0-15-16,0 0 4 15,0 0-47-15,0 0 17 16,0 0-27-16,0 0-12 16,0 0 43-16,0 0-37 15,0 0 10-15,0 0 6 16,0 0-25-16,0 0 18 0,0 2-22 15,0 4 0 1,0 2 18-16,10 3-17 0,-1 3 1 16,0 1 17-16,4-1-16 15,-2 3 9-15,2 2-12 16,1 1 0 0,-2 2 4-16,1-1-4 0,-3 4 0 15,4 0 8-15,-2-1 0 16,-2 0-3-16,1-4-5 15,-5-5 0-15,0-2 7 16,-2-4-7-16,-1-2 0 16,-1-3-6-16,-1-1 19 0,-1-3-14 15,0 0 1 1,0 0 0-16,0 0-10 0,0 0 10 16,0 0-39-16,0 0-11 15,0 3-74-15,0 0-54 16,0 1-119-16</inkml:trace>
  <inkml:trace contextRef="#ctx0" brushRef="#br1" timeOffset="-178583.413">22919 11510 675 0,'0'0'159'16,"0"0"-118"-16,0 0-9 16,0 0-1-16,0 0 3 15,0 0 59-15,-11 47-84 16,7-28 11-16,-1 1 20 16,2-1-10-16,3 3 10 15,-3 1-40-15,0-1 7 16,3 1 26-16,0 1-33 0,-3 1 0 15,3-4-1-15,-1 1 13 16,-1-5-16-16,2-3 4 16,0-6-37-16,0-6 19 15,0-2-94-15,0-9-25 16,2-12-183-16</inkml:trace>
  <inkml:trace contextRef="#ctx0" brushRef="#br1" timeOffset="-178101.359">23081 11509 712 0,'0'0'108'0,"0"0"-91"16,0 0 29-16,0 0 4 15,0 0-19-15,0 0 20 16,60-17-40-16,-51 29-7 16,-3 5 51-16,-3 2-52 15,-3 3 18-15,0 1 1 16,0 1-21-16,-6-1 21 16,-9-3-22-16,-2 0 4 15,1-3-2-15,3-4-1 0,2-5-1 16,6-3 0-1,4-4 7-15,1 1-5 0,0-1-2 16,0-1 0-16,0 0 25 16,0 0-24-16,0 0 15 15,4 0 13-15,15 2-12 16,3 0 32-16,2 1-49 16,1 0 10-16,-5 0-1 15,2 1-9-15,-4 0 0 16,-6-1 0-16,2 2 6 15,-5 1-17-15,-3-2-12 16,1 1-39-16,-1-3 4 16,-1 1-76-16,-2-3-84 15,2 0-229-15</inkml:trace>
  <inkml:trace contextRef="#ctx0" brushRef="#br1" timeOffset="-176256.314">24163 9539 618 0,'0'0'115'0,"0"0"-32"16,0 0-35-16,0 0 27 15,0 0-13-15,0 0-43 0,0 0 46 16,0 0-45-16,0 0-3 16,0 0 19-16,0 0-33 15,0 0 0-15,0 0-3 16,0 3 0-16,0 5-2 15,-8 3 2-15,-2 2 0 16,-4 3 11-16,1 1-9 16,-4 2 15-16,2-1-17 15,-2 1 2-15,-2-2 7 16,0 0-9-16,1 0 0 16,-3-2 13-16,2 2-12 15,-3-1 11-15,2-1-12 16,1 1 0-16,1-3 10 15,2 2-10-15,2-4 0 16,2-1 1-16,2-1 9 0,1-2-16 16,-1-1 6-16,3 2 0 15,1-2 1-15,-5 1-1 16,2-2 0-16,0 0-8 16,-1 3 3-16,0-3-13 15,4-1-24-15,-1 3-29 16,-1-4 45-16,-1 3-69 15,-1 2-35-15,-5-3-39 16,-1-1-231-16</inkml:trace>
  <inkml:trace contextRef="#ctx0" brushRef="#br1" timeOffset="-175625.852">23409 10064 346 0,'0'0'253'15,"0"0"-174"-15,0 0-50 0,0 0 49 16,0 0-3-16,0 0-19 16,-2 0 46-16,2 0-90 15,0-2 9-15,10 2-5 16,-1 0-13-16,0 0 6 16,2 0-9-16,-2 10 0 15,-1 2-9-15,-1 0 9 16,-5 2 0-16,2-1 4 15,-4-1 3-15,0 2-12 16,0-2 5-16,0-2 0 16,-6-2 6-16,-7-1-6 15,1 0-10-15,-1-4 5 16,-1 0-6-16,-1-1 10 16,6-2-33-16,2 0 31 0,2 0-21 15,5 0 16-15,0 0 8 16,0 0-5-16,0 0 4 15,0 0-6-15,0 0 7 16,0 0 0-16,0 0-22 16,0 0 24-16,0 2-2 15,0 5 16-15,10 4 4 16,5 1 22-16,0 3-40 16,2 0-1-16,-4-1 25 15,0 1-26-15,-2-2 0 16,0 0-2-16,-4-5 0 0,4-6 2 15,-2-2-66 1,1 0-77-16,3-4-112 0</inkml:trace>
  <inkml:trace contextRef="#ctx0" brushRef="#br1" timeOffset="-175124.739">23672 10182 568 0,'0'0'150'16,"0"0"-121"-16,0 0-12 15,0 0 21-15,0 0 44 16,0 0-58-16,86-13 11 16,-71 12-1-16,0 1-30 15,-2 0 24-15,-2 0-28 16,-4 0 6-16,-1 3-8 16,0 2 2-16,-3 2 0 15,2 3 14-15,-2-1-10 16,-2-1 24-16,1 3-19 15,-2 0-8-15,0 0 53 0,0 2-45 16,0 2 10-16,0 1 8 16,-5 2-23-16,-2 2 23 15,-4-5-27-15,2-2 5 16,3-3 22-16,3-4-27 16,2 1 0-16,1-6 0 15,0 0 3-15,0-1-9 16,0 0-16-16,0 0-47 15,0 0 37-15,0 0-71 16,1-1-104-16,8-9-262 16</inkml:trace>
  <inkml:trace contextRef="#ctx0" brushRef="#br1" timeOffset="-174215.736">24358 9499 558 0,'0'0'128'0,"0"0"-107"15,0 0-3-15,0 0 4 0,0 0 36 16,0 0-16-16,6 7-8 16,1-1 21-16,2 0-37 15,2 4 11-15,-2-1 5 16,1 3-31-16,-1 0 35 16,-2 1-36-16,2 3 3 15,2 1 29-15,2 0-31 16,-1 0 12-16,-1-1-6 15,-2-2 0-15,-3 0 11 16,1-2-20-16,-5 0 0 16,3-3 17-16,-2-1-14 15,-1-1 0-15,3 0-3 0,-4-2 18 16,1-1-2 0,-1 0-16-16,0 0 0 0,-1-1 4 15,0-3 4-15,0 2-8 16,0-2 0-16,0 0 4 15,2 0-6-15,1 0 2 16,-3 0-15-16,1 1-9 16,3 2-61-16,0 0-8 15,-3-3-127-15,-1 0-431 16</inkml:trace>
  <inkml:trace contextRef="#ctx0" brushRef="#br1" timeOffset="-173284.313">24661 10120 476 0,'0'0'232'0,"0"0"-161"15,0 0-54-15,0 0 13 16,0 0 59-16,0 0-54 16,0-5-31-16,0 5-4 15,0 8 0-15,-4 6 52 16,-4 0-41-16,-1 3 3 15,1 3 16-15,1-1-26 16,0 5 26-16,2-4-30 16,5 0 0-16,0-1 0 15,0-4 0-15,3-4 0 0,7-2 3 16,5-4 2 0,3-4-3-16,-1-1-2 0,3 0-21 15,-2 0 4-15,-5 0 10 16,0 0-2-16,-6-3 8 15,-2-4-2-15,-2 2-3 16,-2-1 2-16,-1 3 4 16,0-2-5-16,0 4 13 15,0 1-8-15,0 0 3 16,0 0 1-16,0 0 4 16,0 0-8-16,0 0 0 15,0 7-3-15,0 10 6 16,-4 4-3-16,-1 2 16 0,-5 4-9 15,2-3 16-15,-1 0-20 16,-1 1 0-16,4-7 35 16,-1-2-38-16,5-4 0 15,-1-2 5-15,3 0-4 16,0-3-2-16,0-1-20 16,0-3-56-16,0-3 39 15,3 0-114-15,8 0-26 16,2-9-444-16</inkml:trace>
  <inkml:trace contextRef="#ctx0" brushRef="#br1" timeOffset="-172768.007">24907 10287 385 0,'0'0'453'15,"0"0"-409"-15,0 0-1 16,0 0 0-16,0 0 20 16,0 0 10-16,25-7-60 15,-16 5-1-15,0 1 16 16,-1-1-22-16,2 1 26 15,0-1-17-15,4 1-10 0,2 0 42 16,4 1-45-16,0 0-2 16,0 0 6-16,-4 0-6 15,-2 1 2-15,-4 6-2 16,-6 5 0-16,-1 2-18 16,-3 1 18-16,0 8 0 15,0-1-1-15,-9 0 9 16,-1 2 11-16,0-6-19 15,1-2 7-15,-2-1 29 16,2-2-29-16,2-2-7 0,0-1 9 16,-1 2-5-1,1 0 8-15,0-1-12 0,-1-3 0 16,2-2 6 0,3-2-6-16,0-2-7 0,3-2-13 15,0 1-35-15,0-1 7 16,0 0-53-16,-3 0-68 15,1 0-55-15</inkml:trace>
  <inkml:trace contextRef="#ctx0" brushRef="#br1" timeOffset="-171058.184">23868 10660 22 0,'0'0'446'0,"0"0"-406"15,0 0-19-15,0 0 19 16,0 0 64-16,0 0-45 15,-28 4-10-15,28-4 27 16,0 1-35-16,0-1 12 16,0 0-12-16,0 0-30 15,0 0 42-15,0 2-40 0,0-2-6 16,0 1 22-16,-1-1-22 16,1 0 7-16,0 1-14 15,-2 2 7-15,-2 1-6 16,-4 4-1-16,-2 1 0 15,-4 5 21-15,0 3-19 16,-2 2 9-16,0 0-11 16,1 2 7-16,0-2 10 15,0 1-17-15,2-3 0 16,1 0 20-16,0 0-15 16,2-1 9-16,2 1-14 15,-2-3 3-15,2 1 3 0,2-4-6 16,3 0 0-16,0-4 3 15,1-3 0-15,1 0-2 16,1-4-1-16,-1 0 0 16,1 0-19-16,0 0 18 15,0 0-60-15,0 3-9 16,-6 0-42-16,0 3-33 16,-3 2-37-16,-2-3-426 15</inkml:trace>
  <inkml:trace contextRef="#ctx0" brushRef="#br1" timeOffset="-170310.497">23528 11269 216 0,'0'0'411'15,"0"0"-359"-15,0 0-44 16,0 0 55-16,0 0-13 0,0 0 31 15,9-16-35-15,-9 15-26 16,0 1 49-16,0-2-65 16,-3 2-4-16,-10 0 0 15,-2 0 11-15,-3 0 4 16,2 0-15-16,-1 3 8 16,4 4 7-16,4 1-15 15,3-4 0-15,3 4-4 16,3-1 5-16,0 0-1 15,0 3 0-15,15-1 2 16,1-3 2-16,5 0-4 16,-3-3-4-16,2-3-2 15,-6 0 12-15,0 0-3 16,-4 0-3-16,-1 0 0 0,-1 0-3 16,-5-4 4-16,3-2-1 15,-2-7 0-15,-1 4 1 16,1-1-6-16,0 1 0 15,0 1 5-15,1 7-14 16,-4-1 14-16,-1 1-2 16,0 1-2-16,0 0-7 15,0 0-3-15,0 4 4 16,0 10 10-16,0 1 11 16,0 2-5-16,0 3-6 15,3-3 17-15,-1 3-15 0,-1 0 17 16,1-2-19-1,-2 3 2-15,1-4 22 0,-1 0-24 16,0-2 0-16,0-5 0 16,0 0 13-16,0-7-15 15,2 0 2-15,1-3-9 16,5 0-3-16,0 0-36 16,6-9-55-16,-3-8-100 15</inkml:trace>
  <inkml:trace contextRef="#ctx0" brushRef="#br1" timeOffset="-169514.42">23958 10741 327 0,'0'0'316'0,"0"0"-266"16,0 0-42-16,0 0 20 15,0 0 67-15,0 0-41 16,14 11-11-16,-8-6 11 16,-1 0-43-16,0 2 50 15,-1 4-57-15,2 2 18 16,-3 4 22-16,5 0-43 16,1 2 34-16,-3 2-20 15,4 1-14-15,0-1 52 0,-2 4-48 16,0-3 5-16,-2-1-1 15,0-1-2-15,-3-3 12 16,2-3-19-16,0-4 0 16,-4-1 3-16,2-3-3 15,-1-1 0-15,-2-3-6 16,0 1 19-16,0-2-8 16,1 1-5-16,-1-2-29 15,0 1 22-15,0 1-77 16,2 1-26-16,-2 0-34 15,3 4-85-15,-3-2-377 16</inkml:trace>
  <inkml:trace contextRef="#ctx0" brushRef="#br1" timeOffset="-168793.161">24000 11356 547 0,'0'0'126'15,"0"0"-88"-15,0 0-9 16,0 0 86-16,0 0-33 16,0 0-35-16,16-21-36 15,1 14 3-15,3 1 6 0,1 2-20 16,-6 4 0-16,0 0 1 16,-4 0-1-16,-2 4 0 15,-3 11 0-15,-6 2-9 16,0 1 0-16,0 2 9 15,-15 1-6-15,-3-3-3 16,1-1 9-16,-3-5-19 16,0-4-9-16,4-4-33 15,3-4 47-15,3 0-2 16,3 0 11-16,2 0-12 16,4 0 19-16,1 0-2 15,0 0 5-15,0 0 7 0,0 0 4 16,0 0-16-16,0 0 0 15,0 0 12-15,0 1-10 16,0 6 0-16,0 3-4 16,4 6 10-16,2-1 7 15,0 4-15-15,1-2 2 16,-3-5 0-16,-1-2-2 16,1 0-5-16,-2-7-41 15,7-3-85-15,-3 0-208 16</inkml:trace>
  <inkml:trace contextRef="#ctx0" brushRef="#br1" timeOffset="-168284.499">24215 11396 194 0,'0'0'341'16,"0"0"-227"-16,0 0-63 15,0 0 10-15,0 0 35 16,0 0-54-16,0-2-21 16,0 2-8-16,0 7 8 15,0 6 45-15,0 3-44 16,0 1-11-16,0-1 26 0,0-1-33 15,0-1 16-15,0 0-20 16,3-3 0-16,3-5 8 16,2-3-8-16,2-3 0 15,-3 0 10-15,3 0-9 16,-2 0 1-16,-2-6-2 16,-2 0 0-16,-1-1-3 15,-1 4 3-15,-1 0 0 16,-1 3-5-16,0 0 18 15,0 0-26-15,0 0 9 16,2 2 4-16,2 12-17 16,-4 5 17-16,2 0 0 15,-2 4 7-15,1-3-1 16,1 3-4-16,1-9-2 16,0-1 0-16,0-6-23 0,-2-3 23 15,4-4-76-15,1 0-46 16,2-7-115-16</inkml:trace>
  <inkml:trace contextRef="#ctx0" brushRef="#br1" timeOffset="-167280.005">24847 10894 88 0,'0'0'493'0,"0"0"-399"16,0 0-31-16,0 0-34 15,0 0-4-15,0 0 40 0,-1 0-61 16,1 0 6-16,0 0 15 16,0 0-3-16,0 0 2 15,0 0-5-15,-2 0-12 16,-1 0 30-16,-2 3-35 15,-2 5 19-15,1-2-1 16,-1 2-8-16,-1 1 13 16,0-1-25-16,-3 2 9 15,2 1 2-15,-1 0-5 16,1 2 2-16,0 1 11 16,-5 2-18-16,2 1 25 15,0-1-26-15,-1 1 2 0,-1-2 24 16,3 2-25-16,2-6 1 15,3-1 4-15,2-3 7 16,1-2-13-16,0 0 0 16,3-1 0-16,-2-2-2 15,2 0 2-15,-3 2-2 16,3-1 0-16,0-2-33 16,-2 3 9-16,1-4-29 15,-1 3-30-15,-2-1 4 16,1-1-107-16,-2 1-291 15</inkml:trace>
  <inkml:trace contextRef="#ctx0" brushRef="#br1" timeOffset="-166574.269">24588 11359 87 0,'0'0'368'0,"0"0"-283"16,0 0-55-16,0 0 45 15,0 0-51-15,0 0 17 16,50-27-17-16,-44 27-13 15,-1 0-22-15,0 3 7 16,-2 3 4-16,-1 0 4 16,-2 2 3-16,0-2-3 15,0 5 12-15,0 2-6 0,0-1 14 16,0 1-24 0,-8-1 0-16,-3 1 25 0,0-1-25 15,0-1 0-15,-1-2-3 16,3-4 13-16,2-1-7 15,0-2-3-15,3-2-1 16,1 0-14-16,0 0 1 16,1 0 1-16,-1 0-2 15,3 0-8-15,-1 0 23 16,1-2 0-16,0 2 4 16,0 0 5-16,0 0-9 15,0 0 11-15,0 0-4 0,0 0-3 16,1 0 15-16,5 7-14 15,-1 3 5-15,1 1 15 16,-1 2-23-16,0 0-2 16,1-3 0-16,-3-2 1 15,1-1-4-15,0-4-44 16,-3-3-53-16,2 0-160 16</inkml:trace>
  <inkml:trace contextRef="#ctx0" brushRef="#br1" timeOffset="-166229.288">24738 11383 426 0,'0'0'162'0,"0"0"-137"16,0 0 39-16,0 0 17 16,0 0-33-16,0 0 24 15,0 36-26-15,0-20-12 16,0 2 6-16,0-2-7 16,0 4-6-16,0 0-6 15,0 1-14-15,0 0 19 16,0-4-26-16,0-3 2 0,0-1-2 15,0-7 0-15,0-1-8 16,0-3-19-16,2-2-67 16,3 0-22-16,-3-10-96 15</inkml:trace>
  <inkml:trace contextRef="#ctx0" brushRef="#br1" timeOffset="-165396.568">24996 10863 664 0,'0'0'97'0,"0"0"-77"15,0 0 12-15,0 0 94 16,0 0-67-16,0 0-31 16,6 2 8-16,-3 4-7 15,3 3 10-15,0 0-15 16,-2 1-9-16,3 2 38 16,-4 3-43-16,1-1 1 0,2 1 26 15,0 2-30-15,0 0 24 16,-1 2-31-16,2 0 0 15,-4-2 11-15,3 0-6 16,-2 0-5-16,-3 1 5 16,4-4 0-16,-1-1-2 15,0-2-3-15,-3-5 0 16,-1 0-18-16,0-5 10 16,0 0-38-16,0-1-4 15,0 0-40-15,0 3 7 16,0 0-85-16,-3 0-46 15,-4 0-276-15</inkml:trace>
  <inkml:trace contextRef="#ctx0" brushRef="#br1" timeOffset="-164632.098">24993 11361 508 0,'0'0'162'0,"0"0"-140"16,0 0-14-16,0 0 33 16,0 0 26-16,0 0-16 15,35-10-12-15,-29 10 17 16,-5 0-47-16,1 0-8 15,-2 0 8-15,0 13-4 16,0 6 15-16,0 3 2 16,-6-2-14-16,-5 2 2 15,-1-4-10-15,2-3-4 16,2-5 3-16,5-6-24 16,-1-1 6-16,4-3-9 15,0 0 28-15,0 0-2 16,0 0 7-16,0 0-5 0,0 0 20 15,0 0-13-15,0 0 8 16,0 0-6-16,0 0-8 16,0 0 29-16,5 3-29 15,0 3-1-15,0 2 0 16,2 1 4-16,-2 1 1 16,2 0-5-16,-1-2 0 15,2-1-5-15,-1 2 5 16,3-4-29-16,-1-1-22 15,0-4-55-15,3 0 10 16,-3 0-227-16</inkml:trace>
  <inkml:trace contextRef="#ctx0" brushRef="#br1" timeOffset="-164182.152">25242 11361 333 0,'0'0'285'16,"0"0"-231"-16,0 0-2 15,0 0-30-15,0 0 24 0,0 0 25 16,-39 8-32-1,28 2 17-15,2 1-39 0,1 2-12 16,1 1 34-16,2 0-34 16,4-1-4-16,1-3 9 15,0 1-1-15,0-3-8 16,3 2-1-16,7 0 3 16,-1-2-14-16,0 1 11 15,0 0-5-15,-3-2-6 16,0 4 20-16,-1 2-22 15,-4-1 12-15,-1 4 1 16,0-1-18-16,0 0 18 16,-6 2-2-16,-5 0 0 15,-2 0-14-15,-3 0 7 16,-1 0-6-16,2-5-46 0,1 1-1 16,0-5-69-16,-2-5-263 15</inkml:trace>
  <inkml:trace contextRef="#ctx0" brushRef="#br1" timeOffset="-159234.406">21964 13888 730 0,'0'0'43'0,"0"0"4"16,0 0-43-16,0 0 58 15,0 0-22-15,0 0 21 16,0 0 16-16,0 0-51 15,0 0 34-15,0 0-1 16,0 0-33-16,0-8 36 16,6-9-56-16,7-7 3 15,4-10-5-15,5-3 1 0,3-7-5 16,1-7 0 0,2 1 7-16,-3 3-31 0,-1 8 21 15,-4 13-8-15,-10 13 4 16,-4 9 5-16,-5 4-1 15,-1 0-2-15,0 0-37 16,0 14 21-16,5 3-11 16,-1 0 32-16,1 2-2 15,1-5 6-15,-1-4-4 16,0-2 0-16,1-5 0 16,-3-2-5-16,2-1 5 15,4 0-6-15,5 0 4 16,6-12 3-16,2-2-2 0,0-3-4 15,0 0 5 1,-6 5-4-16,-5 4 4 0,-4 3 0 16,-6 5 3-16,-1 0-1 15,0 0-4-15,0 2-1 16,0 12-12-16,0 9 6 16,0 6 11-16,-4 5-2 15,3 5 22-15,1-1-19 16,0 1 2-16,0-1-5 15,0-4-9-15,0-9 9 16,0-5-81-16,5-9-69 16,10-8-65-16,3-3-377 0</inkml:trace>
  <inkml:trace contextRef="#ctx0" brushRef="#br1" timeOffset="-158642.861">22517 13796 653 0,'0'0'74'16,"0"0"-38"-16,0 0 1 15,0 0 24-15,0 0-22 16,0 0 14-16,-67 72-53 16,67-54 8-16,8 1 21 15,9-2-18-15,2-3 17 16,4-3-28-16,0-5 0 15,-4-4 12-15,0-2-12 0,-4 0 0 16,-4-7 13-16,-8-2-12 16,-3-3 14-16,0-3-15 15,-3-1 0-15,-12-2-14 16,0 3-5-16,0 1 8 16,6 4 6-16,3 3 10 15,6 5-7-15,0 2 2 16,0 0 0-16,0 0-17 15,0 0 14-15,0 0-9 16,0 9 4-16,0 1 15 0,0-3-15 16,9 1 8-1,6-4 0-15,4-4 8 0,5 0-8 16,8-2 0 0,3-14 1-16,-1-5 12 0,-1-3-9 15,-6 1-4-15,-7-2 0 16,-6-2-8-16,-6 1 10 15,-6-1-2-15,-2 4 18 16,0 0-18-16,-8 1 24 16,-7 6-24-16,-1 2 12 15,-2 3-14-15,4 5 2 16,1 2 0-16,4 2 6 16,5 2-2-16,0 0-8 15,4 0-25-15,0 0-60 16,0 12 51-16,0 7-103 0,11-1 7 15,11 0-102 1</inkml:trace>
  <inkml:trace contextRef="#ctx0" brushRef="#br1" timeOffset="-158312.014">22998 13633 453 0,'0'0'253'16,"0"0"-171"-16,0 0-37 15,0 0 50-15,0 0-15 16,0 0-18-16,1-10-47 16,-1 10-13-16,0 0 12 0,0 0-10 15,0 6-4 1,-5 8 15-16,1 2-13 0,2 2 13 16,2 6-15-16,0 1 0 15,0-1 9-15,0-5-6 16,0-2-3-16,8-5 0 15,4-5 5-15,6-2 4 16,9-5-9-16,1 0 1 16,6 0 16-16,-1-8-17 15,0-3 0-15,-3 0-12 16,-6 5-59-16,-9 4-20 16,-7 2-95-16,-8 0-193 15</inkml:trace>
  <inkml:trace contextRef="#ctx0" brushRef="#br1" timeOffset="-157770">22030 14665 695 0,'0'0'90'0,"0"0"-67"15,0 0-23-15,0 0 0 16,0 0 36-16,0 0-11 16,94 3 13-16,-51 0 0 15,6 0-14-15,9-1 15 16,3 1-26-16,7-3-13 16,0 0 22-16,-1 3-19 15,2-3 9-15,-3 3 5 16,-1-1-9-16,-3-2 16 0,-2 0-24 15,-3 0 0 1,0 0 21-16,-1-5-19 0,-2-3-2 16,0 2 0-1,-9 0 0-15,-3 2 4 0,-6 1-4 16,-9 2 0-16,-6 1-6 16,-6 0 6-16,-6-2-13 15,-1 1-5-15,-1 0-53 16,-4-2-19-16,1-2-59 15,-2-8-159-15</inkml:trace>
  <inkml:trace contextRef="#ctx0" brushRef="#br2" timeOffset="-128999.994">6144 572 556 0,'0'0'101'0,"0"0"-22"16,0 0-29-16,0 0 21 16,0 0 13-16,0 0-35 15,0 0 7-15,0-35-44 16,10 26-5-16,4 0 9 15,1-1-14-15,6 0 16 16,2 4-16-16,-1 3 0 16,0 3 25-16,0 0-27 15,-1 3-4-15,-4 14 1 0,-5 7-6 16,-7 7 5-16,-5-4-11 16,0 4 15-16,-13-5 7 15,-9-6-7-15,-1 2-11 16,-2-8 5-16,9-4-5 15,7-7 0-15,4-2-9 16,5-1 20-16,0 0-4 16,0 0 4-16,0 0-15 15,0 0 3-15,0 0 12 16,5 0 11-16,2 0-11 16,3 3-3-16,2 13 3 15,-1 1 7-15,4-1 8 16,-3 1-6-16,2-3-4 0,0-1-10 15,10-6-24-15,4-7-139 16,5-1-318-16</inkml:trace>
  <inkml:trace contextRef="#ctx0" brushRef="#br2" timeOffset="-128612.691">6735 687 816 0,'0'0'110'0,"0"0"-93"16,0 0-4-16,0 0-5 0,0 0 17 15,0 0 13-15,-42 38-35 16,42-22 0-16,0-1 10 16,15-2 5-16,7-2-14 15,10-6 0-15,4-2 3 16,5-3 11-16,-3 0-16 15,0-7-2-15,-11-3 10 16,-8-1-7-16,-8 2 6 16,-8-3-4-16,-3 0 2 15,0-5-9-15,-14 0 2 16,-5 1 0-16,-3 1 5 16,1 2-1-16,-1 9-4 15,4-1 0-15,3 5-1 0,1 0-4 16,4 0 5-16,1 6-7 15,1 7 2-15,7 5-23 16,1 3-62-16,0-6-62 16,15-4-209-16</inkml:trace>
  <inkml:trace contextRef="#ctx0" brushRef="#br2" timeOffset="-128342.971">7206 760 779 0,'0'0'121'15,"0"0"-104"-15,0 0 6 16,0 0 22-16,0 0 14 16,0 0-37-16,42 34 25 15,-39-14 2-15,-3 2-22 16,0 5-8-16,-3 2 9 15,-6-4-10-15,-2 0-2 16,0-2-16-16,5-3-3 16,1-4-1-16,5-7-113 15,0-9-131-15,9-4-413 16</inkml:trace>
  <inkml:trace contextRef="#ctx0" brushRef="#br2" timeOffset="-127621.207">7773 501 486 0,'0'0'167'15,"0"0"-78"-15,0 0-28 16,0 0 34-16,0 0-31 15,0 0-43-15,0-2 26 16,0 2-44-16,0 6 5 0,0 11 9 16,0 5 29-16,-7 8 15 15,-1 2-10-15,0 4-32 16,1-2 30-16,-2 0-30 16,3-3-12-16,2-6 0 15,1-3-7-15,3-8 1 16,0-6-1-16,0-5-17 15,0-2-25-15,9-1-99 16,12 0-30-16,7-9-135 16</inkml:trace>
  <inkml:trace contextRef="#ctx0" brushRef="#br2" timeOffset="-127217.908">8071 660 808 0,'0'0'67'15,"0"0"-30"-15,0 0 9 16,0 0 12-16,0 0-7 16,0 0-13-16,-52 31-37 15,44-15 24-15,4-1-14 16,4 2-8-16,0 2 20 15,0-4-20-15,12-3-3 0,3-2 0 16,7-7 7-16,2-3 0 16,-1 0-7-16,-1 0 1 15,-1-8-3-15,-5-5 2 16,-4-1-4-16,-7-2 2 16,-4 1 4-16,-1-2-7 15,0 0 5-15,-11-1 0 16,-3 7 1-16,0 2 3 15,-2 5-6-15,2 4 2 16,1 0-4-16,4 0-1 16,0 0-38-16,2 10-42 15,5 1-25-15,2 0-124 16</inkml:trace>
  <inkml:trace contextRef="#ctx0" brushRef="#br2" timeOffset="-126938.92">8519 768 755 0,'0'0'128'15,"0"0"-112"-15,0 0 7 16,0 0-8-16,0 0 39 15,0 0-1-15,-3 60 3 16,-9-35 7-16,0-1-21 0,-2 0-11 16,1-2-9-16,3-2-16 15,5-3-12-15,5-5-7 16,0-5-109-16,9-7-63 16,13-9-297-16</inkml:trace>
  <inkml:trace contextRef="#ctx0" brushRef="#br2" timeOffset="-126490.205">9099 467 740 0,'0'0'49'16,"0"0"10"-16,0 0-18 16,0 0 32-16,0 0-17 15,-94-6-34-15,77 15-10 16,1 2 27-16,4 0-14 16,2-1-5-16,4 5-1 15,4-4-17-15,2 1 5 16,0 2-7-16,8-3 0 15,13 2-6-15,4 3 6 0,5-1-3 16,-5-1 0-16,2-2-6 16,-11 1 2-16,-6-2-2 15,-3-1 7 1,-7 2-7-16,0 3 9 0,-4-1 0 16,-13 3 15-16,-4-5-13 15,0 2 26-15,-1-3-28 16,1-2 1-16,9-4 5 15,3-2-6-15,8-3-24 16,1 0-66-16,13 0-163 16,15-5-370-16</inkml:trace>
  <inkml:trace contextRef="#ctx0" brushRef="#br2" timeOffset="-126069.73">9375 698 856 0,'0'0'111'0,"0"0"-46"15,0 0-10-15,0 0 3 16,0 0-16-16,0 0-23 16,-23 0-17-16,16 7 23 15,1 3-25-15,3 5 0 16,3 1-5-16,0 1 5 15,0 1 0-15,8-4-4 16,9-2 4-16,4-5-2 0,0-2-24 16,3-5-1-1,-3 0 25-15,-3 0-32 0,-2-6 18 16,-4-9 16-16,-2 0 0 16,-6-4 1-16,-4 1-1 15,0-3 0-15,0 0 11 16,-9 4-8-16,-3 2-1 15,0 9 12-15,0 6-11 16,0 0 1-16,-2 0-4 16,3 3-1-16,-2 6-11 15,3 6 8-15,7 0-76 16,3-1-39-16,0-2-75 16,0-5-506-16</inkml:trace>
  <inkml:trace contextRef="#ctx0" brushRef="#br2" timeOffset="-125731.686">9877 845 749 0,'0'0'107'15,"0"0"-30"-15,0 0-51 16,0 0 68-16,0 0-16 16,0 0-58-16,0 18 1 15,-1-4 4-15,-9 3 18 16,1 0-32-16,-3 3-1 15,-6 2-7-15,0 0-3 16,0 1-44-16,4-4-18 16,3-5-84-16,5-8-156 15</inkml:trace>
  <inkml:trace contextRef="#ctx0" brushRef="#br2" timeOffset="-125092.833">10483 553 714 0,'0'0'139'16,"0"0"-45"-16,0 0-22 15,0 0-8-15,0 0-14 16,0 0-5-16,6-5-35 16,-6 20-10-16,0 7 26 15,0 8 2-15,-6 3 11 16,1-1-39-16,-3 3 2 15,-1-4 0-15,4 0 1 16,-1-3-6-16,3-8-12 16,3-6-58-16,0-7-34 0,0-7-45 15,12 0-114-15</inkml:trace>
  <inkml:trace contextRef="#ctx0" brushRef="#br2" timeOffset="-124690.826">10796 572 831 0,'0'0'105'15,"0"0"-34"-15,0 0-62 0,0 0 3 16,0 0 27-16,-85 18-22 15,73-5 6-15,5-1-23 16,7-4 14-16,0 4-18 16,0 1 4-16,4-1 0 15,10 0 2-15,5 0-1 16,2 0 4-16,0 0-5 16,0-1 6-16,-3 1-9 15,-5-2 3-15,-2 1 0 16,-6-2-2-16,-5 3 6 15,0 0-7-15,0 0 6 16,-10-1-3-16,-6 3 46 0,-2-2-24 16,1-2-3-1,1 1-7-15,5-3-12 0,6-5 0 16,3 1-81-16,2-4-76 16,7 0-93-16</inkml:trace>
  <inkml:trace contextRef="#ctx0" brushRef="#br2" timeOffset="-124480.052">10958 877 740 0,'0'0'167'0,"0"0"-120"15,0 0-38-15,0 0 15 16,0 0 42-16,0 0-17 0,-60 90-36 15,43-68-8-15,0-1 7 16,3 0-12-16,5-4-75 16,9-6-111-16,0-5-427 15</inkml:trace>
  <inkml:trace contextRef="#ctx0" brushRef="#br2" timeOffset="-123948.182">11543 671 682 0,'0'0'164'15,"0"0"-86"-15,0 0-6 16,0 0-51-16,0 0 52 16,0 0-38-16,-8 22-22 15,8-5 30-15,0 9 5 16,0 1-12-16,0 3 10 15,-3-1-38-15,-4 2 19 16,0-4-2-16,-2-4-22 0,-1-5 12 16,2-5-15-16,5-5-6 15,3-5-8-15,0-3-80 16,5-2-61-16,14-18-83 16</inkml:trace>
  <inkml:trace contextRef="#ctx0" brushRef="#br2" timeOffset="-123517.292">11736 704 710 0,'0'0'88'0,"0"0"-8"15,0 0-25-15,0 0 1 16,0 0 12-16,0 0-45 16,72 6-3-16,-59 8 1 15,-2 0-16-15,-4 3 7 16,-4 1-12-16,-3-1 9 16,0-2-7-16,-13 1-2 15,-4-4 3-15,1-4-3 16,1-1-8-16,0-3-7 15,9-3 7-15,1 2-16 16,5-1 22-16,0 0 1 16,0-2 0-16,0 3-6 0,0-3 3 15,0 0 0-15,0 3 4 16,2 3 3-16,7 2 25 16,3 2-6-16,1 1-22 15,1 1 0-15,-2-2-1 16,-3-3-74-16,1-3-69 15,-3-4-194-15</inkml:trace>
  <inkml:trace contextRef="#ctx0" brushRef="#br2" timeOffset="-123262.338">12012 916 596 0,'0'0'123'16,"0"0"-108"-16,0 0 64 16,0 0 34-16,0 0-34 15,0 0-19-15,15 65-4 16,-15-48-5-16,0 0-21 16,0 0-21-16,-10 0 6 15,-3-1-15-15,3-2-1 16,-2 0-31-16,3 0-77 15,0-5-73-15,0-2-360 16</inkml:trace>
  <inkml:trace contextRef="#ctx0" brushRef="#br2" timeOffset="-122394.418">12776 802 417 0,'0'0'289'0,"0"0"-200"15,0 0-41-15,0 0-13 16,0 0 73-16,0 0-48 16,-6-8-28-16,10 5-8 15,9 2-15-15,0-1 18 0,9 2-10 16,-1 0-7-1,-2 0 5-15,2 3-14 0,-4 11 0 16,-3 0-1-16,-7 5 0 16,0 1-9-16,-7 2 9 15,0 1 0-15,-8-3-1 16,-12-3 1-16,-3-5-4 16,-1-2-19-16,6-3-4 15,5-3 25-15,5-2-25 16,1-2 2-16,0 0 23 15,5 0 1-15,2-2-2 16,0-2 3-16,0 4 0 0,0-2 36 16,0 2-24-16,0 0 1 15,5 0-3-15,2 2-1 16,9 10 4-16,1 5 5 16,-2 2-18-16,2 1 11 15,-3-1-11-15,4-6-47 16,1-4-16-16,6-8-91 15,5-1-100-15</inkml:trace>
  <inkml:trace contextRef="#ctx0" brushRef="#br2" timeOffset="-122042.339">13184 838 524 0,'0'0'295'0,"0"0"-234"16,0 0-11-16,0 0-20 15,0 0 22-15,0 0-16 16,41-7-15-16,-16 6-6 16,3 1 15-16,1 0-30 15,-4 0 7-15,-5 5-3 16,-4 4-4-16,-7 2-4 15,-6 3 3-15,-3 3 2 16,0 3 12-16,-15 4-12 16,-6-1 11-16,-3 0 18 0,-1-1-9 15,5-7 1 1,4-2-22-16,7-5 2 0,6-3-12 16,3-5-39-16,3 0-88 15,19 0-33-15,8 0-195 16</inkml:trace>
  <inkml:trace contextRef="#ctx0" brushRef="#br2" timeOffset="-121839.607">13407 1056 479 0,'0'0'238'0,"0"0"-143"15,0 0-63-15,0 0-19 0,0 0 84 16,0 0-44-16,-17 65-16 15,2-42 34-15,-1 3-59 16,-2-4 9-16,2-1-6 16,3-1-15-16,6-4-34 15,4-6-111-15,3-10-161 16</inkml:trace>
  <inkml:trace contextRef="#ctx0" brushRef="#br2" timeOffset="-121150.49">13905 749 624 0,'0'0'182'0,"0"0"-124"16,0 0-34-16,0 0-15 16,0 0-9-16,0 0 25 15,73 29-12-15,-49-16-10 16,-3 3 26-16,-7-2-28 15,-3 4-2-15,-6 3 0 0,-5 0 1 16,0 4 3 0,-18-3 0-16,-5-2-3 0,-2 1 15 15,-3-6-15 1,1-4-15-16,7-3 10 0,4-6 2 16,11-2 3-16,5 0 0 15,0 0-16-15,0 0 10 16,9-7 6-16,3 2 4 15,3 4 24-15,0-1-15 16,-4 2 29-16,-1 0-15 16,2 0-7-16,-3 8 11 15,0 9-18-15,1-4 3 16,-2 3-4-16,-1 1-10 16,-1-5 2-16,3 0-4 15,3-2-58-15,3-7 6 0,6-3-59 16,6 0-58-16,0-13-356 15</inkml:trace>
  <inkml:trace contextRef="#ctx0" brushRef="#br2" timeOffset="-120730.536">14397 870 572 0,'0'0'185'0,"0"0"-60"0,0 0-30 16,0 0-29-1,0 0-24-15,0 0-27 0,-39-7-13 16,20 11 13-16,1 6-15 16,6 0-5-16,7 2 2 15,2-1-2-15,3-1-1 16,0 1 4-16,0-2 2 15,3 3-1-15,6 1 1 16,1-3 0-16,1 0 5 16,0 0-2-16,-2 0-2 15,1 2-2-15,-4-1 4 16,-3 1-8-16,-1-1 5 16,-2 0 0-16,0 0 5 15,-5 1 6-15,-11 4 0 16,-2-2 3-16,-2-3-12 0,0-2 12 15,5-1-14-15,-2-3-1 16,7 0-2-16,5-3-42 16,5-2-54-16,0 0-131 15</inkml:trace>
  <inkml:trace contextRef="#ctx0" brushRef="#br2" timeOffset="-120473.96">14617 1148 689 0,'0'0'74'16,"0"0"35"-16,0 0-40 16,0 0-5-16,0 0-15 15,0 0-18-15,32 60-26 16,-32-42 33-16,-9-3-27 15,-9 4-3-15,-1-2-8 16,-1 0 0-16,3-1-20 16,0-3-89-16,2-6-109 15,5-2-331-15</inkml:trace>
  <inkml:trace contextRef="#ctx0" brushRef="#br2" timeOffset="-117100.142">14868 894 137 0,'0'0'190'16,"0"0"-48"-16,0 0 5 16,0 0-63-16,0 0-17 15,0 0 16-15,-37-29-34 16,34 27 24-16,0-3-5 16,3 3-18-16,-3-1 25 15,1 2-31-15,2 1-6 0,0-1 17 16,0 1-34-16,0-2 14 15,0 2-32-15,3-3 1 16,10 3-8-16,6 0 3 16,2 0-1-16,-2 5-2 15,0 7-4-15,-2 2 1 16,-5 5 3-16,-6-1-31 16,-6 2 33-16,0-2-25 15,-3-1 16-15,-15-1 2 16,-3-3-11-16,-3-1 19 15,2-5-26-15,7-1-28 16,2-3 51-16,7-3-26 0,2 0 12 16,1 0 15-16,3 0 6 15,0 1-13-15,0-1 10 16,0 1-16-16,0 2 5 16,0 3-10-16,0 2 11 15,5 6 10-15,-3 3 0 16,1 2 7-16,-2 1-7 15,-1 0 0-15,0-2 5 16,0-1-5-16,3-5-34 16,3-3-74-16,6-3-68 15,3-6-99-15</inkml:trace>
  <inkml:trace contextRef="#ctx0" brushRef="#br2" timeOffset="-116859.879">15079 1194 448 0,'0'0'239'0,"0"0"-181"16,0 0-28-16,0 0 52 15,0 0-4-15,-24 75-3 16,15-55-39-16,0 1-28 15,0 1 8-15,0-4-5 16,3 2-11-16,6-5-37 16,0-6-111-16,0-9-179 0</inkml:trace>
  <inkml:trace contextRef="#ctx0" brushRef="#br2" timeOffset="-115411.089">16093 1296 538 0,'0'0'191'16,"0"0"-94"-16,0 0-64 0,0 0 13 15,0 0 64-15,0 0-54 16,0 43-6-16,0-26-6 16,-2 3-15-16,-9 1 17 15,-2-1-33-15,-1 1 11 16,-1-6-24-16,2 2 5 16,0-3-10-16,3-4-19 15,1 2-89-15,-1-9-32 16,3-3-183-16</inkml:trace>
  <inkml:trace contextRef="#ctx0" brushRef="#br0" timeOffset="-102485.21">15529 972 50 0,'0'0'568'0,"0"0"-455"0,0 0-79 15,0 0 43-15,0 0-20 16,0 0-15-16,0 0 8 16,-24-32-6-16,18 25 11 15,-2 4-2-15,1-1-34 16,-1 1 11-16,-2 3-24 16,-2-2-8-16,-4 2 2 15,-3-1 0-15,1 1 10 16,2 0-10-16,3 0 2 15,0 0-1-15,1 0-1 16,-1 0 0-16,-2 8 0 16,3 2 0-16,-1 3 0 0,5 5-1 15,2-3 1-15,3 2-11 16,3-3 9-16,0-1-1 16,0-1-2-16,11-7-4 15,5-1 6-15,0-4-2 16,4 0 5-16,-2 0-7 15,-2 0 0-15,-2-1 7 16,-3-7 0-16,-2-2 0 16,-1-2 9-16,-1 3-9 15,-4 1 0-15,-1 5 1 16,-1 0-1-16,-1 0 0 16,2 1 3-16,-2 2-2 15,0 0-1-15,0 0 0 0,0 0-3 16,0 0-4-1,0 0-4-15,0 0-2 0,0 13 12 16,0 7 2-16,0 5-2 16,0 3 1-16,0-1 0 15,0-1 13-15,-2-1-10 16,1-2-1-16,-3-3 0 16,3-1 6-16,-2-5-5 15,3-5-3-15,0-4 0 16,0-2-1-16,0-3 3 15,0 0-4-15,0 0-30 16,0 0-44-16,6 0-35 0,3-7-52 16,0-6-420-1</inkml:trace>
  <inkml:trace contextRef="#ctx0" brushRef="#br0" timeOffset="-98608.984">16218 996 365 0,'0'0'136'0,"0"0"40"15,0 0-161-15,0 0 46 16,0 0 29-16,0 0-1 16,0 0-1-16,24-26-43 15,-24 25-24-15,0 1 42 0,0 0-61 16,0 0 3-1,0 0-5-15,-3 0-14 0,-9 0 9 16,-3 7 5-16,-4 3 0 16,3-1 24-16,8-3-24 15,5 1-8-15,3 0-5 16,0 3-13-16,5-1 25 16,11 2-10-16,3-2 11 15,1-1 16-15,-3 1-16 16,-3-2 0-16,-3-1-5 15,-3 0 13-15,-5 2-8 16,0-1 0-16,-1 0 1 16,2 0-7-16,1 1 6 0,-4-1 0 15,1 3 0-15,-2-1 4 16,0 3-10-16,0 0 6 16,-3 3 0-16,-6 2 3 15,-1-2-3-15,-1 4 0 16,-1-5-1-16,3-2 7 15,2-2-5-15,4-6-1 16,3 1-56-16,0 0-26 16,0-5-108-16,6 0-111 15</inkml:trace>
  <inkml:trace contextRef="#ctx0" brushRef="#br0" timeOffset="-98231.932">16555 1031 509 0,'0'0'120'0,"0"0"-103"16,0 0-14-16,0 0 51 15,0 0-11-15,0 0-18 0,8 21 55 16,-6-8-54 0,0 3 23-16,-2 2-8 0,2 4-27 15,-2 0 26-15,0 2-28 16,0 1-4-16,0-1 16 16,0 0-20-16,0 0-2 15,0-3-2-15,0-1 15 16,-2-2-10-16,0-6-5 15,1-3 0-15,1-7-17 16,0-2-26-16,0 0-63 16,6 0-28-16,11-9-143 15</inkml:trace>
  <inkml:trace contextRef="#ctx0" brushRef="#br0" timeOffset="-97916.509">16728 1336 528 0,'0'0'144'0,"0"0"-105"15,0 0-27-15,0 0 61 16,0 0-26-16,0 0-18 15,0 31 58-15,-7-13-53 16,-1 2 14-16,1-4-30 0,-1 4-15 16,-2-3 32-16,1 3-35 15,0 0 0-15,-1-3 10 16,7 0-4-16,0-6-12 16,3-2-33-16,0-4-71 15,1-5-55-15,19 0-158 16</inkml:trace>
  <inkml:trace contextRef="#ctx0" brushRef="#br0" timeOffset="-97190.347">17087 1168 434 0,'0'0'322'16,"0"0"-232"-16,0 0-36 16,0 0 18-16,0 0-28 15,0 0-17-15,-4-8 6 16,18 6-33-16,5 1 17 15,1 1-17-15,-1-2 5 16,-1 2 0-16,0 0-5 16,-5 0-1-16,1 0-4 15,-1 8 10-15,-4-4-7 16,-1 0 2-16,-3-1 0 16,-2-2 4-16,-1 4-4 15,1-5 0-15,-2 0-4 0,-1 0 10 16,2 0-3-16,-1 0-3 15,-1 0 9-15,2 2-8 16,-2-2-1-16,0 0-4 16,0 2 4-16,0-2-19 15,0 1 17-15,0 2-6 16,0-3 8-16,-3 4 9 16,0 0 0-16,0 2-9 15,-3 5 5-15,0 3 0 16,-1 3 0-16,-2 3-5 15,-4 4 0-15,0-2 18 16,1 4-18-16,3-1 0 0,-1-1 0 16,7-3 3-16,0-6-7 15,3-7-12-15,0-3-52 16,0-5-39-16,14 0-93 16,8-12-427-16</inkml:trace>
  <inkml:trace contextRef="#ctx0" brushRef="#br0" timeOffset="-96873.694">17437 1201 441 0,'0'0'180'0,"0"0"-109"16,0 0-27-16,0 0-8 16,0 0 38-16,0 0-9 15,0 25-47-15,0-11 74 16,0 7-74-16,0 1 9 16,0 3-5-16,0-3-14 15,-5 3 0-15,-3-2-8 16,2-1 5-16,4-3 2 15,1-4-7-15,1-5-42 0,0-6-60 16,0-4-143 0</inkml:trace>
  <inkml:trace contextRef="#ctx0" brushRef="#br0" timeOffset="-96551.701">17705 1489 583 0,'0'0'143'0,"0"0"-102"0,0 0 22 16,0 0-3-16,0 0 12 15,0 0-28-15,8 20-36 16,-16-6 38-16,-3 2-7 16,-3 1-17-16,-1 0 11 15,6 0-33-15,0-3 0 16,5-1-4-16,4-3-19 16,0-3-42-16,4-7-96 15,16-2-46-15</inkml:trace>
  <inkml:trace contextRef="#ctx0" brushRef="#br0" timeOffset="-95832.98">18131 1180 262 0,'0'0'95'16,"0"0"51"-16,0 0-25 0,0 0-28 15,0 0 24-15,0 0-8 16,20 0-19-16,-20 0-9 16,0 0-44-16,0 0-1 15,-4-3-9-15,-2-2-25 16,-4 0 16-16,0 1-18 16,0-1 0-16,0 4 1 15,-4 1 1-15,2 0-3 16,-4 0 1-16,1 6 0 15,-1 3 4-15,4 6-4 0,2 2-11 16,4 0 9 0,6 0-3-16,0-3 0 0,0-3-10 15,13-5 2 1,0-1 2-16,2-3 11 0,3-2-2 16,-2 0-1-16,-2-4 6 15,-3-5 1-15,-1-2-4 16,-3 2 0-16,0 1 9 15,-2-3-9-15,-1 5 0 16,1 1-4-16,-2 2 8 16,-3 2-3-16,3 1-1 15,-3 0 0-15,0 0 0 16,0 0 0-16,0 5-21 16,0 14 13-16,0 7 16 15,0 0 11-15,0-1-9 0,-3 1-4 16,0-3 14-1,0-1-20-15,1-3 0 0,2-8 0 16,0-5 1-16,0-4-5 16,0-2-61-16,0 0-60 15,0 0-20-15,8 0-44 16,8-10-508-16</inkml:trace>
  <inkml:trace contextRef="#ctx0" brushRef="#br0" timeOffset="-95636.417">18259 1369 468 0,'0'0'182'0,"0"0"-140"16,0 0-34-1,0 0 110-15,0 0-48 0,-12 72-30 16,4-50 11-16,-1 2-25 16,0-2 19-16,-2-1-44 15,2-4 4-15,0-4 3 16,7-2-8-16,0-5-93 15,2-6-105-15,0 0-558 16</inkml:trace>
  <inkml:trace contextRef="#ctx0" brushRef="#br0" timeOffset="-95064.774">18536 1138 172 0,'0'0'500'0,"0"0"-360"15,0 0-64-15,0 0-16 16,0 0 23-16,0 0-54 16,6-4 18-16,-1 4-34 0,5 0-13 15,2 0 5-15,4 0-2 16,-1 0 2-16,3 7-5 16,-6 3 0-16,-2-1-5 15,-4 8 5-15,-6-5-1 16,0 7-4-16,0-3 10 15,-14 1-12-15,-3 1 7 16,-5-6-13-16,3-3 7 16,5-1-12-16,5-3 1 15,3-5 17-15,6 0-25 16,0 0 22-16,0 0 3 16,0 0 0-16,0 0 9 15,0 0 3-15,0 0-3 0,0 0-9 16,0 3 1-1,4 3-1-15,5 5 0 0,2 3 1 16,2 3 13-16,-2 3-14 16,4 1 2-16,-2-4-2 15,-1-5 1-15,-2-2-6 16,-2-3-34-16,1-7-113 16,-1 0-45-16</inkml:trace>
  <inkml:trace contextRef="#ctx0" brushRef="#br0" timeOffset="-94578.512">18800 1216 162 0,'0'0'568'16,"0"0"-460"-16,0 0-52 15,0 0-47-15,0 0 89 16,0 0-98-16,2-2 8 16,-2 12-7-16,0 6 19 15,0 3 24-15,0 5-28 16,0-1-13-16,0-2 23 16,0-4-26-16,0-5 0 0,4-9-13 15,4 1 32 1,6-4-15-16,2 0-3 0,4-7 2 15,1-5 19-15,-4-5-22 16,-1 3 0-16,-3-3 1 16,-2 4 11-16,-2 1-5 15,-6 5-7-15,-3 4 0 16,1 3 25-16,-1-1-20 16,0 0 7-16,0 1-12 15,0 0 7-15,0 0-16 16,0 7-14-16,2 10 23 15,-2 5 0-15,0 3 0 16,0-3 0-16,0 0-1 16,0-2 10-16,-3-2-25 0,0-4-12 15,0-4-98 1,3-4-69-16,0-6-371 0</inkml:trace>
  <inkml:trace contextRef="#ctx0" brushRef="#br0" timeOffset="-94365.217">19107 1429 407 0,'0'0'112'0,"0"0"-18"16,0 0-6-16,0 0-37 15,-2 77 50-15,-12-55-43 0,1 3-17 16,-7-2 11-16,5-1-41 15,2-5-1-15,5-5-10 16,7-2-51-16,1-10-159 16</inkml:trace>
  <inkml:trace contextRef="#ctx0" brushRef="#br0" timeOffset="-93723.682">19604 1177 494 0,'0'0'101'16,"0"0"-2"-16,0 0-32 0,0 0 24 15,0 0 13 1,0 0-41-16,21-29-13 0,-10 29-39 15,0-2-8-15,4 2 19 16,3 0-22-16,-1 0 0 16,2 2 11-16,-4 10-11 15,-2 0 7-15,-5 1-7 16,-5 3-3-16,-3-1-13 16,0 2 16-16,-3 2 0 15,-15-5-2-15,-5 0 6 16,1-3-8-16,3-3-31 15,5-2-8-15,5-5 40 16,6 1-24-16,3-2 27 16,0 0 7-16,0 0-6 0,0 0 31 15,0 0-32 1,0 0 12-16,0 0 11 0,0 2-23 16,0 3-2-16,5 5 2 15,5 4 4-15,4 6 23 16,-2 1-27-16,0-1 0 15,1-3 18-15,-2-5-18 16,2 1-9-16,-3-4 0 16,2-7-65-16,5-2-26 15,-1-2-147-15</inkml:trace>
  <inkml:trace contextRef="#ctx0" brushRef="#br0" timeOffset="-93421.001">19973 1199 586 0,'0'0'81'16,"0"0"-42"-16,0 0 13 15,0 0 44-15,0 0-26 16,0 0-41-16,0 70 37 15,0-50-50-15,0 4 2 16,0-2 16-16,0-1-15 0,0 1 10 16,0-5-29-16,0-1 0 15,0-2 13-15,0-5-13 16,-3-1-3-16,1-2-37 16,2-3-72-16,0-3-96 15,0 0-385-15</inkml:trace>
  <inkml:trace contextRef="#ctx0" brushRef="#br0" timeOffset="-93183.963">20088 1439 436 0,'0'0'98'0,"0"0"28"0,0 0-53 15,0 0 21-15,0 0-39 16,0 0 10-16,0 78-44 16,0-65-17-16,-4 2 38 15,-6 0-39-15,-3-2 5 16,1 0-8-16,-2-1-31 16,5-3-79-16,2-6-131 15</inkml:trace>
  <inkml:trace contextRef="#ctx0" brushRef="#br0" timeOffset="-92487.78">20425 1205 212 0,'0'0'368'0,"0"0"-227"15,0 0-37-15,0 0-5 16,0 0-8-16,0 0-5 16,-5-6-64-16,5 6 17 15,0 0-2-15,0 0-23 16,0 0 28-16,0 0-42 16,0 0 5-16,0 0-13 15,0 2 0-15,-1 10-3 16,-1 8 8-16,-1 6 6 15,-1 4 7-15,3 1-10 16,0-2 0-16,1-4-5 0,0-8 8 16,0-3-3-1,1-5 0-15,7-9 6 0,6 0-1 16,3 0-5-16,1-9 0 16,0-8-4-16,0 0 4 15,-6-2 0-15,1 0-4 16,-4 5 13-16,-3 1-7 15,-1 6-2-15,-5 4 0 16,0 3-2-16,0 0 2 16,0 0-1-16,0 0-4 15,0 0-14-15,0 0 17 16,0 10-12-16,0 4 14 16,-7 5-10-16,0 1 19 15,1 2-9-15,-1-1 0 16,4-4 0-16,2-5-5 0,1-4 5 15,0-1-69-15,0-5-4 16,14-2-54-16,9-2-13 16,2-16-349-16</inkml:trace>
  <inkml:trace contextRef="#ctx0" brushRef="#br0" timeOffset="-92128.171">20736 1224 430 0,'0'0'232'15,"0"0"-103"-15,0 0-89 0,0 0 20 16,0 0 43-16,0 0-78 16,0-1-3-16,2 1-22 15,5 0 2-15,2 0 12 16,0 0 11-16,0 3-19 15,0-2 18-15,-4 3-23 16,-4 4-2-16,1-1-5 16,-2 2 6-16,0 3-1 15,0 2 8-15,0 3-7 16,0 1 8-16,-8 2 2 16,-1 3-2-16,-2-2-8 15,3-4 4-15,-1 0 0 0,1-5-4 16,1-2-9-1,2-1-24-15,4-3-68 0,1-1-65 16,0-3-129-16</inkml:trace>
  <inkml:trace contextRef="#ctx0" brushRef="#br0" timeOffset="-91863.5">20887 1446 487 0,'0'0'143'0,"0"0"-40"16,0 0-47-16,0 0 12 15,0 0 24-15,0 0-35 16,13 60 16-16,-13-43-34 16,-6 2-19-16,-5-2 31 15,0 0-51-15,1-2 0 16,2 0 11-16,2-4-11 15,5-4-11-15,1-4-76 16,0 0-84-16,0-3-26 16,15 0-474-16</inkml:trace>
  <inkml:trace contextRef="#ctx0" brushRef="#br0" timeOffset="-91144.218">21309 1214 404 0,'0'0'224'16,"0"0"-112"-16,0 0 7 16,0 0-19-16,0 0-24 15,0 0-21-15,0 0-41 16,3 0 15-16,3-1-29 15,0 1 4-15,6 0-6 16,-2 0 2-16,1 0 0 16,-2 0 8-16,2 3-5 15,-1 4-6-15,-3-1 3 16,-1 4 0-16,-2-2-15 16,-1 4 18-16,-3-2-5 15,0 2 2-15,0 1 0 0,0-1 1 16,-4 2-1-1,-6-2 0-15,1-2 4 0,1-2 1 16,2-2-5-16,0 1 5 16,2-1 0-16,-2 1-4 15,4-2-1-15,1 1 0 16,1-2-5-16,0-1 5 16,0 0 0-16,0 0 10 15,0-1-5-15,0 1 15 16,0 0-15-16,0 1-2 15,1 3 26-15,5 2-27 16,0-1-2-16,4 2 0 0,0-1 9 16,-1-1-7-1,2-3-2-15,-6 0 4 0,-2-2-5 16,-1-2 1-16,0 0 0 16,1-1-1-16,-1 0-51 15,-2 0 4-15,0 0-27 16,0 0-53-16,0 0-12 15,0 0-279-15</inkml:trace>
  <inkml:trace contextRef="#ctx0" brushRef="#br0" timeOffset="-89360.126">21444 1192 397 0,'0'0'142'0,"0"0"-31"0,0 0-42 15,0 0 26-15,26-75-15 16,-26 63 11-16,0 5-45 16,0 1-10-16,1-1 43 15,-1 3-47-15,0 1 12 16,0 1 3-16,0 2-30 16,0-3 25-16,5 3-39 15,-5 0 2-15,0 0 21 16,0 0-26-16,0 0-13 15,0 0 12-15,0 0-13 16,-3 9 3-16,-5 7 5 0,-3 1 6 16,1-1 14-16,3 4-14 15,4 1 0-15,-2 3 11 16,3 1-5-16,2-3-3 16,0 2-3-16,0-5 0 15,0-3-9-15,0-3 9 16,9-3 0-16,4-5-3 15,11-5 11-15,7 0-12 16,5 0 4-16,0-8 0 16,-8-1-27-16,-4-3 26 15,-9 2 1-15,-1 0 0 16,-6-5 3-16,-1 4 7 16,0-3-10-16,-4 3 2 15,0 4 5-15,3 2-7 16,-3 1-1-16,-2 4-4 0,-1 0 10 15,2 0-11-15,-2 0 6 16,0 0-13-16,0 7-11 16,0 10 10-16,0 9 14 15,0 3-6-15,-6-2 15 16,-2 5-3-16,1-3-6 16,-4-2 0-16,4-4 3 15,-1 1 0-15,1-7-3 16,4-4 0-16,2-1 9 15,1-5-19-15,0-2 6 16,0-5-55-16,0 0-23 0,0 0-87 16,0-9-139-16</inkml:trace>
  <inkml:trace contextRef="#ctx0" brushRef="#br0" timeOffset="-85972.24">21536 1155 26 0,'0'0'325'16,"0"0"-246"-16,0 0 59 15,0 0-71-15,0 0-14 16,0 0 22-16,-11-73-54 15,7 67-8-15,1-1 8 16,3 3-6-16,0-2 17 16,0 3-32-16,-2-1 0 0,-1 1 37 15,3 3-27 1,0 0 5-16,0-1 7 0,0 1-17 16,0-2 35-16,0 2-40 15,0 0 0-15,0 0 9 16,0 0-9-16,0 0 0 15,0 0-13-15,0 0 26 16,0 0-27-16,0 0 14 16,0 0 0-16,0 0 13 15,0-4-13-15,0 4 0 16,0-5-1-16,0 0 9 16,0-1-2-16,0-2-6 15,0 3-5-15,-4-2-14 16,4-1 20-16,0 2-2 15,0 0 0-15,0 1 1 0,0 5-18 16,0 0 18-16,0-2 0 16,0 2-12-16,0 0 12 15,0 0-11-15,0 0 2 16,-3 0-2-16,-3 0 3 16,0 0 8-16,0 7 0 15,0 2 0-15,-2 4 0 16,-5 1 0-16,-4 1-3 15,-1 2 9-15,1 2-5 16,-2 1 2-16,5 3-3 16,1-1 9-16,2 0-4 15,3-5 0-15,3-5-5 0,2-4 0 16,3 1-4 0,0-1 4-16,0-1 0 0,0-1-2 15,0-2 8-15,0-2-6 16,0 0 0-16,0 4 6 15,2-3-6-15,-1 2 0 16,3-2 0-16,-1-3 1 16,3 0 4-16,2 0-1 15,9 3-4-15,10-3 6 16,8 0-3-16,4 0-3 16,-4 0 0-16,0 0-2 15,-7 0 10-15,-3 0-8 16,-5 0 0-16,-7 5-4 0,-3-4-11 15,-2 4 15-15,-3-2-5 16,-1-1-7-16,-1 3 24 16,-3-4-20-16,3-1 8 15,-3 0 0-15,0 0 28 16,5-3-19-16,-4-8 6 16,5-6-7-16,0-3 2 15,0 3-11-15,1-4 1 16,1 3 0-16,1 1 1 15,-5-1-1-15,-4 7 0 16,2 3-8-16,-2 1 19 16,0 3-2-16,0 2-9 0,0 1 0 15,0 1-2 1,0 0 2-16,0 0-6 0,0 0 0 16,0 0-11-16,0 10 16 15,-6 9-10-15,-3 10 11 16,-3 7-3-16,0 3 3 15,-3 7 0-15,5-2 21 16,-5 2-20-16,4 0 15 16,2-3-16-16,2-2 0 15,-1-3 14-15,4-6-14 16,1 0 0-16,-2-8 10 16,4 0-7-16,-1-4 0 15,1-6-3-15,-1 0 0 0,1-8 9 16,1-1-9-1,0-5 0-15,0 0-6 0,0 0-6 16,0 0-9-16,0 0-22 16,0 0-46-16,0 0 5 15,0-8-394-15</inkml:trace>
  <inkml:trace contextRef="#ctx0" brushRef="#br0" timeOffset="-79512.122">6569 1066 60 0,'0'0'65'0,"0"0"16"15,0 0-45-15,0 0-5 16,0 0 28-16,0 0 23 16,0 0-46-16,0 2 8 15,0-2 20-15,0 0-33 16,-1 0-5-16,1 0 21 0,0 0-39 15,0 0 40-15,0 0-40 16,-2 0 4-16,2 0 27 16,-1 0-23-16,1 0 0 15,0 0 3-15,0 0-16 16,0 0 28-16,0 0-31 16,0 0 0-16,0 0-6 15,0 1 11-15,0 3-10 16,0 4-4-16,0 1 9 15,1 2 0-15,7-3 0 16,1-1 0-16,2-2 1 16,-3 0 8-16,4-4-7 15,0 1-2-15,1-2 2 0,4 0 3 16,-2 0-5-16,1 2 0 16,-1-2 11-16,-2 3-11 15,-2 0-9-15,-1 3-38 16,1-1-22-16,-1 4 11 15,-7-2-124-15,-3-3-243 16</inkml:trace>
  <inkml:trace contextRef="#ctx0" brushRef="#br0" timeOffset="-73181.912">18105 15144 524 0,'0'0'164'15,"0"0"-120"-15,0 0-44 16,0 0 22-16,0 0 27 15,0 0-10-15,0 0-10 16,0 0-16-16,52-29 21 16,-38 23-1-16,2 4-12 15,-4-1 0-15,-1 2-21 16,-1 1 0-16,-3 0 5 16,1 0 0-16,-2 3-5 0,1 8 0 15,-4 5 0-15,-3 2 3 16,0 1 0-16,-7 1-3 15,-7-6 7-15,-3 2-5 16,-1-6 0-16,0 0-2 16,4-6-33-16,4-3 8 15,2-1 3-15,4 0 22 16,4 0-2-16,-2 0 4 16,2 0-4-16,0 0 6 15,0 0-4-15,0 0 1 16,0 0 9-16,2 0 4 15,7 0-2-15,4 10-8 16,1 1 20-16,0 2-6 0,2-1-12 16,-2 0 20-1,0 0-25-15,1-2 8 0,-3-2-9 16,2-3-11-16,2-2-64 16,1-3-102-16,1 0-310 15</inkml:trace>
  <inkml:trace contextRef="#ctx0" brushRef="#br0" timeOffset="-72756.854">18549 15241 710 0,'0'0'127'15,"0"0"-48"-15,0 0-38 0,0 0 0 16,0 0-8-16,0 0-6 15,-58 3-9-15,47 5-9 16,0 3 12-16,3 0-7 16,1 0-8-16,4 0 3 15,3-2 3-15,0 2-10 16,0-2 4-16,1-1-6 16,14-3 1-16,2-2 11 15,7-3-11-15,4 0-1 16,4 0 15-16,-3-9-13 15,-3-3 0-15,-4 0-2 16,-10 0 2-16,-6 2-1 16,-4 0-1-16,-2 2 0 0,-3-1-4 15,-14 2 4-15,-5 2-2 16,4 1-3-16,-2 2 10 16,3 2-13-16,1 0 4 15,5 0 4-15,2 0-3 16,3 0-4-16,1 6-28 15,1 4-49-15,2-2-76 16,1 1-176-16</inkml:trace>
  <inkml:trace contextRef="#ctx0" brushRef="#br0" timeOffset="-70872.179">18308 15649 677 0,'0'0'109'16,"0"0"-59"-16,0 0-6 15,0 0 54-15,0 0-15 16,0 0-42-16,1-24-1 16,-1 24-12-16,0 0 7 15,-8 0-13-15,-6 0-20 16,-7 3 11-16,-2 9-1 15,-2-2-10-15,2 5 12 16,-1-1-10-16,-2 2 12 0,2 4-16 16,0-1 5-16,2-1 7 15,1 0-10-15,3-2-1 16,4-2 3-16,3-1-1 16,3-3-6-16,3-3-1 15,3-4 3-15,2-3-7 16,0 0-45-16,0 0-28 15,0 0-2-15,0 4-39 16,0-3-79-16,0 1-172 16</inkml:trace>
  <inkml:trace contextRef="#ctx0" brushRef="#br0" timeOffset="-70414.773">17489 16119 600 0,'0'0'134'16,"0"0"-87"-16,0 0-27 16,0 0 62-16,0 0 12 15,0 0-70-15,0 4-11 16,0 4-9-16,0 2 32 15,0 4 13-15,0 1-27 16,0-1-9-16,0 3 10 16,0 2-17-16,0-2 18 15,0 0-18-15,0-2-5 16,0-3 0-16,0 0-1 16,0-3-7-16,0-1-45 0,0-5-50 15,10-3-76-15,4 0-93 16</inkml:trace>
  <inkml:trace contextRef="#ctx0" brushRef="#br0" timeOffset="-70010.479">17746 16172 681 0,'0'0'135'0,"0"0"-86"16,0 0-6-16,0 0 35 15,0 0-29-15,0 0-17 16,-84 29 6-16,69-17 4 0,5 1-26 16,2 1 1-1,4-4-4-15,2 1-3 0,2 1-10 16,0-2 4-16,0 2-1 16,14-4 2-16,4-1-3 15,2-5 3-15,0-2-2 16,-1 0 5-16,-1 0-8 15,-7-2 4-15,-5-6 1 16,-2 1-2-16,-4-2 3 16,0 0-6-16,0-2 3 15,-1-1-9-15,-8 1 6 16,-2 3 0-16,1-1-1 0,2 3 1 16,2 2-6-1,3 3 5-15,0 1-25 0,-2 0 3 16,-3 0-46-16,2 5-7 15,3 7-23-15,1-1-147 16</inkml:trace>
  <inkml:trace contextRef="#ctx0" brushRef="#br0" timeOffset="-66966.253">18545 15841 370 0,'0'0'128'0,"0"0"-34"16,0 0-82-16,0 0 71 0,0 0-5 16,0 0-29-16,0-28-23 15,0 23 42-15,0 2-23 16,0 2 10-16,0-3-16 16,0 3-4-16,0 1 9 15,0 0-22-15,0 0-2 16,0 0 6-16,0 0-13 15,0 0-10-15,0 0-3 16,0 0-13-16,0 8 13 16,12 10 0-16,2 4 11 15,3 0 20-15,6 3-29 16,-2-3 4-16,4-1 4 0,0-2-7 16,2 0 1-1,-3-5-3-15,-4-3 2 0,-6-1 2 16,-7-4-3-16,-2 0-4 15,-3-5-1-15,-2-1 2 16,0 0-6-16,0 0-26 16,0 0-43-16,2 0 13 15,3-1-65-15,3-9-165 16</inkml:trace>
  <inkml:trace contextRef="#ctx0" brushRef="#br0" timeOffset="-66298.996">19105 16226 644 0,'0'0'67'0,"0"0"-6"16,0 0-52-16,0 0 66 15,0 0 33-15,0 0-67 16,-30-27-17-16,13 27-24 16,-8 0 1-16,1 5 13 15,-1 2 6-15,2 2 7 0,4-3-7 16,7 1-15-1,4 0-5-15,4-1 0 16,4 2 0-16,0-2 0 0,0 0-2 16,4 4-8-1,13-3 10-15,4 0 0 0,3 1 3 16,-5 1 3-16,-1-1-6 16,-7 2 0-16,-3-2-4 15,-5 3 4-15,-3-2-3 16,0 3 11-16,0-2-17 15,0 1 10-15,0-2-1 16,-10 1 15-16,-2 1-11 16,0-5 0-16,-3 0 6 15,5-1-7-15,1-2 4 16,3-3-7-16,4 0-1 0,2 0-35 16,0 0-50-1,5 0-104-15,13 0-220 0</inkml:trace>
  <inkml:trace contextRef="#ctx0" brushRef="#br0" timeOffset="-65839.886">19385 16358 620 0,'0'0'163'0,"0"0"-92"15,0 0-45-15,0 0 26 16,0 0 11-16,-90 17-10 0,80-9-26 16,-2 0-16-16,3 1 17 15,1 2-16-15,1 0-1 16,-2 3 6-16,4-1 2 16,3 0-5-16,2 1-14 15,0-1 3-15,0-2 3 16,12 0-4-16,8-2-2 15,4-5 2-15,5-4-2 16,-1 0 4-16,0 0-8 16,-1-7 8-16,-6-4-9 15,-3-2 5-15,-7 1 0 16,-7 1 1-16,-3 0 4 16,-1-3-5-16,0 2 0 0,-5-2-3 15,-9 4 3-15,-1 0-14 16,2 2 7-16,-2 4-4 15,1 2 6-15,-2 2-5 16,1 0-7-16,-1 0-12 16,4 3-15-16,-4 6-49 15,6-2-119-15,-2-5-489 16</inkml:trace>
  <inkml:trace contextRef="#ctx0" brushRef="#br0" timeOffset="-64295.58">18133 15400 113 0,'0'0'78'16,"0"0"1"-16,0 0 45 15,0 0-38-15,0 0 27 16,0 0-26-16,0 0-36 16,0-23-6-16,0 23-32 15,0 0 41-15,0 0 5 16,0 0-24-16,-2 0 6 15,2 0-1-15,0 0-29 16,0 0 32-16,0-2-37 16,5 1 5-16,19-4 38 15,7-1-29-15,8 1-10 0,2-2-5 16,6 1-2 0,0 2 3-16,-1 3-6 0,-1 1 0 15,-4 0-1-15,-5 0 8 16,-9 0-13-16,-5 2 6 15,-11 1 0-15,-2-1 0 16,-5-2-1-16,-2 2 1 16,-2-2 6-16,0 0-4 15,0 0-2-15,0 0 0 16,0 0-7-16,0 0-4 16,3 0-34-16,4 0-40 15,5 0-44-15,6-12-126 16</inkml:trace>
  <inkml:trace contextRef="#ctx0" brushRef="#br0" timeOffset="-63314.118">18697 14741 663 0,'0'0'112'0,"0"0"-94"15,0 0 61-15,0 0 21 16,0 0-47-16,0 0-31 16,-38-26-18-16,19 26 13 15,-3 5-16-15,0 4 13 16,1-1-2-16,3-1 2 16,2 0 5-16,7 0-19 15,3 1 0-15,3-1 4 0,3 0-4 16,0 1-1-1,0-1-4-15,13 2 5 0,11-1 1 16,3-1-1-16,-1 3 0 16,-4 0 0-16,-5 3 0 15,-6 1-1-15,-6 0-3 16,-4 0 4-16,-1-1 0 16,0-1-1-16,0 2 1 15,-4-2 4-15,-4-1-4 16,-1-1 0-16,1-1 1 15,1-5-1-15,3 1 5 16,-2-1-5-16,6-2 0 16,-2-1 0-16,1 1 0 15,1-2-6-15,0 0-33 16,0 0-26-16,0 0-36 0,0 0-100 16,0 0-327-1</inkml:trace>
  <inkml:trace contextRef="#ctx0" brushRef="#br0" timeOffset="-62856.223">19026 14827 577 0,'0'0'85'0,"0"0"-67"16,0 0 13-16,0 0 45 0,0 0-55 16,0 0 6-16,-72-3-7 15,60 12-1-15,0 5 18 16,1 2-28-16,-2 1 14 16,6-1 16-16,1-3-38 15,6 0 7-15,0-2-8 16,4-2 7-16,11-4-8 15,7-2 1-15,1-3 0 16,4 0 0-16,-4 0 7 16,-4-11-9-16,-2-2 2 15,-8-1-4-15,-3 1-5 0,-4-4 3 16,-2 1 5 0,0 0-9-16,-9 3 5 0,-5 2 4 15,-1 2-1-15,3 6 2 16,1 1-4-16,-1 2 1 15,-3 0-6-15,1 4-7 16,-2 10 4-16,4 5-30 16,1 2-39-16,0 1-93 15</inkml:trace>
  <inkml:trace contextRef="#ctx0" brushRef="#br0" timeOffset="-61964.419">18912 16316 508 0,'0'0'155'0,"0"0"-65"0,0 0-56 15,0 0 5-15,0 0 17 16,0 0-27-16,-10 9-9 15,4-4-1-15,0 1-6 16,1-1 14-16,1 0-14 16,4-2-11-16,0-2 10 15,0 1-12-15,0 2 3 16,2 1 1-16,18 0 13 16,8-1 31-16,4 1-14 15,2-5-22-15,1 2 10 16,-2-2-17-16,0 0 18 15,-3 0-13-15,-7 0-9 0,-2 0 10 16,-4 0-11-16,-5 0-12 16,2-2-27-16,2-4-45 15,-2-7-114-15,4-4-307 16</inkml:trace>
  <inkml:trace contextRef="#ctx0" brushRef="#br0" timeOffset="-61446.42">19352 15862 687 0,'0'0'116'16,"0"0"-86"-16,0 0-15 16,0 0 62-16,0 0-9 15,0 0-24-15,66-46-8 16,-52 46-8-16,0 0-26 16,-2 3-1-16,1 11 16 15,-4 3-17-15,-1 5 0 16,-4 3-4-16,-4 3 14 0,0-3-4 15,0-5-6-15,-1-2 0 16,-8-6-2-16,3-5 2 16,3-2 7-16,1-5-7 15,2 0 4-15,0 0 8 16,0 0-9-16,0 0 0 16,0 0-2-16,0 0-1 15,0 0 0-15,0 3-4 16,0 1-8-16,2 4 12 15,7 3 7-15,4 2 7 16,-2 1 3-16,5-1-13 16,-6-4-3-16,3-1-1 15,1-2-11-15,3-5-22 16,4-1-85-16,2 0-92 16,1-6-465-16</inkml:trace>
  <inkml:trace contextRef="#ctx0" brushRef="#br0" timeOffset="-61047.269">19801 15944 681 0,'0'0'119'0,"0"0"-51"16,0 0-42-16,0 0 19 15,0 0 11-15,0 0-36 16,-79 34 32-16,70-19-40 15,3 4 18-15,3-2-10 0,3 2-3 16,0-2-5-16,0-3-12 16,12-1 0-16,6-4-1 15,1-4 13-15,5-4-12 16,0-1 1-16,-3 0 7 16,-2-9-4-16,-2-4-4 15,-5 1 0-15,-6-5-6 16,-2 2 6-16,-4-3-7 15,0 0 4-15,-6 1-10 16,-7 2 13-16,-2 8-13 16,0-3 12-16,-1 6-5 15,3 3 6-15,0 1-17 16,1 0 8-16,3 0-9 0,-2 0 1 16,4 8-61-1,1 2-37-15,2-1-77 0</inkml:trace>
  <inkml:trace contextRef="#ctx0" brushRef="#br0" timeOffset="-58760.423">17531 16627 678 0,'0'0'94'0,"0"0"-62"0,0 0-6 15,0 0 68-15,0 0-34 16,0 0-6-16,0 0-6 16,-18-15-8-16,17 15-12 15,-3 0-13-15,2 0-1 16,-6 0 11-16,-5 0-24 15,-4 12-2-15,-5 1 1 16,0 3 0-16,-4 1 7 16,1 0-7-16,-2 2 0 15,2-2 0-15,5-4 6 16,7-4-7-16,3-3 2 16,6-2 3-16,0 1-4 15,1-3 0-15,0 1-53 0,0 1-8 16,-2 1-35-16,-1 0-27 15,-2-1-90-15,-3-2-390 16</inkml:trace>
  <inkml:trace contextRef="#ctx0" brushRef="#br0" timeOffset="-58310.144">16766 16934 634 0,'0'0'111'0,"0"0"-104"16,0 0-7-16,0 0 2 16,0 0 24-16,0 0 41 0,3 58-36 15,-2-38 4-15,-1 1 12 16,0-2-12-16,0 2-14 15,0-3 5-15,0 3-15 16,0-5-2-16,0-2 3 16,0-4-11-16,0-2 2 15,0-3-3-15,2-4 0 16,2-1-33-16,7 0-67 16,6 0-78-16,3-14-377 15</inkml:trace>
  <inkml:trace contextRef="#ctx0" brushRef="#br0" timeOffset="-57830.995">17103 16973 679 0,'0'0'101'0,"0"0"-81"15,0 0-18-15,0 0 22 16,0 0 31-16,0 0-10 16,-86 39-33-16,78-29-1 15,-2 1 3-15,-2 1 28 16,4-1-22-16,-2 2-3 0,5-3 1 16,1 2-12-1,4 0-7-15,0-6 1 0,0 3 0 16,9-2 0-16,7 0 0 15,-2-2 0-15,2 3 3 16,-5-1-1-16,-2 1 4 16,-1 0-6-16,-5-2 2 15,-2 3-4-15,-1-1 2 16,0 2 0-16,0 1 9 16,-2 1 5-16,-8-2-10 15,0-3 18-15,0 1-15 16,-2 1 16-16,0-6-22 15,0 4 8-15,-1-3 0 0,4 1-5 16,-1-2 0 0,2 0-4-16,2 1-25 0,3-4-17 15,3 0-49-15,0 0-85 16,0 0-291-16</inkml:trace>
  <inkml:trace contextRef="#ctx0" brushRef="#br0" timeOffset="-56556.407">16654 17202 223 0,'0'0'370'0,"0"0"-267"0,0 0-46 15,0 0-19-15,0 0 1 16,0 0-22-16,-5 0 13 16,17 0 6-16,9 0 23 15,6 0-1-15,7 0-32 16,10-7 12-16,5-2 3 15,3-1-30-15,-4 3 7 16,3 0-10-16,-8 2-8 16,-6 2 1-16,-7 1-1 15,-8 2-2-15,-7 0-1 16,-6 0-36-16,-3 0-36 16,-2 0-43-16,-2 0-46 15,-2-3-135-15</inkml:trace>
  <inkml:trace contextRef="#ctx0" brushRef="#br0" timeOffset="-55730.108">16294 16883 480 0,'0'0'252'16,"0"0"-172"-16,0 0-71 15,0 0 34-15,0 0 13 16,0 0-7-16,0 0-3 16,0 0-32-16,0 0 0 15,0 3-10-15,0 8 1 16,0 7 29-16,0 6-5 0,0 4 3 16,0-5-17-1,0 5 1-15,0-4 0 0,0-4-14 16,0-3 4-16,0-2-1 15,0-5-5-15,0-5-3 16,2-5-33-16,11 0-54 16,7-3-24-16,4-17-123 15</inkml:trace>
  <inkml:trace contextRef="#ctx0" brushRef="#br0" timeOffset="-55272.977">16564 16869 428 0,'0'0'134'0,"0"0"-34"16,0 0-38-16,0 0 30 15,0 0-28-15,0 0-28 16,-74 33 11-16,66-24-31 15,4 0 6-15,-2 4 2 16,3 1 2-16,-1 0-11 16,4 2-13-16,0-6 1 15,0 2 1-15,8 0-3 16,4-5-1-16,6-1 8 16,3-2-6-16,-1-4 5 0,0 0-7 15,0-2 5-15,-7-10-4 16,-1-4 5-16,-8-1-12 15,-2 0 2-15,-2 0 0 16,0 3-13-16,-18-2 12 16,-2 4-18-16,-2 4 17 15,0 2-5-15,-2 6 9 16,0 0 1-16,2 1-6 16,-2 10 7-16,6-1-12 15,8 1-23-15,7-1-19 16,3 0-38-16,6-6-52 15,21-4-111-15</inkml:trace>
  <inkml:trace contextRef="#ctx0" brushRef="#br0" timeOffset="-54492.729">17338 16341 57 0,'0'0'359'0,"0"0"-288"16,0 0 14-16,0 0 9 0,0 0-13 15,0 0-35-15,-1-14-25 16,1 14 13-16,0-2-13 15,0 1 8-15,13-4 21 16,5-1-13-16,6 0 10 16,6-1-10-16,7 0-11 15,2-3 9-15,3 4-19 16,1 2 5-16,-4 0 1 16,-3 1-18-16,-6 3 0 15,-5-2-3-15,-6 1 1 16,-5-1-2-16,-5 1-3 15,-2 0-46-15,-4-1 20 16,-2 2-83-16,-1 0-38 0,0-3-15 16</inkml:trace>
  <inkml:trace contextRef="#ctx0" brushRef="#br0" timeOffset="-53937.766">16910 15877 263 0,'0'0'387'16,"0"0"-367"-16,0 0-13 0,0 0-7 15,0 0 49 1,0 0-31-16,15 26 7 0,-12-12 17 16,0 2 3-16,-1 2 14 15,-1 1-11-15,1 1-17 16,-2-1-1-16,5 1-27 15,-3-3 14-15,1 1-17 16,-2-1 8-16,3-2-3 16,-3 4-5-16,2-3 0 15,0-2 5-15,2-5-5 16,1-3-40-16,8-6-63 16,6 0-8-16,5-12-47 0</inkml:trace>
  <inkml:trace contextRef="#ctx0" brushRef="#br0" timeOffset="-53406.791">17330 15830 398 0,'0'0'137'0,"0"0"-80"0,0 0 1 16,0 0 9-16,0 0-29 15,0 0 17-15,-19-3-5 16,13 3-17-16,-5 0 13 16,-5 1-22-16,-4 11 0 15,-5 3 13-15,-1 2-26 16,4 2 5-16,4-2-16 15,9-5 3-15,4 1 7 16,5-4-10-16,0 3-10 16,5-3 9-16,10-2-1 15,4 1 1-15,5-3 1 16,0-2 0-16,1-1 7 16,1 0-7-16,-3 3 0 15,-6 2 10-15,-2 0-8 0,-8 1-4 16,-2 2-7-16,-5 3 9 15,0 1 9-15,0 2-9 16,0-1 0-16,0 1 4 16,-2 1 0-16,-8-2-3 15,-5 2-1-15,0-2 0 16,-4 1 6-16,2-6 1 16,1 3-9-16,2-6 2 15,1 0-39-15,4-3-36 16,1-4-61-16,2 0-260 15</inkml:trace>
  <inkml:trace contextRef="#ctx0" brushRef="#br0" timeOffset="-49078.381">17661 16665 413 0,'0'0'131'16,"0"0"-89"-16,0 0-18 16,0 0 37-16,0 0-7 15,0 0 6-15,0 0-35 16,3-3 9-16,-3 3 8 15,0 0-8-15,0 0 25 16,0 0-32-16,0 0-14 0,0 1 8 16,0 9-5-16,6 4 12 15,1-2-11-15,2 5 1 16,2-3-3-16,0 4-3 16,0 0-3-16,0 2 12 15,2-3-9-15,-6 2-3 16,3-4-1-16,-2 0-8 15,1-6 4-15,-1-1-4 16,-1-5 0-16,-1 0 1 16,-4-1-1-16,0-2-5 15,3 0-55-15,-2 0-41 16,3-5-117-16,-3-3-521 16</inkml:trace>
  <inkml:trace contextRef="#ctx0" brushRef="#br0" timeOffset="-48611.104">17714 17184 197 0,'0'0'474'0,"0"0"-387"16,0 0-52-16,0 0-19 15,0 0 39-15,0 0 8 16,0 0-58-16,0 3 4 16,0 1 2-16,0 3 14 15,5 3 25-15,2 0-31 0,2 4-1 16,0 2 18 0,-3-1-20-16,0 2 3 0,0 0-6 15,-3-1-10-15,2-1 6 16,0-2-9-16,0-5 0 15,3-4 0-15,-1-2-34 16,2-2-42-16,1-3-50 16,0-13-199-16</inkml:trace>
  <inkml:trace contextRef="#ctx0" brushRef="#br0" timeOffset="-48185.42">17953 17154 622 0,'0'0'186'0,"0"0"-159"0,0 0-22 16,0 0 9-16,0 0 18 16,0 0-22-16,46 11 22 15,-37-3-1-15,-1 0-7 16,-5 4-13-16,-3-1 28 15,0 2-33-15,0-1 16 16,-2 0 1-16,-9 2-11 16,0-1 7-16,0-4-15 15,2-1-4-15,2-5 8 16,4-1-8-16,3-2 2 16,0 0 6-16,0 0-1 0,0 1-4 15,0-1-3-15,0 2 0 16,0 2-2-16,3-2 5 15,7 6 4-15,1-4 6 16,-1 1-11-16,0-2 10 16,3 1-11-16,-2-2 1 15,3 0-4-15,1-1 0 16,3 1-16-16,1-2-61 16,-4 0-114-16,-2 0-297 15</inkml:trace>
  <inkml:trace contextRef="#ctx0" brushRef="#br0" timeOffset="-46078.362">19218 16783 554 0,'0'0'145'0,"0"0"-47"0,0 0-89 16,0 0 41-16,0 0 23 16,0 0-23-16,0 0-10 15,-7 6-40-15,0-1 6 16,-2 6 6-16,-7 0-4 16,-2 1 13-16,-3 4 24 15,1-2-33-15,1 2 12 16,0 2-21-16,2-1 13 15,3 1-9-15,2-1-4 16,3-5-4-16,3-1 1 16,4-5-14-16,2-2 11 15,0-1-37-15,0-2-76 16,8-1-53-16,7 0-5 16</inkml:trace>
  <inkml:trace contextRef="#ctx0" brushRef="#br0" timeOffset="-45527.915">18803 17169 3 0,'0'0'519'15,"0"0"-390"-15,0 0-110 16,0 0-17-16,0 0 52 16,0 0 9-16,0 0-4 15,3 4-26-15,5-1 11 16,-2 1 1-16,2 2-28 15,-2 3-8-15,-1 3 1 16,-2 2-8-16,-3 3 11 16,0 0-13-16,0 0 3 15,0-2 7-15,-8-3-9 16,-2-3-2-16,3-3 1 16,4-4-13-16,1-2 11 0,2 0-2 15,0 0-14-15,0 0 14 16,0 0-25-16,0 0 24 15,0 0 2-15,0 0 5 16,0 0-10-16,2 5 1 16,8 7 7-16,2 3 35 15,-1 2-26-15,2-2 7 16,-3-1-16-16,1-2 9 16,1 1-9-16,-3-5 0 15,1-1-46-15,2-7-57 16,0 0-90-16,1-1-447 15</inkml:trace>
  <inkml:trace contextRef="#ctx0" brushRef="#br0" timeOffset="-45140.98">19073 17293 771 0,'0'0'136'0,"0"0"-34"16,0 0-68-16,0 0 22 16,0 0-6-16,0 0-31 15,-5-6-14-15,10 6-5 16,7 0 0-16,6 0-4 0,-3 0 4 16,-2 0-7-1,-2 0 5-15,-5 0 0 0,0 6 1 16,-2 0-3-16,-1 5 8 15,-2 3 3-15,-1 0-1 16,0 3-1-16,0 2 17 16,-4-4-6-16,-5 2 7 15,2-3-13-15,0 0-4 16,2-3 9-16,-1-2-12 16,5-2-3-16,-2-2 5 15,3-2-5-15,0-3-28 16,0 0-65-16,0 0-60 15,7 0-71-15,0-7-442 0</inkml:trace>
  <inkml:trace contextRef="#ctx0" brushRef="#br0" timeOffset="-44507.307">18693 17420 699 0,'0'0'126'0,"0"0"-99"16,0 0-22-16,0 0 62 16,0 0 11-16,0 0-55 15,8 0-14-15,9 0 55 16,4 0-37-16,4 0-3 15,5 0 4-15,0 0-17 16,10 0 6-16,2 0-14 16,6 0 0-16,-2 0 17 15,-4 0-20-15,-11 0 0 16,-10 0 0-16,-5 0 0 16,-8 0 0-16,-2 3 0 15,0-3-32-15,-2 0 15 0,-1 0-46 16,3 0-12-16,-1 0-43 15,5 0-91-15,-3 0-330 16</inkml:trace>
  <inkml:trace contextRef="#ctx0" brushRef="#br0" timeOffset="-43514.489">19486 16111 9 0,'0'0'366'16,"0"0"-281"-16,0 0 49 15,0 0-65-15,0 0 2 16,0 0 22-16,-4 0-5 16,4 0-18-16,0 0-5 15,0 0-29-15,0 0 4 16,0 0-29-16,0-4-6 15,15 1 4-15,13 1-8 0,4-2 16 16,8-2-2-16,2 1-10 16,-1 0-2-16,-5-1 2 15,-6 3-3 1,-8-2-2-16,-8 2 0 0,-7 2 0 16,-5-1-12-16,-1 2-24 15,2-1 35-15,0-2-62 16,3-1-33-16,2-4-44 15,-3 0-76-15,3-4-378 16</inkml:trace>
  <inkml:trace contextRef="#ctx0" brushRef="#br0" timeOffset="-42650.082">19904 15660 595 0,'0'0'126'16,"0"0"-90"-16,0 0-14 16,0 0 18-16,0 0 15 15,0 0 0-15,2-18-49 16,9 16-5-16,0 2 37 16,2 0-37-16,4 0 1 15,-5 0 4-15,2 0-4 16,-1 0 4-16,-3 5-6 15,0 2 0-15,-4 1-6 16,-1 2 6-16,-1 1 0 16,-4 3 0-16,0-2 2 0,0 0 5 15,-1 1-7 1,-10-1 0-16,0-4 2 0,2-2 6 16,4-1-8-16,3-3 1 15,2-1 2-15,0-1-6 16,0 0-7-16,0 0 10 15,0 0-10-15,0 0 7 16,0 4-4-16,2 3 6 16,4 2 2-16,2 0 20 15,-1 3-16-15,0-3 1 0,4-2 12 16,1-2-15 0,0 0-3-16,4-5 2 0,2 3-1 15,4-3-1-15,5 0-75 16,3 0-79-16,-5-12-216 15</inkml:trace>
  <inkml:trace contextRef="#ctx0" brushRef="#br0" timeOffset="-42066.241">20193 15654 120 0,'0'0'505'16,"0"0"-421"-16,0 0-44 16,0 0 0-16,0 0 52 15,0 0-21-15,-19 0-43 0,19 0 8 16,15 0-36-16,3 0 13 15,7-4 3-15,0-3-15 16,2 4 8-16,-1-4-9 16,-2 4 0-16,-4 2 7 15,-2 1-4-15,-6 0-6 16,-3 0 2-16,-4 1-8 16,-1 9 8-16,-3 4 1 15,-1 2 0-15,0 4 5 16,0-1 4-16,-4 3-1 0,-5-1 3 15,-3 0-8-15,1 0 10 16,0-2-13-16,2 1 0 16,-1-3 6-16,1 2-5 15,3-1-2-15,-2 1-26 16,1 0-62-16,2 1-66 16,-2-2-156-16</inkml:trace>
  <inkml:trace contextRef="#ctx0" brushRef="#br0" timeOffset="-40940.309">19364 17212 574 0,'0'0'0'0,"0"0"-6"15,0 0-74-15,0 0 80 16,0 0 85-16,0 0-48 15,52-34-10-15,-43 32 30 16,0 2-15-16,-5-2-18 16,1 2-23-16,0 0 23 15,-1 0-21-15,0 0 22 16,1 0 1-16,-2 6-25 16,-3 1 10-16,0 1-11 0,0-1 0 15,0 3 21-15,0 2-18 16,0-1 10-16,-9-2-11 15,0-1 20-15,3-2-4 16,1-3-18-16,2-3 3 16,2 0 6-16,1 0-2 15,0 0-7-15,0 0 36 16,0 0-14-16,0 0-5 16,0 0-10-16,0 0-4 15,0 0 13-15,0 0-14 16,0 0-2-16,0 2 0 15,0 3-11-15,0 1 11 0,0 3 4 16,3 1 1-16,1-1 20 16,3 2-25-16,0-3-3 15,3-1 3-15,-1-2 0 16,2 0-56-16,4-2-94 16,-3-3-117-16</inkml:trace>
  <inkml:trace contextRef="#ctx0" brushRef="#br0" timeOffset="-40475.163">19649 17234 656 0,'0'0'97'0,"0"0"-66"16,0 0-14-16,0 0 76 15,0 0-47-15,0 0-8 16,-67 40 19-16,58-31-37 16,3 1 11-16,1-1-13 15,4 3-3-15,1-1-2 16,0 2-11-16,0-3-1 16,1 0 1-16,10-2 10 15,1 0-21-15,0-8 9 16,0 0 0-16,2 0 12 0,-3 0-12 15,2-5 3 1,-3-3 12-16,-2-4-15 0,3-1 5 16,-7 0-6-16,-1-3 1 15,-1 2-2-15,-2 1-1 16,0 2-17-16,0 3 18 16,-2 5-14-16,-5-3 15 15,-2 5-6-15,-1 1 0 16,-1 0-2-16,-4 0 2 15,1 0 7-15,1 7-12 16,3-2 12-16,5 2-9 16,3 0-84-16,2-1-82 15,0-2-136-15</inkml:trace>
  <inkml:trace contextRef="#ctx0" brushRef="#br0" timeOffset="-36500.208">19559 16697 56 0,'0'0'30'0,"0"0"46"16,0 0 49-16,0 0-28 16,0 0-12-16,0 0 26 15,5-5-80-15,-5 3 28 16,1 2-45-16,-1-3-1 0,2 1 43 15,1-1-36-15,-2-2 9 16,2 3 11-16,-1 0-17 16,-2-1 37-16,0 3-8 15,0 0-31-15,0 0 21 16,0 0-34-16,0 0 6 16,0 0-8-16,3 0-3 15,-3 0 4-15,0 0-7 16,3 0 0-16,0 0-2 15,-1 0-1-15,5 0 3 16,2 3-1-16,4 4 10 16,2 6-3-16,4 1 4 15,1 3-10-15,4 2 9 16,1 0-6-16,2-2 6 16,-2 2-9-16,0-2 5 0,-2-4 5 15,-4 0-10-15,-1-2 0 16,-4-2-5-16,-4-4 14 15,0 0-6-15,-5-1-3 16,-2 0 0-16,3 0 9 16,-3-4-9-16,0 3 0 15,0-3 4-15,1 3-4 16,1-1 0-16,1 1-1 16,1 0 6-16,-1-2 0 15,2-1-5-15,-1 2-13 16,-1 0-11-16,2 1-42 15,0 1-33-15,0 0-43 0,-1 2-66 16,-5-1-310-16</inkml:trace>
  <inkml:trace contextRef="#ctx0" brushRef="#br0" timeOffset="-35201.649">20223 17178 150 0,'0'0'200'16,"0"0"-100"-16,0 0 45 15,0 0-90-15,0 0 52 16,0 0-71-16,-21-16-33 16,21 16-3-16,0 0-16 15,0-2-42-15,0 2-29 16,0-1-99-16,0 1-107 16</inkml:trace>
  <inkml:trace contextRef="#ctx0" brushRef="#br0" timeOffset="-34640.083">20223 17178 553 0,'-34'-49'76'15,"34"43"-24"-15,0-2-52 0,0 2 41 16,4 3 57-16,2 0-48 16,-1-1 5-16,0 1-14 15,6 1-21-15,3-1 6 16,2 3-20-16,0 0 3 16,4 0-1-16,-4 0-8 15,2 3 2-15,-6 7-2 16,-2 4 0-16,-5 1 0 15,-5 4 0-15,0 0 0 16,-2 1 9-16,-12 1-8 16,-5-2 0-16,-1-2 5 15,2-7-4-15,3-3-4 16,3-3-9-16,8-1 0 16,0-3 10-16,4 0 1 15,0 0 1-15,0 0-1 0,0 0 0 16,0 0-8-16,0 0 8 15,0 0-4-15,0 0 1 16,0 1 3-16,0 4-5 16,4 4 5-16,6 1 1 15,-3 3 36-15,1 0-33 16,0 0-2-16,0 3 4 16,-3-3-2-16,1-1 2 15,0-2-6-15,0-3-11 16,2-2 0-16,0-1-64 15,4-4-72-15,0 0-102 16</inkml:trace>
  <inkml:trace contextRef="#ctx0" brushRef="#br0" timeOffset="-34160.634">20620 17201 67 0,'0'0'752'0,"0"0"-665"15,0 0-68-15,0 0-6 0,0 0 43 16,0 0-25 0,-21-11-15-16,12 11-13 0,-3 0-3 15,0 8 3-15,-1-1 3 16,-1 3-2-16,2-3 5 15,2 0-5-15,3 2 5 16,2-3-9-16,5 4-1 16,0-3-10-16,0 1 6 15,0 1 0-15,12 0 4 16,7-2 1-16,4-2 3 16,-2 1-3-16,0 0 0 15,-2-1 12-15,-10 2-12 16,-3-2-2-16,-5 3 2 15,-1 0 2-15,0 3 20 0,0 0-19 16,-7 0-1-16,-5 3 27 16,-4-2-23-16,0-1-2 15,2 0 7-15,-1-2-11 16,1-3 4-16,7-4-4 16,2 0-5-16,5-2 5 15,0 0-76-15,0 0-71 16,5-2-117-16</inkml:trace>
  <inkml:trace contextRef="#ctx0" brushRef="#br0" timeOffset="-29517.344">16252 17451 11 0,'0'0'32'16,"0"0"20"-16,0 0 98 16,0 0 5-16,0 0-11 15,0 0-50-15,0 0-65 16,7-15-1-16,-6 12 7 16,1 0 18-16,-2 1 1 15,0 1 5-15,0-1-17 16,0 2 7-16,0 0-4 15,1 0-10-15,-1 0-17 0,0 0 12 16,0 0-8-16,0 0 7 16,0 0-13-16,0 0 7 15,0 0-11-15,0 0 5 16,0 0-17-16,0 0 0 16,-4 0 0-16,-7 3 5 15,-7 5-2-15,2 3-2 16,-5 1 0-16,-3 1 10 15,-3 4-11-15,0-1 0 16,-2-1 10-16,3 1-10 16,1-4 0-16,3-2 2 15,7-3 3-15,6-2-5 16,1-2-3-16,5-1 3 16,1 1-3-16,2-3 3 15,0 0-36-15,0 1-25 0,0 4-26 16,-3 1-18-16,-1-1-48 15,-6-2-105-15</inkml:trace>
  <inkml:trace contextRef="#ctx0" brushRef="#br0" timeOffset="-28806.696">15560 17665 600 0,'0'0'144'0,"0"0"-105"16,0 0-27-16,0 0-11 0,0 0 31 15,0 0 1-15,61-17-20 16,-46 17-13-16,-4 0 14 15,-2 3-10-15,-4 7-2 16,2 3 19-16,-7 3 11 16,0 0-10-16,0 2 4 15,-12 1-20-15,-3-3 9 16,-3-2-15-16,1-4 2 16,0 0 2-16,-2-4-4 15,0-3-9-15,3-2-8 16,2-1-21-16,4 0 38 15,4 0-10-15,5 0 9 0,-2 0-5 16,3 0 3-16,0 0 1 16,0 0-6-16,0 0 8 15,0 0-6-15,0 0 9 16,0 0-3-16,0 4 2 16,9 1 18-16,1 5 23 15,1-2-14-15,2 6 4 16,0 0 4-16,1-2-9 15,1 3 3-15,-2-3-17 16,1-3-2-16,-4 0 4 16,2-2-15-16,-3-1 3 15,0 2 0-15,-1-5-4 16,5 3-2-16,-1-3-27 16,2 1-59-16,3-4-36 0,-2 0-102 15</inkml:trace>
  <inkml:trace contextRef="#ctx0" brushRef="#br0" timeOffset="-27284.5">16444 17470 599 0,'0'0'107'0,"0"0"-42"16,0 0-39-16,0 0 54 16,0 0-44-16,0 0 26 15,0-1-10-15,0 1-24 0,0 0 4 16,0 0 1-1,0 0-8-15,0 0 2 0,0 0-23 16,0 0-2-16,0 0-4 16,0 0-4-16,9 10 6 15,5 9 2-15,4 2 8 16,2-1-2-16,-1-1-8 16,-4 1 0-16,1-3 1 15,-2 3 7-15,-2-1-8 16,-2-3 0-16,-1-1 6 15,-4-3 1-15,2-1 2 16,-4-3-8-16,1-3 17 16,-2-2-13-16,-2-3-10 15,1 0 10-15,-1 0-3 16,0 0 3-16,0 0-5 16,2 0-18-16,-1 0-19 15,3 0-53-15,2 1-12 0,2 0-43 16,0-1-106-16</inkml:trace>
  <inkml:trace contextRef="#ctx0" brushRef="#br0" timeOffset="-25266.469">16773 17880 716 0,'0'0'134'0,"0"0"-51"15,0 0-7-15,0 0-27 16,0 0-4-16,0 0 20 15,-33-22-25-15,24 20-7 16,-4-1-10-16,-2 2-10 16,-6-1 0-16,-4 2-13 15,-2 0 0-15,-3 0 10 16,2 8-6-16,4 3-3 16,1-2 0-16,4 0 0 15,7 1-2-15,3 2-4 16,2 4 5-16,5 1-8 15,2 3 1-15,0-1 6 16,6 0-4-16,7-4 5 0,1 0-1 16,-1-5 1-16,0-3-6 15,-4-3 0-15,4-4 6 16,2 0 0-16,0 0 5 16,1 0-3-16,-4-9 8 15,0-1-10-15,0 1 3 16,-6 0-1-16,1 1-2 15,-2 0 0-15,-2 4 0 16,-2 1 2-16,-1 2 5 16,0 1-7-16,0 0 0 15,0 0-2-15,0 0 2 16,0 0 0-16,0 0-2 16,0 0-8-16,2 0 9 0,-1 7-17 15,3 10 18-15,1 1 5 16,0 4-4-16,-1-2 9 15,2 4-2-15,-1-1-4 16,0 0 9-16,-2-2-13 16,0-3 5-16,-1-2-1 15,4-2 0-15,-3 0-4 16,0-3 0-16,0-2 1 16,-1-1-6-16,0-3 3 15,1 0-26-15,-1-4-3 16,2 2-65-16,2-3-30 15,2 0-80-15,-2 0-249 0</inkml:trace>
  <inkml:trace contextRef="#ctx0" brushRef="#br0" timeOffset="-23098.148">17922 17685 364 0,'0'0'121'16,"0"0"8"-16,0 0-51 0,0 0 17 15,0 0-32 1,0 0 20-16,0 0-11 0,12-18-27 16,-12 16 12-16,0 2-24 15,0 0 0-15,0 0 13 16,0 0-33-16,0 0 1 16,0 0-3-16,0 0-10 15,0 0-2-15,0 0-10 16,0 9 11-16,-6 7 1 15,-3-1 2-15,-2 3 2 16,2 0-5-16,-1 1 1 16,0-2 6-16,-1 0-7 0,3-1 0 15,1-2 1 1,0-2 1-16,1 1-2 16,3-4 0-16,1-1 1 0,1-1-2 15,1-2 1-15,-2-1-2 16,2-3-2-16,-2 2-8 15,2-2-8-15,-1-1-21 16,1 0-23-16,0 1-11 16,0 2-37-16,0 1-30 15,-3 0-166-15</inkml:trace>
  <inkml:trace contextRef="#ctx0" brushRef="#br0" timeOffset="-22416.264">17734 18081 657 0,'0'0'140'0,"0"0"-89"15,0 0-2-15,0 0 46 16,0 0-49-16,0 0-20 16,-27-11-16-16,15 11-8 15,-2 0 1-15,-3 0-2 16,0 4-1-16,-1 6 10 16,3 1-5-16,0 1 6 15,5-2 3-15,7-4-13 16,0-2-2-16,3-2-3 0,0 1-8 15,0 5 4-15,4-4 7 16,8 5 1-16,0-2 9 16,-1 2-4-16,-2 1-8 15,-1-2 3-15,0 4 0 16,-2 5 0-16,0-3 1 16,-1 5-1-16,-2-2 11 15,0 2-10-15,-3-2 11 16,0-3-11-16,0-2-1 15,0-2 16-15,0-1-15 16,-6-2 2-16,0 1 15 16,-3 2-18-16,3-1 10 15,-3-2-10-15,3 0 0 0,4-1-7 16,1-4 2-16,1 3-44 16,0-1-35-16,0 0-57 15,0-3-38-15,6-1-167 16</inkml:trace>
  <inkml:trace contextRef="#ctx0" brushRef="#br0" timeOffset="-21966.213">17947 18159 445 0,'0'0'190'16,"0"0"-137"-16,0 0 0 16,0 0 33-16,0 0 24 15,0 0-40-15,0-3-46 16,0 3 15-16,0 0-11 15,0 0 1-15,0 0-5 16,0 7-10-16,-7 9 13 16,-1 4-4-16,-1 3 5 15,-4 0 10-15,5 1-26 16,-1 4 4-16,2-3-4 16,1-2-1-16,2-2 7 0,2-6-15 15,2-4-2-15,0-2 4 16,0-8-5-16,0 0 0 15,0-1-2-15,0 0-7 16,0 0-10-16,0 0-30 16,0 0-33-16,9-11 18 15,-2-3-81-15,-2-3-150 16</inkml:trace>
  <inkml:trace contextRef="#ctx0" brushRef="#br0" timeOffset="-21448.148">17608 18319 119 0,'0'0'518'0,"0"0"-445"0,0 0-68 15,0 0 53 1,0 0 5-16,0 0 17 0,-34 6-42 16,34-6 2-16,0 0 6 15,0 0-21-15,0 0-1 16,2 0 5-16,9 0-16 15,8-3 25-15,4-3-9 16,4 1-8-16,3-1 14 16,0 0-23-16,1 1 1 15,-3 5-13-15,-3 0 1 16,-1 0 5-16,-5 0-6 16,-3 0 0-16,-2 0 0 15,2 0 3-15,-3 0-3 16,2 0 0-16,-3 0 1 15,-3-3 6-15,-3 3-7 0,-3 0 0 16,-2 0-3-16,1 0-7 16,-1 0-15-16,2 0-25 15,3-2-28-15,2-2-6 16,1-4-83-16,0-3-187 16</inkml:trace>
  <inkml:trace contextRef="#ctx0" brushRef="#br0" timeOffset="-20751.196">18087 18015 675 0,'0'0'113'0,"0"0"-85"15,0 0-4-15,0 0 51 16,0 0 11-16,0 0-50 16,10 2-20-16,-7-2-7 15,1 0-1-15,-4 0-16 16,0 0 7-16,0 0 1 15,0 0 6-15,0 0-6 16,0 0 12-16,0 0-12 16,0 0 2-16,0 0 16 15,0 0-12-15,0 0 6 0,0 0 9 16,0 0-13-16,0 0 15 16,0 0-18-16,0 0-5 15,0 0 16-15,0 3-11 16,0 7-5-16,0 0 20 15,0 6-4-15,0 2 6 16,-3 2-12-16,2 6 13 16,-3-1 17-16,0 3-36 15,1-2 9-15,3 1 4 16,0-8-15-16,0-6-1 16,0-5-1-16,0-3 0 15,0-4-1-15,0-1 1 16,0 0-28-16,8 0-14 15,5-7-28-15,6-10-24 0,-1-1-108 16,-2-3-289-16</inkml:trace>
  <inkml:trace contextRef="#ctx0" brushRef="#br0" timeOffset="-9857.815">18290 17945 473 0,'0'0'183'15,"0"0"-157"-15,0 0-16 16,0 0 12-16,0 0 45 15,0 0-42-15,0 0 3 16,2-9 17-16,1 9 2 16,0-5-7-16,-2 0 6 15,1 4-18-15,1 1-1 16,-2 0-23-16,3 0 1 16,1 0-5-16,2 0 0 15,2 0-2-15,0 0-1 0,-3 6 3 16,0-1-1-16,-3 1 1 15,0 0 0-15,0 1 0 16,-1-2 4-16,3 2-2 16,-3 0 0-16,-2 3-2 15,0 0 5-15,0 0-5 16,0 0 0-16,0-1 1 16,-2-2 3-16,-3-3-3 15,0-3 3-15,4 1-2 16,-1-2 1-16,2 0 6 15,0 0-3-15,0 0-4 16,0 0 4-16,0 0 5 0,0 0-11 16,0 0 6-1,0 0 0-15,0 0-6 0,0 0 5 16,0 3-3-16,0-1 2 16,13 3 8-16,1 2 3 15,0 0-6-15,2-3 2 16,-3 1-11-16,2-1 0 15,-4 0 0-15,0-1-13 16,-2-1-46-16,2-2-63 16,1 0-80-16,-6 0-229 15</inkml:trace>
  <inkml:trace contextRef="#ctx0" brushRef="#br0" timeOffset="-8972.06">17774 17336 554 0,'0'0'145'0,"0"0"-65"0,0 0-9 16,0 0-6-16,0 0-16 15,0 0-5-15,-6 0-36 16,6 0 0-16,0 0-1 16,-2 0-4-16,2 0 2 15,0 0-5-15,-1 0 0 16,1 0 2-16,0 0-2 15,0 0 11-15,0 0 9 16,0 0-3-16,0 0-1 16,0-3-9-16,12-3-6 15,9-5 21-15,5-1-1 16,7-2-2-16,0-3-6 16,0 2 1-16,-2-2 12 15,-4 7-18-15,-3 1-6 16,-6 5 0-16,-5 3-2 0,-2 1-1 15,-4 0-17-15,4 0-29 16,-2 0-6-16,1 0-49 16,3 0-47-16,-5-2-70 15,0-6-397-15</inkml:trace>
  <inkml:trace contextRef="#ctx0" brushRef="#br0" timeOffset="-8451.545">18190 16844 716 0,'0'0'97'0,"0"0"-77"15,0 0-3-15,0 0 23 16,0 0 12-16,0 0-16 16,-2 8-31-16,2 1 10 15,0 2 46-15,0 5-11 16,0 1-17-16,0 2-14 16,0 1 4-16,0-3 7 15,0 0-18-15,2-1-10 16,-1-1-2-16,4-1 1 15,-2-1 8-15,2-4-9 16,-2-2 0-16,-2-3-6 0,1-1-12 16,-1-3-31-16,1 0-19 15,2 0-35-15,-1 0-77 16,-1-7-311-16</inkml:trace>
  <inkml:trace contextRef="#ctx0" brushRef="#br0" timeOffset="-7283.748">18065 16852 520 0,'0'0'194'0,"0"0"-121"16,0 0-9-16,0 0 33 16,0 0-24-16,0 0-20 15,0 0-28-15,0 0-5 16,0 0-9-16,0 0-5 16,-7 0-5-16,-7 0 10 15,-7 12-10-15,-3 1-1 0,5 2 8 16,-1 0-4-16,8-5-2 15,4 0-2-15,5-3 2 16,3 0-7-16,0 0 3 16,0 3 1-16,10-1-1 15,7-3 4-15,2 1 2 16,3 0-3-16,-2-4 2 16,-4 4 1-16,-4 0-4 15,-5 0-1-15,1 1-1 16,-5 4-2-16,1 0 4 15,-2 4 0-15,-2-1 0 16,0 1 8-16,0 0-6 16,0-2 7-16,0-1-3 0,-6 0-6 15,-3-5 5 1,1 0-5-16,1-5 1 0,1 1 4 16,3 0-5-16,-2 1-33 15,0 0-48-15,-1 2-47 16,1-2-104-16</inkml:trace>
  <inkml:trace contextRef="#ctx0" brushRef="#br0" timeOffset="-5867.823">17880 16994 535 0,'0'0'183'16,"0"0"-128"-16,0 0-22 0,0 0 6 15,0 0 45 1,0 0-10-16,-1 0-40 0,1 0 4 15,0 0-19-15,0 0-10 16,7 0 13-16,9 0-15 16,11 0 42-16,9-7-3 15,5-2-35-15,1-1-1 16,-1 3-5-16,-3-1 0 16,-6 3-6-16,-8 3 3 15,-6 0-2-15,-1 2 0 16,-9-3-14-16,-1 3-14 15,1 0-22-15,2 0-18 0,2-2-35 16,-1-3-112 0,-1 0-254-16</inkml:trace>
  <inkml:trace contextRef="#ctx0" brushRef="#br0" timeOffset="-5327.823">18309 16719 681 0,'0'0'154'0,"0"0"-112"16,0 0-10-16,0 0 23 15,0 0 15-15,0 0-39 16,-1 14-23-16,1 1 5 16,0 2 46-16,4 4-38 15,2-2 11-15,-2 1-8 16,1-1-12-16,0-1-3 15,-2 1-1-15,3-2-7 16,-2 2 7-16,-1-5-6 16,1-1 1-16,1-7-3 15,0-5-66-15,8-1-32 16,2-3-46-16,4-15-118 16</inkml:trace>
  <inkml:trace contextRef="#ctx0" brushRef="#br0" timeOffset="-4908.437">18561 16726 741 0,'0'0'150'15,"0"0"-141"-15,0 0 0 16,0 0 7-16,0 0 16 15,0 0 6-15,-34 29-25 0,28-21-6 16,2 1 36 0,1-2-23-16,3-3-3 0,0 2-9 15,0-1-7 1,0 2 9-16,0 0-4 0,0 1-6 16,9 0 1-16,1 1-1 15,-1-1 0-15,0 3 6 16,-2-2-4-16,0 1 2 15,-6 2-4-15,-1 2 9 16,0 1-2-16,0 0 9 16,-1 2-1-16,-11-3 8 15,-2-2-14-15,2 1 5 16,-1-6-12-16,4-5 1 16,0-2 3-16,-3 0-6 15,2 0-12-15,-1-5-68 0,-4-9-119 16,2-1-498-16</inkml:trace>
  <inkml:trace contextRef="#ctx0" brushRef="#br0" timeOffset="-4201.557">16933 16120 357 0,'0'0'77'0,"0"0"36"15,0 0 6-15,0 0-58 0,0 0 6 16,-83 0 0 0,79 0 1-16,4 0-19 0,0 0-2 15,0 0-10-15,0 0-5 16,0 0-19-16,15 0 0 16,12-13 2-16,11-4 8 15,9-5-11-15,-1-1-7 16,2 4 9-16,-6 2-12 15,-5 1-2-15,-6 6 4 16,-5 0-4-16,-11 6-1 16,-6 1-56-16,-8 3-8 15,-1 0-5-15,0 0-51 16,-11 3-42-16,-11 6-223 16</inkml:trace>
  <inkml:trace contextRef="#ctx0" brushRef="#br0" timeOffset="-3498.09">16294 15634 592 0,'0'0'138'16,"0"0"-60"-16,0 0-34 15,0 0 9-15,0 0-33 16,0 0 0-16,-55-2 14 16,43 12-32-16,3 0 12 15,1-2 10-15,4 1-23 16,3-4 9-16,1 2-10 16,0 0 0-16,0 3-3 15,12-3 6-15,1 3-2 16,3-3-1-16,0 3 0 15,0-1 9-15,-3 4-9 0,-1-1 4 16,-3 2-5 0,-1 3 1-16,-4 2 0 15,-4 1 5-15,0 2-2 0,0-1 18 16,-3-1-12-16,-6-2 7 16,-3-2-11-16,5-7 6 15,1-2-10-15,3-5 0 16,3-2 2-16,0 0-6 15,0 0-6-15,6-14-82 16,13-6-128-16,5-3-341 16</inkml:trace>
  <inkml:trace contextRef="#ctx0" brushRef="#br0" timeOffset="-3144.758">16610 15579 527 0,'0'0'166'0,"0"0"-74"16,0 0-71-16,0 0-9 15,0 0 22-15,0 0-33 16,0 0 25-16,0 11 38 15,5 2 9-15,4 2-32 16,-1 1-2-16,2 4 0 0,-3-1-7 16,-1 3-25-16,2-2 36 15,-3-1-38-15,2-2 3 16,-3-2-2-16,1-3-3 16,-1-2 3-16,1 1-6 15,2-5-6-15,-1-1 1 16,1-2-79-16,4-3-47 15,-1 0-119-15</inkml:trace>
  <inkml:trace contextRef="#ctx0" brushRef="#br0" timeOffset="-1578.348">16190 15869 212 0,'0'0'84'0,"0"0"-33"15,0 0 39-15,0 0 1 16,0 0-39-16,0 0 16 0,-8 0-34 16,14 0 28-16,9-6 36 15,9-5-27-15,6-3-25 16,6-3-16-16,7 0-4 16,0-5 27-16,3 3-30 15,-2 1-1-15,-5 2-6 16,-6 5-14-16,-7 2 1 15,-6 4-3-15,-7 2 1 16,-1 2-3-16,-2-1 2 16,0-1-39-16,0-1-13 15,-1-3-13-15,-3-3-28 16,-3-4-54-16,-3-4-244 16</inkml:trace>
  <inkml:trace contextRef="#ctx0" brushRef="#br0" timeOffset="-982.943">15981 15223 672 0,'0'0'40'16,"0"0"6"-16,0 0-12 16,0 0-23-16,0 0-6 15,0 0-5-15,-28 14 0 16,18 4 13-16,1 2-6 16,1-1 9-16,3-5 10 15,5 1-22-15,0-2 12 0,0-4-16 16,6 1 0-16,10-3 19 15,3 0-19-15,5-1 0 16,-1 2 2-16,-4-2 0 16,-4 5-4-16,-2 2 2 15,-6 3 0-15,0 0 11 16,-5 3-7-16,-1 1-6 16,-1 3 7-16,0-2-2 15,0-4 15-15,0 0-18 16,-3-6 0-16,0-2 10 15,2-7-6-15,1-2-6 16,0 0 2-16,0 0-35 0,17-15-56 16,5-9-143-1</inkml:trace>
  <inkml:trace contextRef="#ctx0" brushRef="#br0" timeOffset="-596.327">16291 15383 677 0,'0'0'81'15,"0"0"-9"-15,0 0-31 16,0 0-4-16,0 0-25 16,0 0-6-16,-56 15 9 15,54-4-15-15,2-1 0 16,0 1 10-16,0 0-7 0,3-4-3 15,13 0 0-15,10-4 9 16,5-3-1-16,3 0-8 16,2-4 0-16,-3-9-3 15,-8-3 3-15,-9 0-19 16,-8-1 17-16,-8 0 4 16,0 1-9-16,-13 1-4 15,-8 1-3-15,-9 3 0 16,-2 3 17-16,3 5-4 15,4 3 1-15,4 0-7 16,4 12 1-16,7 5-4 16,7 1-42-16,3 2 13 15,0-1-83-15,22-4-117 16</inkml:trace>
  <inkml:trace contextRef="#ctx0" brushRef="#br0" timeOffset="298.328">18587 14943 381 0,'0'0'158'0,"0"0"-24"16,0 0-63-16,0 0-14 16,0 0-5-16,0 0-34 0,0 7 1 15,4-7-19-15,5 2 0 16,8-1 40-16,4-1 2 16,6 0-8-16,5-3-1 15,7-9-19-15,3-1 29 16,1 1-21-16,3 3-17 15,-1-1 5-15,-3 2-9 16,-6 1 0-16,-8-2-1 16,-6 3 0-16,-8 0-14 15,-8 1-13-15,-3-1-45 16,-3 0-25-16,-3-5-154 16</inkml:trace>
  <inkml:trace contextRef="#ctx0" brushRef="#br0" timeOffset="1274.879">18751 14393 421 0,'0'0'211'0,"0"0"-118"15,0 0-29-15,0 0 87 16,0 0-85-16,0 0 2 16,-6-14-26-16,-3 14-37 15,-6 0 2-15,0 9-7 16,-1 1 0-16,2 3 15 16,7-4-15-16,4 1 0 0,3-4-1 15,0 0 6-15,0 0-10 16,3 0 2-16,10 1 3 15,6 0 4-15,0-2 0 16,1 1-4-16,3 0 0 16,-7-1 2-16,-3 2 0 15,-3 2-2-15,-6-1-4 16,-4 4-9-16,0 2 18 16,0 4-5-16,-14 2 0 15,-2 1 7-15,3-4-6 16,1-4-1-16,4-5 0 15,7-7 3-15,1-1-3 16,0 0-14-16,1 0-42 0,19-8-43 16,4-9-46-1,4-5-252-15</inkml:trace>
  <inkml:trace contextRef="#ctx0" brushRef="#br0" timeOffset="1588.359">19091 14380 608 0,'0'0'156'0,"0"0"-77"15,0 0-24-15,0 0-23 16,0 0 41-16,0 0-68 15,0 31 16-15,-4-9 5 16,2-1-13-16,2 4 31 16,0 2-29-16,0 0-2 15,0-3 9-15,0-2-21 16,0-2 3-16,0-3-4 16,5-1 4-16,2-6-18 15,1-1-1-15,2-6-102 16,-1-3-104-16</inkml:trace>
  <inkml:trace contextRef="#ctx0" brushRef="#br0" timeOffset="6826.429">18296 17379 81 0,'0'0'100'0,"0"0"-46"16,0 0-28-16,0 0-23 15,0 0 10-15,0 0 21 16,0 0 2-16,0 0 23 16,0 0-16-16,0 0 6 15,0 0 4-15,0 0-44 16,0 0 21-16,0 0-4 15,0 0 2-15,0 0 21 16,0 0-16-16,0 0-25 16,0 0 4-16,0 0-12 15,0 0-1-15,0 0-6 16,0 0-21-16,-1 0 0 0,-2 0-38 16,-2 0-87-16,0 0 60 15,2 0-145-15</inkml:trace>
  <inkml:trace contextRef="#ctx0" brushRef="#br0" timeOffset="7005.655">18296 17379 118 0</inkml:trace>
  <inkml:trace contextRef="#ctx0" brushRef="#br0" timeOffset="7357.156">18296 17379 118 0,'-67'18'191'0,"67"-18"-116"0,-2 0-25 0,2 0 9 16,0 0 27-16,0 0-64 16,0 0-7-16,0 0-7 15,0 0 31-15,0 0 7 16,0 0-18-16,0 0 13 15,0 0-25-15,0 0-2 16,0 0 12-16,0 7-13 16,3 2 43-16,8 1-18 15,2 4-16-15,4 1 16 0,4 3-24 16,-1 4-1 0,2-2 0-16,0 2-6 0,0 0 6 15,2-5-3-15,-4 0-1 16,3 0 11-16,-2-3-17 15,-3-1 10-15,-2-2-1 16,-5-6-9-16,-2-1 6 16,-6-1 8-16,0-3-14 15,-2 1 10-15,1-1-12 16,-1 2 6-16,1-1-6 16,2 3-1-16,-1-4 3 15,2 2-3-15,-2 1-18 16,5-2-26-16,2 2-50 15,6-3-53-15,0 0-65 16</inkml:trace>
  <inkml:trace contextRef="#ctx0" brushRef="#br0" timeOffset="8139.182">18618 17986 482 0,'0'0'250'0,"0"0"-179"15,0 0-55-15,0 0 11 16,0 0 39-16,0 0 15 0,48-6-29 16,-24 0-11-1,1 1-15-15,-1 1-19 0,-3 1 8 16,-2 3-1-16,1 0-13 16,-7 0 16-16,2 0-15 15,-6 0-1-15,-1 3-1 16,-2-1 1-16,-2 3-1 15,0 0 0-15,-2 2 0 16,-1-2 12-16,1 3-7 16,-2 1 10-16,0 0-3 15,0 4 1-15,0-1 7 16,-9 2-8-16,-1-1-4 16,0 1 3-16,3-2-10 15,1-2 0-15,2-3-1 16,2 0 0-16,2-4-3 0,-1 0-4 15,1 0-51 1,0 0-14-16,0 2-64 0,0-3-88 16,7-2-233-16</inkml:trace>
  <inkml:trace contextRef="#ctx0" brushRef="#br0" timeOffset="8521.554">19104 17986 795 0,'0'0'126'0,"0"0"-114"16,0 0-7-16,0 0 51 15,0 0-16-15,0 0-18 16,0 0-22-16,1 0 1 15,1 4 16-15,-2 4 21 16,2 4-4-16,-2 1-3 16,0-1 0-16,0 4 8 15,0-1-17-15,0 3-2 16,0 1 1-16,0-2-6 16,0-1-2-16,0-5-1 15,0-4-12-15,0-2 6 16,0-5-6-16,0 1 0 15,0-1-2-15,0 0-18 16,0 0-36-16,1 0-52 0,-1 0-31 16,2 0-65-16,-2 3-194 15</inkml:trace>
  <inkml:trace contextRef="#ctx0" brushRef="#br0" timeOffset="10171.42">18748 18054 370 0,'0'0'181'0,"0"0"-118"16,0 0-55-16,0 0 40 15,0 0 0-15,0 0-10 16,-19 12-21-16,19-12-5 16,-2 1 1-16,2-1 37 15,0 0-14-15,0 0 7 16,0 0 0-16,0 0-8 16,0 0-5-16,0 0-7 15,2 0-8-15,12 3 2 16,6-2-5-16,2 2 18 15,7-3-12-15,1 0-14 0,2 0 12 16,3 0 6 0,-1 0-12-16,-2 0 2 0,-4 0-9 15,-6 0 1-15,-10 0-1 16,-6 0 0-16,-3 0 0 16,-3 0-3-16,0 0 0 15,0 0 2-15,0 0-2 16,0 0 0-16,0 0-1 15,4 0-8-15,2 0-3 16,6 4-13-16,-1-1-31 16,-1 0-8-16,3 0-3 15,-2 1-7-15,4 3-25 16,-3-4-33-16,-2 2-151 16</inkml:trace>
  <inkml:trace contextRef="#ctx0" brushRef="#br0" timeOffset="10665.925">19351 18074 667 0,'0'0'167'0,"0"0"-132"16,0 0-10-16,0 0 43 15,0 0-15-15,0 0-29 16,0 0-18-16,0 0 4 16,0 4 3-16,0 4 19 0,0 1 6 15,0 6 9 1,0-2-17-16,0 6 3 0,0 2-3 16,-5 1-10-16,2 3 13 15,0 0-27-15,0-3-2 16,1-5 11-16,2-5-15 15,0-4 0-15,0-5 1 16,0-3-1-16,0 0-15 16,0 0-39-16,0 0-27 15,5-3-9-15,1-3-102 16,2-5-74-16</inkml:trace>
  <inkml:trace contextRef="#ctx0" brushRef="#br0" timeOffset="11183.583">19571 18054 793 0,'0'0'194'16,"0"0"-144"-16,0 0-41 15,0 0 52-15,0 0-10 16,0 0-18-16,0 0-33 16,0 0-2-16,0 0-3 15,-6 0 3-15,-2 7 2 0,0-1 16 16,1 1-5 0,1 0 13-16,1-1-22 0,5 0-2 15,0-1 0-15,0 0 0 16,0 2 0-16,0-2 0 15,5 1 1-15,5 2 8 16,3-5-9-16,-2 5 1 16,-2-6-2-16,1 3 6 15,-4-1-5-15,-1 1 0 16,-2-1-3-16,-3 5 1 16,1 2 1-16,-1 2 1 15,0 1 22-15,0 2-20 16,-1-1 7-16,-7 2-1 15,0 0 0-15,-3-1 2 0,2 1-8 16,3-6 3-16,-2-2 2 16,3-1-7-16,3-6-2 15,1-2-6-15,-1 0-51 16,-1 0-50-16,0 0-105 16,0 0-322-16</inkml:trace>
  <inkml:trace contextRef="#ctx0" brushRef="#br0" timeOffset="12211.313">18318 17002 414 0,'0'0'42'16,"0"0"-23"-16,0 0 31 16,0 0 40-16,0 0-5 0,0 0-22 15,-17 4-22-15,17-4 7 16,0 0 5-16,0 0-4 16,8-5-21-16,5-6-2 15,6 2-15-15,0-2 10 16,5-1 8-16,-2 0-10 15,2 0 19-15,-3 5-26 16,0-3-4-16,-3 5 7 16,-5 0-8-16,-2 1-5 15,-2 3-2-15,-3-1 2 16,-2 2-5-16,1 0-32 16,-2 0-31-16,1-2 0 15,0-1-47-15,0-4-24 16,0-4-176-16</inkml:trace>
  <inkml:trace contextRef="#ctx0" brushRef="#br0" timeOffset="12803.747">18075 16514 545 0,'0'0'90'15,"0"0"-55"-15,0 0-4 16,0 0 23-16,0 0 57 16,0 0-87-16,0-3 1 15,0 3 22-15,0-3-20 16,2 3 4-16,5-5-23 15,5 2 7-15,0-3 10 0,6 3-25 16,-3-2 5-16,3 3-2 16,-6 0 0-16,-2 2-3 15,0 0 0-15,-5 0-1 16,0 7-12-16,-1 5 18 16,-2 4-5-16,-1 1 11 15,-1 1-4-15,0 1 11 16,0 0-10-16,0-1-6 15,0 0-1-15,0-3 11 16,0 2-11-16,0-2-1 16,0-1-7-16,0-2 4 0,0-2-47 15,9-3-16 1,3-4-47-16,7-3-7 0,-1 0-107 16</inkml:trace>
  <inkml:trace contextRef="#ctx0" brushRef="#br0" timeOffset="13156.993">18403 16474 480 0,'0'0'232'0,"0"0"-159"15,0 0-46-15,0 0 8 0,0 0 27 16,0 0-28-16,-3-1-20 16,2 1-14-16,-3 9 15 15,1 4 44-15,1 3-36 16,1 0 9-16,-2 2-2 16,1 2-12-16,-1-4 19 15,2 1-32-15,1-3-3 16,0-3 12-16,0-3-11 15,0-3-6-15,0-3 2 16,0 1-8-16,2-1-10 16,6-2-53-16,2 0-30 15,1 0-62-15,-5-5-234 0</inkml:trace>
  <inkml:trace contextRef="#ctx0" brushRef="#br0" timeOffset="13682.474">18127 16595 563 0,'0'0'64'0,"0"0"-59"16,0 0 2-16,0 0 68 15,0 0-24-15,0 0-3 16,0 0-8-16,0 0 18 16,0 0 21-16,0 0-30 0,8 0-12 15,7 0 7-15,9 0-21 16,1-2 4-16,5-3-26 16,-2 3 3-16,0-1 2 15,1 1-6-15,-2 2-3 16,-6-2 2-16,3 1 1 15,-8-1-2-15,-4 0 3 16,-6 1-1-16,-2 1 5 16,-4-2-5-16,0 2-20 15,0 0-23-15,0 0-32 16,0-1-40-16,0-3-48 16,-3-5-557-16</inkml:trace>
  <inkml:trace contextRef="#ctx0" brushRef="#br0" timeOffset="14377.494">18196 16201 424 0,'0'0'189'16,"0"0"-130"-16,0 0-14 15,0 0-2-15,0 0-1 16,0 0 15-16,-4 0-27 0,-5 0-2 15,-6 0-4 1,-3 8 3-16,3 1-1 0,4-1-7 16,1 3-14-16,3-1-10 15,1 3 11-15,4-2-8 16,2-2 2-16,0-3-3 16,0-1 1-16,0-2-3 15,1 1 5-15,12 0-2 16,1 4 4-16,0-2 1 15,1 2 3-15,-5-2-1 16,-1 1-1-16,-3 2-4 16,-2 0 3-16,-4-1-4 15,0 4 6-15,0-1-4 16,0 3 3-16,-5 0 2 0,-4 0 19 16,1-4-17-1,2-3-8-15,2-2 10 0,4-3-10 16,0-2-2-16,0 0-4 15,0 0-56-15,15 0-60 16,5-11-3-16,3-5-343 16</inkml:trace>
  <inkml:trace contextRef="#ctx0" brushRef="#br0" timeOffset="14806.642">18332 16341 167 0,'0'0'542'16,"0"0"-463"-16,0 0-25 16,0 0-12-16,0 0 13 15,0 0-30-15,0-2-23 16,0 2-4-16,-3 0 5 16,-5 8-3-16,-2 3 43 15,0 1-27-15,1-2 18 16,2 2-21-16,3-2-10 15,2-1 9-15,2-1-12 16,0-1-4-16,0 0-6 16,13-4 14-16,9-1-4 15,3-2 9-15,-2 0-6 0,1-5 4 16,-5-3-7 0,-7-5-4-16,-5 3-1 0,-2-1 3 15,-5 0-16-15,-3 0 1 16,-12 0 0-16,-6 5 2 15,1-1 4-15,-2 3-5 16,1 4 7-16,3 0 6 16,1 0-2-16,7 0 4 15,2 4-10-15,3 1-5 16,5 1-79-16,0-1-55 16,-1-1-158-16</inkml:trace>
  <inkml:trace contextRef="#ctx0" brushRef="#br0" timeOffset="15593.592">15929 15516 529 0,'0'0'215'0,"0"0"-165"16,0 0-38-16,0 0 72 15,0 0-18-15,0 0-26 16,58-25-12-16,-24 12-8 15,5 3 17-15,1 0-22 16,2 0-13-16,0 3 20 16,0-2-16-16,-2 3-6 15,-3 2 1-15,-11 2 3 16,-5 1-8-16,-11 1 4 16,-5 0-30-16,-3 0 1 15,-2 0-65-15,0 0-9 16,-19 0-29-16,-6 0-298 0</inkml:trace>
  <inkml:trace contextRef="#ctx0" brushRef="#br0" timeOffset="15938.187">15259 15153 363 0,'0'0'3'0,"0"0"-3"15</inkml:trace>
  <inkml:trace contextRef="#ctx0" brushRef="#br0" timeOffset="16260.394">15259 15153 397 0,'-15'-13'135'0,"15"13"-51"15,0 0-4-15,0 0 1 16,0 0-3-16,0 0-30 16,11-7-25-16,11-3-3 15,8-5-8-15,1 2 19 16,0 1-31-16,-4 4 0 15,-6 3 14-15,-3 5-12 16,-4 0-2-16,-4 0 0 0,-6 12 0 16,-4 6-1-1,0 5 1-15,0 2 0 16,0 3 27-16,0 0-25 0,-3 1 5 16,-1-4 1-16,2-4-2 15,1-4 1-15,-2-2-7 16,3-7 0-16,0-4-3 15,0-2 3-15,0 0-45 16,6-2-107-16,7 0 70 16,4-14-273-16</inkml:trace>
  <inkml:trace contextRef="#ctx0" brushRef="#br0" timeOffset="16674.438">15668 15015 305 0,'0'0'407'15,"0"0"-319"-15,0 0-44 16,0 0-9-16,0 0 55 16,0 0-55-16,0-1-18 0,0 5-4 15,0 5 7-15,0 4 9 16,0 1-7-16,6 2-5 16,0 4 30-16,0-1-35 15,-1 1 12-15,4-3-17 16,-2 2 5-16,-2-2-12 15,0-2 0-15,-1 1 5 16,2-2 3-16,-3-4-8 16,2 0-4-16,1-5-14 15,2 1-81-15,5-2 5 16,-3-4-90-16,-4 0-432 16</inkml:trace>
  <inkml:trace contextRef="#ctx0" brushRef="#br0" timeOffset="17743.009">15322 15325 689 0,'0'0'55'0,"0"0"-18"16,0 0-34-16,0 0 13 0,0 0 64 15,0 0-64 1,0 0-15-16,37-39 4 0,-13 25 2 16,3-3 31-16,9-1-29 15,2 0 14-15,4-4 5 16,0 1-10-16,3 2 0 16,-7 0-8-16,-2 4-6 15,-9 4 7-15,-6 0-11 16,-11 5-2-16,-3 4-19 15,-7-3-41-15,0 0-22 16,-2-3-155-16</inkml:trace>
  <inkml:trace contextRef="#ctx0" brushRef="#br0" timeOffset="18337.072">15079 14679 437 0,'0'0'160'16,"0"0"-73"-16,0 0-57 15,0 0 25-15,0 0-8 16,0 0-39-16,-71 16 11 15,62-7-19-15,4-1 1 16,3-1-2-16,2-1-3 16,0 1 0-16,9-2-4 15,6 2 16-15,7-2 2 0,1 0-10 16,-2-2 0-16,-2 1 1 16,-7 3 4-16,-2-1-5 15,-7 3 0-15,-1-1 5 16,-2 3-5-16,0 2 0 15,0-1 6-15,0 2 23 16,-5 3-27-16,-2-3 16 16,3 0-3-16,-1-1-14 15,2-3 7-15,0 0-8 16,3-3 0-16,0 0-9 16,0-4 9-16,6-3-64 15,16 0-21-15,7-14-53 16,0-8-483-16</inkml:trace>
  <inkml:trace contextRef="#ctx0" brushRef="#br0" timeOffset="18622.866">15382 14664 363 0,'0'0'435'15,"0"0"-334"-15,0 0-100 16,0 0 14-16,0 0 5 16,0 0-18-16,0 6 14 15,1 6-6-15,2 5 25 16,1 2 10-16,2 0-35 16,-1 1 12-16,1 0-22 0,3-2 1 15,1-2 9-15,2-1-10 16,6-2-4-16,0-2 3 15,4 1-71-15,3-5-49 16,-2-4-44-16</inkml:trace>
  <inkml:trace contextRef="#ctx0" brushRef="#br0" timeOffset="19491.576">18633 14582 321 0,'0'0'448'15,"0"0"-445"-15,0 0-3 16,0 0 39-16,0 0-6 15,101-21 30-15,-68 17-29 16,3-2-17-16,0 0 22 16,1 1-28-16,-2-1 6 15,-4-2 8-15,-3 2-23 16,-4 0 22-16,-6 1-20 16,-6-1-3-16,-3 3 13 15,-3 0-14-15,-2 1 0 16,2-1 0-16,6-2-51 15,2 1-14-15,5-6-116 0,-1 1-141 16</inkml:trace>
  <inkml:trace contextRef="#ctx0" brushRef="#br0" timeOffset="20316.126">19549 14176 529 0,'0'0'167'16,"0"0"-49"-16,0 0-88 15,0 0 33-15,0 0-16 16,0 0 4-16,-3 0-28 0,3 0-17 15,0 0 15-15,0 0-9 16,0 0-6-16,0 0 18 16,0 0-15-16,0 0-9 15,0 0 0-15,0 0-4 16,0 0-18-16,0 0-105 16,0 0-89-16,-6 0-248 15</inkml:trace>
  <inkml:trace contextRef="#ctx0" brushRef="#br0" timeOffset="20743.68">19549 14176 267 0,'-79'6'349'0,"74"-6"-242"0,4 0-39 16,-1 0 49-1,2 0-38-15,0 0-11 0,0 1-41 16,0-1-23-16,0 0 28 15,0 0-32-15,0 0 1 16,11 0 18-16,7 0-17 16,4-4 14-16,7-4-16 15,-4 3 0-15,2 4 7 16,-2-1-7-16,-5 1 1 16,-3 1 3-16,-6 0-4 15,2 0 0-15,-7 0-2 16,-3 0 5-16,0 0-6 0,-3 0-8 15,2 6 11-15,-1 5-13 16,-1 5 16-16,0 1-3 16,0 6 0-16,-1 2 9 15,-10 2-5-15,1 0 1 16,-2-4-5-16,4-2 17 16,2-3-17-16,3-3 0 15,2-6-4-15,1-4 6 16,0-2-13-16,0-1-58 15,10-2-32-15,10 0-19 16,-2-10-233-16</inkml:trace>
  <inkml:trace contextRef="#ctx0" brushRef="#br0" timeOffset="21104.718">19904 14175 622 0,'0'0'136'0,"0"0"-64"16,0 0 20-16,0 0-20 15,0 0-47-15,0 0-1 0,-6 10-16 16,6 5-8-1,-2 6 44-15,2 3-14 0,0 1-11 16,0 2 25-16,0-2-38 16,0 0 45-16,0-5-49 15,0-1 9-15,0-4-4 16,0-2 0-16,0-2-9 16,2-3 2-16,4-2 0 15,0-1-15-15,0 1-44 16,0-2-44-16,-3-4-68 15,-3 0-283-15</inkml:trace>
  <inkml:trace contextRef="#ctx0" brushRef="#br0" timeOffset="26568.706">19640 17562 285 0,'0'0'171'15,"0"0"-57"-15,0 0-40 0,0 0-7 16,0 0-21-1,0 0-5-15,0 0-26 0,3-11 6 16,-3 11 17-16,0 0 0 16,0 0-5-16,0 0-8 15,0 0 2-15,0 0 7 16,0 0-16-16,0 0-5 16,0 0 7-16,0 0-13 15,0 0 5-15,0 0-12 16,0 0 2-16,0 0-5 15,0 0 2-15,0 0 0 16,0 0 0-16,0 0 2 16,0 2 0-16,0 6 1 15,-4 1 3-15,-2-1 7 0,0-2-3 16,2 0-7-16,0-2-2 16,1 1 4-16,0 0-2 15,-3 0-2-15,2 2 0 16,-2-2 6-16,1 2-6 15,0-1 0-15,0-2 3 16,-1 3-3-16,3-7-2 16,1 3 2-16,2-3 2 15,0 0-2-15,0 0-33 16,0 0-20-16,0 0-26 16,0 0-65-16,0 0-86 15</inkml:trace>
  <inkml:trace contextRef="#ctx0" brushRef="#br0" timeOffset="27284.154">19676 17737 589 0,'0'0'126'0,"0"0"-83"0,0 0 15 16,0 0 18-16,0 0-36 16,0 0-8-16,-75 3-24 15,60-2 4-15,-4 1 10 16,5 1-12-16,-2 0 25 16,1 2-29-16,2 1 1 15,1-2 8-15,3 1-15 16,4-1-4-16,1 3 3 15,1-1-1-15,1 2 2 0,2 0 0 16,0 1-2-16,0-1-1 16,0 2 2-16,0-6-5 15,2 2 3-15,7-1 6 16,0-3-12-16,-2-2 9 16,4 0 0-16,3 0-1 15,-1 0 1-15,3-7-9 16,-4-3 6-16,0 1-28 15,-4 1 16-15,-3 6 9 16,-2-1 6-16,-3 3 1 16,0 0 1-16,0 0 7 15,0 0 7-15,0 0-14 16,0 0 2-16,0 0 0 0,0 6-4 16,0 8 0-16,0-2 10 15,0-2 6-15,0-1-15 16,0-2 0-16,0-2 11 15,2 0-12-15,-2 2 0 16,4-3-4-16,1-2-9 16,-1 1-16-16,5-3-65 15,-1 0-49-15,1 0-175 16</inkml:trace>
  <inkml:trace contextRef="#ctx0" brushRef="#br0" timeOffset="29820.799">19783 17544 674 0,'0'0'131'0,"0"0"-77"15,0 0-25-15,0 0 14 16,0 0-2-16,0 0 7 15,0 0-23-15,0-3 10 16,0 2 0-16,0 1-1 0,0 0-6 16,0 0 10-1,0 0-26-15,0 0 2 0,0 0-10 16,0 0-4-16,12 0 0 16,1 0-2-16,5 4 5 15,0 5-5-15,0-1 2 16,-2-1-1-16,-2-2-1 15,-3 0 4-15,-4-1-3 16,-1 1 1-16,-2-2 0 16,-2-3-5-16,1 2-16 15,0 0-5-15,0-1-16 16,4 0-11-16,2-1 5 16,0 2-78-16,-1-1-71 15,-2 2-313-15</inkml:trace>
  <inkml:trace contextRef="#ctx0" brushRef="#br0" timeOffset="30496.124">20134 17835 702 0,'0'0'146'0,"0"0"-128"16,0 0 13-16,0 0 24 0,0 0-1 15,0 0-25 1,45-23-19-16,-34 23 5 0,0 0-11 15,-3 0-4-15,3 1 1 16,-7 8-1-16,1 2-3 16,-5 0 1-16,0 3 4 15,0-2 10-15,-5 0-12 16,-8-3-9-16,-3-1 1 16,0-2-14-16,3-3-23 15,3-2 17-15,3-1 18 16,7 0 4-16,0 0 10 15,0 0-4-15,0 0 16 16,0 0 10-16,0 0 2 16,0 0-6-16,0 0-2 15,0 2 5-15,0-1-25 0,4 3 0 16,6 2 3 0,-1 1 6-16,2 2-6 0,1-2-3 15,0 3 5-15,1-6-6 16,1 2 1-16,-1-4-35 15,5-2-58-15,-3 0-82 16,1 0-215-16</inkml:trace>
  <inkml:trace contextRef="#ctx0" brushRef="#br0" timeOffset="30984.743">20474 17829 752 0,'0'0'93'0,"0"0"-90"15,0 0 1-15,0 0 15 16,0 0 2-16,0 0-10 16,0 4-7-16,0 7 30 15,-2 0 30-15,2 0-35 16,0 1-13-16,0 1-2 15,0-2 0-15,0-1-13 16,2-3-1-16,4-1 0 16,0-5 7-16,4-1-7 0,-1 0 0 15,2 0 9-15,2 0-1 16,-2-5 2-16,3-7-10 16,-3 2 0-16,-4 2 8 15,-2 2-8-15,-4 3 0 16,1 1-1-16,-2 2 2 15,0 0 15-15,0 0-16 16,0 0-3-16,0 2 2 16,0 10-13-16,4 6 14 15,-1 1 17-15,-2 0-15 16,2 0 3-16,-1-4-5 16,-1-5 0-16,1-3 5 0,0-4-5 15,-2-1-32 1,0 0-55-16,0 1-72 0,0 0-32 15,0 1-187-15</inkml:trace>
  <inkml:trace contextRef="#ctx0" brushRef="#br0" timeOffset="31434.416">20186 17952 635 0,'0'0'203'0,"0"0"-145"15,0 0-29-15,0 0 33 16,0 0-9-16,0 0-10 16,0-4-11-16,15 4-20 15,1 0 21-15,6 0-4 16,5-3-10-16,0-1 6 16,3-1-4-16,4-5 3 15,1 0-4-15,-2 0 1 0,-4 3-5 16,-3-1-14-1,-4 5-2-15,-7 1 2 0,-2 2-2 16,-8 0-7-16,-4 0-4 16,-1 0-23-16,0 0-6 15,0 0-32-15,0 0-21 16,0 0-25-16,0 0-119 16,0 0-311-16</inkml:trace>
  <inkml:trace contextRef="#ctx0" brushRef="#br0" timeOffset="32505.476">20830 17998 56 0,'0'0'644'0,"0"0"-517"15,0 0-68-15,0 0 12 16,0 0 26-16,0 0-13 16,0-31-18-16,0 29-14 15,2 2-24-15,4-5-5 16,3 3-1-16,2-1-18 15,1 3 1-15,-1 0-8 16,2 0 6-16,-2 0-6 16,-4 0 3-16,1 3 0 15,-6 6-5-15,0 4 0 0,-2 1 3 16,0 3-5-16,-9-3 0 16,-4 1-10-16,1-4-8 15,0-1 2-15,1-5-2 16,5-1-6-16,2-3 21 15,0-1 9-15,4 0 1 16,0 0 0-16,0 2 5 16,0-2-2-16,0 0 11 15,0 0-9-15,0 0-5 16,0 1 12-16,0 6-6 16,1 2-6-16,7 1 18 0,-1 0-7 15,-1 3 7 1,0-5-18-16,1 1 0 0,-1-4-5 15,0-1-9-15,3-4-79 16,4 0-57-16,4 0-172 16</inkml:trace>
  <inkml:trace contextRef="#ctx0" brushRef="#br0" timeOffset="32965.998">21091 18040 678 0,'0'0'130'0,"0"0"-76"15,0 0-7-15,0 0 36 0,0 0-29 16,0 0-10 0,-12 0-14-16,6 5-4 0,-2 1 9 15,2 0-13-15,1 2-5 16,2-2 10-16,1 4-24 15,1-4 6-15,1 5-7 16,0-3 3-16,0 1-1 16,3-1-4-16,6-2 0 15,3 1 5-15,-2-3-5 16,4-4 0-16,1 0-4 16,-2 0-4-16,0 0 3 15,0-11-5-15,-6-1-1 0,2-1 4 16,-6-1 8-16,-3 2-2 15,0 0-3-15,0 3 4 16,0 4-4-16,0 1 3 16,-6 1-3-16,-4 0 0 15,-1 3 6-15,-1 0-4 16,0 0-1-16,2 0-11 16,-2 0-20-16,1 0-31 15,4 3-46-15,-2-1-47 16,0-2-251-16</inkml:trace>
  <inkml:trace contextRef="#ctx0" brushRef="#br0" timeOffset="33856.157">19649 17374 124 0,'0'0'102'0,"0"0"-9"15,0 0-82-15,0 0 22 16,0 0-28-16,0 0 27 16,-75 0 8-16,71 0-32 15,-1 0 24-15,-1 0 19 0,0 0 17 16,-4 0-23-16,1-8-8 15,0 3-28-15,-3-3 9 16,0 3-11-16,2 1 5 16,-2 3-12-16,0 1 0 15,1 0 9-15,1 0-9 16,2 0-2-16,2 0-2 16,2 1 7-16,2 0-3 15,2-1 6-15,0 0-5 16,0 0 35-16,0 0-7 15,0 0 31-15,0 0 2 16,0 0-2-16,5 0-22 16,10 2-2-16,6-1 18 0,4 0 7 15,2 0-37-15,0 1-3 16,-2-1-20-16,-1 1 1 16,-6 1-2-16,-4-1-13 15,-2-1-32-15,-2-1-3 16,-3 2-45-16,-1-2-62 15,-3 0-122-15</inkml:trace>
  <inkml:trace contextRef="#ctx0" brushRef="#br0" timeOffset="35205.316">19373 17001 351 0,'0'0'152'16,"0"0"-103"-16,0 0-41 16,0 0 76-16,0 0-49 15,0 0-5-15,58 6-9 16,-47 2-18-16,-5-1 13 15,0 4 2-15,-4-2-5 16,-2 3 1-16,0 3-8 16,0 2 21-16,-7 1-24 15,-5 1 3-15,-1-9 4 16,2-1-8-16,4-3 2 16,2-5-4-16,0 2 1 15,5-3 5-15,0 0-6 0,0 0 2 16,0 0 18-16,0 0-7 15,0 4-1-15,0 3-6 16,0 3-5-16,8 4 65 16,3 1-40-16,0-2-9 15,3-4 0-15,-5 1-9 16,-2-6-5-16,-1-1-3 16,-1 0-16-16,4-3-24 15,1 0-73-15,4-13-87 16</inkml:trace>
  <inkml:trace contextRef="#ctx0" brushRef="#br0" timeOffset="35737.155">19594 17031 237 0,'0'0'352'0,"0"0"-261"15,0 0-55-15,0 0 40 16,0 0 28-16,0 0-43 16,0-17-24-16,0 17-2 15,0 0-29-15,0 0 29 16,0 0-27-16,0 0-7 16,0 0 25-16,0 4-26 0,0 6 15 15,1-2-10 1,5-1 1-16,0-2-6 0,1 1 1 15,-1 0-1-15,-1-4 7 16,0 1 1-16,-2-3-8 16,0 0 1-16,1 0 4 15,3 0 8-15,2-3-13 16,0-7 1-16,0 0 9 16,-4 1-7-16,-2 5-3 15,-3 1 9-15,0 1 2 16,0 2 39-16,0 0-47 15,0 0-2-15,0 2-1 16,0 9-8-16,0 8 8 16,0 2 15-16,0 1-8 15,1 2 18-15,3-10-25 0,0-2 0 16,-3-5 4 0,2-4-4-16,-1-3-2 0,-2 0-2 15,4 1-20-15,3 1-35 16,1 2-10-16,3-1-49 15,2 2-73-15,-7 0-303 16</inkml:trace>
  <inkml:trace contextRef="#ctx0" brushRef="#br0" timeOffset="45215.973">24110 16294 168 0,'0'0'164'0,"0"0"-82"16,0 0-36-16,0 0 20 15,0 0-13-15,0 0-21 16,0 0 7-16,0 0-24 16,-16 6-10-16,16-6-5 15,3 0 3-15,-3 0 57 16,0 0-7-16,0 0 11 15,0 0 6-15,0 0-16 16,0 0-3-16,0 0-19 16,0 0 11-16,0 0-11 15,3 0-31-15,2-3 0 16,0 1 9-16,0 1-6 16,2 0-5-16,1 1 1 0,2 0 0 15,-1 0-2-15,3 7 0 16,1 9 2-16,-2 3-5 15,-5 1 7-15,-5 0-2 16,-1 0 0-16,0 1 0 16,-12-1-2-16,-5-7-11 15,1 0 8-15,0-6 1 16,7-2-18-16,5-3 7 16,1-2 5-16,3 0 10 15,0 0 0-15,0 0 0 16,0 0 0-16,0 0-2 15,0 1 2-15,4 4 0 16,7 4 0-16,4 1 6 0,7 6 9 16,-4-1-15-16,2 1 9 15,-4 0 12-15,0-2-19 16,-4-4 7-16,1 0-4 16,-4-5-4-16,0-4-2 15,2-1-54-15,2 0-96 16,3-13-176-16</inkml:trace>
  <inkml:trace contextRef="#ctx0" brushRef="#br0" timeOffset="45589.726">24602 16382 697 0,'0'0'61'16,"0"0"-42"-16,0 0-16 16,0 0 17-16,0 0 42 15,0 0-30-15,-74 12 5 16,67-4-9-16,0 1-23 16,3 1 17-16,0 2-22 15,3 0 0-15,1 2 0 0,0 1 3 16,0 2-3-1,0 0 6-15,3-2-5 0,3-1 5 16,1-3 1-16,0-2-1 16,0 0 13-16,-2-2-15 15,-2 1 5-15,0-2-9 16,-3 5 11-16,0 1-13 16,0 2 2-16,0 2-30 15,-8 2-85-15,-6 1-51 16,-5 0-173-16</inkml:trace>
  <inkml:trace contextRef="#ctx0" brushRef="#br0" timeOffset="45965.751">24332 16832 343 0,'0'0'151'15,"0"0"1"-15,0 0-41 16,0 0-4-16,0 0 13 16,0 0-30-16,-1-9-39 15,-1 9-16-15,-2 0-8 16,-8 0-11-16,-3 9-10 15,-8 4 16-15,-1 6-14 16,-6 0 14-16,0 3-9 0,-1 0-6 16,1-2-4-1,5-3-1-15,5-3-1 0,7-5 1 16,5-4-2-16,5 0-19 16,3-5-45-16,0 0-29 15,0 1-42-15,0-1-68 16,0 0-165-16</inkml:trace>
  <inkml:trace contextRef="#ctx0" brushRef="#br0" timeOffset="47801.759">23591 17208 736 0,'0'0'156'0,"0"0"-118"16,0 0-38-16,0 0 0 16,0 0 42-16,0 0-11 15,54-9-29-15,-41 9 11 0,-5 0-13 16,-4 5 10 0,-1 3-7-16,-1 2 17 0,-2 3 1 15,0 3-14-15,0 1 14 16,-8-3-14-16,-4 1 6 15,1-5-13-15,-2-1-3 16,4-4-2-16,1-3-3 16,3-1-12-16,4-1 6 15,-1 0 2-15,2 0 2 16,0 0 10-16,0 0-4 16,0 0 3-16,0 0-3 15,5 0 8-15,1 0 0 16,0 0 9-16,4 0-3 15,1 3 18-15,2 6-11 0,0 0-6 16,2 4 0-16,-3-2-10 16,1-1-1-16,-2-3 0 15,-1 1-5-15,5-8-49 16,-1 0-93-16,2-5-103 16</inkml:trace>
  <inkml:trace contextRef="#ctx0" brushRef="#br0" timeOffset="48132.42">23979 17198 110 0,'0'0'756'0,"0"0"-648"15,0 0-103-15,0 0 2 16,0 0 14-16,0 0 38 15,-28 46-24-15,23-25 10 16,4-1-24-16,-2 0 14 16,1 3 0-16,2-1-10 15,-3 2 3-15,2 2-9 16,-2-3 0-16,0-4 6 16,1-3-22-16,2-5 3 15,0-5-6-15,0-2 0 16,0-2-1-16,0-2-11 0,0 0-41 15,2 0-22-15,8 0-39 16,1-15-46-16,0-2-217 16</inkml:trace>
  <inkml:trace contextRef="#ctx0" brushRef="#br0" timeOffset="50905.598">20695 16907 195 0,'0'0'8'0,"0"0"-5"16,0 0 3-16,0 0-2 16,0 0-3-16,0 0-1 15,0 0 0-15,-65 0 7 16,62 1-7-16,2-1 14 16,1 0 84-16,-3 0-32 15,1 0-14-15,-1 0-36 16,3-3-3-16,0 0 52 15,0-1-25-15,-1 4-27 16,1 0-4-16,-2 0 15 0,2 0 11 16,-1 0 6-16,-3 0-14 15,-1 0 22-15,-2 0-40 16,-3-1 8-16,-4-1-17 16,-1 1 4-16,-4 1 10 15,-2 0 1-15,-8 0-14 16,-2 0 1-16,-8 11 0 15,-6 3 7-15,-2 1-9 16,-4 4 4-16,2-2-4 16,0 5 5-16,8 0 0 15,7 0 15-15,5-1-19 16,9 1 4-16,3 5-5 16,5-1 0-16,5 5 0 0,2 5 0 15,4 3 0 1,1 5 4-16,0-1-4 0,7 2 0 15,11-1 22-15,2-2-5 16,5-3 2-16,6-3-7 16,4-3-8-16,11-3 11 15,2-4-15-15,4-1 9 16,3-5-6-16,1-1 0 16,4-9 11-16,3 0-10 15,2-10 2-15,6 0 2 0,2-10-6 16,-3-10 7-1,-4-9-6-15,-8-1-3 0,-5-6 1 16,-9-3-1 0,-11-3-3-16,-10 2 2 0,-11-2-18 15,-8 0-17-15,-4 1-26 16,-5-1-23-16,-16 5 9 16,-8 1-7-16,-2 1-10 15,-3 4-42-15,-2 7 89 16,-1 5 46-16,3 8 24 15,-4 8-15-15,7 3 29 16,6 0-30-16,5 8-3 16,13 5-10-16,7 3-40 15,0-2-27-15,19-4-142 16</inkml:trace>
  <inkml:trace contextRef="#ctx0" brushRef="#br0" timeOffset="51371.44">21027 17123 664 0,'0'0'125'0,"0"0"-76"16,0 0 19-16,0 0-47 15,32-78-2-15,6 44 24 16,16-7-20-16,8 4-11 0,8 1 12 15,7 0-1-15,5 0-8 16,3 5 5-16,3-1-19 16,-2 3 15-16,-2 5-16 15,4 5 0-15,-6 5 5 16,-6 3-3-16,-2 2-3 16,-6 1 1-16,-4 0 0 15,0 0 6-15,-4 2-6 16,-4 0 1-16,-1 1 17 15,-4-2-5-15,3 5-5 16,0-1 3-16,-6 3-10 16,-1 0 10-16,-6 0-11 15,-15 0-4-15,-6 0 1 16,-11 0 3-16,-5 0 0 16,0 0-1-16,-4 0 2 0,2 0-3 15,-2 0 2 1,3 0 0-16,2-5-5 0,4-5-40 15,2-2-38-15,-5-3-68 16,-6-2-287-16</inkml:trace>
  <inkml:trace contextRef="#ctx0" brushRef="#br0" timeOffset="51671.513">22641 16408 650 0,'0'0'128'16,"0"0"-98"-16,0 0-26 16,0 0 28-16,0 0 48 15,0 0-37-15,88-14-18 16,-54 14-19-16,-2 0 6 16,-5 0-12-16,-7 12-3 15,-4 7 3-15,-8 1 7 16,-6 9-2-16,-2 3 1 15,-12-1 13-15,-8 0-11 16,-3-4 27-16,3-7-35 16,6-4 3-16,7-6-3 15,4-2-11-15,3-3-71 16,0-5-95-16,0 0-388 16</inkml:trace>
  <inkml:trace contextRef="#ctx0" brushRef="#br0" timeOffset="54173.032">24476 16900 526 0,'0'0'143'15,"0"0"-89"-15,0 0-31 16,0 0 43-16,0 0 2 16,0 0-9-16,0 0-16 15,4 0-39-15,4 9-3 0,6 6 31 16,6 5 19-16,4 3-22 16,6 7 1-16,-1 1-15 15,0 0 5-15,-4 0-17 16,-3-6-1-16,-6-8 14 15,-3-3-14-15,-4-8-3 16,-6-1 1-16,-2-2-2 16,-1-3-9-16,0 2-34 15,0-2-33-15,0 1-31 16,0 4-63-16,0 1-160 16</inkml:trace>
  <inkml:trace contextRef="#ctx0" brushRef="#br0" timeOffset="54750.18">24627 17345 496 0,'0'0'262'0,"0"0"-176"0,0 0-59 15,0 0 11-15,0 0 5 16,0 0-10-16,4-4-15 15,-3 8-11-15,1 11-2 16,1 2 54-16,1 2-27 16,1-2-17-16,2-7-11 15,1 1 1-15,2-5 14 16,5-4-17-16,0-2 0 16,4 0 18-16,1 0-18 15,2-5 4-15,-3-5-6 0,-7 3 0 16,-4 3 8-16,-5 2-8 15,-3 2 0-15,0 0-3 16,0 0 3-16,0 0-12 16,0 5 4-16,0 9 8 15,0 4 0-15,-4 3 3 16,-1-1-1-16,2 0 19 16,0-1-17-16,1-2 7 15,1-7-8-15,1-3 0 16,0-2-3-16,0-5-3 15,0 0-43-15,11 0-56 16,11-6-79-16,2-10-326 16</inkml:trace>
  <inkml:trace contextRef="#ctx0" brushRef="#br0" timeOffset="55081.098">24946 17413 729 0,'0'0'173'0,"0"0"-72"16,0 0-69-16,0 0 22 15,0 0-16-15,0 0-12 16,-5-9 13-16,18 9-29 16,1 0-10-16,1 0 0 15,0 0-2-15,-6 7-1 16,-1 2 1-16,-5 4 0 0,-3 3 2 15,0 4 17-15,0 3 10 16,-10 0-2-16,-3 1-7 16,-5-4 8-16,6-1-9 15,1-7-15-15,1-3 9 16,9-4-11-16,1-2-11 16,0-3-47-16,0 0-60 15,9 0-90-15,5-3-260 16</inkml:trace>
  <inkml:trace contextRef="#ctx0" brushRef="#br0" timeOffset="56065.064">24772 17559 496 0,'0'0'175'0,"0"0"-93"15,0 0-18-15,0 0 12 16,0 0-22-16,0 0 16 0,-8-5-3 16,8 5-21-1,0-1-28-15,0-4 23 0,6-3 10 16,8-3-50-16,6-3-1 16,5-1 5-16,5 3 2 15,3-1 2-15,-1 4-9 16,-6 1 0-16,-5 4 3 15,-6 2-1-15,-6 2-4 16,-6 0-1-16,-3 0-8 16,0 0-29-16,0 0-13 15,0 0-25-15,0 0 0 16,0 0-30-16,0 0-11 16,0 0-102-16,0-1-201 15</inkml:trace>
  <inkml:trace contextRef="#ctx0" brushRef="#br0">24940 16973 675 0,'0'0'138'0,"0"0"-88"16,0 0-16-16,0 0-7 15,0 0 44-15,0 0-39 16,38-25-24-16,-24 25 15 15,-4 0-15-15,-1 6-4 16,1 7 10-16,-3 0-2 16,-4 6 10-16,-3 2-22 0,0 4 0 15,-11 0 24 1,-7-4-21-16,-1-3-2 0,4-7 0 16,7-6 1-16</inkml:trace>
  <inkml:trace contextRef="#ctx0" brushRef="#br0" timeOffset="57804.719">25169 16886 551 0,'0'0'242'15,"0"0"-156"-15,0 0-66 16,0 0 14-16,0 0 30 16,0 0-40-16,-28-3-4 15,28 3-17-15,0 3 1 0,0 6-4 16,1 3 18-16,6-3-2 15,2 2 9-15,4 1-13 16,-1-1-9-16,-2 2 7 16,2 2-8-16,-4 1-2 15,-4 2-3-15,-2 3 3 16,-2-2 6-16,0 1-5 16,0-2 16-16,-10-2 9 15,0-2-9-15,1-5 0 16,2-1 1-16,1-2-12 15,4-3 1-15,1 3-7 16,-1-6 0-16,2 8-3 16,-1-2 3-16,-2 4-62 0,3-2-13 15,-5-1-47 1,0 0-31-16,1-4-91 0,-5-3-333 16</inkml:trace>
  <inkml:trace contextRef="#ctx0" brushRef="#br0" timeOffset="59109.216">24031 16431 637 0,'0'0'109'15,"0"0"-87"-15,0 0-3 16,0 0 41-16,0 0 39 16,109-6-27-16,-67-3-25 15,5 1 4-15,1 0-14 16,1-2-16-16,-5 2 0 16,-6-1-19-16,-6 3 1 15,-8 0-3-15,-5 3-20 0,-7 0-30 16,-2-2-59-16,-9 0-76 15,-1-4-72-15</inkml:trace>
  <inkml:trace contextRef="#ctx0" brushRef="#br0" timeOffset="59969.92">24079 15772 189 0,'0'0'353'15,"0"0"-264"-15,0 0-49 16,0 0 25-16,0 0 25 15,0 0-20-15,-12 64-48 16,12-52 34-16,0-1-53 16,0 0-6-16,13-4 8 15,5-1-2-15,8-6 12 16,1 0 4-16,1 0-10 16,-4-8-2-16,-8-2 4 15,-3 0-11-15,-7 3 2 0,-4 4 1 16,0 2 19-16,-2 1-16 15,0 0-1-15,0 0-5 16,0 0-6-16,0 6 0 16,0 11 6-16,0 7 4 15,0 2 14-15,0 1-18 16,0-2 0-16,0-4 5 16,0-4 5-16,7-4-11 15,8-4 1-15,1-6-46 16,9-3-28-16,5 0-140 15</inkml:trace>
  <inkml:trace contextRef="#ctx0" brushRef="#br0" timeOffset="60345.367">24516 15831 755 0,'0'0'85'0,"0"0"-37"16,0 0-4-16,0 0 9 16,0 0-21-16,0 0 2 15,-8-4-29-15,8 4 10 16,8 0 8-16,2 0-17 16,2 0 1-16,-4 0-1 15,-5 0-2-15,0 0-4 16,-2 0 0-16,2 0 0 0,3 6-2 15,0 9 6-15,0 4 3 16,-4 5 11-16,1 2-11 16,-3 1 28-16,0 1-23 15,-9 2-6-15,-8-3 17 16,4-3-20-16,-3-7 4 16,5-3-7-16,4-7-11 15,5-3-32-15,2-1-60 16,0-3-107-16,1 0-205 15</inkml:trace>
  <inkml:trace contextRef="#ctx0" brushRef="#br0" timeOffset="62580.84">23833 16442 109 0,'0'0'0'16</inkml:trace>
  <inkml:trace contextRef="#ctx0" brushRef="#br0" timeOffset="63457.223">24232 16016 117 0,'0'0'119'0,"0"0"-70"16,0 0-49-16,0 0 0 16,0 0-14-16,0 0-10 0,-29-57 24 15,26 52 28 1,1 0 54-16,-4 0 11 0,5 2 23 15,-1 2 2-15,-2-2-41 16,4 0 0-16,-2 0-17 16,1-1-6-16,1 0-2 15,-2 1 11-15,2-1-27 16,0-4-7-16,0-4 8 16,11-3-20-16,7 0-6 15,7 2-11-15,5 3 0 16,6 0 14-16,6 1-10 15,4 1-4-15,-3 5 4 16,-2 0-3-16,-5 0-2 16,-6 1 1-16,-8 1 0 0,-6 1 8 15,0 0-6 1,-7-2-4-16,-4 2-4 16,-3 0-22-16,-2 0-23 0,0 0-58 15,-13 0-121-15,-24 0-214 16</inkml:trace>
  <inkml:trace contextRef="#ctx0" brushRef="#br0" timeOffset="64837.759">20014 15852 547 0,'0'0'89'0,"0"0"-24"15,0 0-28-15,0 0 13 16,0 0 10-16,0 0 10 16,2-8-25-16,10-3-5 0,15-2 1 15,10-8-40 1,10-3 36-16,4 3-6 0,0-4-23 15,0 4 10-15,-8 1-18 16,-1 5 0-16,-9 4 3 16,-4 3-2-16,-8 4-1 15,-1 3 0-15,-3 0-5 16,-4 1-12-16,3-2-57 16,-6 1 24-16,1-2-15 15,1-2-55-15,-5-2-50 16,-5-5-360-16</inkml:trace>
  <inkml:trace contextRef="#ctx0" brushRef="#br0" timeOffset="65475.833">20345 15068 729 0,'0'0'80'15,"0"0"-58"-15,0 0-22 16,0 0 0-16,0 0 34 16,0 0-2-16,0 52-9 15,0-37 6-15,0 0-22 16,2-4 9-16,4-4-16 15,1-2 3-15,2-3 23 16,2-2-22-16,5 0 13 0,1 0 8 16,-1-10-18-16,0-1 14 15,-5 1-18 1,-1 0 1-16,-5 2 10 0,-4 5-13 16,-1 0-1-16,0 3 31 15,2 0-12-15,-2 0-5 16,0 0-14-16,0 0-12 15,0 0 5-15,0 15-1 16,4 8 8-16,2 6 0 16,0 0 5-16,4-2 14 15,-2-5-19-15,0-7 0 16,0-4 11-16,-2-4-6 16,0-3-5-16,2-1 0 0,1-3-45 15,1 0-26 1,5 0-84-16,1-2-60 0,0-10-417 15</inkml:trace>
  <inkml:trace contextRef="#ctx0" brushRef="#br0" timeOffset="65901.587">20709 15020 627 0,'0'0'181'0,"0"0"-179"0,0 0 1 15,0 0 43-15,0 0 14 16,0 0-23-16,-8 0-37 16,8 0 0-16,0 0 12 15,11 0 4-15,3 0 26 16,2 0-10-16,-1 0-12 15,0 0-11-15,2 0 0 16,-1 0 0-16,-1 2 4 16,0 1-13-16,-2-1 0 15,-1 2-4-15,-5 2 16 16,0 4-19-16,-4 4 7 16,-2 3 0-16,-1 3 28 15,0 2-19-15,0 1-9 0,-1-3 24 16,-7 1-19-1,0-1 1-15,4-4-6 0,0 1 0 16,2 1-7-16,2 6-48 16,0 2-57-16,0 1-75 15,0-5-194-15</inkml:trace>
  <inkml:trace contextRef="#ctx0" brushRef="#br0" timeOffset="67905.392">24034 15342 347 0,'0'0'221'0,"0"0"-58"15,0 0-107-15,0 0 8 16,0 0 17-16,0 0-21 0,0-5 22 16,0 2-60-16,0 3 10 15,0 0 18-15,0-1-48 16,0 1 10-16,0 0-12 16,0 0 3-16,2 0-6 15,7 0-4-15,9 0 7 16,1 0 0-16,0 1 2 15,-1 3-2-15,-6 2 0 16,0-1 2-16,-6 1-11 16,-4 1 6-16,-2 5-8 15,0 3 11-15,-10 1-18 16,-7-1 16-16,0-1-11 16,-1-3 13-16,8-2-1 15,0-2-1-15,7-4 1 16,3-2-19-16,0-1 17 0,0 0-2 15,0 0-1-15,0 2 5 16,0-1-6-16,0 4 7 16,0 3 0-16,0 2 6 15,3 1-6-15,3 2-4 16,1-2 0-16,-1 0 4 16,0 0 10-16,4-2-6 15,-1 1-4-15,0-1 13 16,-1 2-10-16,2-2-3 15,-3 0 0-15,0 1 11 16,-3-2-25-16,1-2 6 16,-1-1-75-16,0 1-21 0,4-6-105 15,-2 0-320-15</inkml:trace>
  <inkml:trace contextRef="#ctx0" brushRef="#br0" timeOffset="69045.045">24331 15441 352 0,'0'0'201'16,"0"0"-111"-16,0 0-16 15,0 0 26-15,0 0-33 16,0 0-11-16,-2-7-12 16,2 7-36-16,0 0 24 15,0 0-24-15,0 0 19 16,0 0 4-16,0 0 0 16,0-2-1-16,6-1-25 15,12-1-3-15,3-1 13 0,2 4-12 16,-1-1-3-16,-3 1 0 15,-4 1 0-15,-3 0-4 16,-5 0 3-16,-3 0 1 16,0 0-8-16,-2 0 5 15,-2 8 0-15,0 1-1 16,0 3 4-16,0 1 7 16,0 2-7-16,-6-1 2 15,-3-1 33-15,3 0-29 16,0-2 6-16,1 2-12 15,1 0 10-15,1-4-10 16,1 2 0-16,1-2 0 0,1-2-5 16,0 0 2-16,0-2-49 15,0 1-30-15,-2-1-94 16,-8-5-89-16</inkml:trace>
  <inkml:trace contextRef="#ctx0" brushRef="#br0" timeOffset="77145.84">15641 18140 86 0,'0'0'422'16,"0"0"-333"-16,0 0-85 0,0 0 31 15,0 0 51-15,0 0-11 16,0 0 11-16,1-4 1 16,-1 4-30-16,0 0 3 15,0 0-4-15,0 0-27 16,0 0-3-16,-6 0-18 15,-7 0-7-15,-4 8 6 16,0 4-7-16,-2-2 0 16,2 4 11-16,-2 2-7 15,0-2-4-15,2 2 0 16,2-6 5-16,0 2-4 16,6-3 1-16,0-4-2 15,6-2 1-15,3-3-1 0,0 0-1 16,0 0-6-16,0 0-27 15,0 0-2-15,0 0-50 16,0 4-46-16,0 4-25 16,0 1 28-16,-1 2-221 15</inkml:trace>
  <inkml:trace contextRef="#ctx0" brushRef="#br0" timeOffset="77932.415">15007 18470 384 0,'0'0'196'0,"0"0"-162"15,0 0-12-15,0 0 45 16,0 0 24-16,0 0-15 16,0-23-31-16,0 23-19 15,0 0-11-15,0 0 4 16,0 0-8-16,0 0 12 16,0 6-22-16,0 8 22 15,0 6 2-15,0-1-15 16,1 4 10-16,3 4-9 15,2-1-8-15,1 1 13 0,3-4-8 16,2-9-8-16,2-3 0 16,1-6 4-16,1-4-1 15,-1-1 1-15,4 0-4 16,-1-11 10-16,-2-4-8 16,-2 4 7-16,-4 0-9 15,-2 2 0-15,-3 2 4 16,-2 3-1-16,0-2-2 15,-2 3 4-15,1-3-4 16,-1 5-2-16,2-1 0 16,-3 2 1-16,0 0 7 15,0 0-6-15,0 0-1 16,0 0 3-16,0 3-3 16,3 16-3-16,6 5 3 15,-2 5 11-15,3 0 21 0,3-5-27 16,-3-2 4-16,2-1 3 15,-2-9-11-15,-2 0-1 16,-3-7 0-16,-1-2 0 16,-3-2-4-16,-1-1 4 15,0 0-55-15,3 0-4 16,2 0-52-16,5-8-52 16,0-7-105-16</inkml:trace>
  <inkml:trace contextRef="#ctx0" brushRef="#br0" timeOffset="80519.955">9542 14987 311 0,'0'0'44'0,"0"0"-23"16,0 0 36-16,0 0 104 15,0 0-66-15,0 0-3 16,-4 6-49-16,4-6 31 16,-1 0-41-16,1 0 7 15,0 0 17-15,0 0-40 16,0 0 8-16,0 0 4 0,0 0-27 16,0 0 17-1,0 0-19-15,0 0 7 0,0 0 2 16,0 0-7-16,0 0-2 15,0 0 0-15,0 0 7 16,0 0-7-16,0 0 0 16,0 0 0-16,0 0 25 15,0 0-21-15,0 0 8 16,0 0 1-16,0 0-12 16,0 0 20-16,0 0-21 15,0 0 1-15,0 0 22 16,0 0-23-16,5 0 0 15,10 0-1-15,10-5 8 16,4 3-11-16,0 0 4 0,3 2 0 16,-2 0-3-1,-5 0 3-15,-3 0 0 0,-5 0-4 16,-6 2 6-16,-2 5-10 16,-4 1 8-16,1 3-3 15,-5 2-2-15,-1 2 5 16,0 3 0-16,0-1-4 15,-2 3 11-15,-11 1 16 16,-2 0-11-16,1 1-3 16,-4 1 16-16,1-1-11 15,1-5-6-15,1-1 5 16,2-2-8-16,2-3 17 16,2-3-19-16,0 1-3 0,5-2 4 15,0-2 0 1,3-2-3-16,1-2-1 0,0-1-10 15,0 0-2-15,0 0-24 16,0 0-33-16,0 0-12 16,1 0-75-16,9 0-151 15</inkml:trace>
  <inkml:trace contextRef="#ctx0" brushRef="#br0" timeOffset="80955.123">10085 15071 681 0,'0'0'150'0,"0"0"-126"16,0 0 7-16,0 0 60 15,0 0-36-15,0 0 1 16,-9 26-55-16,6-11 35 0,-1 2 15 16,2 2-20-1,2 3 17-15,0-2-31 0,0 0-12 16,0 0 27-16,0 1-20 15,0 0-12-15,0-2 22 16,0 2-18-16,6-1 0 16,-3-5-4-16,1-1 0 15,-1-4-2-15,-1-3 2 16,-2-2-12-16,0-2-28 16,0-3-35-16,0 1-24 15,0-1-57-15,0 0-104 16</inkml:trace>
  <inkml:trace contextRef="#ctx0" brushRef="#br0" timeOffset="81720.095">9831 15591 200 0,'0'0'293'0,"0"0"-182"0,0 0-27 15,0 0 21-15,0 0-29 16,0 0 25-16,3-12-51 16,-3 12-11-16,0 0 22 15,0 0-41-15,0 0 26 16,0 0-4-16,0 0-23 15,0 0 14-15,0 0-28 16,-3 0 3-16,-10 9 2 16,-5 4-7-16,-3 4 1 15,-4 2 20-15,-1 0-22 16,-2 4 5-16,0-1-4 16,-1 1 0-16,0-2 5 15,2 0 2-15,4-4-8 16,2-3-2-16,7-6 2 0,5-3-1 15,6-2-1-15,1-3 0 16,2 0-3-16,0 0 6 16,0 0-3-16,0 0 0 15,0 0 3-15,0 0 2 16,0 0-5-16,0 0-20 16,0 0 2-16,0 0-42 15,0 0-14-15,0 0-28 16,0 0-98-16,0-9-276 15</inkml:trace>
  <inkml:trace contextRef="#ctx0" brushRef="#br0" timeOffset="84652.827">8734 15787 586 0,'0'0'96'16,"0"0"-52"-16,0 0-23 0,0 0 49 15,0 0 37-15,0 0-44 16,0-4 6-16,0 4-49 15,0 0 7-15,0 0 14 16,0 0-16-16,0 0 13 16,0 0-28-16,-2 0-8 15,-1 0-2-15,-6 0-3 16,-9 8 3-16,-7 8 4 16,-8 5 2-16,-3 1-2 15,0 2-4-15,0-1 0 16,7 0 1-16,5-5 1 15,9-4-4-15,8-4 2 0,5-2-19 16,2 1 9 0,0 1 1-16,15 1 9 0,6-4 9 15,7 3-7-15,-2-2 1 16,-3-2-3-16,-2 1 7 16,-6 0-11-16,-3 1 4 15,-3-2 0-15,-5 1 1 16,-3 2-1-16,3 1 0 15,-2 1 0-15,-1 0 4 16,-1 1-2-16,0 0-2 16,0-3 0-16,0 2 2 15,0 0 0-15,0 1-4 16,0-1 0-16,0-1 2 16,-1 1 3-16,-6-1-3 15,0-1 0-15,-2 1-5 0,2-4 11 16,1-1-12-16,-2 1-9 15,1-2-34-15,4-3 43 16,0 2-65-16,3-3-18 16,0 0-35-16,0 0-53 15,0-3-403-15</inkml:trace>
  <inkml:trace contextRef="#ctx0" brushRef="#br0" timeOffset="85042.605">8966 15938 748 0,'0'0'79'0,"0"0"-68"15,0 0-7-15,0 0 36 16,0 0 49-16,0 0-87 16,0 37 23-16,0-17 11 15,0 4-14-15,2 3 12 16,4 3-9-16,1 0-11 0,0-5 21 15,1-2-35-15,1-7 0 16,0-2 5-16,1-4-1 16,1-3-8-16,3 0-12 15,2-4-80-15,3-3-11 16,-2 0-121-16</inkml:trace>
  <inkml:trace contextRef="#ctx0" brushRef="#br0" timeOffset="85882.041">10067 15778 593 0,'0'0'22'15,"0"0"14"-15,0 0 35 16,0 0-38-16,0 0 20 16,0 0 2-16,63 29-27 0,-46-20 16 15,2-1-23-15,0 1 7 16,1 5-6-16,2-2-21 15,1 3 46-15,1-2-37 16,0 3-8-16,-2-2 28 16,1 0-24-16,-1 0 11 15,-1-1-7-15,-6-2-4 16,0-2 3-16,-6-4-4 16,-3 0-2-16,-3-4 8 15,0 0-6-15,-3-1 7 16,0 0-12-16,0 0 8 15,3 0-5-15,7 0-3 0,1 0-48 16,8 0-57-16,-4 0-194 16</inkml:trace>
  <inkml:trace contextRef="#ctx0" brushRef="#br0" timeOffset="86687.731">10742 16111 606 0,'0'0'93'0,"0"0"-6"0,0 0-59 16,0 0 77-1,0 0 31-15,0 0-115 0,0-24 10 16,0 24 0-16,0 0-7 16,0 0 11-16,0 0-22 15,0 0-9-15,0 0 15 16,0 3-19-16,0 2-3 15,0 4 3-15,0 0 0 16,0 2 0-16,0-4-2 16,4 2 2-16,3-1-1 15,2-6 3-15,3 0-2 16,3-2 8-16,0 0-7 0,3 0 7 16,-6 0-8-16,-1-2 0 15,-5-3 9-15,-1 0-6 16,0-1-3-16,-2 1 1 15,0-3 3-15,-1 3 2 16,0 1-6-16,-2 1 0 16,0 1 3-16,0 2-3 15,0 0 0-15,0 0-1 16,0 0-9-16,0 0 8 16,0 9-18-16,0 8 20 15,1 5-1-15,0 2 6 16,3-2 2-16,-3-3 2 15,2-2-4-15,-1-4 6 0,1-2-11 16,-2-3 0 0,1-3-6-16,-1 0 11 0,2-4-10 15,-3-1-16-15,3 0-50 16,3 0-24-16,3 0-75 16,2-17-42-16</inkml:trace>
  <inkml:trace contextRef="#ctx0" brushRef="#br0" timeOffset="87120.086">11056 16073 727 0,'0'0'97'16,"0"0"-97"-16,0 0 26 15,0 0 101-15,0 0-67 16,0 0-16-16,4 0-30 16,5 0 18-16,4 0-1 15,-1 0-22-15,2 0 20 16,-1 0-27-16,3 0 2 16,-2 0 14-16,-2 0-18 15,1 0 0-15,-2 3-4 16,0 6 15-16,0 2-19 0,-2 2 8 15,-1 1 0 1,1 3 6-16,-5 1-5 0,-1 1 9 16,-3 0 4-1,0 1 8-15,0-1 15 0,0-2-35 16,0-3 12-16,-4-3-2 16,-3-2-6-16,4-4-3 15,1-2-3-15,0-2-12 16,2-1-7-16,0 0-70 15,0 0-67-15,0 0-88 16,0 0-212-16</inkml:trace>
  <inkml:trace contextRef="#ctx0" brushRef="#br0" timeOffset="88815.434">8668 16518 454 0,'0'0'157'16,"0"0"-155"-16,0 0 42 15,0 0 45-15,0 0-46 16,0 0-23-16,0 0-5 0,0 0 24 16,0 0 28-1,0 0-33-15,0 0-15 0,0 0 18 16,0 0-24-16,0 0 6 15,0 0-13-15,0 0-3 16,0 0 10-16,0 0-13 16,0 0 0-16,0 0-1 15,0 0-5-15,0 0 1 16,0 0-82-16,0 0-45 16,1 0 28-16,-1 0-196 15</inkml:trace>
  <inkml:trace contextRef="#ctx0" brushRef="#br0" timeOffset="89380.444">8662 16491 347 0,'0'0'70'0,"0"0"-60"16,0 0-8-16,0 0 29 15,0 0 83-15,0 0-74 16,0 0 12-16,0 0-25 0,0 0-18 16,0 0-3-16,0 0-6 15,0 0 7-15,0 0-3 16,0 0-1-16,0 0-3 16,0 0 0-16,0 0 7 15,0 0-9-15,0 0 2 16,0 0-2-16,0 0-6 15,0 0-9-15,0 0-81 16,0 0-8-16,0 0-31 16</inkml:trace>
  <inkml:trace contextRef="#ctx0" brushRef="#br0" timeOffset="89543.901">8662 16491 340 0</inkml:trace>
  <inkml:trace contextRef="#ctx0" brushRef="#br0" timeOffset="89871.786">8662 16491 340 0,'56'-39'186'0,"-56"39"-105"0,0 0 4 0,0 0 9 16,0 0-1-16,0 0-51 15,0 1-18-15,0 1 17 0,0-2-14 16,0 1 20-16,0 2-35 16,0 0 1-16,-8 8 21 15,-4 2-30-15,-6 2 0 16,0 4-4-16,-3 1 10 16,-1 1-12-16,-1-1 5 15,-2 2-3-15,-2 1 11 16,2-1-8-16,-1-2-3 15,4-1-2-15,-2 0 2 16,3-6 1-16,4-2 1 16,1-5 13-16,6 1 7 15,0-5-9-15,7 0-6 16,1-2-7-16,2 0 5 16,0 0-8-16,0 0 3 0,0 0-8 15,0 0-1-15,0 0-32 16,0 0-19-16,0 0-27 15,0 0-66-15,-1 0-26 16,-13 0-430-16</inkml:trace>
  <inkml:trace contextRef="#ctx0" brushRef="#br0" timeOffset="90479.843">7998 16956 416 0,'0'0'283'0,"0"0"-252"15,0 0-5-15,0 0 116 16,0 0-56-16,0 0-41 16,0-2-13-16,0 2-14 15,0 0 8-15,0 0-20 16,0 4-3-16,0 8 35 15,0 8-30-15,-3 4 3 0,0 1 32 16,0 1-27-16,3-1 6 16,0-3-18-16,0-2-1 15,0-7 9-15,0-1-12 16,0-1 0-16,0-5 0 16,3 1 3-16,0-2-6 15,0-3-12-15,2 1-93 16,1-3 24-16,7 0-134 15,5-7-72-15</inkml:trace>
  <inkml:trace contextRef="#ctx0" brushRef="#br0" timeOffset="90943.843">8295 17011 37 0,'0'0'788'0,"0"0"-767"16,0 0-11-16,0 0 20 16,0 0 32-16,0 0-13 15,-13 0-48-15,13 0 15 16,0 3 13-16,-2 1-14 16,-1 1 17-16,3 3-10 15,0 1-22-15,0 3 18 16,0 1-18-16,2-1 0 15,14 1 4-15,-1-5 1 16,4-2 5-16,-1-4-10 0,-3-2 0 16,-1 0 16-16,-1 0-12 15,-6-8 24-15,-1-4-15 16,-1-2-8-16,-5-5 14 16,0-1-18-16,0 2-1 15,0 1 0-15,-11 6-7 16,-2 1 7-16,3 3-1 15,-1 5-17-15,-1 2 14 16,0 0 3-16,-3 0-16 16,-1 9 10-16,2 4-8 15,-2 1-17-15,4 1-8 16,2-1-5-16,4 1-2 0,6-4-53 16,0-1-45-16,0-2-149 15</inkml:trace>
  <inkml:trace contextRef="#ctx0" brushRef="#br0" timeOffset="105659.851">8448 17270 164 0,'0'0'130'0,"0"0"-123"16,0 0-7-16,0 0 0 15,0 0 5-15,0 0 1 16,0 0 12-16,0 0-4 16,0 2 17-16,0-2 26 15,0 0-53-15,0 0 5 16,0 0 8-16,0 0-13 16,0 0 15-16,0 0-9 0,0 0-2 15,0 0 13-15,0 0-21 16,0 0-8-16,0 0 0 15,0 0-11-15,0 0 0 16,0 0-3-16,0 0-37 16,0 0-2-16,0 1-54 15,2 0 91-15,-2 2-59 16</inkml:trace>
  <inkml:trace contextRef="#ctx0" brushRef="#br0" timeOffset="109723.25">8481 17411 440 0,'0'0'59'15,"0"0"-40"-15,0 0 18 16,0 0 8-16,0 0 5 16,0 0-50-16,0 0 0 15,0 2-7-15,0-2 19 16,0 0-12-16,0 0 0 0,0 0 2 16,0 0-2-16,0 0 0 15,0 0-36-15,0 0-85 16,0 0-5-16,0 0-169 15</inkml:trace>
  <inkml:trace contextRef="#ctx0" brushRef="#br0" timeOffset="110602.065">8481 17411 536 0,'-18'-5'93'0,"17"5"-76"0,1 0 4 16,0 0 15-16,0 0 11 16,0 0-26-16,0 0-17 15,0 0 5-15,0 0-5 16,0 0 12-16,0 0 24 15,0 0-16-15,0 0 14 16,0 0-23-16,0 0-15 16,0 0 47-16,0 0-38 15,0 0 0-15,0 0 0 16,0 0-1-16,0 0-3 16,0 0-5-16,0 0 0 0,0 0 23 15,0 0-16-15,-1 0 12 16,1 0 3-16,0 0-18 15,0 0 11-15,0 0-11 16,-2 0-3-16,2 0 28 16,0 2-29-16,0-2 0 15,0 0 4-15,0 0-2 16,0 0 7-16,0 0-9 16,0 0 0-16,0 0-4 15,0 0 4-15,0 0 0 16,0 0-3-16,0 0 6 15,0 0 2-15,0 0-5 0,0 0-1 16,0 0-9-16,0 0 20 16,0 0-9-16,0 0-1 15,0 0 3-15,0 0-6 16,0 0 3-16,0 0 0 16,0 0 1-16,0 0-1 15,0 0 0-15,0 0-9 16,0 0 23-16,0 0-23 15,0 0 9-15,0 0 0 16,0 0 2-16,0 0 0 16,0 0-4-16,0 0 0 15,0 0 2-15,0 0-1 16,0 0 1-16,0 0 0 0,0 0 0 16,0 0-2-16,0 0 2 15,0 0 0-15,0 0 5 16,0 0-10-16,0 0 9 15,0 0-4-15,0 0 1 16,0 0-1-16,0 0-2 16,0 0 2-16,0 0 0 15,0 0-5-15,0 0 5 16,0 0-7-16,0 0 2 16,0 0-47-16,0 0-7 15,0 0-33-15,0 5-11 16,0 2 38-16,0 6 2 15,-6-4-194-15</inkml:trace>
  <inkml:trace contextRef="#ctx0" brushRef="#br0" timeOffset="132991.364">8174 17360 488 0,'0'0'285'0,"0"0"-244"0,0 0 2 16,0 0 51-16,0 0 11 15,0 0-39-15,0 0-31 16,-27 0-34-16,8 0 24 16,-5 0-9-16,-6 3-16 15,-7 8 29-15,-2 2-21 16,-1 3-7-16,1-2 30 15,3 2-29-15,-1-2 16 16,2-2-11-16,3-1-5 16,3-2 32-16,6-2-34 15,3-1 0-15,5-3 2 16,-1 2 0-16,4 0-2 16,1-1 0-16,3-4-1 15,5 0-3-15,1 0-3 16,-1 0-49-16,3 0-13 0,-4 0-22 15,-2 0-32-15,-8 0-112 16</inkml:trace>
  <inkml:trace contextRef="#ctx0" brushRef="#br0" timeOffset="133500.305">7098 17502 716 0,'0'0'56'0,"0"0"-50"15,0 0 1-15,0 0 0 16,0 0 72-16,0 0-30 16,64-21-18-16,-44 21-9 15,1 14-9-15,-4 6-2 16,-6-1 8-16,-3 1-18 16,-5 4 11-16,-3-1-9 15,0-1-1-15,-5 0-2 0,-11 0 0 16,1-5-20-16,2-7 1 15,4 0 19-15,3-9 7 16,6-1-3-16,0 0-4 16,0 0 0-16,0 0-2 15,4 0-1-15,15 3-9 16,13 2 12-16,7 2 21 16,3 6-14-16,2-3 8 15,-3 3 1-15,-4 0 3 16,-3-2-7-16,-7-1-12 15,0-3-23-15,-2-4-44 16,-4-3-106-16,-4 0-242 0</inkml:trace>
  <inkml:trace contextRef="#ctx0" brushRef="#br0" timeOffset="133949.915">8265 17473 796 0,'0'0'65'16,"0"0"-60"-16,0 0-3 15,0 0 26-15,0 0 43 16,0 0-26-16,81 69-12 15,-54-50-10-15,1 1 12 0,0-2 0 16,-1 3-19 0,0 0 3-16,-3-1-18 0,-3-4 2 15,-2 1 5-15,-8-10-8 16,-3-2 0-16,-3 0-25 16,-2-3-61-16,1 3-79 15,-4-3-152-15</inkml:trace>
  <inkml:trace contextRef="#ctx0" brushRef="#br0" timeOffset="134511.728">8724 17766 230 0,'0'0'641'16,"0"0"-581"-16,0 0-40 15,0 0 22-15,0 0 30 16,0 0-48-16,-26 20-22 16,8-11 7-16,4 6-4 15,1-5 4-15,-2 5 17 16,6-1-19-16,0-2-2 15,5 1-2-15,2 3 2 16,2-1-2-16,0-1-3 0,12-2-1 16,8-2 1-16,3-3 0 15,2-5-4-15,1-2-1 16,-2 0-9-16,-8-5 13 16,-1-4-2-16,-1-8 3 15,-7 0-3-15,-2 1 4 16,-4 0-1-16,-1 2 0 15,0 4 5-15,0 3 3 16,0 3-8-16,0 1 1 16,0 3 9-16,0 0-10 15,0 0-7-15,0 4-5 16,0 10 12-16,0 6-1 16,0 4 1-16,0 4 0 0,0 2 7 15,3-1-1-15,1 4-1 16,2-7-5-16,-1 0 0 15,0-5-1-15,-4-5-5 16,1-4-56-16,-2-6-104 16,0-6-201-16</inkml:trace>
  <inkml:trace contextRef="#ctx0" brushRef="#br0" timeOffset="135156.701">7246 17882 512 0,'0'0'160'0,"0"0"-101"0,0 0 34 15,0 0 37 1,0 0-37-16,0 0-14 0,-9 0-47 16,-5 0 3-16,-3 4 9 15,-7 7-31-15,-1 7-4 16,-4 3-3-16,1 1-5 16,3 1 13-16,-2 0-14 15,5-4 0-15,2 0 1 16,4-5-1-16,1-3 0 15,3-2 0-15,3-2 0 16,0-3-19-16,1-1-26 16,1 0-29-16,-8-2-15 15,-4 3-139-15,-8-2-171 16</inkml:trace>
  <inkml:trace contextRef="#ctx0" brushRef="#br0" timeOffset="135637.612">6252 18136 828 0,'0'0'56'0,"0"0"-56"15,0 0 0-15,0 0 10 16,0 0 37-16,0 0-14 16,35 80-9-16,-17-55 6 15,2-4-21-15,3-2 7 16,-6-9 3-16,7-4-19 15,-4-6 7-15,3-3-2 16,4-14-1-16,0-5 13 16,-5 2-17-16,-5 7 9 15,-6 7-19-15,-8 3 12 16,-1 3-5-16,-2 0 2 16,0 9-5-16,1 14 6 15,3 9 3-15,3 2 11 0,6 0-2 16,4-4-12-1,5-4 8-15,8-10-8 0,9-6-10 16,8-10-19-16,8 0-98 16,-1-19-170-16</inkml:trace>
  <inkml:trace contextRef="#ctx0" brushRef="#br0" timeOffset="136950.023">9056 16687 707 0,'0'0'98'0,"0"0"-84"16,0 0 14-16,0 0-4 15,0 0 54-15,0 0-35 16,0 0-38-16,0 0 6 0,0 3 6 15,0-3-10-15,0 2 20 16,0 2-26-16,0 2 5 16,7 2 13-16,2 3-5 15,3 1 22-15,0 2-22 16,1 1-9-16,1 0 16 16,3 2-21-16,-1 0 10 15,3 0 4-15,-4 2 1 16,3-2 1-16,-5-2-13 15,0-2 4-15,-2-3 11 16,-3-3-17-16,-1-1 4 16,-3-4-5-16,-1 1 4 0,-1-3-2 15,-1 0-2-15,1 0-2 16,-1 0-15-16,2 0-58 16,2 0-28-16,-2 0-93 15,-1 0-193-15</inkml:trace>
  <inkml:trace contextRef="#ctx0" brushRef="#br0" timeOffset="138741.23">9779 16929 248 0,'0'0'362'0,"0"0"-305"0,0 0 18 16,0 0-1 0,0 0 20-16,0 0-24 0,-12-10-15 15,8 10-9-15,-1 0-18 16,-1 0 8-16,-6 0-24 16,0 0 17-16,-4 0-17 15,-2 5-5-15,-1 5 2 16,-5 2-4-16,9-2-5 15,4-3 6-15,3-2-6 16,6-3 1-16,2 1-3 16,0 1-17-16,0 0 16 15,12 2-1-15,3-1 4 16,6 2-3-16,-2 0 7 16,1-1-6-16,-3 0 2 15,-3 0 0-15,-5 3 1 0,1 0-1 16,-4 1 0-16,-3 0-5 15,-1 2 5-15,-2 1 0 16,0-1 3-16,0 4-1 16,0-5-2-16,-5 3 9 15,-1-6-3-15,0-2-4 16,0 3-1-16,-1-3 2 16,1 3-3-16,0-1 0 15,-1-1-2-15,1-2 2 16,6-4-19-16,0-1-27 15,0 0-53-15,0 0-65 16,17-12-145-16</inkml:trace>
  <inkml:trace contextRef="#ctx0" brushRef="#br0" timeOffset="139185.409">10013 16984 629 0,'0'0'95'0,"0"0"-88"16,0 0 26-16,0 0 47 16,0 0-12-16,0 0-12 15,-28 47-39-15,24-36 13 16,1-1 2-16,1 0-17 0,2-3-1 15,0 3-14-15,0 0 0 16,13 0 7-16,5 0-1 16,2-3-11-16,1-3 8 15,3-4-3-15,-4 0 8 16,-2-4-8-16,0-8-5 16,-10-3-9-16,-1 0 0 15,-7 1 11-15,0-1-5 16,0 3 0-16,-15 2 8 15,0 3-10-15,-3 6 3 16,3 1-12-16,0 0 19 16,5 0-4-16,0 11-3 0,1 0-6 15,3 4-22 1,3 2-20-16,1 0-43 0,2 3-28 16,0 2-193-16</inkml:trace>
  <inkml:trace contextRef="#ctx0" brushRef="#br0" timeOffset="139935.452">9888 17509 309 0,'0'0'27'0,"0"0"19"16,0 0-14-16,0 0 17 16,0 0 62-16,0 0-29 0,-9 0-23 15,7 0-9 1,-2 0 4-16,-1 0 10 0,1 0-1 15,-2 0 7-15,3 0-34 16,0 0-4-16,0 0-1 16,3 0-21-16,-3 0 13 15,-1 0-19-15,-5 6 9 16,-2 8 2-16,-2-1-7 16,-2 4 0-16,-2 2 5 15,0-1-5-15,-3 2 4 16,1-2-11-16,-2-1 5 15,3-3 10-15,4-2-16 16,6-5 0-16,-1-4 5 16,9-2-1-16,-3-1-4 0,3 0 0 15,0 0-34 1,-3 0-18-16,-4 0-63 0,-3 0-121 16,-4 0-453-16</inkml:trace>
  <inkml:trace contextRef="#ctx0" brushRef="#br0" timeOffset="140385.862">9417 17878 684 0,'0'0'152'16,"0"0"-86"-16,0 0-44 0,0 0 46 15,0 0-6 1,0 0-50-16,-2 10-10 0,2-1-2 16,0 3 5-16,0 7 34 15,0-2-22-15,-2 3 8 16,1 1 11-16,-2-1-22 16,3-3-2-16,0 0-12 15,0-3 0-15,0-4 12 16,0-7-12-16,0 0-51 15,6-3-35-15,0 0-39 16,6 0-10-16,1-13-67 16,-4 1-333-16</inkml:trace>
  <inkml:trace contextRef="#ctx0" brushRef="#br0" timeOffset="140767.915">9587 17919 447 0,'0'0'60'0,"0"0"76"16,0 0-50-16,0 0-1 16,0 0-15-16,0 0-63 15,61-17 14-15,-58 23 23 16,1 7-13-16,-4 2 22 16,0 1-25-16,0-1 6 15,-9-1 2-15,-3-1-17 16,3-3-15-16,-1-4 9 15,6-2-9-15,-1-3 3 16,5-1-3-16,0 0-4 16,0 0 6-16,0 0-6 0,0 0-5 15,0 0 5-15,0 0 0 16,0 0 0-16,0 3-7 16,0 2 4-16,9 4 3 15,4 3 0-15,1-2 0 16,-1 2-3-16,-1 0 3 15,-1-3 10-15,-1-1-10 16,-1 0-25-16,2-1-51 16,0-5-98-16,-3-2-106 15</inkml:trace>
  <inkml:trace contextRef="#ctx0" brushRef="#br0" timeOffset="141426.539">9982 17617 450 0,'0'0'262'0,"0"0"-233"15,0 0 8-15,0 0 66 16,0 0-30-16,0 0-10 16,51 51-22-16,-32-35 18 15,1-2-28-15,2 3-8 16,0 3 16-16,-2-1-12 16,0 3-5-16,-2-3-4 15,-3-2-12-15,-4 0 17 16,2-5-23-16,-6-1 0 15,0-5 4-15,0-3-2 0,-4-1 1 16,-2-2-3 0,1 2-22-16,1 2-28 0,0-3-56 15,1 4-34-15,3 3-32 16,-6-1-92-16,1 5-243 16</inkml:trace>
  <inkml:trace contextRef="#ctx0" brushRef="#br0" timeOffset="141856.54">10301 18173 671 0,'0'0'186'16,"0"0"-143"-16,0 0 3 15,0 0 16-15,0 0-15 16,0 0-28-16,-3 3-17 0,3 14 10 15,0 6 27 1,0 4-22-16,3 1 19 0,0 2-20 16,-3 1 5-16,2-2-2 15,-1-2-8-15,2-2-2 16,3-4-9-16,-2-5 4 16,4-6-9-16,-5-6 3 15,3-4-54-15,3 0-37 16,4-4-24-16,1-12-86 15,2-4-268-15</inkml:trace>
  <inkml:trace contextRef="#ctx0" brushRef="#br0" timeOffset="142266.539">10550 18134 704 0,'0'0'216'0,"0"0"-146"16,0 0-17-16,0 0 0 16,0 0-12-16,0 0-31 15,-15 0-5-15,6 13-5 16,3-1 2-16,0 2 8 16,2-2-8-16,2-1 9 15,1 2-10-15,1-6 4 16,0 6-3-16,0-1-2 15,4 2 0-15,6 0 3 16,6-1-2-16,-3 2-1 16,1-4 1-16,-3 3 4 0,-1-1-10 15,-4 4 8-15,1 3-3 16,-4-1 1-16,-3 5 0 16,0-5 10-16,0 0 3 15,-5-2-8-15,-6-4 16 16,-2 1-22-16,-1-7 0 15,0-4-3-15,-2 1-3 16,4-4-38-16,-3 0-26 16,3-2-99-16,0-6-130 15</inkml:trace>
  <inkml:trace contextRef="#ctx0" brushRef="#br0" timeOffset="144636.539">11239 16745 344 0,'0'0'328'0,"0"0"-248"15,0 0-22-15,0 0 22 0,0 0 23 16,0 0-43-16,0 0-10 16,0-7-19-16,0 7-10 15,0 0 14-15,0 0-18 16,0 0-5-16,0 0 1 16,-4 0-13-16,-3 2 0 15,-7 7 4-15,3 4-1 16,-3 2 3-16,-1-1-6 15,0 3-2-15,0 2 2 16,-3-1 0-16,0-1 3 16,3-1-3-16,-1-3 0 15,2-2 2-15,0-1-2 16,3-3 0-16,5-2 3 16,1 0-1-16,2-3-4 15,0 0 1-15,-2 2-1 0,2 0-3 16,-5 2-45-16,2 1-9 15,-4 3 9-15,-1-1-14 16,1 1-63-16,-3-1-65 16,-3-2-252-16</inkml:trace>
  <inkml:trace contextRef="#ctx0" brushRef="#br0" timeOffset="145276.54">10722 17204 512 0,'0'0'232'16,"0"0"-222"-16,0 0 1 15,0 0-11-15,0 0 47 16,0 0-8-16,31-9-11 0,-20 5-13 15,-3 4 3-15,3 0-2 16,-4 0 7-16,1 0-6 16,-1 2-16-16,1 4 3 15,1 2 7-15,-3 3 9 16,0-2-14-16,-1 5-6 16,-2 3 7-16,-3-6 1 15,0 2-5-15,0-4-1 16,0-1 1-16,0-5-5 15,0 0 2-15,-5-3-25 0,2 0 11 16,1 0-3 0,1 0 13-16,1 0 4 0,0 0 0 15,0 0 1-15,0 0 5 16,0 0-4-16,0 0 4 16,0 0 4-16,3 6-9 15,11 2 11-15,3 1 7 16,1 3-8-16,1-3 7 15,-5 2-18-15,-2-4 0 16,-1 0 1-16,-3-4-1 16,0-1-49-16,0-2-100 15,-2 0-195-15</inkml:trace>
  <inkml:trace contextRef="#ctx0" brushRef="#br0" timeOffset="145676.54">11134 17232 613 0,'0'0'71'0,"0"0"-54"15,0 0 8-15,0 0 60 16,0 0-16-16,0 0-25 15,-8 58-6-15,8-51-9 16,0-2-26-16,6-3-2 0,0 1 0 16,3-3-1-16,-2 0 6 15,2 0-2-15,1 0-3 16,-3 0 8-16,-3 0-9 16,-2 0 0-16,-1 0 0 15,-1 4 1-15,2 8 6 16,1 1 0-16,-2 4 18 15,2 4 6-15,0-8-2 16,1 3-15-16,2-6-14 16,-1-6 4-16,4-1-8 15,0-3 4-15,3 0-41 16,0-17-26-16,1-6-108 16,-4-5-230-16</inkml:trace>
  <inkml:trace contextRef="#ctx0" brushRef="#br0" timeOffset="146156.54">11427 16752 775 0,'0'0'142'16,"0"0"-126"-16,0 0-4 15,0 0 60-15,0 0 7 16,108 5-42-16,-74 6-5 15,-1 3-12-15,-1 5-1 16,0 0-1-16,-2 2 19 16,-1-1-28-16,-3-3 0 15,-5 2 0-15,-2-3 0 16,-7 0 0-16,-2-1 5 16,-4-6 0-16,-1 1 8 15,0-3-15-15,-2 0-5 0,0-6-2 16,-2 1 2-16,1-2 0 15,2 0-2-15,-1 0 0 16,1 0-27-16,4-2-27 16,1-6-51-16,1 1-72 15,-4 0-237-15</inkml:trace>
  <inkml:trace contextRef="#ctx0" brushRef="#br0" timeOffset="147096.539">12398 17181 680 0,'0'0'144'0,"0"0"-72"16,0 0-16-16,0 0 25 16,0 0 13-16,0 0-45 15,-1 0-16-15,1 0 9 16,1 0-31-16,11-5 4 16,6 3-10-16,0 2 7 0,3 0-12 15,-2 0-3 1,-1 7 3-16,-1 7 0 0,-7 3-1 15,-4 3 0-15,-6 3-1 16,0-1 1-16,-4 3-2 16,-13-4-7-16,-2-4-15 15,2-5 8-15,4-4-16 16,2-7 10-16,4-1 3 16,7 0 20-16,-3 0 3 15,3 0-3-15,0 0-4 16,0 0 3-16,0-1-9 15,3 1 6-15,3 0 4 16,1 0 5-16,6 0 6 0,1 0-8 16,3 6 4-1,1 5 5-15,-2-1-7 0,0 2 4 16,-2-3-6-16,1 0-2 16,-5-3 2-16,2-4-3 15,2-2-28-15,2 0-37 16,0-6-89-16,5-13-299 15</inkml:trace>
  <inkml:trace contextRef="#ctx0" brushRef="#br0" timeOffset="147496.539">12787 17184 787 0,'0'0'102'0,"0"0"-101"16,0 0 1-16,0 0 72 15,0 0 6-15,0 0-42 16,87-8-25-16,-64 5-6 15,-1 1-2-15,-4 2-5 16,-6 0 5-16,-2 2-5 16,-3 12 0-16,-2 1 1 0,-5 7 10 15,3 2 12-15,-3 0 12 16,0 1-11-16,0-3-2 16,0-1-7-16,-3-6-1 15,0-4-12-15,1-3 0 16,1-5-2-16,1 0-28 15,0 0-80-15,0-3-95 16,0 3-252-16</inkml:trace>
  <inkml:trace contextRef="#ctx0" brushRef="#br0" timeOffset="147986.54">12795 17679 760 0,'0'0'105'0,"0"0"-92"16,0 0 18-16,0 0 45 16,0 0-21-16,0 0-27 15,-9 30-9-15,-4-12 9 16,-2 4 9-16,-3 2-7 15,-4 2-6-15,-1-1 3 16,-2 0-6-16,5-4-12 16,5-3-3-16,2-4 2 15,6-1 3-15,0-7-11 16,6 1 0-16,-1-4-2 0,1 2 4 16,-3-2-6-16,1 0-1 15,0 0-37-15,-3-3-27 16,-2 5-38-16,-2-5-55 15,-4 2-295-15</inkml:trace>
  <inkml:trace contextRef="#ctx0" brushRef="#br0" timeOffset="148726.539">12415 18219 777 0,'0'0'83'0,"0"0"-61"16,0 0 7-16,0 0 37 16,0 0-23-16,0 0-30 15,18-20-12-15,-12 20-2 16,4 0 2-16,-3 7 4 15,-2 3-5-15,-1 9-1 16,-4 1 1-16,0 2 2 0,-1 6 0 16,-14-9 0-16,0-2 0 15,0-6-4-15,0-6 0 16,3-5-13-16,2 0-5 16,2 0 18-16,2-13-19 15,6 1 10-15,0-4-5 16,0 5 12-16,0 0 4 15,5 5 13-15,0 3 10 16,5 3 12-16,-3 0-7 16,4 0-14-16,2 1 5 15,1 14-7-15,2 6 3 16,-1-5-11-16,0 4 6 16,-3-4-7-16,-4-7-3 15,3-1 0-15,0-8-48 16,4 0-62-16,1-16-105 0,2-7-450 15</inkml:trace>
  <inkml:trace contextRef="#ctx0" brushRef="#br0" timeOffset="149006.54">12787 18110 755 0,'0'0'219'0,"0"0"-209"16,0 0-9 0,0 0 27-16,0 0 33 0,0 0-19 15,8 86-26 1,0-63 0-16,-1 7 6 0,3-2-5 16,-2 0 4-16,-1-5-12 15,1-4 0-15,-1-5-7 16,-2-3-2-16,0-8 0 15,3-1-30-15,2-2-64 16,3-5-62-16,1-22-146 16</inkml:trace>
  <inkml:trace contextRef="#ctx0" brushRef="#br0" timeOffset="149486.54">13107 17715 583 0,'0'0'103'16,"0"0"-55"-16,0 0 83 15,0 0-27-15,0 0-36 16,0 0-10-16,83 62-8 16,-57-48-21-16,0 0 5 15,3 3-5-15,-1 1 1 16,-5 0-11-16,-3-2-14 16,-7-2 0-16,-3 0-5 0,-4-1 3 15,-2-3-3-15,1 1 0 16,-1-2-34-16,2 2-73 15,-3-2-62-15,-1 0-117 16</inkml:trace>
  <inkml:trace contextRef="#ctx0" brushRef="#br0" timeOffset="150486.539">13556 18078 364 0,'0'0'399'0,"0"0"-292"15,0 0-74 1,0 0 33-16,0 0 21 0,0 0-22 16,0 0-31-16,3 0-9 15,4-7 2-15,5 1 8 16,2 2-20-16,2-3 1 16,-1 7-2-16,1 0-11 15,-2 0-1-15,0 0-2 16,-1 0 0-16,-6 7-5 15,2-1 4-15,-5 8 0 16,-1 3 1-16,-3 0-3 16,0 8 2-16,-1-5-5 15,-14 3-3-15,2-4 5 16,-1-2-14-16,2-6 1 16,3-5-4-16,4-2 5 15,3-4 16-15,2 0 0 16,0 0 0-16,0 0-1 0,0 0 1 15,0 0 0-15,0 0-5 16,0 0-3-16,0 0 8 16,0 0-11-16,0 0-3 15,0 0 14-15,0 0-9 16,0 5 9-16,4 1-2 16,4-2 4-16,4 3-2 15,-2 0 0-15,-2-2-4 16,-1-2 4-16,-1 2 4 15,-3-1-4-15,1 1-8 16,-2 1 0-16,-1-1 7 16,1 1 2-16,-1 4-1 15,1-1 0-15,-2 2-8 0,0 3 8 16,0-5 0-16,0-1 0 16,0-2 5-16,0-3-10 15,0 0 7-15,0-3-7 16,0 0-17-16,0 0-32 15,4-7-114-15,-1-9-335 16</inkml:trace>
  <inkml:trace contextRef="#ctx0" brushRef="#br0" timeOffset="151536.539">14103 18023 666 0,'0'0'224'0,"0"0"-155"15,0 0-23-15,0 0 16 16,0 0-14-16,0 0-20 16,-18-3-28-16,8 3 0 15,-1 3 19-15,-3 5-17 16,-1 1 8-16,3 2 3 16,3-1 5-16,3-5-9 0,3 0-7 15,1-3 6-15,2-1-8 16,0 1 0-16,0 3-10 15,6-2 6-15,9 4 4 16,3 2 0-16,-2 1 0 16,-1 0 0-16,-3-3-3 15,-3 3 4-15,-3 2-2 16,-1-1-1-16,-2 5 2 16,-2 4 5-16,-1 0-5 15,0 0 0-15,0 4 7 16,0-2-2-16,-4 1 0 15,-8-6 3-15,-3 2-7 16,-2-5 10-16,0 3-11 0,1-8-2 16,0-2-2-16,3-4-76 15,-4-3-48-15,4 0-129 16</inkml:trace>
  <inkml:trace contextRef="#ctx0" brushRef="#br0" timeOffset="154866.539">11089 17654 587 0,'0'0'116'16,"0"0"-81"-16,0 0-4 15,0 0 97-15,0 0-50 16,0 0-24-16,0 0-11 0,1-6 1 16,-1 6 4-1,0 0-13-15,0 0-6 0,0 0 2 16,0 0-25-16,0 0-5 15,-1 3 6-15,-13 13 9 16,-2 2-11-16,-3 2 2 16,0-1-6-16,0 0 0 15,0-2 11-15,7-3-17 16,3-5 10-16,3-2-4 16,3-7-1-16,3 0-3 15,0 0-4-15,0 0-7 16,0 0-50-16,0 0-26 15,0 0-15-15,-4 4-83 0,-3 1-171 16</inkml:trace>
  <inkml:trace contextRef="#ctx0" brushRef="#br0" timeOffset="155346.54">10977 17931 406 0,'0'0'236'0,"0"0"-207"15,0 0-8-15,0 0 45 0,0 0-16 16,0 0 12-16,-58 24-29 16,46-19-14-16,0 0 16 15,0 4-14-15,6-4 20 16,0 2-21-16,2 1-11 15,1 2 3-15,3 0-8 16,0 1-1-16,0 1-6 16,8-1 3-16,9-2 0 15,4-1 1-15,2-3 0 16,-3-5 2-16,-1 0-2 16,-2 0-1-16,-4 0 9 15,-2-6 1-15,-5-2-4 16,-1 4 3-16,-5 3 1 15,0 1 10-15,0 0 1 16,0 0-12-16,0 0 1 0,0 0-10 16,0 0-12-16,0 15 5 15,3 3 7-15,5 2 5 16,0 0-5-16,5-4-3 16,-1-5 3-16,4-6 0 15,1-5-29-15,5 0-62 16,-4-19-56-16,1-12-243 15</inkml:trace>
  <inkml:trace contextRef="#ctx0" brushRef="#br0" timeOffset="155736.539">11259 17726 655 0,'0'0'72'0,"0"0"-66"16,0 0-3-16,0 0 42 15,0 0 20-15,0 0 35 0,30 51-42 16,-10-35-4 0,3 1 2-16,-2-5-37 0,3 1 14 15,-4-2-22-15,0-4 4 16,-5 1-2-16,-5-6-11 16,-4 0 1-16,-3-2-3 15,-3 0-4-15,0 0-4 16,1 0-42-16,6 0-79 15,-1 0-88-15,-2-4-216 16</inkml:trace>
  <inkml:trace contextRef="#ctx0" brushRef="#br0" timeOffset="157816.54">11591 17790 43 0,'0'0'21'0,"0"0"3"16,0 0 26-16,0 0 24 16,-26 79-28-16,26-70-30 0,0-2-2 15,0-4-13-15,0 0 31 16,0-2-19-16,0-1 43 15,0 0-31-15,0 2 12 16,0 1 7-16,0 2 32 16,0-2-10-16,-5 3-39 15,-1-1 1-15,-2 0-19 16,1 0 27-16,-3 0-12 16,5 0-2-16,-2-5 7 15,2 0 39-15,1 0-14 16,-2 0-2-16,5 0 4 15,-3 0-26-15,1 0 18 16,2 0-12-16,1 0 6 0,0 0 2 16,0 0-12-16,0 0 0 15,0 0-19-15,0 0-13 16,0 0-3-16,0 0-8 16,4 0 8-16,4 0 1 15,2 5 1-15,0 9-3 16,0 3 3-16,-3 0 2 15,-3 0 1-15,-2-5-1 16,-2 0 0-16,0-5-1 16,0-2-1-16,0-3 1 15,0-2-3-15,0 0 3 16,0 0-7-16,0 0 3 16,0 0 1-16,0 0 1 0,0 0 2 15,0 0 0-15,0 0 2 16,0 0-2-16,0 0 0 15,0 0-4-15,3 3-5 16,5 4-1-16,2 4 10 16,3 0 4-16,0 3-4 15,1-4-2-15,-3-3-29 16,2-4-56-16,0-3-49 16,2 0-50-16,-3-15-252 15</inkml:trace>
  <inkml:trace contextRef="#ctx0" brushRef="#br0" timeOffset="158196.539">11730 17950 788 0,'0'0'108'16,"0"0"-101"-16,0 0 26 15,0 0 39-15,0 0-40 16,0 0-4-16,-34 70-20 15,34-58 1-15,0 1-9 16,13-4 2-16,2 1-2 16,0-4 3-16,4-3-3 15,-4-3 11-15,3 0-5 0,-4 0-1 16,-3-6-2 0,-5 0 5-16,-2-4-6 0,-4-1 0 15,0 1 5-15,0-3 6 16,-14 2-13-16,-5 2 0 15,-1 1-8-15,2 5 8 16,-1 3-9-16,2 0-2 16,-2 0 9-16,5 5-8 15,3 4 7-15,5-1-16 16,3 2-25-16,3 2-19 16,0-2-24-16,0 2-97 15,3-3-381-15</inkml:trace>
  <inkml:trace contextRef="#ctx0" brushRef="#br0" timeOffset="167786.54">23818 14260 502 0,'0'0'91'15,"0"0"-67"-15,0 0 31 16,0 0-9-16,0 0 5 15,0 0 27-15,-9-35-33 16,9 29-40-16,0-1-5 16,0 0-5-16,0 2-30 15,0-2-69-15,4-2-77 16,2 0-166-16</inkml:trace>
  <inkml:trace contextRef="#ctx0" brushRef="#br0" timeOffset="168246.539">24104 13904 824 0,'0'0'109'15,"0"0"-58"-15,0 0-26 16,0 0-10-16,0 0 9 16,0 0 44-16,-10-8-66 15,10 8 2-15,0 8-8 0,-2 10 8 16,-1 8 17-16,-3 6 11 16,3 4-20-16,-3 7 21 15,1 2-14-15,-1 2 3 16,-1 3-4-16,1-2-15 15,1-5 18-15,0-2-21 16,2-8 11-16,0-2 10 16,0-3-14-16,0-7-7 15,3-3 11-15,0-6-11 16,0-3 0-16,0-4-1 16,0 0 1-16,0-5 9 15,0 0-9-15,0 0-4 0,0 0-14 16,0 0-52-16,0 0-24 15,0 0-19-15,0-12-88 16,0-7-660-16</inkml:trace>
  <inkml:trace contextRef="#ctx0" brushRef="#br0" timeOffset="168716.539">23827 14195 678 0,'0'0'83'16,"0"0"-79"-16,0 0 2 16,0 0 3-16,0 0 8 15,0 0 66-15,-2 5-41 16,2 0-21-16,0 5-16 15,0 6 38-15,6 4 16 16,2 4-36-16,1 3 4 16,3 4 5-16,1 0-21 15,1 2 28-15,2 1-32 16,-1 1-2-16,0-1 20 16,-2-2-22-16,2-6-3 15,-4-8 2-15,1-7 1 0,-2-3 4 16,2-8-7-16,6 0 0 15,3 0 44-15,6-12-39 16,2-6-4-16,0-4-1 16,-4 2 8-16,-3 2-8 15,-5 0 0-15,-2 6 0 16,-6 3-8-16,-3 4 8 16,-1 1-23-16,0 2-48 15,-1 1-48-15,3-1-96 16,-1-2-285-16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5:24.119"/>
    </inkml:context>
    <inkml:brush xml:id="br0">
      <inkml:brushProperty name="width" value="0.05292" units="cm"/>
      <inkml:brushProperty name="height" value="0.05292" units="cm"/>
      <inkml:brushProperty name="color" value="#FF0000"/>
    </inkml:brush>
  </inkml:definitions>
  <inkml:trace contextRef="#ctx0" brushRef="#br0">1809 2465 192 0,'0'0'21'16,"0"0"72"-16,0 0-53 15,0 0-35-15,0 0 21 16,0 0-18-16,0 0 2 0,0 0 19 16,-2-16-21-1,2 16 14-15,0 0-22 0,0 0 12 16,0 0-17-16,0 0 5 15,0 0-12-15,0 0-5 16,2 0-11-16,1 0 6 16,3 0-20-16,-2 3-98 15,3-2 34-15</inkml:trace>
  <inkml:trace contextRef="#ctx0" brushRef="#br0" timeOffset="1648.837">2166 2306 496 0,'0'0'39'0,"0"0"-15"16,0 0 49-16,0 0-63 16,0 0 1-16,0 0-6 15,-15-8 1-15,15 8 1 16,0 0-7-16,0 0 19 15,0 0-17-15,0 0 0 16,1 0 1-16,7 0-1 16,2 2-2-16,9 4 0 15,3 2 2-15,8 1-7 16,4 1 5-16,5-2 0 16,5-1 1-16,3 2-1 15,-1-2 0-15,2-1 0 0,1 3 2 16,3-3 0-16,3 2 1 15,8-1 2-15,0 3 0 16,2-2-5-16,1 1 0 16,-2 1-2-16,2-2 9 15,3 1-5-15,-1 0-2 16,-4-1 0-16,-1-1 0 16,-6 0 0-16,-7-2 0 15,-11 0 4-15,-7-4-3 16,-10 3 30-16,-8-4-10 15,-7 0-5-15,-5 0 35 16,0 0-41-16,-2 0-9 16,0 0 9-16,0 0-6 0,0 0-4 15,0 0-39-15,0 0-29 16,0 0-68-16,0 0-449 16</inkml:trace>
  <inkml:trace contextRef="#ctx0" brushRef="#br0" timeOffset="10111.061">13710 2197 433 0,'0'0'88'0,"0"0"-62"15,0 0 42-15,0 0-27 16,0 0-12-16,0 0 9 16,0 0-38-16,-8-15 22 15,7 13 44-15,0 0-47 16,1 2 19-16,0 0-34 0,0-1 8 16,0 1-7-1,0 0-5-15,0 0-5 0,0 0 1 16,0 0-10-16,0 0 14 15,0 0-2-15,1 0 4 16,5 0-5-16,0 0 3 16,0 0 0-16,-1 0 2 15,-1 0 7-15,-1 0-5 16,0 0 1-16,-2 0 0 16,0 0 14-16,-1 0-19 15,0 0 0-15,0 0 0 16,0 0 3-16,0 0-6 15,0 0-18-15,0 0-56 16,0 0 12-16,4 0-68 16,-1 3-25-16,3-1-31 0</inkml:trace>
  <inkml:trace contextRef="#ctx0" brushRef="#br0" timeOffset="11281.216">14178 3003 877 0,'0'0'25'0,"0"0"-25"0,-81 7 4 15,56 4-13-15,1 2 9 16,4-2 0-16,6 1 0 15,8-3 0-15,6 2-9 16,0-1-1-16,10 2 7 16,10-1 3-16,5-1 0 15,3-1 3-15,-1 2-10 16,-3 1 9-16,-3-1-2 16,-4 3 6-16,-7 3-6 15,-3 0 18-15,-7 5 6 16,0 6 0-16,-9 5 29 15,-9 1-33-15,-7-2 5 16,1-5-11-16,3-5 1 16,5-5-2-16,6-8-13 0,6-3-4 15,4-5-5-15,0-1-101 16,18 0-23-16,9-17 6 16,3-12-383-16</inkml:trace>
  <inkml:trace contextRef="#ctx0" brushRef="#br0" timeOffset="12156.275">14355 3234 795 0,'0'0'48'16,"0"0"-22"-16,0 0-13 0,0 0-9 16,0 0 9-1,-57 55 8-15,48-27-5 0,4 3 14 16,5-2-5-1,0 2-12-15,2-4-5 0,12-2-5 16,4-6 4-16,3-4-7 16,1-5 0-16,2-6 6 15,0-4-5-15,-3 0-1 16,0-4 11-16,-5-11-11 16,-4-1-5-16,-7-4-4 15,-5 0 1-15,0-1 2 16,0 0-11-16,-9 8 5 15,3 4 3-15,0 6 5 16,4 3 0-16,1 0 1 16,1 3-17-16,-1 12 9 15,1 3 10-15,0-1 1 0,0-4-3 16,0-3 4-16,3-2-1 16,4-4 0-16,-4-4 0 15,0 0 1-15,2 0 1 16,2 0-2-16,2-13 14 15,2-5-10-15,0-5 0 16,0-5-4-16,0 1-6 16,-1 3 3-16,2 0-14 15,0 7-1-15,3 4 17 16,0 7-7-16,1 4 4 16,1 2-18-16,1 0 18 0,0 6 1 15,-3 8-6 1,-2 1 9-16,-2-1-2 0,-2 2 5 15,-2 0-3-15,0 0 0 16,0-1 9-16,-1-2-6 16,3-2 5-16,0-2-8 15,3-3 8-15,3-2-6 16,3-4 8-16,2 0-9 16,5-4 3-16,2-9 11 15,-2-5-15-15,2-5 0 16,-2-7 1-16,-3-5 4 15,-1-5 1-15,-5 0-6 0,-7 4 0 16,-2 3 10 0,-6 5-10-16,-1 4 0 15,0 3-2-15,0 9 12 0,0 4-12 16,-3 4 2-16,0 4-7 16,-3 0-9-16,-1 10 12 15,-5 12 4-15,-1 8-2 16,1 5 5-16,3 2 5 15,5-3 4-15,4-3-6 16,0-5 17-16,0-4-23 16,6-5 0-16,6-4-2 15,3-7 6-15,2-2-8 16,3-4-16-16,-2-4-43 16,0-15-11-16,-10-10-132 15</inkml:trace>
  <inkml:trace contextRef="#ctx0" brushRef="#br0" timeOffset="12313.227">14899 3111 745 0,'0'0'0'0,"0"0"-36"15,86-7-3-15,-52 1-135 16,-7-2 46-16</inkml:trace>
  <inkml:trace contextRef="#ctx0" brushRef="#br0" timeOffset="12616.11">15156 3330 549 0,'0'0'0'0,"0"0"-24"0,0 0 13 16,0 0 11-16,0 0 0 15,0 0 0-15,61-2 8 16,-47-11 18-16,0-5-26 16,-4-4-70-16,-1-7-274 15</inkml:trace>
  <inkml:trace contextRef="#ctx0" brushRef="#br0" timeOffset="13687.637">13863 3297 712 0,'0'0'0'0,"0"0"0"0,78 27 2 16,-15-25 2-1,17-2 14-15,9-8 15 16,8-10-26-16,3-4 8 0,-4-1-15 16,-5 2 1-1,-13 3 8-15,-10 0-9 0,-14 6-9 16,-15 2 9-16,-12 5 2 16,-13 2-2-16,-13 3-16 15,-1 0-33-15,-28 7 44 16,-22 12-35-16,-23 11-14 15,-19 5-6-15,-11 0-55 16,2-3 115-16,21-8 103 16,28-13 73-16,28-5-10 15,24-4-166-15,12 0-3 16,26-2-28-16,20 0 17 16,22-13 14-16,16-12 0 15,16-8-64-15,9-3 3 0,10-2 4 16,-5 1-166-16</inkml:trace>
  <inkml:trace contextRef="#ctx0" brushRef="#br0" timeOffset="15300.173">16054 2582 615 0,'0'0'248'0,"0"0"-161"0,0 0-56 15,0 0 0-15,0 0 25 16,0 0-13-16,-7-6-20 15,7-2-23-15,0-4 8 16,1-2-3-16,10-6-3 16,3-7-2-16,5-5 1 15,0-6 0-15,0-7 6 16,-2-4-7-16,-2-2-3 16,-4-1 0-16,-2-1 3 15,-7 1-13-15,-2 2 12 16,-2 5-11-16,-11 7 11 15,1 11-8-15,1 11 7 16,5 10-15-16,5 4 17 0,0 2 0 16,1 0-1-1,-2 7-29-15,-2 18-3 0,0 9 28 16,-2 9 5-16,0 3 9 16,3 1-8-16,0-2 3 15,-2-3 22-15,1-5-14 16,1-5 1-16,-1-6-8 15,3-6-3-15,0-7 11 16,1-5-13-16,0-5-2 16,0-3 2-16,0 0 1 15,0 0 3-15,0-3-4 16,9-12 2-16,6-1-4 0,5-1-15 16,-1 3 7-16,3 7 3 15,-3 5-17-15,-2 2 10 16,0 0 2-16,-1 13 11 15,0 1-8-15,0 1 9 16,-2-2 0-16,1-3-2 16,1-1 8-16,0-6-11 15,1-3 5-15,0 0 0 16,2-3 11-16,2-9-1 16,3-5-10-16,-3-1 0 15,-3 0-21-15,-7 5 14 16,-4 6-11-16,-5 4 18 15,-2 3-9-15,0 0 6 16,0 7-17-16,-9 11 20 16,-2 9 5-16,1 0 15 0,4 0-20 15,5-4 1-15,1-5 6 16,0-7-7-16,5-3 0 16,7-3-7-16,9-5 22 15,6 0-15-15,6-2 0 16,4-13 0-16,0-3-7 15,-6 2 1-15,-4 2 3 16,-6 5-5-16,-9 4-3 16,-6 3 11-16,-6 2 0 15,0 0-12-15,0 0 8 16,-14 12-12-16,-3 7 16 16,-3 4 18-16,3 2-7 0,5-4 7 15,5 0-18-15,6-3 0 16,1-4-7-16,0-4 4 15,11-2 3-15,6-3-2 16,6-3 6-16,1-2-4 16,5-2 4-16,-3-8-4 15,-5-1-14-15,-7 0-25 16,-10-1 20-16,-4-1 6 16,-2 0-3-16,-11 4-61 15,-2 3 41-15,3 4 30 16,1 2 2-16,4 0 4 15,5 5 0-15,2 3-3 0,0-1-3 16,0-1 3 0,2-4 3-16,9-2 0 0,7 0 11 15,3-6-11-15,2-11 2 16,3-6 13-16,-1-4-7 16,1-5 5-16,-4-1 11 15,-3-2-23-15,-3-1 7 16,-4-2-8-16,-3 4 0 15,-3 7 9-15,-3 9 10 16,-1 9 6-16,-2 6-9 16,0 3-3-16,0 5-13 15,0 16-12-15,-2 10 12 16,-6 3 4-16,-2 4 6 16,2-4 10-16,4-7 5 15,2-7-18-15,2-5 5 0,0-4-12 16,0-4 7-16,0-2-7 15,0-2 1-15,0-1-1 16,0-2 0-16,0 1 2 16,0 1-2-16,0 0-2 15,0-2 2-15,0 3-2 16,0-3 2-16,0 0-6 16,2 0-13-16,4 0-53 15,4-5-9-15,-2-10-148 16</inkml:trace>
  <inkml:trace contextRef="#ctx0" brushRef="#br0" timeOffset="16064.596">16968 2155 585 0,'0'0'47'0,"0"0"-44"0,-5 56 0 15,4-24 46-15,1 4 6 16,0 1-5-16,-1 2-6 16,1 1-9-16,-1-2-6 15,-1-4 16-15,0-3-39 16,-1-7 3-16,1-10 5 15,2-5-6-15,0-5-8 16,0-4 0-16,0 0 3 16,0-5 32-16,0-17-8 15,3-12-22-15,4-14-5 16,0-4-22-16,1-3 6 0,-5 2-16 16,3 4 4-1,4 6 22-15,1 6-31 0,3 11 17 16,4 8 17-16,0 7-6 15,2 1 5-15,-3 8 4 16,0 2-3-16,-3 0-6 16,-2 8-2-16,-4 8 11 15,-5 6 14-15,-3 1 2 16,-1 3 27-16,-14 3-20 16,-6-2-12-16,-3 2 7 15,-2-4-18-15,1 2-3 16,10-4-71-16,11-11-195 0</inkml:trace>
  <inkml:trace contextRef="#ctx0" brushRef="#br0" timeOffset="17152.67">17533 2226 660 0,'0'0'74'0,"0"0"-30"15,0 0-24-15,27-58-15 16,-24 54 42-16,-3 1 12 15,0 3-33-15,0 0 28 16,0 0-45-16,-9 0-6 16,-4 5 8-16,-3 9-10 15,-1 7-2-15,1 2 1 16,4 1 0-16,5-2 8 16,3 0-8-16,4-4 0 15,0-1-4-15,0 0 4 16,9-3-10-16,3 1 10 15,4 0 0-15,2 1-1 0,-1 1 1 16,-2-1 0 0,-3 1 0-16,-5-2 5 0,-3 0-6 15,-4 0 1-15,0 1 0 16,-17 4 7-16,-6 1-6 16,2-6-1-16,5-4 9 15,6-6-8-15,8-3-1 16,2-2-3-16,0 0-20 15,6-12 18-15,13-8-7 16,10-7-31-16,2 2-4 16,-2 4 32-16,-5 4 15 15,-4 5-6-15,-4 5 6 16,-6 3-1-16,-2 2 8 16,-6 2-7-16,-2 0 0 15,0 0 5-15,0 0-11 0,0 0 6 16,0 0 0-1,0 9-8-15,0 3 9 0,0 5-1 16,2-2 9-16,3 1 2 16,4-1-13-16,0-3 2 15,0-3 0-15,4-5-12 16,-4-1 6-16,-1-1-11 16,-3-2 0-16,-5 0-17 15,0-3 28-15,0-3-24 16,-5-1-4-16,-7 3 32 0,-1 3-4 15,1 1 6 1,4 0-2-16,2 1 5 0,3 7 7 16,3-1-10-16,0 0 1 15,8-1 3-15,6-2-1 16,6-4 16-16,3 0 12 16,2-3-21-16,2-5 5 15,-2-2 2-15,-1-7-13 16,-2 0 12-16,-6-6-10 15,0-6-2-15,-4-3 21 16,-1-6-15-16,-1-2-10 16,-4-4 0-16,0-1-2 15,-1 3-7-15,-1 4 9 16,1 13 0-16,-3 10 10 16,-1 12 30-16,-1 3-17 0,0 0-23 15,0 12-14-15,0 12 14 16,0 6 24-16,1 0 0 15,1 1 4-15,1-5-26 16,2-5 8-16,4-5-10 16,1-3 6-16,3-4-3 15,1-5-3-15,1-4-26 16,1 0-32-16,-5-7-70 16,-5-10-91-16</inkml:trace>
  <inkml:trace contextRef="#ctx0" brushRef="#br0" timeOffset="17274.558">17991 2279 714 0,'0'0'65'0,"0"0"-65"15,0 0 0-15,0 0-3 16,66 10-34-16,-34-10-122 16</inkml:trace>
  <inkml:trace contextRef="#ctx0" brushRef="#br0" timeOffset="20175.049">18554 2409 549 0,'0'0'147'15,"0"0"-103"-15,0 0 11 16,0 0-4-16,0 0 8 16,0 0-8-16,0 0-34 15,16-11 13-15,2-3-9 16,0 0-18-16,2-2 8 15,-2-3-10-15,-3 4-1 16,-5-1 0-16,-3 1-6 16,-2 3 4-16,-5 3-22 15,0 1 14-15,0 5-3 16,0 1 7-16,-3 2-1 0,-3 0-8 16,0 0-6-16,-3 12 18 15,0 5 3-15,3 3-3 16,1 3-5-16,5-1 8 15,0-1-6-15,0 0 2 16,5-6 6-16,6 0-7 16,2-6 5-16,4-3 0 15,4-5 0-15,4-1 1 16,2-4-1-16,-3-12 2 16,1 0-2-16,-4-1-4 15,-2 0 0-15,-3 6-3 16,-4-1-1-16,-1 6 4 0,-3 3 3 15,-3 3-2 1,0 0-6-16,2 0 9 0,-4 3-3 16,2 10 0-16,-2 0 3 15,-3 4 3-15,0-1-2 16,0-1 11-16,0-1-11 16,-5-3 0-16,1-3-1 15,1-1 7-15,1-2 0 16,2-5-7-16,0 0-27 15,0 0 25-15,0 0-10 16,13-6 12-16,4-9 0 16,4-4 3-16,3-2 0 15,-1-2-3-15,-1 2-1 16,-3 0-5-16,-5 0 6 16,-7 3 0-16,-5 3-5 0,-2 5 0 15,0 5-5-15,0 1 2 16,0 4 8-16,0 0-2 15,0 2-32-15,2 12-9 16,5 5 43-16,6 5 4 16,1 5 23-16,1-2-5 15,2 4-19-15,-4-4 13 16,-1 0-11-16,-6-3 0 16,-3-2-5-16,-3-6 8 15,0-1-2-15,0-6-5 16,-7-4-1-16,1 0 9 15,0-4-9-15,2-1-30 0,2 0 22 16,2-2-29 0,0-13-9-16,4-3-50 0,8 0-3 15,4 1 47-15,2 3 44 16,1 1 8-16,0 3 24 16,0-1 6-16,-1 3 1 15,-2 0-4-15,0-3-6 16,-2 1 16-16,1-1-13 15,-1 1-15-15,0-3-9 16,-1-1 0-16,0 0 13 16,-1-1-6-16,-2-1-6 15,-1 1 20-15,0 2-12 16,-2 2-15-16,-2 3 9 0,-2 3-3 16,0 3 0-16,-3 2-2 15,0 0 2-15,0 0-1 16,0 0 1-16,-2 11-12 15,-7 7 12-15,-2 4 3 16,1 5 17-16,0-1 1 16,4-1 0-16,4-1 26 15,2-5-46-15,0-5 17 16,6-5-8-16,8-4-10 16,7-3 18-16,0-2-8 15,4 0-2-15,0-6 3 16,-1-9-10-16,-2-1-1 0,-3-1 8 15,-5 0 3-15,-2 3-17 16,-4-1 6-16,-5 0-15 16,-2 2 14-16,-1 2-28 15,0 6 21-15,0 4 1 16,0 1 10-16,0 0-10 16,0 0 7-16,0 0-9 15,0 0 2-15,0 0-4 16,0 4 11-16,0 5 0 15,6-1 4-15,-1-1 4 16,2-2-8-16,2 0 0 16,2-2 1-16,5-2 0 15,2-1-1-15,4 0 7 16,2-6-1-16,1-7-12 16,-1-1-3-16,-5-1-32 0,-4 3 41 15,-6 0-20 1,-2 5 20-16,-4 4-11 0,-3 3 17 15,0 0-6-15,0 0 0 16,0 9 0-16,0 7 5 16,0 2 0-16,0 0 16 15,0-1-5-15,9-4-15 16,6-4 7-16,6-2-8 16,8-4-7-16,9-3-2 15,6 0-112-15,2-11-449 16</inkml:trace>
  <inkml:trace contextRef="#ctx0" brushRef="#br0" timeOffset="21900.395">19816 2823 357 0,'0'0'43'0,"0"0"-19"16,0 0 67-16,0 0-30 15,19-54-23-15,-18 50-14 0,0 2-17 16,1 2 20-16,-2 0-11 15,0 0-3-15,0 0 0 16,0 0-8-16,0 0 22 16,0 0-20-16,-9 0 4 15,-7 7 19-15,-4 5-21 16,-5 2 7-16,2 3 26 16,2 1-37-16,3 1 40 15,3 1-43-15,3 2 4 16,5-3-1-16,4-1-5 15,3-2 0-15,0-3 0 0,12-1 0 16,8-1 0-16,6 0 0 16,4 0 0-16,0-2 9 15,3 0-6-15,-1-1 0 16,-1-1-3-16,-1-2 9 16,-2-4-19-16,-3-1 10 15,-3 0-9-15,-5 0 6 16,-5-11-35-16,-5-2 29 15,-2-8 1-15,-4 0-21 16,-1-6 3-16,0-3-22 16,0 3-25-16,-7-2 28 15,1 7 20-15,0 4 11 16,2 6-7-16,3 3-95 16,0 5-27-16</inkml:trace>
  <inkml:trace contextRef="#ctx0" brushRef="#br0" timeOffset="22484.314">19985 2765 610 0,'0'0'17'15,"0"0"2"-15,0 0 35 16,0 0-16-16,-73-23-11 15,51 23-1-15,-3 12-16 16,1 6-5-16,-3 6 28 16,2 3-20-16,4 1-10 15,3 4 24-15,3 1-17 16,5 0 13-16,7-4-1 16,3-4-17-16,4-3 11 0,16-5-7 15,3-4-9-15,7-4 5 16,3-4-5-16,2-5 11 15,-1 0-11-15,0-14 4 16,-4-2 14-16,-1-5-17 16,-1-4-1-16,-5-1 0 15,-6-5-1-15,-5-1-6 16,-7-3 4-16,-5 0-11 16,-1 1 5-16,-13 5-39 15,-5 6 44-15,-3 4-4 16,0 8 2-16,3 9 0 15,1 2-13-15,7 0-17 0,0 17-12 16,7 4-39-16,4 4-10 16,0-1-92-16</inkml:trace>
  <inkml:trace contextRef="#ctx0" brushRef="#br0" timeOffset="22852.551">20303 2752 519 0,'0'0'19'0,"0"0"-12"16,-11-61 37-16,11 44-22 15,0 3 56-15,0 5-15 0,0 5-12 16,0 2 23-16,-1 2 0 15,-1 0-27-15,-4 0-47 16,-5 16-1-16,-5 11 1 16,-5 8 16-16,0 6 17 15,1 5-11-15,4 0-21 16,4 1 27-16,4-1-28 16,7-7 0-16,1-4-1 15,5-4 5-15,11-8-8 16,5-5 4-16,1-5-7 15,3-4 4-15,3-6-38 16,1-3-32-16,-1 0-38 0,-4-10-123 16</inkml:trace>
  <inkml:trace contextRef="#ctx0" brushRef="#br0" timeOffset="23423.024">20495 2959 739 0,'0'0'82'0,"0"0"-47"0,0 0-10 15,0 0-17-15,0 0 4 16,0 0-13-16,1-60 1 15,11 40-4-15,2-3-2 16,-1 5 4-16,1 3-13 16,-2 5 12-16,-2 4 3 15,-3 4-11-15,-2 0 11 16,-2 2-12-16,2 0 11 16,1 5 1-16,0 7 2 15,1 0-2-15,-4 3 7 16,0-1 37-16,-3-1-43 15,0-3 11-15,0 0 4 0,0-5-15 16,0 1 16 0,0-4-17-16,0-1 0 0,0-1 13 15,0 0-10-15,0 0 8 16,0-4 60-16,0-6-48 16,0-2-22-16,0 4-1 15,0 5 0-15,0 2 36 16,0 1-36-16,0 0 1 15,0 0-2-15,3 0-9 16,5 10 6-16,5 2 3 16,1 1 2-16,2-2 11 15,0-1-12-15,0-2 0 16,1-4-1-16,0-3-18 16,1-1-26-16,1 0-47 15,1-15-127-15,-1-6-403 0</inkml:trace>
  <inkml:trace contextRef="#ctx0" brushRef="#br0" timeOffset="24713.023">20820 2967 736 0,'0'0'65'0,"0"0"-65"15,0 0 0-15,0 0 0 16,0 0 20-16,0 0 52 16,11-3-27-16,8-7 0 0,4-5-7 15,3-2-26-15,4-4 11 16,2-1-23-16,-1-3 3 15,0-4-8-15,-4-6 6 16,-4-1-3-16,-5-2-29 16,-4 3 0-16,-5 6-2 15,-6 13 12-15,-3 7 21 16,0 9 0-16,0 0-2 16,0 1-6-16,-6 14 2 15,-5 9 4-15,-3 3-1 16,3 3 6-16,-1-2 13 15,7-3 3-15,3-2-10 0,2-6 12 16,0-3-21-16,7-4 1 16,8-2-1-16,6-3 1 15,5-3 4-15,2-2-5 16,1 0 5-16,-4 0-9 16,-7 0 4-16,-7 0 0 15,-7 0-9-15,-3 0 9 16,-1 0-1-16,0 0-8 15,0 7 0-15,-11 6 9 16,-6 6 4-16,2 2 7 16,3-1 15-16,5-1-25 15,5-2 5-15,2-3-5 16,0-3 6-16,9 0-11 16,7-4 4-16,5-4 0 15,6-3 5-15,0 0-5 0,-1-8-1 16,-3-5 0-16,-3-2-28 15,-6-2 16-15,-5 0-8 16,-8 1 4-16,-1-2 11 16,-6 5-41-16,-10 1-20 15,2 5 51-15,-1 5 16 16,2 2-11-16,3 0 11 16,0 0 0-16,4 3-3 15,2 6 3-15,1-2 0 16,3 1-6-16,0-2 12 15,0 0-3-15,0-1 8 16,5 0-6-16,1 0 16 0,1-3-21 16,-1 0 14-16,1-2-4 15,3 0 2-15,2 0 19 16,4-6-6-16,-1-5-20 16,3-1 22-16,-2 0-24 15,0-2 3-15,-2 2 5 16,0 3-9-16,-3 2 7 15,-1 4-9-15,-4 2 0 16,0 0-6-16,-2 1 6 16,2 0-3-16,-1 0 0 15,-1 6 0-15,2 6 1 16,-4 3 4-16,-1 1-1 16,-1 1 37-16,0-1-34 0,0 0 5 15,-4-6 4-15,1-3-12 16,0-2 10-16,3-3-11 15,0-2 0-15,0 0-5 16,0 0 3-16,1-5 2 16,13-7-7-16,1 0-6 15,1 3 1-15,-2 2 9 16,-2 4 3-16,1 2-10 16,-2 1 10-16,1 0 0 15,-1 0-4-15,2 0 7 16,1 0-9-16,2 0-17 15,2 0-101-15,0 0-43 0,-2-1-395 16</inkml:trace>
  <inkml:trace contextRef="#ctx0" brushRef="#br0" timeOffset="25214.252">21894 2744 462 0,'0'0'201'0,"0"0"-197"16,0 0 1-1,-72 67 22-15,53-40 36 0,3-2 2 16,6-2-36-16,4-2 11 15,6-6-36-15,0-5 8 16,3-1-12-16,12-5 0 16,6-4 12-16,3 0-8 15,7-9 1-15,-2-6-5 16,-4-3 0-16,-5-2-8 16,-5-1 4-16,-6 0 8 15,-3 0-4-15,-6 3 0 16,0 4 0-16,0 5 13 15,0 5-12-15,0 1 24 0,0 3-17 16,0 0-8-16,0 0 0 16,0 0-5-16,0 0-4 15,0 0-4-15,0 5 13 16,0 1-3-16,0 1 2 16,0-2 2-16,2 0 0 15,0-2-1-15,-1 1 8 16,0-1-19-16,0-1-10 15,-1 0-78-15,0-2-62 16,0 0-430-16</inkml:trace>
  <inkml:trace contextRef="#ctx0" brushRef="#br0" timeOffset="26378.985">21628 2805 556 0,'0'0'145'15,"0"0"-125"-15,0 0 42 16,0 0-8-16,0 0 16 15,0 0 18-15,2-33-54 16,-9 33 2-16,-13 0-36 16,-4 0 0-16,-5 9 4 15,0 6-1-15,3 3-3 0,9 0 0 16,5-1 1 0,6-3-13-16,6-3 12 0,0-3 0 15,6-4-6-15,11-1 6 16,4-3 0-16,3 0 11 15,1-5-8-15,-2-5 6 16,-1-2-9-16,-4-3-3 16,-4-1-6-16,-1-2 1 15,-6 5-2-15,-3 1 8 16,-1 7 2-16,0 3-4 16,-3 2 4-16,0 0-13 15,0 6 9-15,0 14-15 16,-8 8 19-16,-3 4 11 15,-4 2-2-15,1 1 21 16,-1-2-27-16,0-1-2 0,-1-4 6 16,1-3-7-1,-2-4 0-15,-1-6 3 0,5-2 2 16,-1-4-2-16,5-2-3 16,4-3 0-16,3-2-4 15,2-2 4-15,0 0-3 16,0 0-9-16,4 0 12 15,12-8 3-15,10-4-3 16,7-5-7-16,4 1-8 16,1-2-40-16,2-1-47 15,-2-2-66-15,-5-5-453 16</inkml:trace>
  <inkml:trace contextRef="#ctx0" brushRef="#br0" timeOffset="26947.816">21876 3041 573 0,'0'0'216'0,"0"0"-192"16,0 0 10-16,0 0-34 0,0 0 0 16,32-64 53-16,-16 44-42 15,-1-3 21-15,-1-2-21 16,2 0-6-16,-1 0 4 16,-1 0-6-16,2 5-3 15,-1 4 0-15,-2 5 1 16,2 5-1-16,-4 4 0 15,1 2 3-15,0 0-14 16,-1 11 11-16,-2 7 0 16,-3 5 13-16,-4 1-10 15,-2 2 35-15,0-2-21 16,0-4-8-16,-8-2 15 16,0-6-24-16,2-3 1 0,4-6-3 15,1-1 9-15,1-2-5 16,0 0-2-16,0 0 0 15,11-11-7-15,9-4 7 16,3 0 0-16,-1 5-4 16,-5 5 4-16,-6 2-3 15,1 2 1-15,-2 1 2 16,2 0-6-16,-3 0 6 16,3 0 0-16,-2 0-4 15,3 2 0-15,3 0-28 16,2-2-28-16,0 0-80 15,2-14-66-15</inkml:trace>
  <inkml:trace contextRef="#ctx0" brushRef="#br0" timeOffset="27247.015">22370 2607 767 0,'0'0'36'0,"0"0"-28"16,0 0-8-16,0 0 0 16,0 0 31-16,0 0 6 15,79 31-17-15,-50-5 49 16,-3 3-52-16,-1 4-4 0,-4 4 3 16,-6 0-15-16,-7 4 17 15,-8 2-18-15,0 0 5 16,-14 6 11-1,-9-2-16-15,-7 2 1 0,-6 4 6 16,-5 1-7-16,-7 1-24 16,-8 2-94-16,-9-7-76 15,-4-12-341-15</inkml:trace>
  <inkml:trace contextRef="#ctx0" brushRef="#br0" timeOffset="34405.032">2004 2551 116 0,'0'0'4'16,"0"0"43"-16,0 0 6 15,0 0-41-15,0 0 14 16,0 0-22-16,0 0 15 16,-6-40 33-16,6 38-43 15,0 0 26-15,-3 0 7 16,0 1-16-16,0 0 63 0,0 0-38 15,1 0-12-15,2-1-27 16,-1 1-4-16,1-2 30 16,0 3-19-16,0 0-6 15,0 0 4-15,0 0-11 16,0 0 15-16,0 0-21 16,0 0 0-16,0 0 13 15,0 0-13-15,0 0 6 16,0 0 0-16,0 0-4 15,0 0 11-15,0 0-13 16,0 0 0-16,0 0-10 16,0 0 10-16,1 0 0 15,9 0-9-15,0 4 15 0,6 1-8 16,3-1 2-16,3 2 0 16,5-1-4-16,0 0 4 15,-1 1 0-15,6 0-12 16,0-2 21-16,1-2-13 15,6-2 4-15,3 0 0 16,1 0 6-16,-2-6-6 16,1 0 0-16,-5 0-1 15,2-1 16-15,-5 4-16 16,3-3 1-16,-1 2 0 16,0 0-8-16,6-3 16 15,-2 1-8-15,-3-3 0 0,-1-1-3 16,-6-1 3-1,-3 3 0-15,-2-1 5 0,-4 0-6 16,-6 3 1-16,0-1-4 16,-7 4-5-16,-5 1 7 15,-3 1-20-15,0 1-11 16,0 0-15-16,-14 0-30 16,-14 0-296-16</inkml:trace>
  <inkml:trace contextRef="#ctx0" brushRef="#br0" timeOffset="34960.238">2120 2614 273 0,'0'0'65'0,"0"0"39"15,0 0-35-15,0 0-52 16,0 0 1-16,0 0 4 16,0 0 13-16,-11 0-31 15,11 2 0-15,0 0-5 16,12-1 1-16,6 2 0 16,9 0 45-16,9-1-33 15,3-2 23-15,4 0-35 16,7 0 9-16,1-5 5 15,3-7-5-15,3-1 2 16,-5-2-10-16,-4 0 3 16,0-1-7-16,-3 1 3 15,-4-1 0-15,-4 4 14 0,-10 2-14 16,-8 5-5-16,-10 2 2 16,-5 1 0-16,-4 2 3 15,0 0 0-15,0 0-29 16,0 0-7-16,0 3-54 15,0 5-75-15,-4 2-17 16</inkml:trace>
  <inkml:trace contextRef="#ctx0" brushRef="#br0" timeOffset="46424.594">4337 2846 75 0,'0'0'0'16,"0"0"0"-16,0 0-34 16,0 0 25-16,0 0 9 15,0 0-13-15,0 0 16 16,0 0-3-16,-34-14 23 0,30 10-4 16,-1 1-2-1,1 1 12-15,-2-1-29 0,3 0 38 16,0 3-22-16,3-3 12 15,-2 1 31-15,2-2-8 16,-1-1 15-16,0 2-45 16,1-2-3-16,0 0 62 15,0 2-40-15,0-1 19 16,0 1-27-16,-1 0 7 16,0 2 19-16,0 1-9 15,-1 0-25-15,2 0 9 16,0 0-33-16,0 1-8 15,0 14-2-15,0 6 12 16,0 7-2-16,0 5 0 16,3-3 7-16,0-2 18 0,0-2-25 15,-1-4 0-15,0-3 5 16,-2-3 5-16,2-3-17 16,-2-5 7-16,0-3 0 15,3-4 14-15,-3-1-14 16,0 0 0-16,0 0 31 15,0-3 4-15,0-13-18 16,0-4-17-16,0-5 0 16,5-1-4-16,4 0 4 15,3 4-21-15,1 4 13 16,2 8-19-16,-1 2 24 16,2 5-17-16,-2 3 20 0,-3 0-11 15,5 3 3-15,-5 10 4 16,0 4-1-16,-5 1 10 15,-4 3-5-15,-2-1 0 16,0 0 0-16,-7 0 0 16,-5-2 10-16,3-1-10 15,0-4 0-15,0-3 0 16,2-3-12-16,5-5 2 16,2 0-51-16,0-2-6 15,0 0-73-15,0 0-72 16</inkml:trace>
  <inkml:trace contextRef="#ctx0" brushRef="#br0" timeOffset="47018.866">4501 3003 634 0,'0'0'83'16,"0"0"-36"-16,0 0-35 15,0 0-12-15,0 0 50 16,0 0-11-16,21-10-29 15,-6-2-10-15,4-2 9 16,-1 2-18-16,-5 2 9 16,-1-1-6-16,-3 4 0 15,-5 1-18-15,-3 4 19 16,-1 1 5-16,0 1-8 0,0 0-1 16,0 0-22-1,-1 4-22-15,-6 8 52 0,3 3-1 16,-1 1 2-16,4-1 0 15,1-1 7-15,0-5 8 16,6-2-15-16,5-3-3 16,-1-3 3-16,1-1 13 15,4-1 25-15,2-10-2 16,1-7-13-16,0-2-1 16,-3 0-19-16,-2-6-3 15,0 1 5-15,-2-4 5 16,-2 0-7-16,-1 0-3 15,-4 2 0-15,1 1-30 16,-4 5 23-16,-1 6-12 16,0 5 15-16,0 7 2 0,0 3 0 15,0 0-11-15,0 3-28 16,0 12 38-16,0 7-13 16,0 5 16-16,0 6 3 15,-4-2 2-15,2-1 30 16,0-4-35-16,2-5 12 15,0-7 2-15,0-4-14 16,2-6 0-16,5-2 9 16,2-2-5-16,1 0-8 15,0-3 1-15,6-11-75 16,-6-4-45-16,-6-4-349 16</inkml:trace>
  <inkml:trace contextRef="#ctx0" brushRef="#br0" timeOffset="47153.502">4751 2811 493 0,'0'0'3'16,"0"0"-3"-16,0 0-75 16,82-16-47-16</inkml:trace>
  <inkml:trace contextRef="#ctx0" brushRef="#br0" timeOffset="47858.708">4974 2934 402 0,'0'0'7'0,"0"0"5"16,0 0 10-16,0 0 0 15,0 0 88-15,0 0 24 16,36-9-78-16,-24-6-35 16,-1-1-21-16,-1-2 8 15,-4 1 6-15,-1-3-14 16,-5 1 3-16,0 1-12 16,0 3 8-16,0 4-3 15,0 4 3-15,0 4 1 0,-2 2 1 16,2 1-1-16,0 0-6 15,0 0-1-15,-3 5-33 16,0 7 32-16,0 2-3 16,0 2 22-16,3-2-3 15,0-2-8-15,0 0 0 16,0-3 8-16,3 0-8 16,3-3 0-16,-1-2 0 15,4-2 9-15,-2-1 6 16,0-1-15-16,-1 0 0 15,2 0 3-15,-2 0-3 16,1-3 0-16,2-5-1 16,-2 0 11-16,0 0-9 0,-2-2-1 15,-3 4 0-15,0-4-8 16,2 2 8-16,-1-4-1 16,1 4 1-16,0-2-27 15,-1 5 26-15,2 1-6 16,-1 2 6-16,0 2-11 15,-2 0 12-15,1 0-9 16,-1 0 9-16,1 0-20 16,1 3 16-16,1 2 4 15,-1 3 0-15,-1-1-17 16,-1-1 20-16,-1 1-3 16,2 0 4-16,-2-2-1 0,1-1-2 15,-2-1-1-15,2-2 6 16,-1 0-21-16,-1-1-3 15,2 0-33-15,2 0 43 16,-1 0-20-16,1-5-106 16,-4-3-50-16</inkml:trace>
  <inkml:trace contextRef="#ctx0" brushRef="#br0" timeOffset="48849.27">4911 2923 603 0,'0'0'54'16,"0"0"-17"-16,0 0-37 16,0 0 0-16,0 0 21 15,0 0-19-15,23-69 27 16,-15 49 3-16,3-2-21 0,-1 0 12 16,1-4-23-1,-2-1 0-15,0-1 1 0,-2 0-1 16,-2 0 0-16,-2 4 8 15,-1 2-4-15,-1 4 11 16,-1 3-15-16,0 4 0 16,0 6 15-16,0 3-6 15,0 2-5-15,0 0 0 16,0 0-4-16,0 8-28 16,0 12-3-16,0 7 31 15,-2 3-3-15,2 5 3 16,0-1 0-16,0 1 14 15,0-5-14-15,1-3 20 0,3-6-20 16,3-3 8 0,1-2 8-16,-1-3-16 0,1-4 0 15,-4-4 0-15,3-3 7 16,-1 1-7-16,-1-3 0 16,3 0 0-16,2-4 62 15,4-10-58-15,1-2-4 16,-5-1 6-16,-1-4 9 15,-2 4-17-15,-3 2 2 16,-1 1 0-16,0 4-1 16,-2 6 1-16,-1 4-11 15,0 0 5-15,0 0-18 16,0 3-23-16,0 11-2 16,-1 2 49-16,-2 4 6 0,0-1-5 15,3-4-1-15,0 0 7 16,0-2 1-16,0-2 0 15,6-2-8-15,0-3 2 16,3-3-8-16,-3-3 6 16,2 0 0-16,-3 0 7 15,1 0-2-15,2-2 9 16,1-8-14-16,-1-3 3 16,2-1 6-16,-2 0-7 15,1-2-2-15,-1 4 0 16,0 2-5-16,4 2-16 15,-1 4-10-15,-2 1 3 16,1 3 27-16,-1 0-32 0,0 7 32 16,0 5-9-1,2 4 10-15,-4 2 0 0,2 0 3 16,-2-2 3-16,-2 0 32 16,3-5-38-16,-3-1 4 15,4-3 6-15,2-4-10 16,4-2 0-16,5-1-1 15,5 0 1-15,4-4-4 16,4-8-86-16,-4-3-340 16</inkml:trace>
  <inkml:trace contextRef="#ctx0" brushRef="#br0" timeOffset="51075.985">5764 2641 463 0,'0'0'16'0,"0"0"7"15,0 0-13-15,0 0 2 16,-52 66 22-16,47-52-13 15,5 0 6-15,0-1-27 16,0-1 0-16,5 0 18 16,6-2-11-16,0 1-3 0,-2-1-8 15,2 1 14-15,-5 1 0 16,-2 1-10-16,-2 2 15 16,-2 0 0-16,0 2-4 15,-3 4 1-15,-9-2 14 16,0 0-19-16,0-5 9 15,3-3-16-15,0-5 0 16,7-4-5-16,0-2 5 16,2 0-1-16,0-6-9 15,7-9 2-15,7-2-24 16,6 1 21-16,-2 3 11 16,0 3 14-16,0 4-8 0,-4 0-1 15,-1 1 9 1,-1 3-3-16,-3 0-1 0,5 0 0 15,-5-2-6-15,3 0 8 16,1-1-12-16,1-1-1 16,1-1-7-16,-1-1 16 15,-2 0-3-15,-4-1-5 16,-3-1 5-16,-1 1-7 16,-4 4 2-16,0 2 0 15,0 3-1-15,0 0 6 16,0 0-10-16,-4 2 0 15,-5 9 5-15,-2 5 16 16,1-1-14-16,1-2-1 16,6-1 0-16,0-5 4 15,3-1-3-15,0-2-2 0,0-1 0 16,3-3-15-16,9 0 18 16,5 0-3-16,3 0 7 15,6-5-1-15,1-5-10 16,-2 1 4-16,-1-1 0 15,-5 3 5-15,-4 0-4 16,-5 4-1-16,-4 0 0 16,-3 2 2-16,-3 1-4 15,0 0 2-15,0 0 0 16,-3 1-10-16,-7 10 10 16,-4 4 0-16,-3 2 7 15,4 2 1-15,4 0 0 0,2-1-8 16,5 0 0-16,2-5 6 15,0-2-6-15,0-4-5 16,4-4 1-16,6-1 8 16,1-2-1-16,3 0-3 15,-2 0 0-15,3-6 27 16,-6-2-27-16,0-2 0 16,-6 0-2-16,-2-3 1 15,-1 1-16-15,0 2-7 16,0 2 6-16,-2 4 5 15,0 2 9-15,0 2 1 0,2 0 2 16,-1 0-19 0,-1 0 13-16,2 8 3 0,0 1 4 15,0-1-10-15,0 0 10 16,0-3 0-16,0-2-1 16,5-1 8-16,0-2-7 15,3 0 5-15,4 0 5 16,5-2 26-16,2-7-32 15,-2-2-4-15,-2-2 7 16,-1 1-1-16,-4-3-2 16,-2-2-4-16,-1-1 11 15,-4-2-30-15,-3 1 19 16,0 1-2-16,0 1-20 16,-6 4-5-16,0 3 25 0,-3 4-6 15,0 3 8 1,0 2-25-16,-1 1 18 0,2 0-26 15,0 1 26-15,1 4 11 16,5 2-8-16,0 0-7 16,2 1 11-16,0 1-10 15,0-2 13-15,2 0-6 16,8-2 2-16,0 0 1 16,5-5 6-16,3 0 23 15,1 0-25-15,1 0 38 16,2-2-35-16,3-6 0 15,-2 0 8-15,1 0-11 16,-5 1-7-16,1 2 3 16,-6 1 0-16,-1 1-3 15,-3 3 3-15,-8 0 0 0,-1 0-9 16,-1 0 8-16,0 1-17 16,0 8 16-16,0 1 2 15,-2 2 9-15,-3 1-9 16,1-1 0-16,1 0 16 15,2 0-10-15,1 1-1 16,0-2-5-16,0 2 6 16,1-2 7-16,5-1-13 15,2-1 0-15,2-1-2 16,0-3 2-16,1-1 0 0,5-3 0 16,0-1 6-1,3 0-9-15,0-3 3 0,1-6 0 16,-2 0 8-16,-3-1-5 15,-1-1-2-15,-1-1-1 16,-1 2 1-16,-1-1-7 16,0 1 6-16,-1 1 0 15,0 0 0-15,3 3 0 16,-3-3-12-16,2 4 6 16,-1 0 0-16,-3 2-10 15,1 1 14-15,-3-1-27 16,-4 3 23-16,-2 0-38 15,0 0-3-15,0 0-5 16,-2 6 52-16,-7 3 2 16,0 3 7-16,0-1 2 0,0 2 26 15,3-2-31-15,3 2 7 16,2-2 13-16,1-2-19 16,0 1-6-16,1-4-1 15,8 1 0-15,2-2 8 16,1-2 0-16,3-3-8 15,1 0 9-15,3 0-4 16,-1-3 36-16,1-7-36 16,-4-4-4-16,1-1 19 15,-3-5-19-15,3 0-1 16,-4-3 0-16,-5 0 11 16,-1 0-5-16,-2 4-6 0,-1 6 2 15,-2 4 5-15,0 6-2 16,0 2 22-16,-1 1-27 15,2 0-9-15,0 2 7 16,1 12-16-16,1 2 18 16,-1 4 12-16,-2 0-4 15,0-1-2-15,-1-3 9 16,0-2-15-16,0-3 20 16,0-4-20-16,0 0 0 15,1-6 1-15,-1-1-1 16,3 0 0-16,0 0-1 15,1-1 2-15,1-6-9 16,1 0-10-16,2 2 9 0,-1 4-8 16,1 1 17-1,4 0 0-15,4 0-6 0,2 0 15 16,2 4 4-16,1 0-13 16,-1-2 4-16,-2-2-5 15,-4 0 2-15,-2 0-2 16,-3 0-58-16,-4 0-144 15,-5 0-261-15</inkml:trace>
  <inkml:trace contextRef="#ctx0" brushRef="#br0" timeOffset="51661.145">4795 3360 682 0,'0'0'0'16,"0"0"-7"-16,0 0-1 16,0 0-45-16,0 0 53 15,0 0 34-15,79 0-22 16,-40-3 51-16,10-1-47 15,11-4-5-15,9-2 19 16,8-3-23-16,9-1-7 16,9 1 10-16,6 2-5 15,1 3-5-15,1-1 0 16,-1 3 2-16,-5-2-3 16,-5 1 1-16,-8-2-2 0,-9 1 2 15,-12 0 0-15,-12-3 4 16,-8 2-4-16,-12 2 11 15,-12 1 2-15,-7 2 1 16,-8 3 12-16,-2 1 11 16,-2 0-26-16,0 0-6 15,0 0-5-15,0 0-38 16,0 3-37-16,0 9-31 16,0 9 38-16,-6-2-268 15</inkml:trace>
  <inkml:trace contextRef="#ctx0" brushRef="#br0" timeOffset="60520.371">4646 3423 45 0,'0'0'71'0,"0"0"1"15,0 0-36-15,0 0 39 16,0 0-44-16,0 0-8 16,0 0 22-16,0 0-35 15,-5-6 19-15,4 3-13 16,1 3-13-16,-2-2 68 15,2 1-53-15,0 1-7 16,0 0 14-16,0-1-25 16,0 1 25-16,0 0-8 0,0 0-16 15,0-1 57 1,0 1-58-16,0 0 0 0,0 0 10 16,0 0-7-16,0 0-3 15,0 0 0-15,-3 0 1 16,3 0-15-16,0 0 14 15,0 0 0-15,6 0-4 16,4 0 6-16,4 0-2 16,4 0 0-16,3 0 0 15,1 0 1-15,4 0-1 16,1-2 0-16,0-3-7 16,5 2 20-16,2-1-13 0,2 0 0 15,3 0 1 1,0-3-8-16,0-1 7 0,-1 2 0 15,-6-1-2-15,-1 2 15 16,-6 1-23-16,-4 1 10 16,-7 1-27-16,-5 0 22 15,-2 2-72-15,-7 0-56 16,0 0 25-16,-2 0-143 16</inkml:trace>
  <inkml:trace contextRef="#ctx0" brushRef="#br0" timeOffset="60885.913">4860 3450 147 0,'0'0'42'0,"0"0"36"16,0 0 2-16,74-9-52 15,-47 3 23-15,0-3-38 0,3 2-11 16,1-1 9-1,3-1-11-15,1 3 0 0,-2 0-3 16,0 0 14-16,-2 1-18 16,-1 0 7-16,-2 0-44 15,-3 2 0-15,-7 3-178 16</inkml:trace>
  <inkml:trace contextRef="#ctx0" brushRef="#br0" timeOffset="62111.381">8604 3602 236 0,'0'0'166'15,"0"0"-128"-15,0 0-15 16,0 0-23-16,0 0 0 16,0 0 51-16,37 0-18 15,-17 0-11-15,4 0 16 16,3 0-22-16,4 0 19 15,5 0-33-15,3 0 4 16,4 0 20-16,4 3-26 16,0 4 0-16,-2 1 7 15,0 1 0-15,-4 2-11 16,-1 2 4-16,-1 0 0 0,1 2 2 16,3 0-2-16,3 1 0 15,2-1-7-15,-1-1 12 16,-4 0-5-16,-1-1 0 15,-6 0 0-15,-6 1 2 16,-4 4-2-16,-5 1 0 16,-3 3-8-16,-4 1 18 15,-3 3-10-15,-7 5 0 16,-2 4 0-16,-2 8 12 16,0 2-12-16,0 2 0 15,-8-3-9-15,0-4 29 16,0-4-28-16,3 0 8 0,1-2 0 15,-1 1 2-15,-2-4-2 16,3-2 0-16,-2-2-5 16,1-3 11-16,-3-1-4 15,1-2-2-15,1-1 0 16,0-2-1-16,-1-2 1 16,2-1 0-16,-2-2 5 15,0 0-4-15,1-2-1 16,2-2 0-16,1-1 2 15,-2-1-10-15,-2-1 8 16,0-1-36-16,-4-1 14 16,-2-2-87-16,-4-2-58 15</inkml:trace>
  <inkml:trace contextRef="#ctx0" brushRef="#br0" timeOffset="62516.911">9294 4398 595 0,'0'0'26'0,"0"0"-26"16,0 0 6-16,0 0 6 16,0 0 44-16,0 0-24 15,-16-22-13-15,16 22-19 0,0 0 1 16,0 6-4-16,0 12 3 15,0 4 0-15,4 9 1 16,0 0-1-16,-2 1 4 16,1-1-9-16,1-2 14 15,1-3-1-15,1-3-8 16,0-3 0-16,0-3 0 16,4-2 3-16,1-4 0 15,3-1-1-15,2-5 10 16,-1-1-1-16,6-4-7 15,4 0 2-15,3 0 31 16,3-5-37-16,-1-5 9 16,6-4-9-16,3-1 7 15,2-2-22-15,2 0-23 16,-1-2-42-16,-3 1-60 0</inkml:trace>
  <inkml:trace contextRef="#ctx0" brushRef="#br0" timeOffset="66654.089">8206 5408 570 0,'0'0'4'0,"0"0"45"16,0 0-40-16,0 0 3 0,0 0-12 15,0 0 0 1,0 0 27-16,0 0-14 0,-7-23-9 15,7 23 30-15,0 0-32 16,0 0-2-16,0 0 0 16,0 0 0-16,0 0 1 15,0 0 6-15,0-1-7 16,0 1 35-16,0 0-33 16,0-1 18-16,0 0-20 15,0-2 13-15,2-1-11 16,5 2-2-16,2-1-1 15,0 2-10-15,3 0 22 16,2 0-16-16,2 0 5 16,3 1 0-16,2-2 4 15,5 2-4-15,6-2 0 16,4 2-5-16,3-2 14 16,-1-1-13-16,0 2 4 0,-1-2 0 15,-1-1-13-15,2-1 13 16,0 1 0-16,-3 1-1 15,-4 3 10-15,-4 0-11 16,-2 0 2-16,-4 0 0 16,-3 0-6-16,-3 0 6 15,-3 0 0-15,-3-2 0 16,-3 2 7-16,-3 0-9 16,-3 0 2-16,0 0 0 15,0 0-5-15,0 0 5 0,0 0 0 16,0 0 2-16,0 0 3 15,0 0-6-15,0 0 1 16,0 0 0-16,0 0-4 16,0 0 4-16,0-1 0 15,0 1-11-15,0 0-12 16,0 0-10-16,0 0-60 16,0 0-156-16</inkml:trace>
  <inkml:trace contextRef="#ctx0" brushRef="#br0" timeOffset="68018.627">8454 5391 371 0,'0'0'25'16,"0"0"-21"-16,0 0-7 15,0 0 3-15,0 0 0 16,0 0 58-16,9 20-54 16,-7-10 23-16,-1 2 8 0,1 0-12 15,-1 1 16 1,-1 1-20-16,0 1-18 0,0 3 38 16,-6 0-36-16,-6 0-3 15,-1 0 11-15,-3-1-4 16,0-1 5-16,-2 1-12 15,0-2 5-15,0 0 8 16,-3-2-10-16,2 0-2 16,-1 0 24-16,-3 0-25 15,-2 0 7-15,-2 2-7 16,-4 1 0-16,-4 0 15 16,-4-1-14-16,-6 3-1 15,-3-3 4-15,2-1 0 16,-1-1-4-16,2-2 8 0,-3 1-2 15,-9-2 4-15,0 0-10 16,-6 1 0-16,-5-1 15 16,-5 0-15-16,-7 1 2 15,-5 0-2-15,-4 1 9 16,-6 3 0-16,-3 4-9 16,-5 0 0-16,8-3 10 15,8-6-4-15,15-3 16 16,12-5-22-16,6-2 11 15,9 0-12-15,5 0 3 16,6 0-2-16,5-4 22 16,4-2-16-16,2-1 11 15,0 1-17-15,0 1 0 0,1-2-8 16,3 3 8-16,4 0 0 16,6-1 1-16,6 2 7 15,1 0-16-15,2 3 2 16,-2-2 6-16,1 2 7 15,1 0-7-15,0 0 0 16,0 0-11-16,0 0-9 16,-1 0-19-16,0 0-21 15,1 0-40-15,0 0 38 16,0 0-102-16,0 0-151 16</inkml:trace>
  <inkml:trace contextRef="#ctx0" brushRef="#br0" timeOffset="68588.041">6552 5700 362 0,'0'0'14'16,"0"0"14"-16,0 0-19 15,0 0 14-15,0 0-3 16,0 0 17-16,-51-3 15 0,36 3-44 16,-4 9-6-1,-4 3-2-15,0 2 6 0,-2 2 5 16,2-1-11-16,-1 0 0 15,3-3 3-15,-1 3-3 16,1-3 0-16,3-1 0 16,3 0 8-16,4-3 8 15,1 2-16-15,1-1 0 16,0 2 4-16,1 2-4 16,-1 0 0-16,2 3 0 15,4-1 8-15,-2 2-15 16,1 2 7-16,2-1 0 0,1 1-4 15,1-2 4-15,0-1 0 16,0-2 4-16,11-2 3 16,4-3 20-16,4-1 1 15,4-3-19-15,3-3 42 16,0-2-51-16,4 0 21 16,0 0-21-16,-2 0 18 15,1 0-20-15,-2-3 2 16,2-1-29-16,1-1 28 15,2 1-73-15,3-1-15 16,1-2-123-16</inkml:trace>
  <inkml:trace contextRef="#ctx0" brushRef="#br0" timeOffset="74300.15">2333 6102 395 0,'0'0'63'0,"0"0"30"16,0 0-76-16,0 0-11 15,0 0-6-15,0 0 0 16,0 0 20-16,0 0-18 0,52-12 13 16,-34 9 16-1,3-1-27-15,1 2 20 0,5 2-24 16,1 0 11-16,0 0-13 15,3 0 2-15,1 0 0 16,1-3 7-16,6-1 7 16,4-1-24-16,-4-2 10 15,-4-1 0-15,-3-1-3 16,-5-1 3-16,-5 5-7 16,-5-1 5-16,-6 3-95 15,-6 2-43-15,-5 1-109 16</inkml:trace>
  <inkml:trace contextRef="#ctx0" brushRef="#br0" timeOffset="74691.083">2348 6164 381 0,'0'0'67'0,"0"0"-60"0,0 0-7 15,0 0 0-15,0 0 39 16,0 0-21-16,70 15 23 15,-43-12-8-15,-1-1-10 16,1 3 5-16,1-2-28 16,1 1 4-16,1-2 10 15,-1 0-14-15,3-2 0 16,4 0 1-16,1 0 8 16,-2-4-12-16,-3-2 3 15,-6 0-25-15,-8 4 24 16,0 0-169-16,-7-3-51 15</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06:53.313"/>
    </inkml:context>
    <inkml:brush xml:id="br0">
      <inkml:brushProperty name="width" value="0.05292" units="cm"/>
      <inkml:brushProperty name="height" value="0.05292" units="cm"/>
      <inkml:brushProperty name="color" value="#FF0000"/>
    </inkml:brush>
  </inkml:definitions>
  <inkml:trace contextRef="#ctx0" brushRef="#br0">19313 4412 614 0,'0'0'32'16,"0"0"-20"-16,0 0 44 15,0 0-23-15,0 0-13 16,0 0 53-16,0 0-47 15,-8-2 20-15,8 2-32 16,0 0-8-16,0 0-5 16,0 0-1-16,0 0 0 0,0-3 8 15,8-1-8-15,0-4 0 16,0 5 0-16,-3-1 12 16,-3 2-3-16,-2 2-9 15,0 0-5-15,0 0 2 16,0 0-149-16,-4 0-197 15</inkml:trace>
  <inkml:trace contextRef="#ctx0" brushRef="#br0" timeOffset="2038.978">19208 4409 696 0,'0'0'0'0,"0"0"-30"16,0 0-2-16,0 0 32 15,0 0 19-15,0 0 42 16,-2 0-34-16,2 0 27 16,6 0 7-16,9-5-20 15,3-6 18-15,1-6-52 16,2-2 7-16,-1-4-11 15,-2-3 0-15,-1-1 6 16,-4 0-9-16,-4 0 0 16,-4 3-9-16,-4 3 9 15,-1-1-14-15,0 3-12 0,-6 3 20 16,0 5-6-16,3 2 12 16,0 3 0-16,2 4 6 15,-1-2-6-15,2 2-5 16,0-2 1-16,0 0 8 15,3-1-15-15,14-1-5 16,5-1-3-16,4 1 11 16,-1 3-14-16,-3 3 10 15,-3 0-4-15,-3 0 5 16,-7 0 11-16,0 2-8 16,-4 5 8-16,-4 2-10 15,-1 4 10-15,0 4 0 0,0 2 33 16,-5-1-26-16,0-1 40 15,3-2-44-15,1-1 5 16,1-1-9-16,0-1 1 16,3-3 0-16,10 0 1 15,4-3 13-15,5-6-9 16,4 0-5-16,2 0 2 16,-4-3-6-16,-8 0-15 15,-6 0 12-15,-8 3 3 16,-2 0 8-16,-1 0-11 15,-17 6 3-15,-6 17 4 16,-5 4 36-16,4 4-30 16,7-4 21-16,11-3-15 0,5-8-10 15,2-4-4-15,2-4 0 16,9-2 2-16,8-6 1 16,5 0 9-16,3-4-10 15,-1-8 0-15,-5-1 5 16,-7 0-12-16,-7-2 2 15,-6 1-19-15,-1-1 18 16,-6 2-16-16,-10 1-3 16,-3 3 2-16,1 3-2 15,0 1 24-15,7 3-5 16,5 2 6-16,4-1-8 16,2 1 8-16,0 0-9 0,0 0 6 15,0 8-4-15,4 1 7 16,8 0 0-16,5-1 14 15,5-4 15-15,5 0-19 16,3-4 2-16,4 0 9 16,-4-8-16-16,-3-7 12 15,-4 2-17-15,-2-3 0 16,-3 1 9-16,-7 0-9 16,-2 5 0-16,-7-1 7 15,-2 4-7-15,0 2-1 16,0 2-4-16,0 2 5 15,0 1-15-15,0 0 1 16,-4 4 3-16,-1 7 4 0,1 3 7 16,1 2-9-16,3-1 9 15,0-4 0-15,0-3-3 16,0-3 3-16,0-2-4 16,0-3 2-16,0 1 4 15,0-1-1-15,0 0 0 16,0 0 3-16,0 0 43 15,0 0-43-15,0 0 28 16,0-5-2-16,7-4-30 16,0-2 0-16,-2 0 0 15,0 2 5-15,-2 1-11 16,2 2 6-16,-4 4-2 0,-1 0-6 16,0 2 2-1,0 0 2-15,0-2-12 0,-7 2-32 16,-2 0 46-16,-3 0-32 15,1 0 34-15,2 0-3 16,2 0 2-16,4 0 1 16,1 0-6-16,2 0 15 15,0 0-18-15,0 0 9 16,0 0-11-16,0 0-15 16,0 0-28-16,0 0 21 15,0 2 21-15,2 2 12 16,0-2-10-16,-1-2 10 15,-1 0 0-15,1 0 0 16,-1 0 9-16,0 0-15 16,0 0 6-16,1 0 0 0,1 0 6 15,0 0-6-15,4 0 0 16,2 0 8-16,1-6 1 16,2-1-9-16,-4-1 0 15,-2 2 5-15,-2 2 3 16,-3 3-6-16,0 1 11 15,0 0 22-15,-1 3-31 16,-12 15 5-16,-3 11 2 16,-2 11 36-16,3 5 11 15,3 2-36-15,5-5-6 16,7-9 0-16,0-12-11 16,2-6-5-16,9-8 0 0,-2-3 6 15,2-3 9-15,-1-1-15 16,5-3 2-16,0-13 20 15,0-6-16-15,-2-7-6 16,-3-4-33-16,-6 2-30 16,-2 6 46-16,-2 7-10 15,0 9 25-15,0 4-12 16,0 4 13-16,0 1-6 16,-2 0-27-16,-1 0 18 15,0 7 10-15,3 1 6 16,0-1 0-16,0 2-11 15,0-4 11-15,0 1 0 16,0-1 4-16,8-1 5 16,2-2 18-16,3-2-27 15,4 0 17-15,1-10 19 0,3-9-10 16,3-6-1-16,2-8-11 16,1-2-4-16,-1-4-15 15,-4-1 9-15,-3-1-4 16,-4 2 0-16,-5 7-7 15,-5 8-3-15,-2 10 9 16,-3 6 2-16,0 6-1 16,0 2 0-16,-5 2-6 15,-6 12 0-15,-3 11 6 16,3 4 0-16,3 5 6 0,4-4-3 16,3 0 11-1,1-5-14-15,0-5 0 0,8-4-7 16,4-5 10-16,1-2-6 15,2-6-8-15,0-3-61 16,-2 0-11-16,-5-7-91 16,-8-10-351-16</inkml:trace>
  <inkml:trace contextRef="#ctx0" brushRef="#br0" timeOffset="2168.723">20097 4145 680 0,'0'0'76'15,"0"0"-76"-15,0 0-25 16,0 0 9-16,0 0-10 16,0 0-89-16,60 0-365 0</inkml:trace>
  <inkml:trace contextRef="#ctx0" brushRef="#br0" timeOffset="2774.374">20481 4435 667 0,'0'0'112'16,"0"0"-98"-16,0 0 26 15,0 0 33-15,0 0-48 16,0 0-7-16,77-77-15 16,-51 46 7-16,0-2-10 15,-6-1 0-15,-2 1 1 16,-5 6 6-16,-5 4-7 16,-6 6-1-16,-2 4-5 15,0 7 11-15,0 4-5 16,0 2 0-16,-1 0-11 15,-5 6-10-15,-2 11 5 16,0 6 16-16,2 1-5 16,6-2-1-16,0-2 6 15,8-4-7-15,4-3 10 0,2-5-3 16,1-4 0-16,2-4 2 16,3-2 2-16,1-12-4 15,1-6 0-15,-1-5 9 16,-2-1-5-16,-2 0-6 15,-3 9 2-15,-5 5 0 16,-3 7-2-16,-5 5 2 16,1 0-3-16,-2 0-2 15,0 10-10-15,0 11 15 16,-5 6 2-16,-2 6 2 16,-1-2 5-16,1-2-3 15,3-6-6-15,1-5 0 0,3-7 2 16,0-4-13-16,0-4 1 15,0-3-87-15,0 0-34 16,0-23-217-16</inkml:trace>
  <inkml:trace contextRef="#ctx0" brushRef="#br0" timeOffset="2910.306">20724 4026 825 0,'0'0'0'0,"0"0"-180"16,0 0-153-16</inkml:trace>
  <inkml:trace contextRef="#ctx0" brushRef="#br0" timeOffset="4468.91">21409 4077 700 0,'0'0'49'15,"0"0"-27"-15,0 0-1 16,0 0 7-16,0 0-19 0,-66-4 41 16,43 20-38-1,0 5 2-15,3 3 58 0,6 2-66 16,5 1 3-16,5-2-9 16,4-1 3-16,0-6-2 15,13-6-1-15,3-6 7 16,4-6-16-16,2 0 9 15,0-9-13-15,-2-9-1 16,-6-3-37-16,-5 0 12 16,-7 1 21-16,-2 4-10 15,0 7 27-15,-9 3-15 16,2 4 12-16,-2 2-4 16,-2 2-1-16,4 9 7 15,1 3 2-15,5 3 0 0,1 0 1 16,0-3-1-16,5-3 0 15,8-2 6-15,3-6-3 16,5-3 9-16,2 0-12 16,3-7 1-16,-1-9 12 15,1-3-13-15,-1-2 0 16,0-1 0-16,-2-4 3 16,-4-3-3-16,2-1-3 15,-5-1-13-15,-4 2 6 16,-3 3 9-16,-2 3 1 15,0 3-2-15,-3 4 2 0,-1 3 0 16,-1 2-2 0,-2 2 4-16,0 4 22 0,0 4-24 15,0-2 2-15,0 3 11 16,0 0-13-16,0 0-1 16,-3 7 0-16,-6 9 2 15,0 6-7-15,0 8 6 16,-2 1 0-16,4 7 27 15,0-1-14-15,-1 3-12 16,5-5 1-16,0-6 16 16,3-5-19-16,0-3 1 15,6-4 0-15,5-3 10 16,0-3-9-16,3-1 0 16,-1-3-1-16,3-4 7 0,0-1 5 15,-1-2-12-15,2-1 0 16,1-12 12-16,2-4-7 15,-3-5-5-15,2 1 0 16,-2-3 4-16,-2-1-5 16,-1 0 1-16,-1-2-10 15,-4 4-1-15,-1 2 16 16,-4 4-9-16,-1 3 4 16,-3 2 0-16,0 4-1 15,0 3 1-15,0 3 0 16,2 2 10-16,-2-1-10 15,1 1 0-15,-1-2-11 16,0 2 25-16,1 0-19 16,-1 0 5-16,0 0 0 15,0 0 0-15,0 0 4 0,0 0-4 16,0 0 4-16,0 0-1 16,0 0 6-16,0 0-9 15,0 0 1-15,0 0-10 16,0 0 8-16,0 10 1 15,0 7 0-15,0 7 17 16,0 2 13-16,0 0-21 16,0 2-3-16,0-4 9 15,0-2-13-15,0-4 1 16,0-2 4-16,0-3-2 0,0-4 1 16,2-5-6-1,0-2 0-15,1-2-1 0,0 0 1 16,4 0 0-16,6-8 13 15,3-7-9-15,3 1-8 16,-4 2 3-16,-3 6-4 16,-5 2-2-16,-5 4 7 15,1 0-13-15,0 0 13 16,0 7-11-16,0 4 3 16,2 3 8-16,1-2 0 15,-2-2 6-15,1-3-4 16,-1-5-3-16,-1 1 2 15,0-3 4-15,2 0 26 16,4 0-14-16,4-12 0 16,3-4 3-16,1-4-17 0,1 0-3 15,-2 2 0-15,-2 3-43 16,-2 5-12-16,-1 6-33 16,0 4-77-16,-3 0-104 15</inkml:trace>
  <inkml:trace contextRef="#ctx0" brushRef="#br0" timeOffset="5526.712">22289 4233 795 0,'0'0'56'16,"0"0"-44"-16,0 0-24 0,0 0 21 15,0 0-9-15,0 0 15 16,-54 59-11-16,47-40 7 15,4 0-11-15,1-4 1 16,2-4 0-16,0-4-1 16,0-5 0-16,0-2-3 15,2 0 8-15,3 0 13 16,4-2-11-16,1-13-1 16,2-7-12-16,-1-2-3 15,-5 0-15-15,-4 0 16 16,-2 3-37-16,0 6 25 15,0 6 9-15,0 6 11 16,0 3-13-16,0 0 13 16,-2 1-6-16,0 13-4 15,2 1 20-15,0 3-5 0,0-6-1 16,2 0 13-16,7-5 4 16,2-3-9-16,0-4 3 15,2 0 8-15,1-1-17 16,0-13 15-16,1-1-19 15,-2-5 4-15,3-1 0 16,-3-2-6-16,-1 3-1 16,0 1-1-16,-4 4-8 15,-3 6 8-15,-3 4 2 16,1 3 0-16,-3 2-12 0,0 0 4 16,0 0-19-1,0 0 14-15,0 3-21 0,0 7 33 16,0 1 1-1,-1-2 0-15,-3 0 0 0,3 0 0 16,0-2 0-16,0 1-1 16,1-3 4-16,0 2 6 15,0-1-9-15,0-1 2 16,0 2 9-16,5-3-11 16,0-2 0-16,2 2 2 15,-1-4 8-15,3 1-6 16,-1-1 11-16,1 0-8 15,1 0 21-15,0-5-27 16,2-1-1-16,2-5 13 16,1-2-12-16,-2-2 4 0,1 0-5 15,-2-3 0-15,-1 0 8 16,-3 1-8-16,0 4 0 16,-4 4 0-16,-4 6 2 15,1 3-8-15,-1 0 6 16,0 0 0-16,0 4-16 15,0 11 15-15,-1 5 1 16,-3 2-6-16,1 1 15 16,1-4-8-16,2 1-1 15,0-3 0-15,0-1 16 16,0 2-16-16,0 0 0 16,2 4 17-16,-2 1-16 0,0 1 3 15,0-2-4-15,-5 1 4 16,-9-1 5-16,-3-2-9 15,-4-4 0-15,3-5-4 16,6-3-6-16,3-4-7 16,8-4-13-16,1-4 2 15,7-10 18-15,13-7-50 16,3 1 58-16,0 4 2 16,0 1 22-16,-3 3-4 15,0 1-18-15,1 1 0 16,-3 2 10-16,0 3-10 15,-2 1-30-15,-2 3-8 16,-5 1-146-16,-5 0-323 0</inkml:trace>
  <inkml:trace contextRef="#ctx0" brushRef="#br0" timeOffset="8008.711">19536 5076 767 0,'0'0'13'0,"0"0"5"15,0 0 15-15,0 0-7 16,0 0-18-16,-71-20 9 16,60 20 4-16,2 0-16 15,1 11 7-15,0 6-10 16,1 6-2-16,2 3 10 15,5-2 4-15,0-3-17 16,0-7 3-16,5-5 0 16,0-5-2-16,-1-4 2 15,1 0 0-15,1 0 15 16,4-14-13-16,1-9-2 0,2-7 0 16,0-1-22-16,-1 3 11 15,-3 6-1-15,-1 8 12 16,-5 5-5-16,-2 9-4 15,1 0 3-15,0 7-17 16,-2 17 23-16,0 10 4 16,0 9 3-16,-8 5-6 15,-6-1 7-15,3-7 2 16,-1-5-1-16,1-8-9 16,2-7 0-16,2-6 1 15,1-6 7-15,2-5-8 16,3-2 2-16,1-1 2 15,0 0-8-15,0 0-11 16,0-8-15-16,1-2 16 16,10 0-10-16,1-1 22 15,4 0-5-15,3 1 13 0,0-1-15 16,3 1 9-16,2-5 0 16,1 0 2-16,1 0-2 15,0 0 0-15,1-3 4 16,1-1 1-16,-2-4-5 15,-5 2 0-15,-4-2 0 16,-7 2-10-16,-6 0 10 16,-4-1-14-16,0 3 3 15,0 0-36-15,-4 4 27 16,-5 5-11-16,0 1 27 16,1 6-16-16,-1 2 20 0,2 1 0 15,-1 0 0-15,2 0 0 16,2 0 0-16,1 1 0 15,3 2-13-15,0 0 0 16,0 4 8-16,3 2 5 16,9-2 23-16,1-1-23 15,4 2 10-15,0-4-10 16,2-1 1-16,3-3-1 16,3 0 7-16,-1 0-7 15,2 0 8-15,-1-5-1 16,0-1-8-16,-6 0 1 15,-2 0 0-15,-5 3 13 16,-8 0-13-16,-2 1-1 16,0 2 1-16,-2 0 16 15,0 0 8-15,0 2-24 0,-2 10 0 16,-6 2 29-16,3 5-26 16,0-1 8-16,4 2 17 15,1 2-19-15,0-4 8 16,0 2-17-16,4-4 0 15,5-2 17-15,1-2-17 16,5-3 0-16,3-5 4 16,3-2-2-16,2-2 12 15,0 0-14-15,-1-14 0 16,2 1 2-16,-2-4-2 0,-2-1 0 16,-4 0-2-1,-6 3 1-15,-5 2-9 0,-3 5 10 16,-2 3-22-16,0 3 20 15,0 2-9-15,-6 0-6 16,-2 6 15-16,0 8 2 16,1 3-3-16,1 3 0 15,2 3 3-15,4 1 26 16,0-2-23-16,0-4 18 16,2-3-8-16,7-3-12 15,3-5 13-15,1-1-14 16,5-6 5-16,6 0 26 15,3-6-30-15,4-9 1 16,-1-3 3-16,-1-3 3 16,-2 1-9-16,-8 2 1 0,-5 5-11 15,-8 6 1-15,-3 3 10 16,-3 4-11-16,0 0 8 16,0 0-9-16,-3 9 6 15,-9 9 5-15,-1 2 1 16,1 3 8-16,3-3-8 15,4-1 0-15,2-4 1 16,3-2 3-16,0-1-4 16,0-5 0-16,0-1 7 15,0-4-18-15,4-1 11 16,2-1 0-16,2 0 11 16,1 0-9-16,-2-3 8 0,1-3-10 15,-3-3-14 1,-2 2 8-16,-2-2 0 0,-1 0-19 15,0 0 19-15,0 2-24 16,-4 2 3-16,-3 2 14 16,0 3 8-16,3 0-8 15,0 6 13-15,3 6-8 16,1 3 5-16,0-3 5 16,0 1-2-16,6-2 0 15,3-5 6-15,1-3 3 16,2-3-1-16,4 0 9 15,0-3 12-15,2-10-23 16,0-6-2-16,-2-2 2 0,2-4 6 16,-2-2-12-1,-3-4 0-15,0-1 0 0,-2 0 12 16,-2-3-12-16,-2 3-12 16,-1 3 10-16,-1 1-4 15,0 8-2-15,-4 7 9 16,0 5-1-16,-1 6 0 15,0 2-3-15,-1 0-23 16,-14 15 8-16,-2 10 18 16,-1 6 7-16,5 3-7 15,4 3 0-15,6-3 26 16,3-5-17-16,0-6-1 16,8-7-8-16,2-5 1 15,2-7 14-15,2-1-15 0,0-3 0 16,2-3-2-16,-3-13-65 15,-7-6-147-15</inkml:trace>
  <inkml:trace contextRef="#ctx0" brushRef="#br0" timeOffset="8146.32">20564 5094 669 0,'0'0'0'0,"0"0"-123"16,0 0-59-16</inkml:trace>
  <inkml:trace contextRef="#ctx0" brushRef="#br0" timeOffset="8687.302">20658 5258 682 0,'0'0'32'16,"0"0"-14"-16,0 0-16 15,0 0 20-15,0 0 15 16,0 0-21-16,40-23-14 16,-29 13-2-16,1-4 0 0,0 0 11 15,-1-2-21-15,0 1 10 16,-2-4-3-16,0 4-3 15,-4 3 6-15,-2 5 0 16,-2 5 0-16,0 2-9 16,-1 0 2-16,0 5-15 15,0 15 22-15,0 4-9 16,0 1 18-16,0 1 7 16,0-5-12-16,7-5-2 15,4-5 22-15,-1-4-13 16,3-3-6-16,2-4 1 15,2 0-1-15,5-11 7 0,3-4-12 16,-3-6-45 0,-1 1 24-16,-5 0-9 15,-4 3-2-15,-4 7 13 0,-3 5 19 16,-4 5 0-16,-1 0 0 16,0 0 0-16,0 0 15 15,1 0-9-15,1 12 37 16,1 3 3-16,4-1-17 15,0 1-1-15,4-4-24 16,3 0 2-16,7-3 6 16,3-1-12-16,4-3-2 15,4 0-64-15,-3-4-105 16</inkml:trace>
  <inkml:trace contextRef="#ctx0" brushRef="#br0" timeOffset="10101.574">21606 5328 868 0,'0'0'33'16,"0"0"-33"-16,0 0 11 15,0 0-11-15,0 0 31 16,0 0-8-16,10-5 29 16,6-5-46-16,4-8 9 0,4-3-4 15,-2-4-7-15,2-6-2 16,-3-2-2-16,-2 1 0 15,-6 1-16-15,-6 5 3 16,-5 6 1-16,-2 8 4 16,0 6-16-16,0 6 23 15,-5 0-12-15,-3 9 2 16,-4 12-12-16,1 9 18 16,3 6 5-16,3-1 0 15,5-4-1-15,0-8-3 16,5-9-1-16,7-5 5 15,0-5 1-15,4-4-1 0,4 0 0 16,3-6 16 0,3-12-11-16,-2-6-1 15,0-6-4-15,-3-2-14 0,-4-4-1 16,-2 4 8-16,-3 7 7 16,-5 7-10-16,-3 9 20 15,-2 5 2-15,-2 4-12 16,0 0 2-16,0 5-23 15,0 15 15-15,-4 11 6 16,-5 4 34-16,0 4-17 16,-1-4 21-16,3-4-37 15,1-4 6-15,0-7 20 16,2-5-27-16,0-5 0 0,2-6 4 16,1-2 6-1,1-2-10-15,0 0 0 0,0 0 0 16,1-9-16-16,12-7 12 15,2 1-26-15,0 2 27 16,-2 5 3-16,-5 5 0 16,-2 2 0-16,0 1 2 15,0 0-16-15,3 0 14 16,1 0 0-16,2 0-1 16,2 3 7-16,4-2-3 15,3-1-3-15,1 0 9 16,1 0-3-16,-2-8-6 15,0-1 0-15,-5-1-3 16,-2 0 3-16,-6 1-6 16,-5 4 4-16,-3 0-6 0,0 4-3 15,0 1 11-15,0 0-21 16,-3 1 18-16,-5 9-7 16,2-1 9-16,0 2-1 15,3 3 2-15,1-2 0 16,0 1 0-16,2-5-1 15,0 1-11-15,0-3 12 16,0-2 0-16,0-1-2 16,2-1 4-16,5-2-4 15,2 0 2-15,3 0 0 16,2-8 7-16,3-4-7 16,-2-1-2-16,2-2-2 0,-1 0 8 15,-1 1-15-15,0 5 11 16,-4 2-3-16,-4 2-2 15,-3 4 5-15,-2 1-15 16,-1 0 13-16,1 3-3 16,1 7-2-16,-2-1 7 15,1 4 0-15,-2 0 11 16,1 0-11-16,-1-3 0 16,0-1-2-16,0-1 14 15,0-2-29-15,0-3 17 0,0-1-67 16,0-1 31-1,2-1-30-15,1 0 66 16,3 2 1-16,1-1 13 0,1 0 30 16,2 2-15-16,1-1-16 15,1-2 31-15,3 4-44 16,3-2 0-16,1 2-1 16,0-2-60-16,-6-1-18 15,-4-1-417-15</inkml:trace>
  <inkml:trace contextRef="#ctx0" brushRef="#br0" timeOffset="11352.966">22767 5415 801 0,'0'0'34'0,"0"0"-8"16,0 0-26-16,0 0 0 16,0 0-4-16,59-60 4 15,-34 36-4-15,-1 0-1 16,-3-3 10-16,-6 1-12 16,-4 2 7-16,-7 4 0 0,-4 6-12 15,0 5 12-15,0 5 0 16,-7 4 0-16,-7 5-7 15,1 12 7-15,-2 4 0 16,5 5 1-16,1-1 7 16,8-3-8-16,1-6 0 15,0-3 3-15,8-3 1 16,4-5 4-16,3-2-8 16,4-3 4-16,2 0 12 15,3-8-13-15,0-8-3 16,0-2 9-16,-1-5-2 15,-2-5-3-15,-2-5-4 0,-3-4 8 16,-2 1 1 0,-2 1-9-16,-1 2 0 0,-2 3-4 15,0 0 9-15,-2 3-2 16,-2 7-3-16,-1 4 0 16,-1 7 26-16,-1 6-19 15,-1 0-2-15,-1 3-5 16,0 0 6-16,0 0-14 15,0 6-10-15,0 10 18 16,0 4-4-16,-3 4 7 16,-3 3-3-16,2-1 0 15,0 2 8-15,2 4-2 16,2-1-6-16,0-4 0 0,0-3 5 16,4-6-5-1,5-3 0-15,3-5 0 0,0-4 12 16,2-4-13-16,1-2 1 15,1 0 0-15,1-12 15 16,-1-4-15-16,-1-4 0 16,0-4 3-16,-3-3 2 15,-2 1 3-15,-2 3-8 16,1 5 1-16,-5 5-9 16,-2 8 8-16,1 3 0 15,-3 2-3-15,0 0 4 16,1 0-3-16,1 0-8 15,2 3 10-15,0 10-19 16,-3 4 17-16,0 4 2 16,-1 5 7-16,0-1-2 0,-2 2-4 15,-6-1-1 1,0-3 7-16,1-1-1 0,0-6-6 16,3-3 0-16,2-4-3 15,1-2 13-15,1-5-10 16,0-2 0-16,0 0 0 15,0 0 0-15,0 0 1 16,0 0-1-16,0 0 24 16,7-7-21-16,1-3 6 15,0-1-9-15,-1-1 0 16,2-1-7-16,0-4 7 16,-1-1-45-16,-6-6-22 0,-2-3-54 15,0-9-219-15</inkml:trace>
  <inkml:trace contextRef="#ctx0" brushRef="#br0" timeOffset="11527.658">23131 5025 624 0,'0'0'0'0,"0"0"-52"16,0 0-51-16,75 0-104 0</inkml:trace>
  <inkml:trace contextRef="#ctx0" brushRef="#br0" timeOffset="16418.338">20451 6633 283 0,'0'0'383'0,"0"0"-340"15,0 0 11-15,0 0-17 0,0 0-1 16,0 0 25-16,0 0-49 15,2-3-8-15,0 8 1 16,0 10 1-16,1 4 57 16,-2 3-54-16,-1 3-4 15,0 3 31-15,0 0-34 16,0 4 13-16,0 0-8 16,-5-2 6-16,2-4-2 15,-1-6-11-15,0-3 0 16,2-7 0-16,1-2 0 15,1-6-5-15,-1-2-21 16,-1 0-42-16,-4-7 18 0,-5-15-130 16,-5-10-457-16</inkml:trace>
  <inkml:trace contextRef="#ctx0" brushRef="#br0" timeOffset="16692.945">20307 6747 694 0,'0'0'50'16,"0"0"-50"-16,0 0 0 16,0 0 0-16,0 0 60 15,6 62-31-15,-3-39 2 16,2 3 15-16,1-2-9 16,1-2-6-16,3-3-25 0,3-4 1 15,1-6 6-15,4-4-5 16,2-5-8-16,6 0 0 15,3-6 7-15,8-10-1 16,4-5-6-16,0-3-40 16,-2 3 32-16,-5 3-59 15,-8 6-41-15,-10 6-13 16,-9 3-239-16</inkml:trace>
  <inkml:trace contextRef="#ctx0" brushRef="#br0" timeOffset="17570.201">19629 7623 703 0,'0'0'101'16,"0"0"-89"-16,0 0 15 0,0 0-2 15,0 0-14 1,-61 21 40-16,38 3-39 0,2 5 8 15,1 5 32-15,6 0-48 16,3-2-4-16,6-5 2 16,4-6 8-16,1-4-20 15,0-7 7-15,3-4-7 16,6-5-14-16,3-1 23 16,2-4-8-16,3-13 0 15,0-5 2-15,-5-2 3 16,-2 1-31-16,-3 3 20 15,-3 6-2-15,-1 3-24 0,-1 5-16 16,-2 5 53 0,0 1-43-16,0 0 13 0,0 0-47 15,0 3-76-15,0 3 101 16,-5-3-249-16</inkml:trace>
  <inkml:trace contextRef="#ctx0" brushRef="#br0" timeOffset="18530.092">19581 7633 682 0,'0'0'54'0,"0"0"-43"16,0 0-9-16,0 0 11 16,-60 17 8-16,41 7-2 15,0 5 26-15,3 5-23 16,5-2 27-16,4-2-34 0,7-4-13 15,0-4 5 1,5-7-6-16,11-6-1 0,4-9 0 16,5 0-17-16,1-11 17 15,0-7-37-15,-3-4 4 16,-5-1 24-16,-6 0-12 16,-6 0 16-16,-6 2-4 15,0 1-10-15,-2 3 11 16,-8 2-9-16,0 6 5 15,3 3 9-15,3 4-4 16,0 2 0-16,1 0 7 16,-2 7-2-16,2 8-12 15,0 6 14-15,2 4 0 16,1-1 2-16,0-2 3 16,1-4-4-16,8-8-1 0,1-4 3 15,0-6-10-15,6 0 7 16,2-6 0-16,3-11-4 15,6-5 4-15,-3-2-2 16,0-1-4-16,-2 8 6 16,-4 6-1-16,-3 4 1 15,-2 7 0-15,-5 0-5 16,0 0 3-16,-6 14-1 16,-2 8-4-16,0 4 14 15,0 2 18-15,-6-5-25 16,0-2 0-16,1-7 15 15,2-6-15-15,1-5 0 0,2-3 0 16,0 0 4-16,0 0-14 16,12-14 10-16,5-5 0 15,1-3-14-15,1-1 12 16,1 2 2-16,0-2 5 16,0 2 1-16,1-1 10 15,-1-1-15-15,-1 3-1 16,-1-3 22-16,0 2-18 15,-4-2 8-15,-1 1-12 16,-4 2 7-16,-4 2 37 16,-2 7-22-16,-3 5 1 15,0 4 29-15,0 2-39 16,0 2-13-16,-8 17-4 16,-2 9 4-16,0 6 23 15,8 3-21-15,2-1 1 0,0-3 10 16,14-4-13-16,6-5-5 15,3-11-52-15,1-9-51 16,2-4-9-16,-6-17-243 16</inkml:trace>
  <inkml:trace contextRef="#ctx0" brushRef="#br0" timeOffset="18698.815">19988 7593 43 0,'0'0'771'0,"0"0"-771"0,0 0 20 16,67 0-40-16,-38 0 20 15,1 0-31-15,-3 3-78 16,-5-1-169-16</inkml:trace>
  <inkml:trace contextRef="#ctx0" brushRef="#br0" timeOffset="19777.042">20561 7827 762 0,'0'0'63'0,"0"0"-53"15,0 0 7-15,0 0-9 16,0 0-8-16,58-67 0 15,-43 44 5-15,-1-3-14 16,-2 2 9-16,-2 2 0 16,-1 3-9-16,-5 6 6 15,-2 7-4-15,-2 5 3 16,0 1-26-16,0 1 29 16,-12 14-36-16,-3 4 37 15,0 2-10-15,4 4 20 16,3-3-11-16,3 0 1 0,5-3 0 15,0-3 3 1,0-2-1-16,9-5-2 0,4-3 4 16,2-3-1-16,2-3 7 15,2 0-10-15,1 0 2 16,-1-6 10-16,1-3-12 16,-2-3 0-16,0-1 1 15,0-5 0-15,-1 0-2 16,1-2 1-16,-2-5 0 15,2-1 7-15,-3-1-7 16,0-2 0-16,-2 0 4 16,-1 0 8-16,-1-1-7 15,-2 3-5-15,0 2 0 16,-3 5-7-16,-3 5 24 16,0 6-17-16,-2 2 17 0,-1 4-8 15,0 2 15 1,0 0-24-16,0 1 0 0,0 0-19 15,0 0 12-15,-2 9 7 16,-6 8-8-16,-2 6 21 16,-4 6-6-16,0 5 1 15,1 1-7-15,0 3 53 16,4-4-51-16,7-3 1 16,2-8 12-16,0-10-11 15,9-5-7-15,6-6 2 16,6-2 0-16,6-8 6 15,-2-10-6-15,-2-2-98 0,-7-3-32 16,-10 1-306 0</inkml:trace>
  <inkml:trace contextRef="#ctx0" brushRef="#br0" timeOffset="19935.593">20862 7544 483 0,'0'0'210'0,"0"0"-210"15,0 0-42-15,0 0-176 16</inkml:trace>
  <inkml:trace contextRef="#ctx0" brushRef="#br0" timeOffset="21668.852">21245 7825 840 0,'0'0'12'0,"0"0"-12"16,0 0 0-16,70-13-13 15,-42-2 8-15,-1-7-17 16,-1-6-18-16,-4-4-26 16,-5-7 20-16,-5 1 3 15,-7 0 1-15,-5 3 34 16,0-1-18-16,-14 1 26 16,1 7 56-16,2 5-47 0,4 11 57 15,3 5-8-15,3 4-55 16,1 3 14-16,0 0-17 15,0 0-16-15,0 7 11 16,0 5 5-16,0 8 11 16,1 4 21-16,-1 4-10 15,0 2 47-15,0 1-41 16,-4 2 19-16,-2-1-10 16,-1-1-35-16,-2-4 34 15,4-6-36-15,0-5 4 16,3-9-6-16,2-3 2 15,0-4 0-15,0 0-1 0,0 0 14 16,3-6-23-16,13-10 10 16,7-6-37-16,5-4 18 15,-2 5-53-15,-7 6 42 16,-8 9 30-16,-3 5 0 16,-5 1-3-16,1 0 3 15,0 4 0-15,-1 7 13 16,-1 3-10-16,0 3 4 15,1-2 10-15,2 0-7 16,1-5-6-16,1-2-4 16,4-2 0-16,-1-4 3 15,4-2-3-15,-1 0-7 16,1 0 6-16,-5 0-30 16,-3 0 28-16,-5 0-3 0,-1 0-9 15,0 0 4-15,0 0-6 16,0 10 17-16,-2 0-11 15,1 3 25-15,1-3-10 16,0-1-4-16,2-1 8 16,8-4 3-16,6 0-6 15,3-3-5-15,2-1 6 16,2 0 1-16,-5-5-14 16,-2-5 5-16,-7-1 0 15,-4 0-26-15,-4-1 21 16,-1-1-26-16,-3 3-21 0,-11 2-23 15,-2 2 17-15,1 6 39 16,0 0 21-16,4 0 57 16,1 8-52-16,5-1 1 15,5 0 15-15,0 0-15 16,2-1 26-16,9-2-11 16,3-1-11-16,3-3 36 15,1 0-44-15,0 0-2 16,0-2 6-16,0-8 9 15,2-5-9-15,-1-3-6 16,1-3 1-16,-2-2 10 16,-2-2-11-16,-2 1 0 15,-3-2 2-15,0 1 11 16,-5 2-15-16,-1 1 2 16,-3 7 0-16,-1 5-3 0,-1 5 4 15,0 4-1 1,0 1 0-16,0 0-5 0,0 4-3 15,0 11 6-15,-5 8 2 16,-5 2 43-16,2 2-39 16,3 1-4-16,3-1 2 15,2-1 11-15,0-5-13 16,0-3 0-16,7-6 0 16,7-4-3-16,2-6 3 15,3-2 0-15,2 0 2 16,0-4 9-16,-1-4-10 15,-1 1-1-15,-2-1 0 16,-3 1 3-16,0 0-3 0,-3-1 0 16,1 1 8-16,-3 2-7 15,-3 2-1-15,-4 0 0 16,-1 3 2-16,-1 0 2 16,0 0-4-16,0 0 0 15,-6 11-6-15,-8 9 15 16,-4 4-4-16,1 6-5 15,0-2 0-15,3 0 3 16,4-2 0-16,2-4-3 16,5-2 0-16,3-4 9 15,0-5-15-15,0-3 6 16,3-2 0-16,8-2 1 0,2-4 14 16,4 0-15-16,1 0 12 15,2-11-7-15,-2-5 10 16,0-4-15-16,1-7 0 15,-3-3 8-15,-2-4-8 16,-3-6 0-16,-3-3-8 16,-3-2 14-16,0 1-15 15,-3 5-10-15,0 11 19 16,-1 10-3-16,1 9 8 16,-2 6-5-16,0 3 0 15,0 0 1-15,0 13-2 16,0 7-18-16,0 9 19 15,0 4-1-15,0 3 1 16,0 4-15-16,0-2-89 0,4-4-39 16,3-8-415-16</inkml:trace>
  <inkml:trace contextRef="#ctx0" brushRef="#br0" timeOffset="23090.418">22647 7722 587 0,'0'0'90'0,"0"0"-77"16,0 0-2-16,0 0 21 16,0 0 7-16,0 0 8 15,12-3-35-15,6-11 38 16,6-4-50-16,4-6 0 15,-2-1 2-15,-1-2 1 16,-3-1-3-16,-3 0-6 16,-7 3-6-16,-7-1-2 15,-5 6 6-15,0 4 8 16,-5 7-10-16,-8 7 7 0,-6 2-9 16,-3 7-11-1,-4 14 23-15,-4 8 0 0,1 10 3 16,-2 12 8-16,3 8 45 15,2 3-56-15,7-2 12 16,7-9 10-16,9-6-4 16,3-10 14-16,0-6-27 15,9-6 2-15,4-6-1 16,5-6-3-16,2-7-3 16,1-4 1-16,1 0 8 15,-2-10 3-15,-2-3-12 16,-5-5-12-16,-4-1 10 15,-3-3-30-15,-1-3-29 0,-5 1 42 16,0 2-64-16,0 3 64 16,0 9 8-16,-3 3 11 15,3 3 16-15,0 3-5 16,0 1-6-16,0 0 1 16,0-3 1-16,0 1 6 15,10-2-13-15,9-5 0 16,5 1 8-16,1-2-5 15,4-1-3-15,-4-1 0 16,-1 2 10-16,-5 0-10 16,-6 2 0-16,-6 4 0 15,-6 0 18-15,-1 3-6 16,0 1 5-16,-1 0-17 16,-11 3 10-16,-2 6-19 0,-2 6 9 15,-1 4 0-15,2 3 6 16,3 2-3-16,3-2-3 15,5-5 6-15,4-4 4 16,0-3-3-16,3-3-7 16,7-3 0-16,4-4 7 15,1 0-1-15,0-1-4 16,1-9 6-16,-3-1-7 16,-5-3 14-16,-3 0-15 15,-2 1 2-15,-3-2-18 16,0 5 15-16,0 1-16 15,0 0 7-15,0 6-4 0,-1 1 9 16,0 0 5 0,1 2 0-16,0 0-11 0,0 0 7 15,0 0-8-15,0 0-2 16,0 4 14-16,3 2-6 16,5 0 6-16,0 1 0 15,2-1-7-15,4-4 7 16,-2 2 0-16,2-4 1 15,1 0 6-15,-1 0-14 16,4-6 3-16,3-9-37 16,-1-1 6-16,-1 2-56 15,-1 0 3-15,-6 4 35 16,-4 3 52-16,-3 5-2 0,-3 2 3 16,-2 0 0-1,0 3 14-15,3 11 61 0,-1 3-32 16,2 1 13-16,6 1-34 15,1-3 31-15,7-2-28 16,4-4-13-16,4-6 21 16,4-2-29-16,3-2 14 15,1 0-16-15,1-9-2 16,-3-3-12-16,-1-1-86 16,-4-5-101-16,-8-2-288 15</inkml:trace>
  <inkml:trace contextRef="#ctx0" brushRef="#br0" timeOffset="24306.58">19243 8921 577 0,'0'0'300'0,"0"0"-220"0,0 0-80 16,0 0 0-16,0 0 32 15,0 0-31-15,40-16 10 16,-15 3 3-16,3-2-5 16,-1-3-8-16,0-1-1 15,-1-2 0-15,-6 0-10 16,-4 1 3-16,-10 2-37 16,-6 2 38-16,0 5-39 15,0 2-7-15,-2 4 25 16,-1 5 21-16,0 0-6 15,2 2 0-15,-2 10 10 0,3 5-11 16,0 4 13-16,0 1 0 16,2-1-3-16,8-3 19 15,2-3-15-15,1-5-1 16,1-3 0-16,4-6 9 16,0-1-7-16,6-3-2 15,3-10 0-15,0-4 6 16,2-3 4-16,-2-4-10 15,-1-1-12-15,-2 0 2 16,-4-1-17-16,-5 5 6 16,-6 1 8-16,-2 5 10 15,-3 5 3-15,-1 5 0 16,-3 4-3-16,1 1-9 16,-1 0 12-16,0 0 0 0,0 0-3 15,0 2 11 1,0 9 2-16,0 3-7 0,0 6 5 15,0 2 32-15,0 5-21 16,-1 2 14-16,-2 2 4 16,1-2-13-16,0-2 37 15,2-5-53-15,0-4-4 16,0-5 23-16,0-5-25 16,6-3 4-16,1-5-6 15,3 0 6-15,3 0 30 16,6-13-25-16,3-6-10 15,5-5 3-15,-2-3-4 0,1-3-32 16,-4 5-38-16,-3 5-58 16,-3 8 17-16,-8 8-133 15,-5 4 25-15</inkml:trace>
  <inkml:trace contextRef="#ctx0" brushRef="#br0" timeOffset="25212.862">19980 8865 389 0,'0'0'100'15,"0"0"11"-15,0 0-33 16,0 0-34-16,0 0-4 16,0 0 35-16,50 26-33 15,-30-26-10-15,3-10 14 16,-1-1-43-16,-1-3-2 16,-2-1-1-16,-2-2 1 0,-1 1-13 15,-6 2 12-15,-4 4 0 16,-3 4-21-16,-3 3 21 15,0 3-12-15,0 0 8 16,0 3-25-16,-7 9 25 16,-3 3 4-16,2 4 0 15,3 0-9-15,2 0 12 16,1-1-3-16,2-6 0 16,0-1 17-16,5-4-25 15,4-4 8-15,3-2 0 16,0-1 24-16,5 0-12 0,3-9-5 15,1-5-7 1,0-5-7-16,3 1 0 0,-2-1-33 16,0 1-22-16,0 4 47 15,-6 4-42-15,-6 5 49 16,-4 4 3-16,-4 1-11 16,-2 0 14-16,0 6-13 15,0 6 15-15,0 2 56 16,-2 2-33-16,2-1 10 15,0 2 13-15,0-4-37 16,0-1 15-16,9-3-18 16,5-2-2-16,2-3 30 15,2-4-28-15,2 0-2 16,2 0-1-16,2-11 11 16,1-4-14-16,0 0 0 15,-2-3 0-15,-6 0-6 0,-5 2-2 16,-5 1-7-16,-6 7 14 15,-1 4-7-15,0 2 2 16,0 2 6-16,0 0 0 16,0 4-16-16,-5 7 16 15,3 3 0-15,1 1-2 16,1-2 7-16,0-1-5 16,0 0 0-16,0-2 0 15,6-1 2-15,0-2-2 16,3-1 0-16,0 1-2 15,-3 1 8-15,0 2-12 0,-3 5 2 16,-3 6 4 0,0 3 29-16,-6 3-29 0,-12 0 0 15,-3 3 6-15,-3-4 2 16,3-1-16-16,6-8-1 16,7-7 9-16,4-6-21 15,4-4 26-15,0 0-5 16,3-11 45-16,8-4-42 15,6-2 21-15,2-1-3 16,3 3-20-16,3 0 29 16,0 0-30-16,-4 3 0 15,-2 1-3-15,-1 1 3 16,-3 4-3-16,-1 1-51 16,-5 1-102-16,-6-1-127 15</inkml:trace>
  <inkml:trace contextRef="#ctx0" brushRef="#br0" timeOffset="27552.855">21174 9014 791 0,'0'0'95'16,"0"0"-83"-16,0 0-4 16,0 0-8-16,0 0 0 0,70-23-3 15,-44 4 9-15,-1-2 7 16,1-3-13-16,-2-2 0 16,-4 1-1-16,-6 1 6 15,0 0-5-15,-5 8 0 16,-2 3 0-16,-1 6-4 15,-1 3 4-15,-1 2 0 16,1 2-9-16,0 0 9 16,1 0-2-16,-2 0 2 15,4 6-4-15,-5 4-4 16,-1 5 16-16,-2 8-2 0,0-1 34 16,0 5-30-1,-7-3 7-15,-3 0-17 0,-1-6 12 16,2-4-9-16,5-4-3 15,2-6 0-15,-1-4 8 16,3 0-8-16,0 0 0 16,0-1 0-16,0-13-28 15,9-4 0-15,2 2-8 16,-4 6 36-16,0 4-15 16,0 6 10-16,-2 0 4 15,3 0-1-15,2 0 4 16,1 2-3-16,3 2 1 0,2 0 0 15,6-2 35 1,6-2-21-16,4 0-10 0,6-2-4 16,-5-6 15-16,-2-4-11 15,-3-1-4-15,-6 1-15 16,-7 1 10-16,-6 4-20 16,-6 1 25-16,-3 6-5 15,0 0-35-15,-2 0 22 16,-10 9-17-16,-1 6 35 15,-2 1-8-15,5 3 15 16,-1 0-7-16,6-3 11 16,4-2 1-16,1-2 16 15,0-3-28-15,3-2 1 16,9-3 4-16,3-3 3 16,1-1-2-16,1 0-6 0,3 0 12 15,-2-7-7-15,-2-3-5 16,-5 1-19-16,-4-1 5 15,-5-2 8-15,-2 0-26 16,0 3 3-16,-2-1-53 16,-7 1 55-16,0 2-96 15,2 3 29-15,0 2 71 16,5 2 23-16,0 0 0 16,0 0 14-16,2 2 27 15,0 2-4-15,0 2-13 16,8-1 10-16,4 1 20 15,-1-4-49-15,2-1 17 16,4-1 14-16,2 0-29 0,0-3 25 16,4-6-32-16,-2-1 7 15,-1-1 2-15,-2-1-7 16,-4 2-2-16,-4 2 0 16,-3 2 9-16,-6 3-14 15,-1 3 5-15,0 0-6 16,0 0-12-16,-10 4 18 15,-3 7 0-15,0 2-3 16,1 1 17-16,3 2-16 16,1 0 2-16,0-1 0 15,5-3 22-15,2 0-22 16,1-2 0-16,0-3-3 0,0-2 15 16,1-2 13-1,6 0-25-15,1-3 8 0,1 0 19 16,0 0-26-16,0-1-1 15,-2-5 5-15,0 1 10 16,-3-1-7-16,-1 2-5 16,1-1-3-16,-3-1 26 15,0-2-26-15,2 0 0 16,-2 0 0-16,1-3 12 16,1 1-20-16,0 1 8 15,1 0 0-15,-2 2-19 16,1 2 16-16,-3 3 3 0,0 1-3 15,0 1 12 1,0 0-21-16,0 0 12 0,0 0 0 16,0 0-13-16,0 0 9 15,0 0-12-15,0 0 10 16,0 0 3-16,3 0-3 16,1-5 6-16,3-3 0 15,-3-3 23-15,0 1-23 16,-2-3 0-16,-1 4 13 15,1-1-9-15,-2 1 4 16,0-3-8-16,0 1 0 16,2-3 6-16,-1-1-6 15,0-3 0-15,0-1-8 16,1 0 14-16,-2-2-10 16,0 2 4-16,1 2-3 0,-1 5-16 15,0 3 19-15,0 3 0 16,1 3 6-16,-1 3 0 15,0 0-12-15,0 0 5 16,0 7-2-16,0 12-16 16,0 2 38-16,0 7-18 15,-4 0 26-15,-1 4-20 16,-1 0 22-16,3 1-29 16,-1-1 13-16,2-1 8 15,2-5-14-15,0-3-7 16,3-5 7-16,16-3 1 15,6-5-1-15,4-2-7 0,1-4 9 16,-2-3 0 0,-3-1-2-16,-2 0-7 0,-4-9 6 15,0-4-4-15,-2-1 2 16,-2-4-4-16,-4-2 0 16,-1-1 6-16,-3-1-6 15,-2 3-20-15,-2 4 20 16,-1 7-15-16,-1 3 9 15,-1 5-5-15,0 0 5 16,0 0-16-16,0 0-1 16,0 4 7-16,-1 9 8 15,-4 0 16-15,2 5-14 16,0 0 6-16,2-2 0 16,1 1 44-16,0-2-40 15,0-1 0-15,0-5 15 0,2 1-19 16,6-6 6-16,0 0-6 15,2-2 0-15,4-2 7 16,0 0-7-16,3 0-25 16,1 0-36-16,-3-7-78 15,-1-5-217-15</inkml:trace>
  <inkml:trace contextRef="#ctx0" brushRef="#br0" timeOffset="29008.751">22671 8994 765 0,'0'0'43'0,"0"0"-43"16,0 0 0-16,0 0-6 15,60-18 18-15,-36 6-15 16,2-6 3-16,2-3 0 16,-1-3 1-16,-3-3 5 15,-2-5-12-15,-5-2 5 16,-3 1-48-16,-5 6 48 15,-5 9-20-15,-2 7 21 0,-2 10 23 16,0 1-23-16,0 3-16 16,-11 12 11-16,-3 7 10 15,-1 5-10-15,1 5 5 16,3-2 0-16,2-1 8 16,6-7-2-16,3-5-6 15,0-7 0-15,0-4 6 16,6-3 12-16,5-3-18 15,3 0 0-15,5 0 8 16,2-12-8-16,2-5 0 16,0-5-1-16,1-2-15 15,-5 1 7-15,-1 1-4 16,-5 4 13-16,-5 8 3 16,-4 5 6-16,-4 5-2 15,0 0-7-15,0 0-10 0,0 15 10 16,0 6 3-16,-9 6 31 15,-2 3 25-15,-1 1-42 16,-1 0 2-16,1-3 26 16,2-3-33-16,0-4 26 15,4-7-38-15,4-5 5 16,0-3-3-16,2-6-2 16,0 0 0-16,0 0-7 15,2 0 16-15,12-11-18 16,7-3-7-16,2-2-56 0,-4 4 48 15,-2 6-4 1,-5 4 16-16,-2 0 4 0,0 2 13 16,-4 0-8-16,1 0 3 15,-1 0 0-15,0 0 9 16,1 2-8-16,-1 0-1 16,0-1 3-16,0 0 3 15,0-1 3-15,0 0-9 16,0 0 0-16,-4 0 5 15,-1 0-5-15,-1 0 0 16,0 0-10-16,0 3-7 16,0 3-6-16,-5 6 22 15,-2 3 2-15,-2 0 18 16,3 2-11-16,3-2 16 16,0-2-24-16,3-4 10 0,0-3-8 15,3-1-2-15,8-4 0 16,5-1 9-16,3 0-9 15,1-6 0-15,-5-3 0 16,0-2-20-16,-7-2 11 16,-5 3-22-16,-3 2 6 15,0 2 16-15,0 5-14 16,-5 1 16-16,-2 0 5 16,-4 0-13-16,5 0 3 15,1 4 12-15,4-1 0 16,0 0 5-16,1-2 5 15,0 1-10-15,0-2 19 0,8 0-1 16,2 0 40-16,5 0-41 16,-1-11-16-16,2-2 62 15,2-2-62-15,0-5 0 16,-1 0 9-16,-3 0-7 16,-2-3-6-16,-3 0 3 15,-1 0 0-15,-2 2-11 16,-3 7 11-16,-1 7 0 15,-2 5-2-15,0 2-1 16,0 0-2-16,0 9-13 16,-1 5 18-16,-3 5 8 15,2 1-8-15,-1 0 0 16,3-4 15-16,0-3-14 0,1-4 1 16,7-1-2-1,2-5 0-15,-1-2-8 0,-1-1 8 16,0 0-50-16,-5-10-61 15,-3-8-289-15</inkml:trace>
  <inkml:trace contextRef="#ctx0" brushRef="#br0" timeOffset="30269.006">22919 8822 623 0,'0'0'0'15,"0"0"0"-15,0 0-29 16,0 0 17-16,0 0 12 15,0 0-19-15,22 5 16 0,-20-5-144 16</inkml:trace>
  <inkml:trace contextRef="#ctx0" brushRef="#br0" timeOffset="31234.42">19437 9639 582 0,'0'0'40'0,"0"0"2"16,0 0 21-16,0 0-15 16,57-55 14-16,-43 42-36 15,2-6-25-15,2 0 26 16,0-5-27-16,3-2 0 15,0-5 12-15,1-2 0 0,-2-2-14 16,1 1 2-16,-4 2 0 16,-4 2-4-16,-4 10 4 15,-4 7 0-15,-4 7-11 16,-1 6 13-16,0 0-4 16,0 0-41-16,-8 9 36 15,-8 8-15-15,-3 7 22 16,-3 7 0-16,3 1 13 15,4 4 5-15,1-1 28 16,6-3-40-16,3-5-3 16,5-4 37-16,0-7-40 15,0-4 0-15,9-5-2 16,1-2 19-16,3-2-22 16,4-3 5-16,3 0-26 15,-1-10-21-15,-1-8-117 0,-8-5-229 16</inkml:trace>
  <inkml:trace contextRef="#ctx0" brushRef="#br0" timeOffset="31393.88">19595 9421 602 0,'0'0'128'0,"0"0"-128"16,0 0-50-16,0 0 2 0,0 0-60 15,74 17 19 1,-54-13-247-16</inkml:trace>
  <inkml:trace contextRef="#ctx0" brushRef="#br0" timeOffset="32376.62">19773 9657 677 0,'0'0'108'0,"0"0"-108"16,0 0-28-16,0 0 19 15,0 0 18-15,0 0-6 16,56 1-3-16,-42-5 2 0,-3-1 5 16,-1 1-7-16,-5-5 0 15,-2 1-13-15,-1-3 14 16,0-5-2-16,0-2-10 15,1-2-30-15,0-3 9 16,3-2-47-16,2 2-94 16,5-1-21-16,2 7 90 15,0 5 104-15,1 4 15 16,2 3-3-16,-2 3 43 16,1 0-1-16,-2 2 14 15,-2 0 29-15,-3 0-79 16,-4 7-16-16,-3 2 24 15,-3 4 34-15,0 3 27 0,0 3-33 16,-5 4-34 0,2-1 36-16,2 2-33 0,1-4 1 15,0-4 7-15,6-3-29 16,6-6 25-16,3-5-25 16,6-2-2-16,3-1 36 15,4-12-36-15,2-4-5 16,-2-3-13-16,-6-2-38 15,-4 1 55-15,-6 0-12 16,-6 2-8-16,-3 5 15 16,-3 5-20-16,0 6 26 15,0 3-1-15,0 0-24 0,0 4 14 16,-6 7 7 0,2 4 4-16,0 2 22 15,3-1-14-15,1-2 2 0,0-4 29 16,0-2-38-16,0-1 43 15,0-4-42-15,1 3 6 16,3-3 17-16,0 1-24 16,5-2 6-16,3-2 11 15,3 0-15-15,5 0 27 16,1-6-30-16,1-3 0 16,2-1 10-16,-2-4-10 15,0-1 0-15,-5-2-3 16,-4-1 15-16,-2-1-16 0,-3 0 4 15,-4 0 0 1,0 4-13-16,-2 5 11 0,-2 6-1 16,0 4 2-16,0 0-12 15,0 0 6-15,0 13-1 16,-2 5 8-16,-4 5 2 16,1-1-2-16,-2 0 0 15,2-3 17-15,2-3-14 16,3-4 18-16,0 0-21 15,0-3 7-15,0 0 6 16,1-2-10-16,6 3-3 16,3-3 11-16,2 0-5 15,2 0 22-15,1-1-22 16,2-3-3-16,2-2 31 16,3-1-30-16,2 0-1 0,0 0-3 15,-2-6-21-15,-2-3-34 16,-5-4-120-16,-4-4-373 15</inkml:trace>
  <inkml:trace contextRef="#ctx0" brushRef="#br0" timeOffset="88740.152">19359 6025 527 0,'0'0'206'0,"0"0"-114"15,0 0-51-15,0 0 15 16,0 0-5-16,0 0 9 15,0 0-2-15,0 0-44 0,2-7 7 16,8-8 17-16,5 0-37 16,3-5-1-16,3-1 0 15,-2-1 3-15,2-2 1 16,-1 3-4-16,-4 0 0 16,-4 3-5-16,-1 3 5 15,-7 4-6-15,-3 3 5 16,0 3-13-16,-1 5 12 15,0 0-14-15,0 0-22 16,-1 5 16-16,-8 8-18 16,-1 2 38-16,2 3-3 15,3 0 9-15,1 0-11 16,2 0 7-16,2-3 0 16,0-4-10-16,2-1 5 0,6-4 5 15,3-4 1-15,5-2-1 16,1 0 11-1,5-8-11-15,-1-4 3 0,0-3 0 16,-4 3-3-16,-3-1-2 16,-5 4 2-16,-4 4 3 15,-5 2-3-15,0 1-15 16,0 2 15-16,0 0-18 16,-3 0 18-16,-4 0-7 15,-1 6 6-15,1 3 1 16,1 0-9-16,3 2 8 0,3-2 0 15,0 3-17 1,0 0 16-16,6-1 2 0,6-1 0 16,3-3 1-16,2-5 2 15,2-2-3-15,0 0 0 16,2 0 6-16,-2-10-3 16,-2-6-3-16,-1 1 9 15,-3 0-1-15,-1-3 17 16,-2 0-15-16,-2 1-5 15,-1-1 10-15,1-2-15 16,-4 2 0-16,1 0 2 16,-1 4 1-16,-2 2 3 15,3 4-6-15,-3 3 0 16,-2 2-1-16,0 2 1 16,0 1-10-16,0 0 9 0,0 0-2 15,-7 10 0 1,-5 5 3-16,-1 3 0 0,0 4-7 15,0 1 7-15,1 3 0 16,0 0 3-16,3 2 0 16,0 0-4-16,3 0 1 15,3-5 0-15,3-4-1 16,0-6 1-16,0-3-11 16,5-5 11-16,6 0 0 15,0-3 7-15,1-2-7 16,0 0 0-16,-1 0-11 15,-2-3 11-15,-3-6-7 0,-2 1 7 16,-1-1-24 0,-3-1 5-16,0 1 9 0,0 1-16 15,0 1 20-15,0 1-2 16,0 0-14-16,-4 2 11 16,3 1 11-16,1 0-11 15,-1-1 5-15,1 3 3 16,0-1-10-16,0 1 17 15,0 1-4-15,0-1 7 16,0 0-3-16,0-2 6 16,0 1-7-16,6 0 2 15,0-2-5-15,3 1 0 16,3-2 0-16,2 0 0 0,2-1 0 16,-1 0-27-16,-3-1-91 15,0 0-94-15,-4-2-234 16</inkml:trace>
  <inkml:trace contextRef="#ctx0" brushRef="#br0" timeOffset="89530.141">20145 5988 602 0,'0'0'54'16,"0"0"-53"-16,0 0 48 16,0 0 13-16,64-39 4 15,-50 24 6-15,1 0-35 16,2-3-14-16,-1 1 8 16,-1-3-12-16,-1-1 11 15,0-2-26-15,-3 1 1 16,-2-1 10-16,-1 1-15 15,-4 2 5-15,0 4-5 16,-3 5 1-16,-1 3 3 0,0 6-4 16,0 1 5-16,0 1-4 15,0 0-1-15,-3 0-2 16,-5 11-3-16,-5 5 10 16,-1 4-9-16,1 4 4 15,-1 1 0-15,5-1-1 16,1-1 1-16,2-2 0 15,2-2-1-15,2-3 3 16,2-3-4-16,0 0 2 16,0-2 0-16,5-2-8 15,4-2 14-15,-2-1-6 16,3-3 0-16,0-1 3 16,-1 0-3-16,-2-2 0 15,-1 0 1-15,-1 0 3 0,-3 0-3 16,-1 0-2-16,0 0-27 15,0 0-45-15,1 0-27 16,0-2-88-16,1-5-341 16</inkml:trace>
  <inkml:trace contextRef="#ctx0" brushRef="#br0" timeOffset="89764.633">20296 5939 576 0,'0'0'109'0,"0"0"-62"16,0 0-2-16,0 0-31 16,0 0 4-16,0 0-16 15,-1-47-2-15,4 41-20 16,0 1-38-16,-1 0-40 15,0-1-115-15,-2 1-118 16</inkml:trace>
  <inkml:trace contextRef="#ctx0" brushRef="#br0" timeOffset="91285.925">20373 5737 344 0,'0'0'327'0,"0"0"-302"16,0 0-14-16,0 0-9 16,0 0 11-16,0 0-3 15,-51 36 14-15,40-15-2 16,1 2 12-16,2 1-10 15,1-1-13-15,5-3 23 16,2-3-34-16,0-4 0 16,5-5 11-16,8-2-9 15,4-6 23-15,3 0-4 16,2 0-12-16,0-12 13 16,1-3-19-16,-2-1-3 15,-4-3 18-15,-1 1-16 0,-5-1 12 16,-1 0-14-16,-4 1 0 15,-3 1 19-15,0 2-18 16,-3 3 14-16,0 3-12 16,0 3 3-16,3 3-5 15,-3 0-2-15,0 3 6 16,0 0-8-16,0 0 3 16,0 0-12-16,0 10 8 15,0 7 0-15,0 4 1 16,0 4 0-16,0-2 3 0,-3 1 28 15,-3-2-24 1,-1-4-2-16,0-1 3 0,0-3-2 16,3-6 2-16,2-2-5 15,2-4 1-15,0-2-2 16,0 0 1-16,3-6-1 16,10-8-8-16,2 1-30 15,3 1 28-15,-6 5-12 16,-3 3 17-16,-2 4-8 15,-3 0 14-15,-1 0-11 16,1 4 10-16,-1 3-6 16,2 0 7-16,0-2 0 15,2 1 1-15,1-3 12 16,0 0-7-16,4-3 2 16,2 0 4-16,-1 0-10 0,4-3 6 15,1-6-8 1,-3 2 2-16,1-2-9 0,-4 2 7 15,-4 3-36-15,-5 2 15 16,-3 2-8-16,0 0 11 16,0 0-7-16,0 0 15 15,-2 6 6-15,-5 2 4 16,0 3 0-16,1 1 8 16,3-2 0-16,1 0 1 15,2 0-9-15,0-2 0 16,2-3 16-16,7-2-16 15,3-3 2-15,1 0 10 0,1 0-11 16,2-11 1 0,2 1-2-16,-2 0 9 0,-2 0-18 15,-3 1 15-15,-4 2-6 16,-2 1 16-16,-4 3-5 16,-1 0 13-16,0 2-12 15,0 1-7-15,-9 0 3 16,-6 2-8-16,-1 9 0 15,2 1-6-15,2 1 6 16,4 1-3-16,2-2 1 16,2-1 0-16,4-2 1 15,0-2-6-15,0-1 7 16,4-3-4-16,7 0 7 16,3-3-3-16,1 0 10 15,1-3-7-15,2-8 9 0,-5-2-7 16,1-3-3-16,-5-1 41 15,3-2-19-15,-4-1-2 16,-1-2-17-16,0 0 3 16,-2-1 13-16,-1-1-12 15,-1 1-4-15,1 0 3 16,1 2-3-16,0 3 1 16,1 5-1-16,-2 4-4 15,-2 3 5-15,1 4-6 16,-3 2 0-16,0 0-5 15,0 0-5-15,0 10 2 16,-4 6 4-16,-1 8 4 0,-1 2 1 16,1 0-1-16,0-1 0 15,3 0 5-15,0-6-5 16,2-3 0-16,0-3-2 16,0-5 2-16,5-3-4 15,7-3 4-15,6-2 0 16,4 0-3-16,1-2 0 15,-1-7-30-15,-3 2-32 16,-3 1-52-16,-3-2-98 16,-7 1-475-16</inkml:trace>
  <inkml:trace contextRef="#ctx0" brushRef="#br0" timeOffset="93184.314">20808 5989 419 0,'0'0'5'0,"0"0"20"0,52-56 48 16,-34 33 9-16,0 2 6 15,-1-2-26-15,-2 0-3 16,-1 0-15-16,-3 1-21 16,-3 2 8-16,-2-1-2 15,1 6-23-15,-3 2 27 16,-2 3-27-16,-1 3 1 16,0 4 14-16,-1 2-19 15,0-1 8-15,0 2-10 16,0 0-15-16,0 0 15 0,-2 3-15 15,-7 8 15 1,-1 6 2-16,0 6-2 0,-1-1 0 16,6 3-1-16,4-2 3 15,1-3-2-15,0-3 0 16,9-3 4-16,6-4-1 16,7-5 0-16,4-5 5 15,4 0 4-15,2-1-9 16,-1-9 5-16,-4 1-8 15,-6 0 0-15,-7 1-2 16,-6 5 10-16,-6 1-15 16,-2 2 7-16,0 0-3 15,0 0-5-15,-2 0 10 16,-6 0-2-16,-2 0 0 16,1 0 4-16,1 5-7 0,2 1 3 15,1 1-5-15,2 3-5 16,0 0 10-16,1 5-7 15,2 2 2-15,0 4-2 16,0 1 4-16,0-1 3 16,0-3-10-16,6-6 6 15,-1-2-18-15,2-5 14 16,-2-5-1-16,4 0 18 16,0-2-5-16,3-13 3 15,0-5-7-15,0-4 22 16,-3-4-18-16,0 0 12 15,-2-2 32-15,-3 3-48 0,0 3 16 16,-3 0 0-16,-1 4-15 16,0 4 16-16,0 4 1 15,0 3-16-15,0 5 8 16,0 2-10-16,0 2-2 16,0 0 1-16,0 2-19 15,0 13 18-15,0 5-2 16,-1 0 8-16,1 2-4 15,0-2 0-15,2-2-3 16,7-3 2-16,4-3-22 16,2 0-39-16,4-6-49 15,2-6-78-15,1 0-466 16</inkml:trace>
  <inkml:trace contextRef="#ctx0" brushRef="#br0" timeOffset="94541.145">21976 5944 7 0,'0'0'685'0,"0"0"-654"16,0 0-29-16,0 0 31 16,0 0 22-16,0 0 20 15,65-59-45-15,-56 48-15 16,-5 2 21-16,-2-2-20 15,-2 2 4-15,0 2-20 16,0 3 4-16,0 2-5 16,0 2 1-16,0 0 0 15,-4 0-5-15,-2 0 4 16,-2 12-5-16,2 0 0 16,3 3-4-16,1 0-1 0,2-2 12 15,0-2-2-15,0-1 0 16,0-5-5-16,0-1 1 15,3-2 5-15,3-2 0 16,4 0 14-16,0-5-12 16,3-5 5-16,1-1-3 15,1-2-3-15,-1 2 0 16,-1 2-1-16,-4 4 8 16,-1 1-11-16,-2 4 3 15,-2 0-5-15,-1 0 3 16,1 3-2-16,-3 7-5 15,-1 3 9-15,0 5 0 16,0-2-2-16,-1 2 2 0,-6-4 0 16,3-2 0-16,0-5-8 15,4-3-12-15,0-4-27 16,0 0-46-16,7-2 87 16,9-9-8-16,2-1-2 15,2 0-1-15,-2 4-8 16,-2 1 16-16,-2 4 9 15,-4-1 0-15,1 1-2 16,-3 1 8-16,-1-2-6 16,0 1 3-16,-2-3-2 15,-1 3-1-15,-1 0 4 16,-2-1 3-16,-1 2-2 16,0 2 12-16,-2 0-12 0,-9 0 0 15,-3 8-5 1,0 5 0-16,2 1-2 0,4 2 10 15,5 0-11-15,3-2 3 16,0-2 0-16,6-2 0 16,7-5 9-16,4-5-9 15,2 0 32-15,1-9-4 16,0-6-15-16,-3-2-13 16,0-3 0-16,-4 0 15 15,-2-1-10-15,-6 0-4 16,-1 3 3-16,-4 2 1 15,0 3-5-15,0 3-23 16,0 8 2-16,-3 2 1 16,-3 0-117-16,-4 0-254 0</inkml:trace>
  <inkml:trace contextRef="#ctx0" brushRef="#br0" timeOffset="95238.34">22010 5802 396 0,'0'0'58'0,"0"0"34"16,0 0-9-16,0 0-11 15,0 0 19-15,0 0-57 16,-19-23 14-16,16 23-29 16,-4 0 1-16,-2 0-20 15,-3 7 5-15,-3 3 9 16,2 7-10-16,-3-1 3 15,3 5 28-15,1 1-34 16,7 0 18-16,3-2-19 16,2-3 11-16,1-3-10 15,11-1-1-15,4-6 7 16,4-5-2-16,2-2 0 16,1 0 1-16,2-9 5 15,-3-5-10-15,-6-1 8 16,-2 0-9-16,-6 0 2 0,-4-1 2 15,-3 2-4-15,-1 3-2 16,0 2 2-16,0 4 0 16,0 3-1-16,0 1 1 15,0 1-24-15,0 0 23 16,0 1-71-16,0 10 41 16,0 2 28-16,3 3-26 15,6 1-47-15,6-2-33 16,4-5-276-16</inkml:trace>
  <inkml:trace contextRef="#ctx0" brushRef="#br0" timeOffset="96280.616">22667 5991 657 0,'0'0'28'15,"0"0"-23"-15,0 0 6 16,0 0 32-16,52-62-2 0,-35 47-15 16,2-2 9-16,-2-2-12 15,-2 2-4-15,-3-2 28 16,-5-1-47-16,-3 5 7 16,-4 3 7-16,0 4-3 15,0 6-6-15,-7 2 5 16,-4 0-10-16,0 7 0 15,0 6-8-15,2 4 0 16,6 2-1-16,3-1 9 16,0-3-6-16,4 0 5 15,9-5-2-15,1-4 2 16,3-2 2-16,1-4 4 0,0 0 1 16,0-2-4-16,-2-6 7 15,0-2-9 1,-4-1 3-16,1 2 9 0,-2-4-11 15,1 2 5-15,-2-2-6 16,1 0 2-16,-2-1-3 16,0-1 1-16,-1 0 0 15,-3 3 2-15,0 0-2 16,-2 5 0-16,-1 0-1 16,-2 1 5-16,2 4 0 15,-2-2-4-15,2 1 0 16,-2 1-3-16,0 0 10 15,1 0-9-15,-1 1 2 0,0-1 0 16,0 1 1 0,0 1-1-16,0 0 0 0,0 0-2 15,0 0 3-15,0 0-2 16,0 0-4-16,0 0 5 16,0 0-6-16,0 1-1 15,0 6 7-15,0 0-2 16,-1 3 2-16,-1 1 0 15,0 0-1-15,1 1 3 16,1 1-3-16,0-1 1 16,0 2 0-16,0-2-1 15,7-2 1-15,1 1 0 0,3-3-6 16,-1-1 15-16,2-4-9 16,1-2 2-1,0-1 17-15,1 0 11 0,0-3-19 16,1-6-3-16,0-1-8 15,-1-2-9-15,-2-1-38 16,-3-2-51-16,-7 1-151 16</inkml:trace>
  <inkml:trace contextRef="#ctx0" brushRef="#br0" timeOffset="96454.25">22958 5725 617 0,'0'0'54'0,"0"0"-54"15,0 0 0-15,63 0-43 16,-46 0-131-16,-1 0-157 16</inkml:trace>
  <inkml:trace contextRef="#ctx0" brushRef="#br0" timeOffset="96852.435">23095 5865 388 0,'0'0'85'0,"0"0"-37"16,0 0 73-16,0 0-39 15,0 0-38-15,0 0 0 16,62-61-3-16,-56 46-32 16,-1 1-3-16,-1 2-6 15,-4 6 2-15,2 1 2 16,-1 4-4-16,-1 1-8 16,1 0 3-16,1 3-45 15,-1 10 39-15,2 1 8 16,-3 5 3-16,0-2-4 15,0 1 4-15,0 0 0 0,-3-2-2 16,-2-1 2 0,0-3 0-16,2-4 0 0,3-5 0 15,0-3-2-15,6 0 1 16,12 0 2-16,5-9-13 16,0-2-23-16,0 2-84 15,-1 0-341-15</inkml:trace>
  <inkml:trace contextRef="#ctx0" brushRef="#br0" timeOffset="99034.031">23113 5891 576 0,'0'0'99'0,"0"0"-40"15,0 0-6-15,0 0 29 16,0 0-8-16,0 0-7 0,5-11-10 15,5 0-49-15,2-2 12 16,-1 1 15-16,1-3-34 16,-1 1-1-16,-1-3 16 15,-5 0-15-15,-1 2 18 16,-3 0-19-16,0 3 0 16,-1 4 8-16,0 4-6 15,0 3-2-15,0 1 0 16,0 0-3-16,0 1-3 15,0 12-11-15,-6 6 17 16,1 0-1-16,2-1 1 16,3 1 0-16,0-6-2 0,0-3 1 15,9-2 1 1,3-3 0-16,2-3 2 16,4-2-4-16,2 0 3 0,1-10-1 15,-1-1 5-15,-2-2-1 16,-4-1 2-16,-4 1-6 15,0 1 0-15,-5 1 6 16,0 2-6-16,-1 1 0 16,-4 4-1-16,0 4 4 15,0 0-6-15,0 0 1 16,0 0-13-16,0 6 10 16,0 9-11-16,0 5 16 15,0 1 6-15,-5 1-6 16,-2-4 3-16,-1 1-3 15,2-5-8-15,2-2-5 16,4-6-84-16,0-6-110 16,0-1-160-16</inkml:trace>
  <inkml:trace contextRef="#ctx0" brushRef="#br0" timeOffset="99191.395">23242 5726 803 0,'0'0'0'16,"0"0"-36"-16,0 0 9 15,0 0-2-15,62 16-73 0,-37-14-425 16</inkml:trace>
  <inkml:trace contextRef="#ctx0" brushRef="#br0" timeOffset="101088.87">23684 5910 513 0,'0'0'105'16,"0"0"-96"-16,0 0-2 16,0 0 36-16,0 0 24 15,0 0 34-15,23-3-15 16,-9-8-36-16,4-2-7 0,0-3-10 15,1 0-29-15,-2 0 22 16,-1-2-25-16,-2-1 5 16,-5 0 1-16,-2 0-4 15,0 3-3-15,-5 1 0 16,0 4 2-16,-2 4-2 16,0 2 0-16,0 5-5 15,0 0 1-15,0 0-19 16,0 0-26-16,0 0 1 15,0 0-13-15,0 3 61 16,0 5-16-16,-1-2-11 16,-1 2 23-16,2-1-56 0,0-1 15 15,0 0 3 1,0-2-25-16,0 2-3 0,0-3-80 16,0-1-73-16</inkml:trace>
  <inkml:trace contextRef="#ctx0" brushRef="#br0" timeOffset="103038.12">23643 5953 427 0,'0'0'49'0,"0"0"-11"15,36-54 61-15,-19 33-55 16,1 2-6-16,0-2 11 16,1 0-22-16,-4-1 7 15,1 2-11-15,-3-3-9 16,-3 2 40-16,-4 1-52 0,-1 4 24 16,-2 0 17-16,-3 1-37 15,0 3 26-15,0 4-32 16,0 3 0-16,0 4 11 15,0 1-11-15,0 0 0 16,-3 0-8-16,-2 8-2 16,-1 12-4-16,1 5 14 15,0 4 0-15,1 1-4 16,3-2 4-16,1-4 0 16,0-6-7-16,0-3 14 15,6-4-12-15,3-4 5 16,1-6 0-16,3-1 16 15,3 0-15-15,1 0 11 0,-2-4-1 16,-2-2-11-16,-7 0 11 16,-1 3-11-16,-4 0 0 15,-1 1 6-15,0 1-5 16,0 1-1-16,0-1 1 16,0 1-1-16,0 0-6 15,0 0 0-15,-1 4-8 16,-1 5 10-16,0 1-10 15,2 2-1-15,0 1 14 16,2-4 2-16,7 0-1 16,3-3 0-16,-1-2 3 15,3-4 3-15,3 0-1 0,-2-3-3 16,0-7 9-16,0 0-8 16,-5-2-1-16,-2 1-2 15,-4-1 6-15,-2 0 6 16,-2-2-12-16,0 4 0 15,0 0-1-15,0 3 4 16,0 1-3-16,0 5 0 16,-2 0 10-16,1 1 8 15,1 0-18-15,0 0-13 16,-1 1 1-16,0 9-2 16,0 4 12-16,1-1-4 15,0 2 6-15,0-4-4 16,0-2 4-16,8-3-15 0,2-4 7 15,1-2 0 1,2 0 8-16,1-3 4 0,-1-7 1 16,-3 0 6-16,-2-1-11 15,0-1 0-15,-4-3 4 16,1 3-4-16,-1-2 7 16,0 2-7-16,-1 2 2 15,-1 1-2-15,-1 3 0 16,1 2 0-16,0 3 4 15,-2 1-1-15,0 0-4 16,0 0 1-16,2 0-25 16,1 10 17-16,2 4-5 15,3 5 13-15,-1 1 4 16,-1 0 0-16,0-2-4 0,-2 0 0 16,-1 0 1-16,-3-6-3 15,0-1 8-15,0-4-6 16,0-4 0-16,0-3 3 15,0 0-3-15,0 0 0 16,2 0-16-16,2 0 14 16,3 0 4-16,3-2 1 15,1-3 1-15,0-1 1 16,0-2-8-16,1 0 3 16,-6-1 0-16,1-4-2 15,-2 1 2-15,-1-4 0 16,-3-1-2-16,-1 0-3 15,0 1-7-15,0 1-21 0,0 2 4 16,-2 5 29 0,-1 4 0-16,3 3 2 0,0 1-18 15,0 0-3-15,0 0-47 16,0 0 20-16,5 3 38 16,3 5 6-16,0 1 2 15,1 1 0-15,-1 3-1 16,-2 1 1-16,-2 1 0 15,-2 2 9-15,-2 1-8 16,0 2 8-16,-6 1-9 16,-5-1 1-16,-1 0 6 15,0-2-7-15,1-3-5 16,3-6 4-16,4-4-3 0,4-4-3 16,0-1-15-16,9 0 22 15,11-7-5-15,6-5 8 16,8-1-3-16,5 1 3 15,0-1 5-15,1 1-8 16,-1 0-41-16,-7 3-49 16,-5 3-155-16</inkml:trace>
  <inkml:trace contextRef="#ctx0" brushRef="#br0" timeOffset="106743.925">19440 6594 618 0,'0'0'96'15,"0"0"-35"-15,0 0 12 16,0 0-12-16,0 0 26 16,0 0-25-16,0 0-25 15,5-4 4-15,6-7-39 16,5-7-1-16,0 1-1 15,0-1 7-15,0 2-6 16,-3-1-1-16,-4 2 0 0,-4 3 1 16,-3 2-1-16,-2 5 0 15,0 4 0-15,0 1-11 16,-1 0 10-16,-8 15-28 16,-2 4 21-16,4 7 3 15,6-1 6-15,1 1-9 16,4-5 8-16,12 0-5 15,1-9 1-15,2-2 4 16,1-7-7-16,-1-3 4 16,0 0 6-16,-2-10 1 15,1-5-4-15,-4-4 7 0,-4 0-9 16,-3-2 2-16,-3 1 0 16,-4 2-1-16,0 0 7 15,0 1-6-15,0 2 0 16,0 3 0-16,0 6 3 15,0 3-3-15,0 2-2 16,0 1-10-16,0 0 3 16,0 6-24-16,4 10 23 15,1 3 10-15,-2 5-5 16,-3 1 5-16,0 2 0 16,0-2 3-16,0-1 2 15,-1-4-5-15,-3-2 0 16,1-7 1-16,1-5-1 15,2-2 0-15,0-4 0 16,0 0 2-16,4-4 9 0,11-9-21 16,7-3 10-16,-1 2-10 15,-3 5-7-15,-2 3-6 16,-6 3 23-16,-4 2-10 16,1 1 10-16,-2 0-8 15,3 0 0-15,-3 0 8 16,3 1-4-16,1 0 4 15,1 1 0-15,2-2 3 16,-1 0-2-16,1 0-1 16,-3 0 9-16,0 0-5 15,-3-4 3-15,-3 1-7 16,0-2 0-16,-3 0-1 0,0 0 1 16,0-1-16-16,0 1-15 15,-3 0 4-15,-3 3 8 16,0 2-1-16,2 0 0 15,1 0 16-15,1 1-15 16,2 6-14-16,0 0 17 16,0 0-7-16,0-1 23 15,3 2-7-15,3-3 7 16,6 0-7-16,-3-4 7 16,3-1 0-16,0 0 1 15,0 0 0-15,1-4 8 16,-2-3-9-16,-2 2 0 15,-1-4 36-15,-1 1-20 0,-1 1 8 16,1-1 2-16,0 1-12 16,0 2-8-16,-2 0-6 15,2 2 0-15,-2 2 0 16,-1 1 0-16,0 0 0 16,1 0-1-16,-1 6-9 15,-2 5 5-15,1 1 5 16,-3 0 0-16,0 2 0 15,0-4-43-15,-5 2 8 16,-2-5 2-16,5-4-39 16,2-1-22-16,0-2 43 15,2 0 51-15,10-2 32 0,5-2 40 16,4-2-26-16,2 1-23 16,3 1-5-16,-2-2-5 15,2 0-13-15,-2-3-52 16,-3-1-394-16</inkml:trace>
  <inkml:trace contextRef="#ctx0" brushRef="#br0" timeOffset="107507.738">20512 6593 702 0,'0'0'108'15,"0"0"-108"-15,0 0 0 16,0 0 8-16,0 0 9 16,0 0 4-16,54-51 5 15,-42 37-26-15,2-2 0 16,-5 0 6-16,-3 1-2 0,-3 1-4 16,-3 3 2-16,0 3 0 15,0 4 17-15,0 3-19 16,0 1 0-16,0 0-2 15,-6 0-2-15,3 8-2 16,-2 3 6-16,4 2 0 16,1 0-11-16,0 0 11 15,3-1 0-15,4-4-6 16,1-1 8-16,-2-1-9 16,3-5 7-16,0 0-7 15,2-1 3-15,-1 0 4 0,0-2 0 16,0-9 7-1,0 0-7-15,-1-2 0 0,2 0-6 16,-2 2 8 0,2 3-5-16,-2 3 1 0,1 2 2 15,-2 3 0-15,-1 0-13 16,-1 0 6-16,0 6 1 16,-2 4-9-16,0 3 15 15,-3-1 0-15,-1 0 4 16,0-3-10-16,-1 1 8 15,-6-1-4-15,1-3-18 16,2-2-18-16,4-3-4 16,0-1-37-16,0 0 32 15,9-10 47-15,4 0 0 0,1 2 21 16,0 2 1 0,-1 1-13-16,-1 0 21 0,-3 2-17 15,-2 0-10-15,-2 2 7 16,-3-1-10-16,-2-1-29 15,0-4-220-15</inkml:trace>
  <inkml:trace contextRef="#ctx0" brushRef="#br0" timeOffset="107695.609">20524 6347 658 0,'0'0'53'15,"0"0"-53"-15,0 0-166 16,0 0-135-16</inkml:trace>
  <inkml:trace contextRef="#ctx0" brushRef="#br0" timeOffset="108271.943">20685 6572 724 0,'0'0'88'0,"0"0"-66"16,0 0-19-16,0 0 17 15,59-50 26-15,-43 35-14 16,0-4 6-16,0-1-32 16,-3-1 5-16,-1-1 21 15,-3-1-23-15,-4 0 4 16,-1 4 9-16,0 6-17 15,-4 4 12-15,0 6-8 0,0 2 0 16,0 1-3-16,0 0-6 16,0 0-13-16,0 11 0 15,-4 6 13-15,-3 2 2 16,2 4-2-16,2-2 0 16,3-2-1-16,0-1 1 15,0-3-6-15,3-4 6 16,6-5 0-16,3-3-2 15,1-3 2-15,4 0 0 16,1-9 16-16,3-4-16 16,-3-3 0-16,-6 3 0 15,-1 1 2-15,-5 1-3 16,-2 3 1-16,-3 5 0 0,-1 2-12 16,0 1 10-16,0 0-5 15,0 1 6-15,0 10-3 16,-5 1-2-16,-1 3-24 15,4 0-45-15,-2-5-72 16,2-5-235-16</inkml:trace>
  <inkml:trace contextRef="#ctx0" brushRef="#br0" timeOffset="108402.384">20869 6397 587 0,'0'0'0'0,"0"0"-483"0</inkml:trace>
  <inkml:trace contextRef="#ctx0" brushRef="#br0" timeOffset="110628.783">21491 6365 703 0,'0'0'16'15,"0"0"-1"-15,0 0-15 16,0 0 8-16,-1 70 36 16,-3-49 5-16,1-2-22 15,2 1 4-15,1-5-22 0,0-1 6 16,0-4 1-16,0-6-9 16,0-2-7-16,0-2 3 15,0 0 25-15,0 0 49 16,0-11-40-16,0-5-34 15,1-6-1-15,2-3-2 16,-1-1 0-16,1-3 0 16,3 2 0-16,-1 3 1 15,4 2-2-15,3 6 0 16,1 3-4-16,3 5-1 16,2 2 3-16,0 5 2 15,-2 0-4-15,0 1 3 16,-2 0-8-16,-5 6 1 0,-2 5 9 15,-3 4-14 1,-4 5 14-16,0 0 6 0,-9 2-1 16,-9-4 0-16,-1-2-5 15,2-2 0-15,7-6-7 16,3-4 7-16,6-3-8 16,1-1 7-16,0 0-25 15,3-4 25-15,9-5-22 16,4 1 14-16,-2 3 0 15,-2 2 9-15,-3 3-10 16,-3 0 7-16,-1 0 3 16,2 0-4-16,-1 3-8 0,3 2 12 15,1 0 1 1,1-3 6-16,3-2-5 0,2 0 22 16,1 0-16-16,-2-2 6 15,1-6-14-15,-5 1 13 16,-3-2-21-16,-3 0 8 15,-2 3-14-15,-3 0 14 16,0 0-9-16,0 1 4 16,-4 3 1-16,-2 2 4 15,0 0-10-15,-1 2 5 16,0 6 4-16,3 3-4 16,2 0 2-16,2 0-4 15,0-1 2-15,0-2 5 16,11-1-8-16,4-1 8 15,2-3 0-15,5-3 3 0,-2 0 0 16,0 0 6 0,-1 0-9-16,-2-4 0 0,1-2 0 15,-2-1 2-15,1 0-2 16,-3 1 1-16,-2-1 4 16,-1 3-9-16,-1-1 4 15,-2 2-3-15,-2 0-13 16,-4 3 4-16,-2 0 4 15,0 0 5-15,0 0-3 16,-6 0 1-16,-5 3 0 16,-5 5 5-16,-2 1-4 15,4 1 4-15,1-2 0 0,4-1 0 16,3-1 3-16,5 0-6 16,1 0-6-16,0-2 5 15,0 1-7-15,7-3 11 16,5 0 0-16,3-2 7 15,-1 0-3-15,1 0 5 16,-2-2-5-16,-3-5-3 16,-3-3 39-16,-2 1-29 15,-3 0 11-15,-2 0 7 16,0 3-10-16,0 0-6 16,0 3-1-16,0 3-9 15,0 0 14-15,0 0-17 16,0 0-13-16,0 5 8 0,0 8-2 15,0 5 7 1,0 3 1-16,-3 0 2 0,-1-3-2 16,-2 0-1-16,-1-4 0 15,-1-3 5-15,1-1-5 16,1-5 0-16,2-3-2 16,4-2 1-16,0 0-8 15,0-1-4-15,2-12-39 16,9-1 19-16,5 0 4 15,3 2 10-15,-1 3-8 16,-3 2 2-16,0 2 24 16,-3 0-14-16,0-1 15 15,-3 1 5-15,0-1 3 16,2-2-8-16,-1-1 7 0,2-3-5 16,0 2 21-16,-2-5-22 15,-1 1-1-15,-4-4 11 16,-2 3-3-16,0 0-4 15,-1 1 11-15,-1 3-1 16,0 2 20-16,-1 5-30 16,1 2-3-16,-1 2 5 15,1 0-6-15,-1 0-3 16,1 4-7-16,1 10 2 16,-2 2 8-16,3 3 0 15,-3 0 3-15,0-2-1 16,0 0-1-16,0-3 1 15,-3-3-2-15,0-5 0 0,2-1 0 16,1-3 0 0,0-2-22-16,0 0 1 0,0-2-14 15,7-7 20-15,6-3-46 16,1 3 43-16,-1 4-13 16,-1 0 7-16,-3 3 24 15,1 2-9-15,-3 0 2 16,-1 0 4-16,3 0 3 15,-2 0 5-15,1 4 10 16,2-2-12-16,-2-2 4 16,2 0 23-16,-1 0-21 15,1-4 13-15,1-4 3 0,0-2-13 16,-2-2-9 0,0 1-3-16,-2-2 0 0,1 2 20 15,-4-2-20 1,0 6 0-16,-3 1 19 0,-1 6-1 15,0 0 23-15,0 0-40 16,0 0 11-16,0 7-19 16,-5 6 10-16,2 2-3 15,2 0 10-15,1 1-8 16,0-2 15-16,0-1-17 16,0-2 2-16,4-5 2 15,3-3-4-15,3-3-17 16,0 0-58-16,1-4-89 15,-2-9-438-15</inkml:trace>
  <inkml:trace contextRef="#ctx0" brushRef="#br0" timeOffset="110778.186">22342 6372 631 0,'0'0'158'0,"0"0"-126"16,0 0-32-16,0 0 0 15,0 0-3-15,77-7-17 16,-50 2-59-16,0 2-317 16</inkml:trace>
  <inkml:trace contextRef="#ctx0" brushRef="#br0" timeOffset="112741.987">22999 6332 79 0,'0'0'639'16,"0"0"-577"-16,0 0-9 15,0 0-4-15,0 0 1 16,0 0-22-16,-7-17-17 0,0 22-11 15,-4 10 0 1,2 4-1-16,2 1 8 0,2 1 1 16,2 1-6-16,3-4 2 15,0 0 9-15,0-4-13 16,9-3-1-16,4-5 1 16,5-4 1-16,3-2 13 15,4 0-10-15,1-13-1 16,-2-2 5-16,-1-2-8 15,-4-2 0-15,-4-1 4 16,-2-1-4-16,-3 2-3 16,-4 0 2-16,-1 2-11 0,-3 5 9 15,1 4-7 1,-1 5 10-16,-2 3-3 0,0 0 1 16,0 0-4-16,0 0-7 15,0 0-5-15,0 10 12 16,0 5 8-16,0 2-2 15,0 4 16-15,0 0-11 16,0 2 18-16,-8-4-20 16,1-1 0-16,3-6 3 15,-1-3-3-15,5-4-3 16,0-5 7-16,0 0-5 16,0 0-2-16,6-7 3 15,9-9-3-15,6 0-2 16,-1 1-36-16,-4 6-1 15,-4 4 37-15,-5 4-5 16,-1 1-1-16,-2 0-4 0,0 0 0 16,0 6 12-16,1 1 0 15,-1-1 2-15,1 0-8 16,3-3 12-16,1-1-3 16,1-2 12-16,5 0-13 15,-1 0 17-15,2-7-19 16,-1-1 0-16,2-1-4 15,-4 0 1-15,-1 0-8 16,-5 4-5-16,-2-1-13 16,-2 3 28-16,-3 0-21 15,0 3 7-15,0 0 9 16,-6 0-5-16,-1 0 0 0,-2 1 11 16,0 5-7-16,4 2 3 15,1 1 0-15,2 0-1 16,2 0-7-16,0 0 12 15,0 0-5-15,7-4 4 16,3-1 1-16,3-2 4 16,0-2-3-16,1 0 3 15,2 0 48-15,2-8-46 16,0-1 14-16,0-3 0 16,-2-1-18-16,0-2 8 15,-3 0 5-15,-1 1-12 16,-1-5 4-16,-1 2 7 15,-2-1-21-15,1 3 11 16,-3 1-4-16,-2 5 0 0,0 4-2 16,-4 5 2-16,0 0 0 15,0 0-19-15,0 7 3 16,-2 8 2-16,-5 6 28 16,-2-1-18-16,2 3 4 15,1-3 0-15,3-2-3 16,2-3 4-16,1-2-1 15,0-4 0-15,0-4 4 16,4-2-5-16,5-3 4 16,4 0 1-16,1 0 14 15,4 0-15-15,1-6-1 16,-1-1 1-16,-2 0 5 0,-3 1-15 16,-4 2 7-16,-4 3-12 15,-5 1 0-15,0 0 10 16,0 0-14-16,0 0 10 15,-7 1 6-15,-2 7 0 16,-2-1-6-16,2 1 6 16,2 1 6-16,1 0-6 15,2 1 0-15,0-2 1 16,4-1 1-16,-2 0-2 16,2 2 0-16,0-1 5 15,0-2-1-15,8-2-4 16,1-2 0-16,1-2 3 15,4 0 7-15,-2-8 13 0,3-6-22 16,-1 0 1-16,-4-1 16 16,1-3-14-16,-3 2 7 15,-2-4 3-15,-1-1 8 16,0-2-11-16,-2 2-11 16,1 1 0-16,-1 5 25 15,0 4-25-15,-2 8 6 16,-1 0 0-16,0 3-6 15,0 0 0-15,0 6-28 16,0 10 28-16,0 4-3 16,-3 1 5-16,1 0-2 15,0-3 0-15,2-1 6 16,0-6-7-16,0-4 1 0,4-1-19 16,10-6 15-16,2 0-33 15,7 0-43 1,-1-6-103-16,1-7-433 0</inkml:trace>
  <inkml:trace contextRef="#ctx0" brushRef="#br0" timeOffset="113831.544">19513 7300 699 0,'0'0'12'0,"0"0"-2"15,0 0-9-15,0 0 14 16,0 0 1-16,0 0 18 15,0 0 30-15,24 0-34 16,2-2 9-16,8-4-18 16,9-2-17-16,6 1-8 15,2 1 0-15,-2 0-64 16,-2-1-16-16,-9 1-50 0,-5-1-240 16</inkml:trace>
  <inkml:trace contextRef="#ctx0" brushRef="#br0" timeOffset="168888.319">14988 5141 688 0,'0'0'12'16,"0"0"-11"-16,0 0 16 16,0 0-17-16,0 0 0 15,0 0 18-15,6-14-18 16,0 14 0-16,2 5 12 16,1 5 4-16,1 5 23 15,-1 2-21-15,0 3-14 0,-2-2 34 16,1-1-36-1,-2-5 2-15,0-2 16 0,2-3-13 16,-3-2 15-16,0-3-22 16,0-2 1-16,0 0 13 15,3 0-10-15,2-11 22 16,4-8 2-16,0-5-23 16,-3-2-8-16,3 4 3 15,-5 0-10-15,3 5 7 16,-4 6-83-16,-4 4-24 15,-4 4-32-15,0 3-368 16</inkml:trace>
  <inkml:trace contextRef="#ctx0" brushRef="#br0" timeOffset="169788.473">14852 5748 409 0,'0'0'64'0,"0"0"-64"16,0 0 0-16,0 0 18 15,-61-4 49-15,45-3 9 16,2 0-14-16,0-1 3 16,-3 1-39-16,1 1-26 15,-4-1 2-15,-4 3 22 0,0 1-23 16,-4-1 6-1,-1 4-14-15,-1 0 14 0,-7 0 26 16,-2 2-33 0,-7 5-2-16,-6 2 0 0,-2 2 4 15,-8 2-3-15,1-1 7 16,2 0 2-16,4-3 29 16,5-2-31-16,7-1 24 15,5 1-18-15,6 1-12 16,4 2 0-16,2 1 0 15,0 2 7-15,-4 1-14 16,-1 6 6-16,-6 2 1 16,-3 4-13-16,-4 0 4 15,4-2-5-15,4-2 6 0,8-4 1 16,8-6 3-16,5 1 8 16,2 0-1-16,4-3-3 15,1-1 0-15,2-3 0 16,0 3 0-16,0-2-19 15,-1 4-17-15,-2-1-33 16,-2-3-65-16,-2-2-80 16,-1-5-62-16</inkml:trace>
  <inkml:trace contextRef="#ctx0" brushRef="#br0" timeOffset="170154.392">13343 5849 638 0,'0'0'18'0,"0"0"-18"15,0 0-31-15,0 0 31 16,0 0 7-16,0 0 18 15,-14 52-8-15,12-29-14 16,2-2 28-16,0 3-30 16,0-1 14-16,5 1 9 15,2 0-20-15,4-7 22 16,0-2-26-16,4-3 0 0,1-4 9 16,3-2-2-16,4-2 10 15,0-4-17-15,2 0 9 16,0-3-9-16,-4-4 0 15,-4 2-31-15,-2 2 2 16,-6 2-128-16,-7 1-165 16</inkml:trace>
  <inkml:trace contextRef="#ctx0" brushRef="#br0" timeOffset="171840.9">20382 6293 415 0,'0'0'8'0,"0"0"-14"15,0 0 6-15,75 0 0 16,-54 0 0-16,1 0 4 15,-1 0-4-15,-3 0 24 16,0-5 16-16,-4 2 34 16,-7-2-36-16,2 1-11 15,-4 0-1-15,1 2-19 16,-3-1-7-16,-2 0 0 16,-1-2-61-16,0-3-211 15</inkml:trace>
  <inkml:trace contextRef="#ctx0" brushRef="#br0" timeOffset="174857.602">20835 5597 91 0,'0'0'345'0,"0"0"-331"16,0 0-14-16,0 0-1 16,0 0 1-16,0 0 0 15,20-14-4-15,-17 9-91 16</inkml:trace>
  <inkml:trace contextRef="#ctx0" brushRef="#br0" timeOffset="176403.409">20283 5619 178 0,'0'0'0'0,"0"0"-16"16,0 0-46 0</inkml:trace>
  <inkml:trace contextRef="#ctx0" brushRef="#br0" timeOffset="193307.737">24253 8331 675 0,'0'0'26'0,"0"0"-26"15,0 0 0-15,0 0-7 16,0 0 16-16,0 0 0 16,0 0 3-16,-1 0-5 15,1 0 31-15,0 0-29 16,0 6-9-16,0 1 2 15,0 6 5-15,0 5 42 16,0 6-21-16,0 5-9 16,0 4 19-16,0 3-35 15,4 0 24-15,2 0-19 16,0-5 3-16,2-4-2 16,1-3-9-16,-3-6 3 0,2-5-5 15,-4-4 3 1,1-5-1-16,-4-2 0 0,0-2 5 15,3 0 17-15,4-2 28 16,11-16-17-16,8-10-9 16,8-8-22-16,3-6-2 15,-2 1 0-15,-1 0-3 16,-3 3-7-16,-2 6 5 16,-1 4-13-16,-1 6 17 15,-2 5-33-15,-4 2 12 16,-2 3 10-16,-6 3-19 15,-3 3 10-15,-2 2-39 16,-2 2 5-16,-3 0 11 16,-1 2-33-16,0 0-25 15,-3 0-78-15,0 0-131 0</inkml:trace>
  <inkml:trace contextRef="#ctx0" brushRef="#br0" timeOffset="196952.022">19260 3578 403 0,'0'0'12'0,"0"0"2"16,0 0-14-16,0 0 0 15,0 0 56-15,0 0 11 16,0 0-31-16,0 0-8 16,-64 35-24-16,49-21 18 15,-2 3-19-15,-3 6-3 16,-2 5 1-16,-3 3 11 15,-2 2-12-15,1 0 0 16,-1 0 2-16,1-1 31 16,7 0-33-16,0 4 8 15,1 3-8-15,1 5 0 16,2 6 0-16,4 0 0 0,4 5 6 16,3 5 6-16,4 4-9 15,0 4-3-15,0-1 15 16,4-2-13-16,3-1 8 15,2-1-10-15,-1-2 13 16,-2-2-15-16,-4-6 2 16,-1-4-8-16,-1-4 1 15,0-4-59-15,0-7-30 16,0-4-61-16,-4-15-200 16</inkml:trace>
  <inkml:trace contextRef="#ctx0" brushRef="#br0" timeOffset="197623.879">18894 4056 159 0,'0'0'511'16,"0"0"-470"-16,0 0 17 16,0 0-50-16,0 0 23 15,0 0 21-15,-44-70-22 16,29 50 25-16,-6-2-18 16,-9-2-29-16,-3-2 20 15,-7-5-20-15,-2-2-9 0,-2-3 1 16,-3 0 0-16,-2 1 16 15,-4-1-16-15,-3 3 0 16,-4 0 11-16,-7 2-11 16,-7-1 0-16,-7 4-2 15,-5-2 17-15,-3 1-14 16,-5 2-1-16,3 0 0 16,5 2-1-16,10 3 1 15,9 0 0-15,8 6 0 16,2-2 9-16,0 5-11 15,0 1 2-15,-2 2 0 16,4 1-5-16,4 4 10 16,9 1-5-16,10 3 0 15,7 1 0-15,12 0-20 16,6 0 20-16,3 0-31 0,4 0 18 16,0 0-47-16,0 0-28 15,0 0 6-15,1 0-43 16,6 0 21-16,0 0-92 15</inkml:trace>
  <inkml:trace contextRef="#ctx0" brushRef="#br0" timeOffset="198096.275">17477 2952 745 0,'0'0'11'0,"0"0"1"15,0 0-12-15,0 0-12 16,0 0 3-16,0 0 4 16,-67-23 5-16,38 30 5 15,-6 6 13-15,-1 4-3 16,0 2-15-16,1 3 1 15,-1 0 5-15,5 1-6 16,1 0 0-16,3 1 0 16,0 0 4-16,2 6-2 15,-1 0 1-15,1 2-3 0,0-1 16 16,2-1-16 0,3-1 0-16,3-5-9 0,2-2 19 15,6-1-13-15,4 4 3 16,0 2 0-16,5 3-9 15,0-1 9-15,6 1-1 16,13-5-3-16,9-5 4 16,11-2 6-16,15-6-6 15,12-8 0-15,9-4 28 16,5-1-28-16,3-14-37 16,-5-3-14-16,-7-1-138 15,-16-5-344-15</inkml:trace>
  <inkml:trace contextRef="#ctx0" brushRef="#br0" timeOffset="203353.854">14850 5570 402 0,'0'0'30'0,"0"0"-41"15,0 0 11-15,0 0 0 16,0 0 27-16,0 0-13 16,0 0 53-16,0 0-22 15,-12 0-45-15,12 0 39 16,0 0-7-16,0 0-6 16,-1 0 37-16,1 0-59 15,0 0 15-15,-1 0-4 0,1 0-8 16,0 0 1-1,-1 0-8-15,1 0 0 0,0 4-16 16,0 1 13-16,0 2 3 16,0-1-1-16,0-1 12 15,1-3-20-15,0 0 9 16,0-1 0-16,0 1-4 16,-1-2 4-16,0 0 0 15,0 0-1-15,2 0 14 16,-2 0-10-16,2 0-3 15,1 0 0-15,5 0 28 16,2-7-5-16,4-4-7 0,3-4-9 16,-1-1 4-16,2-1-13 15,-1 1 2 1,1 1-21-16,-4 1 8 0,2 2-48 16,-4 3-26-16,0 3-29 15,-3 0-117-15</inkml:trace>
  <inkml:trace contextRef="#ctx0" brushRef="#br0" timeOffset="204418.342">14770 5508 70 0,'0'0'309'0,"0"0"-253"0,0 0-29 15,0 0 69 1,0 0-79-16,-7-56 2 0,7 46 23 16,0 1-27-16,0 0-8 15,0 2 22-15,0 0-22 16,0 3 31-16,0 2 3 15,0 1-31-15,0 1 7 16,0 0-17-16,0 0 0 16,0 0-7-16,0 0 7 15,0 0 0-15,0 0-4 16,0 8 7-16,0 6-8 16,1 5 5-16,1 1 0 0,1 2-8 15,-1 0 8 1,2-4 0-16,-1 0 0 0,3-2 15 15,-2-1-20-15,1-2 5 16,-1-2 0-16,4 0-2 16,-3-2 2-16,1-2 0 15,0-2-1-15,-1-3 10 16,0-1-1-16,-1-1-8 16,1 0 0-16,1 0 28 15,6-1-26-15,2-8 2 16,5-4 2-16,1 0 4 15,2 0-20-15,-1-1 7 16,0 1-57-16,1 2 13 16,-2-1-106-16,-3-2-194 15</inkml:trace>
  <inkml:trace contextRef="#ctx0" brushRef="#br0" timeOffset="209464.013">12828 6726 395 0,'0'0'1'0,"0"0"65"15,0 0 40-15,0 0-40 16,-74-32-27-16,58 22 19 16,1-2-40-16,1 3 46 15,2 0-61-15,1 1 18 16,-1 2 2-16,1-1-20 16,2 2 18-16,0-1-21 15,-1 3 0-15,-1-1 12 0,-1 1-11 16,0-2-1-16,-3 2 0 15,-1-1 6-15,-1 1 1 16,-1 1-7-16,0 0 0 16,0 2 0-16,1 0 0 15,1 0 0-15,-4 0-1 16,1 0 11-16,-5 1-19 16,-2 5 9-16,-2 1 0 15,-3 1-3-15,2 1 4 16,1-2-1-16,5 0 0 15,5-4 3-15,3 0-3 16,3 0 0-16,0 0 0 0,-3 2-10 16,-8 2 10-1,-5 3 0-15,-5 3-2 16,-6 3 15-16,1 5-27 0,-3 3 14 16,0 1 0-16,1 2-4 15,2-3 7-15,-1 0-3 16,5-1 0-16,5-2 3 15,3-4 4-15,4-1-7 16,4-1 0-16,0 1-8 16,1 3 8-16,-5 4 0 15,-3 6-3-15,-4 2 10 16,0 3 1-16,-2-1-8 16,1 0 0-16,-1-2-4 0,3-3 4 15,3-1 0 1,3 0-2-16,-1 1 12 0,-2 3-10 15,-6 5 0-15,-5 3 0 16,-5 4-13-16,-6 4 19 16,-1 4-6-16,0 7 0 15,3-1 4-15,6 0-4 16,5-5 0-16,7-8 0 16,7-3-5-16,6-2 5 15,4 0-4-15,1 2-3 16,4 2 12-16,-2 1-6 15,4 0 1-15,-2 3 0 16,2-1-6-16,1-1 6 16,2 0 0-16,0-2-10 0,0-2 20 15,7 1-23-15,2-1 13 16,5 6 0 0,0 3-4-16,1 2 5 0,1 1-1 15,2-2 0-15,-2 3 8 16,2-1-2-16,3-4-6 15,2-2 0-15,6-5-12 16,3-2 12-16,7-4 0 16,0-3-3-16,3-1 6 15,0-1-4-15,0-2 1 16,2 3 0-16,-1 1-1 16,3 1 1-16,1 3 0 15,-1 1-4-15,-2 4 13 0,1-1-13 16,-2-1 4-16,-2-6 0 15,0-6 5-15,0-2-5 16,0-5 0-16,0-3-7 16,-2-3 12-16,4-3-8 15,2-4 3-15,5-4 0 16,1-4-1-16,-2 0 1 16,-3 0 0-16,-2-2-3 15,-3-4 19-15,-1 0-23 16,3-1 7-16,1 1 0 15,1-2-5-15,3 1 5 16,0-3 0-16,3-2-2 16,-2-2 11-16,1 0-12 15,-4-3 3-15,-1 0 0 16,-2-2-9-16,-3-1 10 0,-2-3-1 16,5 0 0-16,3 0 13 15,6-3-22-15,3 4 9 16,3-3 0-16,1 0 0 15,5 0 0-15,2-3 0 16,1-1-8-16,0-2 16 16,-3 0-1-16,-2-2-7 15,-5 2 0-15,-4-2-8 16,-4 1 8-16,-4 0 0 16,-3 0-4-16,-6 0 18 15,-3 1-9-15,-3 0-5 16,-4 1 0-16,-1 1 17 0,-4 1-12 15,-3-1 8 1,-3-3 13-16,0-3-23 0,-2-8 10 16,-2-5-13-16,-2-2 0 15,0 0-11-15,-6 0 18 16,0 1-7-16,-3 1 0 16,0 3 6-16,-6 0-9 15,-9 1 3-15,-6 1-1 16,-11-2-16-16,-5-5 3 15,-8-2-2-15,-4-6 12 16,-4-7-16-16,-2-7 2 16,-4 0-69-16,0 1 34 0,4 9 32 15,1 8 21-15,1 10-1 16,-1 5-7-16,-1 3 16 16,-2 4 0-16,-1 2-8 15,0 2 0-15,2 0-2 16,-2-1 4-16,4 0-2 15,4-2 4-15,5 3 13 16,7 0-18-16,5 4 1 16,1 2 0-16,2 2 1 15,1 0 3-15,-1 4-4 16,0 3 0-16,1 2 17 16,-3 0-13-16,4 0-4 15,1 0 0-15,2 2 18 0,-1 2-11 16,0 0-7-1,1 0 15-15,-1 3-14 0,1-1 31 16,1 2-32-16,-1 2 6 16,4 0-9-16,1-1 3 15,3-1 0-15,3 0 7 16,2-3 10-16,1 1-10 16,-1-2-7-16,1 1 0 15,-1-1 5-15,-1 0-5 16,-4 3 0-16,-2 1 3 15,-2-1 7-15,-4 2-12 16,0 0 2-16,-3 1 0 16,4 1-2-16,-2-2 2 15,1 0 0-15,2 0 13 0,3 2-5 16,2 0 3-16,4-2-11 16,3 1 0-16,3 0 14 15,2 1-14-15,0 0 0 16,-2 0-8-16,3 0 14 15,1 0-6-15,1 0 0 16,2 0 4-16,1 0-27 16,0 0 23-16,0 0-36 15,0 0 12-15,0-2-36 16,0 1 7-16,2-2-38 16,9-4-49-16,-1-5 19 15</inkml:trace>
  <inkml:trace contextRef="#ctx0" brushRef="#br0" timeOffset="-206059.254">14715 5470 99 0,'0'0'0'0,"0"0"0"0,0 0 19 15,0 0-13-15,0 0 2 16,0 0 11-16,0 0 14 16,0 0 13-16,6-46-15 15,-6 43-13-15,0-1 62 16,0 1-77-16,0 0 11 15,0 0 11-15,0-1-24 16,0-1 27-16,0 0-28 16,0 1 0-16,0-1 37 15,0 2-17-15,0 3 37 16,0 0-38-16,0 0-3 16,0-1-13-16,0 1-3 15,0 0 0-15,0 0 33 0,0 0-25 16,0 0-8-1,1 0 7-15,-1 0 8 0,0 0-7 16,0 0-8-16,1 0 0 16,-1 0-9-16,1 0 9 15,2 3 0-15,-1 4-8 16,1 1 22-16,1 4-18 16,1 2 4-16,-1 2 0 15,1 3-3-15,-1-1 3 16,1 3 0-16,-2-1-4 15,1-2 21-15,0-2-18 16,-1 0 1-16,-1-3 0 0,2-3-10 16,-1-1 10-1,1 0 0-15,-2-5-1 0,1 1 16 16,-1-4-16-16,-2 1 1 16,0-2 0-16,2 0 0 15,-2 0 0-15,1 0 0 16,0 0-1-16,2 0 14 15,2 0-16-15,0 0 3 16,3 0 0-16,2-2 8 16,3-6-8-16,5-3 0 15,3-4 7-15,3 1 3 16,3-3-5-16,-1-3-5 16,-1 1 0-16,1-4 2 15,-1 0-2-15,-1-1 0 16,0-1-4-16,-2 1 12 0,1 0-8 15,-3 3 0 1,-2 0 0-16,0 5-1 0,-2 2 1 16,-4 2 0-16,0 3-1 15,-4 3 14-15,-4 2-13 16,1 1 0-16,-3 2 0 16,-2 1-2-16,0 0 2 15,0 0 0-15,0 0-2 16,0 0 8-16,0 0-8 15,0 0 2-15,0 0 0 16,0 0-24-16,0 0 12 16,0 0-42-16,0 0-1 0,1 6-74 15,0-3 46-15,-1-1-204 16</inkml:trace>
  <inkml:trace contextRef="#ctx0" brushRef="#br0" timeOffset="-198806.149">11785 6836 309 0,'0'0'42'0,"0"0"-1"16,0 0-12-1,0 0-21-15,0 0 33 0,0 0-35 16,0 0-1-16,-10-41 87 16,8 40-76-16,2 0 13 15,0 1-8-15,0 0-14 16,0-2-4-16,0 2-3 15,10-3 0-15,6 1-4 16,2-3 4-16,3 2 0 16,0 1-3-16,2-1 14 15,-2 2-9-15,-2 1-2 16,-1 0 0-16,-3 0 3 16,-1 3-3-16,-1 5 0 15,-1 0-5-15,-2 1 5 16,0 0 0-16,-3 1 0 0,0-2 6 15,-2-1-19-15,-3-3 13 16,0-2 0-16,-2 2-2 16,0-4 6-16,1 2-9 15,-1-2 5-15,0 0 0 16,0 0 1-16,0 0 0 16,0 0-1-16,-5 0 11 15,-7 0 3-15,-5 0-14 16,-2 0 0-16,-4 0 1 15,-2 0-6-15,3 0 5 16,-1-2 0-16,2-2-7 16,3 1 14-16,3 3-6 0,1 0-1 15,2 0 3-15,1 0-8 16,-1 0 5-16,1 3 0 16,2 3-8-16,0-2 18 15,3 2-11-15,0-2 1 16,2-1 0-16,2-1-13 15,2 0 13-15,0 0-19 16,0 0 19-16,0-1-21 16,0 0 16-16,0 1 1 15,0 0 4-15,0 0 4 16,0 1-4-16,1-3 0 16,6 0-15-16,5 0 24 0,6 0-9 15,3-2 0-15,2-3 1 16,2-1 6-16,0 0-7 15,-2 4-3-15,1-1 2 16,-2 3 1-16,0 0-2 16,0 0 1-16,-3 0 1 15,-1 0-2-15,-3 5 2 16,1 1-4-16,-4-2-13 16,1 3 20-16,-2 0-3 15,0 0 0-15,-3-1 6 16,1 0-35-16,-5-1 29 15,-3-1-9-15,-1-3 2 16,0 0-6-16,0 0 4 16,0-1 7-16,0 0 2 15,-1 0 43-15,-8 0-30 0,-3 0-9 16,-3 0 11-16,-3-1-4 16,0-4 17-16,0-3-28 15,0 1 0-15,0-2 16 16,-2 1-11-16,-2 1-5 15,3 3 0-15,-3 1 14 16,0 3-16-16,-1 0 2 16,2 0 0-16,3 6-11 15,2 0 11-15,4 1 0 16,2-2-13-16,3-1 28 16,2 4-29-16,1-4 14 15,0 2-9-15,4-1-9 0,0-1-12 16,0 0 10-16,0-2 1 15,0 2 9-15,6-3 10 16,5 0 0-16,5 0 6 16,2-1-3-16,5 0-3 15,0 0 0-15,0 0-2 16,1 0 9-16,-3 0-6 16,0 0-1-16,-2 0 12 15,0 0-18-15,-1 0 6 16,-4 0 0-16,-3-2-3 15,-1 1 10-15,-2 0-12 16,0-2 5-16,-1 1 0 16,-3 0 7-16,1 1-7 0,-4 1 0 15,-1-1 12-15,0 0-10 16,0-1 43-16,-1-1-45 16,-11-3 8-16,-4 3-6 15,-6-1-2-15,-5 4 0 16,-4 0-11-16,0 0-3 15,-1 0 9-15,4 0 5 16,2 0 0-16,2 0-1 16,6 2 1-16,0 0 0 15,6-1-4-15,4 1 12 16,3-2-8-16,3 0 0 16,2 0 1-16,0 0-12 0,0 0 11 15,0 3-16-15,0 0 11 16,0 0 9-16,7 0-8 15,4 1 4-15,5-4 0 16,4 0 11-16,3 0-11 16,2 0 0-16,-2 0 9 15,-3 0 2-15,-4 0-14 16,-3 0 3-16,-3 0 0 16,-2 2-16-16,-4-2 18 15,-2 2-2-15,-2-1 0 16,0-1 10-16,0 1-18 15,-5 0 8-15,-6-1 0 16,-4 0-2-16,-2 0 6 16,-4 0-4-16,-1 0 5 15,2-5 11-15,0 1-20 0,5 1 10 16,3 1-6-16,6 0 46 16,4 2-46-16,2 0-7 15,0 0-1-15,0 5-29 16,8 6 26-16,9 2 11 15,6-1 0-15,8-3-3 16,5-4 3-16,6-5 0 16,4 0-1-16,4 0 1 15,0-5-21-15,-1-3-99 16,-8-1-56-16</inkml:trace>
  <inkml:trace contextRef="#ctx0" brushRef="#br0" timeOffset="-189248.897">17826 6856 220 0,'0'0'78'0,"0"0"-6"16,0 0-28-16,0 0-21 15,0 0 29-15,0 0-10 16,0 0-4-16,0 0 28 15,-25-29-60-15,23 27 6 0,2 2 13 16,-2 0-19-16,2-1 21 16,-1 0-27-16,0 0 0 15,-2 0 18-15,-2 0-16 16,-3-1-2-16,1 0 0 16,-5 1 13-16,1 1-25 15,-5-2 12-15,1 2 0 16,-3 0-10-16,0 0 11 15,0 0-1-15,1 0 2 16,1 0 18-16,1 0-23 16,-2 0 3-16,1 0 0 15,-2 0-11-15,0 0 13 0,-3 3-2 16,-2-1 1-16,0-1 1 16,1-1 7-16,1 0-9 15,2 0 0-15,4 1 0 16,2-1 12-16,3 0-12 15,0 0 7-15,0 0 7 16,-1 0-14-16,-1 0 0 16,-1 0 0-16,-1 0-5 15,-4 0 5-15,2 0 0 16,-1 0-1-16,2 0 7 16,1 1-8-16,1 2 2 15,1-2 0-15,-1 3-8 16,3-2 8-16,0 1 0 0,-4 0 10 15,0 0-8 1,-3 0-4-16,-2 0 2 0,-2 1 0 16,0 4 2-16,-3 0-2 15,1 1 0-15,-4 1-2 16,4-1 10-16,0 0-11 16,1 0 3-16,3 1 0 15,-1 0-4-15,3 0 4 16,-1-2 0-16,1 2-1 15,-2 0 15-15,-2 1-19 16,-1 4 5-16,1-3 0 16,-1 3-2-16,1 0 23 15,0 0-19-15,-1 0 17 16,1-2-10-16,3 1 12 0,0-2-17 16,4-1 14-16,-2-1 2 15,1 2-19-15,0-2-1 16,-5 4 5-16,0 0 5 15,-1 0-10-15,2 0 0 16,-3-1 0-16,-2 1-4 16,-2 0 4-16,1 0 0 15,2-2 4-15,2-1 6 16,2 1-15-16,-7 0 5 16,1 3 0-16,-1-2-2 15,2 0 5-15,1-3-3 16,1 1 0-16,4-1 12 15,0 1-18-15,2 0 6 16,0-1 0-16,3-1 2 16,0 1-2-16,-2-1-3 0,1 0 3 15,-2 2 2-15,-1-1-2 16,0 0-4-16,-1 0 4 16,2-1 1-16,0 0-1 15,5-1 0-15,2 0-6 16,1-1 19-16,2 1-19 15,1-1 6-15,-2 2 0 16,2 3-10-16,-1-1 10 16,2 4 0-16,-3 0-1 15,1 3 12-15,-2 3-16 0,-3 1 5 16,3 0 0-16,-1-4-4 16,2-2 4-16,1-1 0 15,1 0 0-15,1 0 9 16,-1 2-13-16,-1 2 4 15,0 0 0-15,-1 3-3 16,1 0 3-16,0 1 0 16,1 1-2-16,0-2 14 15,0 0-19-15,1-1 7 16,1-1 0-16,2-2-2 16,-1 0 2-16,2 4 0 15,-1-1-4-15,1 2 14 16,-1 2-14-16,0 1 4 0,1 0 0 15,0-2-6 1,0-2 6-16,0-1 0 0,0-3-3 16,0 0 22-16,0-2-22 15,0 0 3-15,0-1 0 16,2-1-8-16,3 3 8 16,-1-1 0-16,1 5 4 15,2 2-1-15,0 7-6 16,1 6 2-16,4 3 1 15,-3 0 2-15,1-4-2 16,1-4 0-16,1-2 1 16,-2-2-1-16,1-3 0 15,1 1-3-15,0-1 11 16,0 1-12-16,1-2 4 0,1-2 0 16,1 0-11-16,2 0 14 15,2-1-3-15,4-1 0 16,0-1 4-16,2-3-7 15,0 0 3-15,1-2 0 16,2-1 0-16,0 1 4 16,1 0-4-16,-3-1 0 15,-1 0 5-15,2 1-7 16,0-1 2-16,1 2 0 16,1-2-1-16,-2 1 2 15,0-2-1-15,2 2 0 16,-2-3 3-16,1 0-4 15,0 3 1-15,3-2 0 16,0-1 1-16,-1 1 1 16,3 2-2-16,-1-2 0 0,-2 1 2 15,2 0-4-15,1-1 2 16,0-1 0-16,0-1 0 16,2 2 2-16,-2-1-4 15,1 0 2-15,4 1 0 16,0-1-5-16,1 0 5 15,2 0-6-15,-2-1 2 16,0-3-18-16,-3 1 14 16,-4-1-2-16,-5 0 14 15,-2-4-18-15,-2 1 14 0,-3-1 0 16,1-2-2-16,1 3 2 16,4-2-6-16,2 1 2 15,2 0 0-15,2 3-8 16,2-2 12-16,-1-1-2 15,3 1-6-15,0-3 8 16,0 0 0-16,1 0-1 16,1 0 8-16,1 0-14 15,-3-5 7-15,0-1 0 16,-5-2-3-16,-2-1 3 16,-3 1-9-16,-3 1 8 15,0 0 2-15,0 1-4 16,3-2 3-16,0 2 0 0,2-2 3 15,2 0-3 1,-1-1 0-16,0 1-1 0,0-1 11 16,0 1-20-16,-1 1 10 15,1-2 0-15,-1 0-2 16,1-1 4-16,-1 1-2 16,-1-1 3-16,0 2 2 15,-1-2 6-15,-1 1-11 16,1 1 0-16,-1-2 9 15,-2 0-8-15,0 0-1 16,-1 0 0-16,0 1 1 16,1-2-1-16,1 1 1 0,0-1-1 15,-2 2 8 1,-1 0-8-16,-1 3 0 0,-5-2-1 16,2 1 6-16,-3-2-4 15,-2 1-1-15,0-1 0 16,-2-3-4-16,1-1 11 15,0-2-7-15,-2-3 0 16,-1 0 7-16,0 0-9 16,-2-1 2-16,0 0 0 15,-2 0-2-15,-1 1 6 16,1 0-4-16,-4 2 0 16,0-3 5-16,0-1-7 15,0-3 2-15,0-2 0 16,-2-1-2-16,-2 1 5 15,-1-2-3-15,1 1 0 16,0 1 4-16,-1 2-9 16,-1-1 5-16,2 2 0 0,-4 2 1 15,2 0 2-15,0 0-3 16,-1 0 0-16,-2 0 0 16,1 1 2-16,-1 0-2 15,0-1 0-15,1 0 1 16,1 1-1-16,2 3 0 15,2-1 0-15,-1 4 12 16,1-2-16-16,0 1 4 16,0 1 0-16,-2 0 8 15,-1-1-1-15,1-1-7 0,-5-1 0 16,1-1 0-16,-1-4 15 16,1-2-15-16,0-1 0 15,0 0 1-15,0-2-1 16,2 1 0-16,1 2 0 15,1 1 11-15,3-2-13 16,-2 3 2-16,-2-1 0 16,-1 2-3-16,-1-1 4 15,2-1-1-15,-3-1 0 16,-2-2 5-16,1 2-6 16,-3-3 1-16,1 2 0 15,-1 0 1-15,-1-1-1 16,-3-2 0-16,-3 0-4 0,-1 0 15 15,-1 1-10 1,0 3-1-16,-1-1 0 0,3 2-2 16,1 3 2-16,1-2 0 15,-1 2 0-15,-1 0 6 16,4 0-7-16,-2 1 1 16,0-1 0-16,0 2-4 15,-1 2 4-15,3-2 0 16,-1 1-1-16,2-2 7 15,2 2-1-15,-1 2-5 16,3 1 0-16,-1 0 0 16,1 1 0-16,0 0-6 15,4 2 2-15,-2 1 8 16,0-1-7-16,3 2 3 0,-2 0 0 16,1 0 0-16,-2 0 0 15,0 0 0-15,0 1 0 16,-1-1 10-16,-2-1-17 15,2 0 7-15,-2-1 0 16,-1 1-3-16,2 0 5 16,2-1-2-16,-2 1 4 15,3 0-2-15,-3 1-1 16,1-3-1-16,-1 3 0 16,1-1 1-16,0 1-1 15,1 1 0-15,1-2-8 16,-1 2 25-16,0-1-32 15,1 0 15-15,-2-1 0 0,-1 1-3 16,1 1 11 0,1 1-8-16,-1 0 0 0,1 0 1 15,1 0-3-15,-1 0 2 16,1 1 0-16,1 0 1 16,-2-1-1-16,5 3 0 15,-1-1-9-15,2 0 29 16,1 1-30-16,-2 0 10 15,1 0 0-15,-1-2 4 16,-1 1 2-16,2 0-6 16,0-1 5-16,-2 2-1 15,1-1 3-15,1 1-7 0,-2 1 7 16,3 1-12 0,-2-2 6-16,1 0-1 0,0 1 0 15,1 0 8-15,-2 0-10 16,3 0 2-16,-2 0 0 15,0-1-3-15,0 0 3 16,-1 0 0-16,-1 0 0 16,1 1 2-16,-2-2-1 15,-1 3-1-15,0 1 0 16,1-1-2-16,-2 1 9 16,1 0-7-16,-1-2 0 15,1 2 13-15,2-3-17 16,2 3 4-16,-1 0 0 0,2-2-9 15,-2 2 9 1,0 0 0-16,0 0-5 0,0 0 25 16,2 0-32-16,-1 0 12 15,2 0 0-15,-2 0-13 16,3 0 13-16,-3 0-25 16,-1 0-2-16,-4 0-55 15,-1 0 37-15,-3 0-77 16,0 0-130-16,-6-10-76 15</inkml:trace>
  <inkml:trace contextRef="#ctx0" brushRef="#br0" timeOffset="-183394.93">9265 10571 371 0,'0'0'57'16,"0"0"-76"-16,0 0 19 15,0 0 0-15,0 0 13 16,0 0-9-16,0 0 23 16,0 0-27-16,-6 0 12 15,6 0-15-15,5 0 3 0,7 2 0 16,3 2 4-1,5-1 12-15,1 0-30 16,1-1 14-16,2-1 0 0,-2 2-5 16,2-2 5-16,2-1 0 15,1 1-2-15,3-1 20 16,0 1-28-16,3 0 10 16,0 1-42-16,-3 2 41 15,-1-1-180-15</inkml:trace>
  <inkml:trace contextRef="#ctx0" brushRef="#br0" timeOffset="-181934.518">18777 10617 447 0,'0'0'25'0,"0"0"54"16,0 0-38-16,0 0-11 15,0 0 27-15,0 0-46 16,-11 0 24-16,11 0-14 16,0 0-11-16,0 0 13 15,0 0-23-15,0 0 0 16,12 0 7-16,10 0 1 16,3-3-8-16,5 3 0 0,2 0 14 15,0-1-18-15,3-1 4 16,1 0 0-16,0 1 8 15,-6-2-7-15,-3 2-1 16,-7 1 0-16,-4 0 6 16,-7 0-9-16,-3 0 3 15,-5 0 0-15,-1 0 6 16,0 0-6-16,0 0 0 16,0 0-9-16,0 0 25 15,0 0-19-15,0 0 3 16,0 0 0-16,0 0-1 15,0 0 1-15,0 0-8 0,0 0-17 16,0 0-38 0,0 0 38-16,0 0-66 0,3 0-90 15,2 0 166-15,1 0-198 16</inkml:trace>
  <inkml:trace contextRef="#ctx0" brushRef="#br0" timeOffset="-179748.081">23869 7338 63 0,'0'0'41'0,"0"0"-39"16,0 0 4-16,0 0 1 16,0 0-7-16,0 0 0 15,0-4-1-15,0 3 9 16,2 0-14-16,1-1 6 16,0 0 0-16,0 0 0 15,1 2 0-15,1 0-9 16,-2 0 9-16,-1 0-45 15</inkml:trace>
  <inkml:trace contextRef="#ctx0" brushRef="#br0" timeOffset="-178394.18">23842 7323 0 0,'0'0'22'0,"0"0"42"16,0 0-62-16,0 0-2 0,0 0 0 16,0 0-7-16,-7-2-7 15,6 2-8-15</inkml:trace>
  <inkml:trace contextRef="#ctx0" brushRef="#br0" timeOffset="-178036.291">23842 7323 67 0</inkml:trace>
  <inkml:trace contextRef="#ctx0" brushRef="#br0" timeOffset="-177493.719">23842 7323 67 0,'-4'-25'30'0,"4"24"41"0,0 0 8 0,0-2-5 0,0 0 2 15,0 1-38-15,0 0 15 16,0-2-3-16,0 2-26 16,0 0 46-16,0 1-59 15,0-1 13-15,0 2-7 16,0 0-12-16,0 0 30 16,0-1-35-16,0 1 0 15,0 0-9-15,0 0 9 16,3 0 0-16,2 0-3 0,2 4 6 15,2 4-7 1,2 1 4-16,-1 1 0 0,1 0-5 16,-2 1 9-16,2 1-4 15,0 1 0-15,1 1 2 16,-1 1-4-16,1 2 2 16,-2 3 0-16,1-2-2 15,-1 2 2-15,-3 1 0 16,1 1-7-16,-2 2 17 15,1 0-10-15,0 7 0 16,1 1 0-16,0 5-9 16,1 0 9-16,-3 0 0 15,1 1 0-15,-2-3 7 16,0-1-6-16,-1 1-1 16,0-2 0-16,-2-1 2 0,-2 0 0 15,0-3-2-15,0-1 3 16,0-2 4-16,-4-3-6 15,-2-3-1-15,1-2 0 16,-2-2 4-16,2-1 0 16,-1-1-4-16,-1-1 0 15,2-2 3-15,-1 1-15 16,-1-1 12-16,0 0 0 16,0 0-8-16,-2 2 0 15,0-2-14-15,-2 1-15 16,1 1-44-16,1-2-33 15,-1-2-187-15</inkml:trace>
  <inkml:trace contextRef="#ctx0" brushRef="#br0" timeOffset="-173828.403">14130 11629 437 0,'0'0'10'0,"0"0"-10"15,0 0 7-15,0 0-21 16,0 0 16-16,0 0-2 15,0 0 83-15,0 0-20 16,3 67-17-16,0-30-32 16,-1 8-5-16,0 7 8 15,3 7-17-15,-3 6 0 16,1 0 38-16,1-3-25 16,2-5-11-16,-2-7-2 0,2-4 21 15,-1-6-5-15,-2-7-16 16,0-5 0-1,-1-8 5-15,-1-6 5 0,1-6-5 16,-2-3-5-16,0-5 10 16,0 0 12-16,0-2 26 15,0-15 36-15,0-9-82 16,0-9 1-16,0-6-3 16,-2-1 0-16,-4-2 10 15,2 1-19-15,0 1 9 16,1-1 0-16,3-1-3 15,-1 0 3-15,1-1 0 16,0 2 0-16,0 4 7 16,0 5-16-16,0-1 9 0,3 1-27 15,3-1 25-15,0-1-16 16,0 2 12-16,4 2-8 16,1 2 21-16,3 6-23 15,2 5 16-15,3 2 0 16,2 4-16-16,2 4 19 15,-2 3-3-15,1 3 0 16,-3 3 0-16,-1 0-24 16,-3 2 24-16,-3 9-5 15,-4 3-7-15,-3 3-15 16,-5 6 27-16,0 6 0 16,-8 2 2-16,-8 3-9 0,-2-2 7 15,0-2 0 1,3-6 0-16,4-3 2 0,0-4-2 15,4-3 6-15,1-6 10 16,3-3-9-16,2-1-7 16,1-4 0-16,0 0-10 15,0 1 16-15,0 1-6 16,12-2 0-16,9 3 3 16,2-1 1-16,4 1-4 15,1-1 1-15,-1 3-7 16,0 3 6-16,-4 6 0 15,-2 4-2-15,-5 9 7 16,-5 6-7-16,-7 2 7 16,-4 5-5-16,0 1 49 15,-18-4-36-15,-7 0 12 0,-3-6-16 16,-1-2 5-16,0-5 12 16,2-5-26-16,3-4 0 15,3-2 31-15,4-3-31 16,3-2 2-16,5-4-7 15,4-2-10-15,2-2 11 16,3 0-65-16,0 0-21 16,0-1-6-16,0-14-448 15</inkml:trace>
  <inkml:trace contextRef="#ctx0" brushRef="#br0" timeOffset="-173178.653">15228 11352 641 0,'0'0'17'0,"0"0"-34"15,0 0 34-15,0 0-15 16,0 0 4-16,-65-22-1 16,52 22 70-16,-3 0-75 15,-2 0 11-15,-5 7 1 16,0 6 10-16,3 1-16 15,3 1-6-15,2 0 0 16,3 4 4-16,2 0-4 16,1 0 0-16,2-1-14 15,7 1 35-15,0-2-37 16,7 0 16-16,8-1 0 16,6-1-1-16,4 0 1 0,7-3 0 15,-1-1-6-15,4-2 24 16,-1 0-23-16,0 0 5 15,-4 0 0-15,-3 2-9 16,-6 2 9-16,-6 2 0 16,-8 2-9-16,-6 5 24 15,-1 3-2-15,-9 4 0 16,-12 0-12-16,-4 3 39 16,-1-5-39-16,2-1 4 15,4-1 16-15,3-6-11 16,2 1 29-16,3-5-39 15,1-5 5-15,4-2-6 16,3-2 1-16,3-4-22 16,1-1-48-16,5-1-65 15,14 0 82-15,9-14-97 0,4-10-251 16</inkml:trace>
  <inkml:trace contextRef="#ctx0" brushRef="#br0" timeOffset="-172486.665">15640 11330 643 0,'0'0'96'16,"0"0"-40"-16,0 0-24 16,0 0 4-16,0 0 14 15,0 0 9-15,-3-4-49 16,6 4 2-16,13-4 7 15,6 2-19-15,6-4 0 16,4 0-6-16,4-1 28 16,3-2-22-16,1 1 0 0,1-2 6 15,-4 2-17 1,-2 0 11-16,-11 5-2 0,-8 0-15 16,-6 3-34-16,-4 0-1 15,-5 0-38-15,-1 1-42 16,0 5 80-16,0-1-87 15,0-2 67-15,0-3-62 16,0 0 18-16,-3 0 116 16,1 0 43-16,-2 0 71 15,1 0 44-15,0 0-80 16,1 0 6-16,1 0 18 16,0 0-52-16,0 0 19 0,1 0-53 15,0 0 11-15,0 6-43 16,0 9 16-16,0 7 0 15,0 9 34-15,0 7-32 16,1 4 21-16,6 2-15 16,-2 2 6-16,2-1 8 15,-2-1-22-15,1 1 0 16,0-5 8-16,-1-4 7 16,1-6-15-16,0-6 0 15,0-6 0-15,1-3-33 16,-1 0 18-16,2-2-89 15,0 1 6-15,-3-4-158 16</inkml:trace>
  <inkml:trace contextRef="#ctx0" brushRef="#br0" timeOffset="-171218.48">13605 12428 805 0,'0'0'0'15,"0"0"0"-15,0 0-4 16,0 0-37-16,0 0 39 16,0 0-4-16,17 13 12 15,-1 8 16-15,5 4-22 16,5 4 12-16,8 3 14 16,2-1-26-16,6 1 0 15,5-1 8-15,4-4-7 16,7 0 11-16,2-5-12 15,2-6 0-15,-2-9-11 16,-2-4 11-16,-4-3-16 16,3-12 8-16,-3-9 1 15,-2-2-2-15,-3 1 9 0,-4-2-21 16,-4 3 6-16,-3 3-10 16,-4 1-17-16,-4 4 38 15,-4 1-20-15,-6 5 16 16,-3 2-3-16,-3 2 11 15,-1 0-8-15,-1 2 8 16,1 0 0-16,3 0 4 16,3 1 6-16,4 0-18 15,9 0 8-15,4 0 0 16,10 0-8-16,2 0 8 16,4 0 0-16,1 0 31 15,-2 0-31-15,3 0 20 0,3 0-20 16,2 0 0-16,-1 0-12 15,0-6 12-15,-2 1 0 16,-3-2 7-16,-3 1-6 16,-3 0-2-16,-5 2-2 15,-2-1 3-15,-3-1 4 16,0 0-4-16,-1 0 0 16,0-3 3-16,3 1 0 15,-1-1 1-15,-1 2-4 16,-1 1 0-16,-1 0-11 15,1 1 11-15,2 0 0 16,3 0 1-16,3-1 4 16,2 0-5-16,2-1 0 0,0 1 2 15,1 1-5-15,1-1 3 16,0-2 0-16,0-2 7 16,-2 1 0-16,2-3 11 15,-3-1-18-15,1 1 0 16,-2-1-14-16,5 3 14 15,-4 1-12-15,-1 3 1 16,-8 1-188-16,-8-2-240 16</inkml:trace>
  <inkml:trace contextRef="#ctx0" brushRef="#br0" timeOffset="-155776.469">21262 9633 250 0,'0'0'36'15,"0"0"27"-15,0 0-49 16,0 0-26-16,0 0 12 16,0 0 0-16,0 0 11 15,0 0-4-15,-26-6-7 16,26 3 0-16,2-1-19 16,4 1-71-16,0-2-103 15</inkml:trace>
  <inkml:trace contextRef="#ctx0" brushRef="#br0" timeOffset="-154722.45">21345 9425 236 0,'0'0'60'0,"0"0"-39"16,0 0 11-16,0 0 10 15,0 0-12-15,0 0 4 16,7-44-3-16,-5 38-2 16,0 3 43-16,-1-1-67 0,0-1 0 15,-1 2 35-15,0 1-27 16,0 2 2-16,0 0-15 15,2 0 16-15,-2 0-19 16,0 0 3-16,0 0 0 16,0 5-5-16,0 4 5 15,0 3 0-15,0 2-8 16,1 2 18-16,1 1-7 16,-2 2-3-16,0-1 0 15,3 0 16-15,-2 0-9 16,0 2-5-16,0-1-2 15,-1 1 13-15,1-3-7 16,1 0-6-16,-2-3 0 16,2-4 20-16,-1-3-14 15,0-2-5-15,-1-4-1 0,0 1 9 16,0-2 58-16,1 0-29 16,0 0-12-16,5 0 43 15,5-9-44-15,7-12-17 16,4-5-8-16,4-1 12 15,1 1-22-15,0 1 10 16,3 2 0-16,1 1 2 16,-1 1-2-16,-2 1-1 15,-5 4-10-15,-5 3 8 16,-4 6-29-16,-4 0 25 0,-1 4-21 16,-3 3 7-1,-3-2-38-15,2 2 19 0,-1 0 12 16,-1 0-31-16,2 0 45 15,-3 2-90-15,0 5-55 16,-2-1 41-16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1:56.382"/>
    </inkml:context>
    <inkml:brush xml:id="br0">
      <inkml:brushProperty name="width" value="0.05292" units="cm"/>
      <inkml:brushProperty name="height" value="0.05292" units="cm"/>
      <inkml:brushProperty name="color" value="#FF0000"/>
    </inkml:brush>
  </inkml:definitions>
  <inkml:trace contextRef="#ctx0" brushRef="#br0">9298 7792 358 0,'0'0'23'0,"0"0"11"0,0 0-34 16,0 0 0-16,0 0 18 15,0 0-14-15,0 0 31 16,-26-11 18-16,25 9-37 16,1 2 75-16,0 0-80 15,0 0 10-15,0 0 2 16,0 0-22-16,-1 0-1 15,1 0 0-15,0 0 2 16,0 0-15-16,0 0 13 16,0 0 0-16,0 0-13 15,0 0 24-15,0 0-16 16,0 0 5-16,0 0 0 0,7 0-13 16,5 0 13-16,1-3 0 15,-1 0 13-15,1 1-5 16,-1 0-8-16,3 1 0 15,-1 1 0-15,6 0-9 16,1 0 9-16,4 0 0 16,5 5-4-16,1 3 19 15,4-2-25-15,1-1 10 16,1-2 0-16,-3-1-7 16,-3-2 7-16,-3 0 0 15,1 0-3-15,1 0 15 16,0 0-20-16,3 0 8 15,0 0 0-15,-3 0-5 16,-1 0 5-16,0 0 0 16,-3 0 1-16,1 0 10 0,-5 0-18 15,-1 0 7-15,-3 0 0 16,0 3-2-16,-4 0 2 16,-1 0 0-16,-3-2 9 15,-2 2-5-15,-3-3-8 16,-2 0-1-16,-1 0 5 15,-2 0 5-15,0 0-5 16,0 0-6-16,0 0-9 16,0 0-10-16,0 2-40 15,0-2-85-15,0 2-81 16,0-2 113-16</inkml:trace>
  <inkml:trace contextRef="#ctx0" brushRef="#br0" timeOffset="2280.309">9550 9634 433 0,'0'0'118'0,"0"0"-81"0,0 0-31 16,0 0 4-16,0 0 57 16,0 0-49-16,0 0 1 15,-9-6 4-15,7 5-5 16,2 1-4-16,0 0-14 16,0 0 0-16,6 0-5 15,6 0 5-15,3 0 0 16,0 0-5-16,6 0 23 15,0 0-29-15,3 0 11 16,3-4 0-16,2 1 7 16,3 0-7-16,3 0 0 15,3-2-10-15,2 2 31 0,-1-2-22 16,-1 1 1 0,-2-2 0-16,-4 2-2 0,-1 2 2 15,-1-4 0-15,-3 1 0 16,1 0 6-16,-3 0-7 15,-2 0 1-15,-2 0 0 16,-4 0-15-16,-6 1 15 16,-2 0-13-16,-4 3 8 15,-1 0-2-15,-2-1-18 16,1 2 21-16,0 0-44 16,-3 0-8-16,0 0-162 15,-3 0-139-15</inkml:trace>
  <inkml:trace contextRef="#ctx0" brushRef="#br0" timeOffset="13018.007">8039 8644 232 0,'0'0'69'0,"0"0"-20"16,0 0-18-16,0 0-14 15,0 0-17-15,0 0 60 16,0 0-57-16,0 0 49 16,-4-19-10-16,4 17-36 15,0 2-5-15,0 0-1 16,0 0-10-16,0 0-13 16,0 0-21-16,0 0 35 15,7 0-4-15,4 0 24 16,0 0-17-16,3 0 6 15,1 0 0-15,2 0-1 16,1 0 1-16,0 0 0 16,1 0-5-16,5-1 17 15,0-3-24-15,0 2 4 16,0-1-44-16,-2 2 47 0,1-2-83 16,-2-2-83-16</inkml:trace>
  <inkml:trace contextRef="#ctx0" brushRef="#br0" timeOffset="14933.6">9967 9549 293 0,'0'0'7'16,"0"0"-11"-16,0 0 4 0,0 0 0 15,0 0 60-15,0 0-59 16,0-12 12-16,0 12 5 16,0 0-18-16,0 0-5 15,7 0-33-15,2 0-39 16,2 0-29-16,-2 0-8 15</inkml:trace>
  <inkml:trace contextRef="#ctx0" brushRef="#br0" timeOffset="19086.116">6389 10761 325 0,'0'0'22'15,"0"0"45"-15,0 0-60 16,0 0-1-16,0 0 0 15,0 0 19-15,-5 0 70 16,5 0-95-16,0 0 3 0,0 0-5 16,0 3 2-16,6 3-1 15,9 1-1-15,8 2 2 16,1 0-5-16,6-4 5 16,6-2 0-16,6-3 29 15,8 0-25-15,8 0 20 16,2-9-24-16,0-2 0 15,6 1-28-15,-3 0 13 16,1 0-96-16,-9 0-113 16</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1:32.807"/>
    </inkml:context>
    <inkml:brush xml:id="br0">
      <inkml:brushProperty name="width" value="0.05292" units="cm"/>
      <inkml:brushProperty name="height" value="0.05292" units="cm"/>
      <inkml:brushProperty name="color" value="#FF0000"/>
    </inkml:brush>
  </inkml:definitions>
  <inkml:trace contextRef="#ctx0" brushRef="#br0">13072 11956 0,'50'0'218,"-25"0"-202,0 0-16,49 25 16,-49-25-16,0 0 31,-1 0-31,1 0 15,25 24 1,-50 1 0,25-25-16,-1 0 15,1 0-15,0 0 16,25 0 0,24 0-1,-49 0 16,0 0 1,0 0-32,-1 0 15,26 0 17,0 0-32,-26 0 15,1 0 1,0 0-16,0 0 15,0 0 17,24 0-32,-24 0 15,25 0 1,-26 0 15,26 0-31,-25 0 31,0 0-15,-1 0-16,1 0 16,0 0-1,0 0 1,0 0 0,-1 0 62,1 0-63</inkml:trace>
  <inkml:trace contextRef="#ctx0" brushRef="#br0" timeOffset="8814.585">1389 12353 0,'-24'25'31,"24"-1"-16,0 1-15,0 0 16,0 25 0,0-26-16,0 26 15,0 0-15,24-26 16,1-24-16,-25 50 16,25 0-16,0 24 15,0-74 1,49 50-16,-24-1 15,-50-24 1,24 0-16,1-25 16,0 25-16,25-25 15,-26 24-15,1-24 16,25 0-16,-25 0 16,24 0-16,-24 0 15,0 0 1,74 0-16,-49 0 15,-1 0-15,51 0 16,-76 0 0,1 0-1,0 0 95,0-24-63,0 24-47,-1 0 15,1-25 1,0 0-1,0 0 1,0 25 0,24 0-1,-49-25 1,50 1 0,-25 24-1,-1 0 16</inkml:trace>
  <inkml:trace contextRef="#ctx0" brushRef="#br0" timeOffset="10396.024">2382 12725 0,'0'25'94,"24"-25"-94,26 24 15,-25-24 1,0 0-1,-1 0-15,1 25 188,-25 0-172,0 0-1,25 0 1,-25-1-1,0 1 17,25-25-17,24 50 1,-24-1 0,0-49 15,-25 25 47,0 0 156,-50 0-202,26 0-32,-51-1 15,1 1 1,24 0-16,1 0 15,24-25 1,0 0-16,-25 25 16,26-25-16,-26 25 78,50-1-63,-50-24-15,50 25 16,-49 0-16,24-25 16</inkml:trace>
  <inkml:trace contextRef="#ctx0" brushRef="#br0" timeOffset="40388.048">11361 14114 0,'25'0'282,"24"0"-282,75 0 15,0 0-15,25 0 16,0 0-16,25 0 15,-50 0-15,-50 0 16,-24 0 0,-1 0-16,-24 0 15,50 0-15,-1 0 16,0 0-16,26 0 16,-51 0-1,1-25 282,-25 25-281,-1 0-16,1 0 15,-25-25-15,25 25 16,0 0 0</inkml:trace>
  <inkml:trace contextRef="#ctx0" brushRef="#br0" timeOffset="68053.465">19968 15850 0,'0'25'141,"25"25"-141,25-1 16,-26-49-16,-24 25 15,25-25-15,0 0 31,0 25-31,24 0 16,-24-1-16,25-24 16,-1 0-1,1 0 1,-25 0 0,24 0-16,1 0 15,0 0 1,-1 0-1,1 0-15,-25 0 16,-25-24 0,24 24-1,1 0 1,0 0 0,0-25-16</inkml:trace>
  <inkml:trace contextRef="#ctx0" brushRef="#br0" timeOffset="71320.435">3845 15825 0,'25'0'110,"0"0"-95,-1 25-15,-24 25 16,25-25-16,0-1 16,0 26-1,0 0-15,-25-26 16,25 1-16,-1 0 16,26 0-16,-25-25 31,-25 25-16,49-1-15,1 1 16,24 25-16,-24-25 16,-25-1-16,49 1 15,1 0-15,-26 0 16,26 0-16,-1 24 16,25-24-16,-24 0 15,-1 0-15,25 0 16,-74-1-16,25-24 15,-1 0-15,1 0 16,0 0-16,-1 25 16,1-25-16,24 25 15,-49-25-15,49 0 16,1 25-16,-1-25 16,25 0-16,1 0 15,-1 0-15,25 0 16,0 0-1,-25 0-15,50 0 16,0 0-16,-25 0 16,25 0-16,-25 0 15,-25 0-15,25 0 16,-25 0-16,0 0 16,1 0-16,-26 0 15,-24 0-15,24 0 16,-24 0-16,24 0 15,-24 0-15,24 0 16,25 0-16,-24 0 16,-1 0-16,1 0 15,24 0-15,-25 0 16,-24 0-16,49 0 16,-25 0-16,26-25 15,-26 25-15,0-25 16,-24 25-16,24-25 15,-24 25-15,24-24 16,-49 24-16,25 0 31,-25 0 16,0-25-31,-1 0-16,1 0 15,25 0-15,-25 1 16,-1 24-16,1-25 16,0 0-1,0 0 1,0 0 46,-1 0-46,-24 1 15,25 24-15</inkml:trace>
  <inkml:trace contextRef="#ctx0" brushRef="#br0" timeOffset="90372.103">22449 14387 0,'-25'25'62,"25"-1"16,-25 1-78,0 25 16,-49-1-16,49-49 15,-25 25 1,1 25 0,-26-1-16,51-24 0,-26 0 15,25 0 1,0 24 0,25 1-16,-49-25 15,24 24 1,0-49-16,0 0 15,0 25 157,1-25-140,-1 0-17,0 0-15,0 25 0,-24-25 31,24 0-15,-25 50-16,25-50 16,-24 0-16,24 0 78,-25 0-78,26 24 15,-1-24 1</inkml:trace>
  <inkml:trace contextRef="#ctx0" brushRef="#br0" timeOffset="91722.275">21308 14734 0,'-25'0'109,"25"50"-77,-25-26-32,0-24 15,25 25-15,-25 0 16,1-25-16,-26 74 16,25-74-16,25 25 15,-49 25-15,49-1 31,-25-49-31,25 25 16,-25 25 15,25-25-15,-25-25 0,25 49-1,-25-49 1,25 25-16,50 0 219,24 24-219,-24-49 15,0 0-15,49 25 16,0 0-16,0-25 15,0 25-15,1 0 16,-76 0-16,1-25 16,25 24-16,-1 1 15,-49 0-15</inkml:trace>
  <inkml:trace contextRef="#ctx0" brushRef="#br0" timeOffset="95942.313">546 14337 0,'25'25'93,"-25"0"-93,0 0 16,74-1-16,-74 26 16,25-25-16,0 24 15,0-49-15,-1 25 16,1 0 0,0-25-16,-25 25 15,25-25 32,0 0-47,0 25 16,-1 24-1,26-49-15,-25 25 16,0-25-16,-1 25 47,1-25-32,0 0 1,0 25 0,0-25-1</inkml:trace>
  <inkml:trace contextRef="#ctx0" brushRef="#br0" timeOffset="96932.261">1191 14412 0,'0'24'93,"0"1"-77,25 25-16,0-25 31,-25-1-15,0 26 15,49 0-15,-49-26-16,0 26 15,0 0-15,0-26 16,0 26-16,0-25 16,0 0-16,0-1 15,0 1-15,0 0 31,0 0-15,-25-25-16,25 25 16,-24-1-1,-1-24 1,0 0 31,0 0-32,-24 0-15,24 0 16,0 0 0,0 0-16,0 0 15,-24 0 1,24 0 0,0 0 15,0-24-31</inkml:trace>
  <inkml:trace contextRef="#ctx0" brushRef="#br0" timeOffset="115201.895">19943 15850 0,'25'0'156,"0"50"-124,0-50-32,0 25 15,-1-25 48,1 24-48,25 1 17,-25 0 15,-25 0 31,24-25-78,-24 25 297,50-25-282,-25 0 32,0 0-31,-1 0 77,1 0-77,0 0 31,0 0-31,24-50-1,1 50 1,0-25-1,24 0 17,-49 25-32,0 0 31,-1 0 31,-24-24-46,25 24 0,0 0-1,0 0 1,-25-25 0,25 0 30,-1 25-30,1 0 0,0-25 15,0 25-15,0-25-1,0 1-15,-1 24 110,1 0 46,-50 24 438,1-24-579,-1 25 1,0 0-16,25 0 109,-25-25-78,0 25-31,0-25 32,1 0-32,-1 24 15,0-24 17,0 25-1,-24 0-31,24-25 15,0 0-15,0 0 16,0 25-16,-49-25 16,49 0 93,0 0-109,1 0 31,-1 0-15,0 0 0,-25 0-16,1 0 15,24 0 1,-25 25-1,26-25 1,-1 24 0,0-24 15,0 0-15,-24 0-1,24 0 48,0 0-48,0 0 48,0 0-63,1 0 47,-1 0 0,0-24-16,0 24 31,25-25-62,0 0 47,-25 0 16,50 50 515,0-25-563,0 25 1,0 0-16,-1-25 78,1 0-78,0 0 16,0 0 31,0 0-16,-1 0-15,1 49-1,0-49 1,25 0-1,-26 0 17,26 0-17,24 0-15,-49 0 32,0 0-17,0 0 63,0 0-31,-25 25-47,24-25 16,1 0-16,25 0 15,-25 0 32,-1 0-31,1-25 15,25 0-31,-25 25 16,-1-24-1,26 24 110,-25 0-93,0-25-17,-1 25 142,-24-25-142,25 25 48,-25-25-32</inkml:trace>
  <inkml:trace contextRef="#ctx0" brushRef="#br0" timeOffset="187519.557">20390 11013 0,'-25'0'31,"0"50"-31,-24-50 16,-26 25 0,50 24-16,-24-24 15,-26 0-15,26 0 16,24-25-16,0 25 16,0-25-16,-24 24 15,24 1-15,0-25 16,0 25-1,-24 0 1,24 0 0,-25-1-16,1 1 15,-1 0-15,0 0 16,1 0-16,-1-25 16,50 24-16,-49-24 15,24 25-15,0-25 16,0 0-16,-24 25 15,49 0 1,-25-25 0</inkml:trace>
  <inkml:trace contextRef="#ctx0" brushRef="#br0" timeOffset="188340.808">19274 11187 0,'-25'25'47,"0"-25"-32,0 25 1,25-1-16,-25 1 15,1 25-15,-1-25 16,0 24-16,-25 1 16,50-1-16,-24-24 15,-1 25-15,25-25 16,0-1 0,0 1-1,-25 0-15,25 0 47,0 0 0,74-25-31,-24 0-1,0 0-15,-26 0 16,51 0-16,-26 24 15,1-24 1,0 0-16,-1 50 16,1-50-16,-50 25 15,25-25-15</inkml:trace>
  <inkml:trace contextRef="#ctx0" brushRef="#br0" timeOffset="190068.233">22325 13047 0,'0'25'79,"-25"0"-64,0 24-15,0-24 16,0 25-16,-24-25 15,24-25-15,0 25 16,0 24 0,-49 1-16,24-25 15,25 24 1,-24-49-16,49 25 16,-25 0-1,0 0 1,0-1-1,1 1 1,24 0 0,-25-25 46</inkml:trace>
  <inkml:trace contextRef="#ctx0" brushRef="#br0" timeOffset="190903.505">21779 13196 0,'-25'0'16,"0"0"-1,0 25 1,1 0-16,-1 24 15,0 1-15,0-25 16,25 24-16,-25-24 16,1 0-16,24 0 15,-50 24-15,50 1 16,0 0-16,0-26 16,-25 26-16,25 0 15,0-26 1,0 1-16,0 0 15,0 0 48,25-25-47,25 0-1,-26 0 1,1 0-16,0 0 15,25 0-15,-1 0 16,1 0-16,-25 0 16,24 0-16</inkml:trace>
  <inkml:trace contextRef="#ctx0" brushRef="#br0" timeOffset="196572.316">1935 5531 0,'0'-24'140,"0"48"-124,0 1 0,-25 25-16,1-1 15,-26 26 1,25-50-16,0-1 15,0 26-15,1 0 16,24-1 0,-25 1-1,25 0-15,-25-26 16,0 26-16,0 0 16,1-1-16,24 1 15,-25-50-15,25 74 16,-50-49-16,50 0 15,0 24-15,-25 1 16,25 0-16,-24-26 16,24 26-16,0-25 15,-25 24-15,25-24 16,0 0-16,-25 0 16,25 0-16,0-1 15,0 1 1,0 50-16,-25-50 15,25-1-15,0 1 16,0 25-16,0-25 16,0 24-16,0 1 15,0-1 1,0 1 0,0 0-16,0-26 15,0 26-15,0-25 16,0 24-16,0-24 15,0 0 1,0 0-16,25 0 16,-25 24-1,0 1 1,25-25-16,-25 24 16,0-24-16,25 0 15,-1 24-15,-24 1 16,0 0 93,25-26-109,-25 1 16,0 0-1,0 0-15,0 0 16,0 0 0,0-1-16,25 1 15,-25 0-15,0 0 16,0 0-16,0-1 16,25 1-16,0 25 15,-25-25-15,24-1 16,1 1-1,-25 0-15,25 25 16,0-26-16,0 1 16,-1 25-1,1-25 1,-25-1 0,0 1 93,25 0-109,-25 0 16,0 24-1,25-24 1,-25 0-1,0 0-15,25 24 16,-25 1-16,25-25 16,-25 0-16,0-1 15,0 1 1</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2:24.438"/>
    </inkml:context>
    <inkml:brush xml:id="br0">
      <inkml:brushProperty name="width" value="0.05292" units="cm"/>
      <inkml:brushProperty name="height" value="0.05292" units="cm"/>
      <inkml:brushProperty name="color" value="#FF0000"/>
    </inkml:brush>
  </inkml:definitions>
  <inkml:trace contextRef="#ctx0" brushRef="#br0">8079 4275 156 0,'0'0'48'15,"0"0"-28"-15,0 0 37 0,0 0-19 16,0 0 64 0,0 0-49-16,0 0-42 0,3-8 33 15,-3 6-35-15,0 1 27 16,0 1-20-16,2 0-5 16,-2-1 18-16,0 1-17 15,0-1-5-15,0 1 10 16,3 0-17-16,-3 0 0 15,0 0 8-15,0 0 8 16,0 0-13-16,0 0-3 16,0 0 0-16,0 0 6 15,1 0-6-15,1 0 0 16,1 7-3-16,2 6 9 16,2 1 25-16,-2 3-31 15,1 3 0-15,1-3 14 16,0 4-8-16,0-1-5 15,-1 0 9-15,-2-1-1 0,4-2-4 16,-4-3-5-16,1-5 0 16,-1 0 24-16,1-4-24 15,-3-4 0-15,-1-1 6 16,0 0 0-16,2 0 18 16,-1 2-24-16,0-1 0 15,4 0 24-15,2-1-13 16,1 0-11-16,3 0 27 15,3-2-27-15,1-7 24 16,3-2-24-16,-1-1 1 16,-1 0 0-16,0 0 0 15,-3 3-1-15,-1 0 0 0,-1 3-14 16,-1 0 14-16,-2 3-30 16,-4 1-16-16,1 1 13 15,5 1-49-15,1 0-9 16,-2 0-107-16,0-4-199 15</inkml:trace>
  <inkml:trace contextRef="#ctx0" brushRef="#br0" timeOffset="2877.326">18545 4185 132 0,'0'0'3'16,"0"0"1"-16,0 0 39 16,0 0-14-16,0 0 39 15,0 0 8-15,0 0-67 16,-3-9 31-16,3 5-27 15,0-2-7-15,0 2 27 16,0 0-29-16,0 2-2 16,0-1 28-16,0 2 7 15,0-2 24-15,0 3-47 16,0 0-2-16,0 0-4 16,0 0-3-16,0 0-5 0,0 0 0 15,0 0 2-15,0 0-2 16,0 0 0-16,0 0 1 15,0 0-9-15,0 0 8 16,3 7 0-16,2 1 6 16,2 0-2-16,0 1 11 15,1 1-15-15,0 1 9 16,0 1 21-16,-3 1-28 16,1 2 5-16,-2 0 21 15,-2-1-27-15,2 0 7 16,-2 1-8-16,2-2 0 15,-1-3-1-15,2-1 1 0,-1-5 0 16,-1-2 1 0,1-2 12-16,0 0-15 0,1 0 2 15,4 0 0-15,0 0 33 16,5-9-32-16,2-3-1 16,0-1 12-16,2-2-3 15,0-1-12-15,1 3 3 16,0 1 0-16,0-1-6 15,-1 0 6-15,0 3-5 16,0 0-14-16,-2 1 19 16,-2 1 0-16,0 2-25 15,-5 2 14-15,-2-1-13 16,0 2 18-16,-3 2-1 16,-2-1-5-16,0 0-12 15,-1 1 14-15,1-2-3 0,1 3-52 16,0-1-24-16,1-2-87 15</inkml:trace>
  <inkml:trace contextRef="#ctx0" brushRef="#br0" timeOffset="8694.374">13323 10118 397 0,'0'0'10'0,"0"0"41"15,0 0-26-15,0 0-22 16,0 0 3-16,0 0 4 16,0 0-10-16,-4-15 0 15,4 11 5-15,0 1 39 16,0 0-39-16,0-1 6 16,1 1 43-16,-1 2-34 0,1-2 23 15,-1-1-23 1,0 2-9-16,0 0-3 0,0 2-8 15,0 0 0-15,0 0-4 16,0 0 19-16,1 0-18 16,-1 0 3-16,0 0 0 15,0 0-17-15,0 0 13 16,1 6 4-16,1 2-4 16,2 1 8-16,-1 1-4 15,1 1 0-15,-2 2 2 16,1-4 8-16,-1 2-10 15,1-2 0-15,-1-2-3 16,-1 0 16-16,2-2-15 16,0-1 2-16,0 0 0 0,1 0-5 15,1-2 5-15,-1 0 0 16,2 0-3-16,1-1 7 16,2-1 2-16,-2 0-6 15,-1 0 0-15,2 0 15 16,-1 0-7-16,-1 0-5 15,3-4 11-15,1-5-5 16,4 0-9-16,-2-3 0 16,3 1-26-16,-1 1 13 15,2 4-65-15,2-3-113 16,0 1-31-16</inkml:trace>
  <inkml:trace contextRef="#ctx0" brushRef="#br0" timeOffset="19577.671">3678 5936 350 0,'0'0'21'16,"0"0"54"-16,0 0-34 15,0 0 20-15,0 0-19 16,0 0-37-16,0 0 37 0,0-13-31 16,0 13-9-16,0 0 13 15,0 0-15-15,0 0 0 16,0 0-1-16,0 0-3 15,0 2 4-15,0 8 0 16,5 7-1-16,0 4 1 16,3 4 3-16,-1 5 0 15,0-1 6-15,-2-2-3 16,2-5 3-16,-1-5-9 16,-1-8 0-16,-1-3 0 15,-1-5 1-15,-1-1-1 16,0 0 34-16,0 0 4 0,5-2 18 15,3-9-56 1,3-4 2-16,3-1 5 0,0-1-7 16,-3 3-35-16,1 3 20 15,-1 1-48-15,-1 0 22 16,2 3-83-16,-3-1-117 16</inkml:trace>
  <inkml:trace contextRef="#ctx0" brushRef="#br0" timeOffset="21503.105">14443 5928 118 0,'0'0'63'0,"0"0"-56"15,0 0 86-15,0 0-18 16,0 0-40-16,0 0 30 16,0 0-36-16,0 0 14 15,-7-30 8-15,6 29-41 16,1-1 3-16,0 2-6 15,0 0 9-15,0 0-20 16,0 0 4-16,0 0 0 16,0 8-13-16,0 2 23 15,0 5-10-15,0-1 0 0,1 1 5 16,1 0-8-16,2 0 3 16,-1-2 0-16,2-1 4 15,-1-2-3-15,1 1-1 16,-1-3 5-16,1-1 7 15,1-4 9-15,2 0-9 16,-1 0-10-16,0-1 11 16,3-1-6-16,1-1-7 15,3 0 0-15,3 0 6 16,2-3 0-16,2-5-6 16,2 0 0-16,-1 0-10 15,1-3-1-15,0 3-36 16,-3 2-68-16,1 1-14 15,-7 2-84-15</inkml:trace>
  <inkml:trace contextRef="#ctx0" brushRef="#br0" timeOffset="27906.009">5176 8617 750 0,'0'0'0'15,"0"0"0"-15,0 0-12 16,0 0 29-16,0 0-17 16,0 0 14-16,0 0 3 15,0-11 34-15,0 4-20 0,-2 0-7 16,-3-5 8-16,1 0-13 16,-1-3-16-1,2-3-3-15,1-1 5 0,2-1 1 16,0-3-6-16,0-3 0 15,0 0-5-15,1-1 5 16,5 3 0-16,6 4 0 16,-3 4 11-16,2 4-24 15,-2 3 13-15,3 3 0 16,-1 6-8-16,3 0 7 16,1 0-7-16,1 8 4 15,0 10 4-15,-2 1-13 16,-3 3 13-16,0 0 0 0,-4-2 16 15,-1-3-13 1,-3-4 8-16,2-3-11 0,-3-4 6 16,1-3-7-16,1-3 1 15,-3 0 0-15,1 0 7 16,0 0 5-16,3-3-2 16,4-9-10-16,0 1 0 15,-1 2-11-15,-5 4 11 16,-1 5 0-16,-1 0-10 15,1 0 0-15,4 0-1 16,1 2 11-16,7 4 0 16,2 0-9-16,-3-3 9 15,5-1 0-15,-1-2 4 16,3 0 1-16,-2-5 4 0,3-7-9 16,-1-3 1-16,-5 0 2 15,-5 2-3-15,-3 3 0 16,-5 2 5-16,-2 3 3 15,0 5-2-15,0 0-6 16,0 0-13-16,0 0-2 16,0 4-9-16,0 8 19 15,0 3-9-15,3-1 17 16,3-1-3-16,-1-4 0 16,2-4 3-16,-2-1-12 15,1-3 9-15,-1-1 0 16,5 0 16-16,0-5 10 15,4-9-5-15,-5 0-21 0,0-2 0 16,-4 3 0 0,-1 5 0-16,-4 3 0 0,0 3 10 15,0 2-10-15,0 0-1 16,0 0-34-16,0 8 35 16,0 4-22-16,0 1 22 15,0-1 0-15,0-2-4 16,4-5 9-16,1 1-10 15,3-6 5-15,-2 0 0 16,3 0 1-16,0 0-1 16,0-4 0-16,1-7 4 15,0-4-1-15,-2-1 2 16,-2-2-5-16,-3-2 0 16,-1-1 11-16,-2 2-11 0,0-4 0 15,0 5-2-15,-2 1 14 16,0 8-21-16,0 3 9 15,2 5 0-15,0 1-6 16,0 0 6-16,0 12-13 16,0 10 10-16,0 7 6 15,4 4-4-15,0-2 8 16,1 0-7-16,-3-6 43 16,2-4-43-16,-1-7 0 15,0-5 6-15,-2-5-2 16,0-3 4-16,0-1-8 0,-1 0 0 15,5-3 38 1,2-14-37-16,2-8 0 0,4-3-2 16,-1 1-5-16,-1 4-2 15,4 5-4-15,0 7 2 16,-1 5-19-16,-1 2 15 16,-4 4 14-16,3 0-11 15,-5 4 19-15,0 6-24 16,-6 4 14-16,-1 2 2 15,0 5 8-15,-13 2 1 16,-5-4-9-16,2 0 11 16,3-4-6-16,3-5 5 15,4-3-10-15,4-4-2 16,2-3-18-16,0 0-23 16,0-6 23-16,4-8 17 0,7-3-98 15,1 3 82-15,-3 7 10 16,0 5 9-16,-5 2-1 15,3 0 1-15,3 0 0 16,-2 3 24-16,4 5-12 16,-1-2 27-16,3-2-22 15,4-1-16-15,-2-3 61 16,4 0-55-16,3 0 7 16,2-10 17-16,-3-3-26 15,-5-1 9-15,-3-1-14 16,-6 1 0-16,-3-1 11 15,-5 3-11-15,0 3 0 0,0 2 21 16,0 5-18 0,0 2 9-16,-3 0-12 0,1 1 0 15,1 10-26-15,1 4 19 16,0-3 7-16,0 1-9 16,4-4 16-16,3-4-20 15,0-2 13-15,-1-2 0 16,1-1 8-16,2 0-5 15,-1-4-3-15,0-7 10 16,1-2-4-16,-4 1-6 0,0 3 0 16,-3 6 0-1,-1 0-3-15,-1 3 3 16,3 0-24-16,2 3 21 16,2 6-4-16,8 6 5 15,1 0 2-15,12-2 0 0,3-5 4 16,8-5-4-16,5-3 0 15,8 0-3-15,9-15-9 16,7-4-105-16,3-8-129 16</inkml:trace>
  <inkml:trace contextRef="#ctx0" brushRef="#br0" timeOffset="29839.566">18723 8980 864 0,'0'0'0'0,"0"0"0"0,0 0 10 16,0 0-10-16,-62-6 0 16,47 17-3-16,1 5 9 15,0 3-12-15,5 0 3 16,2 0 3-16,4-1-11 15,0-7 11-15,3-2 0 16,0-5-3-16,0-2 17 16,0-2-18-16,0 0 4 15,3 0 0-15,3-7 19 16,5-7-19-16,-1-4-11 16,-4 2 10-16,-2 5-13 15,-3 5 11-15,-1 2-11 0,0 4 14 16,0 0-18-16,0 0-15 15,0 9 13-15,1 5 14 16,4-1 12-16,4-1-11 16,3-2 5-16,7-4 0 15,5-3 37-15,4-3-24 16,4 0-5-16,-1-15 4 16,3-1-11-16,-4-7 9 15,1-1-10-15,-4-3 0 16,-3-1 5-16,-3-2-5 15,-6-1 0-15,-2 0 3 16,-4 1 4-16,-4 2-8 16,-2 5 1-16,-3 9 0 15,0 7 39-15,0 6-27 0,0 1-11 16,0 7-1 0,-3 16-20-16,-6 9 20 0,-2 9 0 15,-1 2 6-15,3 1-5 16,2-4 1-16,7-5-2 15,0-6 11-15,0-6-9 16,9-5 9-16,3-5-11 16,4-6 0-16,2-4 14 15,2-3-9-15,2 0-5 16,2-12 23-16,-1-5-20 16,2-4 2-16,-2-3-5 15,-2-1 0-15,-4 0 0 16,-4 0 0-16,-3 6 0 0,-2 3-3 15,-5 5 7-15,-2 3-5 16,-1 5 1-16,0 3 0 16,0 0-13-16,0 0 9 15,0 0-35-15,-9 11 39 16,-4 5 0-16,-2 1 1 16,1 6-1-16,1-1 0 15,4-1-7-15,4-2 12 16,2-2-10-16,3-2 3 15,0-4-1-15,0-3-7 16,4-2 10-16,6-4 0 16,6 1 14-16,0-3-7 0,4 0-7 15,-3-5 12 1,1-1-7-16,-6-2 1 0,-1 0-6 16,-2-2 0-16,-2-1-2 15,-3 0 3-15,-1 1-1 16,-1 1 0-16,-2-1-21 15,0 2 15-15,0 2-8 16,0-2-23-16,0-1 35 16,0 2-34-16,0 1 24 15,0 2 11-15,0 2-5 16,0 2 2-16,2 0-51 16,-2 0-95-16,0 0-112 15</inkml:trace>
  <inkml:trace contextRef="#ctx0" brushRef="#br0" timeOffset="30821.865">19205 8931 417 0,'0'0'7'0,"0"0"14"15,0 0-37-15,0 0 16 16,0 0 0-16,0 0 12 16,5-35-12-16,-5 35 2 15,1 0-2-15,2 0 0 16,-3 1-1-16,1 6 11 0,-1 2 27 16,0 2 33-16,0 7-8 15,0 4-6-15,0 7-3 16,-3 2-30-16,0-1 36 15,1-2-43-15,0-2-1 16,-1-7-3-16,1-3-10 16,1-6 21-16,-1-4-23 15,2-4 0-15,-1-2 22 16,1 0-21-16,0 0 46 16,0-6 7-16,0-11-34 0,0-7-14 15,0-6-6 1,0-5 0-16,0-3-5 0,4 1-10 15,1 5 8-15,0 3-2 16,5 6-6-16,3 1 9 16,3 4-18-16,0 6 3 15,-1 1 17-15,0 6-14 16,-3 4 13-16,-3 1 4 16,-2 0-11-16,-1 5 5 15,-4 9-5-15,-2 7 12 16,0 4-4-16,-5 4 19 15,-11 1-4-15,-4-1-1 16,1-2-1-16,1-4 3 16,5-5-12-16,2-3-26 15,5-6 18-15,4-4-92 0,2-3-42 16,0-2-158-16</inkml:trace>
  <inkml:trace contextRef="#ctx0" brushRef="#br0" timeOffset="32280.546">19316 9035 602 0,'0'0'88'0,"0"0"-88"16,0 0 0-16,0 0 27 15,0 0 11-15,0 0 20 16,48 9 11-16,-31-12-45 16,2-10 9-16,0-3-33 15,-3-5 0-15,-3-6 3 0,-1 0-3 16,-3-3 0-1,0-1 0-15,-2 1-2 0,1 5-11 16,-4 10 12-16,0 8 1 16,-3 7-5-16,-1 0 0 15,0 6-9-15,0 11 1 16,0 9 13-16,-3 6 12 16,-6 3-3-16,0-2-4 15,0-2 34-15,4-6-33 16,0-5 3-16,3-5-9 15,0-9 5-15,2-2-5 16,0-4 0-16,0 0 0 16,0 0 8-16,2 0-8 15,13-10-1-15,6-5-10 16,4 0-22-16,2 5 23 0,-4 2-15 16,0 5 14-1,-2 1-1-15,-2 1 10 0,-4 1 2 16,-4 0 0-16,-4 0 0 15,-4 0-3-15,-3 0 3 16,0 0 0-16,0 0-1 16,0 0 1-16,0 0 0 15,0 0-5-15,0 0 11 16,0 8-14-16,-3 10 15 16,-1 6-7-16,2 0 28 15,2 1-22-15,0-4-2 16,9-4 2-16,4-2-4 0,1-7 8 15,4-4-10-15,0-4 0 16,1-1-9-16,-1-14 7 16,-4-6-41-16,-4-4-14 15,-7 1-20-15,-3 2 31 16,0 5 29-16,-2 8 2 16,-5 6 15-16,0 3-19 15,-2 4 19-15,2 10 5 16,-2 2 2-16,4 0 16 15,4-2-3-15,1-4-19 16,0-5 24-16,0-1-23 16,6-4 27-16,6 0-1 15,4-6 12-15,6-10-18 0,1-6-22 16,-3-5 2 0,-1-2 4-16,-3-4-4 0,-1 1-2 15,-5-1 0-15,-2 6 4 16,-2 5-3-16,-2 9-1 15,-3 10 0-15,0 3 28 16,-1 0-28-16,0 14-12 16,0 10 12-16,0 8 0 15,0 6 24-15,0-1-12 16,0 0 4-16,0-5 23 16,0-7-34-16,0-3 12 15,-2-10-12-15,0-3-3 0,2-5 9 16,0-4-11-16,0 0 2 15,0 0 26-15,0-15-20 16,0-7-8-16,3-6-36 16,7 1-23-16,1 8 55 15,-2 9-14-15,-2 6-14 16,-2 4 28-16,0 0-19 16,-1 9 19-16,0 7-2 15,-3 5 6-15,-1 2 18 16,0-1-10-16,-5-1-6 15,-7-4 28-15,1-6-28 16,4-4 0-16,3-4 4 16,2-1 2-16,2-2 2 15,0 0-10-15,0-10 0 16,0-7-33-16,12-3-32 0,3 3 18 16,-2 5 23-16,1 5 0 15,-5 7 24-15,-1 0-3 16,1 0 7-16,-1 0 2 15,1 0-4-15,-1 6 17 16,1-3 17-16,-2 1-20 16,5-3 21-16,2-1 0 15,7 0-3-15,3-5 4 16,3-7-36-16,4-4 4 16,-3-3 4-16,-1-3-2 15,-2-1-7-15,-5-3-1 16,-2 1 0-16,-5-4-4 0,-2 3 6 15,-3 3-2-15,-4 8 0 16,-2 6 1-16,-2 7 3 16,0 2-4-16,0 0-12 15,-4 14 7-15,-5 9 5 16,-3 5 0-16,2 2 10 16,3-3-10-16,3-3 18 15,4-5-18-15,0-6 0 16,0-6 4-16,6-2-4 15,3-5-3-15,3 0-45 16,1-8-115-16,-3-16-199 16</inkml:trace>
  <inkml:trace contextRef="#ctx0" brushRef="#br0" timeOffset="32412.297">20370 8880 804 0,'0'0'82'0,"0"0"-82"15,0 0-55-15,0 0 28 16,0 0 23-16,0 0-80 16,41 12-210-16</inkml:trace>
  <inkml:trace contextRef="#ctx0" brushRef="#br0" timeOffset="33710.328">14415 12875 670 0,'0'0'30'0,"0"0"11"16,0 0 37-16,0 0-43 15,0 0 53-15,0 0-69 16,-22-11-17-16,10 11 10 16,1 11-12-16,-1 2 0 15,4 3-1-15,3 3 4 0,2 0-16 16,3 0 13-16,0-3-6 15,0 0-2-15,8-2 10 16,4-3-2-16,1 1 0 16,0-2 5-16,-2-3-12 15,-2 0 7-15,-4-4-5 16,-3 2-8-16,-2-2 13 16,0 2-1-16,0 1-3 15,-7 0 8-15,2-2 4 16,1-1-8-16,1-3 0 15,3 0 13-15,0 0-13 16,0 0-17-16,0 0-6 16,0 0 14-16,10-3 2 0,4-5 1 15,4-1 6 1,0 2 2-16,2-2-2 0,1 0 13 16,2-3 17-16,6 0-19 15,1-5 21-15,-1-2-28 16,1-5-1-16,-5 0 4 15,-1-2-6-15,-4 5-1 16,-7 2 0-16,-4 2 11 16,-4 2-9-16,-5 3-2 15,0 2 0-15,0 8-2 16,0 0 2-16,0 2-1 16,0 0 1-16,0 10-12 0,0 11 8 15,-2 7 4 1,2 3 0-16,0 0 7 15,0-6 0-15,3-7-7 16,4-6 0-16,0-4 6 0,1-4-16 16,0-4 10-16,4 0 0 15,0-2-4-15,3-12-17 16,-3-1-86-16,-3-1-54 16,-9 3-204-16</inkml:trace>
  <inkml:trace contextRef="#ctx0" brushRef="#br0" timeOffset="33853.242">14672 12911 639 0,'0'0'61'0,"0"0"-61"0,0 0-41 16,0 0 40-16,0 0-2 16,0 0-11-16,62-5-99 15,-47 5-260-15</inkml:trace>
  <inkml:trace contextRef="#ctx0" brushRef="#br0" timeOffset="35329.738">14852 13044 710 0,'0'0'125'15,"0"0"-125"-15,0 0 0 0,0 0-31 16,0 0 31-16,0 0 26 15,57-6-19-15,-41 0 8 16,-2 2-15-16,-3-2 0 16,-4 1 0-16,-2-3 2 15,-3 1 1-15,-2-5-3 16,0-2 7-16,0-3-23 16,0-4 16-16,0 0-13 15,0 2 7-15,2 3-15 16,13 5-4-16,2 4 9 15,2 1-20-15,-1 3 34 16,0 2-5-16,-3 1 3 16,-3 0-2-16,-3 0 12 15,-2 10 0-15,-2 1 30 16,-2 5-20-16,0 2 27 0,-1 2-10 16,1-3-29-16,3 2 30 15,1-7-32-15,-1-2-2 16,3-4 0-16,0-3 7 15,1-1 0-15,4-2-7 16,6 0 3-16,1-10 17 16,1-2-19-16,-1-1-2 15,-3 1 0-15,-4-1-16 16,-2 4 11-16,-5 1-8 16,-4 3 5-16,0 2 6 15,-3 3 3-15,0 0-13 16,0 0-3-16,0 5 2 0,-3 8 13 15,-1-2 1-15,2 0 0 16,2 1 4-16,0-3-3 16,0 1 7-16,0-4-6 15,9-1 5-15,3-2 4 16,0-3-11-16,6 0 0 16,0 0 7-16,1-11-7 15,1-2 0-15,-4-2-2 16,1-2 4-16,-3 2-7 15,-1 4 5-15,2 2 0 16,-3 4 7-16,0 1-7 16,-3 4-4-16,-1 0 2 15,-1 0-6-15,0 8 0 16,1 4 8-16,-5 3 0 16,-2 3 6-16,-1-2-1 0,0-2-1 15,0-3 1-15,0-7 3 16,0 0-3-16,0-4-5 15,0 0-8-15,11 0 0 16,6-15 5-16,10-4 2 16,7-5-7-16,-2 2-46 15,-3 4 42-15,-6 4-9 16,-7 4 17-16,-6 5 0 16,-6 1 4-16,-4 4 0 15,0 0 0-15,-15 0-3 0,-7 6-5 16,-1 7 8-1,2 1 0-15,4 1 14 0,6-1-10 16,6 0 3-16,3-2-7 16,2-3 2-16,0-6-11 15,11-3 9-15,5 0 0 16,3 0 6-16,0-10-6 16,-1-1-1-16,0-4-1 15,-1 3 2-15,-1 3-6 16,-5 3 6-16,-4 6-1 15,0 0-4-15,-5 4-5 16,-1 17 10-16,-1 4 4 16,0 7 3-16,-12 5 22 15,1-6-24-15,0-2-5 16,2-7 28-16,1-5-27 0,1-4 0 16,4-7-1-16,2 0 1 15,1-6-10-15,0 0-7 16,0 0 0-16,13-10 9 15,3-3-20-15,4-2 19 16,-1 0 1-16,0 1 5 16,3-3-2-16,-1 3 4 15,1-2 0-15,-2-1 12 16,-2-1-2-16,0-4 7 16,-3 0-1-16,-1-3-15 0,-3 4 10 15,-4 5-11 1,-3 5 0-16,-4 7 16 0,0 3 3 15,0 1-17-15,0 3-2 16,0 13 2-16,-9 8-2 16,-4 3 0-16,3 2 0 15,1-1 9-15,-1-1 0 16,2-5-9-16,1-4 0 16,1-3 11-16,3-4-13 15,3-6 2-15,0-1-6 16,0-4 0-16,5 0-2 15,12 0 8-15,9-3 0 16,6-5 9-16,4-4-14 16,7 2 5-16,0-2 0 15,3 3-3-15,0 3-30 0,-3 3-58 16,-4 3-50-16,-8 0-307 16</inkml:trace>
  <inkml:trace contextRef="#ctx0" brushRef="#br0" timeOffset="69153.833">13935 891 349 0,'0'0'74'16,"0"0"-34"-16,0 0 69 15,0 0-14-15,0 0-23 16,0 0 23-16,26-45-64 16,-26 42 40-16,0 0-40 15,-8 3-30-15,-5 0 24 16,-10 0-17-16,-5 3-8 16,-6 8 0-16,1 4 1 0,2-1 4 15,6 3-5-15,10 2 11 16,1 1-13-1,7 4 2-15,5-3 0 0,2 2-9 16,0-4 8-16,11-3-8 16,6-5 9-16,3-3 0 15,3-6 19-15,2-2-19 16,2-4 2-16,-1-11 1 16,-2-3 6-16,-6-3 0 15,-7 2-9-15,-2-1 7 16,-5 1 7-16,-1 2-14 0,-3 5 0 15,0 3-5 1,0 6 18-16,0 3 1 0,0 0-14 16,0 0-9-16,0 2-4 15,3 11-3-15,3 6 16 16,2 4-2-16,2-2 12 16,2 2-2-16,-1-4-8 15,1-2 0-15,1-4 6 16,-1-1-6-16,4-6-23 15,2-5-30-15,5-1-87 16,1-19-20-16,-3-7-408 16</inkml:trace>
  <inkml:trace contextRef="#ctx0" brushRef="#br0" timeOffset="69580.021">14246 812 501 0,'0'0'101'0,"0"0"-55"0,0 0 30 16,0 0-36-16,0 0 61 15,0 0-27-15,8-25-53 16,-8 25-4-16,1 0-17 16,2 13 0-16,1 6 4 15,1 7 20-15,-1 2 2 16,-1 4 10-16,-3 0-32 15,1-2 37-15,0-4-40 16,2 0 8-16,0-4 0 16,0-6-9-16,3-5 0 15,2-3-1-15,3-7-48 16,7-1-22-16,4-21-84 0,-2-11-281 16</inkml:trace>
  <inkml:trace contextRef="#ctx0" brushRef="#br0" timeOffset="70195.975">14681 778 753 0,'0'0'56'0,"0"0"-40"16,0 0-16-16,0 0 12 15,0 0 54-15,66-31-34 16,-48 31-31-16,0 0 37 0,-3 0-34 16,-2 2-4-16,-3 10 0 15,-4 3 3-15,-6 3-3 16,0 4 0-16,-12-1 4 15,-5 2 8-15,1-5-12 16,4-4 0-16,3-3-3 16,5-6 16-16,2-2-23 15,2-2 10-15,0-1 0 16,0 0-16-16,0 0 16 16,0 0 0-16,0 0-2 15,0 1 9-15,6 2 12 0,5 4-16 16,5 0-1-1,2 2 56-15,1-1-57 0,1 0 18 16,1 0-19-16,-1-3 13 16,2-1-27-16,-1-4 14 15,1 0-100-15,0-8-39 16,0-10-262-16</inkml:trace>
  <inkml:trace contextRef="#ctx0" brushRef="#br0" timeOffset="70693.404">15241 710 501 0,'0'0'185'15,"0"0"-80"-15,0 0-41 16,0 0 60-16,0 0-46 15,0 0-33-15,0-13-12 16,0 13-25-16,0 0 11 16,4 0-19-16,4-2 0 15,3 0-4-15,1 2 7 16,0 0-3-16,-1 0 0 16,-3 0 1-16,-1 2-21 15,-2 6 20-15,1 0-10 16,-3 1-7-16,1 0 17 0,-1-2-3 15,0 4-4 1,5-4 14-16,-3 2-8 0,3 2 1 16,0-2 0-1,-2 3-8-15,-2 1 8 0,-1-2-5 16,-3 1 2-16,0 0 6 16,0-3-10-16,0 4 7 15,0-2 0-15,0 1 23 16,0 2-21-16,-5-1 3 15,-4-1 1-15,-2 0 7 16,0 1 5-16,-3-1-18 16,0 1 0-16,-3 0-10 15,-4 0-37-15,-2-2-111 16,3-5-115-16</inkml:trace>
  <inkml:trace contextRef="#ctx0" brushRef="#br0" timeOffset="71510.051">15694 703 565 0,'0'0'136'0,"0"0"-108"15,0 0 70-15,0 0-26 16,0 0-8-16,0 0-41 16,2-10-23-16,-2 20-8 15,0 7 8-15,0 4 16 16,0 6 38-16,0 1-48 15,0 1 0-15,0-2 30 16,-2-3-31-16,0-6 1 16,-1-4-6-16,1-4 22 15,0-4-18-15,-1-2-4 16,1-4 0-16,2 0 6 0,0 0 5 16,0 0-11-16,0 0 0 15,0-5-23-15,0-6-7 16,0-3-106-16,0-1-95 15,12-1-147-15</inkml:trace>
  <inkml:trace contextRef="#ctx0" brushRef="#br0" timeOffset="71845.931">15833 747 577 0,'0'0'83'0,"0"0"20"16,0 0-16-16,0 0-8 15,0 0 24-15,0 0-34 0,-21-54-30 16,16 54-23 0,-3 0-8-16,-3 0 1 0,-4 10-9 15,-2 8 0-15,2 4 0 16,-1 1 4-16,5 5 3 16,-2 0 1-16,4 0 4 15,2-2 16-15,2-2-28 16,3-3 0-16,2-3 4 15,0-5-1-15,10-2-3 16,9-4 0-16,8-3 2 16,8-4 23-16,8 0-25 15,-1-2 0-15,-3-7 6 16,-8 1-6-16,-5 5-33 16,-6 1-46-16,-5 2-98 15,-11 0-89-15</inkml:trace>
  <inkml:trace contextRef="#ctx0" brushRef="#br0" timeOffset="73105.091">14048 1572 267 0,'0'0'449'0,"0"0"-356"16,0 0-40-16,0 0 36 0,0 0-50 16,0 0 40-16,-2-1-76 15,2 1 15-15,0 0-19 16,0 4 1-16,0 10 0 15,0 3 18-15,3 6-6 16,1-2 20-16,-2 1-32 16,-1-2 1-16,-1-2 19 15,1-3-20-15,0-4 0 16,1-2-1-16,0-5-4 16,3-4-41-16,6 0-101 15,5-9-38-15,0-10-174 16</inkml:trace>
  <inkml:trace contextRef="#ctx0" brushRef="#br0" timeOffset="73810.065">14393 1542 616 0,'0'0'121'0,"0"0"-47"0,0 0-19 15,0 0-5 1,0 0 1-16,0 0 38 0,-46-3-89 16,36 6 6-16,0 9 4 15,0 3-3-15,2 5 9 16,3 3-16-16,5 1 1 16,0-1-8-16,2-5 7 15,7-6 0-15,5-6 4 16,-1-5 2-16,1-1 0 15,2-4-6-15,-3-8 8 16,1-6-14-16,-2 0 6 16,-5-3-9-16,-5 6 0 15,-2 0 18-15,0 3-17 16,0 7 8-16,0 1 0 0,0 3 5 16,0 1-5-16,0 0-17 15,0 1 11-15,0 11-7 16,0 6 2-16,0-1 11 15,3 3 0-15,2-1-4 16,0-3 4-16,0-1-6 16,1-4-17-16,3-4-109 15,1-7-43-15,3 0-340 16</inkml:trace>
  <inkml:trace contextRef="#ctx0" brushRef="#br0" timeOffset="74297.284">14702 1524 502 0,'0'0'0'0,"0"0"-57"0,0 0-35 16,0 0-17-16,0 0-15 15</inkml:trace>
  <inkml:trace contextRef="#ctx0" brushRef="#br0" timeOffset="75140.201">14729 1556 452 0,'0'0'172'0,"0"0"-75"15,0 0-46-15,0 0-12 16,0 0 11-16,0 0-23 15,25-7 0-15,-9 6-23 16,0 1-1-16,-2 0 22 16,-1 0-25-16,-1 3 0 15,-5 6-2-15,1 2-5 16,-5 1-1-16,-3 1 8 16,0 3 0-16,-9-1 5 15,-2-2-5-15,-2-1-4 16,4-4-6-16,3-3-13 15,4-3 7-15,2-1 9 16,0-1-7-16,0 0-1 0,0 0 15 16,0 0 0-16,0 0-7 15,0 0 18-15,2 4-13 16,7 4 4-16,3 0-2 16,2 4 34-16,2-2-34 15,-1-1 0-15,3-1 2 16,1-3-2-16,5-3-25 15,-3-2-137-15,-2-6-517 16</inkml:trace>
  <inkml:trace contextRef="#ctx0" brushRef="#br0" timeOffset="75579.751">15039 1596 552 0,'0'0'200'0,"0"0"-159"15,0 0-17-15,0 0-21 16,0 0 2-16,0 0 51 16,36-25-56-16,-27 25 0 15,-2 0-1-15,0 0-6 16,-3 0 6-16,-2 6-23 15,-1 2 4-15,-1 1 4 0,0 1-16 16,0-2 5-16,0 2 10 16,0-3-26-16,2 2 34 15,7-1-31-15,0-1 33 16,0-2-7-16,-1 0 14 16,-1 0 0-16,-2-1 23 15,-3 1-6-15,-1 1 21 16,-1-1-3-16,0 2-4 15,0 3 52-15,-2 1-52 16,-7 1 1-16,-6 2 23 16,0-3-34-16,0 1 10 15,2-4-31-15,6 0-15 0,6-4 11 16,1-3-172-16,6-1-133 16</inkml:trace>
  <inkml:trace contextRef="#ctx0" brushRef="#br0" timeOffset="76195.849">15751 1541 608 0,'0'0'93'16,"0"0"-47"-16,0 0-21 15,0 0 3-15,0 0 68 16,0 0-77-16,-2-21 6 15,1 21-25-15,-3 0-7 16,-1 0 0-16,-3 6-4 16,-4 5 11-16,-3 2-3 15,3 1 3-15,-4 1 0 16,2 0 0-16,1 0 5 16,3-1 3-16,5-2-8 15,3-3 0-15,2-3 7 16,0 0 1-16,15-4-3 15,6-2 16-15,7 0-18 0,4 0 19 16,2 0-22 0,-6-5 0-16,-3 2-7 0,-3 0-7 15,-3 3-73-15,-5 0-18 16,-9 0-356-16</inkml:trace>
  <inkml:trace contextRef="#ctx0" brushRef="#br0" timeOffset="76937.524">14357 1355 416 0,'0'0'64'0,"0"0"1"15,0 0-25-15,0 0-3 0,0 0-37 16,0 0 0-16,-33-15-1 16,31 15-24-16,0 0-3 15,-1 0-73-15,1 0-89 16</inkml:trace>
  <inkml:trace contextRef="#ctx0" brushRef="#br0" timeOffset="80605.229">13382 1111 156 0,'0'0'175'0,"0"0"-106"15,0 0-29-15,0 0 11 16,0 0 4-16,0 0-15 16,0 0 33-16,0 0-58 15,0 0 11-15,0 0 13 16,0 0-17-16,0 0 30 16,0 0-48-16,0 0 6 15,2-3 51-15,5-4-56 16,2-2 13-16,-4 1-8 0,-1 4-3 15,-1 1-2 1,-1 3-5-16,-1-1 0 0,0 0 9 16,0 0-9-16,0-2 0 15,-1 2-2-15,0 1 11 16,0 0-17-16,0 0 8 16,0 0 0-16,-6 0-5 15,-6-4 5-15,1 1-3 16,-3 1 2-16,3 0 2 15,4 2 1-15,2 0-2 16,5-3 0-16,0 3-13 16,0-3 13-16,0 3-3 0,0-1-6 15,6-1 18 1,5 0-13-16,6-3 4 0,1 3 0 16,2-1 3-16,-1 2-3 15,-5 1-1-15,-1 0-10 16,-3 0 21-16,-2 4-20 15,-1 5 10-15,-2 2-8 16,0 4-13-16,-3 4 21 16,-2 2 0-16,0 0 3 15,0-1 10-15,0-4-9 16,0 0-4-16,0-2-5 16,0 0-8-16,0-2-79 15,0-4-85-15,1-5-397 16</inkml:trace>
  <inkml:trace contextRef="#ctx0" brushRef="#br0" timeOffset="81453.14">13616 1759 648 0,'0'0'0'15,"0"0"5"-15,0 0-7 16,0 0 9-16,0 0 29 0,0 0-35 16,74-15 7-16,-57 5 3 15,-3 1-11-15,-3-3 0 16,-6 2 8-16,-3-1-4 15,-2 0-4-15,0 2 0 16,-4 2-10-16,-10 2 9 16,-1 3-7-16,-3 2-4 15,3 0-9-15,6 0 21 16,2 0-3-16,7 0-1 16,0 0-26-16,3 0 14 15,10 0 16-15,6 1 0 16,6 2 43-16,-1 2-42 15,-2 2-1-15,-2 0 14 0,-6 4-11 16,-4 2 9 0,-8 0-12-16,-2 3 3 0,-1 2 16 15,-12 0-19-15,-2 0-10 16,-3-3-72-16,1-6-343 16</inkml:trace>
  <inkml:trace contextRef="#ctx0" brushRef="#br0" timeOffset="84356.083">13850 703 145 0,'0'0'53'0,"0"0"-45"16,0 0-13-16,0 0 5 15,0 0 0-15,0 0 34 16,0 0-11-16,0 0-21 16,0 0 32-16,0 0-1 15,0 0 24-15,-1 0-31 16,-4 2-6-16,-5 2 26 15,-2-1-27-15,0 1-6 16,-1 2 21-16,0-2-24 16,0 1 41-16,-1 0-31 0,1 2-19 15,-2-1 44-15,-2 1-43 16,-1 0 4-16,-1-2-5 16,2 5 9-16,5-2-2 15,0 0-8-15,2 3 0 16,2 0-8-16,2 0 8 15,1 3 0-15,1 1-3 16,1 1 2-16,0 0-8 16,1 1 9-16,-2 1 0 15,2-1 3-15,1 2-3 16,1-1 0-16,0-2-5 16,0 0 19-16,0 3-30 15,10-1 16-15,1-2 0 16,3 3 6-16,-1 1 1 15,1-4-3-15,2 2-4 16,-2 0 5-16,0-1-8 16,2 2 3-16,-3-2 0 0,2-2-8 15,0-3 10-15,0-2-2 16,2-1 0-16,2-2 17 16,2-2-11-16,4 0-6 15,3-3 0-15,3 0 4 16,3 0-4-16,1-2 8 15,1 2-16-15,-2-1 30 16,-4 2-33-16,-2 3 11 16,-1 0 0-16,-3 0 7 15,-1 2-5-15,2 0-2 0,-2 0 0 16,4 0 2-16,-1-1-4 16,1-3 2-16,3-2 0 15,4-2 3-15,7 2-3 16,10-2 0-16,7 0-5 15,5 0 14-15,-1 0-13 16,-4 2 4-16,-4 0 0 16,-3 1 5-16,-3-1 4 15,-4-1-9-15,-5 1 0 16,1-2 0-16,-3 0-11 16,2 0 11-16,1 0 0 15,-1 0 4-15,3 1 3 16,-3 0-10-16,-1 1 3 0,-2 0 0 15,0-1-8 1,1-1 10-16,4 0-2 0,4 0 2 16,1-1 5-16,4-8-7 15,0 2 0-15,-3-3 1 16,-1 3-18-16,-2-1 17 16,1 2 0-16,-3 0 6 15,0 2-2-15,-1-1-2 16,-4-2-2-16,1-1 0 15,-3 2-7-15,-1-4 7 16,-2-1 0-16,-1 2 0 16,-1-3 5-16,1 0-10 15,-1 2 4-15,-1-1 1 16,-3 2-5-16,0-2 5 0,0-2 0 16,-1 1 8-16,0-4-5 15,1-5 0-15,0-2-3 16,2-4 4-16,-1-5 4 15,-1-1-8-15,0-1 0 16,-3-2 1-16,-4 3 14 16,-1 0 7-16,-2 0-22 15,-1 3 0-15,-2 3 8 16,-7 5 10-16,-6 0-18 16,0 3 38-16,0-1-35 15,-10 1 34-15,-5 0-33 16,-4-2 2-16,-6 0 17 15,-2 1-23-15,-4-2 0 16,-4 0 13-16,-1 2-12 16,-3 2-1-16,3 2 0 0,-1 1 0 15,-1 5-11-15,-1-2 11 16,0 3 0-16,-2 0 3 16,1 1 2-16,-1-2 8 15,2 0-13-15,-1 0 0 16,1-3 4-16,-1 3-2 15,-1-1-2-15,0 2 0 16,4 3 7-16,0 1-4 16,2 5-3-16,2 0 0 15,0 0-10-15,1 0 10 0,1 0 0 16,0 0-1 0,-4 0 18-16,-1 2-21 0,-1-1 4 15,-2 1 0-15,-2-2-7 16,2 3 7-16,-3 0 0 15,-3 1-9-15,3 1 20 16,0 0-13-16,3 1 2 16,3 1 0-16,0-1-6 15,0-1 6-15,-1 0 0 16,-2 0 0-16,-4 1 11 16,-5-2-19-16,-1-1 8 15,-3 1 0-15,3 0-13 16,2 0 13-16,9-2 0 0,5 1 6 15,7-1-4 1,8-1 2-16,5-1-4 0,4 3 1 16,-3 2-22-16,-1 2 21 15,-7 4 0-15,-3 3-6 16,-1-1 23-16,-3 0-30 16,2-1 13-16,1 0 0 15,-2 0 0-15,2-1 0 16,1-2 0-16,2-2 0 15,1-2 11-15,3-1-11 16,-2-1 0-16,1 0 0 16,-3 0-3-16,-1 2 3 15,0 0 0-15,0 2-4 16,-1 0 15-16,-2 2-5 0,2-2-6 16,-2 0 0-16,3-1-6 15,1 0 6-15,2-2 0 16,2 0-6-16,0 0 17 15,4-2-18-15,-1 0 7 16,2-2 0-16,-3 3-1 16,1-3 1-16,1 3 0 15,4 0 5-15,3-3-5 16,0 2 0-16,2 2-39 16,0 2-85-16,2 7 1 15,2-2-115-15,0-2-86 16</inkml:trace>
  <inkml:trace contextRef="#ctx0" brushRef="#br0" timeOffset="86155.786">14414 1332 456 0,'0'0'58'0,"0"0"-9"16,0 0-24-16,0 0 47 15,0 0-37-15,0 0 23 16,-69-27-38-16,57 24-6 15,-1 1 49-15,-4 2-35 16,-1 0-27-16,-6 0 6 16,-2 0 0-16,-3 0-10 15,-3 2 3-15,-1 4 0 16,-4 0-1-16,0 0 1 0,1 2 0 16,3-1 3-1,0 2 3-15,3-2-3 0,-2 3-3 16,2-2 0-16,1 1-3 15,-1 2 3-15,1-2 0 16,4 2-1-16,1 2 7 16,2-2-12-16,4 2 6 15,1 2 0-15,2 2-8 16,1-3 8-16,1 3 0 16,-1 0-11-16,1 0 23 15,-1 1-21-15,-2 0 9 16,0-1 0-16,0 4-3 15,-3 0 3-15,1 2 0 0,2 3-6 16,1 1 15 0,1 1-12-16,5 0 3 0,2-1 0 15,3 4-12-15,4 3 12 16,0 6 0-16,11-1-14 16,5 0 31-16,6-3-22 15,1-3 5-15,5-2 0 16,3-3-5-16,5 0 5 15,1-4 0-15,4 0 27 16,2-5-25-16,4-2 29 16,7-1-17-16,6-5-4 15,10 1 31-15,5-1-41 0,11-3 0 16,3-1 12-16,4-3 0 16,4 2-12-16,2-3 0 15,-3-1 0-15,0-1 13 16,-1-1-13-16,0 0 0 15,3-4 3-15,-1-4 13 16,-2 1-15-16,0-1-1 16,1 4 0-16,-3-2 5 15,-2-2-1-15,-2-1-4 16,-3 0 0-16,-2-3 0 16,-4 2 0-16,-5-3 0 15,-5-1 0-15,-5 0-2 16,-8-2 2-16,-3-3 0 15,-6-2 0-15,-5-1 6 0,-3-6-12 16,-3-4 6-16,0-3-26 16,-4-2 6-16,-6 1 11 15,-4 3 8-15,-7 3 0 16,-2 2 1-16,-3 1 3 16,-1 1-3-16,-4 2 0 15,-3-1 15-15,-1-1-14 16,-2-3 5-16,0 0-12 15,-2-4 23-15,-10 3-19 16,-3-1 2-16,-3 4 0 16,-1 6 25-16,-4 2-22 15,-4 1-2-15,0 1 3 16,-5 1 12-16,2 0 4 0,2 1-20 16,-1 3 0-16,-1-1 1 15,-1 2-1-15,-4 0-4 16,0 0 1-16,-3 4 6 15,0-2-1-15,1 2-2 16,1 1 0-16,2 1-7 16,-2-1 7-16,1 4 0 15,-3-1-1-15,-2 1 10 16,-4-2-6-16,0 3-3 16,-6-2 0-16,0 1 0 15,-6 0 0-15,0 0 0 16,-2 2-7-16,5-3 21 15,8 3-20-15,3 0 6 16,4 0 0-16,0 0-2 16,-2 5 2-16,-4 2-1 0,-3-1-10 15,-2-2 1-15,-5 1 2 16,-8-2 4-16,-8 0-14 16,-9 0 15-16,-6 0-29 15,-6-1 32-15,-1-2-5 16,1 0 20-16,-1 0-20 15,1 0 5-15,-1-2 0 16,1 0-8-16,-1 2 12 16,5 0-4-16,4 3 0 15,6 6 9-15,7 1-8 16,6-1-1-16,11-2-1 0,12-1-8 16,11-3 12-16,10-1-3 15,7-1 0-15,5 1-30 16,-1-1 9-16,1 2-29 15,-2 4-29-15,-5 4-13 16,-4 4-73-16,-7-3-106 16</inkml:trace>
  <inkml:trace contextRef="#ctx0" brushRef="#br0" timeOffset="93555.473">14153 2354 627 0,'0'0'105'0,"0"0"-28"16,0 0-33-16,0 0 10 15,0 0 3-15,0 0-7 16,0 0 9-16,-38-30-58 16,18 30-1-16,-1 3 10 15,1 7-8-15,2 5 10 16,3 0-12-16,6 0 0 16,3 1-2-16,2 0 2 15,4-1-7-15,0-2 7 16,2-1 2-16,10-1-2 15,1-1 0-15,2 3 5 16,-1 0-7-16,-2 0 2 16,-2 3 0-16,-6-1-7 15,-4 3 17-15,0-1-16 16,-1-2 6-16,-8-5 0 0,0-1-7 16,4-5 7-16,2-3-20 15,3-1-2-15,0 0-18 16,1-7 31-16,11-4-30 15,3-1 7-15,4-3 22 16,0 6-20-16,-1 3 17 16,-3 0 9-16,-1 2 3 15,-1 4-1-15,-4-2-3 16,-2 2 5-16,2 0-3 16,0 0 3-16,2 0 0 15,1 0-2-15,3 0 10 16,-3-4-4-16,2-3-4 0,-4 2 0 15,-1-3 11-15,-3 3-11 16,-3 0 0-16,-2 1 6 16,-1 0-1-16,0 4 17 15,0 0-13-15,0 0-4 16,-1 0-6-16,-6 6 1 16,-1 3 0-16,2 3-3 15,3 1 9-15,3-1-19 16,0-2 11-16,0-3 2 15,6-3 6-15,5-2-6 0,2-2 0 16,2 0 11 0,0-4-8-16,0-4 6 15,-1-1-9-15,-5-1 0 16,0 3 5-16,-6 1 0 0,-2 1-5 16,-1 2 12-16,0 2-11 15,0 1 19-15,0 0-20 16,0 0 0-16,0 0-18 15,0 9 17-15,0-1 1 16,0 1 0-16,0-3 1 16,0 0-6-16,5 0 5 15,2-3 0-15,2 1-10 16,-2-1 10-16,0-2 0 16,0 0-1-16,-4-1 1 15,0 0-8-15,-2 0 7 0,-1 0 1 16,2 0 1-16,-2 0-1 15,2 0-7-15,0-1 6 16,-1-1-24-16,-1 2-2 16,0 0-59-16,0 0-32 15,0 0-112-15</inkml:trace>
  <inkml:trace contextRef="#ctx0" brushRef="#br0" timeOffset="94379.239">14401 2534 372 0,'0'0'228'0,"0"0"-131"15,0 0-60-15,0 0 4 16,0 0-8-16,0 0-32 16,-2 13 21-16,0 2-9 15,0 3 3-15,0 1 48 0,-1 1-48 16,0 0-4-16,-3 0 18 15,1-3-29-15,-1-3 23 16,2-3-24-16,1-7 6 16,2-1 1-16,1-3-3 15,0 0-4-15,0 0 11 16,0-4-8-16,0-8-2 16,7-3-1-16,1 0-4 15,-1 2-12-15,3 2 11 16,-1 0 5-16,-1 3-9 15,1 1 11-15,-3 4-5 16,-1-1 3-16,2 2 0 16,0-1-2-16,1 1 2 0,2-1 0 15,-1 0-9-15,0 0 22 16,0-1-13-16,0-1 0 16,0-2 0-16,0-1 10 15,1-2-10-15,-2 0 0 16,-1 1-1-16,-1 2 12 15,-4 1-12-15,0 3 1 16,-2 3 0-16,0 0-10 16,0 0 10-16,0 0-28 15,0 9 4-15,0 3 19 16,0 0 1-16,0-2 4 16,0-2 0-16,0-3-11 15,2-1 11-15,5-4 0 0,2 0-3 16,-2 0 14-16,2-2-20 15,2-5 9-15,-6 3 0 16,-1 0-1-16,-1 3 1 16,-3 1 0-16,0 0-2 15,0 0 10-15,0 0-3 16,0 0-5-16,2 0 5 16,5 0-10-16,-1 0 5 15,5 0 0-15,3 0 0 16,-1 0-22-16,2-3-92 15,-2-4-181-15</inkml:trace>
  <inkml:trace contextRef="#ctx0" brushRef="#br0" timeOffset="101836.09">14562 2499 257 0,'0'0'108'15,"0"0"-102"-15,0 0 15 16,0 0-15-16,0 0 42 16,0 0 41-16,0 56-56 0,0-37 54 15,0 2-73-15,-1-2-8 16,-2-2 41-16,1-5-45 16,2-3 4-16,-1-3-6 15,1-6 7-15,0 0 19 16,0 0-21-16,0 0 45 15,0 0 42-15,1-12-41 16,10-5-28-16,3-3-23 16,2-2 0-16,-2 6-15 15,0 4 15-15,1 2-2 16,-4 5-7-16,-1 4 12 16,-2 1-8-16,-2 0-6 0,0 6 2 15,0 6-17-15,-5 3 4 16,-1 1 22-16,0 2-4 15,0-1 13-15,-4-1-12 16,-5-1 3-16,1-3 0 16,-2-1 10-16,3-4-10 15,2-3 0-15,1-2-17 16,4-2-21-16,0 0-65 16,4-15-181-16</inkml:trace>
  <inkml:trace contextRef="#ctx0" brushRef="#br0" timeOffset="102755.691">14766 2643 408 0,'0'0'67'0,"0"0"-67"16,0 0 4-16,0 0 49 15,0 0-3-15,0 0-24 16,3 13 15-16,3-13-5 15,5 0 27-15,3 0-24 16,2-8-32-16,2-4-13 16,0-2 6-16,-4-1-21 15,-4 0 18-15,-2 4 4 16,-6 4-20-16,-2 4 25 0,0 3-6 16,0 0 6-16,0 0-6 15,-5 3 0-15,-2 7 6 16,2-2 1-16,3 0-11 15,1-1 4-15,1-2 0 16,0-3-3-16,0 1 3 16,1-3 0-16,5 0 50 15,0 0-24-15,4 0 26 16,-1-7-50-16,1-2 4 16,-2 0 26-16,1-2-32 15,-2-2 0-15,2-2 7 16,-2 0 2-16,-1-1-12 15,1-1 3-15,-2 5 0 16,0 2 3-16,-1 5-3 16,-2 1 0-16,0 3-6 0,-1 1 17 15,-1 0-17-15,0 0 6 16,0 0-34-16,0 11 33 16,0 6-31-16,0 2 32 15,0 3-1-15,0-2 12 16,0-2-9-16,0-3-2 15,-1-3 0-15,-2-1 19 16,0-4-19-16,1-3 0 16,1-2 10-16,1-2 1 15,0 0 2-15,0 0-11 16,0 0 2-16,0-6 40 16,0-5-44-16,0-2 0 0,0 2-1 15,1 1 15-15,7 1-19 16,-1 1 5-16,0 3 0 15,0 2-24-15,1 1 24 16,-2 2-4-16,-2 0-1 16,3 0-7-16,-3 4 6 15,1 6-1-15,-3 1 7 16,-2 3-8-16,0-1 8 16,0 2 0-16,0-3 11 15,-4-1-6-15,0-5-5 16,-1-1 0-16,4-3 5 15,1-2-5-15,0 0 0 16,0 0 0-16,0 0 3 16,3-2 0-16,7-9-6 15,3 1 3-15,0 1 0 0,-1-1-24 16,-3 6 4-16,-2 1 16 16,-1 1-1-16,-1 2-4 15,-1 0 6-15,1 0-54 16,2 0-34-16,2 0 39 15,0 0-211-15</inkml:trace>
  <inkml:trace contextRef="#ctx0" brushRef="#br0" timeOffset="104414.145">16714 2049 511 0,'0'0'91'16,"0"0"-83"-16,0 0 21 15,0 0 14-15,0 0 27 16,0 0-29-16,13-9-33 15,5 6 53-15,3-4-46 16,3 4 6-16,-1-2-18 0,-6 0 4 16,-3 3 0-16,-5-3-7 15,-6 0 7-15,-2-1-7 16,-1 0 0-16,0-3-25 16,-4-1-13-16,-8 2-20 15,3 1 50-15,0 4-4 16,3 0 12-16,4 2-3 15,2 1 3-15,0-2-18 16,0 2 15-16,5 0-43 16,7 0 46-16,6 8 0 15,0 2 0-15,0-1 21 16,-1 4-21-16,-4 0 0 0,-6 3 18 16,-3 0-16-16,-4 1 54 15,0 0-27-15,-8-2-16 16,-6 0 25-16,1-5-35 15,-1 0-1-15,5-5-2 16,5-1-23-16,4-4-86 16,4-2-197-16</inkml:trace>
  <inkml:trace contextRef="#ctx0" brushRef="#br0" timeOffset="105044.097">17132 2084 423 0,'0'0'207'0,"0"0"-159"16,0 0-19-16,0 0 16 15,0 0 64-15,0 0-34 16,43-20-15-16,-22 5-60 16,-1-4 7-16,1 1 3 15,-6-1-10-15,-3 1 0 16,-3 8-5-16,-7 3 24 16,-2 4-12-16,0 3-7 0,0 0-18 15,-9 1 8-15,-1 8-5 16,2 3 8-16,3-1 6 15,4 0-4-15,1-2-11 16,0 0 16-16,4-3 0 16,8-4-9-16,3-2 18 15,3 0-9-15,6-3 0 16,0-9 17-16,0-5-5 16,-2-3-12-16,-2-1 0 15,-4-1-2-15,-5 3 4 16,-2 1-2-16,-4 6 16 15,-3 3-6-15,-2 3 18 16,0 6-26-16,0 0-1 16,0 0-1-16,0 3-15 0,-4 14 15 15,-8 8-6-15,-1 9 21 16,-1 2-26-16,1 0 11 16,1 1 0-16,0-7 3 15,2-5 0-15,5-4-5 16,3-9 2-16,2-6 0 15,0-3-20-15,0-3 6 16,15 0-29-16,4-18 16 16,3-6-135-16,-7-8-166 15</inkml:trace>
  <inkml:trace contextRef="#ctx0" brushRef="#br0" timeOffset="105173.741">17309 1861 556 0,'0'0'66'16,"0"0"2"-16,0 0 21 15,0 0-65-15,0 0-21 16,0 0-3-16,-36-11-64 16,60 11 3-16,11 0-27 15</inkml:trace>
  <inkml:trace contextRef="#ctx0" brushRef="#br0" timeOffset="105674.492">17795 1924 687 0,'0'0'177'0,"0"0"-109"15,0 0-9-15,0 0 20 16,0 0-43-16,0 0 14 16,0 0-50-16,0 3 21 15,0 11-33-15,0 5 22 16,0 4-10-16,1-4 29 16,2-4-29-16,2-2 0 0,0-5 0 15,1-3 9-15,0-4-9 16,-1-1 0-16,2 0 0 15,2 0 22-15,2-9-22 16,0-4 6-16,-1 3-6 16,-5 2 0-16,-5 7-9 15,2 0 9-15,-2 1-12 16,1 0 6-16,0 8-19 16,3 3 25-16,-1-2 0 15,4 1 10-15,-1-4-13 16,4 0 3-16,5-6 0 15,2 0 9-15,4 0-2 16,0-6-14-16,-1-6-3 16,-1-1-109-16,-5-2-4 0,-5 4-220 15</inkml:trace>
  <inkml:trace contextRef="#ctx0" brushRef="#br0" timeOffset="105952.372">18051 2049 327 0,'0'0'161'15,"0"0"-15"-15,0 0-66 16,0 0 3-16,0 0-52 16,68 3 21-16,-56-11-52 15,-3 4 0-15,-3-1 32 16,-4 3-26-16,-2 0 38 0,0 2-2 16,0 0-11-16,0 0 19 15,0 0-50-15,0 0 0 16,-3 3 9-16,-2 4-6 15,5 4-6-15,0-1-6 16,0 3 9-16,8-2-4 16,9 0 7-16,4-5-3 15,5-5 3-15,3-1-3 16,-1 0-67-16,-4-7-182 16</inkml:trace>
  <inkml:trace contextRef="#ctx0" brushRef="#br0" timeOffset="107161.5">18741 1871 756 0,'0'0'110'0,"0"0"-97"16,0 0 92-16,0 0-49 16,0 0 8-16,0 0-22 15,-31-14-32-15,2 18-12 16,-4 9 2-16,5 0 0 15,4 4 41-15,10 0-41 16,7 3-9-16,7 0-11 16,0-2 24-16,12-2-4 15,15-5 0-15,11-4 4 16,5-6 5-16,4-1-9 0,-7 0-7 16,-12 0 2-1,-10 0-19-15,-12 0 16 0,-6 0-5 16,0 0 13-16,-4 0-22 15,-14 0 32-15,1 3-10 16,-1 5 13-16,5 0-11 16,5 2-4-16,4-1-3 15,4 3 5-15,0 1-25 16,2-1 25-16,12-1 0 16,4 0 1-16,3-4 6 15,-1-4 1-15,-3-3-8 16,-4 0 0-16,-4 0-8 15,-6-9 8-15,-3-4 0 0,0-4-11 16,0 2 11 0,-10 1-4-16,-1 4-28 0,0 4 28 15,4 3-17-15,0 3 21 16,4 0-18-16,0 4-22 16,1 4-4-16,2 3 19 15,0 1 15-15,0-4 10 16,3 1-21-16,7-1 21 15,1-3 0-15,1-1-7 16,0-3 18-16,3-1-20 16,0 0 9-16,3-5 0 15,1-5 5-15,0 1-5 16,1 1 0-16,-2 3 0 16,-4 3 7-16,-2 2 11 0,-2 0-18 15,-3 6 1-15,0 7 9 16,-2 2-9-16,-3 4-1 15,-2-1 17-15,0 1-11 16,0-5-1-16,-4-1-5 16,-2-4-21-16,2-1 9 15,3-8-34-15,1 0-14 16,3-3 51-16,11-7 9 16,7-3-3-16,0 3 3 15,0 4 0-15,0 0 89 16,-2 1-68-16,-2 1 13 15,4-2-13-15,-3 4-8 16,3 0-26-16,1 1-41 16,-5-2-314-16</inkml:trace>
  <inkml:trace contextRef="#ctx0" brushRef="#br0" timeOffset="108591.835">19689 1838 567 0,'0'0'115'0,"0"0"-20"15,0 0-35-15,0 0 36 16,0 0 41-16,0 0-77 16,21-57-22-16,-21 55 27 15,0 2-47-15,0 0 0 16,0 0-18-16,-8 0-2 16,-6 8-14-16,-2 2 21 0,-2 4-5 15,0 2 0-15,3 4 15 16,1 1-24-16,3 3 9 15,5 1 0-15,5-5-22 16,1 2 22-16,3-6 0 16,14-3-4-16,7-4 8 15,4-8-10-15,3-1 6 16,-5 0 0-16,-3-6-25 16,-7-2 23-16,-7 4-15 15,-7 1 10-15,-2 0 14 16,0 3-14-16,0 0 7 15,0 0-9-15,-2 0-2 16,-7 0 11-16,2 3 0 16,2 3-7-16,3 0-7 15,2 2 12-15,0 0-11 0,0 1 13 16,2-2-12-16,8-1 16 16,3-3-4-16,-2-3 0 15,0 0 10-15,0 0-19 16,-4 0 9-16,-2-9 0 15,-3-2-9-15,-2 0 5 16,0 0-8-16,-4 0-5 16,-8 2-26-16,3 3 41 15,0 3 2-15,2 3-3 16,2 0-20-16,3 0 23 0,2 6-13 16,0 2 5-16,0-1-8 15,0-1 10-15,2 0 6 16,7-3 0-16,5 0 7 15,0-2-7-15,-2-1 0 16,3 0-4-16,-1-2 9 16,0-8 5-16,0-2-10 15,-1 2 0-15,-2-3 3 16,-3 5 6-16,-2 1-9 16,-3 5 12-16,2 2 7 15,-1 0-26-15,2 0 7 16,0 10 0-16,2 5-13 15,-3 2 13-15,0 1 0 16,-3 0-4-16,-2-4 11 16,0-3-2-16,0-1-5 0,0-5 0 15,0-3-11-15,0-2-6 16,0 0-31-16,8-7 44 16,8-7-38-16,3-3 30 15,-1 5-5-15,-6 5 17 16,-1 4-16-16,-5 1 25 15,-2 2-9-15,2 0 0 16,-2 0 15-16,3 8-6 16,1-1-9-16,3 2 0 15,0-4 32-15,4-2-28 16,1-3 1-16,-1 0 11 16,0 0-9-16,1-10 20 0,-2-3-27 15,0-1 1-15,-4 0-11 16,-2 1 13-16,-4 4-3 15,-4 4 9-15,0 3 20 16,2 2 33-16,-2 0-62 16,1 0 7-16,0 5-19 15,1 10-4-15,3 1 16 16,4 1-4-16,5 0-2 16,6-7-36-16,5-5-177 15</inkml:trace>
  <inkml:trace contextRef="#ctx0" brushRef="#br0" timeOffset="109184.141">20630 1836 845 0,'0'0'125'16,"0"0"-109"-16,0 0-31 0,0 0 17 16,0 0-2-16,0 65 56 15,0-34-43-15,-9 2 20 16,0-5 28-16,0-5-60 15,2-6 44-15,2-7-45 16,1-4 0-16,4-6 3 16,0 0 10-16,0 0-13 15,0-6 11-15,4-15-1 16,11-6-15-16,2-3 5 16,2 2-21-16,1 8 19 15,-2 8-17-15,-2 3 7 16,-4 6 10-16,-3 3 4 15,-1 0-17-15,-4 6 15 16,-1 7-2-16,0 3-13 16,-3 3 15-16,0-1 0 0,-1 1-1 15,-11-2 9 1,-3-2-9-16,-3-2 1 0,1-4 0 16,0-1 3-16,5-5-2 15,4-3-2-15,6 0-5 16,2 0-41-16,0-11-42 15,3-4-44-15,10-2 58 16,4 4 61-16,0 3-94 16,-1 1-134-16,-6 6 47 15,-5 3 45-15,0 0 109 16</inkml:trace>
  <inkml:trace contextRef="#ctx0" brushRef="#br0" timeOffset="110151.344">20714 1803 697 0,'0'0'173'16,"0"0"-49"-16,0 0-74 16,0 0 3-16,0 0 19 15,0 0-58-15,-2-9-14 16,-3 21-5-16,-3 9 5 15,-1 7 2-15,2 3 4 16,5 0-6-16,2-5 0 16,0-4 8-16,2-4-13 15,11-9 6-15,2-3-1 16,6-6 20-16,3 0-15 0,2-6-3 16,0-12-2-1,-1-1 18-15,-4-3-22 0,-6 3 4 16,-5 4 0-16,-7 7-6 15,-3 4 6-15,0 4-15 16,0 0-13-16,-9 6 2 16,0 7 15-16,-1 1 4 15,5 1 1-15,2 0-3 16,3-3 9-16,0 0-1 16,8-5-5-16,5-2 12 15,3-2-14-15,2-3 8 16,0 0-28-16,2-4 23 15,-4-8-29-15,-2-3 22 16,-2-2-4-16,-3-3 16 16,-2 2 6-16,-2 2-6 0,-2 4 0 15,-3 6 15-15,0 5 10 16,0 1-16-16,0 0-9 16,0 18-22-16,-4 11 7 15,-3 9 15-15,-2 4 0 16,2-2-4-16,4-5 6 15,-3-6-2-15,3-5 0 16,0-9 8-16,2-7-16 16,1-6 8-16,0-2 0 15,0-4 41-15,0-14-20 16,1-9-14-16,8-3-7 16,-3-2 7-16,3-5-16 0,0 3 9 15,0 3 0 1,0 2-2-16,-1 6 16 0,3 4-27 15,4 6 13-15,2 0-31 16,1 3 27-16,4 4-46 16,-1 4 38-16,-1 2-3 15,-4 0 15-15,-2 10-4 16,-9 7-3-16,-5 5 7 16,-2 5-10-16,-19 3 20 15,-4-1 2-15,-3-4 55 16,0-3-62-16,6-7 26 15,0-1-31-15,8-5-29 16,4-8-76-16,9-1-308 16</inkml:trace>
  <inkml:trace contextRef="#ctx0" brushRef="#br0" timeOffset="110765.669">21395 1886 828 0,'0'0'129'0,"0"0"-53"16,0 0-41-16,0 0-27 15,0 0 43-15,0 0-51 0,7 13-7 16,-2 9 5 0,-1 7 4-16,1 1 43 0,-2-4-45 15,3-4 4-15,-3-7 13 16,0-4-17-16,2-6 0 16,-1-3 7-16,3-2 5 15,4 0 3-15,7-12-15 16,3-7 0-16,-2-1-5 15,-4 3-32-15,-5 7 22 16,-6 4 0-16,-4 6 21 16,0 0-12-16,0 4-58 15,0 10 46-15,-2 1-5 16,1 0 23-16,1-2 0 16,0-3-8-16,0-3 24 0,6-4-23 15,7-2 7-15,4-1 0 16,6-1-11-16,0-5-41 15,0-3-211-15,-5 6-360 16</inkml:trace>
  <inkml:trace contextRef="#ctx0" brushRef="#br0" timeOffset="111427.556">21688 2084 608 0,'0'0'119'15,"0"0"-55"-15,0 0 43 16,0 0 15-16,62-17-108 15,-38 6-11-15,-3-1 5 0,-4 2 4 16,-5 3-22-16,-4 1 10 16,-6 4 0-1,-2 2-27-15,0 0 10 0,-1 0-59 16,-8 4 74-16,1 4 2 16,3 2-8-16,3 1 7 15,2-2 0-15,0-3-11 16,2 2 12-16,9-1 0 15,7-3 28-15,3-1-20 16,2-3 10-16,1 0-18 16,2-7 2-16,-1-5-23 15,-4-2 7-15,-6-1-12 16,-3-1 26-16,-5-1 0 0,-3 2 2 16,-3-3-2-1,-1 8 0-15,0 1 29 0,0 5-28 16,-3 4-1-16,-3 0 0 15,0 10-10-15,0 9 6 16,3 2-12-16,2 0 7 16,1 0-8-16,0-4-13 15,13-3-14-15,1-7 29 16,2-5-12-16,2-2 27 16,1-2-1-16,0-9 2 15,-1-4-20-15,-2-1 19 16,-1-3 0-16,-3-3 23 15,-2 0-20-15,0 3 48 16,-3 2-4-16,-2 5-10 16,-1 4 40-16,-3 4-72 0,1 4 11 15,-2 0 2-15,0 0-13 16,2 0-10-16,-1 7-4 16,4 13 9-16,-4 6 3 15,-1-1-3-15,0 1 0 16,-7-4 21-16,-4-3-19 15,2-2 8-15,3-7-10 16,1-5 0-16,5-4-19 16,0-1-13-16,0-9-43 15,0-13-158-15</inkml:trace>
  <inkml:trace contextRef="#ctx0" brushRef="#br0" timeOffset="111563.901">22007 1920 569 0,'0'0'186'0,"0"0"-148"16,0 0 28-16,0 0-66 16,0 0 0-16,0 0-15 15,88-3-87-15,-55 0-451 16</inkml:trace>
  <inkml:trace contextRef="#ctx0" brushRef="#br0" timeOffset="112049.207">22626 2049 797 0,'0'0'138'16,"0"0"-119"-16,0 0 10 16,0 0 26-16,-71 0-11 15,55 7 12-15,2 4-56 16,4-1 11-16,4 2-6 16,5 1-5-16,1-3 0 15,0-1 10-15,13-3-10 0,7-6 0 16,4 0-15-16,1-4 10 15,0-10-6-15,-5 0-18 16,-7-1 0-16,-5 2 26 16,-6 2 3-16,-2 4 29 15,0 2-9-15,0 4-8 16,0 1 35-16,-3 0-47 16,-4 0 0-16,-1 10 1 15,1 2 8-15,2 2-10 16,5 1 1-16,2-2 0 15,18-2 14-15,8-5-14 0,6-2-4 16,2-4-55 0,0 0-60-16,-1 0-52 0,-10-4-118 15</inkml:trace>
  <inkml:trace contextRef="#ctx0" brushRef="#br0" timeOffset="113977.17">17105 2568 566 0,'0'0'100'15,"0"0"-48"-15,0 0 65 16,0 0-32-16,0 0-16 16,0 0 46-16,9-54-93 0,-20 54-6 15,-3 1-16-15,-4 12 5 16,-2 4-4-16,3 6-1 16,5-1-3-16,6 0-24 15,5-1 27-15,1-3 0 16,0-2 0-16,10-4 11 15,4-3-13-15,4-3 2 16,3-6-2-16,0 0-20 16,0 0 6-16,-3-4-5 15,-3-5 14-15,-7 1 3 16,-4 1-8-16,-4 0 12 16,0 1 0-16,0 1 5 0,0 2-5 15,0 1 0-15,0-3-2 16,0 1-25-16,6-3 17 15,13 0-79-15,8-1 43 16,7-1 34-16,2 2-113 16,-2 0-31-16,-7 7 2 15,-9 0 118-15,-9 0 35 16,-9 0 1-16,0 7 0 16,-9 4 37-16,-6 0 23 15,-2 3 19-15,4 0-28 16,6-2-36-16,5 0 13 15,2 1-22-15,0-4-3 0,12 1 21 16,7-5-21 0,6-3-3-16,0-2 13 0,1 0 2 15,-3-1-14-15,-3-7-1 16,-2 0 0-16,-6-1-2 16,-1-1 2-16,-1-1 0 15,-2 0-4-15,-3 0 12 16,0 3-12-16,-3 0 4 15,-1 0 0-15,0 2-1 16,-1 3 1-16,1-1 0 16,2 1 0-16,-3 2 12 15,2-1-12-15,-1 1 0 16,-1 0 0-16,0 1-22 0,0 0 25 16,0 0-3-1,0 0 0-15,1 0 4 0,-1 0-7 16,0 0 3-16,0 0 0 15,0 0-6-15,0 0 6 16,0 0 0-16,0 0-7 16,0 0 16-16,0 0 6 15,0 0-8-15,0 0-2 16,0-3 51-16,-1 3-51 16,-1-2 0-16,-1 1 32 15,1 1-31-15,1 0 25 16,1 0-31-16,0 0 3 15,0 0-14-15,0 0 11 16,0 0-10-16,0 0 9 0,3 0 1 16,8 0-4-16,3 0 4 15,9 0 0-15,2 0-11 16,4 0 13-16,2 0-2 16,-4 0 0-1,-2 0 10-15,-4 0-20 0,-5 0 10 16,-7 0 0-16,-6 0-16 15,-3 0 16-15,0 6-2 16,0 0-3-16,-2 5 10 16,-5 1 4-16,3-3-9 15,-1 1 0-15,5-1-1 16,0-2 1-16,0 1 0 16,0-2 0-16,12 0 9 0,4 0 6 15,5-2-15-15,3 1 0 16,-2-5 17-16,0 0-17 15,-3 0 0-15,-2 0-4 16,-5 0 13-16,-2 0 1 16,-3-5-10-16,-2-1 0 15,-2 0 6-15,-1-1-6 16,-2-2 0-16,0 0 0 16,0 3 16-16,0 1-18 15,0 3 2-15,-3 2 0 16,3 0-4-16,0 0 4 15,-1 0-6-15,-1 7-5 0,0 5 11 16,0 3 1 0,2-1-1-16,0-1 0 15,0-2-12-15,0-3 12 0,2-3-2 16,6-2 1-16,7-3 1 16,6 0-16-16,2-6-46 15,2-7-272-15</inkml:trace>
  <inkml:trace contextRef="#ctx0" brushRef="#br0" timeOffset="114553.144">18079 2696 609 0,'0'0'112'0,"0"0"-77"15,0 0-13-15,0 0 39 16,0 0 5-16,0 0-36 15,59-64 37-15,-45 44-41 16,-2 0-1-16,0-1 9 16,-3-1-28-16,1 1 1 15,-3 4 12-15,-5 4-19 16,0 5 64-16,-2 5-56 16,0 3-3-16,0 0-10 0,0 0-2 15,0 12-29-15,-7 9 34 16,-1 3 4-16,-1 3 7 15,6-3-9-15,3-1-26 16,0-5 16-16,0-5-70 16,0-4-18-16,9-8-33 15,0-1-127-15</inkml:trace>
  <inkml:trace contextRef="#ctx0" brushRef="#br0" timeOffset="114682.487">18129 2553 707 0,'0'0'0'16,"0"0"-27"-16,0 0-15 0,0 0 12 15,0 0 3-15</inkml:trace>
  <inkml:trace contextRef="#ctx0" brushRef="#br0" timeOffset="115655.429">18272 2685 658 0,'0'0'114'0,"0"0"-107"16,0 0 17-16,0 0-13 15,0 0 122-15,0 0-105 16,41-2-25-16,-18-4 11 16,-2-1-1-16,-4-1-13 15,-5 1 0-15,-2 1 4 0,-4-2-28 16,-5 1 24-1,-1 2 0-15,0 0-10 0,0 3-4 16,-7 2 13-16,-3 0 1 16,1 0 0-16,0 10-19 15,3 3 19-15,3 0-8 16,3 2-5-16,0 0-7 16,5-1-2-16,8-4 5 15,5-4-16-15,0-5 32 16,5-1-47-16,-2-3-4 15,-2-9 19-15,-2-4 5 16,-4-2 28-16,-1-1-9 16,-1 0 22-16,-3-1 3 0,0 3-3 15,-1 0-6-15,1 4 21 16,-2 5-23-16,3 4-5 16,0 1 0-16,-2 3 11 15,3 0-7-15,-2 2-4 16,0 8 0-16,1 2 14 15,-3 4-10-15,1 1 61 16,0-2-49-16,-1-3-9 16,-1 0 21-16,3-3-28 15,2-2 0-15,4-3 10 16,4-4-6-16,3 0-3 16,3 0-1-16,-3-8 13 0,-5-1-32 15,-3 1 19-15,-6 1 0 16,-4 0 1-16,-3 2 2 15,0 2-3-15,0 2 29 16,0 1-20-16,0 0 11 16,-2 0-20-16,1 0 0 15,1 0-9-15,0 1-4 16,0 7 9-16,5-1 1 16,6 0 3-16,3 1 8 15,6-4-8-15,-1-2 0 16,2-2-10-16,-3 0 10 15,-3 0-35-15,-8 0 4 16,0 0 21-16,-7 0-20 0,0 1 21 16,0 5-9-16,-11 5 18 15,-2 2 9-15,1 0 33 16,5 0-42-16,4-1 4 16,3 0-15-16,0-2 11 15,5-4 0-15,11-3-3 16,2-3 19-16,2 0-14 15,-1-5-2-15,-3-3-7 16,-6-3-7-16,-4 1-7 16,-3-1 21-16,-3 0-6 15,0 0 5-15,-11 2 0 16,-2 3 1-16,-1 1 0 16,4 4 4-16,1 0-1 15,6 1-3-15,0 0 0 0,3 0 7 16,-1 0-14-1,1 7 7-15,0-1 0 0,1 2-23 16,11-5-11-16,3-3-146 16</inkml:trace>
  <inkml:trace contextRef="#ctx0" brushRef="#br0" timeOffset="116195.505">19089 2729 688 0,'0'0'66'0,"0"0"-58"16,0 0 67-16,0 0 25 16,0 0 27-16,0 0-126 15,27-28 18-15,-8 10-15 16,1 3-4-16,3-4 0 16,1 4-4-16,-3 3 14 15,-4 2-20-15,-6 8 4 16,-4 2 6-16,0 0-24 15,1 2 15-15,-3 10 1 16,2 4 1-16,-4 2 14 16,3-2-5-16,1-1-2 15,4-2-17-15,3-4 1 0,4-6-156 16,5-3-65-16</inkml:trace>
  <inkml:trace contextRef="#ctx0" brushRef="#br0" timeOffset="117443.366">19743 2676 577 0,'0'0'74'0,"0"0"-39"16,0 0 25-16,0 0 7 15,0 0 1-15,66-22-59 16,-42 8-3-16,-2-1 40 15,0-1-43-15,-5 2 18 16,-2-3-21-16,-6 4 18 16,-4 3-20-16,-3 4 2 15,-2 2 0-15,0 4 30 16,-2 0-25-16,-11 4-10 16,-3 8-4-16,-3 5 9 0,0 3-12 15,1 4 12-15,0 0 0 16,6 0 4-16,1 1-1 15,6 1-6-15,3-3 3 16,2-3 0-16,0-1-9 16,7-9 9-16,9-5 0 15,4-5 4-15,2 0 0 16,2-12-8-16,-2-5-33 16,-6-4-82-16,-6 0 50 15,-10 4-16-15,0 3 64 16,-7 5 21-16,-7 1 11 15,-1 5 9-15,5 0-3 0,3 0 3 16,5 3 34 0,2 0-54-16,0-2-1 0,16-2 1 15,9-1 23-15,7-1-6 16,5-1-17-16,-1-2 0 16,0 2-18-16,-6-1 7 15,-7 3-19-15,-8 2 24 16,-8 3-1-16,-7 0 7 15,0 0 21-15,-3 0-2 16,-10 0 24-16,-3 0-28 16,1 4-10-16,1 5 51 15,3-2-34-15,3 2-1 16,4-1-21-16,4-1 7 0,0-1-21 16,0 0 16-16,2 0-2 15,10-1 13-15,1-3-9 16,-1 0 0-16,0-2-4 15,-1 0-13-15,-2 0-5 16,-2-8-15-16,-2 4 1 16,-3-2 23-16,-2 3 9 15,0 1 0-15,0 1 0 16,-7 1 0-16,1 0 0 16,0 0 0-16,3 0-2 15,3 3-5-15,0 3-24 16,0 0 22-16,7-1 9 15,4-1 0-15,1-1-1 16,3-2 1-16,0-1-1 16,5 0-6-16,1 0-38 0,1-10-16 15,-1 1-54-15,-2 0-65 16,-3-1 9-16,-6 5 63 16,-5 2 108-16,-4 3 101 15,-1 0 24-15,0 0-86 16,2 0 9-16,2 5-10 15,0 2 97-15,3 0-77 16,3 1-2-16,1-1-29 16,5-3-13-16,0 0-7 15,4-4-7-15,4 0-84 16,0 0-207-16</inkml:trace>
  <inkml:trace contextRef="#ctx0" brushRef="#br0" timeOffset="118994.861">20741 2762 524 0,'0'0'284'0,"0"0"-212"16,0 0-72-16,0 0 10 0,61-55 61 15,-30 31-65-15,0 2 9 16,-3-1-15-16,-5 1 16 15,-8 1-7-15,-4 4-9 16,-8 2 1-16,-3 5 6 16,0 6-2-16,0 2-5 15,0 2 0-15,-7 2-29 16,-1 8 16-16,-2 7-23 16,3-1 32-16,4 2-13 15,3-3 17-15,0-3 0 16,1-1-11-16,7-4 23 15,6-3-6-15,1-4-6 16,5 0 3-16,3-6 5 16,1-9-8-16,1-3 0 0,-5 1-1 15,-5-1 11-15,-4 2-11 16,-7 3 1-16,-1 2 0 16,-3 6 3-16,0 3 6 15,0 2-9-15,0 0 0 16,0 0-11-16,0 7 8 15,0 10-2-15,-2 3 5 16,0 3 2-16,-3 2 5 16,2-3-7-16,-3-1 26 15,-1-4-22-15,1-3 12 16,0-6-16-16,4-4 0 16,2-4 8-16,0 0-8 15,0 0 0-15,3-8-2 0,8-6-16 16,3-1 16-16,0 4 2 15,1 5-31-15,-2 5 24 16,0 1-17-16,2 0 13 16,-4 6 9-16,0 3 2 15,-2 2 2-15,-1-2-2 16,1 1 0-16,-2-4 12 16,4 0-11-16,-1-6-1 15,3 0 18-15,1 0-7 16,1-6 5-16,-1-5-16 15,-3 0 0-15,-3 0-7 16,-2 2 7-16,-5 5 0 0,1 0-10 16,-2 3 23-16,0 1-25 15,0 0 12-15,0 0-17 16,-3 0-4-16,-1 5 20 16,1 2 1-16,1-1-8 15,-1 4 8-15,2-3-12 16,1 2 12-16,0 0 0 15,0 0-1-15,2-1 1 16,7-2 0-16,4-1-2 16,1-4-5-16,0-1-5 15,1 0 12-15,-3 0-30 16,1-4 10-16,-5-2-16 16,-2 2 5-16,-5-1 28 0,-1-1-16 15,0 2 10-15,-1 1-118 16,-4-2-72-16</inkml:trace>
  <inkml:trace contextRef="#ctx0" brushRef="#br0" timeOffset="120417.215">21158 2518 201 0,'0'0'321'0,"0"0"-223"16,0 0 30-16,0 0-74 15,0 0 21-15,0 0-5 16,3-33-63-16,-18 31 44 16,0 1-42-16,-3 1-5 15,-1 0 12-15,-1 6-16 16,1 8 0-16,1 2-1 15,2 4 21-15,3 1-34 16,4 3 14-16,6-2 0 16,3 0-9-16,0-1 9 15,12-5 0-15,6-1-5 16,5-8 17-16,1-4 3 16,1-3-15-16,0-1 6 0,-2-11 9 15,0-3-12-15,-7-1-3 16,-6-2 5-16,-5 0 13 15,-5 1-30-15,0 3 12 16,0 4-9-16,-3 3 2 16,-4 4-7-16,4 2 3 15,-2 1 8-15,1 0-47 16,-4 6 42-16,0 5-10 16,1 4 18-16,1 1-7 15,1 1 7-15,5 0 0 16,0-2-14-16,5-1 31 15,7-3-8-15,6-2-9 0,4-5 0 16,3-2 6 0,3-2-2-16,-2-2-4 0,-3-7 0 15,-4-4 9-15,-5 2-16 16,-6 0 7-16,-3 0 0 16,-4-1 8-16,-1 1-2 15,0-2-6-15,0 1 9 16,0 1 6-16,0 0-12 15,9-1-3-15,4 0-1 16,4 3-17-16,3 4-8 16,-1 2 13-16,-1 2 8 15,-3 1-8-15,-4 0 1 16,-4 3-24-16,-5 7 5 16,-2 1 22-16,0 2 2 15,-4 1 7-15,-3 2 6 0,-1-3 5 16,2 0 7-16,4-1-18 15,2-3 5-15,0 1 2 16,0-1 0-16,4 0-7 16,8 0 0-16,3-4 8 15,3 1 13-15,3-4-21 16,0-2 0-16,2 0-4 16,1 0 17-16,-1-2-13 15,0-4 0-15,-6-1 11 16,-2 1-21-16,-4 2 10 0,-2-1 0 15,-1 1 5 1,-2 0 3-16,-2 2-8 0,-3 2 0 16,-1-1 10-16,0 1 11 15,0 0-21-15,0 0 0 16,-1 0-10-16,-9 0 2 16,-5 1 8-16,-1 8-2 15,1 0 4-15,1 0-11 16,3 3 9-16,4-3 0 15,2 1-16-15,5-2 0 16,0-2-50-16,0 0 5 16,8-4-70-16,4-2-116 15</inkml:trace>
  <inkml:trace contextRef="#ctx0" brushRef="#br0" timeOffset="121378.031">21699 2673 430 0,'0'0'97'16,"0"0"-18"-16,0 0-3 15,0 0-14-15,0 0 39 16,12-57-45-16,-10 44-12 16,-2-1-12-16,2-4-29 15,1 2 47-15,-1-3-40 16,0 0 3-16,1 3 19 15,-3 0-23-15,2 4-5 0,-2 5 20 16,0 1-13 0,0 5 17-16,0 1-28 0,0 0-11 15,0 1 9-15,-8 13-34 16,-4 6 36-16,-5 8 0 16,1 3 8-16,1 1-9 15,0 1 1-15,4-2-5 16,4-4-9-16,4-3 8 15,3-3-9-15,0-6 14 16,6-3-24-16,6-3 17 16,3-6 3-16,2-3 5 15,1-1 1-15,0-10-1 16,0-7 1-16,-2-1-9 16,-5-2 24-16,0-3-20 0,-4-2 4 15,-4-2-4-15,-3 1-3 16,0 1 7-16,0 3 0 15,0 4-3-15,0 7 17 16,0 1-23-16,0 6 9 16,0 2 0-16,0 2-3 15,0 1 3-15,0 0-2 16,0 5-14-16,-1 12 16 16,0 5-9-16,0 5 9 15,1 0 0-15,0-1 3 16,1-5-3-16,8-5 0 0,0-3-2 15,2-4 13 1,1-3-6-16,-1-4-5 0,4-2 0 16,2 0 24-16,1-8-22 15,0-2 14-15,0-3-16 16,-4 0 3-16,-3 1 6 16,-4 2-9-16,-2 1 0 15,-3 5 2-15,1-1 6 16,-2 3-8-16,-1 2 0 15,0 0 7-15,0 0-32 16,0 0-14-16,0 0-14 16,0 5 48-16,0 3-5 15,-1 1 8-15,1-2-3 16,0 1 5-16,0 2-11 16,0-1 11-16,0 1 0 0,1-2-3 15,4-2 9-15,1 0-6 16,2-5 0-16,0 1 9 15,2-2-24-15,1 0 15 16,0 0 0-16,1 0-10 16,0-3 10-16,0 0-2 15,-1 0-26-15,-1 3-1 16,-1 0 15-16,-1 0-7 16,-1 0-7-16,-1-2 15 15,0 2-7-15,-1-2-18 16,-1 0-34-16,1-1-87 15,-2-2-244-15</inkml:trace>
  <inkml:trace contextRef="#ctx0" brushRef="#br0" timeOffset="122421.023">22034 2700 688 0,'0'0'106'16,"0"0"-66"-16,0 0-29 15,0 0 24-15,0 0 15 16,0 0-7-16,37-33-43 0,-21 24 0 15,0 0-1-15,3-2 13 16,-2 0-22-16,-1-4 10 16,-2 2-8-16,-3 0-16 15,-2 3 14-15,-5 2 10 16,-2 5 15-16,-1 0-12 16,-1 3 19-16,0 0-22 15,2 0 0-15,0 0-32 16,0 6 25-16,1 8 7 15,1 2 0-15,1 0 10 16,0-1-5-16,1-3-5 16,-1-2 0-16,1-2-2 15,0-1 2-15,0-5 0 16,1-2-3-16,1 0 13 16,4 0-20-16,2-6-32 0,4-4-34 15,0-3 45-15,-2 1-54 16,-2 3 58-16,-3 3 14 15,-4 1 26-15,-2 3-8 16,-4 2-5-16,2 0 2 16,2 0 19-16,1 0-1 15,4 0 15-15,-1 0-8 16,1 0-23-16,1 0 17 16,-3 0-21-16,-2 0 0 15,-4 0-20-15,-2 0 4 16,0 0-7-16,0 0 18 15,0 0-14-15,0 2 16 16,-6 5-6-16,-2 3 9 16,1-1 43-16,0 1-39 0,3 2-4 15,4 0 15-15,0-3-4 16,0-2-11-16,13-4 0 16,5-3 0-16,5 0 13 15,-1-3-13-15,0-7-7 16,-5-4 2-16,-2 1 2 15,-5 0 3-15,-2 2 11 16,-5 1 3-16,-2 5 95 16,1-1-45-16,-2 6 21 15,0 0-36-15,0 0-49 16,0 0 0-16,0 13-10 0,-9 7 10 16,0 4 2-1,0 1-2-15,5 1 0 0,3-4-2 16,1-5-24-16,1-4-13 15,12-9-15-15,9-4 32 16,4 0-4-16,5-15-74 16,-1-2-104-16,-2-1-334 15</inkml:trace>
  <inkml:trace contextRef="#ctx0" brushRef="#br0" timeOffset="124003.769">19497 3273 372 0,'0'0'374'15,"0"0"-360"-15,0 0 55 16,0 0-9-16,0 0 24 0,0 0-13 16,77-40-59-16,-54 24 26 15,-1-3-35-15,-1 0-2 16,-1-5 36-16,-3 1-37 15,-1-4 0-15,-3 2 1 16,-7 0 13-16,0 6-16 16,-6 6 2-16,0 5 0 15,0 6-26-15,0 2 18 16,0 1-40-16,-12 12 1 16,1 8 47-16,1 2-3 15,1 2 3-15,6-1 0 16,2 0-4-16,1-3 4 15,0-4 0-15,10-4-10 0,5-6 10 16,0-3-5-16,3-4 3 16,0 0 2-16,1-8-17 15,-2-4 17-15,-2-5-19 16,-3 2 17-16,-6 0 2 16,-1 2-11-16,-3 4 11 15,0 5 0-15,-2 3 36 16,0 1-36-16,0 0-12 15,0 11-4-15,0 6 16 16,-6 6 3-16,0 3-3 16,-1-1 0-16,-1-1 14 15,1-3-14-15,-1-2 0 16,0-7 8-16,4-3-2 16,1-5-7-16,3-4 1 0,0 0 0 15,0 0-3 1,15-9 3-16,4-5-7 0,4-2 4 15,-4 7-21-15,-3 4 13 16,-5 5-5-16,-1 0 16 16,-3 0-21-16,1 0 21 15,-1 5 0-15,-1-2-2 16,2 3 7-16,2-3 25 16,2 0-29-16,0-3 2 15,2 0 31-15,1 0-31 16,-1-6-3-16,0-3 2 15,-2-2 4-15,-3 0-12 16,0 2-15-16,-5 0 3 16,-2 3-1-16,-2 4 9 0,0 2 9 15,0 0-6-15,0 0 2 16,-3 0-9-16,-1 8 14 16,0-1 0-16,1 3-20 15,3 0 20-15,0-1 0 16,0-1-5-16,0-2 14 15,0-1-22-15,5-2 13 16,4-3 0-16,0 0-31 16,4 0 29-16,-3 0-33 15,1-3 9-15,-1-3-10 16,3 1 23-16,-2 1-3 0,2 0-3 16,2 1-4-16,-1-1 22 15,2 2 1-15,0-2-7 16,-2 2 15-16,-2 1-8 15,-3 1 0-15,1 0 7 16,-3 0 7-16,0 4-11 16,-4 3-3-16,1 4 14 15,-2-3-7-15,2 3 27 16,1-3-34-16,1-2 3 16,3-2-11-16,1-1 8 15,4-3 0-15,1 0 6 16,0-4-6-16,-2-7-46 15,-4-6-287-15</inkml:trace>
  <inkml:trace contextRef="#ctx0" brushRef="#br0" timeOffset="124197.331">19976 3071 553 0,'0'0'122'0,"0"0"-122"16,0 0 0-16,0 0 11 15,0 0 6-15,0 0-17 16,57 31-23-16,-29-31-254 16</inkml:trace>
  <inkml:trace contextRef="#ctx0" brushRef="#br0" timeOffset="126831.488">19778 3873 401 0,'0'0'29'0,"0"0"-20"16,0 0-9-16,0 0 155 15,0 0-65-15,0 0-12 16,0 0-36-16,-30 35-9 0,30-33 47 15,0-1-65-15,0 0 2 16,0-1 6-16,0 1-18 16,12-1 38-16,7 0-5 15,9-7-1-15,6-9 16 16,2-5-50-16,-3-2-3 16,-3 0 11-16,-7 1-3 15,-7 2-7-15,-6 3-1 16,-6 6 0-16,-4 5-16 15,0 6 16-15,0 0-26 16,-12 0 19-16,-6 6-24 16,-2 8 30-16,4 0-32 15,4 0 10-15,8-1 16 16,4-1-58-16,0 0 59 16,11-1-9-16,3 0 30 0,2 1-15 15,4-2 0-15,-3-1 0 16,2-3 7-16,-2-3-7 15,0-3 0-15,-2 0 7 16,2-6 1-16,-1-7 11 16,1-6-19-16,-1-3 0 15,-1-2 10-15,-1-5-5 16,-4-2-5-16,0-2 0 16,-2 2 13-16,-2 2-13 15,2 2 0-15,-4 11 0 0,0 5 15 16,-3 5-10-1,-1 4-5-15,0 2 6 0,0 0 2 16,0 0-16-16,0 17-21 16,-10 7 29-16,-2 8 2 15,3 1-2-15,2-2 0 16,6-2-7-16,1-2 16 16,1-5-18-16,11-2 9 15,4-7 0-15,2-2-7 16,7-10 9-16,5-1-2 15,4 0 8-15,-1-12 0 16,-3-5-16-16,-4-1 6 16,-5-2-9-16,-5-2-12 15,-8 3-3-15,-6 2-27 0,-2 4 30 16,0 4 11-16,0 4 2 16,0 3 10-1,0 0 0-15,0 2-17 0,0 0-16 16,0 8 14-16,0 8 5 15,0 4 21-15,0 2-7 16,0 2 0-16,0-3 5 16,-4 0 20-16,-3-3-21 15,2-3-4-15,2-6 11 16,2-5 0-16,1-2-17 16,0-2 6-16,0 0-58 15,11-8 58-15,6-5-116 16,5-2 23-16,1 4-47 0,-3 2 28 15,0 5 112 1,-5 2 16-16,-1 2 57 0,-4 0 23 16,-1 0-27-16,1 0-24 15,-1 0-3-15,2 0-36 16,2 0 3-16,2-3-9 16,4-5 11-16,1-3-13 15,2-4 2-15,-4-1-23 16,2-1-23-16,-6 4-12 15,-6 3 58-15,-5 6 14 16,-3 4 40-16,0 0-8 16,-3 2-36-16,-3 11-10 15,2 2 17-15,4 2-11 16,0 1-12-16,10-2-17 0,10-7-174 16</inkml:trace>
  <inkml:trace contextRef="#ctx0" brushRef="#br0" timeOffset="127640.179">21158 4336 459 0,'0'0'99'0,"0"0"-60"15,0 0 45-15,0 0 51 16,0 0 33-16,0 0-56 0,9-42-112 16,2 13 0-16,-1-6 37 15,4-6-19-15,6-4 51 16,4-6-69-16,5-6 7 15,5-6 28-15,5-2-32 16,2-7-3-16,1 1 0 16,-3-1 14-16,-6 6-11 15,-5 12-3-15,-8 15 0 16,-5 18 35-16,-7 6-30 16,-5 9 9-16,-1 3-13 15,-2 3 19-15,0 0-38 16,0 0 18-16,2 19-16 0,1 14 7 15,3 14 9-15,0 10 0 16,0 6-2-16,-2 3 9 16,-3 1-9-16,-1-2 2 15,0 1 0-15,0-5-1 16,0-7 7-16,0-8-6 16,0-12 0-16,0-10 7 15,0-13-9-15,0-5 2 16,2-6 0-16,9-2 14 15,14-19 20-15,14-10 1 16,14-13-35-16,10-13 20 16,3-10-17-16,0-9-3 15,0-6 0-15,-3 1 8 16,-8 4-8-16,-8 10 0 16,-12 13-8-16,-12 14 7 0,-8 14-23 15,-7 10 2-15,-2 11-32 16,-6 5-8-16,0 2-123 15,-2 17-210-15,-9 9-115 16</inkml:trace>
  <inkml:trace contextRef="#ctx0" brushRef="#br0" timeOffset="128059.665">22521 3808 785 0,'0'0'62'16,"0"0"3"-16,0 0 26 15,-78-17-75-15,49 21-9 16,-2 15 24-16,3 6-26 16,3 6 42-16,7 4-47 15,4 2 0-15,7 1 18 16,5-1-15-16,2-5-3 15,7-4 0-15,16-4 15 16,6-9-13-16,10-7-2 16,7-8 0-16,3 0 50 15,1-17-48-15,0-4-2 0,-6-8 0 16,-4-4 12-16,-7-1 5 16,-8-6-17-1,-5-4 0-15,-9-1-4 0,-9 1 5 16,-2 3-2-16,-15 4-12 15,-13 6 10-15,-10 9-14 16,-6 11 16-16,-8 11-33 16,-3 1 14-16,-4 22-83 15,3 7 17-15,7-1-184 16</inkml:trace>
  <inkml:trace contextRef="#ctx0" brushRef="#br0" timeOffset="155827.974">14312 3027 465 0,'0'0'89'0,"0"0"-23"16,0 0-66-16,0 0 0 16,0 0-10-16,0 0 29 15,-6 15-19-15,15-15 43 16,13 0-12-16,10 0 69 16,10 0-63-16,8-3-33 15,8-3 41-15,7-3-45 16,2 3 0-16,0-6-9 0,-2 1 28 15,-2-1-19 1,-5-1 0-16,-5 0-27 0,-8 1 14 16,-8 3-57-16,-8 0 33 15,-11 4 11-15,-14 2-73 16,-4 1-27-16,-19 2-165 16</inkml:trace>
  <inkml:trace contextRef="#ctx0" brushRef="#br0" timeOffset="156195.887">14289 3145 371 0,'0'0'58'0,"0"0"-58"16,0 0 25-16,0 0-20 15,0 0 81-15,0 0 0 16,87 8 52-16,-40-23-115 16,13-6-3-16,11-3 8 15,2-1-16-15,4-3 22 16,-2 3-34-16,-7 1 0 16,-6 3 0-16,-5 3 0 15,-3 3 0-15,-6 2-2 16,0 1 21-16,-10 3-25 15,-6-2 6-15,-8 3 0 0,-4 3-32 16,-11 0 21 0,-4 5-22-16,-5-3 16 0,0 3-47 15,0 0 9-15,0 0-86 16,-3 0-126-16</inkml:trace>
  <inkml:trace contextRef="#ctx0" brushRef="#br0" timeOffset="166469.286">5511 8853 378 0,'0'0'28'0,"0"0"52"16,0 0-17-16,0 0 37 16,0 0-48-16,0 0-29 15,-13-5 91-15,13 5-86 16,0 0 12-16,0 0 13 16,0 0-41-16,0 0 30 15,0-2-42-15,0 2 2 0,0 0-13 16,0-2 11-16,7-1-2 15,12-3-10-15,6-3 24 16,8 0-16-16,0 0 4 16,0-1 0-16,0 2 0 15,1-1 0-15,1 0 0 16,-1 1 5-16,-2-1 1 16,-3 2-7-16,-2 2 1 15,-8 1 0-15,-2 1-1 16,-4 3 1-16,-5 0 0 15,-4 0-4-15,-1 0 10 16,-1 0-12-16,-2 0 6 16,0 0 0-16,0 0-14 15,0 0 14-15,3 0-30 0,-1 1-12 16,4 8-16-16,3 7-10 16,1 3-44-16,3-4-195 15</inkml:trace>
  <inkml:trace contextRef="#ctx0" brushRef="#br0" timeOffset="168228.892">19310 9401 468 0,'0'0'131'0,"0"0"-85"16,0 0 18-16,0 0-44 15,0 0 12-15,0 0 45 16,0 0-65-16,9-3 1 16,9 0-4-16,7-1-6 15,3 0 42-15,4 0-45 16,6 1 0-16,1-1 20 16,5 0-18-16,0 1-2 15,-2 1 0-15,-1-2 7 16,-5 2-15-16,-1-2 8 15,-4 1 0-15,-1-2 20 16,-6-1-18-16,-1 2-2 0,-7-1 0 16,-4 1 10-1,-5 1-9-15,-3 2-1 0,-4 0 0 16,0 1-10-16,0-1 8 16,0-2-30-16,0-3-67 15,0-4-206-15</inkml:trace>
  <inkml:trace contextRef="#ctx0" brushRef="#br0" timeOffset="171184.16">14945 13406 349 0,'0'0'87'0,"0"0"-14"15,0 0-6-15,0 0-2 16,0 0 3-16,0 0-38 16,0 0 27-16,-20-20-27 15,19 20-14-15,1 0 16 16,0 0-29-16,0 0 0 16,0 0-3-16,0 0 13 15,0 0-17-15,8 0 4 16,7 3 0-16,6 3 7 0,4 2-5 15,2-1-2-15,5 0 0 16,2 0 5-16,7 0 9 16,3 0-14-16,3-1 2 15,-1-1 1-15,-3-1 4 16,-4-2-7-16,-3-2 0 16,-3 0 4-16,-4 0 9 15,-6 0-13-15,-8 0 0 16,-3 0-1-16,-1 0 2 15,-4-2-1-15,2-1 0 16,-1 1-21-16,-5 1 9 16,-2 0-40-16,1 1-32 15,0 0-33-15,0 0-224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5:36.835"/>
    </inkml:context>
    <inkml:brush xml:id="br0">
      <inkml:brushProperty name="width" value="0.05292" units="cm"/>
      <inkml:brushProperty name="height" value="0.05292" units="cm"/>
      <inkml:brushProperty name="color" value="#FF0000"/>
    </inkml:brush>
  </inkml:definitions>
  <inkml:trace contextRef="#ctx0" brushRef="#br0">817 4034 153 0,'0'0'60'0,"0"0"-44"0,0 0 26 16,0 0 17-16,0 0-27 16,0 0-4-16,-34-58-12 15,30 46 47-15,1 3-44 16,-1 0 46-16,2 2-8 15,-1 1-51-15,0 3 42 16,3 1-20-16,-2 2-18 16,2 0 20-16,0 0-26 15,0 0-4-15,0 0 32 16,0 0-31-16,0 0 18 16,0 0-19-16,0 0 6 15,0 0-19-15,0 0 13 16,12 7-8-16,6 2 8 0,12-2 3 15,4-1 41-15,4-4-36 16,6-2-1-16,-1 0 23 16,0 0-30-16,-2 0 0 15,-7 0 5-15,-5-2 11 16,-8 0-13-16,-7 0-3 16,-7 2 0-16,-2 0-11 15,-5 0 11-15,0 0-19 16,0-2 17-16,0-2-60 15,-5-3 42-15,-4-3-193 16,-3-5-45-16</inkml:trace>
  <inkml:trace contextRef="#ctx0" brushRef="#br0" timeOffset="283.873">1051 3851 135 0,'0'0'278'0,"0"0"-217"15,0 0-3-15,0 0-9 16,0 0-47-16,0 0 29 15,-10 0-31-15,20 2 0 16,7 7 49-16,7 2-37 16,4 2 19-16,4 0-7 15,0 3-15-15,-5 0 9 16,0 2-18-16,-4 3 0 16,-7 2 1-16,-6 0 3 15,-4 2-4-15,-6-2 25 16,0-1-17-16,-12 2 40 15,-6-1-44-15,-5-1 5 0,1-1 7 16,-1-3-16 0,5-5-4-16,2-2-60 0,4-11-81 15,1-1-218-15</inkml:trace>
  <inkml:trace contextRef="#ctx0" brushRef="#br0" timeOffset="1476.621">7 855 465 0,'0'0'174'15,"0"0"-111"-15,0 0 15 16,0 0-58-16,0 0-8 16,0 0 77-16,0 0-71 15,0 0-2-15,0 0-16 16,0 0 15-16,0 3-35 16,0 3 20-16,0 3 0 15,2 0 23-15,19 0-20 16,11 0 8-16,4-2 0 0,1-1 7 15,-1-2 3-15,0-3-21 16,-4-1 0-16,-2 0 14 16,-3-1-13-16,-7-6 0 15,-6 3-1-15,-7 1 17 16,-5 1 2-16,-2-2-19 16,0-2-5-16,0-4-6 15,0-4-95-15,-14 2-41 16,-6-1-17-16,-5-2-125 15</inkml:trace>
  <inkml:trace contextRef="#ctx0" brushRef="#br0" timeOffset="1783.101">89 760 332 0,'0'0'217'16,"0"0"-73"-16,0 0-144 15,0 0-1-15,0 0-7 16,0 0 16-16,25 5 2 15,5-3 12-15,8 1 2 16,3 3 40-16,3 1-64 16,3 5 0-16,1 2 2 15,-5 3 19-15,-7 2-10 16,-7 0-11-16,-13 2 0 16,-4 0 40-16,-7 4-32 15,-5 3 23-15,0-1 7 16,-5 1-34-16,-7-4 63 15,-3-3-67-15,3-2 0 0,0 0 21 16,0-1-6 0,3-2-29-16,0 1 14 0,2-3-151 15,-2-12-53-15</inkml:trace>
  <inkml:trace contextRef="#ctx0" brushRef="#br0" timeOffset="6534.272">8104 4971 762 0,'0'0'11'15,"0"0"-4"-15,0 0-3 16,0 0 8-16,0 0 63 16,0 0-24-16,-30 59-40 15,21-38 36-15,1 3-38 16,0 1 24-16,2-1 0 15,3 1-29-15,3-3 33 16,0-4-37-16,0-2 0 16,4-4 17-16,7-6-17 15,4-6 0-15,6 0 25 0,3-3-15 16,4-9 41-16,-3-1-46 16,-3-2 0-16,-4 2 17 15,-6 0-20-15,-5 1 21 16,0 0 1-16,-3 3-16 15,-1 3 27-15,-2 3-29 16,-1 2-6-16,0 1 19 16,0 0-19-16,0 0-13 15,0 0 1-15,0 9-1 16,0 7 0-16,2 4 13 16,-1 6 0-16,1 2-1 15,-2 1 7-15,0 0-6 16,0 3 0-16,0-4 8 0,0-1 4 15,0-6-12 1,0-3-9-16,0-7 0 0,6-5-42 16,7-6-62-16,7-2-1 15,3-16-132-15</inkml:trace>
  <inkml:trace contextRef="#ctx0" brushRef="#br0" timeOffset="6983.051">8644 5085 706 0,'0'0'86'16,"0"0"3"-16,0 0 37 16,0 0-47-16,0 0 4 15,0 0-14-15,2-9-66 16,-2 9 13-16,-2 0-16 15,-8 10 0-15,-1 4 5 16,-3 4 0-16,-3 7 7 16,3 1-12-16,2 4 11 15,3 3-6-15,2 0-5 16,2-2 0-16,4-3-7 16,1-6 7-16,0-5-4 15,3-4 0-15,9-5 4 16,4-2-1-16,2-5 1 0,5-1-4 15,-2 0 1-15,0-3-5 16,-4-4-10-16,-7-2 14 16,-4 1 4-16,-4-1 3 15,-2 0-3-15,0 0 0 16,-11 1-6-16,-2 2 17 16,-4 0-13-16,1 5 2 15,-2 1-18-15,2 0 4 16,0 0-88-16,0 0-85 15,1 0-139-15</inkml:trace>
  <inkml:trace contextRef="#ctx0" brushRef="#br0" timeOffset="12426.385">8424 5643 343 0,'0'0'274'16,"0"0"-168"-16,0 0-40 15,0 0-37-15,0 0 62 16,0 0-47-16,0 0-4 16,3-6 5-16,-3 6-28 0,0 0 31 15,0 0-25-15,0 0-19 16,0 0 40-16,0 0-35 15,0 0-9-15,0 0 3 16,0 0 7-16,-5 3-16 16,-6 9 6-16,-4 3 0 15,-4 2 27-15,-1 4-16 16,-3 1-11-16,-2 4 10 16,-4 3-3-16,-4 2 16 15,-3 0-23-15,0-1 5 16,0 0 18-16,3-1-12 15,-1 0-11-15,2 0 9 16,1-2-3-16,1 0 10 16,4-3-16-16,3-2 1 15,3-2-18-15,3-4 20 0,1-2-3 16,3-2 0-16,0-1 13 16,1 1-15-16,0-1 2 15,-4 0 0-15,3-2-4 16,3-3 9-16,5-5-5 15,3 2 1-15,0-3 12 16,2 0-10-16,0 0-3 16,0 0-31-16,0-3 30 15,-3-4-144-15,0 1-17 16,-1 3-14-16,-4 3-117 16</inkml:trace>
  <inkml:trace contextRef="#ctx0" brushRef="#br0" timeOffset="13217.57">7082 6548 197 0,'0'0'379'0,"0"0"-273"16,0 0-38-16,0 0 22 15,0 0 1-15,0 0-9 16,-14-14 20-16,14 13-72 16,0-4 10-16,0 1-17 15,2-1-7-15,5 1-18 16,2 3 2-16,1 1-5 16,1 0-19-16,-1 8 24 15,-2 6-4-15,-3 2 2 16,-5 3 4-16,0 3 0 15,0-1-2-15,-11 2 0 16,-5-2-6-16,-4-2 6 16,-4 1-2-16,3-7 0 15,4-6-27-15,6-4 27 0,4-3 0 16,2 0-11-16,0 0 8 16,3 0-30-16,2 0 35 15,0 0-8-15,0 0 26 16,0 0-28-16,0 0 10 15,0 0-1-15,0 0-23 16,11 4 20-16,1 5 4 16,2 2-8-16,1 1 19 15,-1 0 17-15,0 1-28 16,1-1 1-16,2-1 7 0,1-5-8 16,3-5 0-1,4-1-34-15,2 0-107 0,2-10-79 16</inkml:trace>
  <inkml:trace contextRef="#ctx0" brushRef="#br0" timeOffset="13656.345">7404 6631 775 0,'0'0'115'0,"0"0"-75"15,0 0 26-15,0 0-65 0,0 0 15 16,0 0-14 0,24-12 21-16,-10 12-34 0,-1 3 11 15,-1 5 0-15,-3 1-13 16,-3 3 13-16,-3 0 0 16,-1 2-4-16,-2-3 24 15,0 0-28-15,0-2 8 16,0-1 0-16,0-4 4 15,0 1-4-15,5-1 0 16,4 0-5-16,2-2 18 16,2 3-7-16,-1 0-6 15,-3 3 0-15,-1-1 2 16,-6 4 7-16,-2 1-9 16,0 3 28-16,-1 2-11 0,-12 1 44 15,-3-2-28-15,-2 1-23 16,2-1 17-16,0-1-25 15,1-5-2-15,3-2 0 16,3-3-17-16,3-4-20 16,2-1-69-16,-1 0-130 15,1-8-552-15</inkml:trace>
  <inkml:trace contextRef="#ctx0" brushRef="#br0" timeOffset="19736.625">8451 4077 199 0,'0'0'283'0,"0"0"-203"16,0 0-45-16,0 0-9 16,0 0 63-16,0 0-34 15,0 0 2-15,0 0-2 16,0 6-38-16,0-6 45 15,0 0-41-15,0 0-15 0,0 0 27 16,0 0-33 0,0 0 0-16,0 0-2 0,1 0 20 15,-1 0 0-15,0 0-15 16,2 0 1-16,-2-5 24 16,0-2-28-16,0 1 0 15,0-1-1-15,0 2 13 16,0 1-10-16,0 2-2 15,0 1 0-15,0 1 4 16,0 0-4-16,0 0-4 16,0 0 1-16,0 5-23 15,0 9 17-15,0 8 5 0,0 6 4 16,0 3-2 0,3 2 6-16,-3 0-4 0,0 3 0 15,0 2 8-15,0-1-10 16,0 4 2-16,0-2 0 15,-1-2 2-15,-1-4-2 16,2-3 0-16,0-5-7 16,0-3 25-16,0-3-21 15,0-6 3-15,0-3 0 16,0-6-20-16,0-1 25 16,0-3-5-16,0 0 0 15,0 0 13-15,0-6-37 16,3-6 2-16,-2-3-187 15,-1-1-3-15</inkml:trace>
  <inkml:trace contextRef="#ctx0" brushRef="#br0" timeOffset="20204.742">8277 4382 458 0,'0'0'117'0,"0"0"-117"0,0 0 0 16,0 0 38-16,0 0 16 15,0 0-22-15,12 43 50 16,-4-28-76-16,0 3 73 16,0 3-54-16,1 4-20 15,3 1 42-15,-1 1-47 16,1-1 3-16,1-1-3 16,-1-1 16-16,0-6-6 15,-1-5-10-15,2-5 0 16,-4-2 11-16,0-5-4 15,6-1-7-15,3-1 17 0,4-14-11 16,3-5 34 0,2-7-40-16,-2-2-5 0,-4 0-13 15,-1 3 9-15,-6 4 0 16,-3 7-19-16,-6 4-54 16,-3 4 32-16,-2 4-109 15,0 3-143-15</inkml:trace>
  <inkml:trace contextRef="#ctx0" brushRef="#br0" timeOffset="24650.442">7442 7162 433 0,'0'0'161'16,"0"0"-105"-16,0 0 32 15,0 0-38-15,0 0-9 0,0 0 66 16,0 0-104-16,0 0 14 16,0 0 28-16,0 0-32 15,0 0 38-15,0 0-51 16,0 0 5-16,2 0 16 16,-2 0-21-16,0 0 0 15,0 0 3-15,0 0 10 16,0 0-20-16,0 0 7 15,0 0 0-15,2 2-25 16,-2 4 25-16,4 3 0 16,1 4-5-16,3 2 17 15,2 5-14-15,4 4 2 16,2 3 0-16,2 3-5 0,3 3 5 16,-1 3 0-1,-1 0-4-15,-1-2 22 0,0-2-22 16,0-3 4-16,-2-2 0 15,2-2-6-15,-2-3 8 16,-2 1-2-16,0-5 0 16,1 0 12-16,-5-4-5 15,1-2-7-15,-2-3 0 16,-3-5 18-16,-3 2-18 16,0-4 0-16,-2 0-3 15,-1-1 17-15,0 0-8 16,0 0-6-16,0-1 0 0,0 0 10 15,0 0-10-15,0 0 0 16,0 0-2-16,0 0-4 16,0-4-93-16,0-8-182 15</inkml:trace>
  <inkml:trace contextRef="#ctx0" brushRef="#br0" timeOffset="25460.76">7991 7973 634 0,'0'0'69'0,"0"0"73"16,0 0-88-16,0 0 13 15,0 0-31-15,0 0-24 16,-3-4-24-16,3 18 12 16,0 7 0-16,0 4 10 15,0 3 0-15,0-1-10 16,0 1 12-16,0-2 7 0,3-3 1 16,5-3-20-16,2-4 0 15,0-4-6-15,2-4 8 16,1-2-2-16,1-6 7 15,2 0 3-15,-2-2 13 16,0-7-23-16,-1-4 0 16,-3 1 16-16,-2-3-16 15,-1 4 0-15,-2 1-2 16,-2 4 21-16,-1 3 8 16,-2 2-19-16,0 1-5 15,0 0 12-15,0 0-15 16,0 1-8-16,0 11 6 15,0 6 2-15,0 6-1 16,0 0 1-16,0 1 0 0,0 1 8 16,0-3-8-16,0-2 0 15,0-2-6-15,0-3 17 16,0-3-22-16,2 0 11 16,2-7-58-16,3-2-9 15,5-4-126-15,2-6-88 16</inkml:trace>
  <inkml:trace contextRef="#ctx0" brushRef="#br0" timeOffset="25905.459">8411 8216 736 0,'0'0'100'0,"0"0"-30"15,0 0-12-15,0 0-15 16,0 0 43-16,0 0-77 16,0 0-2-16,-27 19-2 15,16-4 11-15,3 3-7 16,1 0-9-16,4 0 0 16,2 0-8-16,1-2 8 15,0-2 0-15,5-3-3 0,7-1 19 16,3-4-26-1,2-3 10-15,1-3 0 0,0 0-8 16,-1-3 10 0,-1-9-4-16,-4 0-7 0,-1-2-2 15,-7-2 1-15,-3 3 8 16,-1-1-14-16,0 1 8 16,-9 3-12-16,-7 2-4 15,-3 3 20-15,-4 3 8 16,1 0 5-16,1 2-9 15,2 0 0-15,3 0-23 16,1 0 23-16,7 3-23 16,1-1-51-16,2 1-124 15,3-3-115-15</inkml:trace>
  <inkml:trace contextRef="#ctx0" brushRef="#br0" timeOffset="38540.119">8757 5617 641 0,'0'0'63'0,"0"0"24"16,0 0-86-16,0 0 29 15,0 0 70-15,0 0-81 16,3 2 37-16,-3-2-56 16,0 0 0-16,2 0 7 15,2 0-7-15,5 1 0 16,5 3-2-16,9 1 14 15,6 3-6-15,7 3-6 16,6 2 0-16,2 5-6 0,3 2 6 16,5 4 0-1,3 1-1-15,2-1 13 0,1 0-27 16,2 0 15-16,2-2 0 16,1 0 11-16,1-3-10 15,0-2 4-15,-1-4-1 16,-4-1 9-16,-2-1 12 15,-3-4-22-15,-3 2-3 16,-6 1 25-16,-9-1-16 16,-4 0-9-16,-8 0 0 15,-2 0 1-15,-6-1 7 16,0 1-8-16,-1-3 0 16,-3 0-9-16,2 0 22 15,-4-3-13-15,0-2 0 16,-2 1 1-16,-2-1 1 0,0 1-2 15,-4-2 0-15,0 0-1 16,0 0 1-16,-2 1-12 16,4 4-72-16,1 0-82 15,-2 0-4-15,0-3-259 16</inkml:trace>
  <inkml:trace contextRef="#ctx0" brushRef="#br0" timeOffset="39394.14">10969 6102 634 0,'0'0'128'16,"0"0"-28"-16,0 0-29 16,0 0-25-16,0 0 81 15,0 0-110-15,0 0 7 16,-7-6 10-16,0 6-27 15,-6 3 2-15,-5 11-9 16,-4 7 0-16,-6 8 33 16,-3 6-22-16,0 8-11 15,4 3 23-15,4 2-12 16,7-2-8-16,11-2-3 16,5-5 0-16,0-5-23 15,16-4 23-15,6-6 0 16,5-5-1-16,0-7 6 0,4-7-20 15,-2-5-2-15,-1 0 2 16,-5-5-12-16,-9-5 5 16,-4-2 14-16,-7 2 4 15,-3-1 3-15,0 1-14 16,-9-1 9-16,-4 5 2 16,-3 0-27-16,0 6 31 15,0 0 0-15,0 0-13 16,2 0 28-16,3 4-30 15,4 4-16-15,4-1-45 0,3 0-1 16,5-3-97 0,16-4 30-16,6 0-281 0</inkml:trace>
  <inkml:trace contextRef="#ctx0" brushRef="#br0" timeOffset="39853.157">11442 6173 624 0,'0'0'61'0,"0"0"11"15,0 0 7-15,0 0 0 0,0 0 21 16,0 0-70-16,3-15-25 15,-13 19 13-15,-10 11-18 16,-3 5 0-16,-2 3 14 16,5 2-11-16,7 0 18 15,5-1-21-15,7-4 0 16,1-1-11-16,0-4 11 16,11-2 0-16,5-2-8 15,4 0 21-15,4-2-12 16,-2 1-1-16,-1-2 0 15,-2 2 8-15,-5 1-8 16,-3-1-3-16,-4 5-1 0,-7 3 8 16,0 3 5-1,-7 3-6-15,-12 2 2 0,-5-1 54 16,1-1-55-16,2-3 3 16,1-3-6-16,6-2 15 15,1-3-32-15,6-5-50 16,1-3-95-16,1-5-110 15</inkml:trace>
  <inkml:trace contextRef="#ctx0" brushRef="#br0" timeOffset="48336.824">7344 7175 653 0,'0'0'102'15,"0"0"8"-15,0 0-103 16,0 0 38-16,0 0 35 16,0 0-18-16,0 0 9 15,0 0-40-15,4-6-16 16,-4 6 52-16,0 0-66 16,0 0 8-16,0 0-3 0,0 0 4 15,0 0-14-15,-2 4 4 16,-14 14 0-16,-5 5-1 15,-10 5 1-15,-3 4 0 16,-5 1-5-16,-5 4 26 16,-4 4-32-16,-3-1 11 15,-3-1 0-15,3-1 13 16,8-4-13-16,6-4-10 16,8 0 2-16,1-3 16 15,6-1-2-15,-2-1-6 16,4-2 0-16,-2-2-9 15,4-4 10-15,2-1-1 16,5-3 0-16,1-5 10 16,4-1-18-16,3-4 8 0,1-1 0 15,2-2-22-15,0 0 20 16,0 0-9-16,-2 0-7 16,-4 0-39-16,-2 0-14 15,-6-2-160-15,0 2-54 16</inkml:trace>
  <inkml:trace contextRef="#ctx0" brushRef="#br0" timeOffset="48898.508">6045 8136 620 0,'0'0'87'0,"0"0"-34"15,0 0 32-15,0 0-40 16,0 0 12-16,0 0-29 15,-5-4-21-15,5 4 23 16,0 5-30-16,0 6 0 16,0 4 31-16,0 5-17 15,0 2 0-15,0 6 32 16,0 1-45-16,0 1 61 16,0-3-39-16,-2-3-14 15,1-6 13-15,1-6-22 16,0-5 0-16,0-2-4 0,0-4 14 15,0-1-35-15,2 0 21 16,7 0-88-16,5-8 7 16,5-10-90-16,5-4-117 15</inkml:trace>
  <inkml:trace contextRef="#ctx0" brushRef="#br0" timeOffset="49364.728">6368 8101 727 0,'0'0'118'15,"0"0"-100"-15,0 0 83 16,0 0-49-16,0 0-35 16,0 0 15-16,0 0-32 15,-71 35 9-15,50-17 15 16,2 2-15-16,2-2 24 15,3 1-31-15,6-1 1 16,3-4 19-16,1-1-22 16,4-3 0-16,0-1-9 15,0 1 20-15,11-5-14 16,5 3 3-16,3-5 0 0,1 0 3 16,-1 3-3-16,2 1 0 15,-5 1-5-15,-2-1 12 16,-5 4-5-1,-4 1-2-15,-3 0 0 0,-2 3 2 16,0 1 3-16,-2 1 10 16,-10 2 18-16,-2-2-27 15,-1 1 38-15,-3 1-44 16,2-4 0-16,-3-2 10 16,5-3-8-16,1-2-2 15,1-5 0-15,4-3-21 16,1 0 20-16,1 0-99 0,4-13-95 15,0-3-182 1</inkml:trace>
  <inkml:trace contextRef="#ctx0" brushRef="#br0" timeOffset="52100.014">11435 6867 66 0,'0'0'1'0,"0"0"2"16,0 0 2-16,0 0 36 15,0 0 87-15,0 0-42 0,0 0 13 16,0 0 76-16,7-38-120 15,-7 38-6-15,0-3-30 16,0 2-7-16,0 1 46 16,-2 0-58-16,2 0 48 15,0 0 16-15,0 0-46 16,0 0 26-16,0 0-30 16,0 0-2-16,0 0 6 15,0 0-18-15,0 5-8 16,10 7 2-16,8 7 12 15,3 4 5-15,4 4-11 16,2 1 6-16,4 2 10 16,6 5-9-16,4 2-7 0,4 3 5 15,-1 4 17-15,-5-2-11 16,-4-2-11-16,-5-5 1 16,-5-4 13-16,-1-2-10 15,-1-5-4-15,-1 0 15 16,-2-2-1-16,-2-2 5 15,0-2-19-15,-2-1 0 16,-1-3 18-16,0-3-18 16,-4-5 0-16,-2-2-1 15,-5-2 16-15,-1-2-11 16,-1 0-4-16,0 0 0 16,0 0 0-16,5 0 0 15,4-3-70-15,7-4-24 0,3-4-176 16,1 2-139-1</inkml:trace>
  <inkml:trace contextRef="#ctx0" brushRef="#br0" timeOffset="52832.356">12697 7878 745 0,'0'0'84'0,"0"0"-6"16,0 0-16-16,0 0 1 16,0 0-57-16,-62-6 28 15,43 18-34-15,1 5 0 16,3 5 31-16,3 2-31 16,3 5 0-16,2 0-4 0,3 1 21 15,4-5-2-15,0-2-15 16,0-5 0-16,9-5-11 15,1-6 14-15,0-4-3 16,4-3 0-16,2-3 17 16,2-11-7-16,-1-4-10 15,-2-4 0-15,-8-5 4 16,-3-3-2-16,-4-3-2 16,-2-2 0-16,-11 1-8 15,-4 2-4-15,-1 0 12 16,-2 1 0-16,2 3-14 15,2-2 14-15,2 3 0 16,4 0-7-16,1 1 22 16,5 1-20-16,2 3 5 15,2 3 0-15,0 3-2 0,0 1 2 16,5 4 0 0,8 2-3-16,2 2 12 0,2 2-23 15,1 4 14-15,0 1-3 16,-2 0-7-16,-2 9 10 15,-3 6-4-15,-6 4-10 16,-5 4 21-16,0 4-10 16,-5 1 3-16,-12 1 0 15,2-2 14-15,4-3-14 16,4-4 0-16,5-4 0 16,2-1-30-16,11-4-5 15,14-5-142-15,7-5-142 0</inkml:trace>
  <inkml:trace contextRef="#ctx0" brushRef="#br0" timeOffset="53351.464">12953 7872 694 0,'0'0'211'16,"0"0"-188"-16,0 0-21 15,0 0 7-15,0 0 16 16,0 0 57-16,-47 66-82 16,40-45 0-16,5 2 26 15,2 0-24-15,0-3 0 0,0 0-2 16,9-5 14-16,2-2-19 16,5-7 5-16,2-6 0 15,3 0 9-15,3-6-5 16,0-12-8-16,-6-4-4 15,-4-6 8-15,-6 0-21 16,-8-2 21-16,0-1-6 16,-9 0-5-16,-11 3 7 15,-3-2-3-15,-4 1 7 16,2 1 0-16,5-2 0 16,8 1 0-16,5 1 0 0,7 2-6 15,4 2-5 1,13 6-4-16,5 5-27 0,3 5-14 15,-2 6 39-15,0 2-3 16,-4 0 20-16,-6 13-17 16,-5 3 14-16,-7 5 3 15,-1 4-2-15,-2 3 14 16,-13 1 19-16,-5 2-28 16,0-1-3-16,-1-2 14 15,-1 0-4-15,-1-3-20 16,1-4-82-16,-2-6-158 15</inkml:trace>
  <inkml:trace contextRef="#ctx0" brushRef="#br0" timeOffset="58877.943">11019 6860 283 0,'0'0'88'15,"0"0"-78"-15,0 0 124 16,0 0-39-16,0 0-18 16,0 0-3-16,0 0-70 0,6-8 56 15,-6 8-31 1,0 0-14-16,0 0 67 0,0 0-76 15,0 0 7-15,0 0 29 16,0 0-25-16,0 0 32 16,0 0-49-16,0 0 9 15,0 0 3-15,0 1-12 16,-3 11 0-16,-5 7-11 16,-8 8 26-16,-4 4 19 15,-5 7-34-15,-4 2 1 16,-1 6 15-16,1 2-3 15,3-2-13-15,-4-1 13 16,4-8-8-16,1 1 8 16,3-4-13-16,1 2 0 0,-2-3 7 15,0 0 5-15,1-4-12 16,3-4 0-16,0-4 19 16,0-2-14-16,2-4-5 15,2-3 0-15,5-6 23 16,5-1-23-16,1-2 0 15,0 0 0-15,-1 0 10 16,0 0-12-16,3-2 2 16,0 2 0-16,0-1-7 15,1-2 16-15,0 3-9 16,1-3 0-16,-1 2 5 16,0-1-10-16,0 0 5 15,-1-1 0-15,2 0-27 0,0 0 17 16,0 0-42-16,-6 0-5 15,-5 0-76-15,-2 2-107 16,-2 4-175-16</inkml:trace>
  <inkml:trace contextRef="#ctx0" brushRef="#br0" timeOffset="59454.966">10268 7830 573 0,'0'0'134'0,"0"0"-28"15,0 0-37-15,0 0-21 16,0 0 80-16,0 0-88 16,-11-20-36-16,-3 20 17 15,-7 5-9-15,-4 7-7 16,-1 2-5-16,5-1 0 0,3 3 27 15,6-1-27-15,8-1 0 16,3-2-19-16,1 0 14 16,4-2 5-16,13-1 0 15,4-1 3-15,3 2-14 16,0 1 11-16,-2 0 0 16,-3 2 2-16,-4 1-2 15,-7 0-4-15,-5 1 2 16,-3 0 0-16,0 2-7 15,-1 0 9-15,-9-1 0 16,-3 2 9-16,-2-2-6 16,4-2 10-16,1-4-13 0,4-5 13 15,4-2-16-15,2-3 3 16,0 0-42-16,0 0-23 16,8-1-82-16,7-13-60 15,4-2-402-15</inkml:trace>
  <inkml:trace contextRef="#ctx0" brushRef="#br0" timeOffset="59831.968">10473 7940 666 0,'0'0'98'0,"0"0"-8"16,0 0-84-1,0 0 51-15,0 0 21 0,0 0-41 16,60-26-1-16,-41 23-19 16,0 0-5-16,-3 3 3 15,-1 0-15-15,-3 0 0 16,-5 0-10-16,0 9 10 16,-3 3 0-16,-2 3-3 15,-2 6 9-15,0 5 38 16,-10 0-43-16,-3 1 11 15,0-2 28-15,0-2-37 16,0-3 11-16,1-3-14 16,3-1 18-16,1-3-18 0,2-3 0 15,2-3 0-15,2-1-9 16,2-2-42-16,0-1-36 16,0-1-34-16,0-2-108 15,3 0-17-15</inkml:trace>
  <inkml:trace contextRef="#ctx0" brushRef="#br0" timeOffset="61239.594">9226 1326 346 0,'0'0'139'16,"0"0"-88"-16,0 0-5 15,0 0 15-15,0 0-44 16,0 0 61-16,0 0-78 16,22-2 0-16,-1-2-6 0,4 0 28 15,2 2-29 1,3 1 7-16,3 1-63 0,3 0 34 15,-3 0-193-15</inkml:trace>
  <inkml:trace contextRef="#ctx0" brushRef="#br0" timeOffset="62688.445">9328 1206 225 0,'0'0'127'16,"0"0"-79"-16,0 0 72 16,0 0-60-16,0 0-1 15,0 0 32-15,0 0-52 16,-32-14-4-16,32 14-14 16,0 0-2-16,0 0-17 15,0 0-2-15,0 0-13 0,0 0 4 16,0 2 13-16,4 4-12 15,6-1 8-15,4-1 0 16,4-2 6-16,5 0-6 16,2-2 0-16,5 0-14 15,-3 0 7-15,4 0 6 16,4 0-88-16,-5 0-140 16,-3 0-159-16</inkml:trace>
  <inkml:trace contextRef="#ctx0" brushRef="#br0" timeOffset="64811.441">6172 8765 539 0,'0'0'125'16,"0"0"-70"-16,0 0-14 16,0 0-13-16,0 0 103 15,0 0-92-15,0 0-8 16,-5 1 30-16,-1-1-55 16,1 0 40-16,1 0-46 15,-4 6 2-15,-3 0 7 16,-4 7-9-16,-6 6 0 15,-4 6-1-15,-2 0 19 16,-1 2-32-16,3 1 14 16,0-2 0-16,4 0 5 15,1-2-5-15,4-3 0 0,2 0-1 16,1-2 18-16,1 0-29 16,0 0 12-16,2-1 0 15,1-1-7-15,2-4 7 16,0-4 0-16,3 0-4 15,0-3 25-15,0-3-21 16,4-1 0-16,0-1 0 16,0-1-5-16,0 1 5 15,0 1-35-15,-2 1-23 16,0 3-102-16,-3 2 10 16,-6 0-156-16</inkml:trace>
  <inkml:trace contextRef="#ctx0" brushRef="#br0" timeOffset="65454.27">5361 9570 693 0,'0'0'98'0,"0"0"-11"0,0 0-87 15,0 0 0-15,0 0 43 16,0 0-24-16,60-44 8 15,-33 35-27-15,0 2 4 16,-1 3 3-16,-3 2-7 16,-6 2 0-16,-3 0-3 15,-7 6 18-15,-4 5-22 16,-3 4 7-16,0 4 0 16,-12 2 15-16,-10 4-11 15,-4 0-4-15,2-3 31 16,3-2-22-16,7-6 15 0,3-3-24 15,6-2 0 1,5-5-21-16,0 1 21 0,0 0-5 16,11 1-13-16,8 1 34 15,3 2-17-15,1 3 1 16,2-2 0-16,-5 3-2 16,-4 1 2-16,-4 1 0 15,-5 2-4-15,-5 2 13 16,-2 3 2-16,0 0-11 15,-9 2 0-15,-7 0 7 16,-3 0 4-16,-1-3-11 16,-2-1 35-16,3-3-30 15,-1-2 9-15,3-3-14 0,2-4 0 16,3-2-26 0,1-1-13-16,2-4-78 0,3-1-29 15,1 0-275-15</inkml:trace>
  <inkml:trace contextRef="#ctx0" brushRef="#br0" timeOffset="66887.306">10539 1408 450 0,'0'0'70'0,"0"0"-68"16,0 0 32-16,62-10-28 15,-37 4 25-15,-1-1-31 16,3 0 0-16,0 3 72 16,-1-2-70-16,1 3-2 15,-2-3 20-15,-1 0-12 16,-4-2-9-16,-2 4 1 0,-2-1 0 15,-7 4-24 1,0 1-10-16,-5 0-154 0,-4 0-136 16</inkml:trace>
  <inkml:trace contextRef="#ctx0" brushRef="#br0" timeOffset="69520.281">10268 8481 353 0,'0'0'51'16,"0"0"6"-16,0 0-49 15,0 0-8-15,0 0 101 16,0 0-94-16,0 0 51 0,3-22-56 15,-3 22 5-15,0 0 48 16,0 0-55-16,0 0 0 16,0 0 18-16,0 0-12 15,0 0 50-15,0 0-47 16,0 0-4-16,0 0 12 16,0 0-11-16,0 0-6 15,0 0 0-15,0 0 11 16,0 0-12-16,0 0 1 15,0 0 0-15,0 0 22 16,0 0-5-16,0 0-17 16,0 0 18-16,0 0-12 15,0 0 16-15,-1 0-22 0,-6 3 0 16,-4 7 21 0,-2 4-13-16,-8 4 13 0,-1 4 3 15,-3 0-19-15,-3 3 19 16,2 0-24-16,1 3 0 15,1-2 7-15,3-2 5 16,3-2-12-16,0-2 0 16,2-1 8-16,2-2-12 15,5-5 4-15,3 0 0 16,3-6-5-16,0-4 5 16,3-1-3-16,0-1 2 15,0 0 2-15,0 0-8 16,0 0 7-16,0 0 0 15,0 0-25-15,0 0 8 16,0 0-44-16,1 0-12 16,4 0-83-16,1 0-53 0</inkml:trace>
  <inkml:trace contextRef="#ctx0" brushRef="#br0" timeOffset="70306.17">9815 9134 674 0,'0'0'25'15,"0"0"-17"-15,0 0 10 16,0 0-1-16,0 0 21 15,0 0 27-15,1-11-63 16,-4 11 31-16,-9 4-33 16,1 4 0-16,-1-1 6 15,4 1-3-15,0 1-3 0,0 1 0 16,1-1 3 0,1 3 25-16,-2 1-28 0,4-2 0 15,1 1-11-15,3 0 15 16,0-4-4-16,0 0 0 15,0-1 2-15,12-2-6 16,2 1 4-16,6-2 0 16,3 0 1-16,1-2-1 15,-1 4 0-15,-6 0 0 16,-2 0 18-16,-6 2-31 16,-4-1 13-16,-5 2 0 15,0 2-10-15,0 1 22 16,-4 1-12-16,-6 0 14 15,-3 0-6-15,1-2 21 0,-1-1-29 16,4-2 0 0,1 0 4-16,2-4 0 0,6-1-4 15,-2-1 0-15,2-2-59 16,0 0-57-16,0 0-126 16</inkml:trace>
  <inkml:trace contextRef="#ctx0" brushRef="#br0" timeOffset="70802.465">10054 9300 547 0,'0'0'102'0,"0"0"-43"15,0 0-58-15,0 0 8 16,0 0 65-16,0 0-42 16,-39 21-11-16,32-12-9 15,-1 4-7-15,1 1 43 16,0 1-25-16,0 1-14 16,4-2 23-16,1 1-28 15,2 0 9-15,0-3-13 16,0-3 13-16,3-3-23 0,7-3 10 15,1-2 0-15,4-1 11 16,1 0-7-16,2-10 0 16,0-1-4-16,-2-3 0 15,-2 0 12-15,-4-1-12 16,-2 2-6-16,-5-1-4 16,-2 2-1-16,-1 0 6 15,0 1 5-15,-10 4-4 16,-4 1-13-16,0 3 17 15,-3 2 0-15,0 1-14 16,1 0 13-16,0 0-7 16,-2 7 0-16,2-1-40 15,3 4-8-15,4-3-57 0,4-3-77 16,3-2-275 0</inkml:trace>
  <inkml:trace contextRef="#ctx0" brushRef="#br0" timeOffset="72159.211">11700 1197 436 0,'0'0'85'0,"0"0"-7"0,0 0-53 16,0 0-17-16,0 0 71 15,0 0-79-15,-3 0 0 16,3 0 26-16,0 0-15 16,0 0-11-16,0 0 0 15,9 1 0-15,10-1 33 16,8 5-33-16,5-3 0 16,2 0 35-16,-2 2-21 15,0 0-14-15,-3-1 0 16,-4 0 0-16,-2-2-5 15,-3-1 5-15,-1 2-4 0,1-2-6 16,-2 0-21-16,0 0 20 16,1 0-52-16,-1 0-69 15,-4-3-45-15</inkml:trace>
  <inkml:trace contextRef="#ctx0" brushRef="#br0" timeOffset="75138.887">13202 8404 119 0,'0'0'360'0,"0"0"-263"15,0 0-46-15,0 0 28 16,0 0-53-16,0 0 31 15,0 0 27-15,-3-52-22 16,3 50 16-16,0 1-40 16,0 1-24-16,0 0 20 15,0 0-34-15,0 0 0 0,0 0-3 16,1 3-3-16,10 12-5 16,7 4 11-1,4 6 0-15,4 0 15 0,5 4-15 16,-1-1 0-16,3 2 17 15,-3-3-7-15,-2 2 8 16,-5-2-18-16,1-2 0 16,-4-1 9-16,-3-6-9 15,-1 0 0-15,-4-6 0 16,-3-4 16-16,-2-1-19 16,-2-3 3-16,-3-1 0 15,0-2 0-15,1 0 0 16,-2-1 0-16,3 2-7 0,-1-1-10 15,4 1-24-15,6 1-82 16,3-3-101-16,3 0-109 16</inkml:trace>
  <inkml:trace contextRef="#ctx0" brushRef="#br0" timeOffset="75916.12">13962 8919 601 0,'0'0'155'0,"0"0"-61"15,0 0-24-15,0 0-10 16,0 0-31-16,0 0 34 15,-24-20-63-15,6 20 2 16,-3 2 19-16,-3 10-4 16,3 0-16-16,-1 1-1 0,5 2 13 15,2 1 1-15,1 3-14 16,5-1 0-16,2 1-4 16,3 0 4-16,4 0 0 15,0 2-2-15,0-6 12 16,7-1-18-16,5-5 8 15,0-2 0-15,-2-4 1 16,1-3-1-16,-2 0 0 16,3-5-5-16,0-7 23 15,0-4-17-15,-2-2-1 16,-1-2 0-16,-3 1 5 0,-1 0 2 16,-2 2-7-1,-1 6 0-15,-2 4 17 0,0 3 17 16,0 2-34-16,0 2 0 15,0 0-12-15,0 0 12 16,0 0-16-16,0 12 12 16,0 7 4-16,0 6 8 15,0 3-8-15,2 2 0 16,1 1 5-16,-1-3-2 16,0 0-3-16,-2-1 5 15,1-3 4-15,0-2 24 16,0-2-33-16,0-5 0 0,2-2-1 15,-3-5 5 1,0-2-4-16,2-4 0 0,-1-2-35 16,0 0 10-16,6 0-54 15,2-2-60-15,3-12-127 16</inkml:trace>
  <inkml:trace contextRef="#ctx0" brushRef="#br0" timeOffset="76232.295">14139 9118 738 0,'0'0'123'0,"0"0"-121"0,0 0 33 15,0 0-31-15,0 0 9 16,0 0 58-16,0 32-47 15,0-15 3-15,0 2-17 16,0 2 1-16,0-2 32 16,3 4-43-16,-1-2 2 15,0 2 7-15,0-4-7 16,0 1 2-16,2-4-4 16,-2-3 4-16,0-2-12 15,2-4 8-15,0-5-93 16,-4-2-19-16,0-3-87 15,0-19-387-15</inkml:trace>
  <inkml:trace contextRef="#ctx0" brushRef="#br0" timeOffset="83551.939">12665 8310 255 0,'0'0'33'16,"0"0"-22"-16,0 0 2 15,0 0 11-15,0 0-15 16,0 0 11-16,0 0 32 16,0 0-52-16,0-53 0 15,0 49-8-15,0 1 8 16,0 3-18-16,0 0-161 16</inkml:trace>
  <inkml:trace contextRef="#ctx0" brushRef="#br0" timeOffset="85081.573">12687 8432 113 0,'0'0'143'16,"0"0"-46"-16,0 0-13 16,0 0-23-16,0 0 0 15,0 0 69-15,0 0-111 16,0 0 36-16,0 0 13 16,0 0-29-16,0 0 40 15,0 0-76-15,0-2 18 16,0 1 14-16,0 0-25 15,0 0-10-15,0 1 1 0,0 0 21 16,0 0 5-16,0 0-27 16,0 0 0-16,0 0-2 15,0 0 2-15,0 0 0 16,0 0-2-16,0 0 23 16,0 0-21-16,0 0 0 15,0 0 0-15,0 0-3 16,0 0 3-16,0 0 0 15,0 0-6-15,0 0 35 16,0 0-39-16,0 0 10 16,0 0 0-16,0 0-5 15,0 0 5-15,0 0 0 16,0 0-5-16,-5 0 21 0,-5 3-34 16,-4 8 18-16,-1 2 0 15,0 1-3-15,-1 2 3 16,1 1 0-16,0 1 0 15,0 0 8-15,3-2-10 16,1 1 2-16,1 0 0 16,0-3-3-16,1 1 5 15,-1-1-2-15,0 0 0 16,-2 2 11-16,0-1-11 16,-2 1 0-16,1-3 0 15,1 1-6-15,0-2 6 16,3-1 0-16,3-1-5 0,-1-2 20 15,1-1-22-15,1 2 7 16,0-2 0-16,1 3-4 16,-3-2 18-16,2-1-14 15,-1-1 0-15,0 1 13 16,0-4 8-16,2 2-21 16,2-3 0-16,1-1-5 15,1 0 9-15,0-1-4 16,0 0 0-16,0 0 9 15,0 0-15-15,-2 0 6 16,2 3 0-16,-2 0-5 16,0 1 5-16,-1-1 0 15,0-1-6-15,1 2 24 16,1-2-53-16,1 1 6 16,0 0-86-16,0 1 37 0,0-2-119 15,3-2-329-15</inkml:trace>
  <inkml:trace contextRef="#ctx0" brushRef="#br0" timeOffset="86318.471">11905 9216 276 0,'0'0'106'0,"0"0"-39"15,0 0 24-15,0 0-32 16,0 0 12-16,0 0-22 16,0-2-43-16,-1 2 99 15,0-1-97-15,0 1 23 16,0-1 41-16,0 0-54 15,1 1 51-15,0 0-53 0,0-1-3 16,0 1 25-16,-2 0-38 16,2 0 0-16,0 0-4 15,0 0 32-15,0 0-46 16,4 0 18-16,12 0 0 16,7 0-7-16,5-1 7 15,1-1 0-15,0 2-9 16,-5 0 33-16,-2 0-30 15,-4 0 6-15,-4 0 0 16,-7 2-23-16,-2 2 23 16,-2 2 0-16,-3 3-6 15,0 3 22-15,0 2-24 16,-4 0 8-16,-5 3 0 16,-3 1 1-16,1-2-1 15,-1 2 0-15,0 1 14 0,0-3-8 16,3 0 11-16,-1-2-17 15,3 1 0-15,0-2 3 16,1-1-3-16,1-1 0 16,1-2-7-16,0-1 22 15,3-1-33-15,1-1-33 16,0-3-70-16,1-1 50 16,12-2-99-16,5 0-102 15</inkml:trace>
  <inkml:trace contextRef="#ctx0" brushRef="#br0" timeOffset="86874.02">12296 9321 271 0,'0'0'305'15,"0"0"-141"-15,0 0-121 16,0 0 34-16,0 0 43 16,0 0-70-16,2-5 33 15,2 3-71-15,4-2-11 16,5-3 40-16,3 0-41 16,3 0 0-16,-1 3-3 0,-3 1 21 15,-3 3-29-15,-1 0 11 16,-6 0 0-16,0 6-24 15,-3 6 24-15,-2 4 0 16,-2 4-4-16,-11 0 19 16,-2-1-11-16,-1-4-4 15,4-3 0-15,4-2 6 16,5-5-6-16,3-1-1 16,0-1-10-16,0 0 11 15,3 2-5-15,7 2 5 16,1-2 0-16,-3 4 2 15,-1-1-2-15,-2 0 0 0,-4 2-8 16,-1 2 27 0,0 1-19-16,0 2 0 0,-12 1 0 15,-5 1 36-15,0-1-25 16,-2-2-8-16,1-2 4 16,4-1 15-16,2-3-15 15,1-1-7-15,5-3 0 16,-1-1-25-16,2 0-45 15,-2-3-51-15,0 0-97 16,0-5-534-16</inkml:trace>
  <inkml:trace contextRef="#ctx0" brushRef="#br0" timeOffset="92332.487">10500 8516 187 0,'0'0'67'16,"0"0"42"-16,0 0-56 16,0 0 7-16,0 0 32 15,0 0-17-15,0 0-40 16,0 0-23-16,-11-21 87 15,11 19-93-15,0 2 28 16,0 0 11-16,0 0-25 16,0 0 35-16,0 0-47 15,0 0-1-15,0 0 72 16,0 0-74-16,0 0 25 16,0 0-2-16,0 0-27 15,0 0 32-15,0 0-33 0,0 0 0 16,0 0 8-16,0 0-8 15,0 0 0-15,0 0-1 16,0 6-4-16,11 10-17 16,6 4 22-16,2 5 0 15,1 3-2-15,-3-1 9 16,0-1-7-16,0-4 0 16,-1-3 3-16,-2-3-5 15,-2-3 2-15,-3-4 0 16,-3-2-7-16,-2-2 9 15,-1-3-2-15,-3-1 0 16,0-1 8-16,0 0-3 16,0 0-5-16,0 0 0 0,2 0 12 15,-2 0-7 1,0 0-5-16,2 0 0 0,3 0-73 16,7 0-43-16,0 0-146 15,0 0-353-15</inkml:trace>
  <inkml:trace contextRef="#ctx0" brushRef="#br0" timeOffset="93544.576">10904 8974 575 0,'0'0'131'15,"0"0"-56"-15,0 0-42 16,0 0 84-16,0 0-66 0,0 0-4 15,-8-14 13-15,1 14-60 16,-4 0 1-16,-9 0-2 16,-3 4 6-16,-2 8 3 15,3 1-8-15,1 1 0 16,7 1-18-16,3 0 21 16,3 1-12-16,5 0 9 15,3-1 0-15,0-3-17 16,0 1 17-16,8-2 0 15,4-1-4-15,4 0 13 16,0-1-9-16,0 2 0 16,-3 0 2-16,-4 0-14 15,-2 1 12-15,-5 2 0 0,-2 0-2 16,0 2 18 0,0-1-20-16,-9 0 4 0,-2-1 0 15,-1-1 6-15,1-1-3 16,0-1-3-16,0-2 15 15,4-2-5-15,-1 0-12 16,4-3 2-16,2-2 0 16,2-2-26-16,0 0-21 15,0 0-108-15,16-2-23 16,3-12-336-16</inkml:trace>
  <inkml:trace contextRef="#ctx0" brushRef="#br0" timeOffset="94100.108">11117 9129 583 0,'0'0'74'0,"0"0"27"15,0 0-96-15,0 0 85 16,0 0 28-16,0 0-76 15,0-11-3-15,-8 11-39 16,-5 0 0-16,-4 3 20 16,-1 8-20-16,-1 2 0 15,1 5 13-15,2-1-8 16,5 1 2-16,2 0-7 0,5-6 0 16,3 3-23-16,1-4 23 15,0-4 0-15,7-3 0 16,9-4 2-16,8 0 6 15,4 0-8-15,1-11 0 16,-5 0-29-16,-4-1-4 16,-6 0 33-16,-4 3-3 15,-5 3 12-15,-5 0-4 16,0 4-1-16,0 1 2 16,0 1 26-16,0 0-32 0,0 0 0 15,0 0-2 1,0 0-14-16,0 8 14 0,-4 5 2 15,1 7 0 1,1 0-8-16,0 4 8 0,2 2 0 16,0-2 4-16,0 4-1 15,-2-1-6-15,2-2 0 16,0-5 3-16,0 0 4 16,0-5-4-16,0-5-17 15,0-1-33-15,0-3-88 16,0-6-22-16,0 0-360 15</inkml:trace>
  <inkml:trace contextRef="#ctx0" brushRef="#br0" timeOffset="95591.444">15216 1295 446 0,'0'0'169'15,"0"0"-145"-15,0 0-21 16,0 0-3-16,0 0 8 16,0 0 66-16,0 0-62 15,0-17 2-15,0 17 46 16,0 0-60-16,0 0 14 16,0 0-14-16,0 0 13 15,0 0-16-15,2 0 3 16,5 2 0-16,2 2 2 15,7-1 8-15,3-1 19 16,3-1-29-16,2-1 6 16,1 0 12-16,-1 0-18 0,-1 0 0 15,-5 0-1 1,-1 0 13-16,-4 0-24 0,-3 0-3 16,0 0-52-16,-1 0 39 15,0 0-116-15,-2 0-128 16</inkml:trace>
  <inkml:trace contextRef="#ctx0" brushRef="#br0" timeOffset="103515.508">6381 8820 35 0,'0'0'52'0,"0"0"12"15,0 0 11-15,0 0 18 16,0 0 9-16,0 0-61 16,0 0 51-16,-4-11 3 15,3 9-67-15,1-1 12 16,-1-1-1-16,1 1-38 16,0 0 108-16,0-1-103 15,-1 0 25-15,1-1 25 16,-2 2-54-16,0 0 45 0,2 2-45 15,0 0 6-15,0 1 22 16,0 0-30-16,0 0-2 16,0 0-9-16,0 11 15 15,11 5-14-15,6 6 10 16,3 1 0-16,4 6 0 16,0-2 0-16,3 5 0 15,0 2 0-15,-1 2 18 16,-2 6-22-16,-2 0 4 15,-3 0 0-15,-1-3-1 16,-2-6 1-16,-1-6 0 16,0-3-2-16,-1-4 21 15,-5-5-22-15,-1-5 3 0,-4-3 0 16,-3-2-3-16,-1-4 4 16,3 1-1-16,-3 0 22 15,0-2-20-15,0 0 46 16,0 0-48-16,2 0 0 15,2 0-3-15,1-6 3 16,5-5-67-16,0 2-41 16,2 1-155-16</inkml:trace>
  <inkml:trace contextRef="#ctx0" brushRef="#br0" timeOffset="104258.204">6734 9700 662 0,'0'0'74'15,"0"0"21"-15,0 0-75 16,0 0-20-16,0 0 92 16,0 0-76-16,10-57 10 0,-2 54-26 15,2 2 0 1,-1 1 5-16,2 0-5 0,0 10 0 15,-1 9-19-15,-1 0 39 16,-3 5-30-16,1 0 10 16,-7-3 0-16,0 3 8 15,0-3-7-15,-5-3-1 16,-4-3 0-16,0-3 25 16,-2-2-24-16,2-4-1 15,1-2 2-15,2-3 7 16,3-1-9-16,3 0 0 15,0 0-2-15,0 0 1 16,0 0-9-16,0 0 10 16,0 0 0-16,0 0-21 15,0 0 21-15,7 2 0 16,3 6-13-16,5 1 26 0,-1 3-25 16,0-1 12-16,-1 0 0 15,1-1 2-15,-1-2-2 16,0-4 0-16,-3-3-1 15,6-1-27-15,-2 0-2 16,1-13-125-16,0-3-206 16</inkml:trace>
  <inkml:trace contextRef="#ctx0" brushRef="#br0" timeOffset="104733.471">7019 9716 456 0,'0'0'253'15,"0"0"-202"-15,0 0-40 16,0 0 75-16,0 0-79 16,0 0 2-16,15-29 17 15,2 23-7-15,3-3-19 16,-2 5 0-16,0 4 13 15,-3 0 7-15,-3 0-20 16,0 1 0-16,-3 11-12 16,-4 2 13-16,-1 3-1 0,-4 2 0 15,0 1 17 1,0 0 21-16,-3 2-38 0,-6-2 0 16,1-2 27-16,1-5-27 15,2-1 0-15,5-4-1 16,0-3 13-16,0-1-2 15,0 0-10-15,0-1 0 16,0 1 21-16,2 2-17 16,7 0 2-16,1 1 3 15,1-3 6-15,2 3 15 16,0-3-30-16,0 2 0 16,2-3 5-16,0 3-2 15,0-1-6-15,-1 2-28 16,2-1-100-16,-4-5-28 0,-3-1-314 15</inkml:trace>
  <inkml:trace contextRef="#ctx0" brushRef="#br0" timeOffset="113058.554">8343 8668 214 0,'0'0'177'16,"0"0"-116"-16,0 0 41 0,0 0-28 16,0 0 2-1,0 0 13-15,0 0-78 0,0 0-1 16,0-33 62-16,0 29-70 16,0 4 12-16,0 0 29 15,0-1-40-15,0 1 23 16,0 0-26-16,0 0 0 15,0 0 0-15,0 0 0 16,0 0 0-16,0 0 0 16,0 0 20-16,0 0-32 15,0 0 12-15,0 0 0 16,0 7-9-16,-3 4 9 16,-3 4 0-16,-6 4 0 15,-3 5 17-15,-4 4-2 16,-6 4-15-16,-4 2 0 0,-3 1 27 15,2-2-27 1,3-5 0-16,3-4-3 0,5-5 20 16,9-4-16-16,4-3-1 15,4-4 0-15,1 0-12 16,0-2 12-16,1 0 0 16,-1 1-2-16,-1 1 16 15,2-1-19-15,-3-2 5 16,3 1 0-16,-1-3-2 15,1 0 2-15,0-2 0 16,0 1-7-16,0-2 22 16,0 0-46-16,0 0 31 15,0 0-77-15,0 2 26 16,0 4-106-16,0 2 68 0,0 0-125 16</inkml:trace>
  <inkml:trace contextRef="#ctx0" brushRef="#br0" timeOffset="114722.261">7606 9432 351 0,'0'0'50'0,"0"0"37"15,0 0-33-15,0 0 35 16,0 0-1-16,0 0-42 16,-16-32 31-16,15 31-38 15,1 1-21-15,0-2 88 16,0 2-96-16,0 0-1 0,0-2 36 15,0 0-41-15,0-2 14 16,5-1-18-16,6-1 0 16,4 0-6-16,0 2 6 15,5 1 0-15,1 1-7 16,-1 2 24-16,-3 0-30 16,0 0 13-16,-4 9 0 15,-5 2-20-15,-3 1 20 16,-3 3 0-16,-2 0-9 15,-5 4 25-15,-10 0-11 16,-6-1-5-16,0-2 0 16,2-6-19-16,4-4 19 15,4-2 0-15,7-2-14 0,2-2 32 16,2 0-24-16,0 0 6 16,0 0 0-16,0 0-20 15,0 0 20-15,0 0 0 16,0 0-7-16,0 0 10 15,0 0-19-15,4 4 11 16,4 4 5-16,3 5 16 16,1 0-6-16,0-2-10 15,-3 0 16-15,-1-4-6 16,0 0-1-16,0-1-9 16,1-4 0-16,1 0-29 15,4-2 29-15,4 0-108 0,0-9-71 16,1-8-421-1</inkml:trace>
  <inkml:trace contextRef="#ctx0" brushRef="#br0" timeOffset="115295.427">8031 9386 586 0,'0'0'76'16,"0"0"8"-16,0 0-83 16,0 0 33-16,0 0 41 15,0 0-67-15,-45-1 54 0,38 1-47 16,0 5-6-16,0 2 31 16,0 1-38-16,0 1-2 15,1 3 3-15,2 0 22 16,1 0-37-16,3 1 12 15,0-1 0-15,0-2-6 16,6-3 13-16,3-1-7 16,1-3 0-16,3-3 15 15,0 0-9-15,-1 0-6 16,2-9 0-16,-4-1 5 16,1-2-3-16,-4-2-2 15,-3 2 1-15,1 0 20 16,-3 3-19-16,-2 3-2 15,0 1 0-15,0 5 10 0,0 0 3 16,0 0-13-16,0 0 0 16,0 1-12-16,0 14-4 15,0 5 16-15,1 6 0 16,1-1 9-16,0 1-2 16,0 0-7-16,-2-1 0 15,2-4 24-15,0-2-18 16,-2-2-6-16,0-4 0 15,2-2-9-15,1-2 15 16,1-1-6-16,-1-5 0 16,1-2-49-16,0-1 18 0,5 0-120 15,3 0 41 1,0-10-69-16</inkml:trace>
  <inkml:trace contextRef="#ctx0" brushRef="#br0" timeOffset="117165.718">17887 1326 292 0,'0'0'64'0,"0"0"-32"16,0 0 1-16,0 0 0 15,0 0 73-15,0 0 4 16,0 0-72-16,0 0 30 16,-2 0-27-16,1 0-31 15,0 0 72-15,1 0-82 16,0 0 18-16,0 0 27 16,0 0-37-16,0 0 28 15,4 0-36-15,13 0 0 0,13-6-1 16,9-5 1-16,5 2 0 15,-1 0-8-15,-4 0 7 16,-6 0-1-16,-4-1-53 16,-7 3-37-16,-4-1 91 15,-2 0-144-15,-4-1-113 16</inkml:trace>
  <inkml:trace contextRef="#ctx0" brushRef="#br0" timeOffset="123043.979">8535 8763 178 0,'0'0'48'0,"0"0"-42"16,0 0 31-16,0 0-25 16,0 0 43-16,0 0-9 0,0 0-39 15,-5-18 41 1,4 15-24-16,-2 1 24 0,2 0 46 16,-1 0-62-16,2 1 22 15,-1 0-6-15,-1 0-43 16,2 0 74-16,0 1-40 15,0 0-1-15,0-1 37 16,-2 1-57-16,2 0 0 16,0 0-18-16,0 0 12 15,0 0-31-15,0 0 19 16,0 1-4-16,5 8-11 16,8 7 21-16,5 5-6 15,3 1 0-15,4 6 7 16,3 0 0-16,1 0-7 15,0 2 0-15,1-2 9 16,-2 1-5-16,-2-2-4 16,-3 0 0-16,0-3 3 0,-4 0 21 15,-1-1-24-15,-3-3 0 16,0-4 8-16,-4-1-8 16,-2-3 0-16,-1-2-1 15,-5-4 9-15,2-3-20 16,-5-1 12-16,2-2 0 15,-2 0 23-15,0 0-19 16,1 0 24-16,0 0-28 16,-1 0-1-16,5 0-25 15,6 0-77-15,2 0-77 0,2 0-99 16</inkml:trace>
  <inkml:trace contextRef="#ctx0" brushRef="#br0" timeOffset="123667.153">8859 9523 473 0,'0'0'112'16,"0"0"0"-16,0 0-86 16,0 0 1-16,0 0 113 15,0 0-100-15,-9-31 19 16,9 31 12-16,0 0-64 15,-1 0 11-15,1 0-18 16,-1 0 0-16,-1 3-41 16,1 11 38-16,0 5 3 15,0 6 0-15,-1 1 15 16,2-5-15-16,0-5 0 0,3-4 0 16,4-5-10-1,1-5 21-15,6-2-11 0,2-4 19 16,5-11-14-16,-1-3 8 15,1-1-13-15,-5 4 0 16,-6 3-4-16,-5 6 4 16,-2 4 0-16,-3 2-3 15,0 0 18-15,0 0-32 16,0 0 6-16,0 8 11 16,0 8-16-16,0 4 16 15,0 5 0-15,0 1 3 16,0 1 14-16,0-2-8 15,0-2-9-15,0-4 0 0,0-4-12 16,4-5 15 0,1-3-6-16,4-5-38 0,3-2-87 15,1-5 20 1,3-13-255-16</inkml:trace>
  <inkml:trace contextRef="#ctx0" brushRef="#br0" timeOffset="124043.799">9174 9495 447 0,'0'0'146'0,"0"0"-12"16,0 0-117-16,0 0 6 0,0 0-9 15,0 0-1-15,36-4 32 16,-27 15-45-16,-5 4 9 15,-1 2 25-15,-1 1-15 16,-2 2-11-16,0 2 37 16,0 2-41-16,-6 0 47 15,-1-2-51-15,-1-4 10 16,6-3 29-16,0-3-35 16,2-4 1-16,0-1-3 15,0-2 14-15,0 1 6 16,10-3-22-16,2 1 0 15,5 1 57-15,3-2-55 16,1 0-1-16,-1 0-1 16,-2 0 14-16,-2 0-30 15,0 1-44-15,-4-1-114 0,-5-1-134 16</inkml:trace>
  <inkml:trace contextRef="#ctx0" brushRef="#br0" timeOffset="126844.409">11578 10953 706 0,'0'0'62'0,"0"0"47"16,0 0-16-16,0 0-65 16,0 0-22-16,0 0 42 15,0 0-48-15,-1 18 0 16,1 2 6-16,0 7-5 15,6 2 55-15,1 6-46 0,1 3-9 16,0 5 48-16,-1 2-44 16,-2 7-3-16,-1 0-2 15,1-6 16 1,-1-5-11-16,-1-10-5 0,-2-15 0 16,1-8-8-16,-2-7 8 15,1-1 0-15,-1 0 11 16,0-12-11-16,0-16 81 15,0-12-81-15,-3-8 0 16,-5-4 1-16,-3 6-1 16,2-2 0-16,1 2-10 15,2 1 22-15,5 4-18 16,1 3 6-16,0 10 0 16,5 6-9-16,5 7 9 0,1 5 0 15,3 6-4-15,2 4-25 16,0 2 25-16,3 14-23 15,-2 5 8-15,-7 4 4 16,-5 1 7-16,-5 1 3 16,0 1-14-16,-4-2 27 15,-3-3-19-15,3-3 11 16,4-5 0-16,3-2-24 16,17-4 6-16,6-1 18 15,6 0-6-15,-2-1 14 16,-5 1-7-16,-8 1-1 15,-9 2 0-15,-7 0-14 16,-1 3 14-16,-3 4 0 0,-15 6 15 16,-7 5-14-16,-3 3 66 15,-4 0-49-15,1-5-10 16,9-5 4-16,7-6-6 16,11-7-12-16,4-2-31 15,11-7-141-15,15 0 40 16,9-24-259-16</inkml:trace>
  <inkml:trace contextRef="#ctx0" brushRef="#br0" timeOffset="127204.723">12203 10973 613 0,'0'0'283'0,"0"0"-200"15,0 0-46-15,0 0-6 16,-75-14-22-16,59 18-7 16,4 7 45-16,5 1-47 15,7 2-6-15,0-1-8 16,12 2 14-16,11 0-1 16,5 1 1-16,2-1 0 15,-3 3 7-15,-6-1-7 16,-6 1 0-16,-7 3-7 15,-8 3 20-15,0 0-13 0,-7 6 0 16,-13 3 10 0,-5 1 44-16,-2 0-48 0,5-6 13 15,7-6 6-15,8-7-12 16,7-8-26-16,1-7-14 16,23 0-92-16,8-17 49 15,8-16-301-15</inkml:trace>
  <inkml:trace contextRef="#ctx0" brushRef="#br0" timeOffset="127407.056">12438 11061 797 0,'0'0'207'0,"0"0"-178"15,0 0-19-15,0 0-7 16,0 0 13-16,0 0 15 15,77-12-31-15,-43 8 2 16,-6-1-19-16,-6-1-87 16,-9 0-66-16,-8-3 5 15,-5 1-392-15</inkml:trace>
  <inkml:trace contextRef="#ctx0" brushRef="#br0" timeOffset="127578.27">12573 10991 656 0,'0'0'132'16,"0"0"-86"-16,0 0-8 15,0 0-38-15,0 0 61 16,-6 76 44-16,6-40-88 0,10 4 22 16,1 5 9-1,0 2-34-15,0 6-2 0,0 1-12 16,-1 0 0-16,2-6-23 16,-1-3-66-16,-2-12-76 15,-6-8-166-15</inkml:trace>
  <inkml:trace contextRef="#ctx0" brushRef="#br0" timeOffset="130504.726">18342 859 174 0,'0'0'86'0,"0"0"64"15,0 0-106-15,0 0-6 16,-52-59 108-16,47 51-128 15,2 5 14-15,2 0 7 16,1 3-32-16,0 0 38 16,0 0-45-16,2 0 0 0,17 0-18 15,14 0 20-15,15 4-3 16,16 1 1-16,7 3 0 16,5-1 15-16,0 2-15 15,-2 1 0-15,-5 1 3 16,-7 2 5-16,-8 1-3 15,-6 5-5-15,-5 4 0 16,-4 3-2-16,0 5 2 16,0 6 0-16,2 6 7 15,6 8 11-15,4 6-5 16,5 2-13-16,5 3 0 0,6-5-1 16,6 4 2-16,4 0-1 15,1 1 33-15,-3 3-15 16,-8 4 3-1,-7 4-21-15,-12 7 0 0,-14 8 12 16,-7 5-12-16,-10 3 0 16,-7 5 15-16,-5-2-6 15,-5 0 1-15,0 4-10 16,-7-1 0-16,-8 4 5 16,-5 3 5-16,-8-2-10 15,-5 2 24-15,-8-4 0 16,-2-3-8-16,-7 3 1 15,-7 2-9-15,-5 10 28 0,-8 4-23 16,-5 7-13 0,-12 2 0-16,-6-7 33 0,-4-1-11 15,-2-3-22-15,2 1 0 16,2-1 18-16,0-2-8 16,-3-1-10-16,-3-9 1 15,-6-3 18-15,-9-6-22 16,-5-2 3-16,-13 0 0 15,-12 0 12-15,-10-3-12 16,-11-3 0-16,-4-8-12 16,3-10 32-16,4-4-7 15,3-5-13-15,3-7 0 0,-4-2-7 16,0-4 28 0,3-3-21-16,3-1 0 0,0-2 12 15,3 1-24-15,0-4 12 16,3 3 0-16,11-8-2 15,14-6 3-15,15-6-1 16,16-10 0-16,11-4 21 16,10-2-20-16,9-3-1 15,3-1 0-15,7 0-5 16,4 1 5-16,4-1 0 16,6 4-11-16,7-3 33 15,7 0-30-15,10-2 8 16,8-3-28-16,6 0-1 15,2 0-62-15,0 0-56 16,11-18-3-16,3-9-292 16</inkml:trace>
  <inkml:trace contextRef="#ctx0" brushRef="#br0" timeOffset="130857.869">14878 6024 726 0,'0'0'11'0,"0"0"115"16,0 0-80-16,0 0 6 15,0 0 59-15,0 0-97 16,-61-40 3-16,31 60-17 0,-15 10 14 16,-10 11-15-1,-6 5 1-15,3 4 0 0,7 1 18 16,9 0-12-16,10 0-6 15,12-3 0-15,7-7 14 16,9-10-28-16,4-5 14 16,0-6 0-16,10-3-19 15,10-5 20-15,8-1-1 16,13-4 0-16,13-5 16 16,12-2-20-16,12 0 4 15,6 0-18-15,1-5 9 16,1 5-121-16,-9 0-58 15,-16 0-121-15</inkml:trace>
  <inkml:trace contextRef="#ctx0" brushRef="#br0" timeOffset="132109.258">16026 6655 711 0,'0'0'35'16,"0"0"64"-16,0 0-69 16,0 0 6-16,0 0 36 15,0 0-37-15,0-47 16 16,13 27-24-16,4-5-12 15,3-1 36-15,1-3-51 16,1 3 0-16,-4 3 6 0,-4 0 0 16,-7 4-6-16,-3 2 0 15,-3 4 2-15,-1 4-14 16,0 5 12-16,0 2 0 16,0 2-6-16,-3 0-4 15,-8 18-11-15,-1 5 17 16,-2 8 4-16,3 2-6 15,4 1 6-15,5-2 0 16,2-2-5-16,0-3 14 16,4-6-15-16,5-5 6 15,0-6 0-15,-1-6-24 16,0 0 24-16,2-4 0 0,4-1-6 16,6-14 18-16,1-3-2 15,2-4-10-15,-1 4 0 16,-3 5-11-16,-2 8 11 15,-5 5 0-15,1 0 0 16,1 10 2-16,-2 11-19 16,-3 6 17-16,-5 0 0 15,-4 0-8-15,0-3 8 16,0-3-9-16,-3-6-3 16,-1-6-1-16,1-5-1 15,3-2-15-15,0-2-38 16,0-4 60-16,17-13-49 15,10-6-23-15,4-5 52 16,2 4 4-16,-5 2 2 16,-2 5 21-16,-5 2 0 0,-3 3-1 15,0-3 5-15,-3 1-4 16,0-2 15-16,-3-5-2 16,1-2 36-16,-2 0-49 15,1-4 0-15,-3-1 28 16,-4 3-16-16,-1 4-12 15,-4 6 42-15,0 9-10 16,0 4 43-16,0 2-75 16,0 0 9-16,0 14-39 15,0 13 30-15,-3 9 0 0,-3 4 8 16,3 2 9 0,2 1-14-16,1-5-3 0,0-3 0 15,0-8 3-15,0-8-3 16,0-6 0-16,0-6-11 15,0-3 35-15,0-4-27 16,0 0 3-16,0 0 0 16,0-16 85-16,0-8-85 15,0-11 0-15,0-5 3 16,0-4 13-16,0-2-28 16,0 0 12-16,0 2-4 15,0 3-36-15,9 4 31 16,2 8 9-16,4 7-11 15,3 9 22-15,1 5-24 16,2 8 11-16,1 0 2 16,1 16-33-16,-7 13 29 15,-4 7 4-15,-9 6-3 0,-3-2 20 16,-8-3-19-16,-12-3 2 16,-1-3 0-16,1-5-11 15,5-8 11-15,5-2-61 16,10-7-66-16,0-7-28 15,9-2-172-15</inkml:trace>
  <inkml:trace contextRef="#ctx0" brushRef="#br0" timeOffset="132806.31">16878 6583 330 0,'0'0'139'0,"0"0"-9"0,0 0-112 15,0 0 37-15,0 0 9 16,0 0-14-16,3 35 67 15,6-38-38-15,6-11-42 16,6-5 20-16,4-2-53 16,-2 3-4-16,-6 0 0 15,-7 6 9-15,-4 6-15 16,-6 2 6-16,0 4-9 16,0 0 2-16,0 1-51 15,-3 12 16-15,-8 6 31 16,2 2 22-16,4-1-10 15,3-4-1-15,2-2 0 16,0-6-10-16,2-2 10 16,9-4 0-16,7-2-12 0,4 0 30 15,2-10-16-15,1-6-2 16,-4-1-3-16,-3 0-18 16,-9 3-22-16,-3 6 43 15,-4 5 0-15,-2 2 2 16,0 1-21-16,0 0 9 15,-6 11-57-15,-2 4 42 16,1 4 25-16,5 0 0 16,2 1-15-16,0-2 25 15,4-2-13-15,7-7 3 16,2-1-7-16,-1-7-18 16,4-1 25-16,0-1 0 0,0-13 14 15,4-2 3-15,-2-3-7 16,1-3-10-16,-1-2 0 15,-2-1 80-15,-2-4-67 16,0 1 13-16,-3-3-9 16,-1-1-9-16,-2 2 61 15,-2-2-65-15,-2 1-1 16,-1 8 18-16,-2 4-4 16,1 11-17-16,-2 6 19 15,0 2 1-15,0 0-40 16,0 14 20-16,0 15 0 15,-2 11-6-15,-2 4 8 16,4-4-2-16,0-4 0 16,0-7 14-16,4-4-17 0,4-8 3 15,2-5-58-15,3-9 32 16,2-3-130-16,-3-12-54 16</inkml:trace>
  <inkml:trace contextRef="#ctx0" brushRef="#br0" timeOffset="132948.538">17276 6423 706 0,'0'0'63'15,"0"0"-63"-15,0 0 22 16,0 0-22-16,0 0 0 0,88-8 0 16,-46 4-107-16,4-2-208 15</inkml:trace>
  <inkml:trace contextRef="#ctx0" brushRef="#br0" timeOffset="134855.113">17931 6161 700 0,'0'0'75'0,"0"0"-36"16,0 0 76-16,0 0-92 16,-64-21-23-16,50 21 44 15,3 10-42-15,0 4 4 16,4 4-6-16,4 5 21 16,3-1-30-16,0 2 9 0,13 1 0 15,8 0-6-15,2 1 11 16,1-5-5-16,-3-2 0 15,-5-1 10-15,-5-4-13 16,-6 0 3-16,-5-1 0 16,0 3 3-16,-9 3 6 15,-12 3-4-15,-3-1-5 16,1-3 16-16,7-3-13 16,7-8-3-16,5-3-8 15,4-4 8-15,1-3-46 16,20-12 34-16,9-6-1 15,10-2-36-15,0 3 44 16,-5 4-42-16,-7 5 47 16,-8 4-10-16,-6 1 19 0,-5 5-9 15,-1-1 0-15,-4 0 5 16,-1 1-7-16,3-4 2 16,0-2 0-16,3-3 13 15,0-1-4-15,0-4-9 16,-2 3 0-16,-4-2 1 15,1 5 1-15,-4 3-2 16,0 5 0-16,0 1 14 16,0 1-14-16,0 16-14 15,-5 5 6-15,-2 4 16 16,2-2-8-16,5-3 0 16,0-3 0-16,0-6 2 15,9-3 17-15,7-4-28 0,6-5 9 16,7 0 0-16,8-8 15 15,3-6-15-15,4-3 0 16,-2 0-2-16,-5 1 18 16,-9 3-27-16,-9 5 11 15,-10 3 0-15,-5 3-6 16,-4 2 6-16,0 0 0 16,-7 0 18-16,-13 8-4 15,-5 6 16-15,-2 2-30 16,0 3 0-16,6 0 7 15,7 1-7-15,5-3 0 16,7 0 0-16,2-2 21 16,2-2-45-16,13-5 12 0,6-7 12 15,4-1-30-15,1-7 30 16,-3-8 0-16,-5-1-2 16,-5 1 17-16,-7 2-14 15,-3 4-1-15,-3 0 0 16,0 5 58-16,0 1-41 15,0 3-16-15,0 0-1 16,-4 11 19-16,-3 9-28 16,-3 9 9-16,1 4 0 15,1 1-12-15,0-1 12 0,-3-3 0 16,2-4-7 0,-2-6 24-16,4-6-33 0,-2-5 16 15,6-4 0-15,3-5-39 16,0 0 27-16,0-11-9 15,12-10-13-15,3-6 2 16,4-5 15-16,1 1 17 16,1 1-19-16,-2 8-5 15,4 3 9-15,-1 4 15 16,1 2 4-16,0 1-4 16,-3 2 39-16,-2-1-39 15,-1 3 0-15,-2-3 40 16,1 0-40-16,-3 1 0 15,-1-4 19-15,-3 5-13 16,-3-2 7-16,-5 1-13 0,-1 6 0 16,0 2 29-16,0 2-26 15,0 0-3-15,-6 6 0 16,-6 12 4-16,0 5-16 16,2 2 12-16,4 1 0 15,2-4-13-15,4-2 13 16,0-3 0-16,0-6-3 15,2-5 15-15,9-2-22 16,3-4 10-16,6 0 0 16,1-10 6-16,1-5-4 15,-2-4-2-15,-3-1 8 16,-6 1 0-16,-1 0 9 0,-6 6-17 16,-1 5 0-16,-3 4 26 15,0 4-26-15,0 0 0 16,0 0-3-1,0 0 12-15,0 6-25 0,0 4 13 16,0 5 3-16,-3-1-4 16,-1 3 7-16,4-3-3 15,0 2 0-15,0-1 11 16,0-3-25-16,2-2 14 16,4-5 0-16,-1 0-10 15,0 0 10-15,0-4 0 16,1 0 0-16,1-1 9 15,0 0-7-15,0 0-2 0,0-1 0 16,0-6 23 0,1 0-23-16,-1-1 0 0,-3 1 0 15,1-1 18-15,0 1-30 16,-2 0 12-16,3 2 0 16,-2 1-6-16,-2 0 7 15,2 1-1-15,-1 0 0 16,0 1 16-16,0 0-31 15,-1 0 15-15,-1-1 0 16,2 0-3-16,-1 2 3 16,0-4 0-16,1 1-1 15,-1 0-4-15,1 0-18 0,0 1 11 16,0 0-3 0,-3 1-12-16,2 1 3 0,-2 1-16 15,0 0-5-15,0 0-66 16,0 0-37-16,0 0-280 15</inkml:trace>
  <inkml:trace contextRef="#ctx0" brushRef="#br0" timeOffset="136166.55">18847 6515 582 0,'0'0'107'15,"0"0"-36"-15,0 0-59 16,0 0 11-16,0 0 73 15,0 0-81-15,41-25 22 16,-27 17-26-16,-1-3 9 16,1-1 3-16,0-1-23 0,0-3 0 15,-3-3 13-15,1-2-8 16,-4 1-5-16,-3 4 0 16,-2 7 13-16,-3 3-9 15,0 6-4-15,0 0 0 16,0 0-11-16,-1 7 11 15,-7 11-7-15,-4 5-11 16,3 5 36-16,2-2-25 16,2 0 7-16,5-3 0 15,0-2-5-15,0-4 5 0,7-4-6 16,4-5 6 0,5-5-5-16,1-3-4 0,4 0 9 15,0-12-2-15,-3-3-11 16,3-2 13-16,-3 1-14 15,1-2 14-15,0 5-4 16,0 1-24-16,-2 3 28 16,3 4 0-16,3 1-9 15,0 1 2-15,2 1-15 16,-1 2 5-16,0 0-1 16,-2 0-10-16,1 0 16 15,-3 0-21-15,-4 0 25 16,-5 0-17-16,-4 0 13 15,-4-1 11-15,-3 1 1 16,0-2 7-16,0-1-7 16,-9 0 0-16,-3 1 18 0,-3 1-7 15,0 1 21-15,2 0-15 16,-3 0-13-16,3 11 26 16,-1 3-30-16,3 6 0 15,3 1 4-15,4 2 6 16,4-1-10-16,0-3 0 15,12-2 1-15,8-8-19 16,3-3 18-16,2-6 0 16,2 0 5-16,-1-5-2 15,0-3-3-15,-5-1 0 16,-2 0 13-16,-4 3-18 0,-3 1 5 16,-4 1 0-1,-3 2-2-15,0 2 7 0,-4 0-10 16,0 0 2-16,0 4 3 15,-1 7-10-15,0-2 10 16,0 3-32-16,0 0 18 16,1 0-26-16,3 0 26 15,-1 2 7-15,4 0 7 16,-2 0-15-16,3-2 15 16,3-2 0-16,3-2-6 15,5-3 18-15,7-4 10 16,5-1-3-16,2 0-12 15,3-6 25-15,-3-6-32 16,0 3 0-16,-6 3-1 16,-5 3 16-16,-4 2-30 0,-4 1 1 15,-5 0-143-15,-9 0-176 16</inkml:trace>
  <inkml:trace contextRef="#ctx0" brushRef="#br0" timeOffset="136648.592">17403 7334 803 0,'0'0'60'15,"0"0"-60"-15,0 0-11 16,0 0 10-16,61 31 1 0,-2-28 12 16,25-3 18-16,24 0 68 15,21-11-88-15,15-3-10 16,14 0 32-16,6-3-26 16,7 2-6-16,-1 5 0 15,-8 2 0-15,-13 3 1 16,-11 5-1-16,-15 0 0 15,-16 0-1-15,-15 2-33 16,-19 4-47-16,-22-2-49 16,-17 2-2-16,-27-2-83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7:57.2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19441 2075 387 0,'0'0'39'0,"0"0"30"16,0 0 6-16,12-63-71 15,-8 46 42-15,2-2-4 16,1 0-22-16,2 0 58 15,3-1-65-15,1 0-10 16,2 5 16-16,-3 3-3 16,-2 5-14-16,-2 2-2 15,-2 2 4-15,-2 0 19 16,-1 1-23-16,0 2 0 16,-1 0 14-16,-1 0 0 0,-1 0-18 15,0 0 4 1,0 0 0-16,0 0-14 0,-1 2 14 15,-16 9 0-15,-12 2 36 16,-15 5-26-16,-10-3 58 16,-6-1-55-16,1-2-12 15,3-3 83-15,7-1-75 16,8 0 7-16,9 1-5 16,8-3 2-16,6-2-9 15,6-1-4-15,5-1 0 16,3 1-6-16,3-3 11 15,1 0-5-15,0 0 0 0,0 0 6 16,0 0-21 0,0 0 15-16,0 0-62 0,0 0 53 15,0 0-103 1,0 0 6-16,3 0 17 0,2-6-27 16,-1-8-212-16</inkml:trace>
  <inkml:trace contextRef="#ctx0" brushRef="#br0" timeOffset="360.407">19151 1767 488 0,'0'0'109'0,"0"0"-10"16,0 0 1-16,0 0-39 15,0 0-18-15,0 0 32 0,-6-15-75 16,-10 15 0-16,-13 13-6 15,-8 4 31-15,-4 5-17 16,0 1-8-16,4 1 3 16,3 2 10-16,5 2-13 15,4-2 0-15,5 1-2 16,5 0 25-16,4-2-25 16,0 1 2-16,7-1 0 15,3-1-5-15,1-1 5 16,5 0 0-16,16-2-11 15,11 0 27-15,14-5 5 16,14-5-21-16,14-3 0 16,5-6 21-16,2-2-21 0,-9 0-24 15,-15 3-28 1,-13 2-133-16,-19 2-60 0</inkml:trace>
  <inkml:trace contextRef="#ctx0" brushRef="#br0" timeOffset="2712.93">11678 4929 526 0,'0'0'90'0,"0"0"8"16,0 0-48-16,0 0 37 15,0 0-52-15,0 0 84 16,0 0-71-16,-13-46-10 15,13 41 35-15,8-1-73 16,8-1 11-16,5 5-11 16,3 2 0-16,0 0-15 15,1 11 15-15,-5 7 0 16,-3 9-4-16,-9 3 17 16,-8 6-26-16,0 2 8 15,-11 1 5-15,-11-2-30 16,-1-5 30-16,0-7-17 15,3-6 8-15,7-6 9 0,7-7-5 16,3-2-27 0,3-4 32-16,0 0-18 0,0 0 18 15,0-4 0-15,6 2 1 16,0 2 12-16,0 0-21 16,2 0 8-16,0 0 0 15,3 7-5-15,-1 4 7 16,2 1-2-16,-1 0 11 15,1 2 7-15,3 0-14 16,0-1-4-16,3-3-19 16,5-4 9-16,6-6-177 15,3-1-94-15</inkml:trace>
  <inkml:trace contextRef="#ctx0" brushRef="#br0" timeOffset="3192.174">12266 4941 749 0,'0'0'59'0,"0"0"-13"16,0 0 15-16,0 0-61 16,-62-19 5-16,47 26 47 15,1 10-52-15,2 7 0 16,0 3 13-16,4 1-2 0,5 1-13 15,3-4 2 1,0-5 0-16,0-7 1 0,7-6-1 16,3-3 0-16,2-4 8 15,6 0-2-15,4-11 14 16,2-5-20-16,-2-6 3 16,-3-1-2-16,-7 3-1 15,-3 1 0-15,-4 3 1 16,-3 7 13-16,-2 2-1 15,0 5 17-15,0 2-27 16,0 0 19-16,0 1-22 16,0 15 0-16,0 7-11 0,0 3 23 15,0 4 19 1,0-2-28-16,0 2 4 0,0-3 26 16,0-3-30-16,0 0-3 15,0-6 5-15,0-3 6 16,0-4-21-16,0-3 10 15,0-1-65-15,0-1 9 16,0-1-146-16,0-5-108 16</inkml:trace>
  <inkml:trace contextRef="#ctx0" brushRef="#br0" timeOffset="4481.925">12124 5582 611 0,'0'0'103'0,"0"0"9"16,0 0-23-16,0 0-43 15,0 0 69-15,0 0-111 16,0 0 4-16,4 0-16 16,16 15 12-16,12 8-4 15,6 8 6-15,6 5 3 16,2 3 17-16,0 3-26 16,-1-2 0-16,-2-1 2 15,-3-1 1-15,-3-5-3 16,-4-4 0-16,-2-4 7 15,-1-7-9-15,-4-5 2 16,-4-3 0-16,-3-3-7 0,-4-4 15 16,-2 1-14-16,-1-3 6 15,-2 1-102-15,-1-1-1 16,0 0-164-16</inkml:trace>
  <inkml:trace contextRef="#ctx0" brushRef="#br0" timeOffset="5037.674">12850 6382 663 0,'0'0'78'0,"0"0"8"0,0 0-49 16,0 0 88-16,0 0-75 16,0 0-28-16,-9 0 47 15,16-4-65-15,11 1-4 16,9-3 3-16,5 4 11 16,2 0-11-16,-2 2-3 15,-7 0 0-15,-5 0-11 16,-5 4 11-16,-7 7-11 15,-6 1 2-15,-2 3 18 16,0 3-21-16,-13 4 12 16,-5 3 0-16,-3-3 22 15,0 0-13-15,3-1-9 0,5-4 16 16,2-5-9-16,5-3-11 16,3-3 4-16,3-4-32 15,0-1 20-15,20-1-119 16,5-3-40-16,3-16-380 15</inkml:trace>
  <inkml:trace contextRef="#ctx0" brushRef="#br0" timeOffset="5509.735">13224 6392 748 0,'0'0'28'0,"0"0"-9"0,0 0 5 16,0 0 2-16,0 0 31 15,0 0 2-15,50-12-46 16,-41 12 19-16,1 0-32 16,-4 2 0-16,-2 3-2 15,-1 3 2-15,-3 3 0 16,0 2 6-16,0 2 0 15,-8 4 4-15,-5 3-10 16,1 0 0-16,0-3 16 16,4-2-16-16,4-4 0 0,4-3-11 15,0-2 27 1,15-1-25-16,6-1 9 0,1-2 0 16,0 1 1-16,-3 0-1 15,-4 0-1-15,-9 4-4 16,-4 1 10-16,-2 3 18 15,-2 3-10-15,-14 0 10 16,-4 1 44-16,-4 1-56 16,0 0 12-16,1 0-13 15,3-3 8-15,3 0-16 16,2-4-2-16,3 1-46 16,4-4 9-16,4 0-115 15,1-5-141-15</inkml:trace>
  <inkml:trace contextRef="#ctx0" brushRef="#br0" timeOffset="7827.621">13231 7006 168 0,'0'0'497'0,"0"0"-431"0,0 0-9 15,0 0 26-15,0 0 7 16,0 0 10-16,0 0-62 16,0-18-28-16,0 18 59 15,0 0-69-15,0 0 12 16,0 0-12-16,0 0 7 15,1 0-23-15,8 0 13 16,5 8 3-16,7 2 9 16,0 0-6-16,-1 3-3 15,1 0 0-15,-2 2 9 16,-1-2-13-16,-1 1 4 16,-4-2 0-16,-1-2 0 15,-5-1 0-15,-2-3 0 16,0-3-4-16,-2 0-3 15,0-2 4-15,1-1-55 0,3 0-35 16,1 0 34 0,1 0-179-16,-1 0-375 0</inkml:trace>
  <inkml:trace contextRef="#ctx0" brushRef="#br0" timeOffset="8878.606">13729 7611 680 0,'0'0'133'0,"0"0"-75"15,0 0-10-15,0 0 43 16,0 0-42-16,-62 16 8 16,48-9-2-16,3 2-45 15,5 3 33-15,4 0-43 16,2 5 0-16,0 1-2 15,13 1 5-15,5-2-3 0,3-3 0 16,0-4 4-16,-1-5-13 16,-2-2 9-16,-1-3 0 15,-2 0-9 1,-5 0 13-16,-2-8-4 0,-6-6 0 16,-2-1 4-16,0-6-14 15,-8-4 10-15,-6-4 0 16,-2 0-7-16,-1 1 3 15,2 1 4-15,5 6 0 16,2 1 2-16,4 4-19 16,4 1 17-16,0 1-12 15,1 3 8-15,10 0-25 0,5 2 12 16,4 3 12-16,-1 3 5 16,1 3-25-16,-3 0 25 15,-2 5-1-15,-6 10-9 16,-2 5 8-16,-7 3 2 15,0 2 0-15,-5 1 1 16,-8-2 2-16,2-1 0 16,2-5-3-16,5-3 15 15,3-3-11-15,1-6-8 16,2-4-59-16,15-2-69 16,7-4-27-16,3-8-475 15</inkml:trace>
  <inkml:trace contextRef="#ctx0" brushRef="#br0" timeOffset="9132.147">13992 7559 363 0,'0'0'426'16,"0"0"-343"-16,0 0-25 15,0 0 4-15,0 0-32 16,0 0 38-16,-6-22-68 15,10 19 0-15,5 1-8 16,0 1 10-16,1-1-2 16,1 2 0-16,-4-1-5 0,-2 1 2 15,-3 0-45 1,-1 0-17-16,-1 0-4 0,0 0-109 16,0 2-64-16,0 2-138 15</inkml:trace>
  <inkml:trace contextRef="#ctx0" brushRef="#br0" timeOffset="9747.766">14097 7698 651 0,'0'0'220'16,"0"0"-140"-16,0 0-10 0,0 0-17 15,0 0-44-15,0 0 29 16,-22 18-14-16,15-4-24 16,-5 1 27-16,6 3-23 15,2-1 9-15,3 2-13 16,1-1 0-16,0-3-1 15,3-3 1-15,8-2 0 16,2-5 6-16,4-5 2 16,2 0-16-16,2-1-20 15,0-13 19-15,-1-3-18 0,-4-3 15 16,-6-1 0-16,-6-2 2 16,-4 0 20-16,0-2-21 15,-9-1 11-15,-7-2 0 16,-4 0 2-16,2-2-1 15,0 1-1-15,5 2 0 16,6 0 8-16,3 2-20 16,4 3 9-16,0 2 3 15,5 6-21-15,7 1 16 16,1 4-3-16,3 3 4 16,0 4-4-16,-1 2-2 15,0 0 10-15,0 6-3 16,-4 10-19-16,-2 4 17 0,-3 4 5 15,-4 6 0 1,-2 1 10-16,0 1-7 0,-12-2-3 16,-7 3 0-16,-4-3 15 15,1-2-14-15,2-6-2 16,2-4-12-16,3-10-160 16,3-7-113-16</inkml:trace>
  <inkml:trace contextRef="#ctx0" brushRef="#br0" timeOffset="12162.99">12075 5597 70 0,'0'0'292'0,"0"0"-201"15,0 0 26-15,0 0-12 16,0 0-46-16,0 0 10 16,0 0 26-16,-12-22-16 15,10 20 14-15,-1 0-54 16,3-2-18-16,-2 2 74 0,1 1-82 15,0 1 11 1,0 0 9-16,0 0-28 0,-1 0-6 16,-2 0 1-16,-6 5-5 15,-7 11-9-15,-9 11 25 16,-9 7-11-16,-4 4 0 16,-1 1 13-16,1 0-20 15,2-5 7-15,4-2 0 16,0-4-3-16,6-5 10 15,5-2-7-15,5-4 0 16,4-4 4-16,3-4 4 16,6-1-8-16,0-4 0 15,2-1-9-15,1-2 9 16,1 0-19-16,0 0 3 0,0 0-45 16,0-1 18-16,0 2-58 15,-2 4-34-15,-4 1 50 16,-3 3-121-16,-3 0-310 15</inkml:trace>
  <inkml:trace contextRef="#ctx0" brushRef="#br0" timeOffset="13573.464">11958 5627 483 0,'0'0'104'0,"0"0"-101"0,0 0 38 16,0 0 15-16,0 0 36 16,0 0-2-16,-23 22-65 15,11-12 97-15,-3 3-118 16,-3 1 40-16,-3 3 13 15,-2 2-45-15,-3 0 39 16,-2 2-48-16,-8 4 0 16,-4 1 35-16,-5 4-38 15,-9 4 0-15,-7 4 1 16,-5 3 2-16,-3 4 5 16,-4 1-8-16,1-3 0 15,3 0 1-15,4-3-1 16,3-4 0-16,2-2-16 15,-1-3 25-15,5-2-18 16,1-1-5-16,5-4 14 0,6-2-12 16,4-4 12-16,6-4 0 15,7-2 6-15,8-5 10 16,5-1-30-16,5-2 14 16,0 1 0-16,2-2-31 15,3-1 22-15,-1-1-16 16,1 3 15-16,4-4-36 15,-3 0-12-15,-1 2-38 16,-1 2-27-16,-1-1 20 16,-3-1-183-16</inkml:trace>
  <inkml:trace contextRef="#ctx0" brushRef="#br0" timeOffset="14421.563">9537 6671 663 0,'0'0'101'0,"0"0"-98"15,0 0 9-15,0 0 5 16,0 0-9-16,0 0 72 15,0 0-55-15,-2 62 57 16,2-33-44-16,0 6-12 16,-3 2 33-16,1 1-36 15,-1 0-18-15,-3-3 40 0,4 1-43 16,-2-3 4-16,2-4-6 16,2-5 10-16,0-5-25 15,0-5 15-15,2-8-78 16,12-6-9-16,5 0-81 15,4-14-134-15</inkml:trace>
  <inkml:trace contextRef="#ctx0" brushRef="#br0" timeOffset="14809.984">9835 6861 577 0,'0'0'207'0,"0"0"-84"0,0 0-102 16,0 0 29-16,0 0-41 16,0 0 10-16,-78 54 28 15,60-30-47-15,5-1 12 16,6-4-12-16,3-1 0 16,4-3-12-16,0-4 12 15,5-2 0-15,7 0-2 16,0-3 7-16,1 1-4 15,2-2-1-15,-2 1 0 16,-2 0-2-16,1 3 2 16,-5 3 0-16,-1 0-1 15,-3 3 4-15,-1 4 16 0,-2 2-9 16,0 2-9 0,-9 0 42-16,-5 0-43 0,1-3 0 15,-3-2 14-15,2-6-13 16,1-3-2-16,0-3-24 15,-1-3-78-15,-1-3-40 16,-5 0-147-16</inkml:trace>
  <inkml:trace contextRef="#ctx0" brushRef="#br0" timeOffset="18837.244">9709 7649 333 0,'0'0'122'16,"0"0"11"-16,0 0-57 15,0 0-1-15,0 0-18 0,0 0 53 16,0 0-49-16,0 0-21 16,0 0 48-16,0 0-79 15,0 0 6-15,0 0-14 16,0 0 14-16,0 0-14 15,0 0-1-15,0 5 0 16,3 5-23-16,7 6 26 16,5 7-3-16,8 5 13 15,4 1-11-15,3 4 25 16,1 3-27-16,2 2 0 16,-1 0 25-16,0 3-15 15,1 1-10-15,-5 0 0 16,2 0 3-16,-3-1 10 15,-2-1-13-15,-2-1 0 16,2-1 18-16,-1-1-10 0,-1-1-8 16,1-4 0-16,0-3 7 15,-2-4-12-15,-2-2 5 16,-1-2 0-16,-2-3-1 16,-6-4 3-16,1 0-2 15,-4-4 0-15,-1-3 3 16,0-1-6-16,-1 0 3 15,0-3-34-15,-2 1 12 16,1 0-64-16,0-1-13 16,1 3-34-16,0 2-53 15,-2 3-103-15</inkml:trace>
  <inkml:trace contextRef="#ctx0" brushRef="#br0" timeOffset="19492.274">10318 9125 741 0,'0'0'69'15,"0"0"42"-15,0 0-81 16,0 0-6-16,0 0 46 15,0 0-28-15,24-57-18 16,-8 48-15-16,-2 3-8 16,4 5 17-16,-4 1-18 15,-1 0 0-15,2 5-6 0,-4 12 6 16,-1 2 0-16,-4 5-3 16,-5 4 10-16,-1-3 2 15,0-2-9-15,-8-2 0 16,-6-2 9-16,-4-4-3 15,3-4 0-15,0-4-6 16,4-4-4-16,4-1-12 16,5-2 15-16,2 0-12 15,0 0 9-15,0 0 0 16,0 0 1-16,0 0 1 16,0 0 2-16,0 0-7 15,0 0 7-15,8 0-4 16,0 0-7-16,8 2 22 15,-2 3-6-15,3-1-5 0,3 0 0 16,0 0 2-16,0-2 0 16,0 0-4-16,-2-2-9 15,1 0-37-15,1 0-60 16,-3-10-72-16,-2-5-234 16</inkml:trace>
  <inkml:trace contextRef="#ctx0" brushRef="#br0" timeOffset="19977.48">10682 9026 813 0,'0'0'132'0,"0"0"-106"16,0 0-19-16,0 0-7 15,0 0 0-15,0 0 0 16,22-15 0-16,-12 15 0 16,-1 0-3-16,0 9 8 15,-1 0-10-15,-2 1 5 16,-2 1 0-16,-4 4-2 16,0 3 4-16,0 0-2 15,0-2 18-15,-2-3-16 16,2-6 10-16,0-2-12 15,0-2 0-15,4-2-20 0,10-1 19 16,3 0 1 0,2 0-1-16,-1 2 5 0,-4 5-9 15,-5 0 5-15,-4 4 0 16,-3 3 10-16,-2 2 4 16,0 5 15-16,-4-2 23 15,-7 4-22-15,-2 1 23 16,1 3-51-16,-4 0 4 15,-1-1 8-15,-1 2-10 16,-1-3-4-16,-2-2 0 16,0-5-51-16,0-3 25 15,-3-5-81-15,-1-7-104 0,-4-3-155 16</inkml:trace>
  <inkml:trace contextRef="#ctx0" brushRef="#br0" timeOffset="21546.173">6979 2307 396 0,'0'0'163'0,"0"0"-67"16,0 0-81-16,0 0 4 15,0 0 21-15,0 0-21 16,0 0 17-16,-4-6 6 0,4 6-34 16,0-2 22-1,8-2-30-15,9-3 0 0,5-1-2 16,6 1 2-16,3-2 0 16,2 0-5-16,1 3-12 15,-3 2-5-15,-6 2-28 16,-7 2-54-16,-10 0-51 15,-7 2-174-15</inkml:trace>
  <inkml:trace contextRef="#ctx0" brushRef="#br0" timeOffset="23501.191">10561 9824 349 0,'0'0'101'15,"0"0"-27"-15,0 0-45 0,0 0 55 16,0 0-12-16,0 0-24 15,0 0 60-15,0-3-70 16,0 1-4-16,0 1 35 16,0 1-19-16,0 0 1 15,0 0-13-15,0 0-32 16,0 0 38-16,0 0-43 16,0 0-1-16,0 0 14 15,0 0-14-15,-6 9 0 16,-6 6-5-16,-6 7 10 15,-5 7 5-15,-2 3-10 16,-4 5 0-16,-8 4 8 16,-6 5-7-16,-5 5 16 0,-4 3-17 15,1 0 7-15,4-3-2 16,6-6-5-16,6-8 0 16,8-8-2-16,6-5 8 15,3-7-12-15,7-1 5 16,-2-1 1-16,3-3-1 15,-1 0 1-15,0-2 0 16,2-1-3-16,2-4 7 16,4-1-8-16,2-2-3 15,1 0-79-15,0 0 56 16,0 0-107-16,0 1-30 16,0 3 49-16,0 0-296 15</inkml:trace>
  <inkml:trace contextRef="#ctx0" brushRef="#br0" timeOffset="24089.446">9615 10976 909 0,'0'0'74'0,"0"0"-33"0,0 0-41 15,0 0 0-15,0 0-10 16,0 0 10-16,70-46 0 15,-46 46-2-15,-3 0 15 16,-3 8-19-16,-3 6 6 16,-5 2 0-16,-5 4-14 15,-5 0 22-15,0 2-8 16,0 2 29-16,-9-3-29 16,-4-1 16-16,-3-3-16 15,0-3 2-15,2-5-4 16,1-2 2-16,1-1-23 0,5-4 15 15,1-2-26-15,3 0 23 16,3 0-36-16,0 0 47 16,0 0-15-16,2 0 15 15,6-3 0-15,3 3-1 16,2 0 9-16,1 0 22 16,1 8-30-16,0 4 6 15,1 2 36-15,-1 0-33 16,1 0-9-16,0-2 11 15,-2 0-11-15,1-3 9 16,-4-1-9-16,2-5-22 16,2-3 20-16,-1-1-160 0,2-16-197 15</inkml:trace>
  <inkml:trace contextRef="#ctx0" brushRef="#br0" timeOffset="24477.431">10024 11000 777 0,'0'0'102'0,"0"0"-79"16,0 0-3-16,0 0 0 16,0 0 8-16,0 0-3 15,31-24-25-15,-18 24 0 0,0 9-2 16,-2 3 21-1,-2 3-26-15,-3 5 7 0,-5 2 0 16,2 5 17-16,-3 0-7 16,0 2-10-16,-6-2 20 15,-2-2-17-15,3-3 30 16,1-8-33-16,3-4 0 16,1-4 1-16,0-1 12 15,5-1-13-15,11-2 43 16,7-1-19-16,5-1 26 15,3 0-50-15,1 0 6 16,-2-2-6-16,-5-1 0 16,-2 1-6-16,-5 2-42 15,-2-2-76-15,-5 0-32 0,-8-2-235 16</inkml:trace>
  <inkml:trace contextRef="#ctx0" brushRef="#br0" timeOffset="25863.838">8222 2203 448 0,'0'0'64'16,"0"0"9"-16,0 0 23 15,0 0-89-15,0 0 34 16,0 0-31-16,-7-4 14 0,7 4-4 15,0 0-20-15,12 0 0 16,9 0-6-16,7-2 15 16,7-3-9-16,10-4 0 15,0 0-49-15,1-1 46 16,-5 2-106-16,-9 0-156 16</inkml:trace>
  <inkml:trace contextRef="#ctx0" brushRef="#br0" timeOffset="28317.053">13042 6782 24 0,'0'0'31'0,"0"0"14"15,0 0-11-15,0 0 40 0,0 0 96 16,0 0-114-16,0 0-32 16,-2 0-24-16,2 0 17 15,0 0-36-15,0 0 19 16,-1 0-55-16,1 0 12 15,0 2-153-15,0-1 133 16,0 0 57-16,0 0-75 16</inkml:trace>
  <inkml:trace contextRef="#ctx0" brushRef="#br0" timeOffset="28849.668">13042 6782 106 0,'0'12'176'0,"0"-12"-64"0,0 0-87 16,0 0 84-16,0 0-56 15,0 0 19-15,0 0-24 16,0-1-45-16,0 0 49 16,0 1-36-16,0-1-15 15,0 1 73-15,0 0-71 16,0 0 19-16,0 0 21 16,0 0-30-16,-2-2 28 15,1 2-17-15,1 0-23 16,0 0 73-16,0 0-73 15,0 0-1-15,0 0 12 16,0 0 4-16,-2 0 14 16,1 0-30-16,1 0 2 0,-1 0-1 15,-1 0-1-15,-1 0 0 16,-4 8-4-16,-6 6 10 16,0 4 4-16,-6 6-10 15,-2 2 0-15,-4 3-2 16,-2 3 2-16,-3 3 0 15,1 0-2-15,1 0 11 16,2-2-11-16,3-2 2 16,-1-1 0-16,3-4 9 15,2-5-7-15,2-3-2 16,0-4 4-16,-1 0 16 16,0-4 5-16,-1-2-25 0,3-1 0 15,5-3 11 1,2-3-11-16,6-1 0 0,1 0-4 15,2 0 19-15,0 0-17 16,0 0 2-16,0 0-40 16,0-1 23-16,0-7-134 15,11 0-41-15,-2 0-81 16</inkml:trace>
  <inkml:trace contextRef="#ctx0" brushRef="#br0" timeOffset="29547.583">12334 7395 389 0,'0'0'232'0,"0"0"-157"16,0 0 22-16,0 0-24 15,0 0 38-15,0 0-33 16,11-25-61-16,-11 25 45 15,-14 0-62-15,-3 7 0 16,-2 5-3-16,-2 1 12 16,4-2-9-16,6 2 0 0,3-3 9 15,3 0-26-15,4-1 17 16,1-3-1-16,0 0-17 16,10 2 22-16,7-1-4 15,4 1 0-15,0 1 4 16,0 1-2-16,-3-1-2 15,-6 3 0-15,-3 0-7 16,-4 2 17-16,-4 2-15 16,-1 0 5-16,0 2 0 15,-11 1-1-15,-2-1 1 16,-3 3 0-16,2-7 6 16,3-3 6-16,4-3-2 0,4-3-10 15,2-5-21 1,1 0 12-16,0 0-85 0,16-17-84 15,8-6-242-15</inkml:trace>
  <inkml:trace contextRef="#ctx0" brushRef="#br0" timeOffset="30093.526">12616 7469 625 0,'0'0'119'15,"0"0"-118"-15,0 0 17 0,0 0 46 16,0 0-45-16,0 0 43 16,-49 9-49-16,37 3-1 15,2 0 28-15,1 1-39 16,2 1-1-16,5-3 8 15,1 0 0-15,1 0-7 16,0 1-1-16,1-2 0 16,8-2-10-16,2-2 10 15,1-6 0-15,3 0 4 16,0-2 2-16,0-9-3 16,-1-2-3-16,-4 0 0 15,-1-1 12-15,-5 2-12 0,0 1 0 16,-3 2 37-16,-1 4-18 15,0 0 17-15,0 4-36 16,0 1 19-16,0 0-15 16,0 0-4-16,0 0-2 15,0 13-4-15,0 6 6 16,1 6-6-16,0 2 6 16,-1 3 0-16,0 3 13 15,0-1-4-15,0-1-9 16,0-3 6-16,0-3-2 15,0-2-6-15,1-6 2 16,3-3-3-16,0-4-20 16,-1-5-55-16,1-3-30 0,-1-2-50 15,-2-6-161-15</inkml:trace>
  <inkml:trace contextRef="#ctx0" brushRef="#br0" timeOffset="44725.418">9571 7584 402 0,'0'0'2'16,"0"0"2"-16,0 0-4 15,0 0 9-15,0 0 62 16,0 0 18-16,-66 35-25 16,52-27 11-16,-1 2-55 15,-2-1 12-15,-1 1-3 0,2 1-10 16,-2 1 31-16,0 2-39 16,-2-1 0-16,-3 5 30 15,2 3-37-15,-6 4 16 16,0 1-4-16,-4 1-13 15,-4 3 38-15,2-3-41 16,-3 0 1-16,5-3 14 16,3-6-3-16,6-2 1 15,7-5-13-15,4-4 15 16,4-1-11-16,4-3-4 16,0-1 0-16,3-2-3 15,0 1 5-15,0-1-2 0,0 0 0 16,0 0 10-16,0 0-8 15,0 0-2-15,0 0 0 16,0 0-6-16,0 0 6 16,0 0-38-16,0 0-24 15,-4 0-86-15,-4-3-133 16</inkml:trace>
  <inkml:trace contextRef="#ctx0" brushRef="#br0" timeOffset="46203.06">9424 7802 276 0,'0'0'194'0,"0"0"-194"16,0 0 0-16,0 0 89 16,-65 24-44-16,43-16 2 15,-1 3 2-15,-4 3-40 16,-5 1 31-16,-3 3-3 15,-4 4-25-15,-3 0 44 16,-1 1-54-16,-1 4 33 16,1 1-35-16,0 1 24 0,7 0-27 15,4-1 3-15,2-2 0 16,4 1 16-16,4-3-11 16,1 1-5-16,1-1 0 15,-1-2 18-15,4 0-17 16,-3 0-1-16,-4-2 0 15,-5 2 9-15,-5-1 3 16,-4 1-12-16,0 0 10 16,-2-1-8-16,1 0 31 15,5-3-21-15,-1 0-8 16,10-6 15-16,5 0-13 16,7-4-6-16,3-3 0 15,4 0 9-15,1-4-10 0,0 2 1 16,1-1 0-16,3 0-2 15,0-2 2-15,1 1-53 16,0 1-54-16,0 1-118 16,-1-3-99-16</inkml:trace>
  <inkml:trace contextRef="#ctx0" brushRef="#br0" timeOffset="46876.24">7851 8785 674 0,'0'0'57'16,"0"0"-47"-16,0 0 27 16,0 0 9-16,0 0 48 15,0 0-75-15,32-9-15 16,-9-2 22-16,3-1-18 0,-1 4-5 15,1 2-6-15,-1 4 18 16,-3 2-18-16,-2 0 3 16,-5 4 0-16,-6 8-8 15,-5 3 8-15,-4 6 0 16,-3 1-5-16,-12 2 17 16,-3-1-13-16,-1-2 1 15,1-3 0-15,7-3 8 16,4-3-7-16,3-5-2 15,4-2-6-15,0 0-1 16,16-1 3-16,8-1 5 0,6 1 0 16,5 3-1-16,1 1 1 15,-6 3 0 1,-4 1-5-16,-9 5 10 0,-5 0-5 16,-9 4 0-16,-3 4 0 15,0 3 33-15,-9-1-22 16,-6 0 19-16,-3 0 12 15,-3-4-33-15,-3-1 19 16,0-3-22-16,1 0-6 16,1-2 13-16,1 0-13 15,5-4-9-15,2-3-40 16,3 0-53-16,7-1-3 0,-1-5-70 16,3-4-282-1</inkml:trace>
  <inkml:trace contextRef="#ctx0" brushRef="#br0" timeOffset="48326.006">10632 2334 134 0,'0'0'281'0,"0"0"-270"0,0 0-3 16,0 0 10-16,0 0 23 16,0 0-23-16,0 0 57 15,0 0 1-15,23 34-41 16,-8-36 7-16,3-3-42 15,1 1 0-15,0 1-9 16,2-2 9-16,-1 3-87 16,-1-3-166-16</inkml:trace>
  <inkml:trace contextRef="#ctx0" brushRef="#br0" timeOffset="49879.41">14414 7945 3 0,'0'0'324'15,"0"0"-323"1,0 0-1-16,0 0 11 0,0 0-8 15,0 0-3 1,29-13 0-16,-29 13 34 0,0 0 9 16,0 0-7-16,-6-1 58 15,3 0-25-15,0-1 21 16,-1 2-21-16,4 0-12 16,-2 0 8-16,2 0-52 15,0 0 11-15,0 0-24 16,0 0 0-16,0 11-21 15,7 5 38-15,7 5-17 0,6 4 34 16,3 1-20 0,6 3 18-16,3 0-27 0,2-1 3 15,0 1 48-15,0 0-50 16,-1 3 5-16,-3-1 8 16,-4-2-17-16,-3-1 17 15,-4-4-19-15,-3-3 0 16,-1-3 17-16,-2-2-11 15,0-2-6-15,0-3 0 16,-2-2 10-16,-1-3-6 16,-1-2-4-16,1-1 0 15,0-2-12-15,1-1 12 16,2 0-56-16,1 0-19 16,1-2-101-16,0-6-46 15</inkml:trace>
  <inkml:trace contextRef="#ctx0" brushRef="#br0" timeOffset="50530.119">15460 8660 306 0,'0'0'416'16,"0"0"-303"-16,0 0-64 15,0 0 84-15,0 0-98 16,-68-34 18-16,56 32-3 15,-2 2-42-15,-5 0 5 16,-6 10-13-16,-2 7 0 16,-5 4 6-16,6 2-6 15,2 2 0-15,7 0-2 16,9-3 10-16,5 0-22 16,3-7 8-16,0-3 3 15,14-3-22-15,4-9 20 0,9 0 5 16,3-2 1-16,2-11-1 15,-3-5-1-15,-4 0-5 16,-5 0 6-16,-6 1 1 16,-4 2 8-16,-2 3-9 15,-5 2 0-15,-1 4 6 16,-2 3 9-16,1 2-15 16,-1 1 0-16,0 0 0 15,0 0 0-15,1 7-12 16,1 8 6-16,4 7 6 15,-1 5 5-15,1 1-5 16,-2 1 0-16,0 0 38 0,-1-3-30 16,-1-1-3-16,1-1 4 15,-1 0-2-15,-1-2 1 16,-1-3-8-16,1-1 0 16,1-5-12-1,1-4-50-15,2-5-41 0,8-4-92 16,1-7-76-16</inkml:trace>
  <inkml:trace contextRef="#ctx0" brushRef="#br0" timeOffset="50800.314">15692 8791 592 0,'0'0'155'0,"0"0"-106"16,0 0-49-16,0 0 2 15,0 0 51-15,0 0 47 16,0 76-67-16,-4-43 10 16,-5 1 13-16,2 4-26 15,0-1 40-15,0 4-66 16,3-3-2-16,3-3 25 16,1-3-27-16,0-6 0 15,5-8-2-15,4-7-31 16,-1-6-13-16,1-5-67 15,-1-5-76-15,-3-23-45 16</inkml:trace>
  <inkml:trace contextRef="#ctx0" brushRef="#br0" timeOffset="52195.812">11992 2266 454 0,'0'0'153'0,"0"0"-112"16,0 0-30-16,0 0 101 15,0 0-78-15,0 0 43 16,0 0-10-16,-9 3-53 16,9-3 45-16,0 0-59 15,0 0 7-15,0 0-15 16,0 4 8-16,6 2-2 16,2 3-5-16,3 2 14 15,3-2-11-15,-1-2 4 16,7-1 0-16,2-4-3 15,7-2 3-15,5 0-43 16,3-8-40-16,1-10-104 16,-3-9-203-16</inkml:trace>
  <inkml:trace contextRef="#ctx0" brushRef="#br0" timeOffset="55374.882">12380 7967 391 0,'0'0'69'15,"0"0"53"-15,0 0-26 0,0 0-32 16,0 0 21-16,0 0-28 15,0 0-29-15,-3-6 57 16,3 4-69-16,0 1 14 16,0 1 8-16,0 0-35 15,0 0 12-15,0 0-15 16,-1 0 0-16,-5 0-25 16,-3 3 35-16,-6 9-10 15,-6 3 11-15,0 2-8 16,-4 2 18-16,-1 0-21 15,-2 1 0-15,-2 1 18 16,4 0-11-16,4-2-7 16,5-2 3-16,2-1 7 0,4-2-11 15,4-2 1-15,1-2 0 16,3 0-8-16,-3 0 12 16,3-2-4-16,-1-1 0 15,3 0 9-15,-1-2-15 16,0-2 6-16,-1 0 0 15,1 0-2-15,1-3 3 16,1 2-1-16,0-2 0 16,0 0 4-16,0 0-16 15,0 0 11-15,0 0-57 0,0 0 40 16,0 0-141 0,0 1-50-16,0 2-218 0</inkml:trace>
  <inkml:trace contextRef="#ctx0" brushRef="#br0" timeOffset="55991.814">11887 8550 635 0,'0'0'60'16,"0"0"114"-16,0 0-170 15,0 0 64-15,0 0-34 16,0 0-22-16,0-7 14 16,-1 10-26-16,-4 6 0 15,-1 6 27-15,-1 1-14 16,5 3-11-16,-1 0 19 0,3 0-14 16,0-1 19-16,0-3-26 15,0-4 0-15,7-2-4 16,4-3 13-16,2-3-9 15,4-1 0-15,1-2 8 16,0 0-8-16,0-8 0 16,-2 1 0-16,-4-1-5 15,-4 4 5-15,-5 1 0 16,-3 3 0-16,0 0 5 16,0 0-25-16,0 3 15 15,0 12 5-15,0 4 21 16,-3 4-12-16,1 2 14 15,1 0-12-15,1 0-1 16,0 0-1-16,0-2-9 16,0-5 0-16,1-4-20 0,6-4 9 15,3-7-55-15,2-3-38 16,3-2-99-16,2-16-195 16</inkml:trace>
  <inkml:trace contextRef="#ctx0" brushRef="#br0" timeOffset="56477.096">12314 8523 508 0,'0'0'181'16,"0"0"-109"-16,0 0-56 15,0 0 80-15,0 0-19 16,0 0-40-16,0-3 19 16,0 3-46-16,-8 8-10 15,-5 10 32-15,-5 3-31 16,-3 8 51-16,0 2-44 16,-1 4 11-16,1 2 32 15,5 0-47-15,5-5 5 16,4-2-9-16,5-3 5 15,2-6-3-15,0-5-2 16,7-1 0-16,6-4-8 16,3-5 10-16,5-3-2 0,0-3 0 15,0 0 0-15,-1-3-16 16,-4-8 2-16,-5 1 12 16,-5-2-19-16,-5 0 21 15,-1 1-2-15,0 1-10 16,-9 3-2-16,-6 2 5 15,0 3 9-15,-6 2-6 16,1 0-6-16,0 0-5 16,2 8-18-16,6 2-45 15,2 1-60-15,6-2-15 16,1-1-271-16</inkml:trace>
  <inkml:trace contextRef="#ctx0" brushRef="#br0" timeOffset="57656.751">13006 2362 429 0,'0'0'140'0,"0"0"-124"16,0 0 9-16,0 0-1 15,0 0 50-15,0 0-74 0,76-40 4 16,-55 25 5 0,2 0-9-16,0 5 0 0,1 1-4 15,-1 3-11-15,0 0-69 16,0-3-111-16</inkml:trace>
  <inkml:trace contextRef="#ctx0" brushRef="#br0" timeOffset="60378.176">12316 9176 607 0,'0'0'51'16,"0"0"-7"-16,0 0 9 15,0 0-25-15,0 0-28 16,0 0 124-16,0 0-79 16,-12-9-12-16,12 9 11 15,0 0-22-15,0 0 15 16,0 0-37-16,0 0 8 15,0 0-30-15,2 3 22 16,10 12 0-16,4 5 5 16,5 5 11-16,1 1 22 15,1-1-38-15,0 1 1 16,4 0 23-16,-2-4-14 0,-2 0-9 16,-2-4 12-1,-5-2-2-15,-1-3-2 0,-8-3-9 16,0-4 0-16,-5-3-5 15,-1-2 11-15,-1-1-6 16,0 0 0-16,0 0 8 16,1 0-8-16,-1 0 0 15,0 0-39-15,1 0 30 16,3 0-69-16,4 0-54 16,3-1-114-16,-1-2-348 15</inkml:trace>
  <inkml:trace contextRef="#ctx0" brushRef="#br0" timeOffset="61046.206">12739 9798 482 0,'0'0'163'0,"0"0"-126"16,0 0-20-16,0 0-15 16,0 0 28-16,0 0-4 15,4-4 9-15,-4 4 38 16,0 0-47-16,0 0-15 15,-7 11 13-15,-9 4 7 16,-3 3 10-16,0-1-15 0,3-2-11 16,5-4 50-1,3-1-62-15,6-5-1 0,2-2-2 16,0 0-5-16,0-2 0 16,8 1 5-16,6 3 0 15,3-1-1-15,-2 2 12 16,-1 0-11-16,-2 3 0 15,-4 4 10-15,-4 4-20 16,-2 3 10-16,-2 2 0 16,0 2 9-16,-4-3-7 15,-6 0 14-15,-2-2 4 16,2-5-10-16,0-1 39 0,3-5-49 16,3-3 0-16,4-4-13 15,0-1 5-15,0 0-50 16,2 0-69-16,14-7-51 15,7-8-14-15</inkml:trace>
  <inkml:trace contextRef="#ctx0" brushRef="#br0" timeOffset="61458.588">12960 9950 719 0,'0'0'133'0,"0"0"-114"0,0 0 10 16,0 0 81 0,-66 25-59-16,52-13-1 0,1 2-21 15,3 0-17-15,5 1 25 16,3-2-37-16,2 1 0 16,0 0-7-16,0-1 17 15,14-2-10-15,2-1 0 16,4-4 7-16,1-3-8 15,4-3 1-15,-2 0 0 16,-1-2-2-16,-1-9-1 16,-8 0-9-16,-4-2 2 15,-4 0 10-15,-5-2-23 16,0 0 23-16,0 0-16 16,-13 0 12-16,-6 3-11 0,-3 3-7 15,-3 0 2-15,0 5 11 16,2 4-9-16,-2 0 18 15,4 0-3-15,1 2-6 16,4 3-49-16,4-1-33 16,3 0-73-16,3-4-250 15</inkml:trace>
  <inkml:trace contextRef="#ctx0" brushRef="#br0" timeOffset="63176.028">14252 2279 494 0,'0'0'116'15,"0"0"-36"-15,0 0-7 16,0 0-58-16,0 0 70 0,0 0-57 16,0 0-14-16,0 0 31 15,0 0-45-15,0 0 0 16,5 0-3-16,9 0 16 16,4 0-17-16,6 0 4 15,6 0 0-15,2 0-25 16,5-3-14-16,1-6-50 15,1-3-26-15,-4-5-273 16</inkml:trace>
  <inkml:trace contextRef="#ctx0" brushRef="#br0" timeOffset="65816.559">12085 9171 385 0,'0'0'78'0,"0"0"54"0,0 0-72 15,0 0-9-15,0 0 68 16,0 0-89-16,-8-32 51 15,8 30-32-15,0 2-43 16,-1 0 58-16,0 0-64 16,0 0 0-16,-3 0-12 15,-1 7 24-15,-4 7-12 16,-2 4 0-16,-3 5 5 16,-1 2 7-16,-2 5-12 15,-2 0 0-15,-2 4 29 16,-2 1-25-16,0 0 3 15,0-3-7-15,3 0 16 0,5-5-10 16,4-3-6-16,3-5 0 16,1-4-7-16,2-4 12 15,5-3-5-15,-2-4 0 16,2-1 3-16,-1-2 2 16,1 1-5-16,0-2 0 15,0 1 4-15,0-1-1 16,0 0-6-16,0 0 3 15,0 1-76-15,0 1 24 16,0 1-173-16,0 0-70 16</inkml:trace>
  <inkml:trace contextRef="#ctx0" brushRef="#br0" timeOffset="66514.594">11573 9851 535 0,'0'0'86'0,"0"0"-22"16,0 0 5-16,0 0-7 15,0 0 59-15,0 0-63 16,0-51-36-16,0 51 65 15,0 0-71-15,0 0-16 16,0 0 16-16,0 0-7 16,0 0-14-16,-2 9 5 15,-4 9 0-15,4 3 14 16,-3 3-5-16,4-2-9 16,1-4 1-16,0-4 17 0,0-2-29 15,1-7 11 1,6-2 0-16,3-3 7 0,5 0-7 15,3-3 0-15,0-9 16 16,2-1-11-16,-5 3-5 16,-3 0 0-16,-6 4 0 15,-2 2 0-15,-4 3 0 16,0 1 0-16,0 0-1 16,0 0 7-16,0 0-24 15,0 0 10-15,0 14 8 16,3 5-13-16,0 8 13 0,0 1 0 15,-1 1 0-15,-1-1 8 16,2-2-7 0,0-2-1-16,0-3 0 0,3-5-7 15,-1-3 7-15,-1-3-1 16,2-4-3-16,0-3-74 16,1-3 2-16,6 0-68 15,-4-11-82-15</inkml:trace>
  <inkml:trace contextRef="#ctx0" brushRef="#br0" timeOffset="66903.335">11853 9938 651 0,'0'0'75'0,"0"0"-63"0,0 0-1 15,40-55 77-15,-34 51-62 16,-1 3-9-16,0 1-17 15,3 0 25-15,2 5-28 16,-1 8 3-16,0 5 0 16,-3 0 22-16,-4 3 1 15,-2 0-14-15,0 0 31 16,-2-2-40-16,-7-2 43 16,0 0-36-16,1-4 3 15,2-2 18-15,2-4-18 16,4-4-10-16,0 0 0 15,0-2 17-15,0-1-28 16,0 0 11-16,0 0 0 16,8 2 23-16,9 0-18 0,3-1 21 15,3 2-25-15,-2 0 15 16,-1-2-18-16,-1 2 2 16,-2 1-26-16,-1 0 15 15,0-1-106-15,-4-1-44 16,-3-2-121-16</inkml:trace>
  <inkml:trace contextRef="#ctx0" brushRef="#br0" timeOffset="68613.836">15514 2324 223 0,'0'0'69'15,"0"0"4"-15,0 0-28 16,0 0 26-16,0 0-67 16,0 0-4-16,-60-48 61 15,47 44-30-15,0 2 16 16,3 1-46-16,1 1 13 15,3 0 28-15,3 0-42 16,0-2 0-16,3 2 9 16,0 0 10-16,-2 0-11 15,1 0-8-15,0 0 0 16,-1 0 74-16,1 0-67 0,1 0-3 16,0 0 33-16,0 0-24 15,0 0-10-15,0 0-3 16,0 0 0-16,2 0-9 15,12 0 9-15,8 0 0 16,6 0-8-16,0-3 23 16,1 0-30-16,-2-3-26 15,-4 3-42-15,-1-1 73 16,-7 1-216-16,-5-1-111 16</inkml:trace>
  <inkml:trace contextRef="#ctx0" brushRef="#br0" timeOffset="70609.356">11980 10561 101 0,'0'0'41'16,"0"0"39"-16,0 0-73 0,0 0 47 16,0 0 7-16,0 0-26 15,0 0 33-15,3-31-30 16,-3 31-2-16,0 0 30 16,0 0-64-16,0 0 82 15,0 0-76-15,0 0-7 16,0-1 49-16,0-2-34 15,0-1-16-15,-3-1 21 16,2 2 1-16,-1 0 24 16,2-1-46-16,0 1 2 15,-2 1 68-15,2 0-38 0,0 2 4 16,-1 0-30 0,0 0 27-16,0 0-34 0,-2 0 1 15,-1 0 0-15,-2 5-12 16,-6 8 17-16,-6 4-5 15,-5 4 0-15,1 1 22 16,-4 0 3-16,2 1-25 16,1 1 0-16,0 5 36 15,5-4-32-15,1 3-4 16,4-6 0-16,2-3 25 16,4-2-38-16,2-10 13 15,4-1 0-15,0-5 5 16,1-1-4-16,0 0-1 15,0 0 0-15,0 0 9 0,0 0-14 16,0 0 5 0,0 0-23-16,0 0 7 0,7 0-61 15,2-1-54-15,1 1-33 16,-2 0-139-16</inkml:trace>
  <inkml:trace contextRef="#ctx0" brushRef="#br0" timeOffset="71327.97">11700 11139 359 0,'0'0'114'16,"0"0"50"-16,0 0-131 16,0 0 24-16,0 0-3 15,0 0-8-15,-8-27 80 16,6 27-117-16,1 0-8 16,0 0 20-16,-2 0-4 15,-3 10-20-15,-4 6 3 16,0 3 0-16,-1 5 55 15,2-1-55-15,1-2 0 16,1-2 31-16,4-4-26 16,1-4 6-16,2-5-11 15,0-5 0-15,0-1-5 16,0 0 5-16,0 0 0 16,5 0 6-16,10-7 2 0,0-2-16 15,-1 1-25-15,-6 4 16 16,-6 1-21-16,-1 3 32 15,-1 0 6-15,0 0-17 16,0 0 17-16,0 0-5 16,0 7 0-16,-3 5 5 15,-5 2 72-15,1-1-66 16,2 0 11-16,1-3 9 16,0 0-16-16,2 0 1 15,2-1-11-15,0 0 0 16,0-2-6-16,0 2 6 15,0-2-11-15,1 1-10 16,8-1-68-16,3-1-1 16,1-4-97-16,1-2-218 0</inkml:trace>
  <inkml:trace contextRef="#ctx0" brushRef="#br0" timeOffset="72245.485">11413 11127 400 0,'0'0'241'16,"0"0"-189"-16,0 0 0 15,0 0 77-15,0 0-34 16,0 0-8-16,0-19-57 16,0 19-26-16,0 0 38 0,0 0-42 15,0 0 0-15,0 0-1 16,0 7-3-16,1 10-2 15,4 6 6-15,2 3 0 16,4 3 27-16,3-3-26 16,-1-1-1-16,4-5 0 15,0-4 12-15,-3-6-15 16,2-4 3-16,-2-6 0 16,1 0 11-16,2-6-5 15,-1-12-6-15,2-5 0 16,-2-4 18-16,-1-1-20 15,-6 3 2-15,-1 4 0 0,-5 6-11 16,-1 4 11 0,-1 4 0-16,-1 4-6 0,0 3 24 15,0 0-23-15,0 0 5 16,0 0-14-16,0 8-12 16,0 8 24-16,0 8 2 15,0 3 2-15,0 2 15 16,0 1-9-16,0-2-8 15,0-1 0-15,0-3 9 16,0-2-9-16,1-4 0 16,3-3-5-16,0-3 20 15,1-5-50-15,0-1-14 16,3-6-68-16,4 0 7 16,0-6-108-16</inkml:trace>
  <inkml:trace contextRef="#ctx0" brushRef="#br0" timeOffset="72678.192">11886 11246 655 0,'0'0'126'15,"0"0"-113"-15,0 0 9 16,0 0 19-16,0 0 28 0,-55 54 19 15,46-37-80-15,4-1 14 16,0 2-22-16,2-3 25 16,3 0-15-16,0-2-10 15,0-3 0-15,4 0-4 16,5-2 7-16,5-4-3 16,-1 1 0-16,4-4 12 15,0-1-4-15,-1 0-8 16,0-3 0-16,0-8-2 15,-3-5 2-15,-1-1-8 16,-5-2 0-16,-2 0-24 16,-5 2 5-16,0 2 23 15,-1 3 4-15,-10 6-23 0,-5 1 23 16,-2 4 0 0,-2 1-7-16,1 0-18 0,1 2 19 15,4 3-2-15,7 0-37 16,3 1 17-16,0 0-114 15,4-3-30-15,0-1-37 16</inkml:trace>
  <inkml:trace contextRef="#ctx0" brushRef="#br0" timeOffset="74451.147">16459 2258 366 0,'0'0'116'0,"0"0"-8"0,0 0-60 16,0 0 59-16,0 0-92 16,0 0 18-16,0 0 18 15,-9-26-41-15,9 26-20 16,0 0 9-16,12 0 1 16,6 2-12-16,7 2 12 15,4-2 0-15,3-2 0 16,1 0 0-16,0 0-2 15,-1 0-33-15,-2-6-44 16,0 2 66-16,-3 0-213 16,-9 3-6-16</inkml:trace>
  <inkml:trace contextRef="#ctx0" brushRef="#br0" timeOffset="79937.565">11917 4154 356 0,'0'0'70'15,"0"0"105"-15,0 0-142 16,0 0 10-16,0 0 7 16,0 0-44-16,0 0 63 15,-15-26-58-15,15 26 1 0,0-1 51 16,-1 1-54-16,1 0-9 16,-2 0 0-16,2 0 14 15,0 0-43-15,-2 13 29 16,2 6 0-16,0 9-1 15,0 3 1-15,0 2 0 16,0 1-1-16,0-3 29 16,7-1-25-16,-2-6-3 15,0-3 0-15,0-4-2 16,-4-4 4-16,0-4-2 16,-1-2 0-16,1-2 13 15,-1-1-47-15,0-2 12 16,0 0-77-16,0-2 59 0,-5 0-43 15,-8 0-32-15,-4 0-71 16,2-10-84-16</inkml:trace>
  <inkml:trace contextRef="#ctx0" brushRef="#br0" timeOffset="80215.705">11839 4354 271 0,'0'0'145'15,"0"0"-86"-15,0 0 4 16,0 0 48-16,0 0-93 15,0 0 3-15,-13-8-21 16,13 19 2-16,-2 7 26 16,2 4-24-16,0 2 0 0,0 0 57 15,3-1-56-15,4-1-4 16,-1-2-1-16,1-2 13 16,1-2-9-16,0-5-4 15,1-3 0-15,4-2 7 16,1-4-5-16,2-2-2 15,4 0 0-15,1 0 14 16,2-6-9-16,2 0-5 16,0-2-75-16,0-1-2 15,-3 2-246-15</inkml:trace>
  <inkml:trace contextRef="#ctx0" brushRef="#br0" timeOffset="83784.927">13042 10286 465 0,'0'0'165'0,"0"0"-153"0,0 0 12 16,0 0 51-16,0 0-25 16,0 0 49-16,0 0-47 15,0 0-47-15,0 0 38 16,0 0-28-16,0 0-15 15,0 0 35-15,0 0-29 16,0 0-8-16,5 2 2 16,8 7 0-16,3 1 61 15,6 3-54-15,0 2-7 16,4 4 13-16,3 0-7 16,1 2 19-16,0 1-25 15,1 1 0-15,-2-2 1 16,-2-1-1-16,-3 0 0 0,-3-3-1 15,-2-2 18-15,-3-3-21 16,-4-1 4-16,-3-4 0 16,0-2-4-16,-4 0 4 15,0-1 0-15,-1 0-8 16,1-1 24-16,0 0-12 16,-2 0-4-16,3-1-59 15,3 3 50-15,2-1-107 16,4 0-40-16,1-1-40 15</inkml:trace>
  <inkml:trace contextRef="#ctx0" brushRef="#br0" timeOffset="84347.25">13681 10754 675 0,'0'0'34'0,"0"0"-14"15,0 0 13-15,0 0 41 0,0 0-5 16,0 0 17-16,-2-13-76 16,-3 13-10-16,-3 3 11 15,-1 7-7-15,-3 1 44 16,1 2-44-16,1 1 1 16,1-1 29-16,0 1-34 15,4-3 0-15,4-1-2 16,1-2 13-16,0-2-25 15,3 0 14-15,11 1 0 16,0-3 1-16,4-1-1 16,0-1 0-16,-4 2-2 15,-2-1 21-15,-6 3-24 0,0 0 5 16,-4 3 0 0,-2 6-10-16,0 0 10 0,-2 5 0 15,-10 2 7-15,-2-1 0 16,-2 1 32-16,4-2-39 15,1-3 9-15,2-3-1 16,4-6-8-16,3-2-8 16,2-6 8-16,0 0-81 15,0-11-23-15,4-12-264 16</inkml:trace>
  <inkml:trace contextRef="#ctx0" brushRef="#br0" timeOffset="84736.871">13831 10790 719 0,'0'0'138'0,"0"0"-87"15,0 0-51-15,0 0 85 16,0 0-49-16,66-54-27 15,-43 39 44-15,2 3-50 16,-4 3 10-16,-5 4-13 16,-3 4 16-16,-2 1-11 0,-6 0-5 15,-1 12 0 1,-3 9 3-16,-1 8 15 0,0 5 10 16,-10 2 2-16,-2 1-22 15,-1-1 44-15,0-1-50 16,2-2-2-16,1-3 25 15,2-1-18-15,2-5-7 16,2-3 0-16,1-5 4 16,1-4-26-16,2-3 22 15,0-2-78-15,0-3-9 16,5-4-105-16,0 0-111 16</inkml:trace>
  <inkml:trace contextRef="#ctx0" brushRef="#br0" timeOffset="89560.75">12682 8024 243 0,'0'0'269'0,"0"0"-167"0,0 0-27 16,0 0-52-16,0 0 34 15,0 0 63-15,0 0-76 16,0-10 8-16,0 10 19 16,0 0-67-16,0 0 39 15,0 0-43-15,0 0-13 16,9 6-2-16,7 7 24 16,7 6-9-16,4 4 0 15,3 4 3-15,2 4 0 16,-1 5-3-16,2 5 0 15,-3 1 13-15,0-4-12 16,0-4-1-16,-4-7 0 0,-1-1 13 16,-7-7-12-1,-3-3-1-15,-3-3 0 0,-5-5 12 16,-1 0-12 0,-2-4 0-16,-2 0-1 0,-2-2 15 15,3-2-22-15,-3 0 8 16,2 0-53-16,1 0 1 15,0 0-100-15,1 0-54 16,3 0-103-16</inkml:trace>
  <inkml:trace contextRef="#ctx0" brushRef="#br0" timeOffset="90152.791">13305 8607 559 0,'0'0'104'16,"0"0"-61"-16,0 0 43 16,0 0-18-16,0 0 9 0,0 0 13 15,0-20-50-15,0 20-8 16,0 0-32-16,-2 0 13 16,-4 1-10-16,-3 11-3 15,-3 6 0-15,-2 3 13 16,1 3-1-16,1 5-4 15,-3 2 1-15,3 4-4 16,0-1 27-16,2 1-30 16,3-2-2-16,4-4 7 15,3-4 4-15,0-5-17 16,1-3 6-16,10-9 0 16,4-1-5-16,2-6 5 0,2-1-15 15,0 0 7 1,0-6-17-16,-5-3 24 15,-4 1-39-15,-4 0 30 0,-5-1-28 16,-1 1 38-16,0 1-20 16,0 2 19-16,-7 1-15 15,-1 3-1-15,-2 1 14 16,1 0 3-16,2 0-25 16,0 1 16-16,5 3-83 15,2-2 6-15,0-2-118 16,9 0-246-16</inkml:trace>
  <inkml:trace contextRef="#ctx0" brushRef="#br0" timeOffset="90618.445">13544 8693 748 0,'0'0'141'16,"0"0"-81"-16,0 0-25 15,0 0-25-15,0 0 4 16,0 0 26-16,-19 9-36 16,6 6-4-16,-2 4 28 0,-1 3-22 15,4 0 25-15,2-1-31 16,3-2 0-16,4-4 10 15,1-3-10-15,2-1 0 16,0-4-12-16,6 1 25 16,9-2-13-16,6-2 0 15,4 0 0-15,1 1 8 16,-4-1-8-16,-3 3 0 16,-5 5-1-16,-5 0 14 15,-3 5-12-15,-6 3-1 16,0 2 0-16,-4 5 76 15,-8 1-71-15,-3 2 11 16,-4 0 9-16,3-1-17 16,-2-5-3-16,2-5-5 0,3-3 0 15,-1-2-23-15,-1-2-22 16,0-5-74-16,-3-4-165 16</inkml:trace>
  <inkml:trace contextRef="#ctx0" brushRef="#br0" timeOffset="92887.435">18695 2112 551 0,'0'0'113'16,"0"0"-75"-16,0 0 49 16,0 0-57-16,0 0 37 15,0 0-27-15,0 0-23 16,-28-29 85-16,25 24-88 15,0 1 1-15,2 2-2 16,1 2 14-16,0-1-19 16,0 1-8-16,0 0 0 15,0 0-34-15,7 3 34 16,8 8 0-16,11 3-13 0,10 3 31 16,5-2-28-1,6 3 10-15,4 4 0 0,-1 6 3 16,-2 5-3-16,2 11 0 15,-4 3-14-15,0 4 37 16,-3-1-32-16,-2 0 9 16,-2 2 0-16,-3 1 3 15,-4 1-3-15,-1 4 0 16,-1-2-5-16,-3 4 20 16,-3 0-26-16,-4 2 11 15,-3 7 0-15,-7 7 0 16,-6 4 0-16,-1 7 0 15,-3 1-12-15,0 0 30 16,0 3-24-16,-5 2 6 16,-4 1 0-16,-3 2-10 0,-1 4 10 15,-5 1 0-15,1-1 0 16,-5 2 16-16,-2-4-29 16,-5-4 13-16,-5 1 0 15,-2-2-6-15,-7 0 13 16,-7 6-7-16,-3 0 0 15,-3 1 6-15,-1-3-1 16,0-6-5-16,-5-3 0 16,1-3 1-16,-2-2-1 15,-5 0 0-15,-4 1 0 16,-5 6 10-16,-1-3-17 16,-4 6 7-16,3-2 0 0,-4-2-8 15,-1 1 23-15,0-6-15 16,-3-5 0-16,2-3 12 15,1-3-12-15,2 0 0 16,-1-2 2-16,4-3-1 16,3-4 16-16,8-5-17 15,7-4 0-15,2-1 0 16,5-3 15-16,2-3-15 16,5-7 0-16,4-3-20 15,5-7 39-15,6-6-19 16,9-7 0-16,8-8 1 15,7-5-3-15,6-4 2 16,2-1 0-16,0 0-15 0,0 0 15 16,0 0-8-16,0 0-20 15,0 0-30-15,0 0 50 16,0 0-50-16,2 0-62 16,1 0 42-16,-3 0-64 15,0 0-314-15</inkml:trace>
  <inkml:trace contextRef="#ctx0" brushRef="#br0" timeOffset="93247.745">16885 6899 814 0,'0'0'114'0,"0"0"-96"0,0 0-18 16,0 0 2-16,0 0-2 16,-52 88 24-16,32-48-22 15,-1 3 62-15,0 2-54 16,6 1-6-16,3 2 13 16,3-2-3-16,7-1-14 15,2 1 0-15,0-4 17 16,4-4-21-16,10-7 4 15,4-10 0-15,7-9 5 16,7-9 6-16,9-3-7 16,9-9-4-16,6-12 10 0,5-3-16 15,-2-2 6-15,-3 3-58 16,-8 1-18-16,-7 0-113 16,-7 2-153-16</inkml:trace>
  <inkml:trace contextRef="#ctx0" brushRef="#br0" timeOffset="93997.09">17796 6664 366 0,'0'0'412'0,"0"0"-278"16,0 0-126-16,0 0-16 16,0 0-1-16,0 0 9 15,8 55 110-15,0-18-107 16,-2 7 23-16,0 7 10 15,-5 0-29-15,-1-4 12 16,0-4-19-16,0-8 0 0,0-10-2 16,-1-7 2-16,-2-9 0 15,3-6 25-15,0-3-9 16,0 0 72-16,0-21-52 16,0-10-33-16,0-10 19 15,0-7-22-15,0 2 0 16,0 2 0-16,0 5-22 15,-3 7 8-15,-1 5-1 16,1 6 15-16,-2 3-27 16,3 4 27-16,2 2-11 15,0 1 11-15,0-1-25 16,12 3 22-16,5 0-28 0,3 4 14 16,0 4-15-16,-1 1-5 15,-3 5 11-15,-4 13 19 16,-5 6-33-16,-7 5 38 15,0 3-21-15,-4 4 23 16,-12-3-25-16,0-6 25 16,0-8 0-16,5-7 24 15,8-6-22-15,3-1-2 16,0-1-4-16,10 3 4 16,5 3 7-16,5 2-4 15,1 3-3-15,-3 2 5 16,-5 3 6-16,-6 2 1 15,-7 3-12-15,0 5 0 0,-13 2 33 16,-11 2-21 0,0-3-10-16,-1-3 22 0,5-6-18 15,7-9-5-15,7-7-1 16,6-6-86-16,8-5-24 16,16-19-95-16</inkml:trace>
  <inkml:trace contextRef="#ctx0" brushRef="#br0" timeOffset="94365.896">18306 6599 687 0,'0'0'61'15,"0"0"28"-15,0 0-46 16,-74-3-41-16,54 17-2 15,2 3 110-15,5 1-106 16,5 2 5-16,4 1 5 16,4-2-3-16,0 1-14 15,7-1 3-15,9-1 0 16,3 1-2-16,0-1 11 16,1 1-9-16,-5-1 3 15,-2 4 3-15,-5 0 6 16,-5 1-12-16,-3 4 0 15,0 1 47-15,-14-3-27 16,-2 0-16-16,-1-5 18 0,3-3-10 16,5-6-5-16,6-6-7 15,3-3-46-15,5-2-28 16,18-13-119-16,7-14-22 16</inkml:trace>
  <inkml:trace contextRef="#ctx0" brushRef="#br0" timeOffset="94594.15">18485 6742 797 0,'0'0'104'16,"0"0"-9"-16,0 0-81 0,0 0 14 15,0 0 21-15,84-53-46 16,-50 44 51-16,0 3-53 15,5 3-1-15,-3-3 0 16,-6 6-77-16,-9 0-1 16,-12 0-135-16,-9 0-101 15,-6 0 80-15</inkml:trace>
  <inkml:trace contextRef="#ctx0" brushRef="#br0" timeOffset="94774.727">18695 6688 217 0,'0'0'174'15,"0"0"37"-15,0 0-125 16,0 0 72-16,0 0-134 15,0 0 12-15,-17 44 30 0,17-20-9 16,0 7 40 0,0 3-66-16,2 7-20 0,0 0 29 15,-2-1-39-15,0 0-1 16,0-4 0-16,0-3 11 16,0-4-33-16,0-7-46 15,8-4-93-15,-1-9-72 16</inkml:trace>
  <inkml:trace contextRef="#ctx0" brushRef="#br0" timeOffset="96353.431">19438 6938 321 0,'0'0'254'0,"0"0"-145"15,0 0-109-15,0 0 87 16,0 0-42-16,0 0-5 16,-21 0 50-16,21 0-57 15,0-1 31-15,0-1-27 16,2-3-32-16,14-8 57 15,10-8-62-15,6-6 0 16,3-6 15-16,1 0-15 16,-5-1 0-16,-5-1 0 0,-7 8 7 15,-6 3-2-15,-7 9-5 16,-4 8 0-16,-2 5-10 16,0 2 10-16,0 0-3 15,-1 15-21-15,-13 12 7 16,-5 15 11-16,-2 12 6 15,-1 7 0-15,4 1-7 16,7-3 18-16,3-7-17 16,6-6 6-16,2-10 0 15,0-10-25-15,10-6 25 16,3-10 0-16,-1-5-13 16,2-5 15-16,1 0-2 0,-1-4 0 15,1-11 11-15,-2-3-36 16,-5-1 10-16,-6-2-16 15,-2-2 20-15,0 3-51 16,-13 0 17-16,-1 5 20 16,1 5 25-16,3 5-7 15,4 2 7-15,5 3 0 16,1 0-20-16,0-1 20 16,0 0-35-16,3-3 11 15,8 1 24-15,7-4 21 16,6-1-21-16,5-1 0 15,1-1 32-15,1 2-19 16,-6 1-4-16,-5 2-9 0,-8 3 24 16,-7 1-28-1,-4 1 4-15,-1 0 0 0,0 0 24 16,0 0-23-16,0 0 5 16,-2 0-6-16,-5 9 0 15,-1 5 0-15,3 1 0 16,1 4 0-16,4-1-2 15,0-1 20-15,5-1-23 16,8-1 5-16,2-6 0 16,2-2-2-16,1-3 2 15,0-4 0-15,-4 0 5 16,-2-2 1-16,-2-10 6 16,-3-2-12-16,-6 0 0 15,-1-3-3-15,0 3 3 0,-6 1 0 16,-2 4-3-16,2 5 15 15,0 0-27-15,4 4 15 16,2 0-1-16,0 0-22 16,0 0-10-16,0 2 15 15,0 6 13-15,0 1 10 16,0 2-10-16,10 0-1 16,-1 0 6-16,2-2 1 15,0-2-1-15,1-1 0 16,-1-1-1-16,1-3 16 15,1-2-17-15,0 0 2 0,1-2 0 16,4-10-4 0,1-2 4-16,4-4 0 0,-3 0-5 15,0-2-15-15,-2 6 16 16,-6 3-32-16,-3 8 36 16,-4 3-19-16,-3 0 24 15,-1 3-5-15,0 12 23 16,-1 3-9-16,0 1 11 15,0-2-25-15,2-2 0 16,3-1 9-16,4-4-9 16,2-4 0-16,7-4-4 15,5-2-12-15,7-2-99 16,4-13-377-16</inkml:trace>
  <inkml:trace contextRef="#ctx0" brushRef="#br0" timeOffset="97445.354">20573 7083 777 0,'0'0'106'16,"0"0"-103"-16,0 0-3 0,0 0 49 16,0 0-4-16,68-44 33 15,-31 17-62-15,3-4-12 16,0-3 40-16,-5-3-37 16,-6-3-7-16,-9 1 15 15,-6 2-10-15,-12 4 7 16,-2 4-12-16,0 9 0 15,-4 8-3-15,1 8 3 16,-1 4-1-16,-3 4-12 16,-2 15-43-16,-3 11 42 15,2 8 11-15,3 2 3 16,7-1-30-16,0-8 30 0,9-8-26 16,7-7 21-16,3-8-4 15,3-7-1-15,6-1 10 16,0-10 0-16,1-9-7 15,-3-7 17-15,-4-1-13 16,-4-2 3-16,-6 1 0 16,-4 4 16-16,-4 3-16 15,-2 6 0-15,-2 6 59 16,0 6-56-16,0 3 21 16,0 0-24-16,0 15-10 15,-7 12 1-15,-2 9 9 16,2 6 0-16,1 0-7 15,-1-1 8-15,-1-3-1 0,2-5 0 16,-3-5 11 0,3-7-14-16,3-8 3 0,1-7 0 15,2-5-8-15,0-1 8 16,2-6 0-16,13-13-2 16,5-5-10-1,4-1 6-15,-2 3-39 0,-3 12 5 16,-6 4 23-16,-3 6 12 15,-1 0-4-15,-2 7-2 16,1 7-8-16,-3 1 1 16,0 1 18-16,0-1 0 15,1-2 12-15,0-2-12 16,3-6 0-16,2-2 6 0,2-3 0 16,5 0 22-16,3-7-28 15,-1-7 0-15,0-2 1 16,-4 1-1-16,-2 2 0 15,-5 1 0-15,-4 2 1 16,-5 1-18-16,0 3 4 16,0 3 5-16,-5 3-28 15,0 0 27-15,0 1-3 16,2 7 7-16,1 3 3 16,2-2-21-16,0-1 8 15,0-1 15-15,6-1-13 16,5-1 24-16,1-3-11 15,6-2 0-15,0 0 1 16,0-4 0-16,1-7-1 16,-1-1 0-16,-4 2 10 0,-2-1 9 15,-5 7-16-15,-3 2 27 16,0 2-24-16,-2 3 12 16,0 12-14-16,0 6-4 15,-2 3 44-15,0-3-38 16,0 3-6-16,0-6 0 15,0-5-20-15,3-6 4 16,1-7-150-16,1-2-130 16</inkml:trace>
  <inkml:trace contextRef="#ctx0" brushRef="#br0" timeOffset="97584.511">21412 6778 677 0,'0'0'75'16,"0"0"73"-16,0 0-91 15,0 0-9-15,0 0-48 16,0 0-15-16,-10-16 14 16,10 35-131-16,1 2-41 15</inkml:trace>
  <inkml:trace contextRef="#ctx0" brushRef="#br0" timeOffset="98445.114">19003 8393 500 0,'0'0'171'15,"0"0"-140"-15,0 0 42 16,0 0 6-16,0 0 34 16,0 0-19-16,24-12-61 0,10-12 54 15,11-11-83-15,3-5-1 16,-2-2 6-16,-8 4-3 16,-12 4-12-16,-13 7-3 15,-8 10 9-15,-5 4-24 16,0 8 24-16,-3 5-21 15,-12 2 14-15,-6 19-10 16,-4 7 3-16,0 4 3 16,7 2 11-16,6-4-21 15,8-2 21-15,4-4-5 16,0-3-8-16,4-2 14 0,10 0-1 16,6-6 0-1,3-2 4-15,5-6-29 0,6-5 25 16,5 0-6-16,3-12-2 15,-3-5 2-15,-3 2 6 16,-9 2 0-16,-10 7 0 16,-8 3-18-16,-6 3 18 15,-3 3-7-15,0 12-5 16,0 4 24-16,-5 6-10 16,-5 0-2-16,1 0 6 15,1-5-10-15,2-2 4 16,4-8-22-16,2-2-22 15,0-5-130-15,9-3 73 16,5-2 31-16,6-15-194 16,-1-5-4-16</inkml:trace>
  <inkml:trace contextRef="#ctx0" brushRef="#br0" timeOffset="99541.78">19577 8390 94 0,'0'0'53'16,"0"0"49"-16,0 0 17 16,61-66-70-16,-48 50 80 15,-3-1-39-15,0-1-54 16,-1 0 4-16,-3-2-35 15,-1 2 53-15,-4 4-58 16,-1 3 0-16,0 5 18 16,0 6-18-16,0 0 0 15,0 15-1-15,0 14-4 16,-5 6-1-16,2 6 6 16,-1-2 0-16,-1-3-9 0,1-3 12 15,0-8-3-15,0-6 10 16,3-8-3-16,1-3 6 15,0-6-13-15,0-2 0 16,0-10 77-16,0-12-77 16,0-11 0-16,7-6-10 15,-1-4 24-15,0-3-28 16,3 0 7-16,0 2 7 16,3 9-12-16,0 7 19 15,0 9-7-15,3 9 0 16,0 4 18-16,3 6-30 15,-3 0 12-15,0 7 0 16,-3 14-7-16,-5 9 8 0,-5 6-1 16,-2 2 18-1,-6-3-17-15,-13-1 16 0,-4-7-17 16,1-3 0-16,3-7 11 16,6-6-1-16,7-4-12 15,3-6 2-15,3-1-80 16,7-3 18-16,11-10 3 15,6-2 22-15,-3 5 6 16,-3 2 34-16,-6 6-3 16,-5 2 29-16,-2 0-22 15,1 4 33-15,1 7-27 16,0-1-10-16,2 2 73 16,3-1-74-16,1-3 16 15,1 0 4-15,2-5-21 0,0-3 27 16,1 0-28-16,0-5 2 15,-1-4 11-15,-3-2-10 16,-3 0-3-16,-4 0 0 16,-6 3-14-16,0 3 8 15,0 2-7-15,0 3 13 16,-6 0-19-16,-2 8 9 16,2 5-1-16,2 4-6 15,4-1 34-15,0-1-40 16,0 0 23-16,4-2 0 15,7-4 9-15,4-2 0 16,0-6-9-16,3-1 0 16,-3 0 5-16,1-7-18 0,-5-1 13 15,-3-1-2-15,-4 3-40 16,-3 1 39-16,-1 4 3 16,0 0-2-16,0 1 10 15,0 0-16-15,0 0 2 16,-2 1 6-16,1 8-10 15,0 3 10-15,1 2 0 16,0 2 21-16,4-1-21 16,7-2 9-16,3-3-9 15,4-6 0-15,1-4 15 16,3-1-15-16,1-19 0 16,2-3 17-16,0-6-16 0,0-7 38 15,-4-3-37-15,-3-5 16 16,-5-1 82-16,-1 0-98 15,-6 5 35-15,-4 8-7 16,-2 10 10-16,0 12 13 16,0 5-28-16,0 5-22 15,0 0-6-15,-3 11-3 16,-5 15 6-16,-1 8-7 16,2 4 22-16,7-3-35 15,0-4-9-15,0-7-70 16,6-6-6-16,5-9-157 15,-3-9-389-15</inkml:trace>
  <inkml:trace contextRef="#ctx0" brushRef="#br0" timeOffset="99669.453">20269 8252 789 0,'0'0'108'15,"0"0"-108"-15,0 0-5 16,0 0-71-16,0 0-44 15,95-27-428-15</inkml:trace>
  <inkml:trace contextRef="#ctx0" brushRef="#br0" timeOffset="101245.054">21001 8081 818 0,'0'0'104'16,"0"0"-51"-16,0 0 2 15,0 0-47-15,0 0 53 0,-81-30-61 16,51 37 0 0,1 7 13-16,4 6-13 0,7 1 0 15,7 3-3-15,9 1 0 16,2-1-18-16,10 1 21 16,14-2 0-16,4-4-3 15,1 3 5-15,-5-2-2 16,-3 1 0-16,-11 0 4 15,-8 1-26-15,-2-1 22 16,-8 0 0-16,-10-2-13 16,-3 1 13-16,0-5-5 15,5-5-1-15,7-2-22 0,7-7 28 16,2-1-94 0,3-6 33-16,17-9-14 0,4-2-34 15,4 1 109-15,0 7 2 16,-1 0 15-16,-4 3-12 15,-5 3-5-15,-1 0 3 16,-2 1 25-16,-2 0-28 16,1-2 0-16,2-3-1 15,-2 0 26-15,2-2-37 16,-2-1 12-16,-3 0 0 16,-4 1 11-16,-2 3-11 15,-4 3 0-15,-1 1 33 16,0 2-17-16,-7 0 30 15,-7 0-46-15,-3 8 0 16,1 2 52-16,1 4-49 0,2 3 10 16,2 1-13-1,5 2 8-15,3-1-25 0,3-2 17 16,0-1 0-16,12-5-11 16,6-3 11-16,3-6 0 15,4-2-2-15,2 0 11 16,-1-11-16-16,1-4 7 15,-1 1 0-15,-4 0-8 16,-1 0 16-16,-4 4-8 16,-6 2 0-16,-4 3 12 15,-6 4-15-15,-1 1 3 16,0 0 0-16,-6 0-17 0,-7 8 18 16,-5 6-1-16,1 3 0 15,2 3 4-15,1 2 8 16,7-1-12-16,0 1 0 15,6-2-11-15,1-3 13 16,0-2-2-16,8-5 0 16,8-4 3-16,4-6-28 15,4 0 25-15,0-4-27 16,-2-13 24-16,-5-1-55 16,-4-2 56-16,-8 0-2 15,-2 1 4-15,-2 2 28 16,-1 4-28-16,0 6 0 15,0 3 43-15,0 4-41 0,0 0-2 16,0 5-8 0,0 12 8-16,-4 7-6 0,-1 5 6 15,-4 2 0-15,2 1 6 16,-3-4-4-16,-1-1-1 16,1-6-1-16,0-6 4 15,4-6-5-15,3-5 1 16,3-2 0-16,0-2-12 15,0-2-31-15,14-11-26 16,4-8-140-16,6 0 62 16,0 2 81-16,-2 2 66 15,-3 5 35-15,-3 6 99 16,-4-2-36-16,0 5-39 16,0-3-13-16,0 2-38 15,0-2 85-15,3-3-75 0,3 0 5 16,3-3 30-16,2-3-47 15,1 0 12-15,-1-3 1 16,-3 0-8-16,-5 1 6 16,-4 6-17-16,-5 1 0 15,-5 7 38-15,-1 2-17 16,0 1-6-16,0 0-15 16,-3 3 1-16,-6 11-24 15,-3 5 23-15,3 2 0 16,2 1 1-16,3 0 5 15,4-4-12-15,0-5 1 16,0-3 5-16,4-5-19 16,6-4 20-16,5-1-1 15,2-1 9-15,4-12-7 0,1-4-2 16,1-1-17-16,-4-2-3 16,-2 4-3-16,-6 5-5 15,-3 7 28-15,-6 3-4 16,-2 1-6-16,0 0 10 15,0 4 0-15,0 5 6 16,-5 3 7-16,1 0-11 16,4-2-2-16,0-1 18 15,2-1-18-15,15-5-8 16,4 0-101-16,6-3-28 0,3 0-202 16</inkml:trace>
  <inkml:trace contextRef="#ctx0" brushRef="#br0" timeOffset="101350.822">22012 8570 301 0,'0'0'169'0,"0"0"65"16,0 0-202-16,0 56 24 16,0-42-21-16,0 0-35 15,0-7-73-15,7-5-681 16</inkml:trace>
  <inkml:trace contextRef="#ctx0" brushRef="#br1" timeOffset="196961.674">1718 7927 734 0,'0'0'45'16,"0"0"-57"-16,0 0 12 16,0 0 0-16,0 0 13 15,0 0-9-15,0 0 28 0,-51-26 2 16,50 26-32 0,0 0 48-16,1 0-50 15,0 0 0-15,-2 0-3 0,0 0 15 16,-3 0-24-16,-2 11 12 15,-2 5 0-15,-2 6-5 16,-3 4 7-16,5 3-2 16,3-1 0-16,1-3 6 15,5 0-9-15,0-3 3 16,0-1 0-16,4-3-8 16,7-1 8-16,1-1 0 15,6-7 1-15,-2 0 9 16,3-6-2-16,1-3-8 0,5 0 1 15,-1-14-24-15,1-4 23 16,-2-1-64-16,-2-2-35 16,-9 3-107-16,-10 0-151 15</inkml:trace>
  <inkml:trace contextRef="#ctx0" brushRef="#br1" timeOffset="198467.388">1735 7787 812 0,'0'0'1'0,"0"0"54"15,0 0-55-15,0 0 0 0,0 0-9 16,0 0 15-16,-53 24-14 16,46-6 5-16,0 8 3 15,0 5-4-15,5 5 5 16,2 3-1-16,0 3 1 16,0 1 11-16,7-2-5 15,3-4-7-15,2-7 0 16,5-7-1-16,-2-5 1 15,1-5 0-15,2-6 20 16,2-7-14-16,4 0 47 16,5-20-24-16,5-8-29 15,0-13 16-15,0-4-16 16,-2-8-26-16,-9 1-5 0,-7 3-8 16,-7 3 39-16,-9 6-6 15,0 5 6-15,0 4-6 16,-4 6 9-16,-5 8-3 15,2 4 28-15,4 5-27 16,1 6 27-16,2 2-28 16,0 0 0-16,0 1-14 15,0 17 11-15,0 11 3 16,7 11 22-16,2 6-6 16,-2 0 13-16,-1 2-18 15,-3-5-1-15,-1-3 19 16,1-6-23-16,-1-6 7 0,-2-6 2 15,3-7-13 1,-2-5 3-16,1-6-5 0,-1-4 0 16,-1 0 19-16,0 0-10 15,2-10-4-15,2-12-5 16,3-8-38-16,0 3-13 16,-1 6 40-16,-3 12 11 15,-3 8-13-15,3 1 2 16,0 0-1-16,5 4 11 15,2 2-1-15,1 5-11 16,2-3 13-16,-2-1 0 16,0-3 3-16,1-4 3 15,-1 0-6-15,4-4 3 0,0-11 3 16,-1-2 15-16,-1-5-21 16,-4 5 2-16,-4 3-7 15,-4 5 5-15,-1 5 0 16,0 4-2-16,0 0-13 15,0 1 11-15,0 14-26 16,0 5 30-16,0 2 5 16,0 0-5-16,2-6 0 15,2-5-7-15,3-4 6 16,-1-3 0-16,6-4 1 16,2 0 0-16,1-1 14 15,4-13-14-15,1-5 0 0,-2-3-6 16,0-3 7-1,0 3-13-15,-2 1-4 16,-2 3-28-16,-5 2 37 0,2 5-30 16,-5 5 8-16,-4 3 25 15,-2 1 3-15,0 2-5 16,0 0 6-16,-7 2-1 16,-7 9-11-16,-2 4 12 15,-2 3 0-15,3 5-6 16,0 4 17-16,6 5 14 15,2 0-7-15,5-1-11 16,2-4 20-16,0-4-27 16,4-6 0-16,8-4-5 15,5-7 12-15,0-4 17 16,8-2-12-16,2-2-9 0,3-13 37 16,-5-4-40-16,1-6 0 15,-8-2-2-15,-6-6 19 16,-6-5-11-16,-4-2-6 15,-2 2 0-15,0 3 0 16,0 6 0-16,-2 8 0 16,2 10 33-16,-2 7-13 15,2 4 22-15,-1 0-42 16,1 0-23-16,0 4 19 16,0 16-13-16,0 5 17 15,0 8-7-15,0 2 17 16,0-3 0-16,0 1-10 0,0-4 0 15,0-2 0-15,-6-4 5 16,1-6-10-16,2-6 2 16,1-4-98-16,2-7-35 15,0-4-181-15</inkml:trace>
  <inkml:trace contextRef="#ctx0" brushRef="#br1" timeOffset="198781.41">2680 7802 678 0,'0'0'0'0,"0"0"0"0,-33 57-12 16,18-36 23-16,2-2-11 16,-1-1 71-16,-2 1-62 15,5-2 20-15,-1-3-26 16,6-5-3-16,1-6 29 15,5-1-29-15,0-2 0 16,0 0 6-16,0 0 10 16,0 0-1-16,11 2-13 15,1 1 5-15,4-1 46 16,2 0-37-16,0-1-6 16,3 0-4-16,-1-1 7 15,3 0-26-15,2 0 4 0,0 0-159 16,-5-9-212-1</inkml:trace>
  <inkml:trace contextRef="#ctx0" brushRef="#br1" timeOffset="199466.377">3074 7656 798 0,'0'0'0'16,"0"0"0"-16,0 0-3 15,0 0 11-15,0 0-8 16,-59 8 9-16,50 9-1 16,0 8 15-16,-1 5-12 0,2 1 13 15,0-2 16-15,4-2-33 16,2-1 25-16,2-3-32 16,0 1 0-16,0-1 5 15,6 1-5-15,9-4 0 16,0 0-2-16,6 0 20 15,4-5-28-15,0 2 10 16,3-6-10-16,1 0-13 16,0-5-69-16,-1-1-37 15,-5-5-92-15</inkml:trace>
  <inkml:trace contextRef="#ctx0" brushRef="#br1" timeOffset="199885.569">3375 7616 785 0,'0'0'15'16,"0"0"2"-16,0 0-16 15,0 0 6-15,-60-13 31 16,52 13-27-16,2 1 35 15,3 8-46-15,0 4-5 16,0 3 5-16,3 0 0 16,0 2 1-16,0-3-4 15,3-3 15-15,6 1-11 0,4 0-1 16,4 0 5-16,1 1-1 16,0 0 6-16,0 2-10 15,-3-1 0 1,-3 1 11-16,-5-1-21 0,-2 2 10 15,-3 1 0-15,-2-1 28 16,0 2-10-16,-5 0-4 16,-1-2-12-16,-3-1 14 15,3-3-7-15,2-2-9 16,2-5-14-16,2-3 4 16,0-3-119-16,9-3-63 15,12-21-41-15</inkml:trace>
  <inkml:trace contextRef="#ctx0" brushRef="#br1" timeOffset="200251.113">3577 7553 134 0,'0'0'650'16,"0"0"-650"-16,0 0 0 15,0 0 63-15,0 0 38 16,0 0-35-16,-16-30-28 16,16 29-21-16,9 0-17 0,3 1 0 15,6 0-2 1,3 0-13-16,-1 3 15 0,-3 10-4 16,-2 3 2-16,-2 3 4 15,-4 5 3-15,-4 2-5 16,-3 1 0-16,-2 3 11 15,0 1-10-15,-5-1 2 16,-6 2-3-16,-5-2 17 16,2 0-6-16,-2-3-11 15,1-5-3-15,3-5 0 16,3-4-43-16,3-5-44 16,1-8-91-16,5 0-313 15</inkml:trace>
  <inkml:trace contextRef="#ctx0" brushRef="#br1" timeOffset="200777.906">3409 7505 583 0,'0'0'5'16,"0"0"39"-16,0 0-19 16,0 0-16-16,0 0 73 15,0 0-47-15,-18 10-16 16,18-8-13-16,6-2 4 16,10 1 9-16,5-1-19 15,2 0 6-15,0 0 3 16,1 0-9-16,-3 0 0 0,-3-1-2 15,0 1 11-15,-2 0-17 16,-3 0 8-16,3 3 0 16,-3 5-5-16,-1 1 6 15,0 1-1-15,-5 5 0 16,0 0-23-16,-3 4 16 16,-1 5-26-16,-1 2-3 15,-2 2-10-15,0 0-95 16,2-5-95-16</inkml:trace>
  <inkml:trace contextRef="#ctx0" brushRef="#br1" timeOffset="201150.963">3802 7406 295 0,'0'0'270'15,"0"0"-225"-15,0 0 18 16,0 0 5-16,0 0-33 16,0 0 13-16,73-20 8 15,-56 27-26-15,-2 9-12 0,1 8 22 16,-2 6-40-1,-5 3 66-15,0 7-55 0,-4 2-2 16,-3 4 35-16,0 0-38 16,-2 2 1-16,0-3-7 15,0-2 12-15,0-2-1 16,-3-2-11-16,-10 0 0 16,-1 0-7-16,-4 0-24 15,-9 3-57-15,-3 3-60 16,-9-6-288-16</inkml:trace>
  <inkml:trace contextRef="#ctx0" brushRef="#br1" timeOffset="203718.68">12391 4088 767 0,'0'0'79'0,"0"0"-17"16,0 0-27-16,0 0-6 16,0 0 32-16,0 0-20 15,0 0-29-15,0 0-1 16,2-2-2-16,-2 3-18 15,0 13 1-15,0 6 8 16,0 6 27-16,-2 5-27 16,-7 5 4-16,0 1 23 15,1 4-19-15,1-4 13 16,3 0-21-16,2-5 0 16,0-4 1-16,1-4 9 15,1-2-10-15,0-8 4 0,0-4-2 16,0-2 3-1,0-6-5-15,0-1 0 0,0-1-16 16,0 0 2-16,0-8-33 16,-3-7-107-16,-2-1-125 15,-2-1-266-15</inkml:trace>
  <inkml:trace contextRef="#ctx0" brushRef="#br1" timeOffset="204046.966">12225 4316 724 0,'0'0'90'0,"0"0"-32"15,0 0-48-15,0 0 9 16,0 0 37-16,0 0-47 16,-2 18-8-16,8 0 46 15,-1 3-19-15,3 1 5 16,0 0-33-16,-1 0 1 15,2 2 42-15,-2-6-40 16,0-2 10-16,-1-3 3 16,3-2-15-16,0-4 19 15,-3-3-20-15,5-4 0 16,5 0 39-16,3 0-34 16,7-12 13-16,4-4-15 15,0-1 6-15,-2-1-18 16,0 4-3-16,-3 3-80 0,-5-1-17 15,-7 3-223-15</inkml:trace>
  <inkml:trace contextRef="#ctx0" brushRef="#br1" timeOffset="205987.788">13408 5270 678 0,'0'0'93'16,"0"0"-93"-16,0 0 0 16,0 0 1-16,0 0 28 0,0 58 36 15,-3-33-48-15,-1 3 16 16,2 1 32-16,-2 4-63 16,1 2 20-16,-1 0 0 15,1-1-8-15,-1-3 11 16,-1-3-22-16,2-2 4 15,-1-5 16-15,4-5-10 16,0-4-13-16,0-8 0 16,0-2 0-16,0-2-5 15,0 0-46-15,0-15-43 16,5-10-82-16,-5-2-510 16</inkml:trace>
  <inkml:trace contextRef="#ctx0" brushRef="#br1" timeOffset="206347.135">13289 5469 723 0,'0'0'79'0,"0"0"-71"15,0 0 9-15,0 0-11 16,0 0 14-16,0 0 55 15,-2 46-53-15,2-23-5 16,1 3 31-16,3 1-32 16,-1 2 33-16,1 2-44 15,0 2-1-15,0-3 46 0,1-2-42 16,1-5 3-16,0-7 4 16,0-4-11-16,2-5 10 15,-1-2-14-15,1-5 0 16,4 0 41-16,4-5-28 15,4-10 5-15,5-7-6 16,1-3-10-16,0-4-4 16,0 0-33-16,1 2-83 15,-3 2-52-15,-6 4-397 16</inkml:trace>
  <inkml:trace contextRef="#ctx0" brushRef="#br1" timeOffset="-213768.154">12229 6593 445 0,'0'0'90'0,"0"0"-15"15,0 0-13-15,0 0 2 16,0 0 0-16,0 0 33 15,0 0-59-15,0 0-7 0,0-31 51 16,0 31-65-16,0 0-4 16,0 0-13-16,0 4-4 15,0 16 2-15,0 6-5 16,2 6 7-16,5 4 4 16,2-1-4-16,-1-1 0 15,-1 3-2-15,1-4 17 16,-4-1-19-16,1-2 4 15,-2-5 0-15,1-2 0 16,-1-5 6-16,0-5-8 16,0-2 2-16,-3-3-37 15,2-4-36-15,-2-2-65 16,0-2-120-16</inkml:trace>
  <inkml:trace contextRef="#ctx0" brushRef="#br1" timeOffset="-213382.156">12109 6803 739 0,'0'0'42'16,"0"0"-38"-16,0 0 11 0,0 0 1 15,0 0-16-15,0 0 0 16,4 22 15-16,5 2 8 16,3 6 24-16,-1-1-6 15,0-1-34-15,-1-2 41 16,2-5-39-16,-2-4-7 16,2-5 12-16,-1-3-8 15,1-3 0-15,0-6 3 16,5 0-6-16,2-2 47 15,3-11-48-15,3-6 4 16,-2-1 4-16,2-3-4 16,-3 0-12-16,-1 2-2 15,0 2-88-15,-6 2 5 0,-3 6-81 16,-5 1-194 0</inkml:trace>
  <inkml:trace contextRef="#ctx0" brushRef="#br1" timeOffset="-208594.388">11770 7763 462 0,'0'0'113'0,"0"0"-89"16,0 0-9-16,0 0 45 15,-21 58-13-15,19-37 18 0,1 2-5 16,0 2-31-1,0 2 13-15,1 2-12 0,0 1-24 16,0-3 23 0,0 2-22-16,0-5-7 0,0-1 4 15,0-5 9-15,1-4-17 16,0-4 4-16,0-5 0 16,-1-1-22-16,2-3-28 15,-2-1-63-15,0-1 20 16,0-14-249-16</inkml:trace>
  <inkml:trace contextRef="#ctx0" brushRef="#br1" timeOffset="-208210.495">11634 7934 701 0,'0'0'45'15,"0"0"-19"-15,0 0-2 16,0 0 1-16,0 0-20 16,0 0 44-16,-8-3-43 15,8 17 21-15,0 5-19 16,0 2 21-16,6 4 8 16,-1 2-27-16,-1-1 0 15,1 1 33-15,-1-3-36 16,2-1 22-16,-2-3-29 0,1 0 3 15,1-4 14 1,-1-1-14-16,2-4-3 0,-1-5 0 16,4-3 7-16,3-3 7 15,6 0-14-15,3-11 0 16,6-7 13-16,0 0-11 16,2-2-4-16,-1 0-3 15,-3 4-40-15,0-1-16 16,-6 5-85-16,-8 0-94 15</inkml:trace>
  <inkml:trace contextRef="#ctx0" brushRef="#br1" timeOffset="-203584.758">12934 9162 712 0,'0'0'64'0,"0"0"38"15,0 0-56-15,0 0 9 16,0 0 23-16,0 0-50 16,0 0 16-16,-2-3-34 15,2 3 6-15,-1 5-4 16,0 14-6-16,-1 8-6 15,-3 5 44-15,3 3-35 16,-3 5 4-16,-1 1-11 16,0-1 7-16,-5 0 6 0,2-4-15 15,0-6 0 1,1-4 2-16,1-5 1 0,3-6-6 16,1-9-3-16,3-1-43 15,0-5-7-15,0 0-65 16,-1-10-6-16,-1-9-96 15</inkml:trace>
  <inkml:trace contextRef="#ctx0" brushRef="#br1" timeOffset="-203283.564">12769 9375 416 0,'0'0'124'0,"0"0"-16"16,0 0-72-16,0 0 13 15,0 0-30-15,0 0-4 16,0 20 54-16,0 2-12 0,3 1 0 16,3 1-45-16,-2 0 7 15,1 0-5-15,0-3 6 16,1-2-2-16,-2-3-18 16,3-4 12-16,1-5-3 15,0-3-9-15,6-4 1 16,6 0 16-16,5-8-17 15,4-7 4-15,2-2-4 16,-1-1-41-16,-1 3 26 16,-4 1-70-16,-2 1-85 15,-5 1-322-15</inkml:trace>
  <inkml:trace contextRef="#ctx0" brushRef="#br1" timeOffset="-200650.595">13861 10598 287 0,'0'0'239'16,"0"0"-115"-16,0 0-51 16,0 0-12-16,0 0 21 15,0 0 9-15,0 0-20 16,9-33-49-16,-14 32 16 15,-6 0-22-15,-5 1-16 16,-6 0 7-16,-7 0 27 0,-2 0-42 16,-6 11 8-1,-6 6 0-15,-5 5-9 16,-4 5 9-16,2 6 0 0,5 2 6 16,11 3 8-16,10 3-28 15,12 2 9-15,7 7 5 16,5 6-12-16,2 1 12 15,16-2 0-15,7-1 10 16,4-5-1-16,4-4-18 16,5-3 9-16,5-4 0 15,5-5 7-15,6-4-7 16,9-4 0-16,4-6 3 16,4-7 11-16,4-9-18 15,3-3 4-15,1-12 0 16,1-10-1-16,-5-8 1 0,-6-5 0 15,-6-5 5 1,-10-3 2-16,-8-3-8 0,-11-3 1 16,-13-5 0-16,-14-4 12 15,-7-7-12-15,-14-4 0 16,-18-6 0-16,-16 1 2 16,-11 7-10-16,-9 7 0 15,-9 8 8-15,-10 6-4 16,-3 11 4-16,-2 9-8 15,3 14-5-15,7 12 13 16,6 3 0-16,2 24-40 16,4 16 28-16,-2 17-38 0,0 17-136 15,-3 4-60 1</inkml:trace>
  <inkml:trace contextRef="#ctx0" brushRef="#br1" timeOffset="-197705.918">1893 8589 334 0,'0'0'442'0,"0"0"-293"16,0 0-58-16,0 0-61 15,0 0 41-15,0 0-18 0,0 0-15 16,-12-3 13 0,12 3-51-16,0-1 0 0,2-2-6 15,15-4 12-15,12-5-7 16,12-5 1-16,14-4 0 15,6 1 0-15,5-4 9 16,0 2-8-16,-2 2-1 16,-2 4 7-16,-6 2-11 15,-8 4 4-15,-5 4-10 16,-6 3 8-16,-10-1-31 16,-8 2-17-16,-6 0 17 15,-6 0-35-15,-5-1 27 16,-2-5-48-16,-11-7-46 15,-21-8-364-15</inkml:trace>
  <inkml:trace contextRef="#ctx0" brushRef="#br1" timeOffset="-195510.233">1007 7194 601 0,'0'0'107'0,"0"0"-1"15,0 0-43-15,0 0-16 16,0 0 22-16,0 0-64 16,-49-16 49-16,33 16-34 0,-3 0-14 15,2 8 7-15,-3 8-13 16,3 2 0-16,3 4-3 15,5-2 8-15,5 1-10 16,4-5 5-16,0 2 0 16,7 0-6-16,6 0 6 15,5 4-6-15,3 2 2 16,-1-2 8-16,-4 3-2 16,-3-4-2-16,-5-1 0 15,-6-2-6-15,-2-1 6 16,0-2 0-16,0-3-4 15,-5-4 25-15,-1-3-34 0,3-3 13 16,1-2 0-16,2 0-14 16,0-7 10-16,2-6-24 15,14 1 24-15,7 0-6 16,4 1 0-16,0 2 10 16,1 2 0-16,1 1-5 15,-2 0 5-15,-3 3 0 16,-4-1-9-16,0-3 18 15,-3 2-4-15,-6-4-5 16,-1-2 0-16,-4 0 8 16,-2-5-3-16,-4-2-5 15,0 0 0-15,0 1 12 16,0 3-5-16,0 0-7 0,-4 4 0 16,2 3-11-16,-1 4 17 15,3 2-6-15,-1 1 0 16,-1 0-11-16,1 6 1 15,-2 12-18-15,0 3 28 16,0 6-6-16,3-2 6 16,0 0 0-16,0-5-4 15,0-2 13-15,13-4-23 16,1-6 14-16,2-4 0 16,2-4-1-16,5 0 1 15,-1-11 0-15,1-6-2 16,-2-4 16-16,-3-2-16 0,0 2 2 15,-6 4 0 1,-3 5 24-16,-1 5-22 0,-4 3 3 16,-4 2 6-16,0 2-4 15,0 0 25-15,0 0-32 16,-6 4 0-16,-5 11-13 16,-2 6 13-16,3 0 0 15,2 0-8-15,2-2 17 16,4-3-16-16,2-2 7 15,0-4-11-15,2-1-1 16,10-3 14-16,-3-4-2 16,5-2 0-16,-1 0 8 15,1-8-1-15,-2-4-7 16,-4-2-2-16,-5 1-9 16,-3 1-1-16,0 0-8 0,-1 0-12 15,-9 0-4-15,0 6 21 16,2 3 2-16,0 2 13 15,5 1-20-15,2 0 16 16,1 0-13-16,0 1 3 16,0 6-29-16,1 1 33 15,8-3 10-15,1-1 0 16,0-4-13-16,5 0 16 16,-1 0-3-16,3-9 0 15,-5-6 11-15,3-3-11 16,-5 0 0-16,-2-2 0 15,1 1 16-15,-5 3-16 0,6-1 15 16,-3 0 31-16,3 1-45 16,0 1 24-16,0 3-25 15,1-1 0-15,-3 4 2 16,0-1-2-16,0 4 0 16,-6 5-8-16,-1 1 14 15,-1 0-21-15,0 0 15 16,0 7 0-16,-10 10-12 15,-3 5 12-15,-2 1 0 16,0 1 10-16,6-1-8 16,4-1 17-16,4-2-19 15,1-4 0-15,8-1 1 16,8-5-1-16,5-5-19 0,-1-5 10 16,3 0-55-1,0-9 39-15,0-11-62 0,-8-2-2 16,1-1 76-16,-9 1-17 15,-2-4 30-15,-1-1 16 16,-2 0 18-16,-2-2 14 16,0 1 0-16,0 0-21 15,0 2 28-15,0 7-38 16,0 4 32-16,0 9 28 16,0 3-58-16,0 2 30 15,0 1-49-15,0 4 0 16,3 13-8-16,-1 6 10 0,2 10-2 15,2 0 0-15,-3 1 5 16,2-1 24-16,-2-5-26 16,1-4 4-16,-2-6 13 15,-2-6-20-15,2-6 0 16,-2-6 0-16,0 0 13 16,0 0 14-16,2-16-11 15,4-11-11-15,0-5-5 16,3 0-15-16,0 5-10 15,3 5 2-15,-1 5 4 16,-1 8 0-16,-4 3 19 16,-1 4-14-16,-3 2-3 15,4 0 11-15,1 2 6 0,1 7-10 16,0-1 20-16,-1 1-11 16,1-3 1-16,-2 0 0 15,0-3 2-15,2-3-2 16,5 0 0-16,-1 0 0 15,3-9 14-15,1-2-9 16,1-1-5-16,-1 1-19 16,-3 4 14-16,1 1-30 15,-3 3-22-15,-5 1-24 16,2 1-74-16,-4-2-220 16</inkml:trace>
  <inkml:trace contextRef="#ctx0" brushRef="#br1" timeOffset="-193987.891">1545 7451 132 0,'0'0'443'16,"0"0"-341"-16,0 0-41 16,0 0-26-16,0 0 95 15,0 0-61-15,0-5-22 16,0 5 16-16,0-2-43 0,1-2 13 15,0-1-16 1,1-5-9-16,3-3 6 0,-3-2-14 16,0-3 0-16,-2 1 10 15,0-2-5-15,0 1-10 16,-11-1 5-16,-1 0 0 16,-3 5-20-16,-1-1 18 15,4 4 2-15,1 3-6 16,4 1 12-16,4 3-3 15,2 0-3-15,1 2 0 16,0-2-18-16,0 1 18 16,0-2-9-16,11 2 5 15,3 1-5-15,1 1 3 0,0 1-6 16,-2 0 12 0,1 5-20-16,-2 6 20 0,1 6 0 15,-2 1-11-15,-2 1 25 16,-6 0-14-16,0 0 0 15,3-1 0-15,-1-2 6 16,3-1-6-16,3-6 0 16,-1-3-8-16,6-3 16 15,1-3-3-15,4 0-5 16,6-11 4-16,3-5-23 16,-4 1-81-16,-4-2-107 15,-6 1-273-15</inkml:trace>
  <inkml:trace contextRef="#ctx0" brushRef="#br1" timeOffset="-193468.216">1438 7905 154 0,'0'0'450'16,"0"0"-380"-16,0 0-65 15,0 0 3-15,0 0 32 16,0 0-2-16,33 5 83 0,13-14-45 15,18-11-54 1,11-2 33-16,7-5-54 0,-5 1 17 16,-4 0-18-16,-6 4 2 15,-9 4-4-15,-10 3 2 16,-9 8 0-16,-11 1-7 16,-10 4-2-16,-6 2-49 15,-8 0-76-15,-4 5-75 16,-2 4-273-16</inkml:trace>
  <inkml:trace contextRef="#ctx0" brushRef="#br1" timeOffset="-184693.82">13622 6246 302 0,'0'0'69'0,"0"0"-44"16,0 0-25-16,0 0-6 15,0 0 5-15,0 0-35 16,0 0-122-16,5-18 57 16,-1 14 95-16,1 4 6 15,-5 0 21-15,0 0 20 0,0 0 103 16,0 0-64-16,0 0-13 16,-5 0-10-16,4 0-14 15,0 0-4-15,1 0-39 16,0 0-10-16,0 0 8 15,0 0-146-15,0 0-121 16</inkml:trace>
  <inkml:trace contextRef="#ctx0" brushRef="#br1" timeOffset="-183320.159">13651 6530 245 0,'0'0'481'0,"0"0"-407"16,0 0-36-16,0 0 8 16,0 0 3-16,0 0 22 15,0-9-16-15,0 9-46 16,0 0 29-16,0 0-30 15,0 0 1-15,0 0-2 16,0 0-4-16,0 0-3 16,0 0 0-16,0 0 3 15,0 0-7-15,0-6 4 16,0 0-19-16,0-2 12 16,0 1-3-16,0 4 10 15,0 3 0-15,0 0-2 16,0 0-19-16,0 0 18 15,0 0 3-15,0 6-6 0,-3 0 15 16,1 0-12-16,2-1 3 16,0-4-1-16,0-1-7 15,0 0 4-15,0 0 4 16,10-7 22-16,-1-2-21 16,-2-3 0-16,0 1-2 15,-5 5 2-15,-2 4-21 16,0 2 19-16,0 0-80 15,-13 8-32-15,-4 2-262 16</inkml:trace>
  <inkml:trace contextRef="#ctx0" brushRef="#br1" timeOffset="-180692.875">13672 6488 216 0,'0'0'4'0,"0"0"20"16,0 0-18-16,0 0 0 16,0 0 32-16,0 0 39 15,0 0-67-15,-2-15 109 0,1 15-83 16,-1 0-18 0,0 0 39-16,0 0-47 0,2 0 15 15,0 0-15-15,0 0 1 16,0 0 36-16,0 0-40 15,0 0-7-15,0 0 0 16,0 0 6-16,0 0-6 16,0 0 0-16,0 0 0 15,0 0-10-15,0 0 16 16,0 0-6-16,0 0 3 16,0 0 10-16,0 0-8 15,0 0 6-15,5 0-9 16,3-1 78-16,1-1-67 15,-1-2-13-15,3 0 31 0,-4 3-30 16,1 0 3-16,-2 0-4 16,-2 1 7-16,1 0-22 15,-3 0 15-15,2 0 0 16,-1 0-6-16,1 0 16 16,2 0-18-16,-1 3 8 15,0 3 0-15,3 1 15 16,0-1-15-16,-1 1-5 15,2-1 3-15,-2 1 4 16,0 1 4-16,0-2-6 16,-1 3 0-16,0-3 9 15,-1 0-5-15,-2-2-4 16,0-2 0-16,-2 0 9 0,0-2-10 16,1 0 1-1,-2 0 0-15,0 0-9 0,2 0 9 16,-2 0-29-16,0 0 3 15,0-6-88-15,-4-4-242 16</inkml:trace>
  <inkml:trace contextRef="#ctx0" brushRef="#br1" timeOffset="-180166.38">13801 6424 432 0,'0'0'100'0,"0"0"-66"15,0 0-33-15,0 0-1 16,0 0 40-16,0 0-29 15,10 0 26-15,1 0-2 16,-2 1-30-16,3 4 27 16,-3 2-18-16,2 0-13 15,-2 2 32-15,-2-1-25 0,4 3 12 16,-2-1-12 0,-1 2-3-16,1 3 19 0,-1 0-18 15,-2-1-6-15,0 1 2 16,-3-4 6-16,-1 0-8 15,-1-2 0-15,0-3 5 16,1 0-10-16,-2-3 10 16,0 0-5-16,0 1 0 15,0-2 9-15,0 0-8 16,0 0-1-16,0 1 0 16,-9 2 11-16,-3 1-11 15,-3-1-31-15,-1-1 27 16,4-2 4-16,5-1-12 15,3-1-6-15,0 0 2 0,3 0 11 16,0 0-96-16,1-5 34 16,0-1-169-16</inkml:trace>
  <inkml:trace contextRef="#ctx0" brushRef="#br1" timeOffset="-177584.829">3269 7098 480 0,'0'0'89'0,"0"0"-71"0,0 0 44 16,0 0-55 0,0 0 26-16,0 0 28 0,0 0-28 15,-6-4-22-15,6 4 37 16,0 0-46-16,0 0 28 15,-1 0-30-15,1 0 0 16,0 0-2-16,0 0 2 16,0 2 0-16,0 8-4 15,7-1 9-15,3 3-4 16,1-2-1-16,0-1 0 16,1 1 19-16,0-1-19 15,0-4 0-15,-2-1-9 16,-3-3 18-16,4 0-2 15,-2-1-6-15,0 0 3 16,1 0 31-16,1-6-34 0,-1-3 3 16,-2 0 22-16,1-2-20 15,-1 2 4-15,-2 1-10 16,0-1 0-16,4 0-7 16,-1-1 6-16,2 0-36 15,-2 1-33-15,5-1-45 16,-2-1-4-16,-1 0-157 15</inkml:trace>
  <inkml:trace contextRef="#ctx0" brushRef="#br1" timeOffset="-177060.884">3188 7114 437 0,'0'0'13'15,"0"0"7"-15,0 0-14 16,0 0-4-16,0 0 72 15,0 0-72-15,66 36 24 16,-52-23 17-16,-1-1-16 16,1-1 4-16,-1-3-31 15,-1-1 0-15,2-3-1 0,-3-4 1 16,-2 0 0 0,4 0 5-16,-1-9 6 0,2-6-12 15,1-3 1-15,-3 3-25 16,-2-1 20-16,-4 2-54 15,-1 5-80-15,-3 1 49 16,-2 4-196-16</inkml:trace>
  <inkml:trace contextRef="#ctx0" brushRef="#br1" timeOffset="-161361.736">3469 8262 383 0,'0'0'129'0,"0"0"-54"16,0 0 42-16,0 0-74 0,0 0-1 16,0 0 41-16,-12 0-58 15,12 0 5-15,0 0-30 16,0 0 16-16,0 0-23 15,12 0 7-15,5 0 0 16,5-3 3-16,-1-3 0 16,2 1 6-16,-5-1-9 15,-7 3 1-15,-4 1-17 16,-2 2 16-16,-3 0-36 16,3 0-17-16,4-2-70 15,0-3-90-15</inkml:trace>
  <inkml:trace contextRef="#ctx0" brushRef="#br1" timeOffset="-159058.752">11141 4844 365 0,'0'0'43'0,"0"0"-1"0,0 0 44 16,0 0-26-16,0 0 28 16,0 0-41-16,7-6-20 15,-7 6 88-15,0 0-59 16,0 0-5-16,0 0 12 15,0 0-47-15,0 0 31 16,0 0-47-16,0 0 11 16,-2 0 16-16,-5 0-25 15,-7 4-2-15,-6 3 0 16,-5 1 8-16,-1 0-4 0,-2 3-4 16,-2-2 0-1,0 2 7-15,3-2 2 0,1-1-9 16,4 3 0-16,4 1 17 15,2-3-9-15,4 1-8 16,4-1 0-16,1-3-1 16,2 3 1-16,1 3 0 15,-1-6-3-15,0 4 13 16,1-5-10-16,-1 1 0 16,3-3 0-16,2-1 2 15,-2-2-2-15,2 0 0 16,0 0-5-16,0 0-5 15,0 0 2-15,0-7-56 16,-2-6-195-16,1-5-16 16</inkml:trace>
  <inkml:trace contextRef="#ctx0" brushRef="#br1" timeOffset="-158699.185">10813 4815 590 0,'0'0'141'15,"0"0"-105"-15,0 0-11 0,0 0-25 16,0 0 0 0,0 0 64-16,-45 66-59 0,33-42 22 15,2 2 7-15,0 2-25 16,2 1 41-16,3-1-44 15,2 1 1-15,3-2 15 16,0 1-21-16,0-3-1 16,3-3 0-16,6-4 9 15,4-6-7-15,1-3-2 16,1-3 0-16,4-6 3 16,1 0-1-16,4 0-2 15,-3-6 0-15,-3-1-6 16,0 2-5-16,-5-1-74 15,0 1-51-15,-7 0-76 16</inkml:trace>
  <inkml:trace contextRef="#ctx0" brushRef="#br1" timeOffset="-154504.111">3397 8340 173 0,'0'0'46'16,"0"0"-10"-16,0 0-22 15,0 0 24-15,0 0 31 16,0 0-22-16,0-8 92 16,0 8-102-16,0-1-6 15,0 1 32-15,0 0-54 0,0 0 20 16,0 0-29 0,0-1 9-16,0 1-1 0,0-3-8 15,6-3 0-15,7-2 15 16,7-2-10-16,5-3 43 15,4-1-47-15,3 3 22 16,-1 1-18-16,-1 4-5 16,-4 1 0-16,-6 1-1 15,-1 3 11-15,-8-1-11 16,-4 2 1-16,-3-1 0 16,-1 1-5-16,-3 0 5 15,0 0 0-15,0 0 14 16,0 0-4-16,0 0 2 15,-5 0-12-15,-4 0 0 16,-4 0-14-16,-6 4 9 16,1 7 5-16,-3 0 0 15,-2 4 5-15,2 2-11 0,-1 0-5 16,4-2 11-16,2-4-3 16,5-3 3-16,6-5 0 15,2-2 9-15,3-1-7 16,0 0-4-16,0 0-9 15,0 1 11-15,3-1-20 16,9 0 20-16,3 0 0 16,4 0 0-16,5-11 17 15,4-4 0-15,2-6-17 16,4-1 10-16,-2 2 7 0,-4 2-17 16,-8 9 0-1,-9 3-9-15,-6 4 19 0,-5 2-20 16,0 0-13-16,-3 8 21 15,-17 11-32-15,-10 9 34 16,-4 0-28-16,-5 2 27 16,6-9 2-16,3-4 0 15,5-1-1-15,6-7 2 16,8-3-6-16,5-4 14 16,5-2-10-16,1 0 16 15,0 0 6-15,11-1-40 16,10-9 18-16,6-4 0 15,9-5 18-15,6-5-12 16,8-7-6-16,6-3 14 16,2-1-5-16,0 2-15 0,2 3 6 15,-3 1-80 1,0 4 22-16,-6 0-194 0,-6 2-171 16</inkml:trace>
  <inkml:trace contextRef="#ctx0" brushRef="#br1" timeOffset="-152009.196">11926 5465 370 0,'0'0'99'0,"0"0"-85"16,0 0 51-16,0 0-7 15,0 0-4-15,0 0 47 16,-1 0-77-16,1 0-23 16,0 0 61-16,0 0-44 15,0 0 8-15,0 0-8 16,0 0-8-16,0 0 2 16,4-3-12-16,3 3 0 15,4-2-2-15,3 2 3 16,2-1-1-16,4 1 0 15,1-1 10-15,1-3-1 16,2 0-9-16,-2 0 0 0,1-1 8 16,-1 1-7-16,-3-2-1 15,-1 2 0 1,-2 0 10-16,-6 1-17 0,-4 1 7 16,-4 2 0-16,-2 0-10 15,0 0 19-15,0 0-9 16,0 0 3-16,0 0 5 15,0 0-5-15,-6 0-3 16,-1 0-32-16,-1 0 30 16,-1 0-18-16,0 0 7 15,-3 0-13-15,1 0-29 16,-5 2 47-16,1 2-15 16,-1-1-2-16,-1 0 15 0,2 0-10 15,2 1 20-15,4-3-5 16,1 2 14-16,5-3-12 15,2 0 3-15,1 0 0 16,0 0-15-16,0 2 3 16,0-1-17-16,4 0 22 15,10 1-13-15,2 1 17 16,4-3-177-16,-2 0-205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19:51.9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19075 2907 410 0,'0'0'248'16,"0"0"-182"-16,0 0 3 15,0 0 10-15,0 0-58 16,0 0-7-16,7 0-14 15,29 0 0-15,4 0 39 16,0 8-39-16,1 7 0 16,-7 0 5-16,-6 2 12 15,-6 2-14-15,-8-1-3 0,-4 1 0 16,-7 3 25 0,-3 0-19-16,-3-1-6 0,-12 4 36 15,-6-5-31-15,0 1 20 16,-1-3-25-16,2-2 0 15,2-4-14-15,4-4 14 16,4-4-115-16,2-4-71 16,5-1-368-16</inkml:trace>
  <inkml:trace contextRef="#ctx0" brushRef="#br0" timeOffset="525.423">18537 3137 499 0,'0'0'101'15,"0"0"-76"-15,0 0-22 0,0 0 32 16,0 0 90-16,0 0-77 15,3 3-5-15,10-2 17 16,10-1-21-16,20 0 57 16,13 0-72-16,10-7-19 15,11-1 13-15,0-2-18 16,0 1 0-16,-6 0-1 16,-8 0 10-16,-10 0-9 15,-9 0 0-15,-8 0 4 16,-9 1-10-16,-11 1 6 0,-5 0 0 15,-8-1-1 1,-3 0-30-16,0-2 17 0,-7 1-72 16,-9-3-57-16,-6 3 36 15,-6-2-140-15,-1 3-225 16</inkml:trace>
  <inkml:trace contextRef="#ctx0" brushRef="#br0" timeOffset="763.998">19028 2949 561 0,'0'0'165'0,"0"0"-106"16,0 0-51-16,0 0 16 15,0 0-19-15,0 0-5 16,68 22 47-16,-27-7-38 16,-4 4 49-16,-4 5-58 0,-7 2 11 15,-11 4 8-15,-9 1-16 16,-6 5-3-16,-9 2 12 15,-16 0-6-15,-9-1 15 16,-5-2-21-16,-4-2-6 16,1-4-6-16,3-7-206 15,5-8-463-15</inkml:trace>
  <inkml:trace contextRef="#ctx0" brushRef="#br0" timeOffset="3991.582">5874 5020 629 0,'0'0'57'0,"0"0"9"16,0 0-65 0,0 0 19-16,0 0-16 0,0 0-4 15,61-59 10-15,-40 53 8 16,2 0 8-16,-5 6-26 15,-3 0 6-15,-3 0 0 16,-1 3-6-16,-4 9 0 16,-2 2-6-16,-3 3 26 15,-2 2-16-15,0 0-1 16,0-3-3-16,-7-4 36 16,5-3-36-16,2-3 0 15,0-2-8-15,0 0 31 0,0 1-33 16,11 2 10-1,5 0 0-15,0 1 13 0,2 1-12 16,-6 1-1-16,-2 1 0 16,-4 2 14-16,-6 3-8 15,0 3-2-15,-3 0 7 16,-15 4 51-16,0 0-57 16,-5-4 14-16,3-1-1 15,4-4-9-15,5-2 2 16,3-5-11-16,6-1-38 15,2-4-6-15,0-2-78 16,0 0-38-16,0-5-98 16</inkml:trace>
  <inkml:trace contextRef="#ctx0" brushRef="#br0" timeOffset="4934.072">6256 5493 520 0,'0'0'122'15,"0"0"-55"-15,0 0-38 16,0 0 22-16,0 0 3 15,0 0-40-15,11-13 41 16,-11 13-55-16,6 0 0 16,0 6 4-16,8 6 12 15,2 3 19-15,5 3-12 16,3 3-18-16,3 0 43 0,3 0-47 16,1 2-1-16,-2-3 28 15,-2 1-26-15,-2-1 6 16,-2 0-8-16,-6-4 0 15,-1-3 3-15,-2-2-3 16,-5-2 0-16,-2-5-1 16,-1-2 14-16,-1-2-23 15,-2 0 10-15,1 0-4 16,5 0-11-16,2 0-60 16,3 0-75-16,1 0-33 15,-1 2-349-15</inkml:trace>
  <inkml:trace contextRef="#ctx0" brushRef="#br0" timeOffset="5316.347">6852 5901 387 0,'0'0'327'16,"0"0"-260"-16,0 0 6 16,0 0-2-16,0 0-57 0,0 0 0 15,0 8-14-15,0 10 0 16,0 7 77-16,0 7-74 15,0-1 6-15,0 1 35 16,0-3-28-16,0-2 12 16,-3-1-28-16,2-3 4 15,-1-3 7-15,2-4-11 16,0-3 0-16,0-4-8 16,8-7-56-16,8-2-42 15,5-9-97-15,2-12-474 16</inkml:trace>
  <inkml:trace contextRef="#ctx0" brushRef="#br0" timeOffset="5663.197">7091 5974 767 0,'0'0'108'0,"0"0"-30"16,0 0-75-16,-63 18 45 15,49-5 0-15,5-3-40 16,5 1 10-16,4-1-18 16,0-2 0-16,6 2 2 15,8-3 2-15,6-1-4 16,-2 1 22-16,1 0-15 0,-3 1-6 16,-6 4-1-16,-4 4 0 15,-5 3 5-15,-1 4 3 16,-6 1 1-1,-10-1 32-15,-2 0-21 0,2-4 15 16,2-5-35-16,5-4 4 16,3-5 0-16,3-3-4 15,3 0-15-15,0-2-33 16,0 0-68-16,6-4-135 16</inkml:trace>
  <inkml:trace contextRef="#ctx0" brushRef="#br0" timeOffset="6268.454">7293 6582 767 0,'0'0'72'0,"0"0"-50"15,0 0-22-15,0 0 39 16,0 0-4-16,69 38 43 16,-45-25-64-16,0 2 3 15,-1-1 10-15,-2 1-8 16,-2 0-8-16,-2-1-11 15,-6-4 2-15,0 0-3 16,-5-2 1-16,0-4 0 16,-3 0-7-16,-1 0-99 15,-1-4-67-15,2 0-252 16</inkml:trace>
  <inkml:trace contextRef="#ctx0" brushRef="#br0" timeOffset="6764.585">7662 6779 520 0,'0'0'62'15,"0"0"-33"-15,0 0-17 16,65 3 16-16,-54 9-14 16,-1 1 38-16,-5 7-37 15,-5 2-3-15,0 1 19 16,-7 1-29-16,-8 0 5 16,-6-3 15-16,0-2-20 15,2-2 11-15,2-3-13 16,6-5 8-16,5-6-21 15,2-2 13-15,4-1 0 16,0 0 8-16,0 0-1 16,6-1 9-16,3-2-16 15,1 1 4-15,0 2 19 0,1 0 6 16,0 0 13 0,-1 3-1-16,1 5-36 0,2 2 59 15,2 4-34-15,3 4-14 16,0 2 32-16,-1 0-48 15,-2-1 0-15,0-4 0 16,-3-6-10-16,2-4-10 16,4-5-101-16,-2 0-97 15,-2-9-266-15</inkml:trace>
  <inkml:trace contextRef="#ctx0" brushRef="#br0" timeOffset="7111.886">7970 6934 285 0,'0'0'424'0,"0"0"-349"15,0 0-40-15,0 0 14 16,0 0 13-16,0 0-52 16,34-14 24-16,-29 25-34 15,-1 2 4-15,-2 5 9 16,-2 1 2-16,0 1-4 15,0 2-2-15,0-2-9 16,0 2 35-16,0-2-30 16,0-2 0-16,0-1 13 15,0 0-18-15,1-1 10 16,5-1 10-16,5-1-17 0,2 1 28 16,4-1-31-1,6 0 4-15,7-3 10 0,3-3-13 16,2-1-2-1,-1-2-5-15,-2-4-47 0,-2 1-42 16,-10-2-172-16</inkml:trace>
  <inkml:trace contextRef="#ctx0" brushRef="#br0" timeOffset="7768.395">8206 7409 601 0,'0'0'132'0,"0"0"-64"16,0 0-29-16,0 0 12 15,0 0 49-15,0 0-100 16,11 13 21-16,10-6 72 16,4 1-56-16,4 3 20 15,6 0-57-15,-1-1 1 16,-2 3 29-16,-1 1-23 15,-1-2-7-15,-4 3 8 16,-3-1-8-16,-4 0-3 16,-3 1-85-16,0-1-48 15,-5-1-34-15,-1-5-327 16</inkml:trace>
  <inkml:trace contextRef="#ctx0" brushRef="#br0" timeOffset="8123.217">8727 7752 729 0,'0'0'139'0,"0"0"-121"16,0 0-16-16,0 0 25 16,0 0 75-16,63 2-90 15,-42 1 18-15,0 0 18 16,0 3-32-16,-1 0-1 16,-4 0-15-16,-3 3 0 15,-3 0-9-15,-3 3 9 16,-1 0-14-16,-3 2-32 15,-3 1-49-15,0-1-16 16,0 1-45-16,-1-4-128 16,-3-2-54-16</inkml:trace>
  <inkml:trace contextRef="#ctx0" brushRef="#br0" timeOffset="8796.394">8841 7802 808 0,'0'0'113'0,"0"0"-81"16,0 0 18-16,0 0-27 16,0 0 48-16,0 0-42 15,21-12-26-15,-1 12 11 16,0 0-14-16,-3 0 0 0,-2 1 4 16,-5 8-4-16,-5 4-9 15,-4 5 8-15,-1 2 2 16,-6 5-1-16,-11 1 0 15,-6 0 0-15,-1-1 10 16,3-5-5-16,3-2-5 16,5-8 0-16,3-2-9 15,6-6 3-15,1-1 4 16,2-1 2-16,1 1-7 16,0-1 7-16,0 2 0 15,0 2-1-15,2 0 4 16,7 2 2-16,2 2 8 15,1 2-12-15,3 2 40 16,0-1-33-16,0 3 14 0,-1 1-18 16,2 0 3-16,-3-1-9 15,1-1 2-15,2-2-28 16,-1-4-26-16,3-4-87 16,-1-3-106-16</inkml:trace>
  <inkml:trace contextRef="#ctx0" brushRef="#br0" timeOffset="9216.901">9177 7945 893 0,'0'0'79'0,"0"0"-76"0,0 0 24 15,0 0-1-15,0 0 12 16,0 0-38-16,15 0 5 16,-11 10-15-16,1 5 10 15,-5 3 0-15,0 3 3 16,-5-1-3-16,-4-1 0 16,2-4-4-16,2-3 13 15,4-3-8-15,1-2-1 16,0-1 0-16,0 0 12 15,6-1-8-15,4-1 24 0,-2 5-10 16,1 0-14-16,-4 2 27 16,-3 2-13-16,-2 4 1 15,0 2 33-15,-10 4-33 16,-5-2 13-16,-3-3-17 16,3 0-4-16,1-5 2 15,4-4-13-15,4-2-24 16,3-3-21-16,3-4-117 15,0 0-90-15</inkml:trace>
  <inkml:trace contextRef="#ctx0" brushRef="#br0" timeOffset="10207.464">9487 8787 585 0,'0'0'103'0,"0"0"-43"16,0 0-28-16,0 0 74 15,0 0-9-15,0 0-52 16,0 0 32-16,62 3-56 15,-44 7 18-15,4 3 7 16,1 2-29-16,6 0 29 16,-1 2-46-16,-1-2 0 15,-1-2 11-15,-3-1-6 16,-1 0-6-16,-5-3 1 16,-2-3-16-16,-5-1-12 15,-3 1-83-15,-5 1-54 16,-2-4-47-16,0 0-367 0</inkml:trace>
  <inkml:trace contextRef="#ctx0" brushRef="#br0" timeOffset="10676.163">9903 8963 910 0,'0'0'52'0,"0"0"-47"0,0 0-5 16,0 0 0 0,67 3 15-16,-55 9-15 0,-3 3 0 15,-3 4 33-15,-4 3-28 16,-2 1-1-16,0 3 6 15,-13 1-9-15,-5-3 17 16,-1-2-18-16,0-5 0 16,5-5 0-16,4-6 0 15,5-3 0-15,5-1 7 16,0-2-5-16,0 0 29 16,0 0-31-16,1-2 7 15,8-4-8-15,4 1 7 16,2 1-9-16,0 1 3 15,1 3 0-15,0 0 23 0,-1 5-23 16,-2 5 2-16,-2 4 11 16,-1-1-10-16,-2 0-3 15,-1-2 0-15,-1-3-4 16,1-3-39-16,3-3-96 16,0-2-159-16</inkml:trace>
  <inkml:trace contextRef="#ctx0" brushRef="#br0" timeOffset="11128.278">10377 9062 760 0,'0'0'152'0,"0"0"-96"0,0 0-18 16,0 0-9-16,0 0 38 15,0 0-34-15,-50-9-13 16,39 10 24-16,0 6-41 16,-1 3 8-16,3 2-8 15,3 2 1-15,0-1-5 16,6-1 1-16,0 1 0 16,3-4-9-16,8-1 9 15,0-4-2-15,5-3-12 16,-1-1 14-16,2-1-17 0,-3-11 17 15,2-1 0 1,-5-2-10-16,-2 0 11 0,-3 1-1 16,-4 6 13-16,-1 3-8 15,-1 2 39-15,0 3-36 16,0 0-2-16,0 0-6 16,0 8 6-16,-3 9-6 15,-4 6 0-15,2 1 0 16,0 5 7-16,1-2-7 15,1-3 0-15,0-1-11 16,0-3-5-16,1-3-70 16,1-4-57-16,1-6-154 15</inkml:trace>
  <inkml:trace contextRef="#ctx0" brushRef="#br0" timeOffset="11783.474">10425 9618 756 0,'0'0'144'0,"0"0"-134"15,0 0-10-15,0 0 27 16,0 0-21-16,0 0 66 16,0 0-19-16,70 44 10 15,-44-35-47-15,1 0 9 16,1 0 14-16,-1 0-31 0,-2 0 8 15,-4 0-16-15,-5-3 4 16,-6 1-1-16,-3-2-3 16,-2-1-12-16,-1 4-23 15,-3-3-77-15,1 2-66 16,-2-4-112-16</inkml:trace>
  <inkml:trace contextRef="#ctx0" brushRef="#br0" timeOffset="12306.711">10873 9763 678 0,'0'0'158'16,"0"0"-51"-16,0 0-68 15,0 0-23-15,0 0 5 16,0 0-15-16,0 28 27 16,-1-6-2-16,0 5-8 15,1-1 17-15,0 1-23 0,0-6-10 16,7-3-7-1,4-6 0-15,3-6 7 0,2-6-7 16,4 0 0-16,-1-6 7 16,3-8-5-16,-3-1 13 15,-4-1-15-15,-5 6 2 16,-3 1-4-16,-4 4 9 16,-2 5-7-16,-1-1 0 15,0 1-1-15,0 0-5 16,0 0-9-16,0 8 15 15,-2 9-7-15,-6 7 7 16,4 4 0-16,-3 2 14 16,3 1-7-16,1-2 6 15,0-5-13-15,3-4 0 16,0-3-17-16,2-7-30 0,11-4-69 16,3-6-50-1,5 0-284-15</inkml:trace>
  <inkml:trace contextRef="#ctx0" brushRef="#br0" timeOffset="12644.254">11202 10031 731 0,'0'0'147'16,"0"0"-36"-16,0 0-81 15,0 0 9-15,0 0 10 16,0 0-45-16,-37 33 18 0,37-19-17 15,2-1-5 1,11-1 0-16,3-1 8 0,3-4-14 16,0-5 6-16,0-2 0 15,-2-2-20-15,-2-7 12 16,-5-3 2-16,-3 0 3 16,-5-3 6-16,-2 0-9 15,0 0 6-15,-10 0 0 16,-3 1 0-16,-1 3 4 15,-3 3-7-15,3 5 4 16,2 3-1-16,1 0 0 16,2 0-76-16,2 0-96 15,0 1 12-15,1 1-399 0</inkml:trace>
  <inkml:trace contextRef="#ctx0" brushRef="#br0" timeOffset="13267.702">11214 10573 562 0,'0'0'380'16,"0"0"-321"-16,0 0-34 15,0 0-25-15,0 0 7 16,0 0 27-16,47 10-23 16,-21-2 10-16,1 2 26 15,2 0-40-15,0 3-4 16,-2-3 11-16,-2 2-14 0,-6-1 6 15,-4-3-6-15,-1 0 0 16,-5-1-5-16,2-2 5 16,0-1-75-16,3-2-27 15,2-2-144-15</inkml:trace>
  <inkml:trace contextRef="#ctx0" brushRef="#br0" timeOffset="13813.78">11770 10769 145 0,'0'0'597'15,"0"0"-480"-15,0 0-99 16,0 0-4-16,0 0 19 16,0 0-10-16,0 21 45 15,0-3-26-15,0 0-17 0,0 0 5 16,2-3-30-1,6-3 5-15,2-3 7 0,6-4-10 16,2-5-2-16,5 0 12 16,1-2-9-16,1-13 11 15,-1-1-14-15,-3-2 0 16,-6 1-7-16,-4 4 11 16,-5 5-4-16,-4 3 0 15,-2 3 6-15,0 2 1 16,0 0-7-16,0 0 0 15,-1 4-12-15,-7 12 21 16,-3 6-9-16,2 5 0 0,2 0 5 16,0-1 0-1,5 0-5-15,2-2 0 16,0-3-7-16,0-3 2 0,1-6-48 16,11-6-47-1,6-6-135-15,3-8-297 0</inkml:trace>
  <inkml:trace contextRef="#ctx0" brushRef="#br0" timeOffset="14600.429">12241 10850 606 0,'0'0'108'16,"0"0"-47"-16,0 0 19 16,0 0-9-16,0 0-6 15,0 0 19-15,0-9-64 0,0 9 4 16,0 0 4 0,0 0-25-16,0 0 28 0,0 0-31 15,0-2 3-15,5-1 11 16,8 2-4-16,1-1-10 15,-2 1 0-15,-4 1 8 16,-1 0-7-16,-4 0-1 16,0 0 0-16,-2 0-10 15,0 0 10-15,-1 0-4 16,1 1 0-16,0 1 8 16,1 1-8-16,-2-1 4 15,0 1 0-15,2-2-1 0,-1 0 3 16,0 3-2-16,1 0 0 15,0 1 6-15,0 2-10 16,0 2 4-16,0 3 0 16,-2 3 2-16,0 0-2 15,0 5-4-15,-10-3-2 16,2 3 12-16,0-1 2 16,1-6-8-16,2-4-2 15,2-5 0-15,2-4 4 16,1 1 0-16,0-1-2 15,0 0 9-15,0 0-16 16,0 0 7-16,0 1 0 16,1 3-1-16,7 0 9 15,4 5-8-15,4 0 0 0,0 0 13 16,2-1-13 0,3 3 0-16,1-2 0 0,-1-2 4 15,1 2-4-15,-4-3-4 16,-2-1-40-16,-3 0-68 15,-6-1-51-15,-4-3-302 16</inkml:trace>
  <inkml:trace contextRef="#ctx0" brushRef="#br0" timeOffset="15404.444">12466 11456 582 0,'0'0'168'16,"0"0"-89"-16,0 0-25 15,0 0 10-15,0 0-33 16,0 0 10-16,14 8-32 16,1-1 14-16,7 2 62 15,7 0-72-15,3 2 6 16,2 2 10-16,0 1-28 0,-2-1 16 16,1 2-17-16,-2 1 0 15,-4 0-4-15,-4 1 4 16,-5-2 0-16,-6-3 5 15,-5-3 1-15,-2-4-9 16,-3-2 3-16,-1-2-37 16,-1 1 24-16,2-2-92 15,-2 0-11-15,0 0-43 16,0 0-156-16</inkml:trace>
  <inkml:trace contextRef="#ctx0" brushRef="#br0" timeOffset="16168.448">13108 11582 168 0,'0'0'399'0,"0"0"-259"15,0 0-31-15,0 0-90 0,0 0 28 16,0 0-47-16,11 5 0 16,-16 11 96-16,-3 2-66 15,0 4 29-15,2-1-40 16,2 1-17-16,1-3 46 16,3-3-45-16,0-1-3 15,0-6 5-15,4 1 8 16,8-4-15-16,3-2 2 15,4-4 0-15,0 0-12 16,1 0 6-16,-1-8-2 16,-4 0 7-16,-4 2-4 15,-6 1-2-15,-1 3 7 16,-3 0 0-16,-1 2 26 0,0 0-26 16,0 0 0-1,0 0-5-15,0 2 8 0,0 11-8 16,0 7 1-16,-1 6 4 15,-3-1 41-15,2 2-36 16,1-1-2-16,0-3-3 16,1-4 10-16,0-5-24 15,0-6 3-15,0-3-81 16,4-5-31-16,8 0-126 16,6-9-408-16</inkml:trace>
  <inkml:trace contextRef="#ctx0" brushRef="#br0" timeOffset="16566.164">13516 11736 742 0,'0'0'130'0,"0"0"-40"16,0 0-55-16,0 0-30 15,0 0 46-15,0 0-51 16,-4 11 4-16,-6 5 34 15,-1 6-15-15,-1 3-15 16,1 4 13-16,0 2-14 16,3-1 20-16,4-3-27 15,2-6 0-15,2-2 9 0,0-5-9 16,0-3 0 0,9-5-1-16,4-4 3 0,1-2 11 15,4 0-13-15,-1-4 0 16,-2-8 11-16,-4-3-11 15,-4 0-7-15,-6-2 3 16,-1 4-6-16,-1 0 10 16,-13 4-18-16,-3 4 6 15,-2 4 11-15,-1 1-6 16,1 0 4-16,4 7 3 16,1 1-52-16,6 2-23 15,2 2-88-15,4-2-113 16</inkml:trace>
  <inkml:trace contextRef="#ctx0" brushRef="#br0" timeOffset="17362.477">13501 12361 575 0,'0'0'208'0,"0"0"-117"15,0 0-23-15,0 0-25 16,0 0 1-16,0 0 8 15,0-3-52-15,5 12 0 16,9 5 32-16,2 3-10 16,2 0 4-16,2 0-10 15,-1 0-9-15,2-2 34 16,-3 0-37-16,0-3 7 16,-5-1-6-16,-2-2-5 15,-3-2 0-15,-2-1 0 16,-1-2 2-16,0 1-17 15,3 0-41-15,-1-2-67 0,1-2-78 16,-2-1-275-16</inkml:trace>
  <inkml:trace contextRef="#ctx0" brushRef="#br0" timeOffset="17886.271">13937 12613 783 0,'0'0'116'16,"0"0"-37"-16,0 0-28 15,0 0-46-15,-64-3 5 16,43 7 46-16,2 5-19 16,4-3-14-16,8 3-14 15,3-2 3-15,4 0-17 16,0 1 5-16,0 1 0 0,6 2-5 15,3 1 9 1,4 2-4-16,-1-1 0 0,-2 2 8 16,-1-2-8-16,-4-1 0 15,-3 0 0-15,-2 0-3 16,0 1 3-16,0 0 0 16,-4-3-3-16,-6 1 8 15,-4-2 38-15,-1 0-38 16,0-2 3-16,2-1 7 15,6-4-13-15,5 0 1 16,2-2-3-16,0 0-86 16,9-9 21-16,11-7-202 15,7-1-220-15</inkml:trace>
  <inkml:trace contextRef="#ctx0" brushRef="#br0" timeOffset="18231.186">14091 12739 791 0,'0'0'170'16,"0"0"-112"-16,0 0-37 15,0 0 53-15,0 0-21 16,0 0-12-16,-41 13-41 16,41-2 0-16,0 1-6 15,4 1 6-15,8-3 0 16,2-2 6-16,2-2-1 15,0-4-6-15,2-2 1 0,-5 0 0 16,-2-1-10-16,-4-7 4 16,-4 0 6-16,-1-1 0 15,-2-3 11-15,0 0-22 16,0 0 4-16,-5 2 7 16,-3 2-23-16,-3 5 17 15,1 3 1-15,-4 0 1 16,2 0-28-16,-1 7-19 15,2 2-40-15,2 3-59 16,4-2-64-16</inkml:trace>
  <inkml:trace contextRef="#ctx0" brushRef="#br0" timeOffset="18871.274">14125 13249 818 0,'0'0'124'15,"0"0"9"-15,0 0-101 16,0 0 15-16,0 0 25 15,0 0-72-15,-3-7 0 16,11 14 8-16,3 3-7 16,3 3 38-16,2 1-33 15,-3 1 0-15,2 0 26 16,-3 0-21-16,4 0-11 16,-2 0 12-16,-2-3-7 15,-3 0-2-15,-2-3-3 16,-1-3 0-16,-3 0-17 15,1-3 12-15,-1-1-45 0,0-1-52 16,2-1-59 0,0 0-129-16</inkml:trace>
  <inkml:trace contextRef="#ctx0" brushRef="#br0" timeOffset="19347.956">14437 13400 516 0,'0'0'166'0,"0"0"-145"0,0 0 13 15,-61 9 6-15,35 0 62 16,6 2-9-16,0-1-50 16,5 1-24-16,5-1 33 15,5-3-50-15,5 1 1 16,0-1-3-16,0 2 8 16,9 0-16-16,5 2 8 15,2-2 0-15,-1 0 6 16,-3 0-6-16,0 1-1 0,-4-2-5 15,-5 1-1 1,-2 2 7-16,-1-4-4 0,0 1 4 16,-3 2 3-16,-9 0 2 15,-3 1 9-15,-2-3 6 16,-1 0-14-16,2-1 25 16,3-1-29-16,4-2-2 15,6-1 2-15,3-3-2 16,0 0-37-16,1 0-64 15,14-3-128-15,5-9-412 16</inkml:trace>
  <inkml:trace contextRef="#ctx0" brushRef="#br0" timeOffset="19681.005">14540 13463 685 0,'0'0'198'0,"0"0"-66"16,0 0-126-16,0 0 14 15,0 0 36-15,61-19-52 16,-47 19 17-16,-1 0-21 16,0 0 0-16,-3 0 0 15,-1 1 0-15,-2 6-2 0,-4 3-4 16,-1 0 6-1,-2 4 19-15,0 2 16 0,-3-1-5 16,-8 2 22-16,-4-2-33 16,1 0 3-16,1-2-10 15,1-4-8-15,2 0-8 16,3-3-2-16,3-2-104 16,4-2-70-16,0-2-268 15</inkml:trace>
  <inkml:trace contextRef="#ctx0" brushRef="#br0" timeOffset="21846.451">14631 13841 377 0,'0'0'297'0,"0"0"-239"16,0 0-5-16,0 0-46 16,0 0 51-16,0 0 42 0,0 0-86 15,0 2 5 1,0 1 2-16,4 1-4 0,1 2 37 16,-1 4-29-16,3-1-23 15,0 4 50-15,-1 0-44 16,2 3 19-16,0 1-1 15,0 1-16-15,-1-2 15 16,-1 2-25-16,0 1 1 16,-1-5 23-16,-2 1-18 15,1-1-6-15,-1-5 6 16,-1-2-3-16,2-1 0 16,-2-3-3-16,1-1 1 15,-3-2-17-15,0 0 16 0,4 0-70 16,1 0-25-1,-1-11-112-15,-1-3-574 16</inkml:trace>
  <inkml:trace contextRef="#ctx0" brushRef="#br0" timeOffset="22739.196">14940 14103 321 0,'0'0'361'0,"0"0"-258"16,0 0-71-16,0 0 4 15,-71 15 3-15,49-7 29 16,3 1-1-16,5-1-51 16,6 0-11-16,6-1 2 15,2-1-5-15,0 3-2 0,0-2 0 16,13 1 1-1,1 1 2-15,-1 1-3 0,3-2 0 16,-7 0-6-16,-1-1 10 16,-2 0-4-16,-6-2 0 15,0 3 0-15,0 2 7 16,-9 0-4-16,-4 0-3 16,-2 2 21-16,-3-2-17 15,3-3 17-15,1 2-21 16,5-3 4-16,5-3-6 15,3-1 2-15,1-2-71 16,3-2-119-16,14-12-270 16</inkml:trace>
  <inkml:trace contextRef="#ctx0" brushRef="#br0" timeOffset="23226.128">15165 14153 242 0,'0'0'504'15,"0"0"-394"-15,0 0-68 16,0 0-35-16,0 0-1 16,0 0 18-16,-52 13 51 15,41 0-54-15,1-4-20 16,0 4 32-16,4-3-27 0,2-1 11 15,4-1-12-15,0-3 2 16,0-1-3-16,0-1-4 16,10-1 0-16,4-2 18 15,4 0-17-15,-1 0-1 16,-1-9 0-16,2-2-2 16,-4 0 2-16,-1 1 0 15,-3 0 4-15,-2 5-7 16,-5-1 6-16,-1 5-3 15,-2 1 28-15,0 0-25 16,0 0 17-16,0 0-20 16,0 7 0-16,0 8 18 0,-2 3-15 15,-1 3 22 1,2-1-2-16,1-1-22 0,0 0 21 16,0 0-22-16,0-3 2 15,0-3-6-15,0-5 4 16,0 0-27-16,0-3-57 15,6-1-57-15,1-4-131 16</inkml:trace>
  <inkml:trace contextRef="#ctx0" brushRef="#br0" timeOffset="24133.948">15184 14483 396 0,'0'0'155'0,"0"0"-41"16,0 0-29-16,0 0-32 16,0 0 24-16,0 0-14 15,0 0-32-15,0 0 19 16,0 0-31-16,4 0 0 15,0 0 9-15,5 3-7 16,1 3 20-16,4 3-12 16,2 0-21-16,0 2 25 15,0 1-26-15,0-2-6 16,-2 1 10-16,-3-1-9 16,-2-2-2-16,-1-1 0 15,-5-4 9-15,1 0-5 0,-2-3-4 16,-2 0-2-1,0 0-5-15,1 0-5 0,-1 0-39 16,2 0-18-16,2 0-67 16,-2 0-42-16,1-6-338 15</inkml:trace>
  <inkml:trace contextRef="#ctx0" brushRef="#br0" timeOffset="24696.262">15643 14540 586 0,'0'0'103'0,"0"0"4"16,0 0-76-16,0 0 21 15,0 0 37-15,0 0-32 16,-61 32-14-16,43-19-13 0,2 2-15 15,-2-1 22 1,2 3-15-16,2 0 27 0,3 1-33 16,3 2-10-16,2-3 7 15,4 1-13-15,2-1 0 16,0-2-1-16,6-3-8 16,4-2 1-16,2-5-18 15,0-2-16-15,-4-3 18 16,-2 0-13-16,-4 0 3 15,-2 0 32-15,0 0 2 16,0 0-4-16,-7-6 4 16,-5 4-19-16,0 2 15 15,0 0-3-15,1 0 7 0,4 0 0 16,1 0 1-16,3 0-16 16,3 0 3-16,0 1-118 15,0 1-11-15,5 0-125 16</inkml:trace>
  <inkml:trace contextRef="#ctx0" brushRef="#br0" timeOffset="25280.378">15803 14592 717 0,'0'0'158'15,"0"0"-35"-15,0 0-105 0,0 0 42 16,0 0-47-16,0 0 4 16,-47 14 6-16,37-2-17 15,2 2 19-15,2-1-25 16,3 1 1-16,3-4 0 15,0-1-1-15,0 0 0 16,3 0-5-16,7-2 11 16,2 3-6-16,-2-2 0 15,-3 2 0-15,-1-2 4 16,-3 1-4-16,-2 1 0 16,-1 0-14-16,0-1 26 15,0 2-12-15,-8 2 2 16,-4 2 2-16,-3 0 37 0,1-1-38 15,0 0-1 1,1-4 9-16,4 0-8 0,2-4-6 16,4 0-3-16,1-3-81 15,2-3-30-15,0 0-103 16,0 0-355-16</inkml:trace>
  <inkml:trace contextRef="#ctx0" brushRef="#br0" timeOffset="29093.298">17070 5230 573 0,'0'0'94'15,"0"0"-43"-15,0 0 16 16,0 0-17-16,0 0-32 15,-64-7 65-15,40 19-76 16,2 5 16-16,0 5 9 16,1 5-24-16,3 8 29 15,-4 7-27-15,3 3-4 16,0 0 33-16,4-2-36 16,2-3-3-16,5-6 0 15,6-6 12-15,2-4-19 16,3-7 7-16,15-6-10 0,5-7-7 15,2-4-11-15,-1 0 6 16,-5 0 10-16,-9-1 0 16,-4-4 12-16,-6 2 0 15,0 0 0-15,-13-1-14 16,-4 2 10-16,-3 2-12 16,1 0 9-16,4 0 4 15,8 0-5-15,5 0-65 16,2 0-111-16,9 0-95 15,11-5-128-15</inkml:trace>
  <inkml:trace contextRef="#ctx0" brushRef="#br0" timeOffset="29489.409">17325 5355 729 0,'0'0'118'0,"0"0"-77"16,0 0-13-16,0 0 3 16,0 0-15-16,-75 26 19 15,55-11-18-15,6-1-16 16,6-3 16-16,7-1-17 15,1-2-4-15,6 2 4 0,10 0 0 16,5 3-4-16,2 1 4 16,-3 1 0-16,-5 0 0 15,-7 2 0-15,-5-2 0 16,-3 1-1-16,-3 1 6 16,-15-1-3-16,-6 0-2 15,-4-2 0-15,-3-1 7 16,0-1-5-16,4-4-2 15,6-2 0-15,6-5-36 16,7-1-40-16,8-7-126 16</inkml:trace>
  <inkml:trace contextRef="#ctx0" brushRef="#br0" timeOffset="30075.01">16998 4916 621 0,'0'0'36'15,"-82"0"-14"-15,33 13-20 16,-9 7-2-16,-4 10 38 0,-4 11-23 15,5 11 24-15,10 9 10 16,12 4-27-16,12 1 23 16,16 0-41-16,11 3 6 15,1-2-10-15,20 0 10 16,10-4-14-16,6-4 4 16,9-3 0-16,9-8-6 15,11-8 11-15,6-8-5 16,3-11 0-16,4-9 2 15,1-12-3-15,1 0 1 16,-3-15 0-16,-3-9-16 16,-4-9-15-16,-7-5 19 15,-8-8 10-15,-10-7 2 0,-13-6 6 16,-8-7 8 0,-7-5-3-16,-10-2 28 0,-8-1-39 15,0 2 0-15,-18 5-5 16,-9 5 19-16,-11 9-11 15,-7 11-3-15,-4 13 0 16,-5 11 15-16,-3 6-15 16,0 9 0-16,3 3-3 15,0 1 17-15,1 15-31 16,7 4 17-16,9 7 0 16,6 7-20-16,10 5-27 15,11 5-65-15,7-2-3 16,3-7-181-16</inkml:trace>
  <inkml:trace contextRef="#ctx0" brushRef="#br0" timeOffset="32936.494">15489 14297 394 0,'0'0'178'16,"0"0"-84"-16,0 0-58 0,0 0-22 16,0 0-12-1,-72 27 63-15,57-18-30 0,1 4-34 16,0 2 33-16,1 2-22 16,1 4 4-16,-1 3-7 15,0 3 1-15,-1 1 3 16,-1 4 14-16,0 0-14 15,2-1 23-15,2 1-28 16,3-3 8-16,4 0-2 16,4 2-1-16,0-6-5 15,0 1-8-15,5-1 0 16,4-3-2-16,0-1 2 16,0-1 0-16,-1-3 1 15,2 0 5-15,-1 1 17 0,2-3-18 16,-1 0 0-1,3 0-2-15,2 1 3 0,3-2 0 16,3 4-6-16,3-8 0 16,0 0 13-16,0-5-13 15,2 0 0-15,2-5 4 16,1 5-4-16,0-5 0 16,3 0-4-16,-1 0 16 15,2 0-16-15,-1 0 4 16,-2 0 0-16,-1 0-2 15,2 0 5-15,2 0-3 16,1-7 0-16,1-13 11 16,-3-7-5-16,-4-8-3 15,-6-2 0-15,-2-5 18 0,-7 0-21 16,-2 2 0-16,-2-2-1 16,-4 2 13-16,-2 1-15 15,-3-3 11-15,0 2-8 16,-8 1 19-16,-2 1-16 15,-4-1 1-15,1 4 0 16,-1 2-2-16,0 5 20 16,1 5-22-16,-2 3 0 15,-3 3-8-15,-3-4 9 16,-3 2-1-16,-1 1 0 16,-2 0 12-16,0 1-20 15,0 2 8-15,-2 3 0 16,2 3-3-16,0 3 8 15,-2 4-4-15,4 2-1 0,-3 0 4 16,3 0-1-16,3 2-3 16,1 4 0-16,7-1-2 15,3-1 2-15,6 2-23 16,-1 3-41-16,6 3-50 16,0 6-16-16,0-1-57 15,0-5-239-15</inkml:trace>
  <inkml:trace contextRef="#ctx0" brushRef="#br0" timeOffset="34774.36">17493 5800 392 0,'0'0'23'15,"0"0"-4"-15,0 0 28 0,0 0-7 16,0 0 35-16,0 0 37 16,0 0-71-16,0-28 13 15,0 28 7-15,0 0-44 16,0 0 32-16,0 0-49 15,0 0 0-15,3 0 3 16,4 10 20-16,4 3-23 16,2 3 36-16,4 4-35 15,4 4 35-15,1 6-36 16,3 3 0-16,0 3 19 16,2-2-19-16,-2-1 0 15,0-2-3-15,-5-3 23 0,-3-5-30 16,-5-3 10-16,-2-4 0 15,-5-3 2 1,0-4-2-16,-1-3-1 0,0-1-27 16,1-1-46-16,4-3-23 15,1-1-79-15,1 0-386 16</inkml:trace>
  <inkml:trace contextRef="#ctx0" brushRef="#br0" timeOffset="35321.094">17840 6517 426 0,'0'0'246'0,"0"0"-104"15,0 0-127-15,0 0 9 0,0 0 16 16,0 0-35-16,16 1 55 16,5-1-40-16,4 0-14 15,4 0 28-15,1-3-27 16,0-3-7-16,1 0 8 16,0 1-1-16,-4 1 8 15,-5 3-15-15,-5 1 0 16,-7 0 3-16,-4 4-3 15,-6 8 0-15,0 5-1 16,-5 4 12-16,-8 0 6 16,-5 0-17-16,2-1 1 15,4-2 25-15,-1-3-24 0,6-1-2 16,3-2 0-16,3-3-12 16,1-2-8-16,1-5-77 15,17-2-101-15,7-9-108 16</inkml:trace>
  <inkml:trace contextRef="#ctx0" brushRef="#br0" timeOffset="35742.334">18285 6502 139 0,'0'0'662'0,"0"0"-603"16,0 0-48-16,0 0 2 15,0 0-6-15,0 0 33 16,48-17-33-16,-35 17-3 16,-4 3 17-16,-1 4-21 15,-5 3 0-15,-3 3-4 16,0 1 12-16,-6 2 16 16,-9-1-8-16,-2 2 4 15,1-2 18-15,6-2-34 16,3-4-4-16,6 0 0 15,1-2 5-15,0-1-11 16,7 1 6-16,7 0 0 16,-2 0 2-16,0 2 1 15,-5 1-3-15,-5 2 0 16,-2 1 7-16,-1 3-9 0,-13 2 2 16,1-1 0-16,-4-2 35 15,2-2-34-15,3 1 2 16,-1-6-3-16,4 0-8 15,4-1 6-15,3-1-110 16,2-4-128-16,0-2-299 16</inkml:trace>
  <inkml:trace contextRef="#ctx0" brushRef="#br0" timeOffset="36590.338">18376 7158 498 0,'0'0'264'0,"0"0"-110"16,0 0-125-16,0 0 1 16,0 0-18-16,0 0-5 15,27 17 59-15,-4-6-42 16,4 2-4-16,-1 2 28 15,-1 3-47-15,-1 3 13 16,1 2 3-16,-2 2-13 16,0 0 18-16,-1 2-17 15,-4-1-5-15,-6-2 12 16,-2-5-12-16,-5-4 0 16,-4-2-8-16,0-3 8 15,-1-3-17-15,0-1-80 16,0 0-84-16,0-3-28 0,0-1-414 15</inkml:trace>
  <inkml:trace contextRef="#ctx0" brushRef="#br0" timeOffset="37175.365">18833 7609 702 0,'0'0'148'15,"0"0"-67"-15,0 0-59 0,0 0-16 16,0 0 2-16,0 0-1 16,-49 13 37-16,42 3-40 15,4 6 1-15,0 0 15 16,2 0-19-16,1 1 2 15,0-5-3-15,7 0 7 16,4-4-8-16,3-4 1 16,3-4 0-16,0-6 9 15,2 0-9-15,-1-6 0 16,-2-12 0-16,-5-3 16 16,-4-7-10-16,-5-6-6 15,-2-1 0-15,-3-1-1 16,-12 1 4-16,-1 6-3 0,-3 4 0 15,2 1 7-15,0 2-9 16,2 2 2-16,7-1 0 16,4-1-7-16,4 2 2 15,0 2-21-15,7 1 25 16,7 5-13-16,1 3-7 16,2 3 21-16,-2 5-3 15,-4 1-8-15,-1 0 16 16,-5 0-9-16,0 9 4 15,-2 6 0-15,-3 6-7 16,0 0 7-16,-2 3 0 16,-7 0 25-16,-1-5-23 0,1 1 4 15,3-1-6 1,3-4-26-16,3 0 1 0,3-4-164 16,10-2-127-16</inkml:trace>
  <inkml:trace contextRef="#ctx0" brushRef="#br0" timeOffset="38014.08">19209 7684 739 0,'0'0'131'0,"0"0"-42"16,0 0-42-16,0 0 22 16,0 0-37-16,0 0-12 15,-51 40 49-15,36-16-40 16,3 0-13-16,3 4 1 16,3-2-14-16,4-4 7 15,2-3-10-15,0-5 4 16,0-5-19-16,2-1 15 0,7-5 0 15,3-2-3-15,3-1 12 16,2-2-14-16,2-12 5 16,-4-7 0-16,-3-3-20 15,-7-3 9-15,-5-4 3 16,0-5 6-16,-7-5-16 16,-6-1 13-16,1-2-19 15,-1 2 14-15,4 5-9 16,1 0 11-16,2 5 3 15,6 4-4-15,0 2-13 16,0 8 8-16,6 3 11 16,4 4-14-16,1 4-3 0,-2 2 20 15,1 5-4 1,3 0 1-16,-3 2-2 0,1 13 2 16,-4 3 1-16,-1 6 4 15,-1 3-6-15,-4-2 15 16,-1 1-11-16,0-2 37 15,0 2-36-15,-3-2 6 16,-2 0-7-16,1-1-15 16,2 0 13-16,1-4-158 15,0-6-176-15</inkml:trace>
  <inkml:trace contextRef="#ctx0" brushRef="#br0" timeOffset="38742.919">19248 8242 736 0,'0'0'137'0,"0"0"-119"16,0 0-18-16,0 0-8 15,0 0 8-15,0 0 54 16,57 76-41-16,-30-53 26 16,6 2 1-16,0 0 1 0,0 1 21 15,-4 3-61-15,-2-1 2 16,-6-2 15-16,-4-7-14 16,-8-5-4-16,-2-6 0 15,-4-5 4-15,-2 0-11 16,-1-2 7-16,0-1-46 15,0 0 16-15,0 0-95 16,2 0-35-16,-2 0-266 16</inkml:trace>
  <inkml:trace contextRef="#ctx0" brushRef="#br0" timeOffset="39332.274">19824 8663 717 0,'0'0'89'0,"0"0"-33"16,0 0-40-16,0 0 31 15,0 0-29-15,-66-14-18 16,49 14 49-16,0 0-12 16,1 8-1-16,-3 2-23 15,1 4-10-15,2 0 25 0,2 3-24 16,5 0-8-16,6 1 4 16,3-2 0-16,0 1-10 15,10-2 10-15,7-3 0 16,5-6-6-16,4-5-13 15,-2-1 11-15,0-4 7 16,-3-9-4-16,-3-4-8 16,-2 0 13-16,-5 0 0 15,-5 0-14-15,-3 2 14 16,-2 3 0-16,-1 5 0 16,0 2 6-16,0 2 27 15,0 2-33-15,0 1 10 0,0 0-24 16,0 0 14-16,0 10-2 15,0 8 2-15,-2 4 8 16,0 4 9-16,2 2-17 16,0 4 7-16,-2-3 1 15,2-1-3-15,-1-1-5 16,0-5 9-16,1-5-3 16,0-4-12-16,0-5-15 15,0-5-66-15,7-3 25 16,6 0-95-16,2-6-158 15</inkml:trace>
  <inkml:trace contextRef="#ctx0" brushRef="#br0" timeOffset="39628.062">20080 8742 760 0,'0'0'173'15,"0"0"-147"-15,0 0 7 16,0 0-28-16,0 0 20 16,0 0 37-16,0 30-24 15,0-8-3-15,0 2 7 16,0 1-24-16,0 4 26 16,0-4-44-16,0 2 5 0,0-3-6 15,0-3 5 1,0-5-4-16,0-3 0 0,0-4 8 15,0-3-18 1,0-2-45-16,0 0-41 0,0-4-35 16,0 0-274-16</inkml:trace>
  <inkml:trace contextRef="#ctx0" brushRef="#br0" timeOffset="51060.574">10118 4481 328 0,'0'0'85'0,"0"0"48"16,0 0-28-16,0 0-22 15,0 0 2-15,7-58-36 16,-7 52 66-16,0 1-90 16,-5 1 14-16,-2-1 26 15,0 3-64-15,-3 1 49 16,0 1-50-16,-6 0 3 16,-2 9-15-16,-6 9 12 15,-3 9 0-15,1 0-5 16,2 3 22-16,6-3-34 15,7-2 17-15,7-2 0 16,4-5-12-16,4 0 12 0,13 0 0 16,5 0-2-16,3 0 20 15,0 3-23-15,0-3 5 16,-6 3 0-16,-5 0 2 16,-8-1-2-16,-6-1 0 15,0 2-2-15,-7-4 7 16,-8-1-6-16,-3-4 1 15,3-3 0-15,6-6 10 16,6-3-10-16,3 0-13 16,0-3-4-16,6-15-40 15,12-4 28-15,5-1-7 16,6 5 3-16,3 4 24 16,-3 7-9-16,-6 2 18 0,-3 3-7 15,-6 2 4 1,2 0-11-16,-2 0 14 0,1-2 0 15,0-2 6-15,2-3-6 16,-3-3 0-16,2 0-1 16,-5-2 18-16,-1 2-24 15,-5 2 7-15,-4 2 0 16,-1 2 6-16,0 3 8 16,0 1-14-16,0 0 0 15,-2 3 0-15,-6 8-12 16,0 4 12-16,4 1 0 15,4-1-21-15,0-3 17 0,0 3-2 16,9-4-5 0,3-1 22-16,3-2-3 0,1-4-8 15,4-4 0-15,1 0 1 16,0 0 1-16,0-3-2 16,0-6 9-16,2-1 4 15,-4-1 2-15,-1-2-15 16,-4 2 0-16,-1 1-2 15,-1 2 6-15,-1-1-4 16,-1-3 0-16,2 1 11 16,0-2-11-16,4 1 0 15,0 0 0-15,-1 3-9 16,-1 2 9-16,-1 1 0 16,-5 3-2-16,-2 1 4 15,-4 0-5-15,-2 2 3 0,0 0 0 16,0 0-20-16,0 0 20 15,-6 0 0-15,-1 0-7 16,-4 0 26-16,0 4-17 16,1-1-2-16,4-1 0 15,3-1-4-15,2 0 4 16,1-1-33-16,0 0-1 16,0 0-72-16,0 0-1 15,0 0-168-15</inkml:trace>
  <inkml:trace contextRef="#ctx0" brushRef="#br0" timeOffset="52290.293">10088 4789 752 0,'0'0'13'15,"-82"0"67"-15,42 7-78 16,7 3 2-16,9-2 107 16,12-4-79-16,10-4-22 0,2 0-10 15,4 0 12 1,20-8 10-16,19-10-22 0,16-7 0 15,14-6-9-15,3 0 8 16,-3-3-18-16,-9 0-1 16,-16-2 17-16,-12 6-19 15,-17 8 22-15,-13 8 0 16,-6 7 26-16,-24 7-24 16,-15 0 7-16,-13 13-9 15,-14 12-8-15,1 1 1 16,7-1 7-16,19-8 0 15,15-4-3-15,14-5 3 0,8-2-11 16,2 0-15 0,6 1 1-16,22 1-3 0,16 1 28 15,13 2-12-15,12 4-4 16,2 1-74-16,-1-4-140 16</inkml:trace>
  <inkml:trace contextRef="#ctx0" brushRef="#br0" timeOffset="54098.008">11409 4343 843 0,'0'0'85'0,"0"0"-57"16,0 0-28-16,0 0 2 16,0 0-4-16,0 0 2 15,2 86 0-15,2-45 31 16,1 2-20-16,-3-1 5 15,-2 2 0-15,0-4-5 16,0-6 22-16,-4-5-32 16,-6-6-1-16,2-9 22 15,1-4-17-15,2-8 13 16,-2-2-18-16,0-9 1 16,-2-15 6-16,2-9-7 0,2-6-3 15,5-3-13 1,0 0 18-16,3 3-8 0,11 3 3 15,5 4-5-15,3 6-18 16,6 2 16-16,2 7-4 16,0 4 1-16,-1 5 9 15,-3 3 2-15,-5 5-8 16,-4 0 9-16,-8 10-31 16,-6 8 32-16,-3 6-5 15,-3 4-8-15,-15 2 26 16,-5 0-5-16,-2 0-8 15,3-5 2-15,2-2-10 16,6-6 8-16,7-6 0 16,4-3-9-16,3-6-21 0,0-2-42 15,8 0 33-15,14-7 39 16,5-3-24-16,3 1 24 16,-3 5 0-16,-6 4-3 15,-3 0 12-15,-4 4-18 16,-2 7 7-16,0 3 2 15,0-1 6-15,-1 0-6 16,3-4 0-16,-2 0 31 16,1-4-28-16,3-4 31 15,-2-1-20-15,2 0-10 16,-2 0 42-16,-3-6-46 16,-5 0 0-16,-4 2-6 15,-1 2 14-15,-1 2-23 0,0 0 15 16,-3 0-16-16,-7 9-22 15,-1 0 45-15,3 4-7 16,3 0 0-16,2-1-6 16,3 0-3-16,0-3 9 15,4-2 0-15,12-4 6 16,7 0-6-16,4-3 0 16,4-3 27-16,0-8-21 15,-2-2 0-15,0-2-6 16,-6 3 0-16,-4-2 9 15,-6 1-9-15,-5 1 0 16,-5-1 14-16,-3 2-5 0,0 0 0 16,0 5-9-16,-6 4 0 15,-3 2 32-15,1 0-32 16,-4 5 0-16,3 11-8 16,1 3 13-16,0 2-22 15,6 2 17-15,0 0 0 16,2-4-18-16,0-4 18 15,0-5 0-15,1-4 4 16,1-4 0-16,2-2 3 16,1 0-7-16,1 0 0 15,-1-4 27-15,1 0-27 16,-2 4 0-16,0 0-1 16,-1 0 4-16,-1 15-8 0,0 5-20 15,-2 2 25 1,0 5-33-16,-11-5 25 0,-4 1 8 15,-1-5-7-15,3-6 15 16,4-5-32-16,7-3 22 16,2-4-50-16,0-6 26 15,9-12 5-15,8-8-21 16,6-2 30-16,5 1 1 16,2 3 9-16,0 4-17 15,-2 3 19-15,-2 3-9 16,-3 0 9-16,-2 1 0 15,0-2 32-15,-2 1-20 16,-1-3 44-16,0 1-55 16,-2-4 3-16,-2-2 32 0,0-2-36 15,-4-4 0-15,0 0 31 16,-2-3-30-16,-2 4 29 16,-3 2-30-16,1 5 0 15,-2 6 33-15,0 6-15 16,-1 4-10-16,-1 3 6 15,2 1 3-15,-1 1-34 16,0 13-7-16,3 8 24 16,-2 6-1-16,-1 3 11 15,1 3-10-15,-2-4 37 16,0 0-30-16,0-4 24 16,0-6-29-16,-1-6 0 15,-1-6 30-15,1-3-32 0,1-4 0 16,0-1 19-16,0 0-14 15,0-6 18-15,2-9-23 16,9-7-52-16,0 2 50 16,3 7-65-16,-4 5 49 15,0 4 11-15,-1 4 6 16,1 0-11-16,-1 7 3 16,0 5 9-16,2 1-5 15,0-2 5-15,1-3 0 16,1-1-3-16,4 0 3 15,-1-6-85-15,4-1-232 16</inkml:trace>
  <inkml:trace contextRef="#ctx0" brushRef="#br0" timeOffset="54975.659">13096 4382 779 0,'0'0'13'0,"0"0"64"16,0 0-28-16,0 0-25 15,0 0-6-15,0 0-18 16,0 0 0-16,-40 14 13 16,58 2-13-16,5 4 12 15,2 0 5-15,0 3-5 16,-8 3-17-16,-5 1 5 15,-9 4 0-15,-3 2 3 0,-11-1 1 16,-15 2-4-16,-6-5 13 16,-1-4 3-16,3-9-15 15,9-5-1-15,10-8-40 16,11-3 35-16,0-6-88 16,20-13 24-16,10-5 7 15,7 3 40-15,1 4 15 16,-2 7-3-16,-4 5 10 15,-7 5-20-15,-5 0 20 16,-4 0 0-16,-3 6-3 16,-2 0 14-16,-2 0 2 15,-2-3-5-15,-1 0-2 16,-1-3 84-16,4 0-58 16,0-3 47-16,0-9-52 15,2 0-21-15,-2-5 3 0,1-1-9 16,-3-1 0-16,1 0-9 15,-3 1 11-15,-2 1-2 16,-1 2 5-16,0 0 2 16,-2 6 8-16,0-2-15 15,0 1 0-15,0 0 21 16,2-1-11-16,-2-1-10 16,1 2 14-16,0 0-10 15,0 6 22-15,0 1-26 16,-1 2 3-16,0 1 31 15,0 0-31-15,0 0-3 16,0 0 0-16,0 0-3 0,0 10-4 16,0 9-10-16,0 9 17 15,0 6 5-15,0 3 5 16,-2 4-10-16,-5 0 25 16,-2-1-22-16,1-3 17 15,1-7-20-15,4-6 0 16,1-9-16-16,2-6-47 15,2-9-77-15,12-4-97 16</inkml:trace>
  <inkml:trace contextRef="#ctx0" brushRef="#br0" timeOffset="55741.331">13584 4409 697 0,'0'0'34'16,"0"0"4"-16,-19 62-5 16,-1-31 0-16,0-1 39 15,-1-1-61-15,0-4-9 16,4-6 21-16,1-4-16 16,6-6-7-16,7-6 0 15,3-3-23-15,0 0-7 16,8-10-24-16,8-8 41 15,2 2 0-15,-3 3 9 0,-3 6-4 16,-5 5 8 0,0 2 0-16,-2 0 25 0,6 9-13 15,-2 2-12-15,5 2 38 16,1-1-27-16,1-1 38 16,3-3-49-16,0-4 11 15,1-4 32-15,-2 0-42 16,0-1 2-16,0-8 19 15,-4-4-12-15,-2-1-1 16,-1-3-9-16,-4-2 0 16,-1-2 15-16,-1-2-9 15,-1 0-6-15,-1 3 0 16,0 5 12-16,-3 7 3 16,1 5 0-16,-1 1-4 15,0 2 15-15,0 0-26 0,0 4-7 16,0 11-5-16,0 6 12 15,0 4 0-15,0 5 0 16,0-1 0-16,0-1 8 16,0-4 1-16,0-4-9 15,0-7 13-15,0-7-13 16,0-3 10-16,0-3-10 16,1 0 0-16,9-3 18 15,4-10-10-15,5-3-16 16,-1-1 8-16,-5 5-53 15,-3 6 48-15,-6 6-16 16,-2 0-17-16,-2 14 20 0,0 6-1 16,0 2 19-1,0-2 5-15,0-5 8 0,0-4 5 16,0-6-17-16,0-2 2 16,1-3 50-16,12 0-34 15,9-5 25-15,6-11-41 16,-1-6 17-16,-3 1-40 15,-2-2-41-15,-4 6-92 16,-7 6-25-16,-4 8-181 16</inkml:trace>
  <inkml:trace contextRef="#ctx0" brushRef="#br0" timeOffset="56444.376">14022 4686 124 0,'0'0'427'0,"0"0"-299"0,0 0-82 15,0 0 51-15,0 0 47 16,0 0-85-16,36-10-8 16,-21 0-24-16,1-1-18 15,-2-1 4-15,-5 2-13 16,-5 3 0-16,-2 3 11 16,-2 4-11-16,0 0-5 15,0 0 5-15,-8 9 0 16,1 3-13-16,-1 0 13 15,6-1 0-15,2-2-24 16,0-4 24-16,10-3 0 0,9-2-7 16,5 0 19-16,6-11-15 15,2-2 3-15,-4-1-39 16,-5 2 30-16,-8 4-15 16,-9 4 20-16,-4 4 2 15,-2 0 4-15,0 0-14 16,-11 8 12-16,-7 4 0 15,1 0 37-15,4-2-28 16,2-2 5-16,7-4-14 16,4-3 12-16,0-1-25 15,0 0 13-15,3 0 0 16,11 0 13-16,0 0-5 16,-2 4-8-16,-1 2 0 15,-8 6-27-15,-3 6 20 0,0 3 6 16,-6 3 1-1,-4 0 1-15,2-4 1 0,2-4-2 16,3-7 0-16,3-5 1 16,0-4-7-16,0 0 6 15,12-2 0-15,10-15 33 16,4-5-30-16,-1-7 0 16,-1-3-3-16,-3-2 0 15,-2-2 13-15,-4 1-5 16,-3 1 3-16,-3 1 51 15,-2 4-41-15,-4 5 19 16,-1 5-15-16,-1 6-13 0,-1 8 31 16,0 4-43-1,0 1-5-15,0 0-10 0,0 18-7 16,0 7 9-16,0 10 9 16,2-2-77-16,0-1-14 15,1-6-162-15,-3-6-496 16</inkml:trace>
  <inkml:trace contextRef="#ctx0" brushRef="#br0" timeOffset="57091.91">14987 4823 761 0,'0'0'70'0,"0"0"-58"16,0 0 74-16,0 0 13 15,0 0-27-15,0 0-25 16,71-82-47-16,-45 47 61 0,1-4-58 16,0-4-2-1,0-4 26-15,-4 0-20 0,-3 3-7 16,-5 4 0-16,-5 10 7 15,-7 9-2-15,-1 11-5 16,-2 6 0-16,0 4-13 16,0 2 11-16,-9 18-25 15,-7 13 26-15,0 10 2 16,5 4-11-16,7 0 10 16,4-5-21-16,6-5 16 15,10-7-60-15,1-8-2 16,3-9-29-16,-3-9-126 15,-5-4-237-15</inkml:trace>
  <inkml:trace contextRef="#ctx0" brushRef="#br0" timeOffset="57242.77">15132 4579 843 0,'0'0'83'0,"0"0"-16"16,0 0-57-16,0 0-20 15,0 0 7-15,91-39-76 16,-48 32-61-16,-5 4-287 16</inkml:trace>
  <inkml:trace contextRef="#ctx0" brushRef="#br0" timeOffset="58094.994">15323 4712 740 0,'0'0'95'0,"0"0"-87"16,0 0 6-16,0 0 23 0,0 0 8 16,0 0-27-16,27 13-7 15,-8-11 41-15,2-2-52 16,-2 0 0-16,-2 0 9 16,-5 0-1-16,-2-7 0 15,-1-5-8-15,0-1 9 16,2-2-6-16,-2-4-3 15,5-3-9-15,-1-1 1 16,2-1-6-16,4 6-3 16,0 4-5-16,0 7 10 0,-4 5-1 15,-1 2 0-15,-4 2 1 16,-2 13-4-16,-5 5 5 16,-3 2 11-16,0 1 0 15,0 1 6-15,0-5-9 16,0-2 3-16,0-3 0 15,1-4-8-15,8-3 9 16,3-5-1-16,1-2 10 16,6 0-10-16,3-9 36 15,1-2-36-15,-1-2 0 16,-3 0 5-16,-5-3-3 16,-5 4-2-16,-3-1 0 15,-3 2 11-15,-3 3 9 0,0 4-18 16,0 3-2-1,0 1 27-15,0 0-27 0,0 0-7 16,0 0 1-16,0 9 6 16,0 9-21-16,5 1 21 15,2 2 0-15,2-1 0 16,3-4 1-16,0-1-1 16,2-4 0-16,-2-4 17 15,-2-4-30-15,2-3 15 16,2 0-2-16,4-11 23 15,1-6-16-15,3-4-7 16,-1-2 0-16,-3-1 0 0,2-1 5 16,-6 2-5-16,-1 2 0 15,-5 3 12-15,-4 6-4 16,0 6-4-16,-3 2-4 16,-1 3 8-16,0 1-10 15,0 0 2-15,0 7-6 16,-7 11 3-16,-5 6 6 15,1 5 2-15,-3 4-5 16,3-1 2-16,4-2 1 16,2-5-2-16,3-7-1 15,2-5 23-15,0-6-13 16,3-4 7-16,13-3-16 16,8 0 11-16,9-9 25 0,7-9-37 15,4 2-13-15,-5-2-25 16,-3 4-77-16,-6-1-28 15,-10 3-174-15</inkml:trace>
  <inkml:trace contextRef="#ctx0" brushRef="#br1" timeOffset="198014.868">1354 8755 773 0,'0'0'5'0,"0"0"0"0,0 0-10 16,23 82 16-16,-11-40 1 15,-1 6 31-15,2 4-14 16,-1 3 55-16,-1 1-61 15,-1-6-2-15,-2-3 11 16,-4-10-25-16,-1-11 37 16,0-8-44-16,-2-11 3 15,-1-4 21-15,0-3-21 16,0 0 61-16,0-9 23 16,-6-16-46-16,-7-10-13 0,-6-7-28 15,-1-4-9-15,4-4-4 16,2 2-5-16,2-2 2 15,6 1-9-15,2 4 4 16,4 3 1-16,0 5 8 16,1 7-4-16,11 7 7 15,6 7 2-15,-2 7 1 16,7 9 5-16,0 0 2 16,-1 10-17-16,3 13 16 15,-8 7-8-15,-5 4 1 16,-9 3 4-16,-3-2 3 15,0 1 0-15,-9-5 0 0,-3-2 3 16,3-6-3 0,1-4-55-16,4-7-60 0,4-9-94 15,0-3-181-15</inkml:trace>
  <inkml:trace contextRef="#ctx0" brushRef="#br1" timeOffset="199943.942">1630 9041 366 0,'0'0'182'16,"0"0"-112"-16,0 0-23 16,0 0 38-16,0 0-35 15,0 0 11-15,18 20 44 0,-5-27-50 16,6-10 54 0,6-6-94-16,2-3-14 0,-2-2 15 15,-5 3-7-15,-8 2-9 16,-4 8 0-16,-5 7 0 15,-3 6 3-15,0 2-3 16,0 0-17-16,0 4 7 16,-7 14-7-16,-2 4 9 15,0 3 8-15,5-3 0 16,4-2-23-16,0-5 23 16,2-3 0-16,9-3-4 15,2-5 11-15,2-4-7 16,3 0 0-16,0 0 0 15,2-10 15-15,-4-1-15 16,-1 0 0-16,-4 2 4 16,-5-1 5-16,-2 2 3 0,-1 1-12 15,-3 0 0-15,0 0 26 16,0 2-21-16,-5 2-5 16,3 1 33-16,-2 2-19 15,2 0-18-15,2 0 4 16,0 0-5-16,0 3-25 15,2 9 22-15,9 3 4 16,5 0-10-16,2-1 26 16,5-4-24-16,1-4 6 15,0-3 5-15,-2-3-31 16,-5 0 14-16,-3-1 13 0,-6-7-5 16,-3 3 20-1,-3-2 0-15,-2 1-10 0,0 0 6 16,0-1 23-16,-2-1-29 15,-5-1 0-15,1 0 0 16,0 5 11-16,1-2-17 16,4 1 6-16,-1 3 0 15,2 0-14-15,0-3 14 16,0 0-27-16,0-1 16 16,0 0-18-16,6 2 24 15,0-1-15-15,0 3 20 16,-2 0-21-16,-2 2 21 15,1 0-41-15,-3 0 11 0,0 0-41 16,0 0 44-16,0 0-20 16,0 0 44-16,0 0-18 15,0 0 21-15,0 0 0 16,0 0 9-16,0 0-1 16,0 0 63-16,-5 0-24 15,1-2-32-15,-3-2 54 16,-1-2-56-16,-2-3 1 15,1-1 25-15,0-3-39 16,-3-3 24-16,3 1-24 16,-1 2 4-16,0 2 6 15,1 1-10-15,1 4 0 0,2 4 0 16,4 0 12 0,0 2-14-16,1 0 2 0,1 0 0 15,0 0-21-15,0 0 13 16,0 0-6-16,0 3 14 15,7 1-4-15,5-3-6 16,5-1 2-16,4 0 8 16,6 0-18-16,5-8 18 15,0-1 0-15,-2 2-5 16,-7 1 18-16,-6 4-20 16,-5 2 7-16,-3 0 0 15,-2 0-22-15,-4 0 22 16,-2 5 0-16,-1 5-14 15,0 4 29-15,0 1-19 16,0 0 4-16,0 0 0 0,0-3 2 16,3-1-2-1,3-1 0-15,8-1-11 0,2-3 24 16,4-4-12-16,1-2-1 16,1 0 0-16,-3-4 9 15,2-6-3-15,-3-4-6 16,-5 0 17-16,-3 0-14 15,-6 2 9-15,-2 5-12 16,-2 3 3-16,0 3 38 16,-4 1-41-16,-4 0-8 15,-3 0 1-15,1 9-4 16,2 3 10-16,6 0-11 16,2-3 5-16,0 0-23 0,0-3 30 15,13-3-6-15,2-3-5 16,5 0 4-16,5-3 4 15,-2-9 3-15,1-4 0 16,-5-1-14-16,-3-2 14 16,-2-1 0-16,-5-3-7 15,1 0 23-15,-4-5-8 16,-1-1-8-16,-3-6 9 16,-2-4 17-16,0-4-26 15,2-1 0-15,2 5 1 16,0 7 8-16,2 10-12 15,-3 10 3-15,-2 9 0 0,1 3-15 16,-2 9 15 0,3 16-36-16,1 14 31 0,1 8 10 15,1 0 2-15,1-6-7 16,5-6 0-16,-1-9-5 16,5-7 5-16,3-8 0 15,0-5-10-15,2-6 26 16,-1 0-18-16,-1-7 2 15,1-9 0-15,-4-3 21 16,-4-1-21-16,-6 2 0 16,-3 6 10-16,-3 4-5 15,0 4 10-15,0 4-15 0,-3 0 0 16,-6 9-21 0,0 6 21-16,2 3-9 0,7 0 7 15,0-3-10-15,5-5 11 16,10-4-11-16,4-6-6 15,1 0 1-15,1-6 12 16,2-8-2-16,-5 0 2 16,-3-4 10-16,-3 3-16 15,-5 2 11-15,-2 2 0 16,-3 5 1-16,0 3-1 16,-2 3 0-16,0 0-3 15,0 16-69-15,0 7 69 16,1 7-4-16,-1 4 7 15,0 4-2-15,0-3 2 16,0-1 0-16,-10-3-10 16,-1-8 22-16,4-7-12 0,3-8 0 15,3-5 3-15,1-3 25 16,0-8-7-16,10-14-8 16,8-11-13-16,2-6-13 15,5-1-85-15,-1 2-237 16</inkml:trace>
  <inkml:trace contextRef="#ctx0" brushRef="#br1" timeOffset="200476.405">3439 8353 610 0,'0'0'130'0,"0"0"-35"16,0 0 0-16,0 0 0 16,0 0-30-16,0 0-9 15,-25-47-56-15,25 62-11 16,2 12-15-16,9 11 32 15,-1 7-6-15,1 5 16 0,0-2-3 16,-6 0-1-16,-1-10-12 16,-1-11 1-16,-3-9 9 15,0-9-10-15,0-4 0 16,0-5 4-16,2 0-3 16,1-13 29-16,1-17-30 15,6-14-5-15,2-3 5 16,5 0-42-16,4 7 3 15,1 13 20-15,3 9-2 16,-2 7 14-16,-3 7-9 16,-4 4 0-16,-2 2-5 15,-1 14 19-15,-2 5 2 16,-6 5-5-16,-3 2 16 16,-2 1 6-16,-4 0-17 0,-10-2 3 15,1-6 31-15,3-6-34 16,6-7-29-16,4-8-110 15,4-6-136-15,19-18-275 16</inkml:trace>
  <inkml:trace contextRef="#ctx0" brushRef="#br1" timeOffset="201641.667">3798 8527 429 0,'0'0'257'0,"0"0"-187"16,0 0-21-16,0 0 23 15,0 0-1-15,-57 55-44 16,57-48-27-16,6 1 0 0,9-2 16 16,7-3-16-16,4-3 1 15,1 0 4-15,-2-8 11 16,-6-2-25-16,-9-1 9 16,-5 2 0-16,-5-1-26 15,0-1 26-15,-13 1-38 16,-6 0-13-16,-2 3 5 15,1 3 43-15,4 2-7 16,7 2-8-16,5 0 3 16,4 0-11-16,0 0-24 15,0 1 41-15,0 3 0 16,10 1 7-16,3-4 2 0,2 2 0 16,3-3 18-16,1 0-15 15,1-6 0-15,-2-6 33 16,-4-3-34-16,0-2 23 15,-5-3-2-15,-2 0-16 16,-4-3 32-16,-2-2-28 16,-1-1 0-16,0-1 29 15,-7 2-37-15,-6 3 26 16,4 5-22-16,0 8-4 16,4 4 52-16,5 3-54 15,0 2 1-15,0 0-4 16,0 2-26-16,9 12 24 15,5 7 4-15,4 4 0 16,-2 2-6-16,2-1 6 16,-2-2 0-16,-5 0-5 0,-1 0 17 15,-5 0-9-15,-2-3-3 16,-3 0 0-16,0-6-2 16,0-3 2-16,0-8 0 15,0-4-3-15,0 0-11 16,0-14-3-16,5-11 2 15,7-6-76-15,4 1 88 16,-1 4-13-16,2 4 15 16,-1 7-5-16,-1 1 12 15,-1 4-6-15,2 2 0 16,-3-1 0-16,3 0 27 16,-1 2-13-16,0-1 9 0,-2 4-23 15,-6 1 18-15,-2 0-18 16,-2 1 0-16,-3 1 2 15,0 1-14-15,0 0 12 16,0 0 0-16,0 0 0 16,0 0-21-16,0 3 15 15,0 3 3-15,0-2 3 16,0-2-13-16,0 0 13 16,8-2 0-16,6 0-10 15,2-4 26-15,3-8-9 16,-1-1-7-16,-6 1 0 15,-2 3-21-15,-5 4 21 16,-5 4 0-16,0 1 20 0,0 0-18 16,-3 6 20-16,-9 10-22 15,-3 5 1-15,2 3 11 16,4-1-8-16,4-1-1 16,2-5-3-16,3-5 12 15,0-4-21-15,6-4 9 16,4-4 0-16,2 0 39 15,3-6-32-15,-1-7 9 16,0-3-12-16,-3-3 13 16,-3-1 4-16,-4-3-21 15,-4 0 24-15,0-2 21 16,0-1-44-16,-3 2 24 0,-5-1 10 16,1 5-32-1,0 4 32-15,0 5-10 0,5 7-23 16,-1 2 40-16,3 2-42 15,0 0-8-15,0 3 3 16,0 14-42-16,0 8 39 16,0 2-57-16,3 0-92 15,5-8-84-15</inkml:trace>
  <inkml:trace contextRef="#ctx0" brushRef="#br1" timeOffset="202651.962">5091 8069 736 0,'0'0'107'15,"0"0"-71"-15,0 0-36 16,0 0 0-16,0 0 36 15,-35 70-33-15,25-50 60 16,5 0-58-16,2-5 0 0,3-2 8 16,0-4-13-16,5-6 0 15,10-3 12-15,4 0-12 16,1-6 53-16,1-9-53 16,-4-4 6-16,-7-1-6 15,-4 2 0-15,-6 0-13 16,0 1 3-16,-14 2-32 15,-3 5 21-15,0 4-5 16,5 3 15-16,0 3 1 16,6 0 10-16,0 8-18 15,3 2 14-15,3 3-8 16,0-4-12-16,4 2 24 0,7-2-19 16,4-3 18-1,0-3-26-15,-1 0 14 0,0-3 6 16,-3 0 14-16,2 0-12 15,-3-9 5-15,3-1 0 16,1-3 9-16,-1 4-8 16,-1 2-1-16,-1 2 0 15,-2 5 13-15,1 0-25 16,-1 2 12-16,0 9 0 16,-3 4 1-16,-1 1-1 15,-3 2-3-15,-2-3 1 16,0-2-41-16,0-5 18 15,0-3-22-15,0-5-11 0,0 0 29 16,2-11-23 0,7-10-203-16,0-2 92 0,3-1 88 15,2 2 75-15,2 6 41 16,-5 3 143-16,2 5-53 16,-3 3 9-16,-1 1-62 15,2 4-24-15,1 0-22 16,4 0 26-16,-1 0-46 15,2 0 5-15,1 0-7 16,2 1-10-16,-2-1 0 16,0 0-3-16,1 0-20 15,1-9-22-15,-1 0-98 0,1-1-199 16</inkml:trace>
  <inkml:trace contextRef="#ctx0" brushRef="#br1" timeOffset="202930.041">5710 7925 404 0,'0'0'49'0,"0"0"79"15,0 0-79-15,0 0 28 16,0 0-51-16,0 0-19 15,25-6 73-15,-12 6-66 16,-1 9 7-16,0 0 14 0,-2 1-32 16,-2 2 41-16,-2 1-32 15,-3-3-9-15,-1-1 16 16,-2-5-19-16,0-2-2 16,2-2-64-16,-2 0-140 15</inkml:trace>
  <inkml:trace contextRef="#ctx0" brushRef="#br1" timeOffset="204085.105">1893 10617 508 0,'0'0'141'15,"0"0"-123"-15,0 0-11 16,0 0 16-16,0 0 33 16,64-14 54-16,-37-20-14 15,4-12-51-15,3-12 1 16,0-7-41-16,-2-5 25 16,-5 4-30-16,-9 11 0 15,-7 13 3-15,-7 15 9 16,-4 13-12-16,0 7 0 15,0 6 2-15,0 1-22 16,0 6-14-16,0 12 6 0,5 5 22 16,4-2 7-16,5-2-1 15,3-9 0-15,2-3 1 16,7-7-9-16,1-2 8 16,4-17 0-16,1-10 9 15,0-6-6-15,-7-2-2 16,-1-2-1-16,-7 3 8 15,-6 4-30-15,-5 7 11 16,-2 9 11-16,-2 7 6 16,-2 4-3-16,0 5-6 15,2 0-2-15,3 9-24 16,6 8 15-16,3 7 11 0,2 4 3 16,0 4 7-1,-1-2 1-15,-1-2 1 0,-3-2-9 16,-2-5 4-16,-2-4-1 15,-4-7-3-15,2-6 0 16,-3-4 0-16,0 0 9 16,0-10 3-16,1-5-12 15,1 0 10-15,3 1-32 16,4 8 22-16,0 3 0 16,5 0-17-16,1 3 17 15,1 0-1-15,2 0-6 16,2 0 7-16,1 0-14 15,0 0 14-15,3-3 0 0,-1-9-2 16,-2-6 11 0,-2-2-18-16,-6-2 1 0,-6 0-61 15,-5 2 64-15,-4 7-59 16,0 5 56-16,0 5-7 16,-2 3 19-16,-7 0-11 15,-4 10-9-15,-1 6-73 16,-5 0 13-16,-3-4-169 15</inkml:trace>
  <inkml:trace contextRef="#ctx0" brushRef="#br1" timeOffset="204225.978">2433 10058 526 0,'0'0'455'16,"0"0"-455"-16,0 0-237 15,91-36 185-15,-35 13-220 16</inkml:trace>
  <inkml:trace contextRef="#ctx0" brushRef="#br1" timeOffset="205734.433">3395 9962 924 0,'0'0'32'0,"0"0"-30"16,0 0 27-16,0 0-12 0,41-66 17 15,-29 39-5 1,-1-2-18-16,1 0-10 0,-6 1-1 16,-1 1 0-16,-5 4-14 15,0 9 14-15,0 6-3 16,0 6-6-16,0 2 9 15,-5 5-22-15,-6 13 7 16,1 8 15-16,-1 2-13 16,7 1 13-16,4-3 0 15,0-5-12-15,9-3 19 16,5-5-14-16,4-9 1 16,5-4 6-16,6 0 20 15,3-17-20-15,0-7 0 16,0-5 11-16,-5-1 0 15,-3 0-12-15,-5 3 1 16,-5 3 0-16,-2 5-20 0,-4 5 20 16,-1 4 0-16,1 1-2 15,0 3 13-15,3 1-18 16,1-1 7-16,2 3 0 16,1 1-16-16,1 2 16 15,0 0 0-15,-2 0 1 16,-2 11 12-16,-4 2-26 15,-2 2 13-15,-4 4 0 16,-2-2-11-16,0 1 11 16,0-2-4-16,-2-4-2 15,-2-6-5-15,4-4-3 0,0-2-41 16,0 0 33 0,3-10-5-16,7-5 27 0,0-3 0 15,6-1-6-15,-4 1 20 16,-3 1-15-16,-2-1 1 15,0 3 0-15,-4-2-6 16,-2-2 6-16,-1-3 0 16,0-4-6-16,-9 1-13 15,-2 2-14-15,0 8-12 16,2 5 45-16,3 5-15 16,3 3 15-16,3 2 0 15,0 0-2-15,0 4-15 16,9 9 14-16,4-1 3 15,4 1 0-15,0-1 8 16,3-3 2-16,-3 0-10 0,1-1 20 16,-5-1-17-16,-1-2-1 15,-5-2-2-15,-3 0 2 16,-2-3-14-16,-1 2 12 16,-1-1-22-16,0-1 22 15,0 0 0-15,1 0 1 16,-1 0 0-16,0 0 9 15,0-3 58-15,0-5-68 16,0-2 0-16,0 2-1 16,0-1 9-16,0 1-9 15,0 0 1-15,0 0 0 16,0 1-10-16,0-2 10 0,-1 0 0 16,-2-1 13-1,1 0-12-15,0-1 47 0,-1 0 4 16,1 5-14-16,0 0 46 15,0 3-61-15,2 3 12 16,0 0-26-16,0 0-9 16,0 15-10-16,4 8-23 15,8 10 33-15,1 4-6 16,3 1 6-16,-5 0 0 16,-2 0 0-16,-1-5 14 15,-5-5-12-15,0-7-2 16,-1-6 6-16,-2-7 1 15,0-6 5-15,0-2-12 0,0 0 47 16,0-10 4 0,-8-12 3-16,-7-9-54 0,-1-9 1 15,-1-3-4-15,-1-5 3 16,0-2-15-16,1-1 13 16,1 2-28-16,7 5 28 15,4 6-7-15,5 3 8 16,0 5-27-16,7 3 27 15,7 0-1-15,5 6-2 16,-1 7-11-16,2 7 8 16,2 7-22-16,-1 0 21 15,-1 16-21-15,-3 8 28 16,-6 8-5-16,-6 2-6 16,-5 3 22-16,0 4-10 0,-12 1 0 15,-1-4 8-15,1-3 6 16,3-10-14-16,4-9-1 15,5-11-70-15,0-5-182 16,12-6-347-16</inkml:trace>
  <inkml:trace contextRef="#ctx0" brushRef="#br1" timeOffset="206411.927">4274 9587 733 0,'0'0'87'0,"0"0"-29"16,0 0 54-16,0 0-83 0,0 0-16 16,39-78 8-16,-28 50-21 15,-2 2-18-15,-2 2-7 16,-5 9-16-16,-2 6 24 16,0 7 10-16,0 2-33 15,0 4 17-15,-6 11-11 16,2 1 34-16,2 1-2 15,2-2 11-15,0-3-16 16,0-5 7-16,6-1 0 16,5-6-3-16,2 0 3 15,1-3 0-15,0-9 14 16,2-5-11-16,-5-2-6 16,0-2 3-16,-6 3-22 15,-5 3 11-15,0 3-34 0,0 3 3 16,0 7 39-16,-4 2 6 15,-1 2-12-15,2 13 9 16,-1 6 0-16,4 3-11 16,0 0 11-16,0-6 0 15,2-3-4-15,7-6 16 16,1-6 15-16,0-3-1 16,0 0-6-16,4-9 62 15,-1-7-33-15,3-6-29 16,0-1-9-16,-2-3-3 15,-1 1 14-15,-4 0-22 16,-2-1 2-16,-2 0 75 16,-2-4-74-16,-3-2 8 0,0-1 22 15,0 0-26-15,0 5 26 16,0 6-19-16,1 5-5 16,0 5 38-16,0 7-41 15,-1 5-6-15,0 0 0 16,3 2-20-16,0 13 14 15,5 6-4-15,4 6 10 16,4-1-9-16,-1-4 9 16,4-3-5-16,-1-6-12 15,0-3-38-15,-2-5-28 16,-4-5-89-16,-8 0-139 16</inkml:trace>
  <inkml:trace contextRef="#ctx0" brushRef="#br1" timeOffset="206537.071">4556 9168 740 0,'0'0'44'15,"0"0"-44"-15,0 0-38 16,0 0-80-16,66-52-119 16</inkml:trace>
  <inkml:trace contextRef="#ctx0" brushRef="#br1" timeOffset="208659.997">5154 8927 650 0,'0'0'147'0,"0"0"-127"0,0 0-20 16,0 0 17-16,-68 36 33 15,57-18 17-15,6-1-45 16,5-1-22-16,0 0 12 16,7-2-5-16,10 3 4 15,3-3-6-15,7 1 26 16,-2 2-22-16,-1-2-9 16,-6 3 0-16,-6 1 10 15,-7 1-11-15,-5 1 1 16,0-3 0-16,-11-3-5 15,0-4 5-15,1-7-17 0,1-4 15 16,5-7-21 0,4-16 6-16,0-7-58 0,8-3 55 15,11 2-6-15,3 4 26 16,-1 5-2-16,2 6-7 16,-5 4 18-16,-4 4 12 15,-3 1-6-15,2 3-8 16,-1 1 36-16,-1 1-43 15,5-1 0-15,-1 0-3 16,0-1 17-16,2-1-13 16,-2-4-1-16,-6 0 7 15,-3-3-2-15,-3 3-5 16,-3 0-1-16,0 3-12 16,-3 5 4-16,-5 1 4 0,1 0 5 15,-2 5-2-15,5 6-18 16,2-1 20-16,2 1-3 15,0 2-3-15,0-4 5 16,8-1 1-16,11-3 0 16,2-5 0-16,3 0-10 15,3-3 10-15,0-10 0 16,-1-2-12-16,-4 0 17 16,-4 1-8-16,-3 3 3 15,-7 5 0-15,-5 3 5 16,-3 3-1-16,0 0 6 15,-8 6 0-15,-4 9-3 16,-5 5-7-16,1 2 1 0,3-1 9 16,2-1 37-1,8-4-47-15,3-6 0 0,0-4-4 16,6-4 15-16,13-2 7 16,6-5-17-16,2-14 7 15,1-2 20-15,-6-2-28 16,-6 6 0-16,-6 4-1 15,-6 6 13-15,-4 4-12 16,0 3 0-16,0 0 0 16,0 0-9-16,-1 13 7 15,-5 5 2-15,1 4-6 16,1 3 13-16,-1-1-8 0,-1 0 1 16,-1 0 0-1,1-5-3-15,0-4 3 0,3-6 0 16,0-3-6-16,3-6 1 15,0 0-4-15,0-7-10 16,6-11 17-16,12-6-21 16,3-4 9-16,5 2-36 15,-2 2 22-15,-2 2 28 16,-4 3 2-16,-2 1 26 16,-2 1 1-16,-2 0 33 15,1-1-34-15,0-2-8 16,0-1 9-16,1-1-25 15,-1 0 10-15,2-1-14 16,-5 2 0-16,-1 1-1 0,-4 4 1 16,-5 7 0-16,0 4 1 15,0 4 12-15,0 1-19 16,0 1 6-16,0 13-9 16,-4 9-14-16,-1 5 23 15,0 2 0-15,4 1-1 16,1-2 9-16,0-5-16 15,1-4 8-15,9-7 0 16,0-7-11-16,4-3 17 16,2-3-6-16,5-3 39 15,0-12-37-15,0-2 30 0,-2-3-32 16,-2 0 2 0,-5 2-8-16,-4 2 11 0,-4 3-5 15,-1 3 0-15,-3 3 7 16,0 2-8-16,0 3 1 15,0 2 0-15,0 0-7 16,0 0 7-16,-5 7-2 16,0 6-6-16,1 5 11 15,4 3-11-15,0-3 8 16,0-2 0-16,9-4-9 16,2-6 9-16,4-4-6 15,2-2 3-15,3-2 3 16,0-12-4-16,-2-5 4 15,1-2 0-15,-3-1-23 16,-1 0 23-16,-2-1-2 0,0 1-6 16,-3 2 16-16,0 5-6 15,-3 3-2-15,-2 3 0 16,-3 6 26-16,-2 3-26 16,0 0 0-16,0 0-3 15,1 0-4-15,0 3-1 16,5 9 8-16,2 1 0 15,5-2-9-15,4 0 9 16,3-4-4-16,5-5 1 16,5-2-3-16,4 0-3 15,1-11 1-15,1-4 6 16,-4 4-22-16,-9 3 18 0,-8 4-10 16,-9 3 9-16,-6 1 4 15,0 4-7-15,-8 16 6 16,-12 13-18-16,-12 11 21 15,-12 8-97-15,-17 5 55 16,-14 5-18-16,-14 3-84 16,-15 5-93-16,-11 3-78 15,-11 6 316-15,-9 4 108 16,-4 2 59-16,-9 6-61 16,-2 6 4-16,-7 3-109 15,0 2-1-15,6-2-84 16,8-4 84-16,5 2-1 15,10-2 1-15,9-4-5 0,8-4 1 16,12-14 8 0,9-8 61-16,18-13 18 0,19-18-14 15,22-15 56-15,19-14-78 16,15-6-5-16,39-27 26 16,27-19-51-16,35-17-1 15,29-15 49-15,28-8-39 16,21-2 36-16,16-3-56 15,7 3-6-15,0 4 15 16,-5 7-4-16,-7 4 1 16,-8 4-12-16,-14 8-16 15,-17 5 15-15,-22 12-92 0,-21 9-63 16,-30 10-138 0</inkml:trace>
  <inkml:trace contextRef="#ctx0" brushRef="#br1" timeOffset="208794.669">6129 9837 1227 0,'0'0'37'0,"0"0"-37"16,0 0-337-16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3:41.9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18132 2887 671 0,'0'0'18'0,"0"0"82"16,0 0-77-16,0 0-9 15,0 0 63-15,0 0-31 0,0 0-13 16,6-7-9-1,-6 7-10-15,0 6-10 0,0 9-4 16,0 11 0-16,0 6 29 16,-3 3-18-16,-12 4 1 15,-3-2-1-15,-2-1 8 16,1-3-2-16,-1-3-17 16,3-5 0-16,0-4-1 15,-1-4 2-15,0-2-1 16,-1-3 0-16,3-4 10 15,0-4-32-15,0-2 22 16,3-2-53-16,1 0-32 16,5-11-132-16,6-2-256 15</inkml:trace>
  <inkml:trace contextRef="#ctx0" brushRef="#br0" timeOffset="274.325">17929 3059 588 0,'0'0'121'0,"0"0"-30"16,0 0-27-16,0 0-34 15,0 0-12-15,0 0-4 16,-34 39 12-16,20-8 4 16,0 2 21-16,5-1-43 15,2-2 8-15,3-2-2 16,4-4-3-16,0-2 9 0,4-5-20 15,10-5 0-15,4 0 17 16,8-6-7-16,6-2-10 16,6 0 0-1,7-4 1-15,0 0-9 0,-1 0-133 16,-7-2-156-16</inkml:trace>
  <inkml:trace contextRef="#ctx0" brushRef="#br0" timeOffset="2985.306">8626 4236 594 0,'0'0'87'0,"0"0"-23"16,0 0 9-16,0 0-29 16,0 0 74-16,0 0-54 15,0 0-28-15,-16-39 24 16,16 33-44-16,0 0 18 16,2-3-26-16,12-1 11 15,6-1-9-15,6-1-10 16,3 3 0-16,-1 1-10 15,-2 8 13-15,-5 0-6 16,-4 0 1-16,-5 11 2 16,-4 4-12-16,-8 6 12 15,0 3-6-15,-14 6-1 0,-13 0 14 16,1-3-4-16,2-6-3 16,8-6 10-16,11-4-20 15,5-4 10-15,0-3-44 16,8 2 36-16,12 1-1 15,6-3 9-15,2 2 0 16,1 3 15-16,-6 3-14 16,-4 0-1-16,-8 5 0 15,-9 4-15-15,-2 7 18 16,-8 1-3-16,-13 2 0 16,-4-1 0-16,-3-3 29 15,1-1-20-15,2-6-8 0,4-3 14 16,0-2-10-16,6-4-7 15,0-4 2-15,3-1-70 16,0-6-14-16,2 0-173 16</inkml:trace>
  <inkml:trace contextRef="#ctx0" brushRef="#br0" timeOffset="11941.193">8871 4892 197 0,'0'0'153'0,"0"0"-81"16,0 0 5-16,0 0-17 16,0 0 56-16,0 0-84 0,-43-20 5 15,41 18 45-15,2 2-44 16,0 0 40-16,0 0-78 15,0 0 6-15,0 0 2 16,0 0-8-16,0 3 0 16,9 7-6-16,7 6 22 15,10 4-3-15,7 6-13 16,12 2 4-16,11 5 37 16,10 5-41-16,9 2 0 15,8 0 6-15,3 4 7 16,4 1-10-16,-3 3-3 15,0 4 0-15,-6 0-1 0,0-3 1 16,0-6 0 0,-1-4 3-16,0-3 10 0,-2 1-14 15,-4-5 1-15,-2-2 0 16,-2-3 11-16,-3-3-11 16,-4-2 0-16,-8 1 11 15,-4-4-3-15,-9 1-3 16,-6-2-5-16,-8-1 0 15,-3-3-9-15,-5-3 9 16,-4-2 0-16,-3-2 9 16,-4-1 5-16,-3-2-23 15,-3 0 9-15,3 1 0 16,-2-1-6-16,1 1 6 16,2 0-11-16,2 3-16 15,2-2-96-15,-3-3-76 0,-2-3-421 16</inkml:trace>
  <inkml:trace contextRef="#ctx0" brushRef="#br0" timeOffset="12794.802">11503 6058 439 0,'0'0'55'0,"0"0"69"0,0 0-69 15,0 0 18-15,0 0 42 16,0 0-29-16,-2-28-12 16,-15 28-65-16,-8 0 5 15,-6 0-1-15,-6 12 4 16,0 5-17-16,1 5 16 15,2 5-15-15,6-3 2 16,10 1-3-16,9-2 0 16,9-3-11-16,0-1 15 15,18 0-4-15,9-2 0 16,8 0 2-16,3-1-6 0,0-1 2 16,-5 0 2-1,-6 3-8-15,-8-1 9 0,-8 2-1 16,-7 5 0-16,-4 0 0 15,-8 3-1-15,-15 1 1 16,-4-1 0-16,-3-2 22 16,5-6-16-16,4-4-6 15,8-6 0-15,9-3-1 16,4-6-14-16,12 0-130 16,18-9-52-16,12-14 21 15</inkml:trace>
  <inkml:trace contextRef="#ctx0" brushRef="#br0" timeOffset="13125.22">11724 6389 801 0,'0'0'58'0,"0"0"-56"16,0 0 80-16,-66 4-68 15,54 8 25-15,3 3-28 16,7 4 2-16,2 4-21 15,2 1 8-15,14-1 0 16,6-1 8-16,6-7 6 16,4-5-14-16,2-8 6 15,-2-2 1-15,-4 0-14 16,-4-11 5-16,-6-5 2 16,-9-5-5-16,-8-3 9 15,-1-4-4-15,-10 0 0 16,-17 2 9-16,-6 0-23 0,-5 5 14 15,-2 6 0-15,2 2-31 16,0 8 31-16,-3 4-34 16,0 1-86-16,-2 0-96 15</inkml:trace>
  <inkml:trace contextRef="#ctx0" brushRef="#br0" timeOffset="14032.954">3317 3437 715 0,'0'0'0'16,"0"0"3"-16,0 0-25 0,70-12 22 15,-43 12-2-15,3 0-11 16,4 1-53-16,3-1-94 16</inkml:trace>
  <inkml:trace contextRef="#ctx0" brushRef="#br0" timeOffset="15403.121">11356 6772 370 0,'0'0'25'16,"0"0"21"-16,0 0-8 15,0 0 96-15,0 0-102 16,0 0 7-16,0 0 57 16,47-37-43-16,-47 37-8 15,0 0-22-15,0 0-18 16,0 0 48-16,0 0-37 15,-3 4 12-15,-2 6 38 16,-6 5-51-16,-6 4 21 16,-5 6-12-16,-7 6-19 15,-6 2 36-15,-6 6-37 0,-6 5-1 16,1 3 27-16,-2 1-27 16,5-5 3-16,6-5-6 15,4-7 6-15,9-8 7 16,5-5-13-16,7-5 0 15,7-6-14-15,1-3 20 16,4-4-12-16,0 0-19 16,0 0-79-16,3 0 46 15,8 0-61-15,6 0 18 16,1-2-19-16,-6 0-311 16</inkml:trace>
  <inkml:trace contextRef="#ctx0" brushRef="#br0" timeOffset="16671.831">11101 7061 653 0,'0'0'156'0,"0"0"-138"0,0 0-7 16,0 0 25-16,0 0 20 15,0 0 19-15,-72 49-38 16,53-33-11-16,-1 3 46 15,-3 3-58-15,-3 4 12 16,-2 3 18-16,-5 6-27 16,-4 2 15-16,0 5-32 15,-4 2 0-15,-2 2 22 16,-4 2-17-16,-4-1-5 16,1-3 10-16,2-4-10 0,7-6 8 15,7-3-8 1,2-3 0-16,7-2-4 0,2-5 7 15,3-3-3-15,2-2 0 16,5-2 0-16,0-1-1 16,2-2-16-16,3-2-2 15,2-4 4-15,4-2-55 16,2-3-20-16,0 0-51 16,0 0-112-16,0 0-114 15</inkml:trace>
  <inkml:trace contextRef="#ctx0" brushRef="#br0" timeOffset="17251.249">9801 8025 752 0,'0'0'94'15,"0"0"-90"-15,0 0-8 16,0 0 20-16,-40 65-16 16,32-37 102-16,2-1-96 15,5 1 18-15,1-5-6 16,0-2-15-16,6-6 2 16,6-6-5-16,0-5 0 15,5-4 14-15,2-1 2 16,6-15-11-16,2-3 4 15,-5 0-5-15,-3 5-8 16,-9 4-2-16,-4 6 6 16,-4 3-12-16,-2 1 12 15,0 0-6-15,0 8-2 16,0 10 8-16,-7 6 16 0,-1 8-16 16,3 1 3-16,0 1 41 15,5-4-33-15,0 1-11 16,0-4 11-16,8-3-7 15,1-3-8-15,3-7 3 16,0-5-76-16,2-4 0 16,2-5-147-16,-2-5-162 15</inkml:trace>
  <inkml:trace contextRef="#ctx0" brushRef="#br0" timeOffset="17644.511">10287 8122 822 0,'0'0'87'0,"0"0"-66"16,0 0-20-16,0 0 31 16,-59 56 69-16,41-29-81 15,2 3 16-15,3 0 0 16,1 6-32-16,3 2 24 15,3-1-25-15,3-3-3 16,3-1 26-16,0-5-17 16,0-5-9-16,9-3 0 15,7-8 0-15,2-3 9 0,3-9-9 16,3 0 0-16,-1-13-15 16,2-8 11-16,-7 1-22 15,-6 1-7-15,-10 3 4 16,-2 4 27-16,-6 3-13 15,-13 2 3-15,-4 5 3 16,-9 1-22-16,1 1 16 16,-1 0 13-16,2 0-26 15,1 0-9-15,5 0-129 16,0-5-195-16</inkml:trace>
  <inkml:trace contextRef="#ctx0" brushRef="#br0" timeOffset="18921.407">4630 3540 480 0,'0'0'156'0,"0"0"-150"0,0 0 22 15,0 0-18-15,0 0 13 16,0 0 70-16,20 0-83 16,-3-3 1-16,5 0 6 15,5 0-6-15,9-1-13 16,3-1 2-16,6-4-66 16,-1-4-34-16,-4-1-390 15</inkml:trace>
  <inkml:trace contextRef="#ctx0" brushRef="#br0" timeOffset="20525.285">9867 8709 293 0,'0'0'64'15,"0"0"-7"-15,0 0-37 16,0 0 40-16,0 0 57 16,0 0-61-16,6-5 21 15,-6 5-2-15,0 0-8 16,0 0 44-16,0 0-39 16,0 0-19-16,0 0 23 0,0 0-41 15,0 0 10 1,-7 0-35-16,-1 0 9 0,-4 0-23 15,-1 8 4-15,-4 6 0 16,-4 4-8-16,-3 4 9 16,-1 2-1-16,-6 5 0 15,-2 2 4-15,-4-1-5 16,-3 5 1-16,-1-3 0 16,4 0-1-16,5-2 1 15,9-8 0-15,5-2 0 16,7-8 9-16,6-3-32 15,1-3 13-15,2-4-25 16,2 0 34-16,0 0-34 16,0-1-5-16,0 1-11 15,0 1-57-15,0 2-12 0,0-1-42 16,0 1-157-16</inkml:trace>
  <inkml:trace contextRef="#ctx0" brushRef="#br0" timeOffset="21244.881">8842 9481 702 0,'0'0'141'0,"0"0"-53"15,0 0-84-15,0 0-4 16,0 0 0-16,0 0 2 16,47-25 19-16,-34 25-18 15,0 0-2-15,-1 6 29 16,-3 6-30-16,-2 3 26 16,-5 3-17-16,-2 3-1 0,-2 3 37 15,-12-2-44-15,-5 0-1 16,1-5 15-16,0-4-10 15,3-6-8-15,2-4 3 16,3-3 0-16,5 0-18 16,3 0 14-16,2 0 4 15,0 0 0-15,0 0 0 16,0 0-8-16,3 0-7 16,6 0 12-16,3 3-9 15,3 9 12-15,0 3 0 16,2 1-3-16,-1 1 7 15,1-2-4-15,1-3 0 16,1-3-14-16,2-8-26 16,1-1-161-16,1-17-224 15</inkml:trace>
  <inkml:trace contextRef="#ctx0" brushRef="#br0" timeOffset="21723.485">9231 9453 688 0,'0'0'56'16,"0"0"-33"-16,0 0-15 0,0 0 23 15,0 0 27-15,0 0-30 16,-58 68 4-16,58-53-10 15,0 1-16-15,0 1 37 16,2-3-42-16,7 0 4 16,2-5 14-16,2-3-13 15,1-6 8-15,2 0-14 16,1-6 6-16,-2-6 13 16,-3-4-19-16,-3 1 0 15,-3-1 7-15,-4 3-5 16,-2 4 7-16,0 0-9 15,0 7 5-15,0 1 14 16,0 1 0-16,0 0-18 16,0 0-1-16,0 2-7 0,0 11 2 15,4 8 3-15,2 4 2 16,3 0 5-16,0 3-5 16,0-5 0-16,0-1 2 15,-2-4-1-15,2-5-1 16,-2-5 0-16,2-3-45 15,-2-4-16-15,2-1-123 16,-5-6-147-16</inkml:trace>
  <inkml:trace contextRef="#ctx0" brushRef="#br0" timeOffset="22895.518">5658 3494 659 0,'0'0'66'16,"0"0"-60"-16,0 0-6 15,0 0 0-15,0 0 8 16,62-12-5-16,-46 10-3 16,0 0 0-16,6 1-13 15,1-2-68-15,-3-2-403 16</inkml:trace>
  <inkml:trace contextRef="#ctx0" brushRef="#br0" timeOffset="28840.138">9231 10063 467 0,'0'0'149'0,"0"0"-43"16,0 0-87-1,0 0 26-15,0 0 42 0,0 0-49 16,0 0 30-16,-6-20-52 16,6 18-5-16,-3 2 72 15,3 0-72-15,0 0-11 16,0 0 17-16,0 0-11 15,0 0-12-15,0 0 1 16,0 4 5-16,12 7-15 16,6 4 15-16,3 0 0 15,5 3 0-15,2 2 15 16,2-1-15-16,-1 4 0 16,-2 0 0-16,-2 0-8 15,-4 1 8-15,-1 0 0 16,-4 0 1-16,-1-4 13 0,-4-1-15 15,-2-4 1-15,-2-4 0 16,-1-5-5-16,-3-2 5 16,-3-4 0-16,0 0 13 15,0 0-13-15,0 0 44 16,0 0-44-16,1 0 4 16,-1 0 16-16,0 0-20 15,0 0-3-15,0 0-1 16,5 0-85-16,3-2-13 15,2-3-156-15,2-1-292 16</inkml:trace>
  <inkml:trace contextRef="#ctx0" brushRef="#br0" timeOffset="29605.376">9630 10780 508 0,'0'0'180'15,"0"0"-112"-15,0 0-66 0,0 0 88 16,0 0-37-16,0 0 17 16,-12 2-32-16,7 6-37 15,-1 4 43-15,1 1-44 16,1 2 6-16,4 1 22 15,0-2-21-15,0 0-7 16,4-4 2-16,5-1 4 16,0-2 3-16,1-5-9 15,2-2 0-15,5 0 22 16,2-7-22-16,2-8 0 16,-1-1 1-16,-4-1 12 15,-4 2-21-15,-3 4 8 16,-3 2 0-16,-2 5-2 0,-4 3 3 15,0 1-1-15,0 0 0 16,0 0 0-16,0 5-11 16,0 10-17-16,0 6 28 15,0 3 35-15,0 1-31 16,0-2-4-16,0 1 19 16,0-3-19-16,0-5 4 15,0 1-4-15,0-5 0 16,0-2 4-16,5-2-4 15,0-2-18-15,3-2-61 16,4-2-79-16,2-2-63 16</inkml:trace>
  <inkml:trace contextRef="#ctx0" brushRef="#br0" timeOffset="30092.212">10019 10846 793 0,'0'0'113'16,"0"0"-72"-16,0 0-22 15,0 0-3-15,0 0-16 16,0 0 46-16,-71 31-43 16,62-15 10-16,0 0-13 15,3 1 0-15,0 0 18 16,4-4-1-16,2-1-17 15,0-2 3-15,0-2 6 0,5-2-5 16,4-2-4-16,0-2 0 16,1 0-11-16,0-2 11 15,2 0 0-15,-1-7-1 16,0-5 7-16,-1-1 8 16,-3-2-14-16,-2 0 0 15,-3 1-9-15,0 1 13 16,-2 4-4-16,2 2 0 15,-2 2 13-15,0 5-20 16,0 0 7-16,0 0 0 0,0 0-3 16,0 0 3-1,0 0-4-15,0 0 1 0,0 3 3 16,0 4-18-16,0 1 18 16,0-2 0-16,0-3 0 15,0-2 0-15,0 0-12 16,0-1-5-16,0 0-44 15,0 0-29-15,-2-5-65 16</inkml:trace>
  <inkml:trace contextRef="#ctx0" brushRef="#br0" timeOffset="35860.855">11961 6725 389 0,'0'0'133'16,"0"0"-53"-16,0 0 29 15,0 0-52-15,0 0 22 16,0 0 17-16,0 0-38 15,-17-44 34-15,14 41-65 16,1 1-4-16,0 1 47 16,2 1-66-16,0 0-4 0,0 0 0 15,0 0-3-15,6 10-13 16,11 10 14-16,5 1 2 16,6 3-5-16,7 2 9 15,2 0-4-15,1 0 0 16,0 0 12-16,-4 1-15 15,-1-1 3-15,-2 0 0 16,0 0 0-16,-1-1 4 16,-1-1-4-16,-3-3 0 15,-1-3 13-15,-1-6-13 16,-5-1 0-16,-3-3 0 16,-4 0-7-16,-3-3 9 15,-3-1-2-15,-2-2 0 16,-3-1-11-16,1-1 4 0,2 1-66 15,4 4-34-15,3-2 71 16,5 4-127-16,0-1-62 16</inkml:trace>
  <inkml:trace contextRef="#ctx0" brushRef="#br0" timeOffset="36882.683">12392 7014 173 0,'0'0'57'16,"0"0"113"-16,0 0-70 16,0 0 18-16,0 0-17 15,0 0-65-15,2-21 1 16,-2 21 1-16,0 0-31 16,2 0-6-16,4 12-1 15,5 4 0-15,5 7 72 16,4 1-61-16,6 1 35 15,6 2 3-15,2-1-35 16,2 1 26-16,3 2-23 16,5 4-3-16,5 3 23 15,1 4-28-15,-2 0-4 0,-5 0-5 16,-5 0 8-16,-5-4-18 16,-2-5 10-16,-4-3 0 15,-4-5-2 1,-4-3 2-16,-2-2 0 0,-2-5-8 15,-1 1 16-15,0-3-17 16,0-1-35-16,-1 1-78 16,1-1 19-16,-2 2-101 15,-3 0-136-15</inkml:trace>
  <inkml:trace contextRef="#ctx0" brushRef="#br0" timeOffset="37375.472">13326 7819 616 0,'0'0'54'0,"0"0"40"16,0 0-19-16,0 0 10 15,0 0 33-15,0 0-81 16,-26-31-36-16,13 35 25 16,-3 8-18-16,-3 4-2 0,-3 8 10 15,3 4-13-15,-3 3 43 16,1 4-46-16,1 2 2 16,1 1 38-16,4-1-35 15,4 1-5-15,6-5 0 16,3-3 7-16,2-3-7 15,2-6 0-15,12-4 0 16,2-7-7-16,3-5 6 16,0-5-33-16,1 0 5 15,-3-12-22-15,-2-4 47 16,-7 0-52-16,-6 4 39 16,-2 3-2-16,-1 3 23 15,-11 4-4-15,-3 2 0 16,-1 0 2-16,1 0-3 0,4 3 1 15,3 2 0-15,6-2-16 16,2 0-64-16,0-2-54 16,13-1-23-16,6 0-72 15</inkml:trace>
  <inkml:trace contextRef="#ctx0" brushRef="#br0" timeOffset="37766.001">13551 7902 775 0,'0'0'78'16,"0"0"-51"-16,0 0-5 16,0 0-18-16,0 0 71 15,0 0-48-15,-71 71 13 16,58-51-20-16,3-1-19 15,3-3 12-15,7-2-7 16,0-1-12-16,0-5 3 16,11-2 3-16,4-2 8 15,2-1-8-15,-1 1 0 16,-2 1 0-16,-4 4 0 16,-4 3 0-16,-4 4 0 15,-2 6 3-15,0 3 52 0,-16 0-30 16,-4 3-4-16,-5-3 34 15,-6-1-49-15,0-4 0 16,-2-3-6-16,1-5-3 16,0-5 2-16,0-7-104 15,0 0-40-15,-2-17-96 16</inkml:trace>
  <inkml:trace contextRef="#ctx0" brushRef="#br0" timeOffset="38673.59">7812 3483 80 0,'0'0'492'0,"0"0"-492"16,0 0 7-16,0 0 28 16,0 0-17-16,0 0 25 0,65-15-14 15,-49 14-17-15,0 0-12 16,7 1 0-16,4 0-28 16,0 0-12-16,-1 1-243 15</inkml:trace>
  <inkml:trace contextRef="#ctx0" brushRef="#br0" timeOffset="40466.242">8997 9990 545 0,'0'0'154'16,"0"0"-78"-16,0 0 3 16,0 0 13-16,0 0-52 15,0 0 1-15,0 0 26 16,-42 0-64-16,34 0-3 16,-3 0 19-16,-6 7-13 0,-1 3-9 15,-6 5 3-15,-6 4 0 16,-9 5 3-16,-2 2-3 15,-4 2 0-15,1-1 9 16,-1 3-3-16,1-1 2 16,-1 0-8-16,1 1 0 15,4-4-5-15,4-2 5 16,6 0-11-16,4 0 9 16,2 0-23-16,1 1 19 15,4-2-26-15,2-1-41 16,3-1 60-16,5-4-137 15,0-2-33-15,5-6-205 16</inkml:trace>
  <inkml:trace contextRef="#ctx0" brushRef="#br0" timeOffset="40902.168">7815 10855 773 0,'0'0'62'0,"0"0"-55"16,0 0 5-16,0 0 2 16,0 0 12-16,-11 61-12 15,11-36 64-15,0 2-62 16,0 5-2-16,0 2 36 15,5-1-41-15,-3 0 22 16,-1-4-31-16,0-4 0 16,2-4-4-16,2-3 4 0,2-8-38 15,4-10-66-15,5 0-118 16,-1-23-180-16</inkml:trace>
  <inkml:trace contextRef="#ctx0" brushRef="#br0" timeOffset="41284.392">8166 10855 924 0,'0'0'32'16,"0"0"-21"-16,0 0 12 0,-81 25-3 15,54-8-14 1,6 0 43-16,6 0-46 0,9-2 2 15,6-3-5-15,0-2 0 16,9-1-21-16,12-3 22 16,6-2-1-16,3 1 11 15,0-1 1-15,-6 2-18 16,-5 5 6-16,-6 1 0 16,-8 5-4-16,-5 3 6 15,0 3-2-15,-12 3 38 16,-8-1-28-16,-5-1 39 15,0-2-29-15,-1-1-20 16,4-6 34-16,1-2-29 0,9-6-8 16,4-1 3-1,4-4-41-15,3-1-9 0,1-1-100 16,0 0-111-16,0-6-347 16</inkml:trace>
  <inkml:trace contextRef="#ctx0" brushRef="#br0" timeOffset="42490.748">8995 3491 614 0,'0'0'80'0,"0"0"-68"16,0 0 59-16,0 0-71 0,0 0 0 15,0 0 27-15,-3 0-22 16,5 0 24-16,13 0-8 16,5-2-21-16,6-3 69 15,1 0-69-15,-2 0 0 16,0 2 0-16,-5 1 13 15,-2 1-26-15,-2 1-29 16,-1 0-80-16,-3 0 39 16,-3 0-245-16</inkml:trace>
  <inkml:trace contextRef="#ctx0" brushRef="#br0" timeOffset="45558.846">10176 11391 76 0,'0'0'36'16,"0"0"69"-16,0 0 41 15,0 0-55-15,0 0 22 16,0 0-29-16,0 0-49 0,-2-10 43 16,2 10-53-1,0 0-1-15,-1 0 37 0,1 0-42 16,-2 0 12-16,2 0 11 15,0 0-31-15,-1 0 40 16,1 0-40-16,-2-1 2 16,1 0-1-16,0-1-4 15,1 2 6-15,0 0 7 16,0 0-19-16,0 0 46 16,0 0-48-16,0 0 4 15,0 0 2-15,0 0-6 16,0 0 0-16,0 0-5 15,0 0-2-15,1 2-2 16,13 7 9-16,8 6 0 16,2 2-12-16,4 5 20 0,2 0-8 15,0 2 0 1,-1 3 0-16,0-1 3 0,-3-2-3 16,2 0 0-16,-4-5 4 15,-5-3-1-15,-4-5 1 16,-3-3-4-16,-3-2 9 15,-5-3 4-15,1 0-13 16,-5-3 0-16,0 0 13 16,0 0-12-16,0 0 3 15,0 0-4-15,2 0 6 16,-1 0-20-16,3 0 1 16,5 0-56-16,7-5-43 0,2 1-127 15,-5 1-394 1</inkml:trace>
  <inkml:trace contextRef="#ctx0" brushRef="#br0" timeOffset="46668.636">10700 11911 707 0,'0'0'68'15,"0"0"-6"-15,0 0-43 16,0 0-15-16,0 0 66 16,0 0-58-16,0 26 15 15,-2-2 45-15,-1 8-38 16,2 1-4-16,1-1-5 16,0 0-23-16,0-8 27 15,6-7-29-15,1-7 0 16,2-4 15-16,1-6-11 15,1 0-2-15,6-5 4 16,1-10-5-16,1-4 37 16,-4-2-38-16,-3 2-1 15,-3 4-9-15,-5 4 15 0,1 5-5 16,-5 5 0-16,0-1 1 16,0 2-14-16,0 0 13 15,0 3-23-15,0 12 21 16,0 6 2-16,0 7 6 15,0-1-6-15,0 1 1 16,0-1 12-16,0-4-13 16,0-4 0-16,0-3 5 15,4-7 3-15,1-3-16 16,4-4-58-16,7-2-70 16,4-8-37-16,3-12-570 15</inkml:trace>
  <inkml:trace contextRef="#ctx0" brushRef="#br0" timeOffset="46990.401">11057 12024 779 0,'0'0'168'16,"0"0"-98"-16,0 0-8 15,0 0-32-15,0 0-19 16,0 0 27-16,13-45-38 15,5 38 0-15,0 5-7 16,-3 2 7-16,0 0-1 0,-6 6-4 16,0 11 5-16,-6 3-8 15,-3 7 7-15,0 4 1 16,0 2 48-16,-9-1-46 16,-3-1 15-16,-2-3 17 15,1-2-33-15,4-5 13 16,3-4-14-16,1-4 0 15,3-3-23-15,2-4-2 16,0-1-80-16,0-5-55 16,6 0-193-16</inkml:trace>
  <inkml:trace contextRef="#ctx0" brushRef="#br0" timeOffset="47965.433">11034 12003 725 0,'0'0'108'0,"0"0"-68"16,0 0-29-16,0 0 45 15,0 0 5-15,0 0-49 16,38-27 25-16,-25 25-35 16,-3 2 5-16,2 0 10 0,-3 0-11 15,2 8-6-15,-2 5 15 16,0 7-13-16,-6 8 26 16,-2 4-28-16,-1 5 0 15,-1 1 23-15,-8-2-19 16,-3 0-4-16,0-3 0 15,0-4 8-15,0-4-9 16,0-4 1-16,3-8 0 16,3-4-19-16,1-6 19 15,4-2 0-15,1-1-7 16,0 0 15-16,0 0-20 16,0 0 12-16,0 0 0 0,0 0-6 15,0 0 6 1,0 0 0-16,0 0-5 0,0 0 23 15,1 0-34-15,6 1 16 16,3 8 0-16,5 1 17 16,3 2-7-16,3 1-4 15,2-2 15-15,1 2-10 16,1-1 17-16,-4-2-28 16,1 0 0-16,-4-2 4 15,-1-3-4-15,-2-1-12 16,-1-1-26-16,2-3-84 15,-1 0-55-15,-5 0-308 16</inkml:trace>
  <inkml:trace contextRef="#ctx0" brushRef="#br0" timeOffset="49202.634">10098 3489 344 0,'0'0'33'0,"0"0"46"16,0 0 16-16,0 0-16 15,0 0 23-15,0 0-66 16,0 0 5-16,0 0-31 16,0-2 5-16,7-3 21 0,3 0-36 15,6-4 0-15,-1 0 0 16,6 0 18-16,1-1-23 16,3 1 5-16,3 2-19 15,-3 1 1-15,-2 6-81 16,-2 0-30-16,-9 2-110 15</inkml:trace>
  <inkml:trace contextRef="#ctx0" brushRef="#br0" timeOffset="50802.098">13148 8481 228 0,'0'0'48'0,"0"0"-39"15,0 0 12-15,0 0-15 16,0 0 42-16,0 0 2 16,4-6-17-16,-1 5-4 15,0-1-3-15,-2 2 27 0,0-1 26 16,-1 1-43-16,0 0-8 15,0 0 25-15,0 0-20 16,0 0 38-16,0 0-38 16,0-2 1-16,0 2 67 15,0 0-96-15,0 0 21 16,0 0 2-16,0 0-17 16,0 0-3-16,0 0-8 15,0 0 0-15,-3 3-9 16,-9 10 16-16,-6 3-7 0,-7 6 0 15,-4 2 12 1,-4 1-1-16,-3 6-11 0,-1 0 0 16,0 2 4-16,-7 2 1 15,-8 1-5-15,1-3 0 16,6-5 0-16,12-4 23 16,12-3-23-16,2 2 0 15,-1 2-12-15,1-1 17 16,-1 0-5-16,5-5 0 15,0-2 8-15,1-3-13 16,4-3 5-16,1-3 0 16,2-4 0-16,5-3 0 15,2-1-8-15,0 0-17 16,0 0-42-16,0 0 34 16,2 0-103-16,5 0-66 15,-4-2-251-15</inkml:trace>
  <inkml:trace contextRef="#ctx0" brushRef="#br0" timeOffset="51483.809">12264 9315 182 0,'0'0'457'0,"0"0"-363"16,0 0-69-16,0 0 22 16,0 0 31-16,0 0-37 15,-68 11 38-15,47-1-65 16,2 1-12-16,2 2 32 16,2-3-21-16,8 0-18 15,5-3 5-15,2 1 0 16,2 0-8-16,11 1 8 15,7 1 0-15,4-1-6 16,0 1 13-16,0 2-7 16,-5 2 0-16,-6 2 4 0,-5 2-7 15,-6 6 3-15,-2 1 0 16,-2 2 6-16,-14 1 7 16,-5-3-13-16,1-3 14 15,0-4-2-15,4-5 21 16,6-4-33-16,4-5 2 15,6-4-12-15,0 0-30 16,5-3-117-16,11-15-87 16</inkml:trace>
  <inkml:trace contextRef="#ctx0" brushRef="#br0" timeOffset="51880.945">12411 9435 693 0,'0'0'46'0,"0"0"-46"16,0 0 0-16,0 0 0 15,0 0 47-15,0 0-30 16,54-17-4-16,-36 17 25 15,-1 0-27-15,0 0-3 0,0 0-8 16,-3 4 5 0,-4 4-1-16,-3 2-4 0,-4 6 0 15,-3 5 39-15,0 3-38 16,-2 6 35-16,-13 1 4 16,-5 1-21-16,-2-2 50 15,1-5-51-15,2-4-13 16,4-3 16-16,5-5-21 15,4-2-2-15,2-3-5 16,4 0-58-16,0-2-14 16,0-1-93-16,10-3-30 15,4-2-283-15</inkml:trace>
  <inkml:trace contextRef="#ctx0" brushRef="#br0" timeOffset="53012.99">11293 3427 624 0,'0'0'100'0,"0"0"-68"16,0 0-28-16,0 0-8 15,0 0 11-15,0 0-31 16,13 5 24-16,6-2 0 15,10-3 26-15,5 0-24 16,5 0 0-16,2 0-2 16,1-2-16-16,0-2 12 15,-5 0-125-15,-10 0-365 16</inkml:trace>
  <inkml:trace contextRef="#ctx0" brushRef="#br0" timeOffset="55998.071">7973 11610 342 0,'0'0'88'0,"0"0"-77"15,0 0 29-15,0 0 93 16,0 0-81-16,0 0 29 16,-27-18-43-16,25 16-14 15,2 2 76-15,-3-1-94 16,3 1 14-16,0 0 37 16,0 0-43-16,0 0 14 15,0 0-28-15,0 0 1 16,0 0-20-16,0 4 19 0,3 9 0 15,12 6-1 1,3 4 8-16,7 4 29 0,3 0-36 16,1 0 3-16,-1 0 21 15,-3-2-24-15,-2-1 0 16,-4-2 18-16,-2-3-9 16,-6-5 9-16,0-1-18 15,-4-3 0-15,-2-4-7 16,-1-1 7-16,-3-4 0 15,0-1-5-15,0 0 5 16,4 0-16-16,8 0-105 16,3-1-36-16,0-4-180 15</inkml:trace>
  <inkml:trace contextRef="#ctx0" brushRef="#br0" timeOffset="56604.955">8123 12288 53 0,'0'0'478'0,"0"0"-306"16,0 0-123-16,0 0 35 15,0 0 36-15,0 0-62 16,-7 0 12-16,7-3-70 16,6 1 7-16,2 1-12 15,3-1 5-15,2 2-7 16,-1 0 2-16,2 4 10 15,-3 6-10-15,-1 4 5 16,-3-1 0-16,-5 4-3 16,-2-1 7-16,0 0-4 15,-5 1 0-15,-9-2 13 16,-1-3-27-16,1-4-4 16,0-4-9-16,7-3 4 15,2-1 13-15,3 0-4 0,2 0 3 16,0-1 11-16,0-3-14 15,0 2 14-15,0-1 0 16,1 3-27-16,5 0 27 16,1 0 0-16,5 0 9 15,0 3 3-15,-2 6 35 16,4-3-47-16,-5 0 9 16,3 0 25-16,0-1-28 15,3 0-3-15,0-2 1 16,4-2 10-16,6-1-28 15,5 0-5-15,3 0-76 16,0-9-61-16,-4-1-202 0</inkml:trace>
  <inkml:trace contextRef="#ctx0" brushRef="#br0" timeOffset="56980.155">8475 12318 149 0,'0'0'363'15,"0"0"-232"-15,0 0-9 16,0 0-59-16,0 0 44 16,0 0-32-16,-6-49-60 15,8 47 2-15,5-1-17 16,2 3 0-16,3 0-8 16,-2 0 8-16,1 1 0 0,-3 7-1 15,1 2 5 1,-4 3 0-16,-3 4-4 0,-2 2 0 15,0 1 34-15,0-1-27 16,0-2 12-16,0-4 1 16,0-4-10-16,0-3-5 15,0-3-5-15,0 0 0 16,2 0-1-16,5-1 14 16,7 1-13-16,2-3 13 15,2 0-11-15,3 0 15 16,3 0-17-16,-1-4 0 15,5-3-17-15,-1-4-37 0,0-2-115 16,-6-6-239 0</inkml:trace>
  <inkml:trace contextRef="#ctx0" brushRef="#br0" timeOffset="58279.013">12487 3533 651 0,'0'0'85'0,"0"0"-57"15,0 0 25-15,0 0-14 16,0 0 57-16,0 0-42 15,0 0-53-15,-1-2 30 16,7-1-31-16,6 0 0 16,4 1-5-16,4 1 5 15,2-1-18-15,1 1-56 0,0-1-79 16,-4-1-47-16</inkml:trace>
  <inkml:trace contextRef="#ctx0" brushRef="#br0" timeOffset="60859.96">8714 12749 541 0,'0'0'114'0,"0"0"-22"15,0 0-44-15,0 0 37 16,0 0 13-16,0 0-39 16,0 0 22-16,-5-5-47 15,5 5-13-15,0 0 46 0,0 0-67 16,0 0 14 0,0 0-14-16,0 0 9 0,0 0-19 15,0 0 3-15,0 8 3 16,11 8-8-16,2 5 12 15,5 3 0-15,-1 3-1 16,1 0 17-16,0 0-9 16,0 0-7-16,0-4 0 15,0-2 2-15,-4-1-2 16,1-5 0-16,-3-2 0 16,-3-3 11-16,-2-1-13 15,0-1 2-15,-2-3 0 16,-1-1-1-16,0-2 1 15,1 1-24-15,2-2-43 0,4-1-91 16,4 0 4-16,-1 0-203 16</inkml:trace>
  <inkml:trace contextRef="#ctx0" brushRef="#br0" timeOffset="61424.803">8902 13338 737 0,'0'0'152'16,"0"0"-131"-16,0 0-16 16,0 0 34-16,0 0-18 15,0 0 2-15,26-21-23 16,-14 21 12-16,0 0-21 16,0 6 9-16,-1 5 0 15,-3 2 6-15,-3 3-5 16,-5 0 6-16,0 0-7 0,0 0 3 15,-7-1 16-15,-4-2-19 16,-1-3 0-16,-1-5-9 16,3-1 9-16,2-4-18 15,3 0 15-15,2 0 0 16,1 0-10-16,2 0 13 16,0 0 0-16,0 0 35 15,0 0-35-15,0 0 0 16,0 0 0-16,0 0 6 15,8 0-6-15,3 6 2 16,6 2 1-16,0 0 35 16,0 2-32-16,-1 1-2 15,0-4-4-15,-2 0 10 16,4-3-31-16,0 0-11 16,3-4-89-16,0 0-20 0,-3-13-251 15</inkml:trace>
  <inkml:trace contextRef="#ctx0" brushRef="#br0" timeOffset="61940.382">9202 13312 638 0,'0'0'79'16,"0"0"-79"-16,0 0 0 16,0 0 27-16,0 0 13 15,0 0 19-15,53-14-59 16,-38 14 11-16,-1 0-4 16,-3 0-7-16,-4 0 0 15,0 0-1-15,-5 7 9 16,-2 5 15-16,0 2 16 15,0 1-27-15,0-2 33 16,0 0-43-16,0-1-2 16,0-1 0-16,0-3 7 15,1 0-22-15,3 0 15 16,2-2 0-16,-1-1 6 0,2 1-6 16,-1-2 0-16,-1 2-2 15,-1 2 12-15,1 1-13 16,-2-2 3-16,0 5 0 15,-3 1 35-15,0 0-27 16,0 5 24-16,-11 1-3 16,-4-1-26-16,-3 0 44 15,1-2-46-15,0-3 2 16,3-4 17-16,2-3-20 16,6-2-1-16,-1-1-14 15,-1-3-81-15,-2 0-79 16,5-15-613-16</inkml:trace>
  <inkml:trace contextRef="#ctx0" brushRef="#br0" timeOffset="63835.276">13542 3467 25 0,'0'0'383'0,"0"0"-349"15,0 0 42-15,0 0 10 16,0 0-65-16,0 0 32 16,0 0-14-16,-3-24-6 15,3 21 55-15,0 1-65 0,0 1 21 16,0-1 22-16,0 2-45 15,0 0 4-15,0 0-25 16,0 0 0-16,0 0 0 16,0 0 0-16,0 0 0 15,10 0-1-15,12-2 5 16,3 1-3-16,5 0-1 16,0 1 0-16,-1 0-15 15,-4 0-46-15,-2 0-41 16,-4 2-5-16,-5 2-90 15,-4-3-205-15</inkml:trace>
  <inkml:trace contextRef="#ctx0" brushRef="#br0" timeOffset="69667.256">12453 9990 400 0,'0'0'68'15,"0"0"-17"-15,0 0 20 16,0 0 18-16,0 0-39 16,0 0 41-16,0 0-50 15,-6 0-25-15,6 0 31 16,0 0-47-16,0 0-3 15,0 3-2-15,9 6 5 0,5 2 3 16,6 3-3-16,1 1 5 16,4 2 22-16,-1-2-20 15,0 2-2-15,0 1 1 16,-2-1 5-16,2 3-8 16,-3-2-3-16,0-2 0 15,-1-2 13-15,-2-1 1 16,-2-2-8-16,-1-4 10 15,-3-1-13-15,-6-3 17 16,-1-1-20-16,-4-1 0 16,0-1 6-16,-1 0 2 15,0 0-8-15,2 0 0 16,1 0-49-16,6 0-61 16,3 0-88-16,3 0-165 0</inkml:trace>
  <inkml:trace contextRef="#ctx0" brushRef="#br0" timeOffset="70321.488">13103 10616 585 0,'0'0'92'0,"0"0"12"16,0 0-65-16,0 0 6 16,0 0 22-16,0 0-38 15,-44-15-6-15,25 15-23 16,-4 5 12-16,1 6 4 0,2 1-12 15,2 2-1-15,3-1 19 16,5 2-18-16,0 0-4 16,6-1 0-16,4-1 0 15,0-3-10-15,0 0 10 16,14-3 0-16,6 1-1 16,3-3 1-16,1-1-6 15,-3 1-3-15,-3 0 9 16,-3 1-12-16,-7 1 12 15,-3 2 0-15,-5 1 0 0,0 3 12 16,-9 2-12 0,-8 3 39-16,-3 0-25 0,-1-1 30 15,2-2-40-15,5-4-2 16,3-3 7-16,7-4-9 16,2-3-1-16,2-1-20 15,2 0-99-15,14-8-100 16,7-7-338-16</inkml:trace>
  <inkml:trace contextRef="#ctx0" brushRef="#br0" timeOffset="70836.724">13308 10708 679 0,'0'0'110'0,"0"0"8"15,0 0-90-15,0 0 45 16,0 0-23-16,0 0-48 16,-24-5 35-16,13 8-37 15,-2 8 0-15,1 2-2 16,-1 5 2-16,4 1 0 16,1 0-6-16,4 0 23 15,4-2-23-15,0 2 6 16,1-3 0-16,11-4-2 15,3-4 4-15,3-5-4 16,1-3 1-16,2-3 1 0,-1-10-1 16,0-4 1-16,-5-3 0 15,-2-1-12-15,-5 1 12 16,-3 1-3-16,-5 2 2 16,0 5 2-16,0 4 12 15,0 6-9-15,0 2 2 16,0 0 16-16,0 0-22 15,0 2-4-15,0 14 3 16,0 5 1-16,0 6-2 16,0 1 2-16,0 3 0 15,0 0 7-15,0 1-6 16,0-2-1-16,-1 1 0 16,-2-3 8-16,1-2-11 0,1-4 3 15,-2-2-2-15,3-5-3 16,0-4-93-16,0-8-63 15,0-3-176-15</inkml:trace>
  <inkml:trace contextRef="#ctx0" brushRef="#br0" timeOffset="71924.98">14675 3432 599 0,'0'0'68'16,"0"0"-4"-16,0 0-64 16,0 0 11-16,0 0-23 15,0 0 11-15,38-6 1 0,-17 6-6 16,6-1 6-16,3-2-6 16,6-3-63-16,1-1-242 15</inkml:trace>
  <inkml:trace contextRef="#ctx0" brushRef="#br0" timeOffset="76568.261">13673 8345 563 0,'0'0'88'16,"0"0"-24"-16,0 0-27 15,0 0-12-15,0 0 57 16,0 0-82-16,0 0 0 15,-2 0 12-15,2 2 0 16,0 3-14-16,12 5 4 16,8 2 22-16,3 4 43 15,5 1-59-15,3 3-8 0,6 3 26 16,1 1-8 0,1 2 3-16,3-1-18 0,0 0 13 15,-3-3 3-15,-3 1-15 16,-3-2-2-16,-7 0 12 15,-3 0-3-15,-4-4-9 16,-3-1-2-16,-3-3 2 16,-2-2 5-16,-2-5-7 15,-4-2 0-15,1-1 1 16,-3-2 3-16,2 0-8 16,1-1-44-16,4 0-42 15,3 0 13-15,3 0-124 16,0 0-400-16</inkml:trace>
  <inkml:trace contextRef="#ctx0" brushRef="#br0" timeOffset="77758.483">14058 8595 493 0,'0'0'121'16,"0"0"-29"-16,0 0-22 0,0 0-22 15,0 0 22 1,0 0-70-16,-5-2 0 0,5 8-1 16,8 11 6-16,11 4 39 15,7 6-22-15,8 5-19 16,4-1 44-16,1 2-44 15,0 1-3-15,-5 0 17 16,1 0-9-16,-4 1 12 16,-3-2-16-16,-1-2 6 15,-2-2 10-15,-3-5-4 16,-1-2-13-16,-1-4 8 16,-3-1-5-16,-1-1 1 15,-3-3-7-15,-3-2 0 16,-3-3-5-16,1-2 5 15,-3 0 0-15,-1-4 1 0,0 2 7 16,2-2-16 0,3-2-25-16,2 0-53 0,5 0 8 15,0 0-174-15</inkml:trace>
  <inkml:trace contextRef="#ctx0" brushRef="#br0" timeOffset="78450.75">14733 9230 725 0,'0'0'134'16,"0"0"-25"-16,0 0-106 15,0 0 56-15,0 0-42 16,0 0-14-16,-3 0 43 16,7 0-46-16,13 0 0 15,7 0 9-15,6 0-3 16,1 0-8-16,0 0 2 0,-4 0 0 16,-3 0-4-16,-7 4 4 15,-3 4 0-15,-4 1-1 16,-7 4 13-16,-3 3-23 15,0 4 11-15,-4 2 0 16,-11 3 8-16,-3 0-6 16,0 0-2-16,2 0 28 15,-1-2-25-15,2-1 19 16,3 0-22-16,1-5 0 16,5-1-3-16,3-7 3 15,3-4-12-15,0-5-59 16,7 0-75-16,13-15-11 15</inkml:trace>
  <inkml:trace contextRef="#ctx0" brushRef="#br0" timeOffset="78819.66">15192 9272 665 0,'0'0'47'16,"0"0"8"-16,0 0-51 15,0 0 23-15,0 0-6 0,0 0 3 16,-67 19 51 0,53-7-68-16,4 1 5 0,3-2 24 15,4 1-32-15,3-2 13 16,0-3-17-16,3 2 0 15,8-4 13-15,4 0-13 16,0 0 0-16,2-3-5 16,-1 0 22-16,1-2-16 15,-2 0-1-15,-2 0 0 16,-3 0-17-16,-2 0 17 16,-6 0-18-16,-1 0-7 15,-1 0-76-15,0 0-50 16,0 0-182-16</inkml:trace>
  <inkml:trace contextRef="#ctx0" brushRef="#br0" timeOffset="79899.681">15175 9314 518 0,'0'0'178'16,"0"0"-124"-16,0 0-25 16,0 0 102-16,0 0-60 15,0 0 1-15,-1-5-18 16,1 3-14-16,0 1 24 16,0-2-62-16,9-2 5 15,3 1 10-15,5-1-17 16,-1 3 0-16,-1 1-6 15,1 1 15-15,-1 0-16 16,-2 0 7-16,-2 7 0 0,-4 5-20 16,-7 5 20-16,0 4 0 15,-7 4-5-15,-15 0 13 16,-2 2-29-16,-3-3 19 16,4-1 2-16,6-4-8 15,3-3 8-15,9-5-5 16,3-5-7-16,2-2-13 15,0-2 20-15,11 0-13 16,9-2 18-16,4 0 8 16,-1 0-8-16,-3 0 0 15,-6 0-2-15,-4 0 6 16,-5 7-13-16,-5 5 9 0,0 3 0 16,0 7-21-1,-6 0 26-15,-6 0-5 0,-2 2 13 16,-2 0-5-16,1-2-4 15,-5 1-4-15,-1-4 0 16,1-1-16-16,0-1 20 16,0-5-8-16,-2-1-34 15,-3-6-77-15,-2-5-93 16,0-1-365-16</inkml:trace>
  <inkml:trace contextRef="#ctx0" brushRef="#br0" timeOffset="81305.553">15391 10009 671 0,'0'0'39'15,"0"0"-78"-15,0 0 39 16,0 0-43-16,0 0 37 15,0 0 12-15,0 0 37 16,-1-1 12-16,5 2-27 0,3 4 81 16,3 3-98-16,4 2 30 15,8 3 30-15,7 3-53 16,10 1 23-16,8 4-39 16,3 2 19-16,4 2 13 15,-3 2-34-15,-6 1 0 16,-2 1-5-16,-5-2 26 15,-3 2-30-15,-7-2 9 16,-1-1 0-16,-7-4-4 16,-5-3 4-16,-2-6 0 15,-4-2-2-15,-2-4 18 16,2-1-32-16,-2 0-5 16,2-2-57-16,3 4 51 15,-1-4-166-15,4-1-103 0</inkml:trace>
  <inkml:trace contextRef="#ctx0" brushRef="#br0" timeOffset="82034.715">16338 10683 427 0,'0'0'257'0,"0"0"-186"15,0 0 14-15,0 0-60 0,0 0-21 16,-69-18 101-16,52 18-93 16,1 0 17-16,2 0 13 15,5 6-40-15,2 10 8 16,2 5-10-16,3 7 0 15,2 3-1-15,0 1 1 16,2-3 0-16,10-4 6 16,1-3 1-16,0-9-12 15,1-4 5-15,0-6 0 16,0-3-20-16,3-1 20 16,-1-14 0-16,-1-5-1 15,-3-2-11-15,-3-2 3 16,-3 3 2-16,-3 2 7 15,-2 5-1-15,-1 5 3 16,0 6-2-16,0 2 13 0,0 1-7 16,0 0-6-16,0 0-14 15,0 4 14-15,0 11-25 16,0 5 33-16,0 2-8 16,0 2 5-16,0 2 6 15,3 0 11-15,2 0-15 16,-3 3-2-16,0-4 40 15,-1-1-45-15,1-2 0 16,0-2 6-16,-2-2 3 16,2-6-8-16,-1-3-1 15,-1-3 0-15,2-3-16 16,5-3-67-16,3 0-93 0,4-13-102 16</inkml:trace>
  <inkml:trace contextRef="#ctx0" brushRef="#br0" timeOffset="82373.169">16702 10773 722 0,'0'0'130'0,"0"0"-112"0,0 0-6 16,0 0-12 0,0 0 15-16,0 0 30 0,0 44 46 15,0-24-81-15,1 5 12 16,2 0 22-16,0 2-37 16,0 0 16-16,1-3-23 15,-1-2 0-15,-1-2 7 16,2-4-7-16,-1-6 0 15,0-3-9-15,-1-1-11 16,2-6-33-16,2 0-65 16,0-9-50-16,0-15-239 15</inkml:trace>
  <inkml:trace contextRef="#ctx0" brushRef="#br0" timeOffset="85433.409">16448 11364 502 0,'0'0'65'0,"0"0"7"15,0 0 41-15,0 0-40 16,0 0 15-16,0 0 25 16,-5-22-64-16,5 22 2 15,-3 0-28-15,2 0-19 16,-1 0 30-16,-4 0-31 15,-3 10-3-15,-6 7 3 0,-6 7 12 16,-3 7-15 0,-3 4 0-16,-1 8 0 0,-2 1 11 15,-2-1-11-15,3-2 0 16,4-3-5-16,-1-3 16 16,1-5 1-16,1-3-12 15,1-6 0-15,3-4 13 16,5-5-6-16,1-3-7 15,5-3 0-15,3-2 10 16,2-3-11-16,4-1 1 16,0 0 0-16,0 0 2 15,0 0-2-15,0 0-10 0,0 0-11 16,0 0-36 0,0 0 14-16,0 0-59 0,0 0-64 15,-5 0-138-15</inkml:trace>
  <inkml:trace contextRef="#ctx0" brushRef="#br0" timeOffset="86518.663">15685 12411 643 0,'0'0'118'0,"0"0"12"16,0 0-54-16,0 0-41 15,0 0 6-15,0 0-40 0,-82 18 1 16,55 0 54 0,4 2-46-16,7 0 0 0,5 1-10 15,6-1 15-15,5-2-16 16,0 0 1-16,5-3 0 15,9-3-1-15,6-2 2 16,3-6-1-16,3-4 0 16,0 0 7-16,-4-8-23 15,-3-5 8-15,-5-4 8 16,-9-4-12-16,-5 1 12 16,0-2-4-16,-12-2 0 15,-10 1 8-15,-1-2-6 16,-3 2 2-16,4-3 0 15,5 1-3-15,5-1 3 16,6-1-1-16,6 2-2 0,0 2-22 16,9 2 16-16,8 3-25 15,5 3 21-15,-1 4-9 16,-1 6 21-16,-3 4-2 16,-4 1-5-16,-2 3 4 15,0 12-2-15,-2 4 8 16,-3 7-2-16,-5 1 35 15,-1 2-19-15,0 0-12 16,-1-2-4-16,-5-2 3 16,0-3 7-16,2-1-10 15,4-3-89-15,0-6-68 16,2-8-222-16</inkml:trace>
  <inkml:trace contextRef="#ctx0" brushRef="#br0" timeOffset="87067.306">16035 12454 602 0,'0'0'121'0,"0"0"-121"15,0 0 32-15,0 0 58 0,-60 59-38 16,53-45 3 0,4 0-43-16,3 0-6 0,0-1 7 15,3 0-10-15,10-3-3 16,5-2 0-16,0-4 3 16,3-4 0-16,1 0-3 15,-3-2 0-15,-3-8 4 16,-7-4-4-16,-4-5 0 15,-5-2 0-15,0-3 11 16,-8-4-16-16,-12 0 5 16,-3-2 0-16,-4 1 0 15,1 1 10-15,2 1-10 16,3 4 0-16,6 2 13 16,6 2-8-16,4 3-5 0,5-1 0 15,0 4-6-15,7 2 6 16,4 2 0-16,5 1-4 15,-2 4-1-15,1 4-4 16,-2 0 5-16,1 4 4 16,-3 11-11-16,-3 4 11 15,-5 2 0-15,-3 6-1 16,0 3 12-16,-3-3-3 16,-8 0-8-16,-3-1-12 15,4-5-18-15,-1-7-166 16,3-6-483-16</inkml:trace>
  <inkml:trace contextRef="#ctx0" brushRef="#br0" timeOffset="89800.397">17567 3484 656 0,'0'0'66'0,"0"0"-59"15,0 0 28-15,0 0-20 16,-5-57 7-16,12 55 10 16,7 0-4-16,10 2-16 15,12 0 47-15,13 6-49 16,10 14-10-16,4 8 24 15,3 12-9-15,-5 14-12 16,-10 11-3-16,-10 7 0 16,-14 3-2-16,-12 2 2 15,-13 1 0-15,-2 1 21 16,-23-3-16-16,-10 4 7 16,-11 1-12-16,-6 5 0 15,-10 5 8-15,-10-2-8 16,-7 2 0-16,-12-4 6 15,-10-4 4-15,-7-3-1 0,-8-6-9 16,-5-2 5-16,-4-6-24 16,-1-3 19-16,-2-1 0 15,-1-2 2-15,2-5 14 16,2-3-13-16,-1-6-3 16,3-5 0-16,-4 1-15 15,1 0 15-15,4-1 0 16,1 1 7-16,12-1 5 15,14-4 7-15,14-3-19 16,18-5 0-16,14-6-19 16,9-6 16-16,8-2 3 15,3-1 0-15,-1-1-32 0,-1 1 4 16,-3 0-104 0,-2 2-27-16,-4-1 21 0,-3-7-308 15</inkml:trace>
  <inkml:trace contextRef="#ctx0" brushRef="#br0" timeOffset="90167.327">14955 5727 839 0,'0'0'40'0,"0"0"24"16,0 0-64-16,0 0 7 15,0 0-27-15,-84 61 20 16,51-25 0-16,3 3 55 16,2 2-48-16,2-1-7 15,2-2 12-15,6 0 3 16,6-7-6-16,8-7-9 15,4-4 0-15,19-7-24 16,16-7 24-16,13-3 0 16,11-3 30-16,12-2-29 0,7-9 22 15,2-1-23-15,-2 4-7 16,-5 5-16-16,-10 3-137 16,-12 0-112-16</inkml:trace>
  <inkml:trace contextRef="#ctx0" brushRef="#br0" timeOffset="91097.32">16350 5492 700 0,'0'0'22'0,"3"79"10"16,4-32-32-16,4-1 9 15,0-4 53-15,2-2-48 16,-1-2 41-16,0-1 7 16,-3-2-45-16,0-2 37 15,-5-5-54-15,-2-8 0 16,0-5 27-16,-1-9-27 0,-1-3 0 15,1-3 11-15,-1 0-4 16,0 0 54-16,0-15-20 16,0-7-39-16,0-8 19 15,-8-1-21-15,-2 0 0 16,0-1-1-16,-2-1 13 16,4-1-16-16,4 2 4 15,0-1 0-15,4 5-10 16,0 2 10-16,0 4-2 15,7 6-2-15,4 2 6 16,1 5-20-16,0 4 14 16,0 4 4-16,-2 1-29 0,0 2 8 15,-1 11 4-15,-6 7 14 16,-1 5 4-16,-2 2-16 16,0 1 15-16,-5-4 0 15,1-7 2-15,4-4-2 16,0-6-2-16,0-3 0 15,12 0 2-15,7 1-7 16,1 0 7-16,0 2 0 16,-6 5-8-16,-3 1 14 15,-8 6-6-15,-3 3 0 16,0 3 5-16,-17 3 4 16,-8 0-9-16,-1 1 0 0,2-5 32 15,5-4-31 1,6-6-1-16,6-7 0 0,6-5-26 15,1-2-77-15,8-15-142 16</inkml:trace>
  <inkml:trace contextRef="#ctx0" brushRef="#br0" timeOffset="91522.682">16998 5446 738 0,'0'0'0'0,"0"0"0"16,0 0-16-16,0 0 32 15,0 0 48-15,0 0 98 16,-60-48-135-16,56 48 28 15,-1 0-55-15,-1 6 0 16,1 6-13-16,1 2 14 16,4 1-1-16,0 0 0 15,0 3 7-15,6-2-22 16,8 1 15-16,5 2 0 0,-1-1 2 16,3 2 0-1,-3-2-2-15,-7 5 3 16,-2 0 6-16,-8 3 9 0,-1-2-18 15,-3 2 0-15,-9-2 43 16,1-2-34-16,1-6-9 16,4-3 0-16,6-6-14 15,0-7-45-15,15 0-142 16,9-18 20-16</inkml:trace>
  <inkml:trace contextRef="#ctx0" brushRef="#br0" timeOffset="91719.84">17238 5448 734 0,'0'0'74'0,"0"0"36"16,0 0-69-16,0 0-31 16,0 0-10-16,18-54 5 15,4 41 10-15,1 1-30 16,1 3-61-16,-4 2-100 15,-7 6-40-15,-4 1-218 16</inkml:trace>
  <inkml:trace contextRef="#ctx0" brushRef="#br0" timeOffset="91877.43">17364 5384 271 0,'0'0'170'16,"0"0"37"-16,0 0-173 16,-4 58 8-16,4-33 69 15,7 4-48-15,0 1 20 0,1 0-34 16,-1 3-41-16,3 0 19 15,0-1-27-15,1-3 0 16,1-2-3-16,-2-5-18 16,2-6-64-16,-3-7-162 15</inkml:trace>
  <inkml:trace contextRef="#ctx0" brushRef="#br0" timeOffset="93443.382">17904 5438 794 0,'0'0'109'15,"0"0"-15"-15,0 0-93 16,24-59 29-16,-6 22-29 16,4-6-1-16,5-3 43 0,-1 2-43 15,0 2 0 1,-5 2 0-16,-7 7 6 0,-8 3-4 16,-6 7-2-16,0 7 0 15,0 8 9-15,-4 6-1 16,0 2-8-16,-4 5 0 15,-1 19-19-15,-7 14 5 16,1 12 14-16,4 6 0 16,8 7-9-16,3 0 14 15,2-4-7-15,14-9 2 16,1-12-7-16,2-8-1 16,-2-13-3-16,-1-5-12 15,-2-9 1-15,-2-3 13 16,-2-7 3-16,-4-16 1 0,-3-7-84 15,-3-6 55-15,-2-2-13 16,-10 6 18-16,-1 6 29 16,3 10 10-16,3 8 25 15,3 6 18-15,4 1-44 16,0 1-9-16,0 0-2 16,0 0-20-16,5 0 4 15,7 0 18-15,7-8 0 16,5-5 21-16,5-6-13 15,-1-2 27-15,-2 0-33 16,-5 0-2-16,-7 2 20 0,-6 1-20 16,-5 1 0-1,-3 4-3-15,0 6 22 0,0 4-25 16,-2 3 6-16,-5 0 0 16,0 8-14-16,2 6 14 15,0 5-6-15,4 2-1 16,1-2 14-16,0 3-17 15,0-2 10-15,4-1 0 16,3-5-15-16,0-3 19 16,2-5-4-16,-3-2 0 15,1-4-7-15,-2 0-5 16,0-5 12-16,-1-8-10 16,-1 0 4-16,-3 2-53 15,0 2 21-15,0 3 24 16,0 4-13-16,-5 2 26 0,0 0-5 15,-1 0-78-15,0 0 64 16,3 2 2-16,3 4 18 16,0-1 0-16,0 1 11 15,0 0-13-15,1-2 2 16,8-3 0-16,3-1 34 16,0 0-22-16,3 0-12 15,2-8 22-15,1-3-3 16,-2 0 13-16,-4 0-30 15,1-3 7-15,-2-2 62 16,1-3-69-16,-2-3-2 16,0-2 13-16,0-3-6 0,-2 0 6 15,1-3-13 1,-2 6 0-16,-2 0 19 0,1 5-19 16,-3 6 0-16,-1 2-4 15,-2 2 24-15,0 3-21 16,0 1 1-16,0-1 0 15,0 5-1-15,0 0 1 16,0 1 0-16,0 0-2 16,0 0 10-16,0 2-22 15,-2 15 9-15,-6 4 5 16,4 7 1-16,-1-1-1 16,4-3 0-16,1-3-4 15,0-3 21-15,2-3-30 16,9-6 13-16,-2-3 0 15,2-5 0-15,2-1 3 0,4 0-3 16,-1-5 2-16,2-8 11 16,-2 0-6-16,-2 0-7 15,0 0 0-15,-1 3 4 16,-4 3-4-16,1 1 0 16,-3 3-8-16,-1 2-23 15,3 0-53-15,-2-2-70 16,-1-3-368-16</inkml:trace>
  <inkml:trace contextRef="#ctx0" brushRef="#br0" timeOffset="94005.874">18486 5208 198 0,'0'0'461'0,"0"0"-358"0,0 0-103 15,0 0 0-15,14-60 3 16,-12 38 9-16,-2-4 14 16,0-4-26-16,1 1 0 15,0 3-7-15,2 12 7 16,0 5 0-16,-2 7-11 15,2 2 26-15,2 0-35 16,6 8 0-16,2 9-29 16,8 5 45-16,0-2-192 15,2-1-202-15</inkml:trace>
  <inkml:trace contextRef="#ctx0" brushRef="#br0" timeOffset="94518.649">18823 5151 381 0,'0'0'350'16,"0"0"-294"-16,0 0-49 16,0 0 0-16,0 0 75 15,71-48-62-15,-48 23-4 16,-1-1 11-16,-1-3-17 15,-3-1 9-15,-2-2-19 16,-5 1 0-16,-4 0-1 16,-6 2 4-16,-1 7-3 15,0 9 0-15,-1 5 10 0,-3 8 12 16,-3 0-22-16,0 19-3 16,-1 10-29-16,0 6 32 15,8-1 0-15,0-6-10 16,0-7 24-16,13-4-35 15,1-8 21-15,4-5 0 16,3-4 4-16,-1 0-4 16,1-13 0-16,-2-5-2 15,-1-4 16-15,-6-1-20 16,-2 2 6-16,-3 6 0 16,-4 6 7-16,-3 6 1 15,0 3 7-15,0 0-15 0,0 12 12 16,0 11-11-16,0 7-1 15,4 3 0-15,5-1 8 16,6-3-8-16,6-3 0 16,4-7-6-16,6-9-101 15,3-8 24-15,-3-2-100 16</inkml:trace>
  <inkml:trace contextRef="#ctx0" brushRef="#br1" timeOffset="104413.131">1074 5660 472 0,'0'0'134'0,"0"0"-83"16,0 0 40-16,0 0-66 15,0 0 24-15,0 0 38 16,-21-6-59-16,9 6 2 16,-3 1-22-16,-4 8-4 15,-4 3 19-15,0 5-23 16,-11 6 0-16,-2 6 12 15,-1 2-10-15,2 1 9 0,7-1-11 16,10-5 0 0,4-5-9-16,10-3 9 0,3-3 0 15,1-5-6-15,5-2-8 16,13-4 11-16,5 1-22 16,5 1 25-16,1 3-7 15,-4 3 7-15,-5 8-2 16,-8 7-9-16,-6 7 22 15,-6 5-3-15,-2 0-8 16,-12-6 3-16,4-6 2 16,1-12-5-16,3-7 0 15,6-4-11-15,0-4-19 16,6-4-10-16,13-15-17 16,10-11-15-16,4-4 52 15,2 2-63-15,-4 7 11 0,-4 8 65 16,-6 7 14-16,-5 4 14 15,-5 3-14-15,-2 0 4 16,-2 0 30-16,2 0-31 16,2-5 33-16,1-1 19 15,1-3-61-15,-2-3 22 16,-1 1-23-16,-1 0 0 16,-7 3 9-16,0 1-9 15,-2 2 0-15,0 3 25 16,-2 3-22-16,-7 2 37 15,3 0-40-15,-1 7 6 16,-1 6-23-16,2 0 19 0,4-2-2 16,2-1 1-16,0 0-1 15,0-3 0-15,9-1-1 16,5-3 1-16,3-3-7 16,2 0 7-16,6-3 0 15,3-10 0-15,-2 0 18 16,0-2-27-16,-2 2 9 15,-3 2 0-15,-3-1 7 16,0 3-7-16,-6 3-5 16,-3 3-6-16,-2 1 22 15,-7 1-10-15,0 1-1 16,0 0 0-16,0 0 4 16,0 0-4-16,0 9 0 0,-12 7 14 15,1 6-14 1,-3 2 9-16,3 1-9 0,4-3 8 15,3 0 8-15,4-3-13 16,0-2-3-16,1-3 3 16,9-5 4-16,1-4-14 15,5-2 4-15,1-3 3 16,1-3 19-16,0-9-19 16,-4-3 0-16,-5 1 7 15,-8-2-1-15,-1 1 6 16,0 1-12-16,-3-1 5 15,-7 2-25-15,-1 1 11 0,0 3 9 16,5 5-15 0,2 1 29-16,2 3-22 0,2 0 8 15,0 0-51-15,-1 0 50 16,1 9-35-16,0-1 36 16,0 3-8-16,0-3 16 15,5-1-12-15,3-5 4 16,0-1 0-16,6-1-13 15,-1 0 13-15,12-9 0 16,0-6-4-16,-2 0-24 16,-2-3 20-16,-5 0 2 15,-3 1 6-15,-1 1-6 16,-3 4 6-16,-2 5 0 16,-2 1 10-16,-2 4-8 15,-2 0 7-15,-1 2-9 0,0 0 0 16,0 0 4-16,0 0-4 15,0 0 0-15,0 0 4 16,-2 8 13-16,-7 7-16 16,-2 3-1-16,3 1 4 15,4-1 19-15,4-2-20 16,0-3-3-16,0-1 0 16,11-5 8-16,3-3-8 15,5-3 0-15,3-1 1 16,1-4-5-16,4-10 4 15,-2-5 0-15,-2 0-5 16,-5-2-13-16,-7 2 13 0,-2-5-2 16,-6 2 7-1,-3-1-9-15,0 0 10 0,0 0-1 16,-1 1 43-16,-5 4-36 16,-1 4 29-16,5 4-13 15,-1 5-20-15,3 3 51 16,0 2-47-16,0 0-5 15,0 0-4-15,0 6-11 16,3 11 6-16,6 4 7 16,0 4 0-16,-3 0 11 15,-3-2-11-15,-3 0 0 16,0-2-1-16,0-5 14 16,0-4-14-16,0-5 1 15,0-3-39-15,0-4 13 16,0 0-54-16,0-6 21 0,3-8 30 15,3-1-43-15,6 4 70 16,-3 4 2-16,2 4 0 16,-2 3 26-16,5 0-26 15,0 0 0-15,4 0 7 16,4 0 3-16,3-2-20 16,-3-11-357-16</inkml:trace>
  <inkml:trace contextRef="#ctx0" brushRef="#br1" timeOffset="105951.531">2515 5558 544 0,'0'0'121'16,"0"0"-34"-16,0 0-52 16,0 0 74-16,0 0-30 0,0 0-47 15,-64-11 39 1,49 11-62-16,-1 1 8 0,-2 10 6 15,1 6-14-15,0 2 13 16,4 6-22-16,3 2 0 16,3 2 6-16,6 1-6 15,1 2 0-15,0-3-2 16,3 1 5-16,12-4-7 16,2-3 4-16,4-4-61 15,6-9 40-15,4-7-84 16,5-3-18-16,-1-10-118 15</inkml:trace>
  <inkml:trace contextRef="#ctx0" brushRef="#br1" timeOffset="106244.686">2636 5502 429 0,'0'0'241'0,"0"0"-185"16,0 0 19-1,0 0-34-15,0 0 7 0,0 0-27 16,-18 0-15-16,18 0-12 15,0 0-16-15,0 0-88 16,0 0-14-16,5 0-184 16,3 0-26-16</inkml:trace>
  <inkml:trace contextRef="#ctx0" brushRef="#br1" timeOffset="106572.828">2636 5502 428 0,'60'0'215'0,"-60"0"-72"15,0 0-59-15,-7 0-24 16,-7 11 24-16,-2 5-82 0,-2 6 8 16,4 3 1-1,3-2 3-15,6-1 3 0,5-5-17 16,0-3-4-16,10-4-5 16,8-2 9-16,1-4 0 15,2 1-2-15,4-4 16 16,-5 4-12-16,-5-1-2 15,-4 1-3-15,-4 2-15 16,-7 3 22-16,0 6-4 16,0 2 0-16,-14 3 15 15,1 3-7-15,-3-4 6 16,5-1-10-16,2-6 23 16,6-5-27-16,1-3-1 0,2-5-5 15,0-2-66 1,18-19-33-16,5-9-282 0</inkml:trace>
  <inkml:trace contextRef="#ctx0" brushRef="#br1" timeOffset="106925.59">2829 5448 677 0,'0'0'98'16,"0"0"-40"0,0 0-28-16,0 0 38 0,0 0-57 15,0 0-7-15,12-4 9 16,8 4-8-16,1 0-5 16,2 0 0-16,-3 2 17 15,-4 9-29-15,-5-1 12 16,-3 8 0-16,-6 4 6 15,-2 3 3-15,0 6-9 16,-10 0 34-16,-2-1-32 16,-3 0 45-16,4-5-47 15,4-3 8-15,2-4 4 16,5-4-12-16,0-5-3 16,5-5-14-16,15-4-123 15,3-13-116-15</inkml:trace>
  <inkml:trace contextRef="#ctx0" brushRef="#br1" timeOffset="107241.545">3084 5385 248 0,'0'0'311'0,"0"0"-246"0,0 0 26 16,0 0-39-16,78 57 46 15,-54-36-37-15,-2 4-7 16,-2 4-3-16,-5 7-31 16,-2 3 42-16,-5 3-46 15,-3 4-10-15,-5 3 20 16,0 1-19-16,-2 3-7 15,-11-2 0-15,-6 2-40 16,-4-4-8-16,-6-6-177 16,-5-7-527-16</inkml:trace>
  <inkml:trace contextRef="#ctx0" brushRef="#br1" timeOffset="111907.409">8695 3522 439 0,'0'0'181'0,"0"0"-173"16,0 0 21-16,0 0 77 15,0 0-38-15,0 0 43 0,0 0-74 16,0-13-7-16,0 13 29 15,-1 0-43-15,-1 0-1 16,2 0-15-16,-1 8 2 16,0 6-13-16,1 10 11 15,0 5 0-15,0 5 13 16,0 5-3-16,0 2-8 16,0-1 0-16,4-1 14 15,-1-2 0-15,0-5-16 16,-1-3 0-16,2-7 8 15,-1-6-8-15,0-5 0 16,-1-5-7-16,-1-4 15 0,-1-1-16 16,2-1 8-16,-2 0-28 15,0-3 26-15,0-10-103 16,-5-4-101-16,-5 0-62 16</inkml:trace>
  <inkml:trace contextRef="#ctx0" brushRef="#br1" timeOffset="112260.105">8535 3739 702 0,'0'0'141'0,"0"0"-88"15,0 0-38 1,0 0 10-16,0 0-25 0,0 0 0 15,2 17 6-15,8 4 2 16,2 3 44-16,0 8-52 16,2 0 0-16,-4 3 49 15,1-2-42-15,-2-2 2 16,2-5-9-16,0-6 11 16,3-4-4-16,-1-4-7 15,3-4 0-15,-1-7 2 16,4-1 12-16,0-4-9 15,4-12-5-15,2-5 8 16,-2-1 0-16,-1-1-8 16,0 4-47-16,-3 1-44 15,-3 2-126-15,-9 4-414 0</inkml:trace>
  <inkml:trace contextRef="#ctx0" brushRef="#br1" timeOffset="120940.23">2709 6079 388 0,'0'0'119'0,"0"0"-26"15,0 0-91-15,0 0 9 16,0 0 17-16,0 0-20 16,0 0 37-16,0 0-45 15,0 0 9-15,0 2 5 16,3-2-14-16,1 3 0 0,5-1 13 16,3-1-10-1,4 2 64-15,2-3-58 0,6 0-7 16,4 0 29-16,2-7-28 15,1-3 0-15,1 1-3 16,-2-1 20-16,-3 1-16 16,-5-1-4-16,-3 3 0 15,-7 2-8-15,-1 2 8 16,-4 1 0-16,-2 1-3 16,-1 1-50-16,-2-1 22 15,3 1-83-15,-3-3-141 16,-2-4-105-16</inkml:trace>
  <inkml:trace contextRef="#ctx0" brushRef="#br1" timeOffset="123828.393">11616 4629 180 0,'0'0'57'0,"0"0"-28"16,0 0 87-16,0 0-56 16,24-62-7-16,-23 49 87 15,-1 1-95-15,0-1 5 16,0 2 16-16,0 1-24 16,0 2 6-16,0 2-22 15,0 4-10-15,0 1 35 0,0 1-47 16,0 0 9-1,0 0-13-15,0 4-6 0,0 13-3 16,0 7 9-16,0 9 0 16,0 4 6-16,0 2 13 15,0 4-19-15,0 1 14 16,0 3-10-16,-4-2 25 16,-1 1-23-16,-2-2-4 15,2-2 19-15,-1-5-13 16,2-2 1-16,1-2 11 15,0-2-17-15,3-2 15 16,-1-4-18-16,1-3 0 16,0-4 17-16,0-3-13 15,0-5-4-15,0-4 0 16,0-3 8-16,0-3-17 0,0 0 9 16,0 0 0-1,0 0-8-15,0-2-14 0,0-8-27 16,0-8-153-16,-5-1-94 15</inkml:trace>
  <inkml:trace contextRef="#ctx0" brushRef="#br1" timeOffset="124227.489">11466 5010 241 0,'0'0'393'0,"0"0"-300"0,0 0-93 16,0 0 0-16,0 0 23 15,0 0-19-15,0 7 27 16,0 12 34-16,0 6-35 16,2 2 60-16,5 2-62 15,2 2-23-15,3 1 22 16,-1-1-26-16,1-3 32 15,-2-1-33-15,1-6 0 16,-1-7 10-16,-4-5-1 16,-1-3-4-16,-1-5 7 15,0-1-5-15,7-1 37 0,4-14-25 16,4-4-7-16,6-5 6 16,-2-2-12-16,0 3-6 15,-5 3 0-15,0 4-18 16,0 2-1-16,-4 3-53 15,0 2-72-15,-3 2-17 16,-5-1-273-16</inkml:trace>
  <inkml:trace contextRef="#ctx0" brushRef="#br1" timeOffset="129708.666">9055 4191 500 0,'0'0'95'16,"0"0"-23"-16,0 0 17 15,0 0-64-15,0 0 42 16,0 0-12-16,0 0-17 16,0 0 46-16,-10-15-78 15,16 10-6-15,11-4 3 0,5 2 15 16,5 1-26-1,3 0 8-15,5 4 0 0,-1 2-5 16,2 0 5-16,-4 0 0 16,-2 8-11-16,-6 4 24 15,-7 0-20-15,-3-1 7 16,-5 0 0-16,-5 0-30 16,-2-2 30-16,-2 1-30 15,0 0 14-15,-2-3-74 16,-8-1 42-16,-2-5-76 15,-3-1-136-15</inkml:trace>
  <inkml:trace contextRef="#ctx0" brushRef="#br1" timeOffset="129956.631">9287 4048 349 0,'0'0'49'0,"0"0"-34"16,63 15 4-16,-35-4 52 16,-4-1-29-16,-1 7 10 15,-5 3-41-15,-2 4 15 16,-1 4 43-16,-7 1-62 16,-4 2 8-16,-4 0 12 15,0-2-19-15,-7 0 10 16,-4 0-18-16,-2 0-37 0,-1 0-56 15</inkml:trace>
  <inkml:trace contextRef="#ctx0" brushRef="#br1" timeOffset="130902.129">11880 6068 394 0,'0'0'207'0,"0"0"-139"16,0 0-58-16,0 0-7 15,0 0 48-15,0 0-22 16,27 0 68-16,-6 0-60 16,5 0 0-16,7 0 26 15,4 0-57-15,5 0 9 16,-1 5-15-16,0 8 0 15,-4-1-1-15,-7 1 1 16,-9-1 0-16,-6-3 0 16,-8 0 1-16,-7-5-2 15,0 0-37-15,-2-3-72 0,-15-1 7 16,-9-4-238-16</inkml:trace>
  <inkml:trace contextRef="#ctx0" brushRef="#br1" timeOffset="131170.733">12114 5964 710 0,'0'0'70'16,"0"0"-70"-16,0 0 5 16,72-27-6-16,-48 24 9 15,2 3-8-15,0 0 14 16,-1 0 7-16,-2 14 20 15,-2 2-37-15,-5 5-2 0,-7 2 29 16,-5 5-27-16,-4 2 14 16,-3 6 5-16,-12-1-20 15,-5-2 24-15,0-2-27 16,3-6-12-16,6-2-4 16,7-2-90-16,4-6-74 15</inkml:trace>
  <inkml:trace contextRef="#ctx0" brushRef="#br1" timeOffset="132124.788">13603 6852 410 0,'0'0'101'0,"0"0"32"16,0 0-73-16,0 0 9 15,0 0 35-15,0 0-56 16,2-45 47-16,-2 45-95 16,0 0-1-16,0 14-12 15,0 11 26-15,0 10-10 16,0 6 21-16,0 9-23 0,0 0 58 16,3-2-53-1,2-4 4-15,-3-7 20 0,2-6-27 16,-3-4 2-16,0-7-5 15,-1-5 2-15,0-6-22 16,0-5-39-16,0-4-49 16,0-3-33-16,-1-13-137 15</inkml:trace>
  <inkml:trace contextRef="#ctx0" brushRef="#br1" timeOffset="132452.475">13476 7059 526 0,'0'0'120'0,"0"0"-49"15,0 0-71-15,0 0 4 16,0 0 24-16,0 0 24 16,-3 69-13-16,9-42 19 15,-2 6-30-15,2-3 19 16,0 1-35-16,0-2-11 15,0-5 30-15,1-3-29 16,0-6-2-16,2-6 9 16,0-2-8-16,1-5 13 15,5-2-14-15,6 0 5 16,9-18 45-16,8-4-47 0,4-7-3 16,0 4 0-16,-3-1-63 15,-9 5-14-15,-6 5-74 16,-7 2-179-16</inkml:trace>
  <inkml:trace contextRef="#ctx0" brushRef="#br1" timeOffset="137474.398">13119 7765 12 0,'0'0'192'16,"0"0"-103"-16,0 0 52 0,0 0-29 16,0 0 24-1,0 0-39-15,0 0-24 0,0 0 13 16,16-20-31-16,-16 15-4 15,0 0 20-15,0-3-53 16,0 3 17-16,-1-1-13 16,-4 1-9-16,-1 1 12 15,-1 0-25-15,0 2 0 16,-4 1 8-16,-4 1 2 16,-7 0-13-16,-7 3 3 15,-4 7 0-15,-3 2 4 16,0 2-4-16,2-1 0 15,4 2-9-15,3-2 17 16,10-2-8-16,0 1 0 16,5-2 7-16,2 1-19 0,1 4 12 15,0-3 0-15,2 3-8 16,0 0 9-16,0-2-1 16,2-2 0-16,2-2-2 15,1-3-24-15,2 0-19 16,0-4-19-16,0-2 26 15,0 0-110-15,4 0-41 16,2-10-80-16</inkml:trace>
  <inkml:trace contextRef="#ctx0" brushRef="#br1" timeOffset="137843.272">12782 7659 608 0,'0'0'96'16,"0"0"-50"-16,0 0-20 15,0 0 11-15,0 0-20 16,0 0-13-16,-58 27 37 16,41-4-24-16,0 5 44 15,2 5-50-15,1 3 5 16,1-1 20-16,3-1-19 15,1-3-17-15,4-2 7 16,3-4-1-16,1-2 5 16,1-2-11-16,0-6 0 15,1 0-3-15,7-5 19 0,3-2-18 16,2-2 4-16,3-6 1 16,6 0 7-16,3 0-10 15,8-7 0-15,3-4 7 16,3 2-7-16,-1 3-62 15,-8 0-75-15,-10 4-89 16</inkml:trace>
  <inkml:trace contextRef="#ctx0" brushRef="#br1" timeOffset="140416.862">12160 8415 672 0,'0'0'85'16,"0"0"-57"-16,0 0 15 15,0 0-42-15,0 0-1 16,0 0 8-16,0 0 10 16,-10 48 13-16,14-19 41 15,4 4-70-15,1 4 60 16,3 1-58-16,-5 2 4 15,1-1 29-15,0-1-36 16,-1-5 18-16,-1-2-19 16,0-4 10-16,-3-5-13 0,0-4 3 15,-1-4-8 1,-1-5-3-16,0-3-85 0,-1-6-89 16,0-5-163-16</inkml:trace>
  <inkml:trace contextRef="#ctx0" brushRef="#br1" timeOffset="140769.18">12000 8691 576 0,'0'0'97'0,"0"0"-86"15,0 0-11-15,0 0 35 16,0 0-9-16,12 75 82 16,-3-48-81-16,0 1-25 15,3-2 37-15,-3-1-33 16,5-2 26-16,-1-5-21 16,3-5 2-16,2-5 2 15,3-5-9-15,4-3-6 16,4 0 24-16,3-13-22 15,1-4 5-15,-4-6-7 16,-2 1-6-16,-6-2-11 0,-5 2-27 16,-6 0-37-1,-2 3-16-15,-8 3-91 0,0 3-279 16</inkml:trace>
  <inkml:trace contextRef="#ctx0" brushRef="#br1" timeOffset="142065.335">12251 9177 562 0,'0'0'37'0,"0"0"15"15,-77 0-48-15,47 0 96 0,-6 1-76 16,0 4-8 0,0 4 55-16,1 3-65 0,0 3 5 15,0 6-11-15,-2 8 19 16,1 5-20-16,3 3 1 15,4 5 0-15,7 6 20 16,5 5-16-16,6 4-1 16,6 0 7-16,5-1-1 15,0-1 12-15,1-1-20 16,14-3-1-16,4-2 9 16,10-5 4-16,6-4-17 15,8-8 4-15,4-5 0 0,3-8 0 16,5-5 3-16,2-5-3 15,2-3 14-15,3-4-14 16,-2-2 0-16,-3 0-2 16,3-6 6-16,-3-8-5 15,2-4 13-15,-3-4-12 16,-3-2 14-16,-2-5-11 16,-3-3 2-16,-3-3-5 15,-5-6 0-15,-5-4-1 16,-8 0 1-16,-9 0 0 15,-4-4-1-15,-6-3 9 16,-6-2-13-16,-2 0 5 16,-3 4 0-16,-18 4 5 0,-6 5 3 15,-7 2-8-15,-7 3 19 16,-5 1-10-16,-5 5-8 16,-5 4-1-16,-7 4 0 15,-8 1-18-15,-6 5 18 16,-7 2 0-16,-3 3 0 15,-1 4 16-15,-6 4-29 16,-8 3 13-16,3 0 0 16,-1 12-13-16,3 12 13 15,6 9 0-15,0 9-3 16,2 5 16-16,6 4-30 16,11 3-14-16,16 6-91 15,18 1 53-15,18-4-138 0,18-6-218 16</inkml:trace>
  <inkml:trace contextRef="#ctx0" brushRef="#br1" timeOffset="155456.349">11066 7752 574 0,'-9'-62'30'15,"9"-11"-60"-15,15-9 26 16,22-13-30-16,11-10-79 0,1-8-21 15</inkml:trace>
  <inkml:trace contextRef="#ctx0" brushRef="#br1" timeOffset="160384.392">11200 6413 421 0,'0'0'22'0,"0"0"11"0,0 0 83 15,0 0-51 1,0 0-21-16,0 0 17 0,0 0-13 16,-60 7 22-16,53-4-32 15,-1 0 7-15,1 1 0 16,0 1-28-16,-3 2-3 16,-2 2-14-16,0 2 0 15,-1 0 16-15,-2 2-16 16,-1 1 0-16,1 0 3 15,-3 1 3-15,1 1 4 16,-1 0-10-16,3 1 4 16,-1-3 25-16,2-1-29 15,2-2 0-15,3-2 13 16,0-1-5-16,3-2-8 16,-1 0 0-16,5-1 0 15,1-2-9-15,-1 0 9 16,2-2 0-16,0-1 1 0,0 0 2 15,0 0-6-15,0 0 3 16,0 0-16-16,0 0 12 16,0 0-99-16,0-5-40 15,5-7-86-15</inkml:trace>
  <inkml:trace contextRef="#ctx0" brushRef="#br1" timeOffset="160810.171">10850 6464 479 0,'0'0'130'0,"0"0"-128"16,0 0 11-16,0 0 33 15,0 0-32-15,0 0 58 16,-19 67-35-16,15-47-20 16,1 2 36-16,-1 1-20 0,2-2-4 15,2 0 10-15,0-4-35 16,0 0 17-16,0-2-21 15,4-3 7-15,3-2 6 16,3-3-4-16,1-3-9 16,5-1 20-16,2-3 9 15,5 0 15-15,1-3-44 16,-1-6 5-16,-2-3-7 16,-3 0 2-16,-4-3-81 15,-5 0-61-15,-9-2-167 16</inkml:trace>
  <inkml:trace contextRef="#ctx0" brushRef="#br1" timeOffset="161240.206">10779 6200 567 0,'0'0'90'0,"0"0"-21"16,0 0-40-16,0 0-16 0,0 0 32 15,0 0 4-15,-9 66 10 16,7-39-13-16,1 2-21 16,1 2 25-16,-1-2-46 15,-2 0 8-15,1-2 32 16,-1-1-44-16,-2-7 0 16,-1-1 16-16,4-6-16 15,0-6 9-15,-1-2-9 16,3-4 0-16,0 0-16 15,-3 0 10-15,-1-6-8 0,-2-10-147 16,-1-5-42 0,0-3-124-16</inkml:trace>
  <inkml:trace contextRef="#ctx0" brushRef="#br1" timeOffset="161521.963">10649 6354 424 0,'0'0'159'15,"0"0"-50"-15,0 0-33 16,0 0-36-16,0 0 44 16,0 0-82-16,-2-3 3 15,4 3 35-15,9 3-32 16,3 3 43-16,4 0-10 0,1 0-16 16,4 0-2-16,1 0-23 15,1 2 0-15,0-1 1 16,0 1 10-16,-3-1-11 15,-1 2 0-15,-4-2 2 16,-4 0-6-16,-3 0 3 16,-1-2-41-16,-2 0 18 15,-1-3-109-15,-2-2-41 16,-3 0-187-16</inkml:trace>
  <inkml:trace contextRef="#ctx0" brushRef="#br1" timeOffset="163696.805">10841 6110 285 0,'0'0'131'16,"0"0"-114"-16,0 0-2 15,0 0 102-15,0 0-75 16,0 0 32-16,-62-31-19 15,53 31-51-15,-1 0 35 16,-1 0-33-16,0 0 5 16,0 4 48-16,-3 5-54 15,0 1 6-15,-4 5-11 16,-3 5 3-16,-3 2 26 16,1 2-29-16,-4 4 0 15,2 1 29-15,-1 2-22 16,1 1-1-16,0 4 5 0,3-1-10 15,5 2 4-15,5 2-5 16,9-2 0-16,3-1 18 16,12 2-18-16,10-1 0 15,7 1-1-15,3-4 9 16,5 3 3-16,-1-1-11 16,1-1 0-16,2-3 9 15,1-5-6-15,1-6 5 16,5-6-8-16,3-3 0 15,2-9 8-15,-3-3-7 16,-1 0-1-16,-3-9 18 16,0-12-10-16,-5-2-2 0,-2-5-6 15,-5-5 0-15,-5-2 10 16,-5-3-10-16,-5-3 0 16,-8-2 6-16,-4-3-1 15,-5 1-5-15,0 0 0 16,-14 3 2-16,-7 3 2 15,-6 5-4-15,-9 1 0 16,-6 7 4-16,-5 1 3 16,-6 4-7-16,-3 4 0 15,-4 2 6-15,6 9-8 16,6 5 2-16,7 1-12 16,5 7 5-16,6 12-48 15,1 5-26-15,6 3-57 0,3 3-123 16,1-4-189-16</inkml:trace>
  <inkml:trace contextRef="#ctx0" brushRef="#br1" timeOffset="166555.518">11867 6041 445 0,'0'0'128'0,"0"0"-43"16,0 0-20-16,0 0 42 16,0 0-55-16,0 0 30 15,0-6-30-15,0 6-13 16,0 0 15-16,0 0-44 15,0 0-8-15,0 0 25 16,0 0-25-16,0 0-3 16,0 0 1-16,9 0 0 15,5 0-11-15,6-2 11 16,2 1 0-16,0-1-8 16,0 0 20-16,1 1-12 0,-2 1 0 15,1 0 0 1,-2 0-4-16,1 0 4 0,-1 0 0 15,0 0 5-15,1 0-1 16,2 1-4-16,0-1 0 16,2 0 3-16,1 0 5 15,-3 2-8-15,0 0 0 16,-4 1 0-16,-1 1 4 16,-2 2-4-16,-1 0 0 15,-2 1 5-15,0 1-14 16,-1-1 9-16,-3-2 0 15,-3-2-1-15,0 0 14 0,-3-3-20 16,0 2 7 0,-2-2 0-16,-1 1 0 0,0-1 0 15,0 0-26-15,0 2 22 16,0-2-62-16,0 2-6 16,-7 0-26-16,-4-2-112 15,-2 0-407-15</inkml:trace>
  <inkml:trace contextRef="#ctx0" brushRef="#br1" timeOffset="167223.018">12162 5811 663 0,'0'0'87'0,"0"0"-40"15,0 0 16-15,0 0 40 16,0 0-60-16,0 0 11 15,-2-3-26-15,5 3-21 16,11 0 20-16,6 0-22 16,8 3-3-16,3 5 19 15,1 3-11-15,0 4-13 16,-3 3 3-16,0 2 0 16,-5 4-1-16,0-2 1 15,-5 2 0-15,-2-1 2 16,-4-2 1-16,-3-3-6 0,-5-1 3 15,-3-1 0-15,-2 2 14 16,0 2-14-16,0 2 0 16,-4-3-1-16,-5 5 15 15,-3 0-13-15,-1-1-1 16,-3 0 0-16,-3 0 5 16,-3-6-5-16,0-2 0 15,-2-2 9-15,-1-4-1 16,0-4-16-16,2-2-1 15,3-3-65-15,6 0-45 16,5 0-206-16</inkml:trace>
  <inkml:trace contextRef="#ctx0" brushRef="#br1" timeOffset="-210388.096">1098 6884 704 0,'0'0'113'0,"0"0"-58"0,0 0 32 15,0 0-13-15,0 0-13 16,0 0 11-16,0 0-38 16,-50-7 3-16,37 7-36 15,-6 11-1-15,0 11 0 16,-6 8 3-16,-2 9-3 15,6 4 0-15,1 1 2 16,12-5-9-16,6-7 7 16,2-5-19-16,1-3 17 15,11-3 4-15,3 0-10 0,2 0 8 16,1 3 0 0,-5-1 8-16,-1 5-8 0,-6 0-6 15,-5 0 4-15,-1-1-19 16,0-5 20-16,-5-6-17 15,1-5-6-15,2-8 7 16,2-3 1-16,0-3-18 16,0-19 8-16,6-9-84 15,15-3 65-15,2 4 27 16,4 8 18-16,-2 9-11 16,-2 9 11-16,-5 2 0 15,1 2 6-15,-7 0 1 16,2 0-7-16,-5 2 11 15,-2-2-4-15,2 0 36 16,5-12-19-16,-1-11-6 0,3-4-1 16,1-4-13-16,-6 1-8 15,-4 6-19-15,-4 7 14 16,-3 8-6-16,0 8 15 16,-10 1-3-16,-1 11 3 15,-4 8-3-15,0 5 3 16,6 1 0-16,3-2 5 15,5 0-5-15,1-4 0 16,3-4-6-16,12-4 1 16,5-9 9-16,5-2-4 15,3-5 0-15,6-11 0 16,4-5-10-16,-3 0-5 0,-3 0-44 16,0 3 37-1,-8 5-53-15,-3-1 75 0,-9 7 0 16,-6 1 4-16,-3 3-4 15,-1 3 3-15,-2 0-3 16,0 0 19-16,0 0-8 16,0 0-7-16,-7 7-4 15,-9 10 0-15,-5 3 37 16,3 3-27-16,-3 3 3 16,8-2 36-16,5 0-49 15,5-1 0-15,3-4 0 16,0-3 0-16,14-6-2 15,4-5 2-15,9-5 0 16,0 0-11-16,0-15 24 16,-4-1-9-16,-7 0-4 0,-7 1 0 15,-4 1 7-15,-5 1-5 16,0 0-2-16,0 0 0 16,-2 1 9-16,-6-1-7 15,2 0-2-15,3 0 0 16,0 1-6-16,3 1 6 15,0 1 0-15,0 4-11 16,0 0 26-16,0 4-22 16,0 2 7-16,0 0-27 15,3 0 22-15,2 2-25 0,2 6 30 16,2 1-3 0,3-3 11-16,1-2-2 0,-4-4-6 15,3 0 0 1,-1 0 1-16,1-6-1 0,1-9 0 15,1-2-1-15,0-2 12 16,2-2-12-16,-1 2 1 16,1 1-12-16,-2 5-4 15,-2 5 16-15,-3 3-7 16,-2 2 3-16,-1 0-34 16,-4 2 13-16,1 0-4 15,-1 0 29-15,-2 0-5 16,0 1 10-16,0 0 0 15,-5 0 15-15,-7 7-12 16,-3 8 19-16,-3 6-18 0,-3 3-1 16,6 1 62-16,1 0-55 15,9-5-6-15,5 0-3 16,0-4 0-16,7-7-12 16,11-3 4-16,5-6 2 15,2 0 12-15,5-10-12 16,1-9 0-16,-2-1-2 15,-5-4 18-15,-6-3-22 16,0 2 6-16,-6-2 0 16,-6 4-1-16,-1 10 1 0,-5 7 0 15,0 6 22 1,0 0-21-16,0 0 17 0,0 8-18 16,0 11 0-16,0 8 1 15,0 1 0-15,0-4-1 16,0-3 0-16,4-3-11 15,11-6-20-15,7-9-83 16,5-3 62-16,8-12-103 16</inkml:trace>
  <inkml:trace contextRef="#ctx0" brushRef="#br1" timeOffset="-209979.223">2584 6696 878 0,'0'0'72'16,"0"0"-51"-16,0 0-5 0,-73 63-11 15,59-39 45-15,7 5-42 16,7 2 36-16,0-1-44 15,9 3 2-15,10-2 11 16,4-5-10-16,4-3-6 16,5-9-19-16,4-10-75 15,5-4-11-15,-2-22-163 16</inkml:trace>
  <inkml:trace contextRef="#ctx0" brushRef="#br1" timeOffset="-209629.236">2818 6761 864 0,'0'0'115'16,"0"0"-63"-1,0 0 7-15,0 0-38 0,0 0-19 16,0 0 8-16,-23 31-7 16,23-15-6-16,0-2-1 15,5-3 4-15,4-5-5 16,5-4 5-16,0-2 0 15,4 0 12-15,0-10-11 16,1-5 12-16,-2-4-13 16,-3 0 0-16,-3 4 15 15,-5 5-15-15,-4 5 0 16,-2 5 18-16,0 0-16 0,0 3-2 16,0 14-18-1,0 8 18-15,-1 2 19 0,0 1-19 16,1-3 0-16,0-1 2 15,1-4-2-15,8-4-1 16,5-8-85-16,2-8-107 16,-1-3-54-16</inkml:trace>
  <inkml:trace contextRef="#ctx0" brushRef="#br1" timeOffset="-209338.503">3046 6720 145 0,'0'0'698'0,"0"0"-671"0,0 0-16 15,0 0 1-15,0 0 4 16,0 0 17-16,71-45-33 16,-51 42 7-16,-2 3-8 15,-4 0 1-15,-3 6 0 16,-5 8-11-16,-4 2 28 15,-2 5-9-15,0 3 13 16,-5 1 2-16,-4-2 36 16,0-2-56-16,1-4 14 15,6-4-17-15,2-4-1 0,0-6-31 16,2-3-120 0,9-3-147-16</inkml:trace>
  <inkml:trace contextRef="#ctx0" brushRef="#br1" timeOffset="-209043.335">3303 6582 721 0,'0'0'194'15,"0"0"-164"-15,0 0-12 16,0 0-17-16,0 0 16 15,64-9-17-15,-38 22 14 16,-4 5-3-16,-5 5-11 0,-2 4 0 16,-7 4 10-16,-3 4-8 15,-5 4 8-15,0 3-9 16,-7 0 3-16,-6 0 22 16,-5-1-24-16,-3-3-2 15,-2-5 0-15,1-1-16 16,-1-8-105-16,4-6-370 15</inkml:trace>
  <inkml:trace contextRef="#ctx0" brushRef="#br1" timeOffset="-208330.924">3103 6687 450 0,'0'0'440'0,"0"0"-299"15,0 0-105-15,0 0 24 16,0 0 49-16,0 0-70 16,6 0 8-16,-1 0-47 15,2-5 1-15,2 4-14 0,5 1 13 16,-3 0-3 0,2 1 3-16,-3 12-3 0,1 4-8 15,-4 3 9-15,-5 2 2 16,-2 3-7-16,0 0 7 15,-2-1 0-15,-8 0-3 16,-5-5 6-16,-1-2-15 16,2-3 11-16,-1-6-2 15,6-1-10-15,3-5 4 16,4-2 9-16,2 0-2 16,0 0 9-16,0 0-16 15,0 0 0-15,0 0 9 16,2 0-17-16,10 0 17 15,4 4 0-15,2 3 14 16,1 0-9-16,-1 1 6 16,-2 2-9-16,-1 2 7 0,-1-1 2 15,0-1-11-15,-3 1 0 16,1-2-36-16,-1-3-152 16,-7-3-166-16</inkml:trace>
  <inkml:trace contextRef="#ctx0" brushRef="#br2" timeOffset="-201469.983">2868 7386 733 0,'0'0'148'0,"0"0"-110"16,0 0-21-16,0 0-17 15,0 0 38-15,0 0 93 16,0 0-121-16,-39 10-9 0,39-10 21 16,3 0-22-16,13-1 17 15,10-5-17-15,12-3 0 16,5 0 17-16,2 1-17 16,0 1 0-16,-3 1 4 15,-6 1 3-15,-4 0-8 16,-1 0 1-16,-4 2 0 15,-3-2-4-15,-1 1 4 16,-4 1 0-16,-4 0-8 16,-1 3-22-16,-1-1-3 15,-4 1-64-15,5 0-62 16,-3 0 26-16,-6 0-196 16</inkml:trace>
  <inkml:trace contextRef="#ctx0" brushRef="#br2" timeOffset="-199960.759">8287 3624 323 0,'0'0'308'15,"0"0"-210"-15,0 0-44 16,0 0-51-16,0 0 14 0,0 0 25 16,6-19-31-16,-6 26-3 15,2 9 6-15,3 7-12 16,2 2 109-16,1 4-110 16,2 1 16-16,0 2 19 15,-1 2-30-15,1 1 27 16,-3-1-21-16,-2-1-9 15,0-6 25-15,0-2-22 16,0-8-5-16,-1-5-1 16,0-6 6-16,-2-3-21 15,-2-2-29-15,3-1-71 16,-1 0 38-16,-2-10-85 16,0-5-462-16</inkml:trace>
  <inkml:trace contextRef="#ctx0" brushRef="#br2" timeOffset="-199654.283">8278 3873 472 0,'0'0'258'16,"0"0"-185"-16,0 0-65 16,0 0-1-16,0 0 4 15,0 0 38-15,-4 60-15 16,4-30-5-16,0-1 28 15,6 0-50-15,3-4 12 0,0-3-11 16,1-4 6 0,-1-3 15-16,-1-4-29 0,2-5 0 15,-2-3 15-15,4-3-5 16,6 0-4-16,7-15 38 16,5-5-42-16,2-7 22 15,2 3-24-15,-5 1-21 16,-3 6-13-16,-2 6-92 15,-5 2-74-15,-1 4-95 16</inkml:trace>
  <inkml:trace contextRef="#ctx0" brushRef="#br2" timeOffset="-197870.343">9056 4539 632 0,'0'0'97'0,"0"0"-33"16,0 0-11-16,0 0 3 16,0 0-22-16,0 0 72 0,-14-5-79 15,14 4 4-15,0 1 11 16,0-3-41-16,3 2 23 15,12-1-24-15,11 0 0 16,10 2-4-16,9 0 8 16,3 0-4-16,2 10 0 15,-3 0 14-15,-8-1-20 16,-4 3 6-16,-10-2 0 16,-4 1-9-16,-7-4 10 15,-5 1-1-15,-3-2 0 16,-3 0 13-16,-2-2-21 15,-1-2 8-15,3-1-2 16,-1-1-16-16,-1 0-40 0,0 0-56 16,1-10-45-16,-2-7-210 15</inkml:trace>
  <inkml:trace contextRef="#ctx0" brushRef="#br2" timeOffset="-197531.226">9303 4487 690 0,'0'0'83'0,"0"0"-45"16,0 0-19-16,0 0-1 16,0 0-16-16,76-17 21 0,-51 21 30 15,0 7-40 1,1 1 32-16,-4 0-45 0,-1 3 6 15,-6 0 18-15,-3 0-19 16,-3 3-5-16,-3-1 22 16,-3 2-20-16,-3 5 26 15,0 0-10-15,-9 3-12 16,-9 1 41-16,0-1-47 16,-1-1 0-16,3-5 1 15,6-6 9-15,4-5-20 16,5-5-22-16,1-2-90 15,0-3 1-15,7-3-108 16</inkml:trace>
  <inkml:trace contextRef="#ctx0" brushRef="#br2" timeOffset="-195942.35">11230 5220 548 0,'0'0'96'16,"0"0"-24"-16,0 0-9 15,0 0-54-15,0 0 0 16,0 0 28-16,0-7-37 16,4 18 0-16,3 10 14 15,2 11 10-15,-2 3 81 16,3 5-101-16,-2-3 10 15,0 1 17-15,2-5-31 0,-1-2 18 16,2-2-18 0,-2 0 0-16,0-4-1 0,-3 0 2 15,0-6-2-15,-4-3-14 16,-2-5-62-16,0-2-4 16,0-5-60-16,0-4-134 15,-8-4-143-15</inkml:trace>
  <inkml:trace contextRef="#ctx0" brushRef="#br2" timeOffset="-195595.342">11248 5523 531 0,'0'0'124'16,"0"0"-68"-16,0 0 13 15,0 0-57-15,0 0 34 16,0 0 19-16,-14-21-6 15,14 21-35-15,0 0-24 16,0 3 0-16,0 12-3 16,0 8 23-16,0 8-8 15,0-1 15-15,4 0-11 16,4-3-4-16,0-3-12 16,0-6 0-16,1-3 15 15,-1-4-10-15,-3-4-5 16,0-5 7-16,1-2-6 15,3 0 35-15,9-8-24 16,6-8-2-16,3-3 8 0,0-2-18 16,-1 1-13-1,-1 4-35-15,-3 2-63 0,-4 4-61 16,-6 5-212-16</inkml:trace>
  <inkml:trace contextRef="#ctx0" brushRef="#br2" timeOffset="-191964.676">11426 6617 526 0,'0'0'136'0,"0"0"-37"15,0 0-55-15,0 0 37 16,0 0 45-16,0 0-60 15,0 0-23-15,-4-7-12 0,-2 6-3 16,-5 1 14-16,-8 0-38 16,-7 0 0-16,-7 0 3 15,-8 3 6-15,-9 4-13 16,-5 1 0-16,-3 4 2 16,-7 4 7-16,-7 7-9 15,-8 4 0-15,-4 3 6 16,5 3-3-16,8 0-3 15,7 1 0-15,3 2 4 16,1 1-12-16,4 0 8 16,5 0 0-16,4 0 0 15,9-5 0-15,3 0 0 16,5-5 0-16,6-5 16 16,5-5-18-16,8-5 2 15,5-7 0-15,5-5-14 0,1 0 13 16,0 0-5-16,0 0 4 15,0 0 2-15,0 0 6 16,0 0-6-16,0 0-13 16,0 0 9-16,0 0-67 15,0-8 13-15,0 1-120 16,0-7-108-16,0-1-306 16</inkml:trace>
  <inkml:trace contextRef="#ctx0" brushRef="#br2" timeOffset="-191584.82">10190 6890 208 0,'0'0'587'16,"0"0"-491"-16,0 0-25 15,0 0-43-15,0 0-3 16,0 0-25-16,-21-5 10 15,12 24 3-15,-2 7-13 16,-3 10 0-16,0 6 35 16,0 3-17-16,1 0-8 15,2-8-2-15,3-4 6 16,4-4 6-16,4-4-20 16,0-3 2-16,0-3-4 0,9-3 4 15,3-3 4 1,6-5-6-16,3-3 1 0,6-5 33 15,9 0-31 1,5-12 13-16,4-5 3 0,-1 1-16 16,-3-2-2-16,-2 6-1 15,-8 2-66-15,-2 2 24 16,-5 5-94-16,-6 1-87 16,-4 2-116-16</inkml:trace>
  <inkml:trace contextRef="#ctx0" brushRef="#br2" timeOffset="-189770.683">9732 7207 724 0,'0'0'90'15,"0"0"7"-15,0 0-36 16,0 0 13-16,0 0-47 15,0 0-3-15,-6-7-24 16,6 27 1-16,4 10 6 16,7 9 6-16,0 4 4 15,-2 1 15-15,-1-3-32 16,0-3 19-16,-1-5-19 0,1-1 12 16,-5-5-5-1,2-4-7-15,-3-6 0 0,-2-5-6 16,1-6 4-16,-1-6-59 15,0 0-65-15,0-6-86 16,0-12-290-16</inkml:trace>
  <inkml:trace contextRef="#ctx0" brushRef="#br2" timeOffset="-189424.613">9623 7432 765 0,'0'0'105'0,"0"0"-46"16,0 0-43-16,0 0-7 15,0 0 11-15,0 0-17 16,5 42 38-16,6-15 25 16,4 1-37-16,2 3-17 15,5-4 13-15,0 0-12 16,-2-3-6-16,-1-6-7 15,-2-4 0-15,-7-7 8 16,-2-4-8-16,-1-3 0 16,1 0 11-16,4-17 20 15,4-8 0-15,2-7-31 16,-1-2 4-16,1 4-19 16,-3 4-17-16,-3 7-24 15,-3 4 17-15,0 3-97 16,-3 5-52-16,-3-1-237 0</inkml:trace>
  <inkml:trace contextRef="#ctx0" brushRef="#br2" timeOffset="-187323.781">9655 7911 590 0,'0'0'191'16,"0"0"-112"-16,0 0-39 15,0 0 32-15,0 0 4 16,0 0-36-16,0 0 8 16,-43-3-48-16,10 3 0 15,-9 12 33-15,-9 3-32 16,-5 6 28-16,-2-2-14 16,-5 6-5-16,1 2 17 15,3 2-27-15,6 0 0 16,8 2 1-16,6-3 0 15,14-3 6-15,5-5-7 16,11-1-5-16,5-7-13 0,3-1 17 16,1-4 0-16,0-2-3 15,0-3-11-15,0-2-16 16,1 0-34-16,3 0-35 16,3-4 1-16,-2-15-90 15</inkml:trace>
  <inkml:trace contextRef="#ctx0" brushRef="#br2" timeOffset="-186978.557">8953 7947 757 0,'0'0'62'16,"0"0"50"-16,0 0-80 0,0 0-32 15,0 0-1-15,0 0 1 16,-43 70 15-16,22-23 0 16,-3 6 25-16,3-1-32 15,3-3 22-15,6-4-20 16,3-8 3-16,8-9-4 16,1-7-9-16,4-6-4 15,12-4 4-15,9-4 2 16,9-7 27-16,11 0-8 15,10-15-20-15,3-5 24 0,-2-4-24 16,-6 2-2 0,-9 6-37-16,-4 5-47 0,-10 6-69 15,-9 4-83-15,-9 1-359 16</inkml:trace>
  <inkml:trace contextRef="#ctx0" brushRef="#br2" timeOffset="-185117.859">8887 8547 747 0,'0'0'8'0,"0"0"116"15,0 0-74-15,0 0-33 0,0 0 71 16,0 0-88 0,0 0 9-16,-10-9-22 0,10 26 11 15,0 12 2-15,2 12 26 16,4 6-15-16,-2 4 52 16,-1-3-63-16,0-6 0 15,-1-3 16-15,1-3-15 16,-1-5 9-16,0-4-10 15,0-4 1-15,1-6-26 16,-2-8 0-16,2-5-91 16,-1-4-22-16,-2-5 5 15,0-13-268-15</inkml:trace>
  <inkml:trace contextRef="#ctx0" brushRef="#br2" timeOffset="-184823.966">8793 8843 309 0,'0'0'504'0,"0"0"-355"16,0 0-139-16,0 0-10 15,0 0-5-15,0 0 5 16,-3 39 46-16,5-6-13 16,5 1-14-16,-1 3 14 15,4-4-18-15,-2-3 0 16,3-7-14-16,-1-4 8 15,2-6 8-15,0-6-16 16,1-4-1-16,3-3 16 0,6-1-11 16,4-14 12-1,8-8-17-15,-2-1 0 0,0 0-12 16,-5 0-40-16,-3 5-32 16,-7 2-76-16,-5 3-141 15</inkml:trace>
  <inkml:trace contextRef="#ctx0" brushRef="#br2" timeOffset="-181188.158">9463 9585 479 0,'0'0'149'0,"0"0"-102"16,0 0 10-16,0 0 42 15,0 0 1-15,0 0 17 0,0 0-59 16,-16-14-36-16,16 14 0 16,10 0-12-16,13-1-10 15,13 0 8-15,7 1-5 16,5 0 15-16,-2 0-18 15,-6 8 0-15,-5 3 5 16,-8 4-5-16,-6-3 0 16,-4 3-3-16,-6-3 11 15,-3-1-18-15,-2-1 10 16,-3-1 0-16,-1-1-9 16,0-1-50-16,1-4-59 15,-1 0-43-15,-2-3-154 16</inkml:trace>
  <inkml:trace contextRef="#ctx0" brushRef="#br2" timeOffset="-180857.14">9721 9555 731 0,'0'0'48'0,"0"0"-16"16,0 0-29-16,0 0 4 15,0 0 102-15,68-9-62 16,-38 9-7-16,-1 3-38 16,3 7 9-16,-6 4 4 15,-2 1-15-15,-3 3 3 16,-3 2 4-16,-6 0 7 0,-4 1-14 16,-6 2 10-16,-2 1-7 15,0 1 31-15,-15 2-32 16,-4 0-2-16,-6-1 32 15,-4-2-24-15,1 0-8 16,1-3 0-16,8-5 3 16,6-5-20-16,4-3-28 15,7-6-103-15,2-2-95 16</inkml:trace>
  <inkml:trace contextRef="#ctx0" brushRef="#br2" timeOffset="-179252.41">9989 10106 650 0,'0'0'0'15,"0"0"155"-15,0 0-148 16,0 0 40-16,0 0 56 15,0 0-36-15,-36-43 27 16,34 43-80-16,2 0-2 16,-2 1-24-16,1 15 11 15,-1 13 1-15,2 8 16 16,0 4-12-16,0 1-2 16,0-2-2-16,0-3 0 15,5-1 6-15,-1-2-6 16,0-5 0-16,-1-2 0 15,-2-6 10-15,0-3-22 16,-1-4-62-16,0-5-61 0,0-3 10 16,-10-6-210-16</inkml:trace>
  <inkml:trace contextRef="#ctx0" brushRef="#br2" timeOffset="-178960.132">9888 10319 651 0,'0'0'155'16,"0"0"-101"-16,0 0-44 15,0 0 2-15,0 0-10 0,0 0 8 16,-3 19 8-16,3 6-11 16,2 2 59-16,5-1-50 15,0-2-16-15,1-9 11 16,1-2-6-16,1-5 13 15,-1-3-18-15,1-1 0 16,0-4 11-16,5 0 9 16,4 0-20-16,4-15 0 15,2 0 3-15,1-4-6 16,1-1-70-16,-3 2-123 16,-5 1-127-16</inkml:trace>
  <inkml:trace contextRef="#ctx0" brushRef="#br2" timeOffset="-176859.342">10078 10336 595 0,'0'0'51'16,"0"0"34"-16,0 0-44 15,0 0-29-15,0 0 95 16,0 0-58-16,0 0-18 15,-5-11-6-15,5 11-24 0,10 2-1 16,15 5 4-16,15 5 3 16,9 1 52-16,5 1-50 15,2 5-9-15,-2 2 20 16,-5 4-20-16,-4 2 10 16,-7 0-10-16,-9-1 0 15,-6-2 9-15,-11 0-9 16,-3 1 0-16,-6-2-2 15,-3-6 10-15,0-1-16 16,0-5-6-16,0-4-65 16,0-4-4-16,0-3-78 15,0-3 52-15,0-15-253 0</inkml:trace>
  <inkml:trace contextRef="#ctx0" brushRef="#br2" timeOffset="-176567.556">10556 10485 682 0,'0'0'143'16,"0"0"-77"-16,0 0-25 15,0 0-13-15,0 0-27 16,0 0 5-16,28-2-2 16,0 13 5-16,1 4 25 15,-1 1-28-15,-2 4-6 16,-8 0 5-16,0 2 2 15,-9 3-2-15,-3 2-5 16,-6 1 0-16,0 0 20 0,-12-2-19 16,-7-1-1-16,1-4 18 15,-2 1-7-15,-1-5-11 16,5-2 0-16,2-3-30 16,5-1 2-16,5-4-188 15,2-3-137-15</inkml:trace>
  <inkml:trace contextRef="#ctx0" brushRef="#br2" timeOffset="-175758.441">11132 11736 821 0,'0'0'112'0,"0"0"-108"0,-85-3-4 16,40 14 1-16,-10 6 8 15,-6 7 45-15,-3 6-40 16,0 8-3-16,-4 8-5 15,2 6-6-15,0 9 0 16,8 6 13-16,13 1-5 16,17 4 1-16,20-3-9 15,8-1 0-15,34-1 17 16,17-7-9-16,19-11-8 16,15-8 31-16,10-7-5 15,10-9-10-15,1-9-15 16,5-10-1-16,-3-6 46 15,-8-12-41-15,-7-18-5 16,-10-11 29-16,-14-13-26 0,-12-15 15 16,-14-11-18-16,-13-18 0 15,-16-9 13-15,-8-2-13 16,-6 1-4-16,-12 15-2 16,-14 15 6-16,-12 18-7 15,-15 15 7-15,-22 18 0 16,-18 16-26-16,-23 11 23 15,-17 23-13-15,-12 19-15 16,-1 13-44-16,4 8-30 16,5 0-188-16</inkml:trace>
  <inkml:trace contextRef="#ctx0" brushRef="#br2" timeOffset="-89639.182">907 409 208 0,'0'0'196'16,"0"0"-92"-16,0 0-65 15,0 0 88-15,0 0-104 16,0 0 10-16,0 0 16 16,-61-7-39-16,58 7 22 15,1 0-25-15,2 0-6 16,0 0 22-16,0 0-21 15,0 0-2-15,0 0 0 16,0 0 10-16,0 0-34 0,0 0 18 16,-5 0-10-16,-3 9-6 15,-4 6 22-15,-6 0 0 16,-3 3-5-16,3-2 18 16,0 1-12-16,4-2-1 15,1 2 0-15,-2 1-8 16,3 2 8-16,-3 3 0 15,0 6-17-15,0 2 41 16,0 7-36-16,4 2 12 16,4 5 0-16,0 3-4 15,5-2 5-15,2 1-1 16,0-5 0-16,0-5 14 16,14-2-29-16,1-1 15 0,5-5 0 15,1-2-9-15,6-3 9 16,8-5-7-16,6-5-1 15,13-7-63-15,10-7 34 16,7-4-167-16,-1-19-126 16</inkml:trace>
  <inkml:trace contextRef="#ctx0" brushRef="#br2" timeOffset="-87828.366">17615 263 498 0,'0'0'9'0,"0"0"-9"15,0 0 42-15,-14-55-28 16,13 50 11-16,-1 0 24 0,2 3-36 16,0 2-1-16,0 0-3 15,0 0 0-15,0 0-3 16,0 0-6-16,0 0 0 16,0 0-17-16,0 5 12 15,2 7 5-15,8 7 0 16,4 6 10-16,-2 6-19 15,1 1 9-15,-4 4 0 16,3 2 7-16,-2 3-7 16,1 3 0-16,2 2-2 15,4 4 5-15,3 2 2 16,2 1-5-16,-2 2 0 0,-1 0 17 16,-2 2-17-16,-1 2 0 15,0 6 28-15,-2 5-26 16,-2 10 21-16,-2 3-18 15,-2 4-4-15,-3 0 47 16,-1-1-45-16,0 0 4 16,2-1 20-16,2-1-20 15,3 5 7-15,-1 0-14 16,1-1 17-16,-1-1-16 16,-4-4 12-16,-3-3-13 15,-2-3 0-15,-1-7 2 16,0-3-2-16,0-4 0 15,-7-4 3-15,-2 1 0 16,-1 3-3-16,-1 3 0 16,-4 2-3-16,2 0 14 0,-1-3-12 15,2-5 1 1,-6 0 0-16,3-4-3 0,-3-5 3 16,-1-2 0-16,0-5-6 15,-3-3 16-15,1-1-10 16,-2-5 0-16,-2-1 3 15,-2-6-3-15,0-4 0 16,-2-3-4-16,-2-2 1 16,2 1-18-16,1-2 16 15,1-3-20-15,3 1-9 0,2-2 12 16,2-2-65-16,1-2-49 16,-2-6-155-16</inkml:trace>
  <inkml:trace contextRef="#ctx0" brushRef="#br2" timeOffset="-85902.467">823 473 404 0,'0'0'17'0,"0"0"-6"16,0 0 51-16,0 0-62 15,0 0 0-15,0 0 0 16,-12-2 8-16,12 2 16 16,0 0 18-16,0 0-28 15,-4 0 47-15,-1 0-61 16,-2 3 0-16,-6 5-4 15,-1 1 13-15,-2 1-11 16,-2 2 2-16,2-1 0 0,-3 3-4 16,4-1 4-16,-1-1 0 15,-2 2 1-15,-1 2 0 16,3 0 14-16,-2 4-15 16,4 0 0-16,5 3 3 15,1 4-3-15,3 0 0 16,5 5 2-16,0 2 11 15,0 1-13-15,0 1 0 16,2 1 0-16,5-5-10 16,0-1 10-16,1-6 0 15,2-4-4-15,-1-4 16 16,3-2-20-16,1-5 8 0,3-2 0 16,2-5-3-16,3-2 3 15,4-1 0-15,2 0-1 16,2-6-13-16,-1-1-49 15,-3 1-82-15,-9 5-57 16</inkml:trace>
  <inkml:trace contextRef="#ctx0" brushRef="#br2" timeOffset="-85323.721">930 1360 561 0,'0'0'60'0,"0"0"-30"16,-72-54-17-16,53 41 12 16,-1 2-21-16,1 2 33 15,0 3-37-15,-3 5 10 16,1 1 6-16,-1 0-16 16,-1 17 0-16,-4 9-6 15,-5 11 13-15,4 6-8 16,3 2 1-16,7 0 0 15,13-3 9-15,5-3-9 16,5 1 0-16,17-2-11 0,11-2 12 16,10-3-4-16,11-6 3 15,11-3-12-15,10-6 4 16,9-3-40-16,7-3-85 16,4-3 2-16,3-2-123 15</inkml:trace>
  <inkml:trace contextRef="#ctx0" brushRef="#br2" timeOffset="-83734.724">17428 1334 267 0,'0'0'46'0,"0"0"6"16,0 0 0-16,0 0 30 16,0 0 26-16,0 0-21 15,1-13-50-15,0 13 54 16,1 0-91-16,0 0 0 0,6 0-9 15,3 0 8 1,7 7 1-16,4 3 0 0,2 5 9 16,0 6-29-16,-4 3 20 15,-3 6 0-15,-5 2-6 16,-4 3 17-16,-8 3-11 16,0 0 0-16,-11 2 6 15,-13 2-5-15,-4 1 11 16,-8 1-12-16,0-2 6 15,-3-3 2-15,6 1-16 16,0-4 6-16,3-1-29 16,1-2 21-16,1-4-63 15,-2-9-48-15,2-9-205 16</inkml:trace>
  <inkml:trace contextRef="#ctx0" brushRef="#br2" timeOffset="-82091.757">930 2222 518 0,'0'0'95'0,"0"0"-69"15,0 0 8-15,0 0 4 16,-60-49-32-16,51 40 18 16,-2 4-24-16,0-3 0 15,0 3 9-15,-2 0 1 16,0 2-8-16,-3 2 30 15,1 1-20-15,-3 0 6 16,-3 7-18-16,-4 5 0 16,-1 4-14-16,-1 3 18 0,0 3-4 15,0 3 0 1,0 2 10-16,2 3-20 0,2 3 10 16,2-2 0-16,7 3-17 15,8 0 15-15,6 0 2 16,2-1-9-16,14 2 17 15,7-4-38-15,8 2 30 16,8-2 0-16,9-3-10 16,11-2-2-16,12-4-15 15,14-7 22-15,12-3-63 16,10-6-25-16,4-6-94 16</inkml:trace>
  <inkml:trace contextRef="#ctx0" brushRef="#br2" timeOffset="-80923.08">17287 2025 536 0,'0'0'27'15,"0"0"18"-15,0 0-23 16,0 0-9-16,0 0 21 16,0 0-29-16,-27-12 6 15,27 12 37-15,0 0-27 0,0-1 9 16,0 1-30 0,5 0 6-16,9 0-6 0,8 7 0 15,4 5 0-15,5 3-1 16,-2 3 16-16,-1 6-25 15,-4 1 10-15,-2 7 0 16,-5 4 6-16,-2 1-6 16,-9 5 0-16,-6 0-2 15,-3 2 5-15,-18 1-6 16,-7 4-6-16,-7 2-8 16,-5 5-8-16,-8 2-9 15,-5 2-7-15,-4 4-63 16,-2-3-76-16,0-4-125 15</inkml:trace>
  <inkml:trace contextRef="#ctx0" brushRef="#br2" timeOffset="-79088.468">893 2974 245 0,'0'0'99'0,"0"0"-48"0,0 0-13 15,0 0 88-15,0 0-91 16,0 0-26-16,-29-56 48 16,19 43-54-16,2 0 24 15,1 2 25-15,-1-1-52 16,6 4 29-16,-2 3-15 15,4 2-14-15,-2 3 42 16,1 0-38-16,1 0 0 16,-1 0-4-16,-2 5 0 15,-6 11-17-15,-5 7 17 16,-4 5 0-16,-2 0-5 0,1 0 13 16,1 5-12-1,-3 2 4-15,6 3 0 0,1 4-7 16,5 3 7-16,7-2-7 15,2 2-1-15,11-1-12 16,16-1 5-16,12 1 8 16,11-2-42-16,16 0 45 15,11-10-85-15,19-1-30 16,9-10 59-16,16-4-141 16</inkml:trace>
  <inkml:trace contextRef="#ctx0" brushRef="#br2" timeOffset="-77748.176">17207 2855 357 0,'0'0'0'15,"0"0"0"-15,0 0 60 16,0 0-40-16,0 0 50 16,0 0-1-16,-7-2-32 15,6 2 42-15,1 0-71 16,0 0-7-16,0 0 27 15,0 2-28-15,4 9-8 0,13 6-4 16,4 5 24-16,7 4 0 16,4 6-12-16,1 4 0 15,0 2 9-15,-1 2-9 16,-5 1 0-16,-4 3 0 16,-7 1 15-16,-9 5-15 15,-7 6 0-15,-9 7 0 16,-14 6-8-16,-8 3 8 15,-4-3-2-15,-6-1 1 16,-5-5-37-16,-4-1-6 16,-9-5-134-16,-3-10-177 15</inkml:trace>
  <inkml:trace contextRef="#ctx0" brushRef="#br2" timeOffset="-55375.122">17722 6276 773 0,'0'0'25'0,"0"0"4"16,0 0 6-16,0 0 19 0,0 0-48 16,0 0 0-1,-7-10 7-15,7 10-6 0,0 0-14 16,0 3 1-16,0 12 6 15,7 7-4-15,3 5 13 16,2 4-4-16,1 2 28 16,0-1-18-16,3-1 6 15,2-1-21-15,0-4 1 16,2-6 8-16,-1-2-7 16,0-8-2-16,-1-4 12 15,-2-5-10-15,3-1 13 16,2-8-15-16,1-12 10 15,-1-4-24-15,-2-3 7 16,-3 4-53-16,-7 4-11 16,-5 5-62-16,-4 3-57 0</inkml:trace>
  <inkml:trace contextRef="#ctx0" brushRef="#br2" timeOffset="-54822.524">17817 5921 714 0,'0'0'7'16,"0"0"13"-16,0 0-19 15,0 0 32-15,0 0 25 0,0 0 7 16,-15-29 1-16,15 29-66 16,0 0 4-16,0 2-19 15,9 16 23-15,6 9-8 16,2 8 32-16,3 4-24 16,0 2 19-16,-1 0-15 15,1 1-9-15,-3-2 21 16,-2 0-18-16,-1-2-6 15,-3-3 0-15,-2-5 7 16,-5-2-7-16,-4-4 0 16,0-4 4-16,0-5-4 15,0-4 0-15,0-6-30 16,0-3-19-16,0-2-44 16,0 0-3-16,0-1-78 15,0-7-446-15</inkml:trace>
  <inkml:trace contextRef="#ctx0" brushRef="#br2" timeOffset="-52753.536">18212 6892 825 0,'0'0'85'15,"0"0"-85"-15,0 0 0 0,0 0-13 16,-66 5 14-16,39 13-1 16,2-2 0-16,6 1 3 15,7-2-6-15,8 0 3 16,4-1 0-16,0 2-18 16,9 2 26-16,9 5-8 15,4-1 2-15,3 2 7 16,-2-3 21-16,-2 1-28 15,-7 1-1-15,-7-2 6 16,-7 0 0-16,0 0-7 16,-14-3 0-16,-7-3 10 15,-1-5-4-15,2-6-6 16,4-4 0-16,5-2-5 16,6-16-14-16,5-4-25 0,8-4-24 15,12 3 66-15,7 4-16 16,-1 4 18-16,-1 4 0 15,-2 7 4-15,-3 2 6 16,0 2-1-16,-4 0-9 16,3-1 5-16,0-2-1 15,2-6-4-15,5-4 0 16,2-7-3-16,-1-6-6 16,0 1-3-16,-9-2-10 15,-5 6 22-15,-8 4-16 16,-3 7 19-16,-2 4-3 15,0 5 23-15,0 1-23 16,-10 0 2-16,0 14-2 0,-2 6 0 16,3 2 23-16,3 1-23 15,4-1 0-15,2-3 6 16,0-4-3-16,9-5 8 16,6-6-11-16,3-2 0 15,3-2 27-15,5 0-27 16,2-10 0-16,2-6 12 15,2-2-12-15,1-1 0 16,3 1 0-16,0 3 0 16,-3 0-9-16,-3 2 9 15,-2 3-29-15,-7 3 29 16,-6 1-14-16,-5 2 7 16,-6 4 1-16,-4 0 6 0,0 0-10 15,0 0 10 1,-16 9 0-16,-8 7-3 0,-2 3 15 15,-1 4-3-15,0 2 10 16,6-1-2-16,3 3 16 16,3 0-32-16,7-5-1 15,7-3 0-15,1-4 12 16,4-6-13-16,13-3 1 16,8-4 0-16,1-2-1 15,3-8 13-15,-2-9-20 16,-4-4 8-16,-5 0 0 15,-4-4-13-15,-8 1 4 0,-5 2-7 16,-1 1 13-16,0 7-25 16,-1 4 9-16,-5 5 18 15,0 5 2-15,-2 0 7 16,1 0-8-16,1 9 0 16,-1 3-12-16,2 3 12 15,3-3 0-15,2 1-9 16,0-3 22-16,5-3-29 15,8-5 16-15,4-2 0 16,3 0-6-16,5-14 14 16,0-4-8-16,0 0 2 15,-2 0 3-15,-2-2-5 16,-1 4-4-16,-3 0 4 16,-1 2 8-16,-1 1 0 15,2 1-12-15,-4 3 4 0,-4 2 0 16,-1 3 16-16,-4 2-16 15,-3 2 6-15,-1 0-7 16,0 0 1-16,-3 2 0 16,-10 11-10-16,-6 7 20 15,2 4-1-15,0 0-9 16,4 6 0-16,4-5 13 16,5-1-11-16,4-4-2 15,0-7 13-15,4-1-5 16,11-4-2-16,7-7-6 15,5-1 4-15,5-4 9 16,2-17-13-16,-2-4 6 0,-4-4-6 16,-4-2-4-1,-4-1-3-15,-5-1-2 0,-7 0 9 16,-4 2-2-16,-4 1 10 16,0 5-8-16,0 9 24 15,0 7-12-15,0 5 36 16,0 2-37-16,0 2-6 15,0 0-10-15,0 0-8 16,5 13 10-16,-1 8-5 16,3 8 16-16,-2 0-10 15,-3 1 2-15,0 1 0 16,-2-6 10-16,0-2 1 16,0-5-11-16,0-6 0 0,0-6 4 15,0-4 0 1,0-2-4-16,0 0 0 0,2-6 2 15,7-11-2-15,4-4-19 16,2 4 7-16,-1 4 12 16,-5 8-7-16,-2 2 7 15,-2 3 0-15,-2 0-17 16,0 0 27-16,0 0-10 16,3 0 14-16,1 2-13 15,4 1 43-15,1 3-39 16,2-4 2-16,2-1 17 15,2-1-19-15,2 0-10 0,5 0-10 16,1-7-98-16,2-8-77 16,-2-4-456-16</inkml:trace>
  <inkml:trace contextRef="#ctx0" brushRef="#br2" timeOffset="-51087.511">20136 6719 708 0,'0'0'7'16,"0"0"15"-16,0 0-10 15,0 0-7-15,0 0 36 16,-72-7-18-16,60 14 1 15,1 3-16-15,2 6 2 16,0 3-6-16,2 2-4 16,5-2 0-16,2 2 11 15,0-5-11-15,0-4 0 16,4-4 0-16,3-3 5 0,2-4-14 16,0-1 9-1,0 0 0-15,4-6 7 0,-1-7-7 16,-3-2-4-16,-1 0 3 15,-5 1 1-15,-3 3 4 16,0 3 0-16,0 4-4 16,0 4 7-16,-9 0-7 15,-1 0 0-15,-1 10-8 16,2 3 11-16,3-2-12 16,4 0 9-16,2-2-10 15,0-3 8-15,9-3-24 16,5-1 14-16,2-2 10 15,2 0-7-15,3-5-2 16,2-5 11-16,1-3-37 16,-1 2 29-16,-4 3-9 0,-6 3 15 15,-2 4-5-15,-7 1 14 16,-1 0-14-16,-1 6 7 16,-2 7 0-16,0 3 2 15,-4 2-2-15,-4-1 0 16,0-4 0-16,3-5 12 15,3-4-1-15,2-1-11 16,0-3 0-16,0 0 12 16,18 0-1-16,9 0 8 15,7-4-8-15,5-4-10 16,2 0-2-16,-5 0-75 16,-4 1-159-16</inkml:trace>
  <inkml:trace contextRef="#ctx0" brushRef="#br2" timeOffset="-50211.062">20618 6807 712 0,'0'0'52'0,"0"0"-44"0,0 0-4 16,0 0 3-16,0 0 39 15,62-5 35-15,-33-8-74 16,4-2 0-16,-6-2 2 16,-2-2-9-16,-4 1 0 15,-5-3-7-15,-8 4-3 16,-5 3-10-16,-3 2 18 15,0 6 2-15,0 4-10 16,-7 2 17-16,-1 0-15 16,-2 6 4-16,-1 9 4 0,3 0-11 15,6 2 11 1,2-1 0-16,0-4-3 0,0-3 10 16,7-2-17-1,4-4 10-15,1-3 0 0,3 0 30 16,4 0-30-16,1-10 20 15,1-3-7-15,-2-2-13 16,-2-3 14-16,-1-2-13 16,-2 0 12-16,-5-4 7 15,-3 2-19-15,-3 0-1 16,-3-1 3-16,0 5 0 16,0 2 15-16,0 5-18 15,3 5 0-15,-3 4-12 16,0 2 12-16,0 0-1 15,2 2 1-15,1 15-13 0,2 6 13 16,2 6 0 0,-1 1 1-16,1-3 12 0,1-3-13 15,-1-6 0-15,2-4 3 16,0-7-1-16,-2-3 2 16,1-4-4-16,2 0 0 15,4-4 9-15,1-13-9 16,1-2 0-16,0 1-8 15,-4 3-11-15,-5 8 12 16,-3 4 5-16,-3 3-3 16,-1 0-10-16,1 0-1 15,2 5 16-15,3 4-10 16,2-1 21-16,3 1-8 16,6-3-3-16,5-3-16 0,7-3 5 15,4 0-42-15,0-6-10 16,-3 0-28-16,-9 5 5 15,-6 1 84-15,-3 0-8 16,-6 7 10-16,-1 5 12 16,-4 0 8-16,-1 2 30 15,0-5-10-15,0 0-33 16,0 0-6-16,0-6-1 16,0-3-168-16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9T04:29:07.206"/>
    </inkml:context>
    <inkml:brush xml:id="br0">
      <inkml:brushProperty name="width" value="0.05292" units="cm"/>
      <inkml:brushProperty name="height" value="0.05292" units="cm"/>
      <inkml:brushProperty name="color" value="#00B050"/>
    </inkml:brush>
  </inkml:definitions>
  <inkml:trace contextRef="#ctx0" brushRef="#br0">4860 6415 758 0,'0'0'10'0,"0"0"-10"15,0 0 3-15,0 0 5 16,0 0 13-16,0 0 1 15,0 0-20-15,-8 0 43 16,8 0-42-16,0 0-3 0,0 0 0 16,0 0 14-1,0 0-20-15,0 0 6 0,0 0 0 16,0 0 1-16,0 0-1 16,0 0 0-16,0-1-7 15,0 0 15-15,0 0-10 16,0 0 2-16,0 1 0 15,0 0 6-15,0 0-6 16,0 0 0-16,0 0-3 16,0 0 16-16,0 0-19 15,0 0 6-15,0 0 0 16,0 0-1-16,0 0 6 16,0 0-7-16,0 0 2 15,0 0-29-15,0 4 17 0,0 4-19 16,1 1-16-16,3 1 12 15,-1 1-95-15,-2-10-198 16</inkml:trace>
  <inkml:trace contextRef="#ctx0" brushRef="#br0" timeOffset="2767.054">7879 6786 377 0,'0'0'298'16,"0"0"-293"-16,0 0-10 15,0 0-148-15,0 0 61 16,0 0 79-16,0 0 13 15,-2 7-2-15,2-3-4 16,0 1-12-16,0 2 16 0,1-3-152 16</inkml:trace>
  <inkml:trace contextRef="#ctx0" brushRef="#br0" timeOffset="3160.77">7745 6922 541 0,'0'0'76'15,"0"0"7"-15,0 0-44 16,0 0 30-16,0 0-69 15,0 0 3-15,-5 0-16 16,5 0 13-16,1 0-46 16,12 0 17-16,8 0-24 0,1-2-137 15</inkml:trace>
  <inkml:trace contextRef="#ctx0" brushRef="#br0" timeOffset="4012.407">8812 7461 607 0,'0'0'85'16,"0"0"-85"-16,0 0 0 15,0 0-11-15,0 0 9 16,0 0-169-16,38-11-176 16</inkml:trace>
  <inkml:trace contextRef="#ctx0" brushRef="#br0" timeOffset="5119.637">14429 8307 800 0,'0'0'0'0,"0"0"0"16,0 0-12-16,0 0 5 15,0 0 7-15,0 0 3 0,0 75 10 16,2-56-16-16,3-5 3 16,4-2 0-16,4-6-1 15,5-6 8-15,6 0-9 16,9-10 2-16,4-14-25 15,1-6-21-15,-3-8-240 16</inkml:trace>
  <inkml:trace contextRef="#ctx0" brushRef="#br0" timeOffset="6263.413">10530 5704 745 0,'0'0'50'15,"0"0"-50"-15,0 0 0 16,0 0-17-16,0 0 8 15,0 0 5-15,-3 2-4 16,2 9 16-16,-1 2 14 16,2 5-20-16,0-3 7 0,0 1 33 15,0-2-38-15,0-2-4 16,2 0 0-16,5-5 9 16,2-2-19-16,0-2 10 15,7-3 0-15,4 0 19 16,6-11-19-16,5-2-1 15,3-3-3-15,2 3-82 16,2 1 3-16,-5 2-220 16</inkml:trace>
  <inkml:trace contextRef="#ctx0" brushRef="#br0" timeOffset="7132.715">17680 6480 741 0,'0'0'51'15,"0"0"-47"-15,0 0 11 16,0 0-30-16,0 0 6 15,0 0 9-15,0 15 10 16,0 3-3-16,0 1 42 16,2 4-36-16,6 3-13 15,-1 2 63-15,3 1-57 16,1 1-2-16,1-3 14 16,2-5-15-16,2-7 18 0,5-4-21 15,6-8 0-15,14-3 6 16,11-7-6-16,13-20-1 15,5-7-55-15,-2-7-99 16,-13-1-233-16</inkml:trace>
  <inkml:trace contextRef="#ctx0" brushRef="#br0" timeOffset="8114.454">9889 11154 679 0,'0'0'14'16,"0"0"19"-16,0 0 26 16,0 0-31-16,0 0 3 15,0 0-31-15,0-15 3 16,0 15-21-16,2 14 18 15,4 7 0-15,2 7 43 0,-1 5-38 16,2-1 20 0,0-4-25-16,0-4 1 0,2-6-2 15,-4-7 1-15,2-5 0 16,5-6 6-16,5 0-1 16,8-17 4-16,9-12 0 15,3-7-9-15,0-6-14 16,-3 0-112-16,-11 5-68 15,-10 7-253-15</inkml:trace>
  <inkml:trace contextRef="#ctx0" brushRef="#br0" timeOffset="30235.265">10176 8423 433 0,'0'0'3'0,"0"0"64"15,0 0 23-15,0 0-75 16,0 0 6-16,-18-68-16 16,17 50-1-16,1 2 3 15,0 2-1-15,0 7 6 0,0 3 32 16,0 2-40-16,0 2-3 16,0 0-1-16,0 0-9 15,0 11 8-15,0 9-8 16,3 5 9-16,1 6 10 15,1-3-7-15,0 2-3 16,3-3 21-16,-1-3-19 16,3-3 25-16,0-2-25 15,6-6 3-15,-2-6 9 16,4-4-6-16,5-3-8 16,4 0 12-16,7-8-11 15,8-11-1-15,5-5 0 16,4-3-37-16,0-3-64 0,-7-1-246 15</inkml:trace>
  <inkml:trace contextRef="#ctx0" brushRef="#br0" timeOffset="31211.509">17794 8415 524 0,'0'0'100'16,"0"0"-96"-16,0 0 32 15,0 0-35-15,0 0-2 16,0 0 0-16,-6 12 1 16,3 20 7-16,-1 10 2 15,0 5 18-15,4 2-10 16,0 0 1-16,1-7-7 15,9-7-11-15,5-7 0 16,-1-8 0-16,2-7 9 16,3-7-9-16,3-6 0 0,5 0 11 15,5-3 5-15,2-10-16 16,-1-2-3-16,0 0-9 16,-3 1-29-16,-5 2-40 15,-6 3-194-15</inkml:trace>
  <inkml:trace contextRef="#ctx0" brushRef="#br0" timeOffset="31997.049">16397 11551 637 0,'0'0'16'0,"0"0"-16"16,0 0 2-16,0 0 17 15,0 0-9-15,0 0-10 16,20-50 48-16,-17 48-5 15,-1 2-24-15,4 0-19 16,3 11 0-16,3 11 34 16,3 10-9-16,-2 5-3 0,2 2-1 15,-2 0-19 1,1-7 15-16,0-4-17 16,1-10 0-16,2-9 3 0,3-9 3 15,6-3-6-15,11-23 24 16,7-7-24-16,4-9-65 15,-2 1-128-15,-11 6-336 16</inkml:trace>
  <inkml:trace contextRef="#ctx0" brushRef="#br0" timeOffset="32971.156">11259 14488 374 0,'0'0'325'0,"0"0"-324"16,0 0 7-16,0 0 5 15,0 0-2-15,0 0-11 16,-19-16-1-16,19 16 0 16,0 2 2-16,8 13 13 15,6 5 39-15,4 4-22 0,1 3 5 16,2 0-30-1,2-2 0-15,-2-6 3 0,2-3-6 16,-1-6 15-16,2-5-18 16,0-3 2-16,3-2 15 15,0-9-16-15,1-11 17 16,1-5-18-16,-1-7 0 16,-1 0-9-16,-1 4-24 15,-3 7-60-15,-6 10-25 16,-7 6-268-16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2:59:52.816"/>
    </inkml:context>
    <inkml:brush xml:id="br0">
      <inkml:brushProperty name="width" value="0.05292" units="cm"/>
      <inkml:brushProperty name="height" value="0.05292" units="cm"/>
    </inkml:brush>
  </inkml:definitions>
  <inkml:trace contextRef="#ctx0" brushRef="#br0">2275 8873 569 0,'0'0'132'0,"0"0"-66"0,0 0-32 16,66 0-22-16,-30 0-6 15,1 0-5-15,1 0-1 16,-1 0 10-16,0 0-7 16,-2-2-6-16,0 0 2 15,-1 1-31-15,1 1-35 16,-2-2-155-16</inkml:trace>
  <inkml:trace contextRef="#ctx0" brushRef="#br0" timeOffset="555.583">1870 8803 606 0,'0'0'80'0,"0"0"-66"0,0 0-13 15,0 0-1 1,0 0 8-16,0 0-5 0,41-4 1 16,-12-2 3-16,12-1-4 15,5 2 1-15,8-1 3 16,5 0-4-16,4 0-1 15,1 1-2-15,8 0 0 16,2 2-1-16,4 0-3 16,2 3-33-16,-5 0-63 15,-7-2-246-15</inkml:trace>
  <inkml:trace contextRef="#ctx0" brushRef="#br0" timeOffset="28849.428">8596 1046 649 0,'0'0'85'15,"0"0"-61"-15,0 0-9 16,0 0-7-16,0 0 0 16,41-66 21-16,-16 36 5 0,6-3-11 15,-2 0-10 1,-4-1-9-16,-5 2 6 0,-3-2-3 16,-7 4 21-16,-3 0-17 15,-2 1-2-15,-1 2-7 16,-1 6-2-16,-1 6 1 15,0 5-1-15,-1 6 0 16,-1 4-1-16,0 0-8 16,0 0-2-16,0 9-1 15,0 10 9-15,-6 9 3 16,-5 9 2-16,-2 3 0 16,1 0 1-16,0 2 8 15,2-4 1-15,5-4-7 16,0-1 6-16,4-3-1 0,-2 0-5 15,3-2 7 1,0-3-3-16,0-4-5 0,0-6-1 16,0-5-2-16,0-4 0 15,0-4 3-15,0-2-4 16,0 0 1-16,0-8-1 16,11-17-6-16,5-13 4 15,5-9-17-15,1 1-23 16,-3 6 23-16,-6 12 4 15,-1 13 14-15,-5 8-4 16,0 7-10-16,0 1 10 16,3 16-5-16,0 4 10 15,0 6 3-15,0 1 3 0,4-1 0 16,4-5 5-16,3-6-5 16,4-8-3-16,4-4 0 15,1-4 2-15,3 0 4 16,0-10-5-16,-1-6-1 15,-2-3-3-15,-5-1 0 16,-3-1 6-16,-5 2-6 16,-7 6 2-16,-3 5 0 15,-7 5 4-15,0 0-5 16,0 3 0-16,-5 0-2 16,-6 4-8-16,-1 6 1 15,-1 3 15-15,7 6-21 0,0 0 14 16,4 2-5-16,2 0 5 15,0 0 0-15,0-5 7 16,8-1-7 0,2-3-3-16,2-4-1 0,0-3 0 15,2-3 4-15,1-2-2 16,-1 0 2-16,4-2-4 16,0-11 8-16,-2-1 0 15,2-5 3-15,0-2-4 16,-4 0 0-16,2 0 4 15,-1-1-5-15,-5 2 3 16,-1 1 2-16,-2 3-4 16,-2 3-3-16,-1 3-3 0,-2 3 3 15,-2 6 0-15,0 1 0 16,0 0-1-16,0 0-1 16,0 6-26-16,-4 12 25 15,-5 6 3-15,-1 9 0 16,2-6 6-16,3-2-5 15,5-6 11-15,0-6-12 16,0-1-2-16,5-6 2 16,3 1 0-16,4-5-5 15,-1-1-4-15,6-1 9 16,-4 0 0-16,0-1 1 16,-5-5 2-16,-3 3-3 15,-1-1 0-15,0-2-4 16,-2 0 4-16,0-2 0 0,1-2-7 15,0-4 7-15,-3 0-3 16,0-2-7-16,0-3 8 16,0 3-9-16,-7 0 6 15,2 4 2-15,1 3-3 16,2 6 5-16,1 1-6 16,1 1 6-16,0 1 1 15,0 0-7-15,0 0-15 16,0 0-10-16,0 0 20 15,0 0 3-15,0 0 9 16,0 0 3-16,0 0-3 16,1 0-3-16,2 0-2 15,0 0 5-15,3-4 22 0,2-7-11 16,-1-1 5-16,-1-2-12 16,-3 1 2-16,0 4 6 15,-2 3-10-15,-1 6 0 16,0 0-2-16,1 1-4 15,-1 19-2-15,0 10 6 16,0 11 0-16,0 5 29 16,0 0-18-16,2-5 11 15,2-5-15-15,5-11-5 16,-2-8-4-16,-3-7 7 16,-2-8-6-16,-2-1 2 15,0-1 19-15,0 0 5 0,0-6 13 16,0-14-24-16,0-11-14 15,0-9-10-15,0-3 1 16,3-4 3 0,6 3-19-16,0 4-4 0,0 7-3 15,1 9 14-15,1 3 6 16,-2 8 6-16,3 5-8 16,-1 3-2-16,2 5 15 15,-1 0-8-15,-1 0 2 16,2 0 6-16,-4 10-7 15,-4 4 8-15,-4 4 5 16,-1 5 19-16,-6 4 0 16,-10 0 5-16,-7 2-6 15,1-4 5-15,4-2-22 0,3-5 4 16,10-4-10-16,5-2-20 16,3-7-88-16,17-5-123 15</inkml:trace>
  <inkml:trace contextRef="#ctx0" brushRef="#br0" timeOffset="29397.382">10286 1036 975 0,'0'0'0'0,"0"0"-19"15,86-26 8-15,-46 8-29 16,-3 0 10-16,-5-1 16 15,-3-2 6-15,-8 0 8 16,-6-2 1-16,-8 2 0 16,-7 1-2-16,-1 4-18 0,-20 1-19 15,-5 3 26-15,-5 6-2 16,1 0 14-16,3 5 1 16,3-1 13-16,10 2 0 15,4 0 2-15,7-1 15 16,3-1 2-16,3-4-33 15,18-1-8-15,9-1 7 16,8 0 1-16,3 5 3 16,0 3 3-16,-7 0-6 15,-6 8 0-15,-9 7 1 16,-9 3 11-16,-10 6-12 16,-1 3 15-16,-20 1-3 15,-5 1 11-15,-1 1-9 0,2-3-2 16,7-4-12-16,5 1-9 15,10-3-78-15,3-8-117 16</inkml:trace>
  <inkml:trace contextRef="#ctx0" brushRef="#br0" timeOffset="32589.723">11350 479 355 0,'0'0'67'0,"0"0"-31"16,0 0 21-16,0 0-34 15,0 0 14-15,0 0 19 16,-2-57 5-16,2 54-9 16,0 0-8-16,0 3 15 15,0-1-20-15,0 1-28 16,0 0-11-16,0 4-14 0,0 14 13 15,7 4-3-15,-2 7 4 16,1 3 2-16,-1 3 1 16,0 0 4-16,-1 0 1 15,1-4-3-15,-1-5-2 16,-1-8 4-16,-1-8-3 16,-1-2-1-16,-1-4 3 15,0-2-6-15,0-2 9 16,0 0 9-16,0 0 1 15,0 0 25-15,0-6-21 16,0-9-11-16,-2-5-12 16,-2-4-4-16,1-5 4 0,1-1-2 15,1-1 1-15,1 1 1 16,0 1-23-16,0 3 23 16,0 3-4-16,0 2-3 15,3 3 7-15,4 3-8 16,1 1 2-16,1 2-16 15,-1 2 19-15,0 4-11 16,-1 3 11-16,0 3-19 16,-1 0-3-16,0 6-1 15,-3 9 16-15,-3 1-10 16,0 4 20-16,-5 3-5 16,-11-2 5-16,1-1 5 15,1-5 4-15,4-4 1 0,6-5-9 16,2-1 7-16,2-2-8 15,0-1 0 1,0-1-17-16,2 1 8 0,11-2 9 16,2 3 0-16,3-1 6 15,0 1-13-15,0 5 14 16,-3-1-12-16,-2 5 5 16,-3 2-2-16,-5-1 2 15,-3 4 0-15,-2 0 0 16,0-1-4-16,-1 0 4 15,-11 1 13-15,1 1 0 16,-4-4-7-16,0 3 21 0,0-5-23 16,-2 1-2-1,4-1 0-15,4-2-2 0,2-3-6 16,5-3-66-16,2-2-72 16,4-2-165-16</inkml:trace>
  <inkml:trace contextRef="#ctx0" brushRef="#br0" timeOffset="33617.483">11405 818 414 0,'0'0'121'15,"0"0"-104"-15,0 0 37 16,0 0 29-16,0 0 19 16,0 0-5-16,0 0-19 15,6 0 1-15,1-15-11 16,5-12-30-16,4-8-33 15,2-7 0-15,2-2-4 16,-3-2-1-16,-1 0-8 0,-3 4 1 16,-3 0-6-1,1 7 4-15,-2 6-1 0,-4 11 7 16,-3 10 3-16,0 8-1 16,-2 0-19-16,0 0-27 15,0 17-6-15,0 8 42 16,0 6 5-16,0-1 6 15,0-3 4-15,0-7-1 16,4-6-3-16,1-6 1 16,0-6-3-16,1-2 2 15,4 0 0-15,3-5 6 16,7-15 6-16,3-9 5 16,0-1-13-16,-2-3-1 15,-1 6 3-15,-7 8-4 16,-1 7-4-16,-4 8 1 0,-1 4-11 15,3 2-8-15,-1 16 12 16,0 9 5-16,-4 6 3 16,-3 3 5-16,-2 0 3 15,0-4-8-15,0-5 12 16,0-5-12-16,0-4-1 16,0-6 0-16,0-2-38 15,7-5-61-15,4-5-27 16,4-3-80-16</inkml:trace>
  <inkml:trace contextRef="#ctx0" brushRef="#br0" timeOffset="34172.602">11981 581 675 0,'0'0'83'15,"0"0"-49"-15,0 0-29 16,0 0 7-16,0 0 13 15,-66 68-20-15,64-55 0 16,2-1-5-16,0-1 1 16,10-3-2-16,2-2 2 15,4-5-1-15,-2-1 1 16,0 0 0-16,-4 0 6 16,-1-3-4-16,-6-3-1 15,-3 1 2-15,0-1 2 0,0-3-6 16,-3 2-6-1,-3-1-11-15,-1 5 15 0,5-1-3 16,0 2 2-16,2 2 1 16,0 0-6-16,0 0-1 15,0 10 6-15,0 1-1 16,8-1 4-16,1 1 3 16,0-5 1-16,2 1 0 15,1-4-1-15,2-3-3 16,4 0 10-16,3-1-5 15,5-12 12-15,4-6-3 16,-2-4-4-16,-2-4 1 0,-5-3-9 16,-6-1-2-1,-5 1 0-15,-6 1 7 0,-4 2-4 16,0 2-3-16,-14 3-2 16,-2 4 1-16,-3 5-3 15,2 2 2-15,-1 8 2 16,4 1 0-16,2 2 0 15,5 0-8-15,2 2-19 16,5 9-59-16,0 5-2 16,6-7-109-16,13-1-102 15</inkml:trace>
  <inkml:trace contextRef="#ctx0" brushRef="#br0" timeOffset="34481.31">12465 458 693 0,'0'0'39'0,"0"0"-30"15,0 0-5-15,-65 0-3 16,38 5 3-16,3 7 18 16,1 3-7-16,5 1 0 15,7 2 7-15,3 4-18 16,5 0 8-16,3 0-4 15,0-4-1-15,2-2-2 16,7-3-5-16,0-3 3 16,4-2 2-16,4-7-5 0,3-1 0 15,6 0 2-15,3-15 8 16,2-2-10-16,2-4-29 16,-3 0-49-16,-4 2-56 15,-8 4-168-15</inkml:trace>
  <inkml:trace contextRef="#ctx0" brushRef="#br0" timeOffset="35589.909">10517 1225 514 0,'0'0'150'16,"0"0"-132"-16,0 0-15 16,0 0 4-16,0 0 4 15,0 0 33-15,36 19 20 16,-7-9-24-16,6 1-10 15,5-1-20-15,5 1-1 16,3 0-7-16,6 2-1 16,5-4-1-16,1-2 0 15,-3-3 2-15,-8-3-6 16,-7-1-3-16,-13 0-5 16,-10 0 10-16,-9 0-21 15,-9 0 16-15,-1-3 5 0,-12-3-9 16,-14 0-65-1,-7 0 7-15,-3 2 34 0,2 0 35 16,3 1 1-16,7 0 35 16,6 1-26-16,7 0 15 15,6 2-14-15,5 0 12 16,0 0-23-16,9 0-5 16,15 0 4-16,9 0 1 15,3 0 0-15,-1 4 1 16,-4 7-1-16,-7 4 3 15,-5 3-3-15,-8 3 6 16,-5 4-4-16,-6 5 8 0,0 2 0 16,-8 0 1-1,-1-3-8-15,1-3 2 0,5-5-5 16,3-2-33-16,7-7-108 16,15-12-338-16</inkml:trace>
  <inkml:trace contextRef="#ctx0" brushRef="#br0" timeOffset="36160.469">11562 1609 780 0,'0'0'41'0,"0"0"-25"16,0 0 9-16,0 0 26 15,0 0-1-15,0 0-12 16,0-9-18-16,13-9 6 16,6-8-19-16,5-5-7 15,2-4 1-15,1 0 3 16,-3-2-2-16,-3 5-2 15,-7 8-8-15,-4 10-2 16,-7 6 9-16,-2 8-7 16,-1 0 0-16,0 0-5 0,0 13 3 15,-5 5 8-15,1-1 2 16,2-2-3-16,2-4 3 16,0-5-1-16,0-5-1 15,4-1-1-15,10 0-4 16,4-15 7-16,7-9 2 15,5-6 14-15,-3-3-16 16,-1 0 0-16,-7 9 1 16,-9 9 2-16,-4 9 40 15,-5 5-2-15,-1 1-38 16,1 0-3-16,0 16-19 16,-1 11 19-16,0 7 0 15,2 4 4-15,1 0-1 0,1-3-3 16,1-3-18-1,1-2-39-15,1-6-24 0,5-7-54 16,0-7-50-16,0-7-285 16</inkml:trace>
  <inkml:trace contextRef="#ctx0" brushRef="#br0" timeOffset="36992.44">12016 1560 353 0,'0'0'376'16,"0"0"-348"-16,0 0-27 15,0 0 25-15,0 0 38 16,0 0-5-16,27-18-28 0,-3-2-16 16,2-2-4-16,2-1-5 15,-4 1-6-15,-6 2-11 16,-5 6 5-16,-8 2 0 16,-3 8 0-16,-2 0 1 15,0 2-5-15,0 2-5 16,-4 0-23-16,-6 0 22 15,1 7 15-15,1 2-3 16,0 3 8-16,3-2-8 16,3 2 3-16,2-1 0 15,0-2 1-15,0-1-3 16,2-1 3-16,7-1-1 16,3-3 1-16,3-3-1 15,-2 0 7-15,4 0-11 16,-2 0 6-16,-3 0-1 0,-1-6 6 15,-3 3-5-15,-1-1-1 16,-1 1 5-16,-4-1-9 16,0 3 4-16,-2 1-4 15,0 0-2-15,0 0 0 16,0 0-17-16,0 0 8 16,0 0-5-16,0 3 11 15,0 6 9-15,-2 2 0 16,-5 2 0-16,-1 2 0 15,0 1 9-15,0-1-1 16,2-4-6-16,2-2 2 16,3-4-4-16,1-2 7 0,0-1-15 15,0-2 7-15,0 2 1 16,0-2-2-16,0 0 3 16,2 0-2-16,5 0 2 15,3-5 11-15,-1-3 10 16,3-3-20-16,0 0 1 15,-2-2 6-15,1-1-9 16,-2-2-1-16,0-1 1 16,-2 1-4-16,0-1 3 15,-2 5-14-15,1 3 9 16,-4 3-5-16,0 3 10 16,-1 2-3-16,1 0 2 15,0 1-1-15,2-2-10 0,1 2 5 16,2-3-7-1,0 3 14-15,0 0-4 0,-2 0 4 16,-1 0-1-16,0 0 2 16,-1 0-1-16,-1 5-7 15,3 6 8-15,-3 1 18 16,-1 2-13-16,0-2 2 16,1-2 2-16,-2 2-9 15,0-1 0-15,0-4-22 16,0 0-145-16</inkml:trace>
  <inkml:trace contextRef="#ctx0" brushRef="#br0" timeOffset="37419.579">12278 1559 600 0,'0'0'70'15,"0"0"-70"-15,0 0-5 16,0 0 3-16,0 0 2 16,35-60 0-16,-19 45 2 15,2 1 5-15,-1 6 0 16,-2 3 3-16,-4 3-10 16,-1 2-1-16,-2 0-1 0,-1 3 1 15,-3 9 1 1,0 2 0-16,-2 0 21 0,0-3 2 15,-2 0 9-15,0-4 0 16,0-1-23-16,0-2-5 16,2-2 2-16,-2-2-4 15,2 0-2-15,1 0 0 16,5 0 3-16,1-2-3 16,3 0 3-16,-3 2 23 15,0 0-13-15,1 0-13 16,1 6 9-16,7 4 6 15,0-2 7-15,5-2-16 16,6-6-6-16,8-1-3 16,14-21-54-16,10-11-122 0</inkml:trace>
  <inkml:trace contextRef="#ctx0" brushRef="#br0" timeOffset="39182.016">13036 662 829 0,'0'0'49'15,"0"0"-46"-15,0 0-3 16,0 0-13-16,0 0-8 16,53-78-12-16,-32 51-26 15,-1-3 21-15,-2 0 16 16,-4-1 8-16,-4-1 3 16,-7-3-51-16,-3 1-41 15,0 4 89-15,-7 12-19 16,3 9 33-16,2 7 58 0,0 2-56 15,1 3 2-15,-1 12-4 16,0 7 26-16,2 3 12 16,0 1-6-16,0 2 31 15,0-5-30-15,0 2 3 16,0-1-7-16,1-3-10 16,-1 1 11-16,0-3-18 15,0-2 9-15,0-3-2 16,0-7-17-16,0-3 4 15,0-3-3-15,0-1-2 16,0 0 1-16,0 0-2 16,11-10-10-16,7-6 9 0,4-1-26 15,-4 6 1-15,-6 5 18 16,-1 4 5-16,-4 2 3 16,0 0-3-16,2 4-1 15,-2 7 3-15,0 2 1 16,2-1 0-16,0 1 3 15,2-3-3-15,0 0-2 16,2-6 2-16,1-1 1 16,0-3-1-16,2 0-9 15,-2 0 0-15,-2-2 5 16,-3 0-30-16,-6 0 27 16,0 1 5-16,-3 1 1 15,0 0 0-15,0 0-4 0,0 2 5 16,0 5-1-1,0 0 1-15,0 1 0 0,0 1-6 16,3 0 6-16,9-2 0 16,5-1 5-16,2-4-3 15,1-2 2-15,-2 0-1 16,1 0-3-16,-1-5 1 16,0-1 0-16,-1-6-1 15,-1 0 3-15,-1-1-6 16,-3 0 3-16,-6 1 0 15,-2 2-1-15,-3 0 5 16,-1 2-8-16,0 5-3 0,-8 0 6 16,-5 3-2-16,-4 5 5 15,1 5-4-15,-1 9 4 16,2 1-1-16,3 1 6 16,3 0 5-16,4-2-3 15,4-5-7-15,1-1-1 16,0-2 0-16,6-5 4 15,6-2-5-15,0-2-1 16,5-2 1-16,1 0 14 16,0-2-12-16,-3-5-1 15,-5-1-1-15,-1 0-1 16,-5 0-1-16,-3-1 2 16,-1-2-4-16,0 1-4 15,0 1-11-15,-5 2-27 16,-1 2 44-16,3 4 1 0,1 1-4 15,1 0 5-15,-2 0-19 16,2 4 16-16,1 4-10 16,0 5 13-16,0-3 0 15,1 3 0-15,10-4 0 16,-1-4-1-16,4-3-11 16,1-2 12-16,1 0 0 15,5-7 0-15,3-8 0 16,-4-2 0-16,0-6 1 15,-4-2-2-15,-4-5 2 16,-1 3-1-16,-6-2 10 16,-1 5-10-16,-2 5 0 0,-2 7 5 15,0 4 0-15,0 5 20 16,0 3-7-16,0 0-18 16,0 0-11-16,0 11 7 15,0 7 4-15,-6 2 12 16,1 4 15-16,-2-2 0 15,2 0-7-15,1-2-11 16,-1-7 5-16,3-4-13 16,0-4 4-16,2-2-2 15,0-3-3-15,0 0 4 16,0-2-2-16,12-14 0 16,3-2 3-16,1-3 0 15,-2 6-1-15,-2 9 0 0,0 2-4 16,5 2 0-1,2 2-4-15,3 2 3 0,4 11 0 16,0 3 1-16,1 3-50 16,-5 4-23-16,-5 0-62 15,-10 2-360-15</inkml:trace>
  <inkml:trace contextRef="#ctx0" brushRef="#br0" timeOffset="40586.604">13223 1578 792 0,'0'0'9'0,"0"0"-9"16,0 0-20-16,64-39 2 15,-52 23-15-15,-2-3 12 16,2-3-8-16,-5-5 26 16,1 0-2-16,-4-1 4 15,-1 2-8-15,-3 4-51 16,0 6 35-16,0 8 25 15,0 4 4-15,0 4 12 16,-4 2-12-16,-3 16-4 16,-1 8 0-16,-1 4 35 0,1 3 35 15,4-3-39-15,2-2 3 16,1-2 3-16,1-4-7 16,0-5-9-16,0-2 4 15,0-4-12-15,0-4-5 16,0-4-5-16,0-2 5 15,0-1-7-15,0 0 9 16,0-1-10-16,3-12 0 16,10-1-2-16,-2 2-13 15,0 3 6-15,-4 7 1 16,-1 2 4-16,0 0-13 16,2 0 10-16,-1 4 3 15,3 3-1-15,-1 2 5 0,1-3 5 16,3 1 0-1,3-3-5-15,0-3-5 0,3-1 5 16,2 0 0-16,1-6 8 16,0-6-8-16,-1-3-15 15,-2 1-21-15,-5-2-6 16,-4 3 0-16,-8 2 31 16,-2 3-5-16,0 5-7 15,-5 3 8-15,-4 0 15 16,0 0-2-16,1 9 2 15,1 4 17-15,1 2-2 16,4-1-2-16,2 0-7 16,0-2 10-16,0 0-8 15,3-3 6-15,7-2-14 0,3 0 5 16,5-1 13-16,1-2-14 16,6-2-3-16,1-2 0 15,0 0 0-15,-1 0 6 16,-1-6-6-16,-4-3-1 15,-3 0 2-15,-3 0 2 16,-5 1-3-16,-2-2-2 16,-3 1 2-16,1 3-7 15,-5 1 6-15,0 1-2 16,0 4-8-16,0 0 8 16,-2 0-10-16,-7 7 12 15,-3 10 3-15,1 5-3 16,1 3 0-16,-2-2-1 0,3 0 3 15,1-4 10-15,3-4-12 16,3-6 0-16,2-1 0 16,0-7-1-16,5-1 2 15,8 0-1-15,3-10 6 16,2-7 9-16,0-7-10 16,-1-2-4-16,-4-2 0 15,-1-2-1-15,-1-2-3 16,-2 3-12-16,-4 0 0 15,-1 3 7-15,1 4 1 16,-3 4 0-16,1 4 6 16,-1 7 2-16,-2 5 3 0,2 2 13 15,-1 0-17-15,-1 0-1 16,2 7-8-16,-1 9 9 16,-1 8 2-16,0 1 2 15,0 4 14-15,0-2 2 16,-2-2-4-16,-4-4-1 15,-1-2-9-15,-1-2-1 16,0-3-5-16,-2-2 2 16,0-3-2-16,0-2 5 15,2-2-5-15,0-2-38 16,1-3-29-16,2 0-80 16,4-15-460-16</inkml:trace>
  <inkml:trace contextRef="#ctx0" brushRef="#br0" timeOffset="43294.992">8746 1490 576 0,'0'0'27'16,"0"0"-10"-16,0 0 9 16,0 0-17-16,0 0 24 0,0 0 4 15,0 0-12-15,24-33 9 16,-18 31-14-16,6-2-19 15,1 1 7-15,13 1-8 16,4-2 3-16,10-2 9 16,10-1-1-16,5-4-3 15,8-2-5-15,4-1-2 16,0 1-1-16,-3 2 5 16,-5 1-5-16,-6 2 0 15,-12 2 0-15,-5 1 0 16,-11 4 0-16,-10 1-8 15,-8 0-27-15,-4 0-26 0,-3 0-1 16,0 0-33-16,-12 6-90 16,-7 6 25-16</inkml:trace>
  <inkml:trace contextRef="#ctx0" brushRef="#br0" timeOffset="43949.371">9199 1493 414 0,'0'0'108'0,"0"0"-67"16,0 0-41-16,0 0-5 15,0 0-6-15,0 0 11 16,0 38 2-16,0-17 18 15,0 5 14-15,3 6 9 16,4 4-15-16,2 2 12 16,4 4-38-16,1 4 13 15,4 2-7-15,3 4 3 16,4 3 4-16,0 1 0 16,4-3-12-16,-1-10-1 0,4-8 4 15,0-10-1-15,4-7-5 16,-4-7 1-1,-2-4 6-15,-5-6-1 0,-5-1-2 16,-4 0-4-16,-2-8 0 16,-5-4-17-16,-3 0-19 15,0 1-41-15,-4-2-46 16,-2 2-92-16</inkml:trace>
  <inkml:trace contextRef="#ctx0" brushRef="#br0" timeOffset="44285.95">9519 1923 581 0,'0'0'35'15,"0"0"-35"-15,0 0 0 16,55 56 0-16,-36-30 8 15,1 0-8-15,0 0 11 16,0-1-5-16,-2-2 2 16,0-2 3-16,-2-3 0 15,-4 3 2-15,-5-2-8 16,-7 2 10-16,0 3 10 0,-13 2 7 16,-14 5-7-1,-8 1-2-15,-3 2-14 0,1-4 1 16,4-3-10-16,6-5 0 15,6-3 0-15,5-1-68 16,5-8-63-16,2-6-263 16</inkml:trace>
  <inkml:trace contextRef="#ctx0" brushRef="#br0" timeOffset="48015.116">10288 2503 708 0,'0'0'117'0,"0"0"-71"16,0 0-29-16,0 0-14 15,0 0 6-15,0 0-4 16,22-26 8-16,4 2-7 16,4-5-2-16,-1-1 0 0,-1-2 2 15,-2-5-5-15,-5 0 6 16,-3 2-7-16,-6 8 0 15,-4 7-8-15,-3 11 6 16,-5 5-3-16,0 4-13 16,-3 1-14-16,-12 15-2 15,-2 11 12-15,-5 11 19 16,1 8 0-16,1 2 6 16,2 7 1-16,-1-3 4 15,4-2 3-15,3-3-1 16,6-8-9-16,6-8 3 15,0-11-4-15,12-6-1 0,0-8 1 16,3-4 4-16,0-2-3 16,1 0 6-16,0-14-4 15,-3-3 13-15,-4-6-16 16,-4-1-9-16,-5-1-30 16,0 4 5-16,-11 1-6 15,-5 5 1-15,2 6 17 16,5 3 18-16,2 5 4 15,3 1-1-15,4 0 1 16,0 0 0-16,0 5 0 16,0 0 2-16,8 1 4 15,4-4-1-15,9-2 6 16,3 0 13-16,6-8-13 0,4-8-3 16,1-4-5-16,-2-2-3 15,-5 0 0-15,-6 2 0 16,-7 2 3-16,-8 6-3 15,-5 1-3-15,-2 6-5 16,0 5 0-16,-7 0-18 16,-5 4 17-16,-3 10-9 15,2 3 18-15,3 2 1 16,3 0 2-16,0-1-1 16,4-3 16-16,3 0 4 15,0-4-19-15,0-2 3 16,6-2 4-16,6-1-7 15,3-3 1-15,3-3-4 16,0 0 8-16,4 0-4 0,1-10-4 16,1-5-1-16,2 0-4 15,0-1-5-15,0 2 6 16,-2 3-6-16,-6 7 3 16,-3 2-2-16,-3 2 6 15,-3 2-1-15,-4 14-5 16,-5 5 0-16,0 6 9 15,-5 0 1-15,-11-3 18 16,2-8-17-16,3-4-2 16,3-6 0-16,3-3 1 15,5-1 7-15,0-2-7 16,0 0 6-16,0 0-7 0,5-11-14 16,14-2-3-16,5-4-19 15,6 1-3-15,1-1 24 16,-2 1-39-16,-3-2 6 15,-4 4-29-15,-4 1 59 16,-6 1 9-16,-5 3 7 16,-5 1 4-16,-2 4-4 15,-2 4-2-15,-10 0-8 16,-4 6 6-16,-2 11 6 16,2 3 18-16,0 3 27 15,2 0 16-15,3 1-3 16,3-7-35-16,5-3-7 15,3-5-16-15,0-5 0 0,0-4-3 16,7 0 2-16,6 0-2 16,3-7 3-16,3-6 0 15,-1-1-1-15,-5-3 1 16,-1 0-1-16,-1-2-7 16,-1-3 13-16,-1-2-11 15,0-3 6-15,-2-5-13 16,1-2-9-16,1-2-15 15,-1 5 2-15,-2 6 35 16,-1 12 25-16,-3 7 33 16,1 6-27-16,-2 0-31 15,-1 18-12-15,0 11 12 16,0 8 0-16,0 1 37 16,0 2-12-16,-1-7-17 15,1-5 2-15,1-7-8 0,18-7-4 16,9-6-44-16,7-8-71 15,6 0-402-15</inkml:trace>
  <inkml:trace contextRef="#ctx0" brushRef="#br0" timeOffset="49556.619">11912 2573 616 0,'0'0'232'16,"0"0"-155"-16,0 0-36 16,0 0-16-16,0 0-13 15,0 0 6-15,-13-58-18 16,20 34 3-16,9-2-1 15,1-3-2-15,3 1 1 0,0 0-10 16,-1 6 0-16,-5 6 9 16,-4 5-4-16,-4 9-5 15,-6 2-7-15,0 0 14 16,0 4-13-16,0 8 3 16,0 6 12-16,0-3 3 15,3-1 0-15,2-6-3 16,2-2 2-16,5-5-2 15,6-1 0-15,7-5 7 16,10-16-5-16,4-9 4 16,4-7-6-16,0 0-16 15,-6 3 12-15,-10 12 1 16,-7 7 3-16,-7 10-4 0,-7 5 3 16,-2 3-10-1,-4 14-4-15,0 14 11 0,0 5 4 16,-12 5 4-16,1-2 1 15,0-7-2-15,4-4 4 16,3-7 0-16,2-5-7 16,2-1-41-16,0-6-81 15,4-9-115-15</inkml:trace>
  <inkml:trace contextRef="#ctx0" brushRef="#br0" timeOffset="50027.613">12513 2438 802 0,'0'0'25'0,"0"0"-23"15,0 0-2-15,0 0 9 16,0 0-8-16,-50 64-1 16,50-56-2-16,0-3 1 15,4-2 2-15,7-3-3 16,1 0-9-16,-3 0 3 15,-1-3-5-15,-4-5 12 16,-3 0 0-16,-1 1 2 16,0 4-2-16,-7 0-2 15,-5 3-10-15,0 0 3 16,3 0 11-16,2 0-1 0,5 3 0 16,2 1-5-16,0 2 1 15,0 0-2-15,18 0 6 16,9-4 2-16,6-2-2 15,0 0-2-15,0-12-21 16,-8 0 3-16,-3-2 6 16,-10-2 12-16,-3 1 2 15,-7-2 0-15,-2-1 2 16,-2 1 1-16,-15 0-3 16,-3 0-12-16,-2 1-8 15,1 4 18-15,3 5 2 16,2 5-8-16,-1 2 2 15,2 4 6-15,4 10-14 0,2 1-51 16,7-3-127-16</inkml:trace>
  <inkml:trace contextRef="#ctx0" brushRef="#br0" timeOffset="50300.998">12865 2355 585 0,'0'0'1'16,"0"0"0"-16,0 0 5 15,-60 13 5-15,41 1 38 16,-1 6-10-16,2 2-23 0,6 5 3 16,0 2 12-1,8-3-5-15,4-2-18 0,0-7-8 16,7-3 0-16,14-8-1 15,4-3 1-15,8-3 1 16,2 0-1-16,4-13-19 16,0-4-59-16,-3-6-155 15</inkml:trace>
  <inkml:trace contextRef="#ctx0" brushRef="#br0" timeOffset="50819.349">13252 2183 603 0,'0'0'24'16,"-28"54"-13"-16,8-12 26 16,-2 2 2-16,-2 2-7 15,3-1 5-15,2-6-2 16,5-3-1-16,3-5 11 15,7-4-32-15,0-4-7 0,3 0-1 16,1-6-4-16,0 0-2 16,0-5-43-16,8-2-62 15,5-9-80-15,2-1-301 16</inkml:trace>
  <inkml:trace contextRef="#ctx0" brushRef="#br0" timeOffset="51296.858">13306 2676 838 0,'0'0'75'0,"0"0"-39"16,0 0-33 0,0 0-2-16,0 0-2 15,0 0-3-15,24-53-7 0,-2 30 1 16,-1 0-6-16,-2 2 11 15,-3 6 4-15,-7 6 1 16,-3 3 0-16,-3 6-2 16,-3 0-8-16,0 0-5 15,0 0-8-15,0 7 20 16,0 0-1-16,2-2 6 16,-1-3-2-16,1 0 0 15,2-2 0-15,7 0 0 16,7-12 2-16,7-14 8 0,9-9-6 15,-2-3 0 1,-5 4-4-16,-4 7 1 16,-7 12 21-16,-9 7 30 0,-4 7-26 15,-1 1-26-15,-2 9-7 16,0 11 3-16,0 9 4 16,0 1 6-16,-2-3-5 15,1-4 7-15,1-8-2 16,0-3-3-16,0-4 0 15,1-1-1-15,3-2-4 16,1 0-22-16,2-1-56 16,1 0-20-16,-3 0-182 0</inkml:trace>
  <inkml:trace contextRef="#ctx0" brushRef="#br0" timeOffset="51748.458">13673 2618 803 0,'0'0'66'16,"0"0"-63"-16,0 0 0 15,0 0-1-15,0 0 1 16,0 0-5-16,67-44 3 16,-53 31-1-16,-1-1 3 15,-2 0-1-15,-3-1 7 16,-2 0-3-16,-1 4-6 15,-3 5 3-15,0 2 1 0,-2 4-7 16,0 0 3-16,0 0-11 16,0 1 0-16,0 8 9 15,-4 3 1-15,1 1 2 16,3-2-2-16,0-2 2 16,0-3-3-16,2-3 0 15,7-2 2-15,5-1 2 16,4 0 2-16,3-14 6 15,2-3-10-15,2-3-14 16,-4 1-8-16,-2 4 3 16,-6 6 18-16,-7 6 1 15,-4 3 9-15,-2 0-9 16,0 9-16-16,0 8 16 16,0 3 5-16,0-1-3 0,0-1-2 15,7 0-13-15,11-10-92 16,7-6-237-16</inkml:trace>
  <inkml:trace contextRef="#ctx0" brushRef="#br0" timeOffset="52331.827">14635 2569 428 0,'0'0'443'0,"0"0"-435"16,0 0-8-16,0 0 0 16,0 0 2-16,86 0 0 15,-54-2 3-15,-1-7-5 16,-4-2-11-16,-5 1 0 16,-4-1 6-16,-9 1 4 15,-4-1 1-15,-5 1-10 16,0-1 6-16,-17 2-24 15,-6-1-19-15,-2 6-7 0,1-2 37 16,3 2 17-16,6 1 23 16,6 2-10-16,6 0-13 15,1 1-30-15,2 0-63 16,0 0-131-16,0 0 8 16</inkml:trace>
  <inkml:trace contextRef="#ctx0" brushRef="#br0" timeOffset="52833.955">14670 2645 763 0,'0'0'39'0,"0"0"-39"0,0 0-16 16,0 0 16-16,0 0 23 15,0 0 13-15,49-20 10 16,-25-3-15-16,2-6-16 16,1-4-3-16,-2-2-12 15,-1 0 0-15,-3 1 4 16,-4 5-4-16,-6 6 0 16,-3 11-1-16,-5 8-6 15,-3 4 4-15,0 0-29 16,0 6-14-16,-6 10 37 0,-4 5 9 15,-2 3 2 1,4-4 1-16,2-1-3 0,3-4 0 16,3-2 3-16,0-2-2 15,0-2 1-15,2-3-2 16,7-1 0-16,5-1 5 16,9-4 5-16,5 0 14 15,3 0-8-15,0 0-6 16,-5 0-10-16,-8 0 2 15,-5 0-4-15,-4 9 2 16,-4 6 0-16,-2 4 0 16,-3 3 1-16,0-2 0 0,0-6-1 15,0-5-13 1,0-4-59-16,7-5-61 0,1-7-148 16</inkml:trace>
  <inkml:trace contextRef="#ctx0" brushRef="#br0" timeOffset="52954.187">15117 2427 726 0,'0'0'0'0,"0"0"-331"16</inkml:trace>
  <inkml:trace contextRef="#ctx0" brushRef="#br0" timeOffset="53501.759">15808 2476 851 0,'0'0'28'0,"0"0"8"0,0 0-31 16,0 0-3-16,0 0-2 15,0 0-9-15,-22-23 7 16,15 26 1-16,-2 11 2 15,-3 3 4-15,1 7 10 16,-1 2-3-16,1 3 11 16,4-2-15-16,5-5 1 15,2-1-9-15,0-8-3 16,7-4 3-16,6-5 2 16,4-4-1-16,5 0 1 15,1-13 0-15,4-6 7 16,-4-4-4-16,-2-2 0 15,-9 0-3-15,-8 1-1 16,-4 2-2-16,-6 0-9 0,-11 4-1 16,-4 7 3-16,-4 4 3 15,0 7-7-15,1 0 7 16,5 0 5-16,2 2-1 16,6 7 1-16,5 5-30 15,4 3-30-15,2 1-20 16,11-3-44-16,17-6-183 15</inkml:trace>
  <inkml:trace contextRef="#ctx0" brushRef="#br0" timeOffset="53851.809">16280 2323 736 0,'0'0'41'0,"0"0"-10"16,0 0-13-16,0 0-6 16,-68 10-2-16,49 9 30 15,0 2-13-15,4 2-11 16,2 4 0-16,6-2-6 15,5 0-3-15,2-2-5 0,0 0 2 16,9-2-1-16,8 0-1 16,4-2-2-16,4-4 2 15,3-2-6-15,2-6-5 16,3-4-34-16,-1-3-62 16,-2 0-30-16,-7-16-241 15</inkml:trace>
  <inkml:trace contextRef="#ctx0" brushRef="#br0" timeOffset="54132.079">16526 2371 521 0,'0'0'202'0,"0"0"-185"15,0 0 15-15,0 0 1 16,0 0 1-16,0 0-27 15,0-12-7-15,0 16-6 16,0 10 6-16,0 3 20 16,0 4 2-16,0 2 4 15,0 0-5-15,0 2 0 16,-5-3-11-16,-2 2 3 16,3-4-8-16,1-3-4 15,3-4-2-15,0-4-17 16,0-7-70-16,15-2-38 15,4-16-170-15</inkml:trace>
  <inkml:trace contextRef="#ctx0" brushRef="#br0" timeOffset="54433.121">16780 2282 816 0,'0'0'34'0,"0"0"-34"16,0 0 0-16,0 0 7 16,0 0 0-16,0 0-2 15,66 39 29-15,-51-18-13 16,-3 3-4-16,-3 2-2 0,-3-3-5 16,-6 4-8-16,0-1-1 15,0 4 9-15,-6 4 7 16,-5 1-11-16,-7 2-2 15,-4 0-3-15,-5-3 5 16,-6 0-6-16,-5 3-10 16,-4 3-45-16,-7-2-125 15,-6-7-292-15</inkml:trace>
  <inkml:trace contextRef="#ctx0" brushRef="#br0" timeOffset="56260.901">14823 615 596 0,'0'0'133'0,"0"0"-66"0,0 0-15 16,0 0-9-16,0 0-9 15,0 0 0-15,0 0-15 16,-5 0-19-16,6 0-3 16,13 0-3-16,8 0 6 15,8 0 0-15,4 7 2 16,3 3 1-16,1 3-2 15,5 1-1-15,2 4 5 16,3-4-5-16,4 1 0 16,-1-2 0-16,0-5 6 15,-2-1-6-15,-6-1-2 0,-4-2-7 16,-10-1 1 0,-9 2-5-16,-7-1 4 0,-7 2-21 15,-6 1-19-15,0 6-7 16,-12 2 6-16,-15 6-39 15,-8 1-165-15</inkml:trace>
  <inkml:trace contextRef="#ctx0" brushRef="#br0" timeOffset="56605.698">14705 1524 529 0,'0'0'13'16,"0"0"0"-16,0 0 64 15,0 0-17-15,0 0 1 16,71 14-2-16,-41-15 3 16,8-12-9-16,10-6-23 15,5-5-14-15,6-4-15 16,4-4 3-16,0-4 1 15,3-5 5-15,0 2-5 16,0-1-5-16,-9 4 0 16,-4 3-1-16,-8 3-3 0,-5 1 2 15,-5 4-21-15,-7 4-19 16,-8 4-12-16,-11 4-24 16,-9 5 0-16,-2 0-70 15,-13 0-384-15</inkml:trace>
  <inkml:trace contextRef="#ctx0" brushRef="#br0" timeOffset="57010.849">15445 590 724 0,'0'0'24'0,"0"0"7"16,0 0-4-16,0 0 1 15,0 0 3-15,0 0 0 16,-47-6-28-16,52 6-3 16,17 0 0-16,13 0 2 15,10 6 9-15,3 9-7 16,4 2-4-16,-6 7-4 15,-7 3-2-15,-8 6-3 16,-10 3 4-16,-11 4-1 16,-10 3 1-16,0 1 4 15,-19 3 1-15,-8 4 3 16,-9 3 2-16,-4 1 7 16,1 0 4-16,4-2-8 0,8-7-8 15,6-5-3-15,12-4 0 16,7-2-49-16,2-10-90 15,20-13-267-15</inkml:trace>
  <inkml:trace contextRef="#ctx0" brushRef="#br0" timeOffset="57903.976">16263 1037 935 0,'0'0'38'0,"0"0"-38"16,0 0-4-16,0 0 4 15,0 0-6-15,0 0 3 16,1-1-3-16,13-8 6 16,3-2 6-16,1-6 3 15,-1-2 0-15,-2-4-9 16,-3-2 0-16,-5-4-15 16,-3 1-16-16,-2 0 11 0,-2 2 9 15,0 5 1 1,0 1 10-16,0 6 5 0,0 4-5 15,2 3-3-15,4 4-8 16,5-1 4-16,5 2-7 16,8 2-1-16,6 0 7 15,0 0-11-15,2 1 4 16,-3 7 0-16,-6 4 7 16,-5 1 6-16,-5 2-5 15,-8 2-4-15,-5 4 11 16,0 3 2-16,-6 0 0 15,-7-1 28-15,2-4-5 16,5-2-6-16,2-7-14 16,4-2-3-16,0-2-2 15,9-2-1-15,16-4 1 16,11 0-1-16,4 0-3 16,0-9-28-16,-8 1-12 0,-9 4 20 15,-12 1 20-15,-9 3 4 16,-2 0-27-16,-9 9 4 15,-12 12 23-15,-4 3 24 16,0 6 7-16,5-2-9 16,8-2-10-16,6-3-8 15,6-4-2-15,0-2 0 16,9-7-2-16,12-5 0 16,3-5 3-16,6 0 4 15,0-17-7-15,-3-4-14 0,-5-5-10 16,-6-1-24-1,-11 4-42-15,-5-2-39 0,-5 1 41 16,-15 4-77-16</inkml:trace>
  <inkml:trace contextRef="#ctx0" brushRef="#br0" timeOffset="58578.682">16757 928 53 0,'0'0'241'0,"0"0"-150"16,0 0-59-16,0 0-1 16,0 0 2-16,0 0-14 15,-43 21-18-15,52-13 22 16,9 0 8-16,11-3-6 15,8-4-18-15,7-1 9 16,2-1-5-16,-1-10-7 16,-6 2-1-16,-8 0 1 15,-6 0-1-15,-9 4-2 16,-7 3 4-16,-9 2 36 0,0 0-6 16,0 0-30-16,-20 3 6 15,-3 9-8-15,-4 5-1 16,4 2 13-16,4 4 15 15,6 2-11-15,6 0-11 16,5-2 1-16,2-2-9 16,5-5-2-16,10-1 2 15,3-6 4-15,5-5-4 16,0-4 2-16,2 0-4 16,0-13 1-16,0-6-11 15,-4-5-20-15,-4 1-3 16,-9 1-18-16,-8 2-5 0,0 3-16 15,-9 5-49-15,-8 8 91 16,2 2 32-16,-1 2 7 16,5 0 28-16,3 10-5 15,4 0-1-15,4 3-28 16,0-1 28-16,0-2-5 16,17-3-3-16,8-4 13 15,5-3 10-15,9-5-18 16,5-11-15-16,-1-8 0 15,-3-1-6-15,-5-2 0 16,-8-5 25-16,-3 0 6 16,-5-3-15-16,-9 3-16 15,-5-1 2-15,-5 8-7 0,0 7 0 16,0 7 1-16,-4 6 21 16,0 5 20-16,-3 5-42 15,-4 18-17-15,-3 13 17 16,1 10 29-16,2 3 2 15,8-2-19-15,3-5-8 16,0-9-3-16,9-8 4 16,9-8-5-16,6-8-6 15,5-9-6-15,4-5-53 16,0-20-79-16,-8-11-492 16</inkml:trace>
  <inkml:trace contextRef="#ctx0" brushRef="#br0" timeOffset="58721.066">17458 836 638 0,'0'0'103'0,"0"0"-103"16,94 24-62-16,-51-23-241 15</inkml:trace>
  <inkml:trace contextRef="#ctx0" brushRef="#br0" timeOffset="66151.378">13109 2894 13 0,'0'0'262'0,"0"0"-254"16,0 0-8-16,0 0 4 16,0 0 3-16,0 0-7 15,0 0 46-15,-7 0 20 16,7 0 11-16,-2 0-6 16,2 0-19-16,-1 0-7 15,0 0-6-15,-1 0-17 16,2 0 6-16,-2 0-16 15,1 0-6-15,-1 3-6 16,-4 5-4-16,-4 7 4 16,-2 4 3-16,-3 6 0 0,-1 4-3 15,3 2 0 1,3 1 2-16,3 1-1 0,1 1 0 16,2 0 16-16,1 4-17 15,3 6 10-15,0 5 13 16,0 6 0-16,2 2-8 15,5 0 2-15,0 1-8 16,0-2-6-16,0-5-1 16,1-5 9-16,1-9 0 15,0-9-11-15,-1-8 0 16,1-5 6-16,0-2 7 16,-2-4-9-16,0 1 0 15,-1-4-1-15,-3-1-2 16,1-1-1-16,-2-3-5 0,0 1-46 15,0-2-38-15,-2 0-39 16,0-3-113-16</inkml:trace>
  <inkml:trace contextRef="#ctx0" brushRef="#br0" timeOffset="66529.306">12760 3604 559 0,'0'0'42'0,"0"0"-37"16,0 0-5-16,15 64 2 16,-4-37 8-16,-1 0 10 15,0 1 13-15,1 1-2 16,1 2-4-16,3 1 8 15,2 1-11-15,2-1-6 16,0-1-2-16,3-4-13 16,5-7-2-16,4-4 3 15,7-5 2-15,4-9-4 16,1-2 6-16,-2-6-7 16,-4-10 2-16,-7-6 4 15,-6-4-3-15,-5-1 1 0,-5 0-5 16,-5 1-10-16,-5 4-42 15,-2 0-35-15,-2 2-50 16,0-1-215-16</inkml:trace>
  <inkml:trace contextRef="#ctx0" brushRef="#br0" timeOffset="68245.272">13479 3239 498 0,'0'0'164'0,"0"0"-162"15,0 0-2-15,0 0 0 16,0 0 10-16,0 0-4 16,6-11 1-16,-6 11 2 15,1 4-1-15,0 9 13 16,1 10 12-16,-2 2 12 16,0 5 4-16,0-1-30 15,0-1-2-15,3-4 2 16,3-4-14-16,1-4-5 15,2-6 4-15,5-3 0 16,3-6 0-16,5-1-3 16,3 0 2-16,4-15-2 15,4-6 3-15,-4-4-1 0,-4 0 7 16,-7 0-9-16,-6 7-2 16,-8 4 0-16,-4 7-4 15,0 2 5-15,0 4-5 16,0 1-4-16,0 0 4 15,0 0-24-15,0 1 12 16,0 10 3-16,0 3 14 16,0 2 2-16,-2-3 0 15,2 1-1-15,0 0-1 16,0-1 0-16,0 0 2 0,4 0 0 16,3-4-3-1,4 0 1-15,-1-2-1 0,5-4-1 16,3-3-3-16,2 0 5 15,0 0 1-15,-1-11 2 16,-1-2 3-16,-6-2 0 16,0 0-2-16,-5-3-3 15,-1-1-1-15,-3 2-1 16,-1-1-2-16,-2 3-4 16,0 0 7-16,0 3 1 15,0 1-1-15,-2 0-2 16,-1 2 0-16,-1 3-4 15,2 1 4-15,0 2-5 16,1 3 1-16,0 0-12 16,1 0-51-16,0 0-54 0,0 0 54 15,0 6 35-15,0 0 2 16,0 0 0-16,2-1 25 16,0-1 3-16,0-2 1 15,-2 0 2-15,0 1-2 16,0-2-4-16,0-1 7 15,0 0 17-15,0 0 50 16,0 0-8-16,0 0-17 16,0 0-6-16,0 0-7 15,0-1-8-15,0-6 1 16,0 0-7-16,0-1-5 16,0-1-9-16,-4 0 6 15,-1 2-6-15,0-1 0 0,1 3 3 16,0 2-4-16,3 2-2 15,-1 1 0-15,0 0 1 16,-1 0-10-16,1 0 10 16,1 9-2-16,0 3-1 15,1 0 3-15,0 3 1 16,2 2-2-16,9-1 1 16,3 2 2-16,0 2 1 15,2-1 0-15,0 2 2 16,-1-2 1-16,-3 2-4 15,-3-1 3-15,-4 1-3 16,-5-1-1-16,0-3 6 16,0-1-5-16,-7-2-1 0,2-3 8 15,1-3-8-15,4-3 2 16,0-1-2-16,0-4-13 16,11 0 5-16,11-9 4 15,10-11 4-15,3-4 2 16,2-3 6-16,-7 3-8 15,-4 4 1-15,-7 4 2 16,-7 7 3-16,-4 3-3 16,-6 4-3-16,-2 2 10 15,0 0-2-15,0-1-6 16,0 1-1-16,2-1 5 0,-2-1 5 16,3-1 1-16,1-2-10 15,-1-2 2-15,-1-2 1 16,1 0-3-16,-3-4 3 15,0 2-5-15,0-1 0 16,0 1 2-16,-1 3-1 16,-3 1 4-16,3 3-4 15,1 3-1-15,-1 1 0 16,1 0 0-16,-1 0-8 16,-3 7-9-16,-2 13 17 15,-3 3 3-15,0 3 26 16,3-2-19-16,3-6-6 15,3-5 5-15,0-1-9 16,0-3 1-16,0-1-1 16,9-2 2-16,4-1 0 0,3-3 3 15,0-2-3-15,2 0 5 16,0 0-4-16,0 0-1 16,-3-4-2-16,1-2-10 15,-1 0-49-15,0-1-41 16,1-1-160-16</inkml:trace>
  <inkml:trace contextRef="#ctx0" brushRef="#br0" timeOffset="69084.57">14746 3484 257 0,'0'0'393'0,"0"0"-362"15,0 0-16-15,0 0 8 16,0 0-3-16,0 0 3 16,0-43 7-16,3 35-18 15,1-3 8-15,2 0 6 16,4 0-15-16,1-3 0 15,3-2-1-15,1-2-9 16,2-1 9-16,-2 1-10 16,-5 4 4-16,-4 3 0 0,-3 8-4 15,-1-1 5-15,-2 4-11 16,0 0-4-16,0 0 0 16,0 4-34-16,0 8 42 15,-5 3 2-15,-1 2 2 16,1-1-2-16,0-2 14 15,-3 0 1-15,2-2 10 16,0 1-7-16,2-3 2 16,1 0 0-16,0-3-14 15,3-1-4-15,0 1-2 16,0 1-3-16,10-6-89 16,6-2-110-16</inkml:trace>
  <inkml:trace contextRef="#ctx0" brushRef="#br0" timeOffset="69730.421">14752 3471 538 0,'0'0'0'0,"0"0"-92"15,0 0 36-15,0 0 50 16,0 0 6-16,0 0 52 16,-20-36 48-16,31 23-48 0,1 0-3 15,-1 2-9-15,2 0-21 16,-3 3-12-16,1 0-3 16,-2 3 3-16,-3 0-5 15,-3 1-1-15,-2 2 0 16,-1 0 18-16,0-1 1 15,0 0 3-15,0 0-11 16,0 2 1-16,0 1-1 16,0 0 17-16,0 0-29 15,-2 6-11-15,0 9 11 16,1 4 1-16,1 0 0 0,0 1 10 16,4-3-8-16,9-6 1 15,4-3-3-15,3-6 4 16,5-2-3-16,7-5 24 15,5-13 0-15,4-8 1 16,-1-3-16-16,-3-6-3 16,-3 2-5-16,-8-3 0 15,-4 3-3-15,-6 0 5 16,-5 3-5-16,-6 7 0 16,-1 7 11-16,-4 7-21 15,0 5 17-15,0 3-8 16,0 1 1-16,0 0-9 15,-2 9-3-15,-3 10 11 16,-2 4-4-16,3 5 5 16,0-2-1-16,4 0 2 0,0-4 4 15,0-3-5-15,0-5 0 16,2-3-11-16,2-4-58 16,-1-4-21-16,-3-3-68 15,0-6-236-15</inkml:trace>
  <inkml:trace contextRef="#ctx0" brushRef="#br0" timeOffset="69856.479">15112 3261 758 0,'0'0'17'16,"0"0"-17"-16,71 21-38 15,-38-12-95-15,-2-1-260 0</inkml:trace>
  <inkml:trace contextRef="#ctx0" brushRef="#br0" timeOffset="70621.794">15856 3524 304 0,'0'0'156'0,"0"0"-100"16,0 0 24-16,0 0 12 0,0 0 3 16,0 0-15-1,14-12-27-15,9-6-32 0,6-6-10 16,4-5-11-16,-4-1 6 15,-2-1-6-15,-5 2 4 16,-1-2-8-16,-6 4 4 16,-3 0-27-16,-4 6 3 15,-6 4 3-15,-2 9 11 16,0 5 8-16,0 3-6 16,0 3-14-16,-5 15-9 15,-6 10 18-15,-3 2 13 16,4 2 7-16,2-4-5 15,4-4-2-15,4-6 1 16,0-5 7-16,0-3-5 0,11-4 4 16,2-3 5-16,7-3-2 15,3 0 4-15,3 0-5 16,1-8-9-16,-3 0 0 16,-9 3 0-16,-6 2 4 15,-6 3-4-15,-3 0-3 16,0 0-2-16,0 0 5 15,-6 2-6-15,-8 7 6 16,-3 4 6-16,3 3 7 16,0-1 0-16,5 0-10 15,2-2 4-15,4 0-5 16,3-2-2-16,0 0-2 16,6-3 0-16,6-1-5 0,1-2-26 15,-2-4-25-15,-2-1-39 16,-6-6-127-16</inkml:trace>
  <inkml:trace contextRef="#ctx0" brushRef="#br0" timeOffset="70766.306">16002 3347 522 0,'0'0'0'15,"61"14"-82"-15,-33-7-85 16</inkml:trace>
  <inkml:trace contextRef="#ctx0" brushRef="#br0" timeOffset="71216.314">16642 3186 589 0,'0'0'49'0,"0"0"-22"16,-91 18-13-16,59 2 13 15,5 5-2-15,8 2-9 16,11-1-9-16,8 1-6 16,0-3 2-16,19-2 1 15,10-2-4-15,9-2 0 16,1-4 5-16,-3-4 0 16,-8 1 0-16,-10-5-6 15,-8 1 1-15,-8 2 0 16,-2 0 0-16,-5 3 10 15,-14 4 44-15,-9 1-1 16,1-5-16-16,7 0-4 16,10-9-28-16,6 0-5 0,4 0-2 15,4-3-53 1,21 0-4-16,14 0 20 0,9-15-71 16,6-8-310-16</inkml:trace>
  <inkml:trace contextRef="#ctx0" brushRef="#br0" timeOffset="72048.291">16954 3450 714 0,'0'0'43'0,"0"0"-31"16,-72 19 22-16,53-7 8 16,4 4-8-16,7 3-32 0,5 1-2 15,3 2 10-15,9-2-4 16,12-3-10-16,2-5 8 15,4-5-1-15,1-7 0 16,-2 0-3-16,-5-3 3 16,-3-9-1-16,-5-3-4 15,-5-2-1-15,-4-1 1 16,-4 1 0-16,0 2-7 16,-2 2 11-16,-7 3-3 15,1 5 2-15,3 4 1 16,2-1 6-16,3 2-8 15,0 0-9-15,0 2 5 16,0 7-2-16,0 1 2 0,0 1 3 16,4-2 0-16,4-2-1 15,2-2 4-15,-1-5-1 16,2 0 0-16,1 0 1 16,0-5 8-16,1-5-7 15,-1-5 3-15,-1 2-6 16,2-3 1-16,-2 0 3 15,0 1-4-15,1 1-12 16,-2 3 12-16,-1 1 0 16,-1 5-1-16,0 2-10 15,-1 1 9-15,0 2-8 16,0 0 2-16,-1 0-8 0,0 2 14 16,-1 5-2-1,-2 2 1-15,0 2 3 0,-2 2 0 16,0-1 1-16,0 0 13 15,2 0-5-15,1 0-4 16,2 0-5-16,2-1 1 16,1-2 4-16,3-1-5 15,2-6 6-15,-1-2 6 16,1 0-10-16,1-3 6 16,2-12 11-16,1-4-12 15,1-5-5-15,-1-2 4 16,-2-4-7-16,-3-2 2 15,-2 0-2-15,-3 0 0 16,-4 2-2-16,-1 5 3 0,-2 8 0 16,-1 8 2-16,0 7 25 15,0 2-27-15,0 7-11 16,-1 14 4-16,-8 10 6 16,-2 3 2-16,3 1-1 15,0-1 12-15,4-5-10 16,2-6-2-16,2-10-5 15,0-4 4-15,0-7-14 16,13-2-47-16,7 0 6 16,7-3-88-16,1-14-366 15</inkml:trace>
  <inkml:trace contextRef="#ctx0" brushRef="#br0" timeOffset="72162.554">17575 3398 494 0,'0'0'221'15,"0"0"-173"-15,0 0-7 16,0 0 11-16,0 0-24 15,0 0-28-15,8-1-37 16,-8 10-23-16,0-2-118 16</inkml:trace>
  <inkml:trace contextRef="#ctx0" brushRef="#br0" timeOffset="74432.729">13030 4825 488 0,'0'0'184'0,"0"0"-161"16,0 0-19-16,0 0 6 16,0 0 41-16,0 0 25 0,39-1-12 15,-18-14-28-15,3-4-12 16,3-3-14-16,-1-3-9 15,-1 0 7-15,-4-5-7 16,-2-1 0-16,-5-1-2 16,-8-1-4-16,-3 1-16 15,-3-2 15-15,0 4-36 16,0 6 26-16,-3 7 14 16,1 7 2-16,2 10 1 15,0 0-1-15,0 8-23 16,0 15 5-16,0 8 14 15,-1 8 4-15,-2-2 1 0,-2 1 1 16,-2-3 14-16,-1-3-2 16,-4 0 5-16,-1 0 6 15,-1-1-4-15,0-3-4 16,1-4-1-16,3-7-9 16,4-4-2-16,1-6 2 15,5-5 0-15,0-2-7 16,0 0 2-16,7-7 2 15,18-16 1-15,11-11-5 16,7-5-35-16,-4 6-27 16,-9 9 35-16,-11 11 20 15,-9 9 4-15,-4 4-4 16,0 1 5-16,-4 14-6 0,-1 8 3 16,-1 4-6-1,0 3 11-15,0-2 14 0,0-5-7 16,4-5 1-1,3-4-8-15,4-5 6 0,0-7-6 16,9-2 8-16,4 0-5 16,8-9 5-16,3-10-7 15,0-3-1-15,-4-5-7 16,-3 2-18-16,-4 3 16 16,-5 1 6-16,-6 8-5 15,-6 5 7-15,-6 5 0 16,-1 3-6-16,0 0-5 15,0 0-11-15,-7 12 22 16,-4 3 1-16,2 3 3 0,1 1 15 16,2-2-9-16,3-2 2 15,3-2 0-15,0-2-6 16,0-2-5-16,4-4 2 16,9 2 7-16,5-4-3 15,7-3-1-15,7 0 5 16,2-1-2-16,4-10-7 15,-3-3-1-15,-4-1 1 16,-6 1-2-16,-8 0-2 16,-7 4 1-16,-7 3 4 15,-3 3-6-15,0 3 2 16,-5 1-8-16,-13 1-2 16,-4 16 11-16,-6 3 1 0,3 3 0 15,7-1 0-15,2 0 3 16,9-3 2-16,0-1 0 15,7-4-3-15,0-2-4 16,5-5 1-16,9-1-1 16,4-3 4-16,0-3-1 15,0 0 10-15,0 0-10 16,-2-9 4-16,-4-3-3 16,0-1 3-16,-6-2-5 15,-2-2-7-15,-4 2 6 16,0 1-17-16,-7 1 8 15,-8 4-13-15,0 3 4 16,0 3-4-16,2 3 23 0,3 0 0 16,3 0-1-16,5 10 1 15,2 3 1-15,0 3 0 16,0 1 9-16,11-4-10 16,5-3 0-16,5-2 0 15,2-8 2-15,1 0 8 16,2-2-4-16,-3-11 0 15,0-5-6-15,-2-4 11 16,-3-3-8-16,-4-2 4 16,-2-1-5-16,-7-2 3 15,-3 2-5-15,-2-1 6 16,0 5-10-16,0 3 9 0,0 3-9 16,0 6 11-1,0 7-5-15,0 2-1 0,0 1-1 16,0 2 0-16,0 0-3 15,0 0-2-15,0 0-4 16,2 0 9-16,-1 0 0 16,0 0-9-16,-1 5 8 15,0 3-6-15,0 3 4 16,0 2 3-16,0 6 4 16,0 4 19-16,-6 5-3 15,1-1-10-15,0 1 1 16,1-3-7-16,-1-1 4 0,3-7-7 15,1-4 3 1,1-5-4-16,0-4 0 16,-1-3 2-16,1-1 3 0,-2 0 1 15,2 0 1-15,0 0 14 16,0 0-2-16,-2-6 11 16,2-12-21-16,0-5-9 15,0-10-6-15,0-5-14 16,10-4-23-16,5-3-30 15,3 3-1-15,1 3 11 16,0 9 38-16,-2 10 18 16,0 7 7-16,-5 8 0 15,-2 4-1-15,-4 1-1 16,0 1-1-16,-3 12 3 16,0 3 0-16,-3 6 4 0,0 0 22 15,0 4-2-15,-5 0 8 16,-6 0-5-16,-3-1-18 15,-4 2 6-15,-3 0-1 16,-3-1-11-16,-7 2-3 16,-5 1 0-16,-5 1-87 15,4-2-153-15</inkml:trace>
  <inkml:trace contextRef="#ctx0" brushRef="#br0" timeOffset="76486.558">14532 4872 646 0,'0'0'117'0,"0"0"-87"16,0 0-26-16,0 0-3 16,0 0 9-16,0 0-1 15,70-52 0-15,-43 25-7 16,1-5 7-16,-2 1 5 16,-6-2-14-16,-5 1 2 15,-8 1-1-15,-6 2-1 16,-1 4-1-16,0 3-1 15,-1 8-1-15,-3 5 2 16,1 3 0-16,1 4-5 16,-1 2-10-16,2 0-23 15,-1 0 17-15,-1 0 22 16,1 0 1-16,-1 0-1 16,2 0 0-16,0 0-3 0,-4 2 5 15,1 4-2-15,0-4 0 16,-1 0-3-16,1-1 1 15,3 0 1-15,-1-1 2 16,2 0 2-16,0 0-2 16,0 0 0-16,0 0-1 15,0 0 0-15,-2 4 0 16,-3 2 0-16,1 3 0 16,-1 5-2-16,3 4-1 15,2-1 2-15,0 3 1 16,4 0 0-16,8 1 4 15,4 0-3-15,5-1-1 16,1-1 10-16,4-2-7 0,0-3-3 16,-1-3 2-16,-3 0 1 15,-5-1-3-15,-8-2 5 16,-3 1-11-16,-6 2 6 16,0 3-7-16,-11 3 6 15,-8 3 2-15,1-3 0 16,3-4 11-16,6-5-12 15,6-2 0-15,3-6-5 16,0 0-7-16,15-2 12 16,8-14 0-16,8-5 3 15,3-4-3-15,1-2-14 16,-2 3 2-16,-1 1 5 16,-4 6 7-16,-8 1-2 15,-4 7 0-15,-9 3 2 0,-2 3 6 16,-2 2-5-16,-3 1-1 15,0 0 0-15,0-1-1 16,0 1 1-16,0 0 6 16,-9 0-6-16,-2 0-6 15,-4 8 6-15,-1 6 17 16,1 2-2-16,3 2-11 16,4-1 3-16,4-1-6 15,4-3 0-15,0-3-1 16,16-4 0-16,4-4 1 15,7-2-1-15,2-1 6 16,0-11-6-16,-4-3-7 0,-6-3-6 16,-7 1-19-16,-9 0 31 15,-3 0 0-15,-4 5-7 16,-13 4-4-16,-3 4 0 16,0 4 2-16,1 0 7 15,4 0 0-15,3 2 5 16,5 4-2-16,3 1 2 15,4-1-1-15,0 1-1 16,2 2-1-16,11 0 1 16,5-1 2-16,1 2 8 15,1-3-9-15,-4-1-1 16,0-2 0-16,-2-2 0 16,-1-2 1-16,-2 0 10 0,-1 0-11 15,-1-2 2 1,-1-5-1-16,-1-3 6 0,-1-2-2 15,-1-1-5-15,-2-2 6 16,0 3-8-16,1-1 2 16,-1 0 0-16,3 2 3 15,-1 0-3-15,2 2-3 16,4 0 3-16,3 0-6 16,2 2 13-16,2-1-10 15,0 0 3-15,0 1-6 16,0 1-9-16,-1 3 2 15,-4 0 8-15,-3 3 0 0,-4 0 3 16,-4 0-4-16,0 4-4 16,-2 4 7-16,0 3 1 15,0-2 2-15,0 1 4 16,0-2 2-16,0-2 0 16,2-1-1-16,6 0-5 15,-3 1 6-15,3-1-1 16,0 0-3-16,0 3 20 15,-1-1-10-15,2 3-9 16,0 0-1-16,0-3 2 16,0 2-1-16,1-4-3 15,3-1 0-15,-1-4 5 16,1 0-2-16,3 0 3 0,-2-8-1 16,4-6 7-1,-4-2-9-15,1-6-1 0,-3-3 6 16,-2-2-5-16,-1-1-3 15,-3-1-1-15,1 3-18 16,-2 6 6-16,-1 6-10 16,-3 9 17-16,-1 4 1 15,0 1 2-15,0 0-20 16,-1 7-9-16,-8 7 28 16,0 6 4-16,0 0 5 15,2 1-2-15,1 0 14 16,3-1 6-16,1-2 2 15,2-1-5-15,0-2-5 16,0-3 2-16,2-2-1 16,7-2-5-16,3-3-4 0,1-1 5 15,4-4-7-15,2 0-1 16,1 0-4-16,-1-11-4 16,-2-3-45-16,-5-1-28 15,-6-3-52-15,-6-2-246 16</inkml:trace>
  <inkml:trace contextRef="#ctx0" brushRef="#br0" timeOffset="76616.485">15727 4589 443 0,'0'0'75'0,"0"0"-75"16,0 0 4-16,0 0-2 0,0 0-2 15,61 3-38-15,-56 3-121 16</inkml:trace>
  <inkml:trace contextRef="#ctx0" brushRef="#br0" timeOffset="77535.909">14812 5163 740 0,'0'0'53'15,"0"0"-40"-15,0 0-13 16,0 0-6-16,0 0 1 15,0 0 10-15,15 66-10 16,-5-37 10-16,1 4 0 16,1 3 34-16,-1 0-14 15,2 2-10-15,1-1 3 16,2 1 1-16,1-1-9 16,2-3-5-16,-2-3-4 15,1-6 4-15,-5-6-5 16,-1-5 0-16,-6-5-12 15,0-6-52-15,-4-3-17 16,-2 0-32-16,0-12-138 16</inkml:trace>
  <inkml:trace contextRef="#ctx0" brushRef="#br0" timeOffset="77784.315">14737 5511 655 0,'0'0'86'0,"0"0"-82"16,0 0-4-16,23 59 2 15,-12-29 15-15,-2 1 5 16,2-2-8-16,-2-2 2 0,3-4 1 16,1-4-12-1,3-7 3-15,3-6-4 0,3-6 3 16,6 0 6-16,7-9-4 15,6-9-9-15,6-8-24 16,0-2-89-16,-1-9-187 16</inkml:trace>
  <inkml:trace contextRef="#ctx0" brushRef="#br0" timeOffset="78435.568">16010 5698 494 0,'0'0'159'0,"0"0"-116"15,0 0 18-15,0 0-24 16,0 0-17-16,0 0 1 16,-49-26-17-16,25 26 16 15,-3 11 12-15,0 8-14 16,0 5 8-16,3 6-11 16,5 2-3-16,5 5-3 15,5-1-3-15,7-2-6 16,2-5 3-16,5-5-3 15,14-8 0-15,9-5 3 0,4-9 1 16,9-2-2-16,2-13-2 16,-1-12-2-16,-2-3-5 15,-7-5-6-15,-8-2 4 16,-10-1 1-16,-10-2-17 16,-5 3 20-16,-12 3-5 15,-13 5-1-15,-6 3 1 16,-2 10 10-16,1 8 1 15,3 6 6-15,2 0-7 16,8 12-5-16,4 8-42 16,11 6-48-16,4 1-14 15,11-5-116-15,15-1-153 16</inkml:trace>
  <inkml:trace contextRef="#ctx0" brushRef="#br0" timeOffset="78783.168">16375 5565 655 0,'0'0'30'0,"0"0"-14"16,0 0-16-16,0 0 0 0,-56 54 29 16,40-25-1-16,-1 2-2 15,4 4 17-15,1-1-14 16,1 4 7-16,4 1-13 16,5-1-17-16,2-4-1 15,4 1-3-15,14-7 2 16,4-5-4-16,5-7 0 15,4-3-10-15,4-8-56 16,3-5-64-16,-4-7-236 16</inkml:trace>
  <inkml:trace contextRef="#ctx0" brushRef="#br0" timeOffset="79592.578">16681 5954 745 0,'0'0'34'16,"0"0"-19"-16,0 0-15 15,0 0 1-15,60-44 5 16,-50 37-5-16,-1-1 0 16,-1 1 0-16,1-2 4 15,0 0-8-15,1-3 3 16,-2-1 0-16,-1-2 4 0,-2 2 3 16,-2-2-7-1,-1 0 0-15,1 2-8 0,-1 0 7 16,2 1-5-16,-2 1 6 15,0 4 2-15,-2-1 18 16,0 3 38-16,0 3-24 16,0-2 3-16,0 1-15 15,0 3-17-15,-8 0-1 16,-4 0-5-16,-4 8 2 16,-5 7 0-16,0 5 3 15,1 4-3-15,1 0 14 16,4 1-3-16,4-1-3 15,7-1-5-15,4-1-4 16,0 0-1-16,13-2 1 0,10-5 1 16,5-2 0-16,5-5 2 15,2-8 0-15,-2 0-3 16,-3-9-18-16,-4-7 11 16,-8-4 2-16,-6-2 4 15,-7-4-9-15,-5-1-7 16,0-3 4-16,-7-2-11 15,-8 1-26-15,-1 5 22 16,1 7 9-16,1 7 9 16,3 9 10-16,-2 3 0 15,1 7-5-15,-3 13 5 16,2 8-1-16,4 6-36 16,4 3-60-16,5-2-165 0</inkml:trace>
  <inkml:trace contextRef="#ctx0" brushRef="#br0" timeOffset="80605.148">16762 6020 421 0,'0'0'168'16,"0"0"-85"-16,0 0-2 15,0 0-20-15,0 0 14 16,0 0-4-16,0-1-7 15,0-5-15-15,4-4-11 16,10-7-23-16,5-5-11 16,8-6-4-16,6-3 0 15,5-4 5-15,0-5-4 16,-1-1 5-16,-3-2-4 16,-5-2-2-16,-6-2 0 0,-7 5-13 15,-7 3-9-15,-7 9 9 16,-2 7-1-16,0 10 12 15,-1 5-11-15,-7 6 7 16,-3 2-25-16,-5 8-9 16,-7 16 0-16,-2 7 35 15,-1 4 5-15,9 2 4 16,3-3-3-16,6-6-1 16,5 0 1-16,3-6-2 15,0-3 0-15,7-2 1 16,10-2 3-16,6-3 2 15,3-4-5-15,6-1 1 0,4-4 12 16,3-3-10-16,3 0 1 16,-3-3-4-16,0-6-11 15,-9 0-5-15,-8 0 7 16,-6 1 2-16,-9 2-23 16,-5-1-28-16,-2-4-51 15,-4-4-348-15</inkml:trace>
  <inkml:trace contextRef="#ctx0" brushRef="#br0" timeOffset="81115.501">16852 5865 706 0,'0'0'9'0,"0"0"5"16,0 0 4-16,0 0 21 15,0 0-6-15,0 0-25 16,-2-25-8-16,5 24-3 16,11-1 3-16,10-3 6 15,4-1 1-15,5-3-2 16,-1-3-3-16,-6-1-2 0,-7 1-7 15,-11 0-16 1,-8 3 14-16,0 6-10 0,-19 3-6 16,-12 0 22-16,-13 15-6 15,-8 6 7-15,-2 6 2 16,13 2 0-16,12-4 0 16,21-3-8-16,8-5 6 15,24-8-8-15,21-9-5 16,14 0 10-16,8-18 4 15,-1-7-1-15,-6-3-9 16,-12-3-24-16,-11 2 22 16,-14 2 6-16,-15 5 14 15,-8 7-14-15,-20 9 5 16,-16 6-98-16,-12 9 20 16,-9 12 67-16,-1 11 12 0,7 3 1 15,10 3-45-15,15 0-105 16</inkml:trace>
  <inkml:trace contextRef="#ctx0" brushRef="#br0" timeOffset="81804.603">17379 6131 776 0,'0'0'34'0,"0"0"45"16,0 0-31-16,0 0-39 15,-14-65-2-15,17 40 0 16,7-6-7-16,3-2 4 0,2-3-4 16,4-2 0-1,1 0-4-15,5 3 4 0,0 5 1 16,0 6-1-16,-1 9-2 15,-7 6 2-15,0 6-6 16,-5 3-6-16,0 0-1 16,-2 1 6-16,0 12 1 15,-3 0 2-15,-3 3 1 16,-4 3-2-16,0 2 4 16,0 1 1-16,-6 0 0 15,-5-4 4-15,3-1 5 16,-1-2-6-16,7-6-1 15,1-2-1-15,1-4-1 0,0-3 0 16,0 0-4-16,7-10 4 16,13-10 4-16,6-3-4 15,1-1-12-15,-8 8 12 16,-5 7 0-16,-10 4 17 16,-2 5 2-16,-1 0-19 15,0 0-7-15,1 0 7 16,1 10-2-16,4 1 2 15,0 2 4-15,4 0 1 16,6-1-4-16,5-3-1 16,5-3-45-16,5-5-62 15,0-1-124-15</inkml:trace>
  <inkml:trace contextRef="#ctx0" brushRef="#br0" timeOffset="82869.864">18032 5879 700 0,'0'0'67'16,"0"0"-32"-16,0 0-18 15,0 0 34-15,0 0 27 16,0 0-47-16,32-36-30 16,-5 15 5-16,4-4-2 15,3-4-4-15,-1-1-10 16,-4-4-18-16,-3 2 13 15,-7 5-24-15,-7 11 24 0,-5 7 12 16,-6 8 3-16,-1 1-10 16,0 6-12-16,-10 12 18 15,-4 5 0-15,0 3 4 16,3-2 0-16,3-4 11 16,5-4 6-16,3-5-14 15,0 0-2-15,6-2-1 16,10-3 7-16,9-1-6 15,6-4 9-15,4-1-4 16,0 0-6-16,-4 0-14 16,-12 0 1-16,-8 0 10 15,-9 0 3-15,-2 0-15 16,-8 2 2-16,-12 8 13 16,-4 6 19-16,-1 4-7 15,4 2 1-15,6 1 16 0,4-1-19 16,8 0-9-16,3-4-1 15,0-2 4-15,7-3-3 16,9-4 4-16,0-4 0 16,4-4-5-16,-2-1 4 15,0-1 1-15,-2-10-1 16,-4-5-4-16,-1-3-4 16,-6-4-4-16,-5-1-6 15,0 0-7-15,-2 1-4 16,-8 2-22-16,0 8 7 15,2 7 16-15,4 3 10 16,1 3 13-16,0 0-2 0,0 9 0 16,3 4 3-16,0 1 1 15,0-1 2-15,4-4-3 16,10-1 2-16,7-4 3 16,3-4 11-16,6 0-6 15,2 0-1-15,-1-10-8 16,-3-1 1-16,-3-4 3 15,-5 1-5-15,-6 3 8 16,-9 3-5-16,-3 6 2 16,-2 0 19-16,0 2-18 15,0 0-6-15,-3 4 0 16,-5 10 1-16,-1 0-1 16,2 2 1-16,3-1-1 15,1-2 0-15,3-1 3 0,0-4-3 16,0-3-1-16,7-3-1 15,2-2 2-15,2 0 9 16,0-3-4-16,-1-9-1 16,-1-3 0-16,-3 0-3 15,1 2 1-15,-4 4 2 16,-3 3 1-16,0 5 6 16,0 1-2-16,0 0-9 15,0 7-9-15,-10 10 6 16,-5 6 3-16,1 4 2 15,-2 2 11-15,1-2-9 0,0-2 3 16,3-3-1-16,0-7-3 16,4-8-1-16,3-1 2 15,2-5-4-15,3-1 7 16,0 0 1-16,0 0-7 16,3-7-1-16,14-11-14 15,7-9-71-15,6-2-56 16,-1 0-318-16</inkml:trace>
  <inkml:trace contextRef="#ctx0" brushRef="#br0" timeOffset="83307.305">18829 5985 28 0,'0'0'693'15,"0"0"-653"-15,0 0-39 16,0 0 31-16,0 0 31 16,0 0 0-16,0 1-17 15,0-1-4-15,0 0-17 16,3-5-10-16,4-10 1 16,4-4-15-16,3-4-2 15,0 2-6-15,0 4 3 16,-5 7 4-16,-4 4-6 0,-4 4 2 15,-1 2 2 1,0 0-6-16,0 0 4 0,0 0-13 16,0 10 17-16,0 3 0 15,0-1 0-15,0-1 0 16,0-1 0-16,6-4 0 16,3-2-2-16,0-2 5 15,2 1-3-15,0-3 7 16,-1 0-5-16,-3 0 3 15,-4 0-5-15,0 3-6 16,-3 6-3-16,0 1-18 16,0 3-27-16,0-2-75 15,0-7-193-15</inkml:trace>
  <inkml:trace contextRef="#ctx0" brushRef="#br0" timeOffset="83517.347">19111 5778 355 0,'0'0'330'0,"0"0"-299"16,0 0-31-16,0 0-2 15,0 0 2-15,0 0 2 16,45 38 11-16,-39-15 15 16,-5 5 7-16,-1 10-10 15,-7 6-17-15,-14 6-8 16,-6 4-8-16,-5 1-47 15,-7-4-59-15,-7-10-106 16</inkml:trace>
  <inkml:trace contextRef="#ctx0" brushRef="#br0" timeOffset="84829.898">8518 1239 454 0,'0'0'115'0,"0"0"-74"15,0 0-31-15,0 0-1 16,-30 58 11-16,22-39 15 0,2 1 10 16,-4 5-14-16,-3 4 13 15,-6 8 0-15,-3 5-1 16,-3 1-1-16,2 0-32 15,3-5-5-15,9-6-1 16,3-5-4-16,4-6 1 16,4-4-2-16,0-9-15 15,0-3-45-15,4-5-31 16,-4-1-61-16,0-18-183 16</inkml:trace>
  <inkml:trace contextRef="#ctx0" brushRef="#br0" timeOffset="85115.215">8132 1509 487 0,'0'0'297'16,"0"0"-289"-16,0 0-8 16,0 0-29-16,2 56 29 15,-2-25 18-15,-2 7 26 16,-5 1-9-16,3 0 2 15,1 0 3-15,1-5-25 16,2-3-8-16,5-6-3 16,11-8-4-16,8-9 0 15,9-8 3-15,13-1 4 16,10-20 2-16,8-9-9 0,4-4-42 16,-6-1-42-16,-8 5-43 15,-17 9-114-15,-16 11-175 16</inkml:trace>
  <inkml:trace contextRef="#ctx0" brushRef="#br0" timeOffset="86157.404">6335 2357 597 0,'0'0'87'0,"0"0"-24"16,0 0-56-16,0 0-1 15,0 0 9-15,0 0 26 16,-4 0 12-16,4 0 0 15,0 0-15-15,0 0 5 16,0 0-2-16,0 0-21 16,0 0-1-16,0-1 1 0,2-11 5 15,11-8-21 1,5-5 2-16,2-3-6 0,-1 0 0 16,-3-7-15-16,-1 1 12 15,-1-3-16-15,-2 7 15 16,-6 10-6-16,-3 10 5 15,0 10 4-15,1 1-15 16,5 20-39-16,2 10 46 16,1 5 9-16,1 1 5 15,1-9-5-15,2-6 0 16,1-8-3-16,0-6 1 16,2-6-3-16,1-2 5 15,3-6 6-15,4-16-4 16,4-6 2-16,-3-4-4 15,-5-2-13-15,-8 5 13 0,-7 6 1 16,-3 8 0-16,-3 8 0 16,-1 5-2-16,-1 2-3 15,0 0-15-15,1 9 8 16,1 9 9-16,0 6 2 16,2 1-2-16,1 1 6 15,-1-1-4-15,-1-1 4 16,-1-1-4-16,0 1 0 15,0 1-40-15,4 0-59 16,5-1-43-16,3-6-123 16</inkml:trace>
  <inkml:trace contextRef="#ctx0" brushRef="#br0" timeOffset="87108.265">7010 2354 726 0,'0'0'69'0,"0"0"-5"15,0 0-29-15,0 0-21 16,0 0-7-16,0 0 3 16,-61 8 1-16,55 5-5 15,3 2 8-15,3-3-14 16,0-3-2-16,4 0 2 16,5-5 2-16,2 0-2 15,-1-4 2-15,1 0 2 16,-2 0 0-16,-2 0-4 15,2-8 11-15,-7-4-3 16,-2-2-8-16,0 0-7 0,0 2-3 16,-3 3-4-16,-5 4 9 15,6 3-7-15,0 1-1 16,2 1 10-16,0 0-13 16,0 7 0-16,0 4 15 15,9 1-9-15,7-1 10 16,8-7 1-16,5-4 0 15,0 0 8-15,-4-3-5 16,-3-8 0-16,-5-2 5 16,-8-2-4-16,-3-3-4 0,-6-1-1 15,0-2-1 1,0 0-11-16,-15-1-7 0,-4 2-7 16,-1 3-10-16,3 2 14 15,5 4 22-15,6 5 7 16,4 5-6-16,2 1-2 15,0 0-18-15,8 0-13 16,9 0 29-16,4 1 1 16,0 6 2-16,1 3 7 15,-1 0-4-15,-1 3-6 16,1 3-1-16,-3 4 4 16,-4 0 17-16,-1 4-4 15,-4 2-2-15,-3 1 9 16,-4 0-1-16,-2-2-4 15,0-4-13-15,0-5-2 0,0-4 3 16,0-6-2-16,0-5-1 16,0-1 8-16,0-2-1 15,4-15-3-15,11-10-4 16,3-8-40-16,3 0 21 16,-3 1 5-16,1 8 1 15,-1 4 13-15,1 4 3 16,0 2-2-16,2-1 0 15,2 0-1-15,-1 1 2 16,-1-5 0-16,-3 5 9 16,-2-2-3-16,-5-1 10 15,-2 3-2-15,-4 0-1 0,-4 4 4 16,-1-1-16 0,0 3 8-16,0 5-11 0,0 1-3 15,0 4 2-15,0 0-14 16,0 15-13-16,-3 11 28 15,0 9 0-15,-1 4 3 16,4-3 6-16,0-1 3 16,4-8-3-16,8-6-3 15,4-7-4-15,5-7-2 16,2-5 0-16,1-2 0 16,-1 0-7-16,-2-10-79 15,-8-9-60-15,-7-5-380 16</inkml:trace>
  <inkml:trace contextRef="#ctx0" brushRef="#br0" timeOffset="87254.67">7646 2121 623 0,'0'0'0'0,"86"-26"-41"16,-45 21-107-16,-7 3-85 15</inkml:trace>
  <inkml:trace contextRef="#ctx0" brushRef="#br0" timeOffset="88415.006">8041 2243 609 0,'0'0'37'0,"0"0"-10"0,-72 84 9 16,55-55 19-16,7-7-24 15,10-5-29-15,0-6 3 16,9-6-7-16,11-2 4 15,7-3 1-15,7-5 10 16,1-12-11-16,-1-3-2 16,-5-3-17-16,-9-1-11 15,-9 2-20-15,-8 2-5 16,-3 3-47-16,-3 6-45 16,-12 5 65-16,3 6 59 15,0 0 21-15,2 1 16 16,3 7 25-16,3 4-2 15,4-2-3-15,0-1 0 16,3 0-5-16,9-1-6 0,5-6-7 16,2-2 7-16,3 0 2 15,3-4 6-15,2-9-3 16,2-5-20-16,1-3-9 16,-5-3 6-16,-4-3-4 15,-5-3-1-15,-6 2-2 16,-7 2-2-16,-3 6-11 15,0 7-9-15,0 6 4 16,-1 7 18-16,-2 0-3 16,-2 10-6-16,-2 11 7 15,-2 9 4-15,-3 6 10 16,2 0 10-16,-2 2 2 0,0-1 15 16,-2-4-20-16,3-2-11 15,1-5 13-15,3-4-12 16,2-4 0-16,5-4-9 15,0-2 4-15,0-3-4 16,0 0-2-16,4-3 2 16,7 0 3-16,-1-2-3 15,1-3 0-15,1-1 8 16,-1 0-6-16,3-6 7 16,1-8-6-16,-1-1 8 15,-5-3-5-15,2-1-2 16,-7-1 7-16,-1 2 1 15,-3 2-8-15,0 2-4 0,0 1 0 16,-9 5-6-16,0 3 2 16,2 4-9-16,2 1-7 15,3 0-10-15,2 6 4 16,0 4 0-16,0 1-2 16,11-3 19-16,-1-1 2 15,2-3 4-15,1-3 3 16,1-1 0-16,2 0 2 15,3 0-2-15,1-3 0 16,2-6-17-16,-2-2-135 16,-3-5-296-16</inkml:trace>
  <inkml:trace contextRef="#ctx0" brushRef="#br0" timeOffset="89785.688">6320 3154 73 0,'0'0'753'0,"0"0"-688"0,0 0-64 15,0 0 3-15,0 0 0 16,0 0 13-16,32-51-2 16,-4 23-10-16,1-2-3 15,4-1 10-15,-4-4-10 16,-4-1 7-16,-7 2-8 15,-4 3 2-15,-9 6 0 16,-5 12-2-16,0 7-1 16,0 4-3-16,-1 2-17 15,-5 4-2-15,-3 11-10 0,0 6 4 16,-3 7 27-16,5 2-3 16,3-3 3-16,4-3 1 15,0-6 0-15,7-5-7 16,7-2 5-16,3-6 3 15,0-3-1-15,5-2 0 16,1-1 1-16,2-11 8 16,-1-3-8-16,-5 0 6 15,-2 4-5-15,-9 4-1 16,-4 4-2-16,-4 3-4 16,0 0-15-16,0 10-21 15,-6 7 16-15,-3 7 25 16,0-2 1-16,6-1 2 15,3-6-3-15,0-4 0 16,0-2 0-16,14-3 0 0,3-5-1 16,6-1 1-16,5 0 15 15,2-12-10-15,-1-2 1 16,4-4-6-16,-6-2 4 16,-4-1 0-16,-3-3-3 15,-6 3 1-15,-3-1-2 16,-4 2-8-16,-5 5-28 15,-2 5 1-15,0 7 15 16,0 3 16-16,-6 0-9 16,-2 10 6-16,-3 6 5 0,2 5 2 15,3 0 0 1,1 0 1-16,5-1-1 0,0-4 4 16,0-2-2-16,7-3 13 15,6-2-13-15,4-3 6 16,3-5-5-16,5-1 8 15,4-1-10-15,5-12 2 16,-1-2 4-16,-1 1-5 16,-5 1-2-16,-3 3 2 15,-5 4 21-15,-4 1-9 16,-3 5-9-16,-3 0-5 16,2 2-1-16,0 9-2 15,1 2 2-15,2 1 2 16,-1 1 1-16,-2-3-2 15,5-5 7-15,-1-4-7 0,3-3-31 16,-2-6-10-16,-3-15-143 16</inkml:trace>
  <inkml:trace contextRef="#ctx0" brushRef="#br0" timeOffset="89924.684">7015 2838 637 0,'0'0'0'0,"64"11"-237"15</inkml:trace>
  <inkml:trace contextRef="#ctx0" brushRef="#br0" timeOffset="90852.783">7112 3101 483 0,'0'0'147'0,"0"0"-98"15,0 0-24-15,0 0 4 16,0 0 11-16,0 0-17 16,21-26-23-16,2 7 0 15,4-2 1-15,-2 6 5 0,4 1-6 16,-3 7 0-16,-4 4-2 16,-2 3 2-16,-5 0-8 15,-4 15-2-15,-4 4 6 16,-6 7 4-16,-1 1 0 15,0 0 10-15,-3-5-2 16,1-6 5-16,2-7-13 16,0-5-2-16,0-1-3 15,7-3 5-15,10 0 3 16,9-2 4-16,6-9-7 16,6-2-26-16,3 2-84 15,-4 0-170-15</inkml:trace>
  <inkml:trace contextRef="#ctx0" brushRef="#br0" timeOffset="91721.531">7197 3663 715 0,'0'0'96'0,"0"0"-82"16,0 0-3-16,0 0 27 15,0 0-3-15,56-68-18 16,-34 42-8-16,0-1-9 16,-4 3 3-16,-1 4-4 15,-4 4 9-15,-6 7-16 0,-5 5 3 16,-2 4-1-16,0 0-9 16,0 1-16-16,0 9-2 15,-9 4 26-15,4-1 7 16,3-1 0-16,2-1 0 15,0-5-2-15,4 3 1 16,10-4 2-16,2-2 0 16,5-2-1-16,2-1 3 15,2 0 3-15,-2-3 2 16,-3-8-5-16,-4 0 2 16,-3-3-3-16,-6-4 6 15,-1 0-7-15,-5-3 2 16,-1 3 0-16,0 5-3 0,0 7 2 15,0 4 1 1,0 2 4-16,0 0-7 0,0 2-10 16,0 12 6-16,0 3-2 15,0 4 6-15,0-3 1 16,4-2-1-16,5-2-55 16,-1-11-101-16,-4-3-432 15</inkml:trace>
  <inkml:trace contextRef="#ctx0" brushRef="#br0" timeOffset="91848.214">7486 3295 658 0,'0'0'0'16,"0"0"-400"-16</inkml:trace>
  <inkml:trace contextRef="#ctx0" brushRef="#br0" timeOffset="92417.701">8005 3276 694 0,'0'0'48'15,"0"0"-48"-15,0 0-43 16,0 0 43-16,-18 65 12 15,6-29 40-15,3 4-9 16,0 3-4-16,0-5-16 16,4-5-10-16,-2-9 2 15,5-5-3-15,2-8-5 0,-1-6 0 16,1-4-2-16,0-1 4 16,0 0-3-16,0-8 4 15,0-16 4-15,15-11-14 16,4-7-64-16,6 2 18 15,-1 7 14-15,-3 10 5 16,-1 9 25-16,-4 7 2 16,-2 4-2-16,-2 3 1 15,-3 0-8-15,-1 15 3 16,-2 1 6-16,-6 6 3 16,0 2 33-16,-6 0-13 15,-9-1-3-15,0-2 1 16,-2-2-3-16,3-3-13 15,0-4-5-15,6-1-2 16,7-4-33-16,1-4-83 0,15-3-108 16,11-6-277-16</inkml:trace>
  <inkml:trace contextRef="#ctx0" brushRef="#br0" timeOffset="94362.495">8265 3476 753 0,'0'0'75'0,"0"0"-61"16,0 0-14-16,-62 17 2 16,39-1 0-16,7 2 25 0,7 2-2 15,4 2-18 1,5 2 4-16,0-2 0 0,8-1-11 16,6-4 3-16,3-5-1 15,-1-7 2-15,0-5 0 16,-1 0 1-16,-3-8 3 15,3-9-1-15,-5-6 1 16,-2-1-8-16,-4-3-16 16,-4 4-11-16,0 4-5 15,0 5-10-15,-7 8 4 16,4 3 22-16,0 3 0 16,0 0 10-16,0 5-12 15,0 5 14-15,3 1-1 16,0 2 5-16,0-1 4 0,1-2-2 15,6-3 6-15,3-1-7 16,1-3 13-16,2-3-5 16,-1 0 19-16,1 0-5 15,1-11 14-15,1-4-4 16,3-6-14-16,-1-3-6 16,-1-4-7-16,-2-2-6 15,-1-4 2-15,-3-3-2 16,1 1-25-16,-2 4-16 15,-4 8 17-15,-1 10 23 16,-2 6-5-16,-2 5 6 16,0 3 0-16,0 0-3 15,0 0-7-15,0 8-13 0,0 6 13 16,0 8 8 0,-6 3 2-16,-2 2 2 0,-1 0 10 15,3 0 6-15,0-2-5 16,3-3 4-16,0-1-3 15,3-1-9-15,0-3 1 16,0-4 3-16,5-2-8 16,2-2 1-16,2-5-2 15,0-1 1-15,2-3 2 16,1 0-2-16,1 0 8 16,-1-3-8-16,1-4 4 15,1 4-5-15,-2-1 0 16,-3-1 3-16,0 2-3 15,-2 0 1-15,-1 0 5 16,-3 0-5-16,1-3-1 0,-2 3 0 16,0-2 1-16,3 1 1 15,-4-1 0-15,1 3-1 16,-2-1-1-16,0 3-5 16,0 0 0-16,0 0-3 15,0 0-4-15,-1 0-4 16,-9 7 16-16,-2 8 1 15,-2 3-1-15,4 1-2 16,0 3 2-16,5 1 3 16,2 0-3-16,3 0 4 15,0-5-1-15,0-4-3 16,3-3-2-16,4-6 2 0,3-2 1 16,0-3 0-16,2 0 7 15,-1-11 8-15,2-4-16 16,-3-6 2-16,0-1 8 15,-4-1-6-15,-2 0-4 16,-4 1-8-16,0 4-1 16,-2 4-5-16,-6 4-5 15,2 5 14-15,1 4-11 16,2 1 11-16,0 0 5 16,0 0-10-16,1 6-8 15,2 6 17-15,0 3-2 16,0-2-1-16,0 1 4 15,5-3-2-15,2-4 2 0,3-2-5 16,-2-3 10-16,1-1-5 16,0-1 0-16,0 0 8 15,2-6-4-15,1-6 9 16,0-4 1-16,1-3-2 16,3-2-12-16,0-2 1 15,2 2-2-15,-2 5-11 16,-2 3 11-16,-2 7 1 15,-3 1-1-15,-3 5-9 16,-1 0 2-16,-1 6 0 16,1 7-1-16,-4 5 9 15,-1 2 4-15,0 1 17 0,0 3-10 16,0 0-4-16,-8 0-5 16,1 0 1-16,1-3-3 15,1-6 5-15,2-5-5 16,3-5-5-16,0-5-28 15,0-12 5-15,14-13 23 16,0-4-1-16,-1 2-15 16,-3 10 13-16,-2 7 8 15,-2 4 3-15,0 4-1 16,0 1-2-16,0-2 2 16,0 2 2-16,0-1 3 15,0-1 4-15,3-1-4 16,0-1-1-16,0-1 2 15,-2 0-6-15,-2 3 3 16,-3 1-3-16,-2 2 2 0,0 0-4 16,0 0-2-16,-2 2-6 15,-10 11 8-15,1 4 0 16,-1 5 5-16,6-2-5 16,2 1 3-16,4-6 7 15,0-2-6-15,0-6-2 16,8-1-1-16,6-6-1 15,2 0 5-15,4-6 5 16,6-8-6-16,1-4 2 16,2 0-5-16,-4 1-1 0,-7 4 1 15,-5 4 4 1,-5 6-7-16,-6 1 2 0,-2 2-2 16,0 0-3-16,0 0-2 15,-10 8 3-15,-3 5 4 16,0 6 0-16,3-1 4 15,1 1-5-15,5-2 1 16,2 2-1-16,1-4-1 16,1-1 2-16,0-4 2 15,3-2 1-15,10-6-6 16,4-2-3-16,10 0 3 16,4-3-11-16,3-7-18 15,-2-1-54-15,-6 1-2 16,-10 5 21-16,-8 1 39 15,-3 4 23-15,-5 0 10 0,0 1-5 16,0 12 31 0,0 3 21-16,0-1-17 0,2-5-7 15,8 1 1-15,5-9-11 16,5-2-7-16,9 0-6 16,6-18-5-16,5-9-26 15,-1-6-83-15,-6-8-290 16</inkml:trace>
  <inkml:trace contextRef="#ctx0" brushRef="#br0" timeOffset="98507.701">8005 3041 120 0,'0'0'34'15,"0"0"-21"-15,0 0-1 0,0 0 53 16,0 0 47-16,0 0-6 16,0 0-1-16,-13 3-66 15,13-3-8-15,0 1 4 16,-1 0-1-16,-1-1 9 16,-5 1-3-16,-2-1-21 15,-1 3-11-15,-5 1-8 16,-3 1 0-16,1 3-2 15,-2-1 5-15,3 0-3 16,2 1 4-16,2-2-7 16,3 1 3-16,0 1-6 15,5-1 0-15,-2 1 5 16,0 1-3-16,-1 3 4 16,-1 0-4-16,0 4 4 0,0 1 0 15,3 2-4 1,-2 1 2-16,2 2-2 0,-1 2 4 15,0 1 0-15,-2 0 2 16,1 3-4-16,0 1 3 16,0 1-2-16,4-1 2 15,2-1-2-15,1 0 3 16,0 1-2-16,0 3 0 16,0 4 0-16,0 0 0 15,0 1 3-15,7 0-3 16,2-2-4-16,0-2 4 15,3 0 0-15,1 0-1 16,3 2 1-16,0-1-2 0,-2 1 4 16,2 1-4-16,0-2 1 15,-1-1 1-15,5-1-1 16,1-2 1-16,2-2-5 16,2-1 5-16,7-3 3 15,2-1-1-15,5-3-2 16,5 0 0-16,3 0-4 15,0-1 1-15,4-1 3 16,3-3 0-16,5-4 1 16,1-2 5-16,-2-5-6 0,0-2 0 15,-4-2 2-15,3 0 2 16,-2 0-4 0,-2 0 0-16,0 0 0 0,-2-3 0 15,-1-4 3-15,3 1 0 16,-1-2-1-16,-2 0-2 15,-3-1-2-15,-3-4 2 16,-1-2 2-16,-1-2 6 16,-1-4 0-16,1-5-1 15,-3-1 3-15,1-4-3 16,0 1-6-16,-2 0-1 16,-4 0-3-16,-4 4 3 15,-3 2-1-15,-4 2 4 16,-3 1-3-16,-5-1 0 15,0 0 2-15,-4 0-2 0,-3 0 0 16,0 0 4 0,-4-3-4-16,-1-6 4 0,0-4 1 15,-2-8-10-15,-1-4 2 16,0 0-15-16,0 2-2 16,-1 5 19-16,-8 10 0 15,-3 3-2-15,0 3-1 16,-1 2 4-16,-1 0 8 15,-4 2-4-15,0 0 0 16,-1 2 5-16,-1-3 2 16,-2 2-9-16,-2-1 0 15,-3-1 0-15,-4-2-1 16,-2 1-1-16,4-2 3 16,2 3 9-16,6 1 27 0,4-1-16 15,0 3-5-15,2 1-16 16,-1-2 3-16,-3 3-4 15,0-2-1-15,-3 2-5 16,-3-1 5-16,-7 2-1 16,-4 1-6-16,-5-3 4 15,1 2 3-15,5-2 0 16,5 2-7-16,5 3 15 16,2 2-16-16,1 1 5 15,-3 3 2-15,-1 1 1 16,-4 2 0-16,-3 0-4 15,-4 3 4-15,-4 0-3 16,0 0 6-16,-3 0 1 0,2 0-3 16,1 0-1-1,2 3-8-15,3-1 8 0,2 0 1 16,5 0 1-16,2 0 4 16,1 0-6-16,6 0 0 15,-1 4-1-15,0 1-4 16,1 4 5-16,-2 1-1 15,0 6-2-15,-2 0-2 16,-1 3 5-16,0-2-3 16,0-1-3-16,0-5 8 15,2 0-4-15,5-4 0 16,3-2 1-16,5-1-1 0,1-3 4 16,2 1-2-16,0-3 0 15,0 2 1-15,0-1 0 16,-1 0-1-16,-1 2-5 15,1 0-2-15,1 1-8 16,1-1 14-16,1 0-4 16,3-2-8-16,1 0-6 15,1-1 19-15,0 0 0 16,0-1-1-16,0 0 1 16,0 0 1-16,0 0-1 15,0 0-11-15,0 0-43 16,0 1-24-16,0-1-94 15,0 0-153-15</inkml:trace>
  <inkml:trace contextRef="#ctx0" brushRef="#br0" timeOffset="99804.303">9572 4013 248 0,'0'0'33'15,"0"0"29"-15,0 0-16 0,0 0-1 16,0 0 40 0,0 0-8-16,-8 11-44 0,8-7-23 15,0 2-10-15,0 3 0 16,0 0-3-16,16 3 5 16,2-1-2-16,8 0 13 15,5-1-11-15,8-2 17 16,1 0-18-16,5-2 35 15,4-1-21-15,3 0-6 16,8-2-2-16,7-1-2 16,7-2 3-16,4 0-8 15,5 0 1-15,1 0 0 16,1 0-1-16,-4 0 1 0,-3 2 3 16,-8 2-4-16,-2 1 1 15,-5 3-1-15,-4 1 3 16,-1 3-3-16,-2 2 0 15,0 1 8-15,3-2-5 16,0 0-3-16,1-2 1 16,1-2 0-16,0 2-1 15,-4-2 1-15,-2 1 7 16,-3 1 2-16,-2 1-10 16,-1 0 30-16,0 4-20 15,-2 1-3-15,1 1 1 16,-2 4-4-16,0 0 2 15,1 3-3-15,-2-1 1 16,-1-1-4-16,-3-3 1 0,-1-2 9 16,-2-4-1-16,0-2 2 15,-1-3-1-15,-3-4-6 16,-7-1-2-16,-5-4 7 16,-8 0-8-16,-7 0-1 15,-2 0 3-15,-4 0 7 16,-1 0-3-16,1 0-5 15,-1 0 5-15,0-2-3 16,0-5-4-16,2-5-2 16,-2-6-84-16,0-3-88 15,0-6-201-15</inkml:trace>
  <inkml:trace contextRef="#ctx0" brushRef="#br0" timeOffset="100209.345">11842 4173 671 0,'0'0'0'16,"0"0"-8"-16,0 0 4 15,0 0-4-15,0 0 8 0,0 0 0 16,50 8 8-1,-27 13-5-15,2 4 19 0,4 5-9 16,3 2 6-16,3 3 25 16,7 2-17-16,2 3-9 15,3 0-3-15,-1 1-7 16,-2-1 0-16,-6-4-7 16,-8 1 5-16,-8 1-4 15,-7 1 1-15,-11 4 4 16,-4 5-6-16,-5 5 0 15,-20 2 12-15,-11-1-12 16,-10-4 3-16,-7-4-1 16,-6-4-2-16,-6-4 4 15,-7-1 1-15,-7 1-5 0,-11 4-1 16,-13 4-114 0,-18 1-279-16</inkml:trace>
  <inkml:trace contextRef="#ctx0" brushRef="#br0" timeOffset="102701.633">17627 6335 193 0,'0'0'25'0,"0"0"-7"15,0 0-6-15,0 0 63 16,0 0 10-16,0 0-8 16,0 0 10-16,-23-25-46 15,21 19-22-15,0 4 22 16,2 2-18-16,0 0-3 0,0 0-18 15,0 0 7-15,0 0-9 16,8 0-12-16,13 2 12 16,12 5 9-16,9-1 4 15,6 0-3-15,5-3-8 16,2-1-2-16,2-2 0 16,0 0 4-16,3 0-1 15,3 0-1-15,1-2-2 16,-2-2 5-16,-2-1-5 15,-4-1 5-15,-1 2-5 16,-1 1-1-16,-6 1-10 16,-6 1-8-16,-9 1-12 15,-13 0-6-15,-12 0-42 0,-8 0-95 16,-7 0-32-16</inkml:trace>
  <inkml:trace contextRef="#ctx0" brushRef="#br0" timeOffset="103143.304">17512 6439 456 0,'0'0'23'0,"0"0"-17"16,0 0 0-16,84 9 8 15,-51-8 41-15,1 2-7 16,4 0 18-16,7-1-29 15,9-1-17-15,6 1-2 16,9-2-15-16,2 0-3 16,2 0 0-16,-3 0 4 15,-5 0-2-15,-7-5-2 16,-6-1 2-16,-10 3 0 0,-4-4 5 16,-9 2-9-16,-5 0 2 15,-10 1-5-15,-8 1-4 16,-6 2-5-16,0 0-40 15,-17 0-162-15,-5-2-158 16</inkml:trace>
  <inkml:trace contextRef="#ctx0" brushRef="#br0" timeOffset="112812.309">8096 720 286 0,'0'0'77'15,"0"0"-19"-15,0 0-31 16,0 0-3-16,0 0 5 15,0 0-5-15,0 0-22 16,-25-18 20-16,22 15 14 16,2-1-18-16,1 2-3 15,0 2-5-15,0-1 4 0,0 1-14 16,0 0-3-16,0 0-7 16,0 0 8-16,0 0-21 15,0 0 14-15,0 0 6 16,0 0-10-16,0 0 13 15,4 0-16-15,1 0 16 16,3 0-1-16,0 0 5 16,1-1 10-16,-3-3-8 15,-1 0-4-15,-5-1 16 16,0 1-8-16,0 2 5 16,-2 0 7-16,-4 1-9 15,-5 0-9-15,2 1 5 16,1 0-8-16,3 0 6 15,2 0-7-15,2 0 0 0,1 0-67 16,0 6 20-16,0 4 15 16,0 1-44-16,9-1-7 15,4-4-77-15</inkml:trace>
  <inkml:trace contextRef="#ctx0" brushRef="#br0" timeOffset="113567.869">8078 627 511 0,'0'0'28'0,"0"0"-20"16,0 0-7-16,0 0-2 15,0 0-7-15,0 0-32 16,-41-2 16-16,32 8 15 15,2-1 9-15,4 2 2 16,-3 0-1-16,4 0 21 16,0 1-6-16,2-4 2 0,0-1-8 15,0-1-10 1,0-1-9-16,0 1 4 0,0-2 0 16,4 0-2-16,1 0 14 15,1 0 18-15,-1 0 19 16,-1-4-34-16,-1 0 5 15,-3 0-14-15,0 1 17 16,0 1-11-16,0 2 23 16,0 0-15-16,0 0 12 15,0 0-24-15,0 0-2 16,0 0-2-16,0 0-11 16,0 8 1-16,6-5-5 15,9 1 6-15,0-1 3 16,3-3 0-16,1 0 7 0,1 0-34 15,-2-1-18-15,-2-6-29 16,-5 1-16-16,-6 2 22 16,-5 3 36-16,0 1 33 15,0 0-29-15,-9 9-99 16</inkml:trace>
  <inkml:trace contextRef="#ctx0" brushRef="#br0" timeOffset="114819.025">11806 954 406 0,'0'0'0'0,"0"0"0"16,0 0-2-16,0 0 4 16,0 0 2-16,0 0 5 15,67-20 4-15,-51 20 11 16,3-2 8-16,4 2 2 15,4-2-14-15,2 1-13 16,4 1-4-16,2 0-3 16,3-2 0-16,2 2-18 0,-4-2-58 15,-4-2-5 1,-8-1-135-16</inkml:trace>
  <inkml:trace contextRef="#ctx0" brushRef="#br0" timeOffset="115415.189">11911 1918 582 0,'0'0'49'0,"0"0"-49"16,0 0-7-16,0 0-24 15,0 0 31-15,0 0 4 16,65-2-2-16,-35-2 1 15,2-2-3-15,3 1-7 16,1 0-20-16,-1 3-95 0,-4-5-79 16</inkml:trace>
  <inkml:trace contextRef="#ctx0" brushRef="#br0" timeOffset="117954.185">16775 1379 439 0,'0'0'33'0,"0"0"-12"16,0 0 14-16,0 0 7 15,0 0-15-15,0 0-2 16,0 0 24-16,-10-9-13 16,10 7-1-16,-1 2 0 15,1 0-4-15,-2-1-1 16,2 1-20-16,0 0-10 15,0 0 0-15,0 0-2 16,3 0-8-16,12 0 5 16,10 0 1-16,7 0 4 0,8 0 2 15,1 0 0 1,-1 0-2-16,-2-1 7 0,-4-4-9 16,-4 1 3-16,-4 0-1 15,-8 0 0 1,-6 1 3-16,-9 3-7 0,-1 0 4 15,-2 0 0-15,0 0-7 16,0 0 2-16,0 0-22 16,0 0 3-16,-6 0-27 15,-4 6-29-15,-1 4-46 16,-1 2 17-16,4 0-94 16</inkml:trace>
  <inkml:trace contextRef="#ctx0" brushRef="#br0" timeOffset="118867.455">16131 2914 387 0,'0'0'56'0,"0"0"-46"0,0 0-1 16,0 0 20-16,64-7 4 15,-40 5 5-15,0 0-10 16,6 1 0-16,-3-1-11 16,0 2 1-16,0-1 0 15,-1 1-14-15,2 0 2 16,3 0 7-16,3 0-12 16,3 0 13-16,1 0-5 15,-4-1-6-15,0-1 5 16,-5-1 1-16,-2-1 6 0,-5 1-5 15,-4-2-4-15,-7 2 0 16,-4-1-1-16,-4 4 2 16,-3 0 10-16,0 0 10 15,0 0-7-15,0 0-11 16,0 0-9-16,0 0-3 16,0 0-44-16,0 0-15 15,-1 0-26-15,-2 0-150 16,-5 0-49-16</inkml:trace>
  <inkml:trace contextRef="#ctx0" brushRef="#br0" timeOffset="120877.373">3618 3767 551 0,'0'0'10'0,"0"0"-6"16,0 0-4-16,-65 15 5 16,45-3-1-16,2 1 18 15,2 1-10-15,4 1 16 0,4 3-2 16,1 4-15-16,2 5 0 15,3 5 0-15,2 3 0 16,0-1 0-16,14-4-6 16,3-6 3-16,9-7-8 15,2-7 0-15,-1-9-1 16,2-1 4-16,1-9-2 16,-2-13 24-16,-4-7-7 15,-3-5-3-15,-6-6-8 16,-5 0 1-16,-8 0-5 15,-2 4 5-15,-2 4-6 16,-13 4-2-16,-5 4-2 16,-5 6 2-16,0 6-3 15,-2 8 5-15,3 4-4 16,0 0-2-16,9 7 4 0,3 8-1 16,5 6-31-16,7 1-23 15,0 5-18-15,5-1-27 16,12-3-67-16,7-6-129 15</inkml:trace>
  <inkml:trace contextRef="#ctx0" brushRef="#br0" timeOffset="121366.894">4036 4026 672 0,'0'0'53'0,"0"0"2"15,0 0-26-15,0 0-10 16,-9-61 10-16,20 30-12 15,2-5 1-15,-1-3-4 16,3-2-12-16,-2-1 2 16,0-1-3-16,-3 2-1 15,-5 8-3-15,-3 10-4 16,-2 11-13-16,0 8 11 16,0 4-43-16,0 9-90 15,-7 18-131-15,-3 9 113 0,-1 2 22 16</inkml:trace>
  <inkml:trace contextRef="#ctx0" brushRef="#br0" timeOffset="121635.218">4088 3647 288 0,'0'0'110'0,"0"0"-20"16,0 0 5-16,0 0-57 15,0 0-24-15,0 0-14 16,-54 33 0-16,43-1 32 16,2 7-2-16,4 2-2 0,2 0 0 15,3 3-4 1,0-1-5-16,6-4-14 0,7 0-2 16,7-7-3-16,1-5 0 15,4-6-4-15,3-3-33 16,7-4-38-16,4-9-94 15,0-5-253-15</inkml:trace>
  <inkml:trace contextRef="#ctx0" brushRef="#br0" timeOffset="122573.444">4419 4085 704 0,'0'0'30'0,"0"0"-30"15,0 0-57-15,0 0 46 16,0 0 11-16,0 0 21 16,74-51-15-16,-37 15 4 15,-3-5 6-15,-1-1-16 16,-7-2-8-16,-7 3 8 16,-7 7 7-16,-6 4-7 15,-3 10 0-15,-3 8-1 16,0 7-2-16,-1 5-9 15,-10 0 10-15,-1 12-12 16,-3 9 5-16,0 2 7 16,5 2 2-16,2-2 2 15,4-2 5-15,4-1 3 0,0-4-9 16,7-4-1-16,6-2 0 16,8-6 0-16,2-4 1 15,1 0 2-15,6-8-6 16,0-6-1-16,-1-2-9 15,-8 3-17-15,-5 5-10 16,-9 3 30-16,-5 5 10 16,-2 0 0-16,0 0-6 15,0 12-2-15,-3 7 6 16,0 6 2-16,3-1 3 16,0-2 7-16,2-2-6 15,8-2 0-15,8-3 3 16,3-5 0-16,3-2-5 0,2-5-1 15,2-3 0-15,-5 0 6 16,0-7-7-16,-8-3-1 16,-5-2-11-16,-10 2 12 15,0-5 15-15,-2-1 7 16,-15 2-22-16,-2 4-45 16,-3 3-9-16,-1 1-42 15,7 5 48-15,3 1 20 16,2 0 28-16,6 0-7 15,2 5 8-15,3 2-1 16,0 2 8-16,0 0-5 16,9 0 0-16,6-1 20 15,1-1-10-15,4-4 7 16,3-3 13-16,0 0-12 0,2-1 8 16,0-12-9-16,-4-2-6 15,-1-1-1-15,-5-1-4 16,-1 1 13-16,-1 0 6 15,-3 3 8-15,-4 1-21 16,1 2-14-16,-4 0 14 16,-1 2-9-16,-2 2-6 15,2 0 3-15,-2 3-6 16,0-1 6-16,0 1-5 16,0 0 4-16,0 0-3 15,1 1 7-15,-1-2-6 16,0 2 1-16,0-3-1 0,0 1 0 15,0-2 0-15,0 1 1 16,-1 0 0-16,-1 0-1 16,2 3-13-16,0 1-19 15,0 1-25-15,0 0-117 16,0 0-187-16</inkml:trace>
  <inkml:trace contextRef="#ctx0" brushRef="#br0" timeOffset="123300.643">5194 3713 501 0,'0'0'26'16,"0"0"7"-16,0 0-33 16,0 0-19-16,0 0 19 15,0 0 44-15,-68 77-4 16,57-49-10-16,2-4 2 15,6-7-15-15,3-4-12 16,0-6 0-16,0-3-3 16,4-4 0-16,8 0 6 15,2 0 4-15,6-13 0 16,0-3 3-16,-1-2-7 0,-2 0-6 16,-7 6-1-16,-3 3 3 15,-4 8 1-15,-3 1-5 16,0 0-14-16,0 10-3 15,0 13 17-15,0 9 1 16,-5 5 13-16,0-3 8 16,-1-1-3-16,3-6-13 15,-1-7 5-15,1-4-10 16,3-7 10-16,0-5-11 16,0-2 0-16,0-2 6 15,0 0 4-15,0 0-4 16,0-3 17-16,8-11 5 0,5-5-22 15,5-2-6-15,1 0-18 16,1 0-34-16,1 4-33 16,0-2-82-16,-1-1-344 15</inkml:trace>
  <inkml:trace contextRef="#ctx0" brushRef="#br0" timeOffset="123683.189">5662 3961 313 0,'0'0'85'0,"0"0"-82"16,0 0 15 0,0 0 112-16,0 0 0 0,0 0-65 15,-10-26-59-15,10 3-3 16,2-4-2-16,8 1 6 15,0 1 9-15,-3 7-16 16,1 5 1-16,-2 6 4 16,-3 5-5-16,-2 2-4 15,2 0-3-15,2 2-4 16,-1 8 8-16,3 4 3 16,1-1 4-16,0-1 14 15,1-3 0-15,0-2 0 0,2-4-17 16,1-2 12-16,1-1 7 15,6 0-19 1,4-8 10-16,0-7-11 0,-1-3-24 16,-4 2-52-16,-5-1-92 15,-3 0-273-15</inkml:trace>
  <inkml:trace contextRef="#ctx0" brushRef="#br0" timeOffset="123909.094">5970 3582 673 0,'0'0'46'0,"0"0"-46"0,0 0-8 15,0 0 8 1,0 0 0-16,48 58 10 0,-40-28 0 16,0 2 13-16,-3 6-13 15,-1 1 4-15,-4 3-8 16,2 2-5-16,-2 5-1 15,0 2-58-15,-2 1-32 16,-13-2-86-16,-10-4-119 16</inkml:trace>
  <inkml:trace contextRef="#ctx0" brushRef="#br0" timeOffset="124345.176">4972 4373 702 0,'0'0'52'0,"0"0"-42"16,0 0-2-16,0 0-8 16,0 0 7-16,0 0-14 15,13-6 4-15,-6 6 3 16,4 17 4-16,1 8 11 15,4 8 27-15,0 6-2 16,-3 2-27-16,5-5-5 16,-1-5-3-16,0-11-4 15,-3-4 2-15,3-7-3 16,-4-7-39-16,1-2-35 16,-4-9-68-16,-7-17-406 15</inkml:trace>
  <inkml:trace contextRef="#ctx0" brushRef="#br0" timeOffset="124578.151">4938 4509 649 0,'0'0'22'15,"0"0"-19"-15,0 0-3 16,48 57 8-16,-33-37-3 0,-1-2 47 15,4 0-28 1,1-4-10-16,3-4 6 16,5-5-3-16,5-5-5 0,8-3-7 15,6-14-5 1,2-10-66-16,-7-8-117 0</inkml:trace>
  <inkml:trace contextRef="#ctx0" brushRef="#br0" timeOffset="126397.711">5389 5017 746 0,'0'0'106'16,"0"0"-96"-16,0 0-10 15,0 0 6-15,0 0-4 0,0 0 9 16,19-14 4-16,-5-5-4 16,4-4-3-16,-1-4-5 15,-2-3 14-15,-2-2-13 16,-3-5 3-16,-1-2 5 15,-6 1-12-15,-1 3-1 16,-2 0-5-16,0 3-24 16,0 5 10-16,0 4-1 15,-4 7 12-15,2 8 8 16,2 5 0-16,-1 3-2 16,1 0-1-16,0 1-13 15,0 14-9-15,0 9 20 0,0 8 6 16,1 5 16-1,-1 4 7-15,0 1 4 0,0 1-8 16,0-3-4-16,0-7 3 16,0-6 1-16,0-9-13 15,0-7 4-15,0-8-9 16,0-1 3-16,0-2 2 16,0 0-3-16,3 0-1 15,4-15 13-15,4-8-15 16,3-4 0-16,2 3-10 15,-4 6-7-15,-3 9 5 16,-3 6 10-16,3 3-5 16,-2 0-5-16,2 6 6 15,1 8 1-15,3 2 3 16,-3-2 2-16,1-2 1 0,3-5 0 16,-1-1 0-16,2-6 2 15,3 0-3-15,2 0 5 16,-1-9-4-16,4-6 1 15,-4-3 5-15,-1-3-5 16,-4 2 1-16,-3 2 5 16,-5 5-7-16,-4 1-2 15,-2 3 1-15,0 5-2 16,0 1-5-16,0 2-14 16,-4 0 19-16,-4 7-2 15,-1 6-13-15,-1 3 15 16,4 1 1-16,4 0 1 0,1 0-2 15,1-3 3-15,0-1-2 16,4-5-3-16,5-1 4 16,3-3-3-16,1 0 7 15,1-3-8-15,5-1 8 16,1 0-1-16,3-1 0 16,-1-10-1-16,-1 1 5 15,-3-1-3-15,-4 3-4 16,-5 2 0-16,-4 2 11 15,-3 2-11-15,-2 2 13 16,0 0-10-16,0 0-1 16,0 0-2-16,0 0-9 15,-9 11 9-15,0 2 2 0,3 4-2 16,0 0 4 0,4-1-3-16,2-3-1 0,0 0-5 15,0-4 4-15,4-3 1 16,4-2-1-16,3-1-2 15,0-3 3-15,1 0 4 16,1 0-4-16,-1 0 0 16,-5-1 5-16,-2-4 1 15,-3-2-5-15,-2 0 10 16,0-3-11-16,0-2-1 16,0-1-4-16,-2-1-6 15,-4 2-6-15,3 6 16 0,3 4 0 16,-2 2-3-1,2 0-5-15,0 0-19 0,0 2 0 16,0 4 27-16,2 3-3 16,4-5 4-16,3-2 0 15,2-2-6-15,1 0 2 16,1-4 4-16,2-10 0 16,-2-5 5-16,-2-5-2 15,-2-4 0-15,-5-4 3 16,-1-3-4-16,-3-1-2 15,0 2 0-15,0 6-19 16,0 8 19-16,0 9 2 16,0 10 6-16,0 1-8 15,0 5-13-15,0 15 3 16,0 6 10-16,0 4 0 0,0 4 20 16,0-1 1-16,0-2-6 15,0-5 7-15,0-3-16 16,0-2 3-16,0-7-1 15,0-2-7-15,0-7 1 16,0-1-2-16,0-4 0 16,0 0 0-16,0 0 2 15,0-10 3-15,0-14 10 16,4-11-15-16,3-6-20 16,-2-6-14-16,4-5-32 0,-2-1 8 15,2 2-10 1,0 6 19-16,2 9 18 0,-4 17 25 15,-2 7 6-15,-1 10-1 16,-1 2 1-16,1 3-4 16,1 15-11-16,-2 6 15 15,0 3 14-15,-1 2 21 16,-2-3 14-16,0 0 0 16,0-5-14-16,0 0-1 15,0-1-20-15,-8 0-5 16,-1 3-4-16,-5 1-5 15,1 3-28-15,5-3-96 16,4-8-217-16</inkml:trace>
  <inkml:trace contextRef="#ctx0" brushRef="#br0" timeOffset="128035.284">6301 4997 601 0,'0'0'85'0,"0"0"-83"15,0 0 19-15,0 0 3 16,0 0 10-16,0 0-17 16,30-22-13-16,-12 5 5 15,-1 0-2-15,-1-3-3 16,-2 0-4-16,-4 2-2 16,-7 0 0-16,-3 5-1 15,0 2-23-15,-4 6-9 16,-4 5 3-16,-2 0 20 0,1 11 12 15,3 8-2-15,0 1 2 16,4 0 0-16,2-5 1 16,0-3-1-16,9-2 1 15,5-4 0-15,2-1 18 16,6-5-5-16,-1 0 0 16,5-9-5-16,1-8 1 15,0-5-10-15,0-6 8 16,-2-3-4-16,-5-5-4 15,-4 3 0-15,-2-2-2 16,-7 6 2-16,0 5-16 16,-5 7-5-16,-1 9 21 15,-1 7-4-15,0 1-1 0,0 6-8 16,-5 16 6-16,-7 12 7 16,-6 7 34-16,-1 6-4 15,0 4-8-15,0-2 3 16,1-2-4-16,4-3-1 15,1-7 17-15,6 0-9 16,2-5-7-16,5-5-5 16,0-6-11-16,0-4-3 15,12-7 0-15,1-4-3 16,5-6 2-16,2 0 6 16,4-13 5-16,-2-9 0 15,-5-3-12-15,-4-2 0 16,-8-1-21-16,-5 2-11 0,0 2-4 15,-7 4-7-15,-4 3 0 16,1 6-3-16,1 5 24 16,3 4 8-16,2 2 2 15,3 0 10-15,1 0-1 16,0 0 0-16,0 0-7 16,3 0 6-16,9 2 4 15,5-2 7-15,5 0 7 16,3 0 8-16,0-9-14 15,-3 1 0-15,-2-2-6 16,-2-1 2-16,-7 3 4 16,-3 0 7-16,-4 5 7 15,-4 1 3-15,0 2 0 0,0 0-25 16,0 0-8-16,-8 9 8 16,-3 4 0-16,2 3 1 15,3-1 0-15,3-1 7 16,3-1 4-16,0-4 5 15,0-4-8-15,0-1-1 16,9-3 0-16,6 1-5 16,5-2 6-16,4 0-2 15,3-7-5-15,-2-5 1 16,0-5 4-16,-5 1-2 16,-5-1-1-16,-6 3 0 15,-5 1 3-15,-4 1 6 16,0 3 1-16,0 4-5 0,0 3 8 15,0 0-16-15,0 2-1 16,0 0-7-16,0 6 7 16,-2 11-11-16,0 8 11 15,-1 5 2-15,3 2 0 16,-1 1 0-16,-1-2-2 16,-1 1 5-16,-2-1-5 15,-2-3 3-15,-4 0-3 16,3-6 3-16,-2-5-3 15,3-5 2-15,4-6-2 16,1-4-2-16,2-2 1 16,0 0 1-16,0 0-7 15,3 0-2-15,12-8 9 16,8-6 1-16,7-4-1 0,3-3 4 16,0 4-3-16,-3 1-1 15,-7 5 6-15,-6 4-2 16,-8 4-8-16,-7 1-3 15,-2 2-30-15,-2 0-39 16,-20 2-48-16,-10 11-137 16</inkml:trace>
  <inkml:trace contextRef="#ctx0" brushRef="#br0" timeOffset="128342.239">5765 5672 682 0,'0'0'56'0,"0"0"-56"16,0 0 0-16,0 0 4 15,74 0 6-15,-23 0 22 16,13-11 19-16,12-7-23 15,9-3-2-15,5-4-13 16,6-2-10-16,-1-3 0 16,-6 6-1-16,-6 3-2 0,-12 6-8 15,-14 6-23 1,-13 7-13-16,-10 2-12 0,-14 4-45 16,-13 12-149-16</inkml:trace>
  <inkml:trace contextRef="#ctx0" brushRef="#br0" timeOffset="130582.988">13120 10208 684 0,'0'0'13'0,"0"0"19"16,0 0 19-16,0 0-42 15,0 0-9-15,0 0-4 16,0 0-1-16,-6-22-2 16,6 38 2-16,0 5 5 15,-5 11 11-15,-2 8 22 16,-2 2-29-16,0-1 5 16,0-3 1-16,0-7-9 15,3-9 10-15,3-7-11 0,1-8 0 16,2-5 0-1,0-2 1-15,0 0 22 16,-2 0 25-16,0-17 1 0,-1-14-45 16,1-11-4-16,2-9-5 15,0-5-6-15,0 0-3 16,0 6 12-16,0 3-1 16,2 8 3-16,5 8-4 15,4 7 2-15,-2 10-3 16,6 5 1-16,0 3-10 15,3 5 6-15,3 1 0 16,1 3-15-16,-2 9 8 16,-5 6-3-16,-6 0 7 15,-7 1 2-15,-2 3-7 16,-9 0 14-16,-14 0-2 0,-4 0 4 16,-6-3-2-16,3-2-4 15,6-4 6-15,8-6 8 16,9-4 3-16,7-1-11 15,0-2-14-15,11 0-12 16,17 0 26-16,13 0 0 16,4-3 6-16,-2 3-6 15,-5 0 0-15,-10 0 5 16,-9 11-5-16,-8 3 0 16,-6 3-1-16,-5 4-10 15,-3 4 11-15,-12 4 0 16,-8 4 1-16,-4 0 21 0,-3-2-22 15,1-2 31-15,0-2-24 16,0-7 14-16,4-2-21 16,5-5 14-16,8-4-27 15,5-7 13-15,7-2-76 16,5 0-58-16,19-22-258 16</inkml:trace>
  <inkml:trace contextRef="#ctx0" brushRef="#br0" timeOffset="131002.279">13656 10032 357 0,'0'0'31'16,"0"0"18"-16,-80 59 6 16,67-38-19-16,5-5-12 15,8-1-20-15,0-1 2 16,12 0-6-16,8-1 19 16,5-3 3-16,3 0 5 15,1-1-18-15,-5-1 12 0,-4 3-21 16,-5 1 0-16,-8 0 0 15,-7 3 6-15,0 0 0 16,-4 3 19-16,-13 1-7 16,-5 1 5-16,-4 2 1 15,-1-1 6-15,3-4-2 16,5-5-1-16,10-6-15 16,4-3-12-16,5-2-5 15,2-1-57-15,20 0-44 16,18-9 26-16,15-18-220 15</inkml:trace>
  <inkml:trace contextRef="#ctx0" brushRef="#br0" timeOffset="131227.419">14207 10091 763 0,'0'0'17'15,"0"0"-17"-15,0 0-3 16,0 0-53-16,0 0 42 16,0 0 14-16,35-5 25 15,-6 3-10-15,0 0-15 16,2 1-7-16,-3 1-16 16,-8 0-102-16,-6-2-101 15,-8-3-102-15</inkml:trace>
  <inkml:trace contextRef="#ctx0" brushRef="#br0" timeOffset="131436.997">14395 10061 573 0,'0'0'129'0,"0"0"-116"16,0 0-11-16,0 0 12 16,-15 79 17-16,10-50 0 15,0 1 7-15,0 0-8 16,-1 0-21-16,0-3 13 15,3-2-21-15,0-2 11 16,0-2-18-16,2-3 16 16,-1-2-20-16,2-2-41 15,0-2-51-15,0-6-117 0</inkml:trace>
  <inkml:trace contextRef="#ctx0" brushRef="#br0" timeOffset="131856.853">13197 10830 383 0,'0'0'47'0,"0"0"-15"0,0 0-27 15,0 0-5-15,0 0 77 16,73 25 8-16,-11-25-15 16,18 0-11-16,16-11-20 15,17-1-12-15,7 0-13 16,11-3-14-16,5 4 5 16,-4-2-9-16,-1 2 8 15,-9 0 3-15,-10 4-6 16,-11 0-1-16,-14 3 10 15,-16 0-10-15,-16 0 0 16,-17 1 1-16,-16 0 2 16,-10 3 5-16,-7-3-3 15,-5 2-4-15,0 1 16 16,0-2-14-16,-4 0-3 0,-8-2-30 16,-2 2-84-16,1-2-42 15,6-5-210-15</inkml:trace>
  <inkml:trace contextRef="#ctx0" brushRef="#br0" timeOffset="132952.269">14677 10946 687 0,'0'0'34'0,"0"0"-34"16,0 0-2-16,0 0 2 16,36 64 2-16,-11-41 17 15,7-2 13-15,4 0-8 16,6-3 2-16,3-4-3 15,1-4-5-15,-3-4-13 16,-9-2-1-16,-6-2 2 16,-12-2-12-16,-7 0 2 15,-9 0-54-15,0 0 23 0,-9-11-60 16,-10-11-461-16</inkml:trace>
  <inkml:trace contextRef="#ctx0" brushRef="#br0" timeOffset="133220.176">14928 10958 706 0,'0'0'20'16,"0"0"18"-16,0 0-29 15,0 0-9-15,96 13 3 16,-53 1 7-16,-1 5-9 16,-3 1-1-16,-7 4 0 15,-8 1 1-15,-8 1-1 16,-8 1 0-16,-8 1 3 0,-2 1-2 15,-22 1 3-15,-11 0 25 16,-8-2 7-16,-3-2 5 16,0-5-24-16,6-6-12 15,10-1-10-15,11-7 4 16,12-1-71-16,7-6-35 16,15 0-189-16,20-10-87 15</inkml:trace>
  <inkml:trace contextRef="#ctx0" brushRef="#br0" timeOffset="136133.629">16122 11318 734 0,'0'0'41'0,"0"0"-31"0,0 0-6 16,0 0 29-16,0 0 26 16,41-60-1-16,-14 35-5 15,5-4-12-15,1 2-15 16,3 1-3-16,0 1-15 15,-1-5-7-15,-2 2 9 16,-5-2-9-16,-8 1 3 16,-6 2 2-16,-8 7-12 15,-6 7-11-15,0 8 0 16,0 5-27-16,-15 8 9 16,-9 16 25-16,-7 10 10 15,-5 7 0-15,4 1 2 0,7-3 7 16,11-5-5-1,8-9-4-15,6-7-11 0,0-5 2 16,14-4 9-16,9-7 3 16,8-2 5-16,11-2 5 15,3-13-13-15,-4-3-28 16,-6 3-22-16,-10 4 10 16,-11 6 2-16,-9 2 20 15,-5 3-2-15,0 0-15 16,-17 13 24-16,-5 5 11 15,-3 4 15-15,5 1-12 16,4-2 21-16,6-6 1 16,6-6-25-16,4-1 0 0,0-4-2 15,0-3 8-15,18-1-6 16,6 0 6-16,5 0-3 16,3-11-3-16,0 0-11 15,-6-4-20-15,-7 3 15 16,-10-3-6-16,-9 1 16 15,0 1 0-15,-12-1-3 16,-6 4 6-16,3 4 3 16,3 2 11-16,6 4 19 15,3 0-22-15,3 0-8 16,0 0-14-16,7 5-1 16,14 6 15-16,8-3 0 15,4-1 18-15,9-4 0 16,-2-3-12-16,2 0-6 0,-1 0-4 15,-3-9 1 1,-7 0 3-16,-10 0-2 0,-12 3 2 16,-6 5 0-16,-3 1-12 15,-12 0 5-15,-13 7-1 16,-8 8 8-16,3 4-2 16,5 1 2-16,11-1 11 15,6-3-9-15,7-3-2 16,1-4-4-16,2-5-10 15,15-4 14-15,8-1 4 16,6-17-2-16,3-5 4 16,1-5-6-16,-6 0 0 0,-6 4 2 15,-9 10 2 1,-7 6 26-16,-5 7-5 16,-2 1-25-16,0 14-13 0,-8 17 13 15,-10 11 12-15,-5 3 23 16,-2 0-18-16,3-7-7 15,3-3-3-15,2-6-5 16,3-7 0-16,5-9-1 16,4-6 1-16,3-7 0 15,2 0 3-15,0-2-2 16,7-19-3-16,19-10-3 16,11-8-52-16,9-2 6 15,4 6 24-15,4 9 2 16,0 8-31-16,5 9-67 15,-1 0-125-15</inkml:trace>
  <inkml:trace contextRef="#ctx0" brushRef="#br0" timeOffset="137100.113">17369 11093 213 0,'0'0'338'16,"0"0"-269"-16,0 0-43 16,0 0-19-16,0 0-7 15,0 0 41-15,-38 39 20 16,25-9-4-16,0 7-9 0,-2 5-7 15,2-1-13 1,2-4 2-16,5-6-11 0,6-6-19 16,0-7 0-16,7-3 7 15,10-4-6-15,5-7-1 16,7-4-15-16,6 0-63 16,5-12-99-1,-1-14-390-15</inkml:trace>
  <inkml:trace contextRef="#ctx0" brushRef="#br0" timeOffset="137467.502">17575 11347 461 0,'0'0'368'16,"0"0"-350"-16,0 0-18 15,0 0-42-15,0 0 42 0,0 0 4 16,2-44 5-16,14 22-8 15,2-1 22-15,4 4-22 16,1 3 8-16,0 6-9 16,-3 8-1-16,-3 2-6 15,-4 2 5-15,-2 13 0 16,-2 6 4-16,-4 3-2 16,-4 1 6-16,-1-3 5 15,0-3 2-15,0-4-2 16,0-4-1-16,0-5-2 15,0-3-4-15,0-3-3 16,0 0 0-16,0 0 12 16,11-3-3-16,6-6-10 15,3-1-23-15,0 3-32 0,-7 5-5 16,0 2-47-16,-5 0-67 16,-1 0-41-16</inkml:trace>
  <inkml:trace contextRef="#ctx0" brushRef="#br0" timeOffset="137719.375">17997 11118 722 0,'0'0'10'16,"0"0"30"-16,0 0-40 15,0 0-3-15,0 0 2 0,69 31 1 16,-49-9 1-16,-1 3 15 15,-2 2 2-15,-6 2 0 16,-5 0-13-16,-6 1-1 16,0 1 6-16,-15 1-6 15,-12 1-4-15,-7 0 1 16,-7-1-1-16,-1 1-80 16,1-5-51-16,8-9-144 15</inkml:trace>
  <inkml:trace contextRef="#ctx0" brushRef="#br0" timeOffset="138410.132">18622 11426 649 0,'0'0'127'0,"0"0"-64"16,0 0-21-16,0 0-26 15,0 0-15-15,0 0 10 16,78-41 5-16,-50 21-16 16,4-3 2-16,-5-2-4 15,0-5 2-15,-6 0-3 16,-6 2-12-16,-6 8 7 15,-6 8-1-15,-3 11-3 16,0 1-1-16,0 2-16 16,-13 16-18-16,-10 5 46 0,-9 7 2 15,-2 4-1 1,1 2 6-16,6-2 25 0,7-2-17 16,9-5 2-16,5-1-11 15,6-4-4-15,0-4 0 16,0-4-1-16,13-3 0 15,3-5 0-15,4-2 7 16,5-3-3-16,-2-1-1 16,0 0 0-16,-5 0-3 15,-8 0-7-15,-4-3-5 16,-5-2 7-16,-1 2-1 16,0-4 3-16,0-2-13 15,0 1-6-15,-4 1 17 16,-2 1-5-16,2 6-32 0,1-3-44 15,1 3-21-15,2 0-36 16,-5 0-5-16,0 0-28 16</inkml:trace>
  <inkml:trace contextRef="#ctx0" brushRef="#br0" timeOffset="139613.58">18532 10559 682 0,'0'0'28'0,"0"0"-2"0,0 0-26 15,0 0-2-15,0 0 2 16,-34 57 27-16,11-27 42 15,-4 6-28-15,-3 1-11 16,1 1-11-16,-1-2-2 16,2-3 5-16,1 0-20 15,1-6 5-15,3-3-7 16,3-5-2-16,2-4-31 16,3-4-35-16,3-8-64 15,2-3-26-15,2-6-159 16</inkml:trace>
  <inkml:trace contextRef="#ctx0" brushRef="#br0" timeOffset="139818.044">18193 10802 593 0,'0'0'35'16,"0"0"-35"-16,-8 59 15 15,0-35-12-15,-1-1 11 16,2 0 23-16,3-2-1 15,4-4 4-15,0-4-32 16,5-4-8-16,14-6-4 16,11-3 4-16,9-5-2 15,6-17-21-15,3-11-155 16</inkml:trace>
  <inkml:trace contextRef="#ctx0" brushRef="#br0" timeOffset="140390.254">18766 9913 12 0,'0'0'598'16,"0"0"-588"-16,0 0-9 15,-66 35 3 1,48-15 2-16,5 1 25 0,2 1 10 16,5 1-13-16,4 1-9 15,2-2 10-15,0-2-16 16,3-2-10-16,9-3 0 15,2-3-3-15,3-3 0 16,2-4 0-16,2-5 12 16,1 0-12-16,2-2 7 15,-2-11-7-15,-3-3 4 16,-5 0-4-16,-2-1-2 16,-6 2 0-16,-3 2 2 15,-3 1-4-15,0 4-9 16,0 1 8-16,0 4-3 0,0-1 6 15,0 1-2-15,0 1 3 16,0-4 1-16,0 1-3 16,0-1-7-16,0-3-5 15,0 0-6-15,0-2-15 16,1-1 10-16,-1-1 10 16,0 2-8-16,0 1 23 15,0 1-10-15,0 3 11 16,0 2 4-16,0 2-4 15,0 1-70-15,3 0-290 16</inkml:trace>
  <inkml:trace contextRef="#ctx0" brushRef="#br0" timeOffset="140946.276">18783 9596 630 0,'0'0'6'15,"0"0"-4"-15,0 0 4 0,-41 69 0 16,24-30 2-16,1 3 40 15,-1 4-15-15,-2 1 14 16,-1 1-15-16,-2-3 9 16,0-6-8-16,2-3-27 15,6-8 12-15,1-6-4 16,7-6-14-16,3-7 0 16,1-3 5-16,2-5-5 15,0-1 7-15,0 0 9 16,0-4 21-16,7-14-37 15,13-7-2-15,7-5-21 16,5 0-9-16,6 5-20 16,-1 7 22-16,-3 8 9 0,-2 9 10 15,-6 1 0-15,-6 4 4 16,-9 10 6-16,-6 8-3 16,-5 2-2-16,-8 4 6 15,-18 1 6-15,-7 1 12 16,-4-3 3-16,1-5-2 15,7-4 4-15,7-6-6 16,8-4-13-16,9-4-4 16,3-4-2-16,2 0-28 15,2 0-43-15,17-8-30 16,8-9-171-16</inkml:trace>
  <inkml:trace contextRef="#ctx0" brushRef="#br0" timeOffset="141710.342">18804 10103 286 0,'0'0'102'15,"0"0"-62"-15,0 0 70 16,0 0-33-16,0 0-17 16,0 0-4-16,4 24-33 15,2-21-4-15,6-3 24 16,9 0-13-16,4 0 5 16,4-9-33-16,-2-4-2 15,-3-4 0-15,-3-1-1 16,-4-3-13-16,-7 0-24 15,-6 5 9-15,-4 3-12 16,0 7 2-16,-3 6 11 16,-7 1-31-16,-3 17 31 0,-2 4 23 15,-1 2 10-15,5 0 3 16,5-1 7-16,6-4 4 16,0-5-19-16,2-2 1 15,10-5 0-15,5-5-1 16,4-2 13-16,3-3 5 15,3-12-18-15,-2-2 8 16,-2-2-5-16,-5 2-5 16,-5 5 2-16,-5 3-1 15,-2 5 1-15,-4 2 20 16,-2 2-20-16,0 0-10 16,0 10 4-16,0 7 6 15,-6 1 34-15,-6 3-11 0,-2 0 2 16,1-1-5-1,2-5-7-15,1-2-13 0,2-4 0 16,4-6 9-16,1-1-9 16,2-2 0-16,1 0 12 15,0 0-12-15,5-11-8 16,13-7-18-16,8-4 11 16,3-1-3-16,3-1 13 15,-2 4 3-15,-3 4 4 16,-3-1-1-16,-4 4 2 15,-3-1-1-15,-3 1 0 16,-2 1 20-16,-2-3-20 16,-2 0 18-16,1-2-2 0,-1 0-12 15,-1 1-4-15,1 3-2 16,-4 2 2-16,-1 6 3 16,-2 4-5-16,-1 1-6 15,0 8-12-15,0 12 0 16,-1 11 18-16,-7 3 3 15,1 3 30-15,2-1-29 16,5-2 0-16,0-6 0 16,0-5-4-16,8-8-11 15,4-8-47-15,3-7-14 16,-1 0-24-16,0-17-99 16,0-6-160-16</inkml:trace>
  <inkml:trace contextRef="#ctx0" brushRef="#br0" timeOffset="141801.169">19449 10058 187 0,'0'0'185'0,"0"0"-115"15,0 0-70-15,0 0-3 16,0 0-3-16,0 0 3 16,16 56-8-16,-25-33-93 15</inkml:trace>
  <inkml:trace contextRef="#ctx0" brushRef="#br0" timeOffset="142685.998">18997 10493 513 0,'0'0'123'15,"0"0"-13"-15,0 0-45 16,0 0-22-16,0 0-9 16,0 0-5-16,-69-3-11 15,46 18-5-15,3 2-3 16,4 4-10-16,5-2 15 16,4 2-15-16,7-3-1 15,0 0-1-15,5-3 1 16,11-4 1-16,4-4 8 15,3-4-7-15,0-3 4 0,1 0-1 16,-5 0-1-16,-6-3-6 16,-6 0 7-16,-4 0-8 15,-3 3 4-15,0 0-18 16,0 0-8-16,-10 3-5 16,-2 7 26-16,-3 2 4 15,6 1 1-15,3-1-3 16,6 0 1-16,0-2 1 15,0-1-1-15,9-3 1 16,3-1-4-16,3-3 5 0,1-2 11 16,-1 0-9-1,1-1 11-15,-5-8-12 0,-3 2 2 16,-2-3 2-16,-3 1-5 16,-3 2 0-16,0 2-11 15,0 1 4-15,0 3 5 16,0 1 2-16,0 0-13 15,-3 5 1-15,-3 4 11 16,6 2-5-16,0 0 0 16,0-4 5-16,6 1-5 15,6-4 5-15,2-3 0 16,4-1 2-16,4-2-1 16,3-12 5-16,1-7-5 15,1-4-1-15,-3-4-2 16,2-2 2-16,-6 6-1 0,-6 9 2 15,-5 8 0-15,-6 8 4 16,-3 0-4-16,0 11-17 16,-3 14 14-16,-9 7 3 15,-2 5 30-15,0 1-19 16,6-1-3-16,6-3-8 16,2-3-1-16,8-5-7 15,11-7-40-15,9-7 14 16,5-12-45-16,6 0-40 15,2-12-47-15,0-7 52 16,-7 2-115-16,-11 5 144 16,-14 6 85-16,-9 6 76 0,-5 6-76 15,-24 13-81-15</inkml:trace>
  <inkml:trace contextRef="#ctx0" brushRef="#br0" timeOffset="143527.565">15050 11852 532 0,'0'0'96'15,"0"0"-3"-15,0 0-61 16,0 0-32-16,0 0 9 16,0 0-7-16,37 39 63 0,-1-15-14 15,10 3-7-15,3 3-36 16,0-1 5-16,0-1-1 16,-7-4-12-16,-6-4 0 15,-11-7 5-15,-9-5-5 16,-9-5-27-16,-7-3-20 15,0-2 14-15,0-15-8 16,-11-10-262-16</inkml:trace>
  <inkml:trace contextRef="#ctx0" brushRef="#br0" timeOffset="143728.541">15374 11930 601 0,'0'0'115'0,"0"0"-113"0,0 0-1 16,0 0 3-16,54 65 26 15,-38-43-27-15,0 3 8 16,-5 2-10-16,-3 2 0 16,-6 1-2-16,-2-1-2 15,-2 2-13-15,-17 0-4 16,-8 1-2-16,-6 1-47 16,3-3-17-16,4 0-62 15,10-9-90-15</inkml:trace>
  <inkml:trace contextRef="#ctx0" brushRef="#br0" timeOffset="144282.332">16104 12226 701 0,'0'0'1'0,"0"0"31"16,0 0-26-16,-65-8 3 15,44 25 9-15,-3 7 19 16,5 6 5-16,3 7-2 16,8 0-13-16,8-2-12 15,0-4-7-15,14-6-7 16,9-7 4-16,7-8-2 15,4-7-2-15,5-3 1 16,1-11 9-16,-1-11-1 16,-6-5-10-16,-8-6 0 0,-10-6-7 15,-10-1-2-15,-5 1-6 16,-8 7-1-16,-12 8-32 16,-5 9 47-16,1 12-15 15,-1 3 5-15,2 7 2 16,5 13-3-16,6 4-9 15,5 5-20-15,7 2-32 16,0-5-48-16,18-9-260 16</inkml:trace>
  <inkml:trace contextRef="#ctx0" brushRef="#br0" timeOffset="144535.744">16612 12202 771 0,'0'0'16'0,"0"0"-14"16,0 0 4-16,0 0-3 15,-78 36 2-15,51-8 42 16,3 4-26-16,3 5 21 16,4 1-24-16,8-1 3 15,7-2-19-15,2-5 0 16,5-1-2-16,18-8-11 15,7-2-64-15,12-8-40 16,3-9-66-16,1-2-308 0</inkml:trace>
  <inkml:trace contextRef="#ctx0" brushRef="#br0" timeOffset="144928.403">16712 12554 745 0,'0'0'77'0,"0"0"-13"15,0 0-21-15,0 0-20 16,0 0-14-16,-19-78-9 16,37 51 3-16,7 1-10 15,1 4-3-15,4 4-31 16,-3 9 31-16,-3 6 0 16,-2 3 4-16,-5 0 4 0,-3 2 2 15,-7 12-8 1,-7 3 1-16,0 4 3 0,-9 3 4 15,-10-1 1-15,-1-3 8 16,2-5 15-16,6-5-21 16,6-4 4-16,4-6-7 15,2 0-1-15,2 0 1 16,16-9 3-16,12-2 0 16,0 0-1-16,-6 4-2 15,-5 7-5-15,-7 0 2 16,-1 0 1-16,-2 9-1 15,0 1-2-15,-3 0 4 16,-2-1 1-16,3 0-8 16,3-3-63-16,2-6-48 0,3 0-182 15</inkml:trace>
  <inkml:trace contextRef="#ctx0" brushRef="#br0" timeOffset="145287.582">17196 12279 714 0,'0'0'8'15,"0"0"-8"-15,0 0-25 16,0 0 12-16,0 0 13 16,0 0 23-16,25-34-18 15,-9 33-1-15,2 1-2 0,-1 0 18 16,-3 0-19-16,-1 2-1 15,-4 6 0-15,-4 0 0 16,-3 2-1-16,-2 2-4 16,0-1 5-16,0-1-2 15,-5 2 4-15,-2-1 2 16,3-3 7-16,0 0 13 16,4-2-11-16,0 0 6 15,0-3-7-15,4 2 7 16,8-2 3-16,3-1-8 15,2-1 5-15,2-1-19 16,2 0-61-16,-3 0-53 0,-1-11-192 16</inkml:trace>
  <inkml:trace contextRef="#ctx0" brushRef="#br0" timeOffset="145557.637">17600 12233 685 0,'0'0'0'0,"0"0"-14"15,0 0 1-15,0 0 10 16,0 0 3-16,45 54 22 16,-39-27 17-16,-1 4-13 0,-2 2-1 15,-3 2 5 1,0-3-8-16,0-2-1 0,-9 1-5 15,-6 1 0-15,-2 0-16 16,-5 1 0-16,-8 2-3 16,-6 3-101-16,-6-6-94 15,3-5-331-15</inkml:trace>
  <inkml:trace contextRef="#ctx0" brushRef="#br0" timeOffset="146165.617">17731 12933 116 0,'0'0'655'0,"0"0"-576"0,0 0-78 16,0 0 8-16,0 0-9 15,65 0 20-15,-34 0 7 16,2 0-18-16,-2-5-1 16,-4-3-7-16,-6-1 0 15,-7 2 9-15,-4-3-10 16,-7-3-8-16,-3-2-5 16,0-3-13-16,-10-2-17 15,-8 4-26-15,-2-1 34 16,1 4 2-16,5 5 33 15,7 4 0-15,6 2 39 16,1 2-39-16,0 0-9 0,9 0-4 16,9 4 13-16,2 5 4 15,2 1 15-15,-2 3-11 16,-2 2-4-16,-7 1 7 16,-2 0-8-16,-6 0 0 15,-3 4-3-15,0 1-2 16,-17 4 2-16,-7 1 8 15,-1-2 6-15,-1 0-14 16,7 0-11-16,6-4-59 16,9-5-179-16</inkml:trace>
  <inkml:trace contextRef="#ctx0" brushRef="#br0" timeOffset="146682.862">18185 13005 376 0,'0'0'56'0,"0"0"37"16,0 0 11-16,0 0 6 15,0 0-10-15,0 0-36 16,71-38-50-16,-44 15 8 15,0-4-20-15,-1-3 6 16,-4 1-8-16,-1 2 2 16,-4 0-2-16,-4 8-4 0,-6 7 2 15,-5 6 0-15,-2 6-2 16,0 0-8-16,0 1-8 16,-3 10 5-16,-9 7 9 15,1 0 11-15,1-1-5 16,5 1 2-16,3-4-2 15,2-1 0-15,0-3-1 16,0 1 2-16,0-3-2 16,4-3 1-16,6 1 0 15,1-4 0-15,1-2 2 16,1 0 3-16,1 0 3 16,-1-11-7-16,0 0 12 15,2-2-13-15,-3-2 0 16,1 0 1-16,-4 4-1 0,-3 3 0 15,-3 4 2-15,-3 3-2 16,3 1 0-16,-3 0-7 16,0 0-70-16,0 1-133 15,-12-1-266-15</inkml:trace>
  <inkml:trace contextRef="#ctx0" brushRef="#br0" timeOffset="147164.722">18428 12757 724 0,'0'0'5'0,"0"0"-5"16,0 0-12-16,0 0 11 16,0 0 1-16,0 0 44 15,15 35 33-15,-22-10-11 16,-8 2-2-16,-2 4-17 15,-1 5-22-15,3-6 18 16,2-5-26-16,6-5-3 16,5-8-11-16,2-3-3 15,0-3 0-15,0-6 6 16,2 0-6-16,14 0 11 16,9-11-6-16,7-11-5 0,4-5-27 15,-4-3-20 1,-5 5 16-16,-11 8 1 0,-7 9 24 15,-5 8 5-15,-4 0-13 16,0 9-5-16,0 13 8 16,-4 0 11-16,-5 2 12 15,3-3 5-15,3-6 10 16,0-4-10-16,3-6-12 16,0-2-1-16,8-3 7 15,10 0 10-15,8-8 1 16,4-9-15-16,2-2-4 15,3-7-6-15,1-3-34 16,0 2-47-16,-2 6-104 16,-6 8-211-16</inkml:trace>
  <inkml:trace contextRef="#ctx0" brushRef="#br0" timeOffset="148206.412">18869 12964 582 0,'0'0'107'16,"0"0"-4"-16,0 0-43 16,0 0-20-16,0 0 5 15,-80 29-7-15,58-7-10 16,3 0-6-16,6 1-12 16,4-3-2-16,6-5-8 15,1-6-2-15,2-4 1 0,0-3 2 16,4-2-1-16,10 0 4 15,5 0 4-15,3-10 6 16,-3 0-13-16,-2-1-1 16,-7 1-7-16,-3 4 7 15,-5 1-6-15,0 3-5 16,-2 2 0-16,0 0 0 16,0 0-9-16,0 0 11 15,-2 0-5-15,-7 4 13 16,1 2 0-16,4 0 1 15,4 0-10-15,0-1 3 16,0-1 1-16,8 1 6 16,7-1 0-16,4-4 4 15,2 0-4-15,3 0-6 0,-2-3-10 16,-2-6-4-16,-3-1 7 16,-4-1 6-16,-2 0 5 15,-3 7-6-15,-3 0-1 16,-4 3 5-16,0 1-3 15,0 0 6-15,2 0-10 16,0 2 3-16,1 5 6 16,1 1 0-16,-1-2 2 15,4-1 0-15,0-4-2 16,2-1 2-16,2 0 0 16,3 0 5-16,0-11-2 15,1-4-3-15,-1-3 7 16,0-1-1-16,1-3-6 0,0-1 0 15,-4 0-11-15,-1 7 3 16,-4 1-4-16,-5 9 12 16,-2 5-2-16,0 1-6 15,0 0 1-15,0 0-10 16,0 7 15-16,-3 8 1 16,-2 0 1-16,2 3 0 15,3-1 0-15,0 2 5 16,0 3 23-16,0-2-2 15,0 0 4-15,0-1-4 16,0-1-12-16,0-3 1 16,0-2-10-16,0-4-2 0,0-1-3 15,0-3 3-15,-3-1 6 16,-1-1-18-16,3-3 4 16,1 0-52-16,0 0 7 15,0-10 17-15,8-9-73 16,7-10 59-16,4-7 46 15,1-3 1-15,-2-4 14 16,3 3 23-16,-3 4 25 16,0 6-8-16,2 5-27 15,-3 7 5-15,-1 2-14 16,-1 3 0-16,-1 3-9 16,-3 2-4-16,-2 4 5 15,-6 3-9-15,-1 1-2 0,-2 0-9 16,1 5-3-1,-1 11 8-15,0 3 5 0,0 3 1 16,-6 0 4-16,0 1-5 16,3-3 3-16,0-1-3 15,3-3 0-15,0-4-57 16,0-7-54-16,0-5-102 16</inkml:trace>
  <inkml:trace contextRef="#ctx0" brushRef="#br0" timeOffset="148326.517">19417 12819 575 0,'0'0'97'0,"0"0"-97"15,0 0-58-15,69 6-104 16,-39-10-215-16</inkml:trace>
  <inkml:trace contextRef="#ctx0" brushRef="#br0" timeOffset="149708.256">14413 9680 252 0,'0'0'386'0,"0"0"-337"15,0 0 21-15,0 0-34 16,0 0-26-16,0 0 9 16,0 0 6-16,75-46 1 15,-31 19 8-15,5-2-3 16,4-4-13-16,2-3-12 15,-1 0 7-15,0-3-13 16,-8 3 0-16,-10 6 0 16,-8 8 0-16,-14 7-9 15,-7 5-16-15,-7 3-22 0,-7 6-71 16,-18-1-79-16,-14 0-332 16</inkml:trace>
  <inkml:trace contextRef="#ctx0" brushRef="#br0" timeOffset="149994.68">14593 9190 527 0,'0'0'47'0,"0"0"-47"16,0 0-2-16,64 3 2 15,-35-3 10-15,5 0-5 16,5-2 64-16,-2 0-37 15,-2 2-23-15,-3 2 9 16,-8 13-15-16,-4 10 4 0,-9 5 8 16,-9 4-13-16,-2 2 27 15,-9 4-11-15,-10 2-1 16,-2 1-7-16,1 1-9 16,3-6 6-16,6-5-7 15,5-5-55-15,4-9-71 16,2-11-253-16</inkml:trace>
  <inkml:trace contextRef="#ctx0" brushRef="#br0">15661 8693 203 0,'0'0'144'0,"13"-54"9"15,-11 36-47-15,-2 6-15 16,0 0-27-16,0 4 10 16,-5 0-15-16,-3 1-18 15,-2 3-7-15,-3 4-22 16,-1 0-12-16,-2 3 13 16,-2 11-13-16,4 5 0 15,6 5 0-15,8 2-5 16,0 1 3-16,16-1 2 15,9-1-3-15,4-3 2 0,2-3 1 16,-2-1-1-16,-5-2 0 16,-9 0-5-16,-7-1 4 15,-8 0-14-15,0-1-1 16,-20 3 12-16,-3 0 5 16,0-1 2-16,5-5-1 15,9-6-1-15,6-3 0 16,3-2-68-16,3 0 35 15,19-13 14-15,10-6 2 16,5-7-11-16,1 2-9 16,-9 3 32-16,-6 3 5 15,-2 5 6-15,-3 0 15 0,1 3-21 16,1-2 2-16,1-1 3 16,0 2-3-16,0-2 4 15,0-2 0-15,-1-2-4 16,-4-1 5-16,-2-3-7 15,-7-2 1-15,-2-2-1 16,-5 3-3-16,0 5 1 16,0 5-9-16,0 8 6 15,-2 4-6-15,-1 0-2 16,-2 3-17-16,-1 11 25 16,-1 6 10-16,3 2-2 15,1 1-1-15,1 1 2 16,0-4 12-16,2-1-11 0,0-2-3 15,0-4 15-15,0-1-12 16,0-3-5-16,0-3 5 16,2-4-3-16,1-1-2 15,3-1-2-15,6 0 2 16,6 0 14-16,9-7-7 16,3-6-7-16,3 0-11 15,1-2 0-15,0 0-11 16,-2-1 2-16,-4 0 2 15,-5 1 16-15,-3 3-4 16,-5 2 3-16,-3 1 4 16,0 3-1-16,-6 3 0 15,0 1-1-15,-4 0 1 16,-1 0 0-16</inkml:trace>
  <inkml:trace contextRef="#ctx0" brushRef="#br0" timeOffset="154066.606">16006 9029 616 0,'0'0'110'0,"0"0"-110"16,0 0-1-16,0 0 1 15,72 0 17-15,-9-3 5 16,21-8-10-16,18-2-11 16,19-2 2-16,16-4 4 15,10-1-7-15,8-4-2 16,-9 3-8-16,-8-1 10 16,-17 2 8-16,-16 2-4 15,-17 3 14-15,-17 4 11 16,-21 2-21-16,-18 2 2 15,-20 4-8-15,-12 0-2 0,-1 3-15 16,-22 0 14 0,-7 0-28-16,-7 3-8 0,2 3-20 15,2 1-52-15,9-4-109 16</inkml:trace>
  <inkml:trace contextRef="#ctx0" brushRef="#br0" timeOffset="156962.126">16450 8563 483 0,'0'0'70'16,"0"0"-67"-16,0 0-3 16,0 0 0-16,0 0 9 15,-79 15 43-15,56-3-6 16,2 4-8-16,0 5-10 16,5-1-9-16,5 0-2 15,5-3-9-15,6-2 0 16,0-2-4-16,0-4-3 0,3-1 11 15,3-1 2 1,3-5-10-16,0-2 0 0,3 0 24 16,0-7-3-16,2-12-4 15,0-4-14-15,0-6-1 16,-3-1-3-16,-3 6-6 16,-2 3 3-16,-4 9-5 15,-2 5 0-15,0 6-1 16,0 1-16-16,0 7 14 15,0 11 4-15,-8 4-2 16,3 5 6-16,5-3 0 16,0-3 0-16,0-6-3 0,13-6 3 15,4-5 0 1,5-4 11-16,1-3-9 0,0-14 5 16,-1-3-1-16,-6-5-6 15,-4 0-5-15,-4 3-16 16,-4 0 9-16,-1 3 0 15,0 3 12-15,-1 4-6 16,1 4 4-16,3 1-6 16,4 0 5-16,5 2 1 15,6 0-18-15,2 2-15 16,-1 3 5-16,-5 0 11 16,-4 0-9-16,-4 3 17 15,-5 7 10-15,-4 3-14 16,0-1 15-16,0 4 12 15,0 0 12-15,0-1 2 0,0-3-16 16,0-2-3-16,9-3-6 16,9-5-1-16,5-2 20 15,1 0-16-15,0-6 1 16,-4-5-2-16,-4-1 2 16,-4-1-2-16,-1 1-3 15,-6 0 5-15,2-1-6 16,0-2 4-16,2-2 1 15,4 0-4-15,3-4-2 16,5-2 2-16,4 0-5 16,-1 0-23-16,2 4 7 15,-4 0-27-15,-4 6 13 0,-6 5 24 16,-6 4 0 0,-6 4 3-16,0 0-18 0,-17 6 6 15,-7 8 20-15,-5 4 8 16,0 3 30-16,7 0-10 15,7-1-13-15,6-1-4 16,4-2-7-16,5-2-2 16,0-4-4-16,6-3 1 15,12-2 1-15,5-2 7 16,8-4-2-16,1 0 5 16,5-6-1-16,-1-7-7 15,-3-2 8-15,0-5-10 16,-4-2-3-16,-6-2-1 0,-5-3 4 15,-6-1-3 1,-5-3 6-16,-3 3-6 0,-1 4 6 16,-3 9 4-16,0 6 32 15,1 6-9-15,0 3-30 16,1 1-3-16,0 14-12 16,1 5 13-16,-3 4 2 15,0 0 7-15,0 2 14 16,0-3-4-16,-3-2-3 15,-6-4 0-15,3-5 1 16,1-6-5-16,4-3-2 16,1-3-7-16,0 0-1 15,0 0 6-15,5-1-6 16,11-10-4-16,5-2-18 0,0 2-3 16,-5 3 17-16,-5 7 5 15,-3 1 0-15,2 0 3 16,-1 3 0-16,2 5 3 15,-1-1 7-15,1 0 12 16,0 0-1-16,1-3-11 16,-1-1 17-16,0-2-21 15,-1-1 0-15,-1 0-6 16,0 0-25-16,2-4-64 16,-4-8-101-16</inkml:trace>
  <inkml:trace contextRef="#ctx0" brushRef="#br0" timeOffset="157352.618">17477 8413 593 0,'0'0'67'16,"0"0"13"-16,0 0-79 15,0 0 7-15,0 0-2 16,0 0 1-16,63-36 10 16,-43 26-10-16,-3 1-2 15,-4-2-4-15,-3-3 0 0,-2 2 1 16,-5-1 6-16,-3 5-3 16,0 3-5-16,0 4-2 15,0 1-11-15,-3 0-13 16,-5 6 20-16,-1 7 6 15,2 1 2-15,1 1 8 16,6-3 3-16,0-1 2 16,0-1-10-16,6-5-3 15,6-1 6-15,6-4-6 16,2 0 6-16,5 0-8 16,2-9-33-16,0-7-63 15,-2-4-251-15</inkml:trace>
  <inkml:trace contextRef="#ctx0" brushRef="#br0" timeOffset="159986.63">12465 9992 397 0,'0'0'23'0,"0"0"-22"0,0 0 1 16,0 0 16-16,0 0 22 15,0 0 7-15,-40 36-12 16,40-11-2-16,0 6 22 15,0 3-22-15,4 4-18 16,0 2-4-16,-1 4-6 16,-3 6-5-16,0 6 2 15,0 4-1-15,2 0 2 16,8-1-1-16,7-7-4 16,14 0-23-16,11-5-32 15,13-5-64-15,13-6-78 16</inkml:trace>
  <inkml:trace contextRef="#ctx0" brushRef="#br0" timeOffset="160575.545">14410 9980 600 0,'0'0'8'0,"0"0"-16"15,0 0 11 1,0 0-4-16,0 0 2 0,0 0 71 16,70-27 2-16,-52 27-26 15,-1 0-19-15,0 9-26 16,-1 11-2-16,-1 4 5 16,-1 4-4-16,-4 6 0 15,0 4 1-15,-1 2 0 16,-3 5 4-16,-2 0-6 15,-4 2 5-15,0 3-6 16,-16-1 1-16,-4-1-2 16,-6 0-3-16,-5-1-36 15,-8-1-14-15,-6-5-35 16,-4-4-70-16,-7-9-221 0</inkml:trace>
  <inkml:trace contextRef="#ctx0" brushRef="#br0" timeOffset="178906.303">8201 4124 371 0,'0'0'14'0,"0"0"-2"15,0 0 51-15,0 0-5 16,0 0-3-16,-25-54-34 16,23 42-8-16,2-1 4 15,0 0 14-15,0 0-4 16,0 3 15-16,0 2-24 15,0 4 4-15,0 2 20 0,0 1-42 16,6 1 4 0,8 0-11-16,11 0 9 0,14 0-2 15,11 0 3-15,8 0-3 16,9 0 2-16,6 0-2 16,-1 0 0-16,-3 0-5 15,-6-4 5-15,-12 0 9 16,-6 2-9-16,-7 1-22 15,-7 1 7-15,-4 0-45 16,-5 0-63-16,-11 6-132 16</inkml:trace>
  <inkml:trace contextRef="#ctx0" brushRef="#br0" timeOffset="-213563.251">12512 9556 675 0,'0'0'18'15,"0"0"-12"-15,0 0-6 16,0 0-11-16,0 0 11 16,0 0 13-16,-72 61 19 15,43-22 23-15,-1 4-23 0,0 8-7 16,1 8-9 0,2 4 2-16,0 7-5 0,6 3 3 15,5 1 2-15,9 1-18 16,7 1 6-16,11-2-6 15,20-4-2-15,14-7 2 16,12-5-21-16,17-8-22 16,15-7-36-16,16-7-38 15,9-9-155-15</inkml:trace>
  <inkml:trace contextRef="#ctx0" brushRef="#br0" timeOffset="-212905.171">14621 9764 609 0,'0'0'1'15,"0"0"4"-15,0 0-5 16,17 81 15-16,4-51 13 16,0 3 0-16,1 2-12 15,-1 2 1-15,-4 0-5 16,-2 1-9-16,-2 6 2 15,-8 3 12-15,-5 4-10 16,-4-1 7-16,-19 1-4 16,-11-3-9-16,-3-2 16 15,0-4-14-15,3-6 2 16,7-4-5-16,8-10-9 16,11-5-95-16,8-13-57 0</inkml:trace>
  <inkml:trace contextRef="#ctx0" brushRef="#br0" timeOffset="-212200.51">15198 9998 618 0,'0'0'38'16,"0"0"-38"-16,0 0-1 16,0 0 1-16,0 0 55 15,60-4 3-15,-23-13-12 16,8-7-9-16,9-6-19 0,9-6-3 15,9-3 0 1,5-6-1-16,3-3 0 0,4-3-10 16,-3-5-2-16,-3 2 0 15,-3 3 4-15,-6 8-6 16,-5 4 2-16,-8 3 3 16,-3 5-3-16,-8 1-2 15,-9 6 0-15,-9 5 3 16,-10 6-2-16,-8 4 3 15,-5 1-4-15,-4 4-17 16,0 2-36-16,-16 2-83 16,-13 0-40-16,-7 3-142 15</inkml:trace>
  <inkml:trace contextRef="#ctx0" brushRef="#br0" timeOffset="-211871.432">16106 9296 767 0,'0'0'6'0,"0"0"4"15,0 0-9-15,0 0-1 16,74-42 5-16,-44 36 1 16,0 2-1-16,0 2 20 15,-2 2-23-15,-1 0 16 16,-1 11-16-16,-2 6 3 15,-4 6 6-15,-3 4-9 0,-3 4 1 16,-5 4 2-16,-6-1-4 16,-3 4 6-16,0 1 13 15,-11 2-12-15,-6-1-6 16,-3-3 25-16,0-5-26 16,2-5 5-16,2-3-6 15,5-2-6-15,8-5-77 16,3-5-102-16,2-12-366 15</inkml:trace>
  <inkml:trace contextRef="#ctx0" brushRef="#br0" timeOffset="-210219.945">18323 8264 768 0,'0'0'69'16,"0"0"6"-16,0 0-31 15,0 0-19-15,0 0 28 0,0 0-1 16,16-23-33 0,8 0-19-16,4-2 6 0,2 0-6 15,-5 2 1-15,-1 1 5 16,-5 0-6-16,-5 2 0 15,-3 2-2-15,-7 6 1 16,-2 6-3-16,-2 3-3 16,0 3 7-16,0 0-19 15,0 6-21-15,-9 12 29 16,-6 6 11-16,4 3 5 16,6 0-5-16,2-5-2 15,3-2-3-15,1-5 4 0,11-4-6 16,3-3 4-1,6-4 3-15,8-4 3 0,7-5-2 16,8-16 5-16,6-9-6 16,-2-4 0-16,-4-3-4 15,-4 2-1-15,-9 4 1 16,-7 6-9-16,-9 9 11 16,-6 7 2-16,-7 7 0 15,-2 2-13-15,0 6-10 16,-8 17-12-16,-12 9 35 15,-6 9 10-15,-2 6 1 16,-1-1-2-16,2 0 10 16,5-6-16-16,5-6 20 15,5-7-8-15,4-10-3 16,7-4-1-16,1-6-2 0,0-3-18 16,0-4 6-1,0 0 3-15,8 0 3 0,8-11 11 16,6-7-14-16,4-9-6 15,-2-8-61-15,-8-5-59 16,-11-4-148-16</inkml:trace>
  <inkml:trace contextRef="#ctx0" brushRef="#br0" timeOffset="-210074.719">18557 7847 907 0,'0'0'0'16,"0"0"-21"-16,0 0-193 16,71 4 31-16</inkml:trace>
  <inkml:trace contextRef="#ctx0" brushRef="#br0" timeOffset="-208414.109">19459 7895 520 0,'0'0'26'0,"0"0"22"16,0 0-4 0,0 0-32-16,0 0 2 0,0 0-13 15,0 0-1-15,0 51 74 16,-3-14-3-16,-1 10-9 16,-4 4-50-16,0 3 10 15,-2-3 1-15,0-2-17 16,0-6 5-16,3-10-9 15,-1-6 10-15,1-8-12 16,2-7 7-16,2-4-6 16,2-5 0-16,1-3 8 15,0 0 28-15,0-2-9 16,0-19-17-16,1-10-8 16,10-9-3-16,2-7-16 0,2-3 10 15,-1 2-19-15,-3 0 0 16,1 5 9-16,-1 3 8 15,0 3-5-15,1 4 12 16,1 3-11-16,-1 7 4 16,2 7 6-16,1 7 2 15,0 6-20-15,0 3 20 16,-1 0-9-16,-1 15-3 16,-5 8 10-16,-3 5 1 15,-5 2 0-15,0 6 1 16,-4 3 14-16,-14 0-2 15,-2 4-11-15,-4-2 5 16,-3-3 1-16,2-2-1 0,3-8 4 16,8-5-10-1,5-6-8-15,9-4-39 0,0-8-54 16,15-5-14-16,12-7-187 16</inkml:trace>
  <inkml:trace contextRef="#ctx0" brushRef="#br0" timeOffset="-207452.899">19347 8038 729 0,'0'0'72'0,"0"0"10"16,0 0-54-16,64-32-22 15,-16 16 13-15,9-1 6 16,-3 3-25-16,3 1 0 15,-3 6-1-15,-9 2-21 16,-10 2-62-16,-14 3-61 16,-17 0-79-16</inkml:trace>
  <inkml:trace contextRef="#ctx0" brushRef="#br0" timeOffset="-207213.574">19565 7962 511 0,'0'0'285'0,"0"0"-218"16,0 0-67-16,0 0 0 0,0 0 0 15,0 0 20-15,8 50 23 16,-8-14 8-16,0 7-25 16,0 6-3-16,-6 0-12 15,-6-1-2-15,0-4-3 16,1-4-4-16,3-2-4 15,3-5-23-15,4-5-53 16,1-7-90-16,2-12-74 16</inkml:trace>
  <inkml:trace contextRef="#ctx0" brushRef="#br0" timeOffset="-206216.225">19671 8394 864 0,'0'0'78'0,"0"0"-78"15,0 0-14-15,0 0 14 16,0 0 0-16,0 0 0 16,39 8 21-16,-17-8 3 15,3-3-2-15,2-9-16 16,-2-3 1-16,-4-3-7 16,-8-3-6-16,-4-2-7 15,-4 0 2-15,-4-2-8 16,-1 2 6-16,0 3 2 15,0 5 3-15,0 4 6 16,5 4-2-16,5 1-1 0,5 4 4 16,6 1-11-16,6 1 11 15,-2 0-4-15,-4 1-3 16,-5 10 1-16,-5 1-4 16,-6 2 9-16,-5 5-12 15,0 2 14-15,-9 2 10 16,-7-1 23-16,2-4 2 15,8-3-12-15,3-6-8 16,3-3-15-16,0-1-4 16,13-4 4-16,10-1 20 15,14 0-2-15,6-7-6 16,0-9-7-16,-1 1-3 0,-9 1-4 16,-9 0-8-1,-7 2 3-15,-10 5-3 0,-5 3 10 16,-2 1-2-16,0 3-13 15,-11 0 1-15,-3 0 14 16,-2 8 3-16,1 4 2 16,3 3-5-16,6 0-4 15,5 0-3-15,1 1 2 16,0-2 5-16,12-4-3 16,5-2 3-16,4-2 0 15,5-5 3-15,4-1 1 16,0 0 8-16,0-10-5 15,-2-2-6-15,-5 0-1 16,-10 2-1-16,-4 2 1 16,-6 4 0-16,-3 3 2 0,0 1-2 15,0 0-14-15,-10 0-7 16,-5 11 20-16,-3 2 2 16,1 3 2-16,4 1-1 15,4 0-4-15,4-3-7 16,5-2 2-16,0-4 2 15,3-1-3-15,12-5 3 16,1 2 5-16,5-4 4 16,1 0 2-16,1 0-2 15,0-11 7-15,1-2-6 0,-1-2-3 16,0-2 2 0,-1-1-1-16,-3 0 1 15,-3 3-4-15,-5 0-7 0,-3 2 7 16,-3 2-10-16,-3 0-5 15,-2 2-5-15,0 2-5 16,0 2 12-16,0 2-4 16,0 2-8-16,-2 1 12 15,-1 0 0-15,-4 4 5 16,0 9 4-16,1 3 4 16,0 2-3-16,2-2 3 15,4 1 6-15,0-1-4 16,0-3-4-16,13-1 4 15,11-5-7-15,11-1 5 16,12-3-61-16,5-3-174 0</inkml:trace>
  <inkml:trace contextRef="#ctx0" brushRef="#br0" timeOffset="-205587.116">21040 8450 682 0,'0'0'57'16,"0"0"-42"-16,0 0-15 15,0 0 0-15,0 0 14 16,0 0 29-16,77-50-27 16,-51 27-9-16,-1-1 4 0,-5-2-5 15,-5 5-3-15,-5 0-3 16,-7 9 0-16,-3 4-2 16,0 5 0-16,0 3-20 15,-13 4-2-15,-5 11 23 16,-1 4 1-16,4 2 5 15,6-3-5-15,5 0 2 16,4-4-6-16,0-4 3 16,9-2 1-16,7-5 0 15,7-3 6-15,7 0 7 0,1-3-6 16,3-5 5 0,-7 2-9-16,-7 6-5 0,-5 0 2 15,-4 0-6-15,-2 9 6 16,-4 6-7-16,-2 2 6 15,-3 1-24-15,0-2-41 16,-4-3-29-16,-4-11-191 16</inkml:trace>
  <inkml:trace contextRef="#ctx0" brushRef="#br0" timeOffset="-205457.867">21383 8129 512 0,'0'0'0'16</inkml:trace>
  <inkml:trace contextRef="#ctx0" brushRef="#br0" timeOffset="-204348.585">21957 8153 480 0,'0'0'99'16,"0"0"-99"-16,0 0 4 16,0 56 16-16,-4-22 39 15,-7 4 9-15,-1 3-11 16,-1 2-13-16,0-1-5 15,0-1-6-15,4-5-27 0,1-7 11 16,0-5-12-16,4-9 4 16,0-5-7-16,3-6-2 15,0-4 5-15,1 0-2 16,0 0 8-16,0-8 24 16,0-13-22-16,3-11-13 15,9-6-29-15,3-2 10 16,2 0 6-16,-3 2-6 15,0 4 8-15,-1 2 8 16,0 4 0-16,0 6-2 16,-1 5 1-16,0 7 3 15,3 5 1-15,0 1 0 16,0 3-8-16,1 1-3 16,-1 0 11-16,0 3-1 15,2 8-1-15,-3 1 1 0,-1 3-5 16,-3 0 2-16,-2 1-1 15,-6 1-14-15,-2 1 9 16,0 3 4-16,-6 2 6 16,-8 1-1-16,-3 1 1 15,-4 1 1-15,-1 0 32 16,-3-3-23-16,-3-1 0 16,-4-1 9-16,-3-2-5 15,0-3-8-15,7-4-3 16,8-3-3-16,9-5-6 15,6-4-50-15,5 0-64 16,0-11-37-16</inkml:trace>
  <inkml:trace contextRef="#ctx0" brushRef="#br0" timeOffset="-204031.476">21949 7888 391 0,'0'0'7'15,"0"0"100"-15,-25 66-23 16,12-35-44-16,2 6-12 16,-2 4-19-16,4 0-4 15,4 0-4-15,2-2-1 16,3-1-22-16,0-6-139 16,8-6-224-16</inkml:trace>
  <inkml:trace contextRef="#ctx0" brushRef="#br0" timeOffset="-202460.604">22316 8465 319 0,'0'0'284'16,"0"0"-228"-16,0 0-56 16,0 0 0-16,0 0 0 15,0 0 23-15,-41 54 14 16,21-27-8-16,2-3 19 0,3 1-30 16,4-4 12-16,5-2-26 15,4-6-4-15,2-3-1 16,0-5 1-16,11-5 0 15,11 0 10-15,6-12-3 16,5-9-7-16,-2-3-24 16,-8 0-13-16,-9 1-9 15,-7 3-5-15,-4 5-9 16,-3 7 16-16,0 5 18 16,-3 3-61-16,-9 3 27 15,-4 9 60-15,1 2 34 16,3-1 17-16,5-1 11 15,3-1-31-15,4-6-17 16,0-1-7-16,10-2 9 0,12-2 34 16,7-2 1-16,7-12-31 15,4-7-9-15,-2-3-2 16,0-3-8-16,-8-3 4 16,-3-5-3-16,-5-2-2 15,-3 0 4-15,-5 1-4 16,-5 7-3-16,-4 8 3 15,-3 10 3-15,-2 6 18 16,0 5-17-16,0 0-4 16,-7 11-11-16,-9 11 11 15,-10 10 7-15,1 5 8 0,5-3 4 16,7 1 1 0,7-4 0-16,6-4-9 0,0-5-2 15,6-7-8-15,9-2 5 16,6-6 4-16,5-4-2 15,5-2 1-15,2-1-5 16,2 0 4-16,-4-3-5 16,-3-3-3-16,-11 3-5 15,-8 1-4-15,-5 0 1 16,-4 2-7-16,0 0-7 16,-11 7-3-16,-6 7 25 15,-3 5 12-15,0 0-7 16,4 0 9-16,7-1-9 15,6 1-1-15,3-3-4 16,0 0-7-16,5-4 5 0,8-1 2 16,5-3 1-16,-1-3 9 15,1-3-7-15,-3-2 0 16,-2 0 0-16,-2-11-3 16,-2-7-1-16,-4-4 1 15,-1-1-24-15,-4-1-18 16,0 6 12-16,0 2-22 15,0 7 44-15,0 3-5 16,0 6-12-16,-2 0-14 16,-2 0 9-16,-2 6 28 15,-1 3-1-15,3 0 3 16,3 1 0-16,1-4-8 0,0 0 7 16,0 0 1-16,10-3 8 15,2-3 18-15,4 0-1 16,2 0 10-16,0 0-8 15,-2 0-14-15,2 0 1 16,-3 0-8-16,-1 0-2 16,-2 10-6-16,-3 4 6 15,-5 2-4-15,-1 1 3 16,-3-2-3-16,0-2 0 16,0-6 3-16,0-5-3 15,0 0 14-15,0-2-14 16,0 0-1-16,7 0 1 15,12-9 5-15,7-6 11 16,6-4-16-16,4 1-23 0,-1 1 2 16,2 5 8-16,-7 3-7 15,-4 1 4-15,-8 3 16 16,-8 3 1-16,-6-1 2 16,-4 3-3-16,0 0-3 15,-4 0 3-15,-13 0 0 16,-8 9 10-16,-2 5 2 15,2 2 0-15,5 4-1 16,5 0-10-16,3 0 15 16,4-2-11-16,6-3 4 15,2-3-9-15,0-1-5 16,7-4 5-16,11-2 13 16,5-4-3-16,5-1 8 0,1 0-14 15,-1-9-4 1,-2-3-18-16,-4-2-2 0,-3-2 8 15,-5 1-27-15,-5 0 11 16,-4 2 28-16,-4 3 0 16,-1 5 5-16,0 3 19 15,0 2-22-15,0 2-2 16,0 14 0-16,0 7 7 16,0 5 1-16,0-1 6 15,3 0-11-15,14-2-3 16,9-2-2-16,9-5 2 15,4-4-1-15,4-7-3 16,-5-4-59-16,-11-3-65 0,-20-9-309 16</inkml:trace>
  <inkml:trace contextRef="#ctx0" brushRef="#br0" timeOffset="-202075.65">20471 8997 784 0,'0'0'45'15,"0"0"-45"-15,0 0-15 16,0 0-24-16,0 0 39 16,94 29 19-16,-12-29 37 15,23 0-17-15,24 2-18 16,12 3-12-16,13 5-6 16,4 3 5-16,3 2-2 15,0 2-6-15,-8 1-3 16,-10-2-1-16,-8 0 4 15,-15-2-11-15,-17-3-9 0,-14-1-25 16,-21-4 1-16,-22-1-28 16,-24-5-88-16</inkml:trace>
  <inkml:trace contextRef="#ctx0" brushRef="#br0" timeOffset="-196895.188">21958 9983 526 0,'0'0'48'0,"0"0"29"0,0 0-41 16,0 0 9-16,0 0-23 16,-49-55-22-16,45 54 0 15,3 1 0-15,-2 0 0 16,-4 2 0-16,-3 12-7 15,-1 5 1-15,1 3 5 16,8 1-1-16,2 0-17 16,2-6 15-16,12-3-4 15,3-7 8-15,-1-4-10 16,-1-3 22-16,1 0-2 0,-2-13-3 16,2-6-6-1,-2-5 13-15,-2-5-11 0,-1 0 0 16,-5 0-2-16,-4 2 4 15,-2 3 15-15,0 1-17 16,-1 5-6-16,-5 1 7 16,1 7-12-16,1 4-8 15,2 3 1-15,2 3 10 16,-1 0-33-16,-4 0-72 16,-2 12-56-16,0 3 61 15,-1 1-81-15</inkml:trace>
  <inkml:trace contextRef="#ctx0" brushRef="#br0" timeOffset="-196435.789">22324 9761 468 0,'0'0'34'0,"0"0"-34"16,0 0-1-16,-71 0 1 16,44 18 30-16,-2 4-2 15,3 6 19-15,4 0-22 16,6 2-7-16,7 0-18 15,5-1-8-15,4-4 5 16,0 1 2-16,11-4-6 0,9-2 7 16,5-4-56-16,2-1-58 15,1-4-110-15</inkml:trace>
  <inkml:trace contextRef="#ctx0" brushRef="#br0" timeOffset="-195994.64">22369 10086 563 0,'0'0'78'15,"0"0"-44"-15,0 0-32 16,0 0 17-16,0 0 1 0,0 0 2 16,-9-24-22-16,9 9 0 15,11-2 0-15,5-2 4 16,5 0-4-16,-1 2-20 15,-3 3 10-15,-2 5 9 16,-5 3 0-16,-3 3-1 16,-5 3 1-16,0 0-13 15,1 5 5-15,-3 6 6 16,0 1 2-16,0 1 1 16,0-1 7-16,0-2-7 15,0-4 10-15,0-1-10 16,0-4 0-16,0 0-1 15,0-1-2-15,0 0 3 16,0 0 2-16,1 0 4 16,6 0-6-16,2 0 6 0,0 0-6 15,0 5-3-15,2 2 3 16,1 1 0-16,1 2 4 16,2-2-4-16,3-3-12 15,0-1-13-15,0-3-98 16,-4-1-22-16,-2 0-59 15</inkml:trace>
  <inkml:trace contextRef="#ctx0" brushRef="#br0" timeOffset="-195732.839">22731 9890 233 0,'0'0'107'0,"0"0"-56"15,0 0-8-15,0 0 4 16,0 0-10-16,0 0 31 15,55-15-32-15,-44 18 1 16,1 6-26-16,-1 3 7 16,0 4 0-16,-5 2-17 15,-3 2 1-15,-3 3 8 16,0 0-2-16,-7 6-2 16,-9 0-1-16,-3 2-1 15,-2 2-1-15,-2 1-6 16,2 0-14-16,0 0-26 15,-1 2-58-15,-2-6-187 16</inkml:trace>
  <inkml:trace contextRef="#ctx0" brushRef="#br0" timeOffset="-195431.924">21955 10382 519 0,'0'0'50'16,"0"0"-38"-16,0 0-6 0,64 25-6 16,-13-16 24-16,11 0 14 15,10-1-16-15,2-2 7 16,2-2-25-16,-4-2 2 15,-6-2 15-15,-6 0-14 16,-3 0-7-16,-6 0-7 16,-3 0-17-16,0 0-18 15,-5 3-33-15,-7 0-286 16</inkml:trace>
  <inkml:trace contextRef="#ctx0" brushRef="#br0" timeOffset="-181361.706">4179 9267 740 0,'0'0'20'0,"0"0"-5"16,0 0-15-16,0 0-3 0,0 0 0 16,0 0 3-16,0 0 0 15,0 0 25-15,41 38-7 16,-16-38 8-16,-4 0-13 16,-2-1-8-16,-4-10-1 15,-4-2 17-15,-6-5-9 16,0 0 2-16,-5-4-14 15,0 0 1-15,0 2 0 16,0 1 5-16,0 2-3 16,0 3-3-16,5-1-10 15,15 1-10-15,5 2-4 16,2 3 4-16,0 6 12 16,-4 3-1-16,-3 0 6 15,-3 3 3-15,-6 5-11 16,-4 5 11-16,-3 3 1 15,-4 4 1-15,0 4 37 16,0-1-24-16,0-1-14 0,-2-3 11 16,2-4-11-16,0-6 6 15,7-1-2-15,9-5-2 16,8-3 0-16,8-3-2 16,5-14-1-16,2-6 9 15,-1-2-4-15,-6 0-5 16,-9 4-27-16,-7 0 27 15,-6 3 4-15,-6 2-4 16,-4 2-1-16,0 3 1 16,0 3 0-16,0 3-1 15,-3 3 1-15,0 2-1 0,-3 2-2 16,-3 16-6-16,0 11 5 16,0 6 4-16,2 1 9 15,5-3 1-15,2-7-8 16,0-9-2-16,11-7-3 15,10-5 3-15,6-5 5 16,9 0 6-16,5-16 8 16,3-6-14-16,-3-4-1 15,-5 2 0-15,-7 2-5 16,-8 3 3-16,-9 6 4 16,-6 4-6-16,-4 5 0 15,-2 3-13-15,0 1 11 16,-12 0-7-16,-9 11 1 15,-6 8 8-15,-4 6-5 16,2 6 6-16,2 1-2 0,4 1-3 16,10-2 3-16,6-2 1 15,6-6-4-15,1-5 3 16,0-5-2-16,8-5 1 16,5-6-2-16,5-2 3 15,5-7 1-15,4-16 10 16,3-8 2-16,-3-5-12 15,-5-6 6-15,-7-1 5 16,-7-1-8-16,0-1-6 16,-6 3 1-16,-2 6-8 15,0 9 8-15,-1 9 2 0,-3 7 3 16,2 7-3-16,-1 4-1 16,3 0-1-16,0 5-4 15,-2 17-11-15,-2 7 8 16,4 8 8-16,0-1 1 15,0-4 6-15,0-7-5 16,13-5-2-16,5-7-5 16,7-6 6-16,12-7 3 15,13 0 4-15,7-18-6 16,0-7 3-16,-8 0-4 16,-11-3-16-16,-13 5 16 15,-10 6 7-15,-8 6-5 0,-5 6-1 16,-2 5 0-16,0 0-2 15,-4 10-8-15,-10 14 9 16,-2 7 9-16,1 4-8 16,7-4 3-16,6-6 0 15,2-8-2-15,0-5-2 16,10-4 2-16,5-5-1 16,4-3 1-16,6 0 0 15,4-8 6-15,1-7-1 16,-3 0-6-16,-4 1 6 15,-10 4-4-15,-2 5 0 0,-8 3-3 16,-2 2 0 0,-1 0-1-16,0 0-5 0,0 1-1 15,0 11 1-15,0 2 6 16,0 1 6-16,0 0-5 16,0-1 0-16,10-1 12 15,2 0-8-15,6-3 11 16,2-4 0-16,4-4-16 15,3-2 13-15,2-1-7 16,0-11-4-16,-1-6 3 16,-5-3-2-16,-5 0 1 15,-7-1-5-15,-8 3 5 16,-3 6-3-16,0 4-1 16,0 6 0-16,0 3 0 15,0 0-2-15,0 4-13 0,-6 14 5 16,3 4 10-1,2 2 2-15,1-6-2 0,0-4 0 16,13-2 0-16,5-7-3 16,6-4 0-16,6-1 2 15,6-7 1-15,5-11 5 16,4-6 3-16,-2 0-8 16,-1 1-14-16,-3 1-20 15,-8 4 16-15,-8 6-14 16,-9 3 6-16,-6 5 2 15,-6 4 14-15,-2 0-10 16,0 0 9-16,-6 9 2 0,-10 11 9 16,-7 6 7-1,5 1-3-15,3 0 23 0,6-6-11 16,9 0 1-16,0-5-11 16,15-1-6-16,18-4 6 15,15-2-2-15,16-6-4 16,14-3-27-16,5 0-128 15,-4 0-472-15</inkml:trace>
  <inkml:trace contextRef="#ctx0" brushRef="#br0" timeOffset="-180864.845">7092 8810 693 0,'0'0'26'0,"0"0"-16"15,-68 49 2-15,41-14-1 16,-3 6 16-16,7 0 23 16,4-2 2-16,9-1-18 15,7-3-22-15,3-3-8 16,3-3-2-16,13-2 4 16,5-3-3-16,5-4 0 0,7-1-3 15,6-5-9-15,5-1-66 16,-3-6-91-16,-5-7-455 15</inkml:trace>
  <inkml:trace contextRef="#ctx0" brushRef="#br0" timeOffset="-180010.643">6940 9206 802 0,'0'0'36'15,"0"0"-35"-15,33-59 6 16,-11 32-5-16,1-5 6 16,1-2 20-16,0-3-15 15,-3 1-10-15,-4-2 8 16,-3-2-11-16,-8 0 0 16,-5-2 2-16,-1 1 2 15,0 9-4-15,-5 8 0 16,-4 12 8-16,2 7-7 15,-1 5-1-15,-5 22-11 16,-7 18 11-16,-5 16 0 16,2 9 6-16,1 6 1 0,3 1 8 15,6-2-10-15,3-5 6 16,4-6 15-16,5-8-16 16,1-7 1-16,0-7-5 15,9-9-6-15,5-8 6 16,5-7-3-16,1-8-3 15,1-5 0-15,3 0 5 16,-3-14-4-16,-3-8 4 16,-4-5-5-16,-7-4-11 15,-6 2-21-15,-1 0 6 16,-1 7-10-16,-11 4 14 0,1 5 14 16,4 8 3-1,2 2 1-15,4 3-2 0,-2 0 1 16,3 0-11-1,0 8 12-15,0 4 4 0,0-2 3 16,9 1-3-16,0-4-1 16,3-2-1-16,0-3 0 15,-1-1-2-15,-2-1 3 16,-3 0 1-16,1 0-3 16,-3-8 3-16,1-4-33 15,-5-2-91-15,0 1-404 16</inkml:trace>
  <inkml:trace contextRef="#ctx0" brushRef="#br0" timeOffset="-179019.76">6995 9288 443 0,'0'0'73'16,"0"0"-63"-16,0 0 10 15,0 0 121-15,0 0 5 16,0 0-41-16,14-48-83 16,3 12-18-16,3-7 13 15,1-3-7-15,2-7 0 16,0-3-8-16,-1-2-1 16,-4 0-1-16,-3 4-2 0,-9 8 2 15,-3 16 1-15,-3 12 2 16,0 12-3-16,0 6-3 15,-3 20-13-15,-13 20 0 16,-7 17 7-16,-1 12 9 16,3 8 6-16,7-5-5 15,7-7 1-15,7-14 7 16,3-14-8-16,18-13 0 16,3-8-1-16,6-10-1 15,3-6 1-15,7-13 5 16,6-17 12-16,3-13-10 15,-4-5-1-15,-6-5-6 16,-9 2 4-16,-11 3-4 0,-6 9 0 16,-8 13 5-16,-1 12-5 15,-3 6 0-15,-1 8 0 16,0 0-1-16,0 11-16 16,0 11 8-16,0 8 9 15,0 2 0 1,-3 0 3-16,-2-4 3 0,0-1-5 15,-3-4 9-15,4-2-4 16,1-4-5-16,1-4 3 16,2-5-4-16,0-4-2 15,0-4 1-15,0 0-22 16,4 0 9-16,14-6-17 16,5-7-24-16,5-5-95 0,-8-4-122 15</inkml:trace>
  <inkml:trace contextRef="#ctx0" brushRef="#br0" timeOffset="-178893.257">7153 8999 968 0,'0'0'0'0,"0"0"-21"16,76 3-145-16,-12-1 33 15,3-2-340-15</inkml:trace>
  <inkml:trace contextRef="#ctx0" brushRef="#br0" timeOffset="-178601.913">7899 9301 847 0,'0'0'0'16,"0"0"-62"-16,0 0-6 15,0 0 68-15,0 0 145 16,0 0-36-16,12-25-87 16,7 6-18-16,3-4-3 15,-3 2 8-15,1-1-9 16,-6-1-13-16,0 1-4 0,-7-1-4 16,-3 3 4-1,-4 2-26-15,0 4 20 0,0 5 22 16,0 3-9-16,-3 4-8 15,-4 2-84-15,-5 0-280 16</inkml:trace>
  <inkml:trace contextRef="#ctx0" brushRef="#br0" timeOffset="-178216.184">7420 9143 516 0,'0'0'109'0,"0"0"-92"15,0 0-9-15,0 0 27 16,0 0-1-16,0 0 27 15,32 3-11-15,-10-3-5 16,1-3-28-16,-1-7-6 16,0-5 7-16,-2-2-14 15,-5-4 4-15,-6 0-5 16,-3 1 0-16,-6 1 3 0,0 4-4 16,0 6 5-16,0 4-4 15,0 4-2 1,0 1-1-16,0 15-52 0,0 13 9 15,9 8-6-15,6-1-75 16,4-5-296-16</inkml:trace>
  <inkml:trace contextRef="#ctx0" brushRef="#br0" timeOffset="-177311.808">8170 9383 718 0,'0'0'78'0,"0"0"-66"0,0 0-12 16,57-80 17 0,-33 52 14-16,0-2-13 15,-1-2 4-15,-4-2-20 0,-1-3 6 16,-7-1-7-16,-4-2-1 15,-1-1-11-15,-3 2 11 16,-3 6 2-16,0 6-2 16,0 11 3-16,0 7-6 15,0 5 3-15,0 4-16 16,0 0 6-16,0 2-5 16,0 13 5-16,-4 8 10 15,-3 8 13-15,3 5 6 16,1 3-4-16,3 0 15 15,0 2-22-15,0-1 6 16,0-1-2-16,3-2-2 0,6-2-8 16,2-8-2-1,2-5 2-15,3-10-1 0,0-5 0 16,3-7-1-16,5 0 0 16,4-17 18-16,4-7 0 15,-5-7-13-15,-6-4-2 16,-3 2 8-16,-9 4-11 15,-3 7-4-15,-1 8 4 16,-4 9 0-16,-1 5-8 16,0 0 1-16,0 1-16 15,0 14 3-15,-9 4 20 16,0 7 0-16,2-2 5 16,3-4-4-16,4-6-1 15,0-1-4-15,0-5 4 0,4-3 0 16,5-4 0-16,1-1 1 15,11 0-3-15,4-11 4 16,7-7-4-16,4-4-9 16,-2 2-24-16,-6 3 9 15,-8 4 9-15,-8 5 17 16,-6 5 2-16,-5 3-2 16,-1 0-24-16,0 7 12 15,0 9 12-15,0 3 3 16,0 2 17-16,1-2-19 15,8-5 3-15,4-6 0 16,5-4-1-16,2-4-2 16,8-4 4-16,3-15-5 0,-4-8-91 15,-12-7-224-15</inkml:trace>
  <inkml:trace contextRef="#ctx0" brushRef="#br0" timeOffset="-177181.913">8659 8992 764 0,'0'0'0'16,"0"0"-25"-16,0 0-5 15,88 42-137-15,-54-35-375 0</inkml:trace>
  <inkml:trace contextRef="#ctx0" brushRef="#br0" timeOffset="-176434.4">9687 8984 917 0,'0'0'10'0,"0"0"-10"16,0 0-12-16,-73 87 12 15,62-52-2-15,6-5 0 16,5-3 2-16,5-3 0 16,8-5 0-16,5-6 1 15,3-5 0-15,0-5 3 16,0-3-4-16,-2-3 8 15,-3-13-8-15,-2-7-6 16,-6-4-22-16,-5-3-13 16,-3 0 3-16,0 4 20 15,0 10 11-15,0 7 7 16,-3 7 15-16,2 2-15 16,1 2-5-16,0 10 4 0,0 1 1 15,0 0 0-15,13-6 0 16,8-4 1-16,11-3 6 15,9-9 5-15,5-13-3 16,0-8-8-16,-6-3-1 16,-9-3-1-16,-9 1-7 15,-9 7 16-15,-7 9-14 16,-5 9 6-16,-1 10 0 16,-8 0-2-16,-13 19 1 15,-12 16 2-15,-3 13 1 16,-3 9 14-16,3 4-1 15,3 2 6-15,11-5-9 16,6-9 1-16,13-10-9 16,3-8-4-16,0-11-4 0,12-8 4 15,4-7 0-15,5-5-6 16,8-5 6-16,1-12 3 16,1-8-3-16,-8-2-1 15,-9 1-17-15,-11 4 12 16,-3 3 6-16,-15 5 4 15,-7 5-3-15,-6 8-1 16,0 1 2-16,2 4-2 16,12 11 0-16,10 3-7 15,6-2-97-15,23-9-201 16</inkml:trace>
  <inkml:trace contextRef="#ctx0" brushRef="#br0" timeOffset="-174949.096">10711 8734 875 0,'0'0'6'0,"0"0"-1"0,0 0-5 16,0 0-7-16,-93 25 5 15,54 2 0-15,9 1 2 16,8-1 5-16,13 0-2 16,9-2-3-16,4-3-2 15,17 0 2-15,6 1 0 16,3-2 7-16,0 2-7 15,-6-3 1-15,-6 3-2 16,-9-3-3-16,-6 0 4 16,-3 0 0-16,-14-1 6 15,-10 1 0-15,-3-5 9 16,3-3-10-16,11-6 5 16,5-3-10-16,7-3 0 15,1 0 0-15,17-14-11 0,13-7-10 16,7-1 10-16,-4 3 9 15,-6 3 2-15,-8 6 1 16,-3 1 5-16,-3 2 2 16,-1-1-6-16,2-1 15 15,2-1-4-15,2-3-9 16,0-3-3-16,0 1 4 16,-4-3-4-16,-7 0 0 15,-1 3 0-15,-6 3 0 16,0 6 2-16,0 4-2 15,0 2-1-15,0 0-8 16,0 11-15-16,0 5 23 16,0 7 0-16,0-2 2 0,5 0-2 15,2-2 1 1,6-2-1-16,5-3-1 0,5-3 1 16,2-3 3-16,4-5 2 15,2-3-4-15,-2 0-2 16,2-12 0-16,-2-3-7 15,-2-5 7-15,0-1-4 16,0-1 5-16,0 2-11 16,-1 3 3-16,-3 6-15 15,-4 4 11-15,-5 3 12 16,-7 3-5-16,-4 1-7 16,-3 0-6-16,-2 0-9 0,-15 10 27 15,-8 5 0-15,-4 2 2 16,2 1 15-16,5 1-1 15,3 0 5-15,5 0 7 16,6-1-18-16,6 0-5 16,2-1-5-16,4 0 0 15,15-2 9-15,4-4-6 16,4-3-3-16,-1-4 5 16,-4-4-3-16,-4 0-1 15,-6-12 12-15,-3-4-1 16,-2-6 9-16,-5-2-13 15,-2-1-5-15,0 2-3 16,0 3-2-16,0 7-2 0,3 7-1 16,-3 5-2-16,1 1-6 15,-1 0-17-15,0 0 0 16,1 3 21-16,1 6 8 16,3 0 1-16,1 0-1 15,6-1-1-15,-1-4-7 16,5-4-2-16,0 0-1 15,5 0 11-15,2-8-14 16,3-9 14-16,0-4-2 16,-1-2-20-16,-1-4 10 15,-5 4-1-15,2 6-4 16,-3 2 1-16,0 4 6 0,-2 3 10 16,-2 4 1-16,-5 2 8 15,-3 1-8-15,-5 1 4 16,-1 0-3-16,0 0 2 15,-7 0 3-15,-14 9 5 16,-5 8 7-16,0 1-13 16,3 4 23-16,6 0-20 15,7 2-4-15,7-1 5 16,3-2 2-16,1-4-9 16,16-2 1-16,3-5 2 15,5-6-3-15,3-4-1 16,0 0 0-16,0-12 9 15,-4-7-6-15,-1-5-2 16,-1-4 3-16,-1-4-3 16,0 1-2-16,-3 1 0 0,0 2-8 15,-3 4 6-15,-5 9 2 16,-4 9 8-16,-4 6-8 16,-2 2-3-16,0 16 3 15,0 8 5-15,3 3 18 16,3 0-18-16,10-2 8 15,7-7-12-15,10-2 3 16,6-2-4-16,3-4-17 16,0-7-99-16,-13-5-454 15</inkml:trace>
  <inkml:trace contextRef="#ctx0" brushRef="#br0" timeOffset="-173238.554">3574 10550 727 0,'0'0'62'0,"0"0"-62"16,0 0-11-16,0 0 11 15,0 0 19-15,62-39 54 16,-26 6-42-16,5-6-16 16,0-2-10-16,0 1-4 0,-4 3-1 15,-3-1 0-15,-5 5-1 16,-11 1-12-16,-5 8 13 16,-8 8-7-16,-5 9 2 15,0 7 2-15,-4 0-17 16,-12 22-6-16,-9 11 17 15,0 12 9-15,-1 8 6 16,4 9 18-16,5 0 5 16,7-4-17-16,8-6-12 15,2-12 0-15,6-8 6 16,9-4-6-16,4-7 0 16,1-4 0-16,1-5 0 0,-3-7 1 15,1-5-1-15,-3-1 0 16,-5-14-24-16,-4-6 24 15,-5-3-21-15,-2-3 13 16,0 1-27-16,-9 0 34 16,-2 5-2-16,2 7-5 15,4 5 8-15,2 4-2 16,3 5-1-16,0 0-11 16,3 8 3-16,11 5 11 15,7 1 3-15,-1 0-3 16,3-4 0-16,-2-1 6 15,-4-3 10-15,3-5-8 16,-3-1 0-16,3-3 10 0,-4-12-2 16,-1-7-4-16,0-6-7 15,1-7-4-15,0-4-1 16,2 0 2-16,0 5-2 16,1 5-18-16,-1 8 5 15,-3 9-1-15,0 6 7 16,0 6 4-16,-6 0-9 15,2 0 2-15,-1 13-3 16,-2 3 13-16,2 3-6 16,-1 2 14-16,3-3 1 15,-2-3-2-15,-1-4-5 16,3-4 13-16,6-4-15 16,2-3 2-16,4-3 8 15,3-13-4-15,-3 1-3 0,-5 1-3 16,-5 5-22-16,-8 3 22 15,-5 6 0-15,-1 0-14 16,0 4 9-16,-10 16 5 16,-5 7 0-16,3 3 19 15,6 0-6-15,6-3 1 16,0-9-14-16,6-3 3 16,8-6-3-16,4-7 2 15,2-2-5-15,0-5 9 16,-1-13-5-16,0-5 8 15,-9-5-9-15,0 0-6 16,-8 2-25-16,-2 7-2 16,0 8 1-16,-12 7 1 0,1 4 5 15,-2 0 17-15,0 13 3 16,2 5 3-16,2 4 3 16,3-2 2-16,3-4 6 15,3-4-8-15,0-7-2 16,12-2-2-16,6-3 3 15,8-7 1-15,1-10 0 16,1-6 0-16,1 3 13 16,-2 0-8-16,0 3-3 15,-2 8 28-15,-4 4-19 16,-3 5-4-16,-5 0 1 16,1 2-8-16,-5 9 0 0,0 3 5 15,-2 1 3 1,-5-1-4-16,-2 0 0 0,0-2-3 15,0-5 0-15,0-2 0 16,0-2 6-16,3-2-7 16,1 1-24-16,4-2 2 15,3 0 17-15,6 0 5 16,4 0 15-16,5 0-3 16,2 0 15-16,7 0-14 15,1 0-8-15,8 0-4 16,3 0-1-16,6 0-89 15,-3-9-522-15</inkml:trace>
  <inkml:trace contextRef="#ctx0" brushRef="#br0" timeOffset="-172796.633">6367 10171 708 0,'0'0'61'0,"0"0"-20"16,-68 28-20-16,36 0-7 15,0 9 15-15,5 2 14 16,4 1-13-16,9 3-15 15,9 0-2-15,5-3-8 0,5-3-4 16,17-6-1 0,8-5-3-16,6-3 0 0,8-8-18 15,8-4-55-15,8-6-23 16,3-5-70-16</inkml:trace>
  <inkml:trace contextRef="#ctx0" brushRef="#br0" timeOffset="-171645.695">6824 10537 758 0,'0'0'58'15,"0"0"-54"-15,50-65 2 16,-21 29-1-16,-3-6 14 0,3 0 0 16,-4 1-17-16,-5 3 0 15,-1 0 5-15,-5 2-4 16,-4 3-3-16,-5 6 0 16,-2 8-2-16,-3 10 2 15,0 7-1-15,0 5-9 16,-14 21-5-16,-4 13 10 15,-3 8 5-15,5 2 5 16,5-3 11-16,7-8-7 16,4-5 1-16,4-9-2 15,13-5-8-15,4-7 2 16,11-7 1-16,8-3 2 0,9-8-2 16,6-9-3-16,-6-6-1 15,-10 4-49-15,-9 5 14 16,-15 7 17-16,-9 4 17 15,-6 3-29-15,-12 10 20 16,-15 16 10-16,-8 8 2 16,1 2-1-16,5-1 25 15,7-8 0-15,12-11-8 16,5-5-17-16,5-5 0 16,1-5-2-16,17-1 2 15,10 0-7-15,6-14 7 16,2-6 9-16,-4-7-9 15,-7 3-32-15,-12-2-3 16,-10 4-10-16,-3 3 14 16,-4 5 18-16,-11 2-32 0,-4 6-14 15,0 0 31-15,1 2 28 16,3 4 7-16,2 0 4 16,2 4 10-16,4 7-8 15,4 3-13-15,3 1 12 16,0-1-8-16,8-3 3 15,8-1-6-15,5-6 6 16,0-4-5-16,3 0 19 16,0-2-19-16,2-12 10 15,2-2-2-15,1-4 4 16,1 2-12-16,-4 0-1 16,-3 2-1-16,-6 6 20 0,-3 3-8 15,-3 2 2-15,-3 4-3 16,-4 1-8-16,2 0-3 15,-4 0-7-15,2 8 7 16,0 5 7-16,-2 5 3 16,-2 2 5-16,0 2 1 15,0-1 8-15,0-4-23 16,0-4 14-16,0-3-15 16,0-6 1-16,0-2-8 15,0-2 3-15,3-4 4 16,9-13-23-16,6-6 9 15,5-3-4-15,-1 6 16 16,-1 6 2-16,-1 7 1 0,-2 3 6 16,1 4-7-1,-1 0 0-15,-1 0 3 0,2 8 1 16,-1 2 0-16,3 0-8 16,1-1-39-16,-2-7-225 15</inkml:trace>
  <inkml:trace contextRef="#ctx0" brushRef="#br0" timeOffset="-171341.894">8223 10382 644 0,'0'0'0'16,"0"0"-37"-16,0 0-400 16</inkml:trace>
  <inkml:trace contextRef="#ctx0" brushRef="#br0" timeOffset="-170653.016">7564 10340 424 0,'0'0'125'0,"0"0"-23"15,0 0-44-15,0 0 30 16,0 0-10-16,0 0-42 15,-17-18-36-15,13 42 0 16,-3 14 4-16,2 3 31 0,5 0-23 16,0-5-5-16,5-12 3 15,7-5-9-15,5-10 0 16,0-7-1-16,4-2 4 16,1-13 1-16,4-16 10 15,0-11-1-15,-1-8 0 16,-6-2-14-16,-4 5-2 15,-6 9-3-15,-4 8 3 16,-3 12 2-16,-1 9-2 16,-1 7-10-16,0 0 0 15,0 18-30-15,-6 10 36 16,-5 11 6-16,-4 6 3 16,2 2 1-16,-2 0-4 15,1-4 0-15,-4-6 3 0,1-5-2 16,-2-5-1-16,3-8 0 15,7-8 0-15,2-4 17 16,7-6-17-16,0-1-4 16,0 0-2-16,11-11 5 15,10-13 1-15,11-6 2 16,3-5-2-16,0-2-26 16,0-5-120-16,1 0-195 15</inkml:trace>
  <inkml:trace contextRef="#ctx0" brushRef="#br0" timeOffset="-170207.87">8212 10413 82 0,'0'0'479'16,"0"0"-479"-16,0 0 0 15,0 0 1-15,0 0 174 16,0 0-40-16,-1 5-41 16,1-18-36-16,6-8-49 15,7-6-9-15,1 0 2 0,2 2-2 16,0 6 5-16,0 4-5 16,-4 6 0-16,-3 6-9 15,-1 3 9-15,-1 0-9 16,0 6-3-16,0 9 9 15,1 5 3-15,-1-2 1 16,-2-2-1-16,0-6 1 16,0-3-2-16,1-3 0 15,1-4-5-15,4 0 2 16,1 0 4-16,2-3 0 16,-3 2 0-16,1 1-2 15,-2 0-2-15,6 8 3 16,-1 4 1-16,2 2 1 15,0-1-1-15,1-2-40 16,0-5-42-16,-1-6-61 16,0 0-129-16</inkml:trace>
  <inkml:trace contextRef="#ctx0" brushRef="#br0" timeOffset="-169954.048">8844 10049 674 0,'0'0'0'15,"0"0"-79"-15,0 0 79 16,0 0 22-16,76 36 78 0,-31-20-15 16,5 4-21-16,-2 4-42 15,-7 7 1-15,-13 5-16 16,-8 5-6-16,-9 2 8 15,-11 7-2-15,0 7-7 16,-21 6-88-16,-19 0-67 16,-22-7-238-16</inkml:trace>
  <inkml:trace contextRef="#ctx0" brushRef="#br0" timeOffset="-167706.005">7266 10895 22 0,'0'0'765'16,"0"0"-751"-16,0 0-1 16,0 0-13-16,0 0 0 15,0 0 0-15,0 0 20 16,-21-40 19-16,21 40-34 15,0 7-5-15,-2 16 0 16,0 12 8-16,-3 9 48 16,-2 5-23-16,0 1-3 15,1-2-14-15,-2 0-8 16,2 0 7-16,-1 0-5 0,0-1 8 16,0-4-14-16,-2-3 2 15,5-8-3-15,0-3 2 16,-1-4-7-16,2-7 2 15,0-2-36-15,0-4-39 16,-4-6-54-16,-2-6-68 16,-7-4-257-16</inkml:trace>
  <inkml:trace contextRef="#ctx0" brushRef="#br0" timeOffset="-167480.728">6929 11347 738 0,'0'0'99'0,"0"0"-92"16,6 68-12-16,3-27 6 16,-1 1-1-16,1 0 30 15,-3 0-8-15,5-4 3 16,2-7-6-16,2-8-17 16,3-10 5-16,5-5-7 15,9-8 0-15,9-5 2 16,10-19-2-16,7-12-46 15,4-14-97-15,-3-10-344 16</inkml:trace>
  <inkml:trace contextRef="#ctx0" brushRef="#br0" timeOffset="-166944.349">7748 11367 697 0,'0'0'121'16,"0"0"-92"-16,0 0-25 16,0 0 7-16,0 0 34 15,0 0 19-15,29-70-58 16,-1 33-6-16,-1 1 3 16,-2 3-3-16,-6 1-16 15,-8 5 6-15,-2 2-7 16,-6 6 15-16,-2 6-2 15,-1 7-11-15,0 6 5 0,0 4-4 16,-3 16 4-16,-9 11 1 16,0 5 18-16,0 5-7 15,6-1 8-15,4-5-3 16,2-5 4-16,0-9-10 16,11-8-1-16,5-5 9 15,7-8-9-15,8 0 3 16,4-15 5-16,1-9-3 15,-2-3-5-15,-6 3 0 16,-8 7-2-16,-8 9-8 16,-10 4 12-16,-2 4-2 15,0 0 0-15,0 0-6 16,0 0 6-16,0 5-2 0,0 7 2 16,-2 3-4-16,2 3 4 15,0-2 12-15,2-2-4 16,9-2-5-16,2-3 0 15,1-2 0-15,0-2-3 16,0-4 0-16,-5-1-51 16,-1-1-62-16,-8-18-218 15</inkml:trace>
  <inkml:trace contextRef="#ctx0" brushRef="#br0" timeOffset="-166810.931">7886 11201 831 0,'0'0'0'0,"0"0"-181"0,69 0 49 15,-37 0-233-15</inkml:trace>
  <inkml:trace contextRef="#ctx0" brushRef="#br0" timeOffset="-166511.723">8246 11280 785 0,'0'0'11'16,"0"0"-11"-16,0 0-1 0,-76 14 1 15,56 10 16-15,0 6 29 16,4 6-20-16,5 0-5 15,6-3-15-15,5-6 9 16,7-12-14-16,18-9-2 16,7-6 0-16,9 0 2 15,3-19 5-15,-1-9-5 16,-7-6-6-16,-11 2-31 16,-11 1 2-16,-13 7-37 15,-3 9-72-15,-25 15-203 16</inkml:trace>
  <inkml:trace contextRef="#ctx0" brushRef="#br0" timeOffset="-165784.59">6460 12298 731 0,'0'0'89'16,"0"0"-25"-16,0 0-23 16,0 0-23-16,-69 13-4 15,35 14 11-15,1 7 27 16,3 4-16-16,7 1-24 15,10-3-1-15,7-4-11 16,6-7 2-16,5-4-4 16,16-8-1-16,11-5 0 15,9-8-2-15,11-1 5 16,3-19 0-16,-1-5-32 16,-7-7 11-16,-10-1 1 0,-17-3 18 15,-8 0-3-15,-12 1 0 16,-12 4-5-16,-9 5 3 15,-10 8 0-15,-3 7 3 16,0 9 4-16,2 2 1 16,4 8-1-16,9 8 0 15,8 2-10-15,11 5-49 16,0 0-61-16,24 0 1 16,12-11-155-16</inkml:trace>
  <inkml:trace contextRef="#ctx0" brushRef="#br0" timeOffset="-165513.293">7076 12129 970 0,'0'0'5'0,"0"0"7"15,0 0-12-15,0 0 0 16,-65 15-1-16,55 16 2 15,2 9 8-15,5 2 21 16,1 6-16-16,2 0-2 16,0-3-3-16,6-3 2 15,8-6-9-15,0-6-2 16,8-6-2-16,3-8 2 0,6-8-40 16,7-8-20-1,1-2-108-15,-3-23-112 0</inkml:trace>
  <inkml:trace contextRef="#ctx0" brushRef="#br0" timeOffset="-165314.328">7354 12236 540 0,'0'0'365'16,"0"0"-309"-16,0 0-56 16,0 0-18-16,0 0 18 15,0 0 5-15,2 36 17 16,1-14-9-16,1 2-9 15,3-1 2-15,-2-4-2 16,1 1-4-16,1-5-17 16,1 0-35-16,0-5-62 0,-1-10-118 15</inkml:trace>
  <inkml:trace contextRef="#ctx0" brushRef="#br0" timeOffset="-165047.592">7671 12107 628 0,'0'0'335'0,"0"0"-335"15,0 0-44-15,68-46 31 0,-49 46 12 16,-3 3-1 0,2 19-7-16,1 13 9 15,-2 11 12-15,-7 13 20 16,-7 6 0-16,-3 6-19 0,-4-2-1 15,-12-6 13-15,-1-7-8 16,-1-12-3-16,-2-8-13 16,-3-5 4-16,-11-6-5 15,-9-3-44-15,-14-10-155 16,-6-12-528-16</inkml:trace>
  <inkml:trace contextRef="#ctx0" brushRef="#br0" timeOffset="-164645.078">6372 13049 482 0,'0'0'174'0,"0"0"-170"16,0 0-2-16,109 6 39 15,-42-6 17-15,17-6 0 16,17-9-16-16,16-6-4 16,15 1-21-16,8-3-6 15,1 3-11-15,0 2-1 16,-11-1-15-16,-10 3-39 16,-12 3-51-16,-20 0-40 15,-25 2-246-15</inkml:trace>
  <inkml:trace contextRef="#ctx0" brushRef="#br0" timeOffset="-164389.903">6496 13371 1147 0,'0'0'0'16,"116"-20"-60"-16,-15 1 53 0,15-6 7 16,7-2 3-1,8 0-3-15,3-3 11 0,6 3-11 16,-2 1-7 0,-6 7-24-16,-9 3-54 0,-16 3-78 15,-14 5-149-15</inkml:trace>
  <inkml:trace contextRef="#ctx0" brushRef="#br0" timeOffset="-157259.943">7288 10801 20 0,'0'0'185'0,"0"0"-129"15,0 0-32-15,0 0-3 16,0 0 24-16,0 0 2 16,0 0-8-16,0-7-10 15,-2 7-3-15,1 0-23 16,1 0 14-16,0 0-1 16,0 0-5-16,0 0 6 15,0 0-13-15,0 0-4 16,0 0-2-16,0 0-4 15,0 0 3-15,0 0 3 16,0 0 0-16,6 3 0 0,3 2-1 16,2 3-5-16,2-1 12 15,3 0-2-15,2 1-3 16,3-3 0-16,2-1 1 16,2-3-2-16,2-1 0 15,3 0 4-15,0 0-4 16,2-3 3-16,-1-4-1 15,-2 1-4-15,-1 2 2 16,-3 0-1-16,-2 3 1 16,0-1-22-16,-2 1-6 15,-2-2-2-15,0 2-10 16,0-1 5-16,-4-1-19 16,-2 0-14-16,-4 2 6 15,-3-4-7-15,-4 2-46 16</inkml:trace>
  <inkml:trace contextRef="#ctx0" brushRef="#br0" timeOffset="-156709.196">7387 10874 560 0,'0'0'21'16,"0"0"5"-16,0 0-25 15,0 0-2-15,0 0-11 16,0 0 12-16,79-4 15 16,-33-3-4-16,6 1-1 15,2 1 0-15,-1 3-9 16,-3 0 6-16,1 1-6 16,-4 1 4-16,-2-2-5 15,2-1 0-15,-3-2 1 16,0 0 5-16,-4-1-6 15,-6-2-11-15,-8 4-9 16,-11-1-39-16,-8 3-85 0,-7-3-164 16</inkml:trace>
  <inkml:trace contextRef="#ctx0" brushRef="#br0" timeOffset="-156305.445">7450 10861 522 0,'0'0'24'15,"0"0"16"-15,0 0-20 16,0 0-20-16,0 0 1 16,0 0 42-16,30-8-29 15,6 0 30-15,12-2-15 16,9-2-8-16,2 1 7 16,2 2-23-16,-4 3 1 15,0 2-3-15,-7 2-2 16,2-1 6-16,-1-1-7 15,-1-1-2-15,-3-1 2 16,-6-1 0-16,-7-2 0 16,-6 4-11-16,-9 1-31 0,-8 2-7 15,-9 2-85-15,-2 0-185 16</inkml:trace>
  <inkml:trace contextRef="#ctx0" brushRef="#br0" timeOffset="-156024.954">7627 10904 271 0,'0'0'11'0,"0"0"2"16,0 0 64-16,87 4-36 16,-51-6 8-16,8-9 3 15,5-4-13-15,6-1-7 16,4 0-28-16,7 0-4 16,3-2-95-16,-4-4-211 15</inkml:trace>
  <inkml:trace contextRef="#ctx0" brushRef="#br0" timeOffset="-149752.896">6862 13016 374 0,'0'0'68'15,"0"0"-49"-15,0 0-7 16,0 0-4-16,0 0 42 15,0 0 13-15,0 0-37 16,0 0-8-16,44-16-1 16,-25 11-7-16,-1 2 7 15,0 2-15-15,-1 1-1 16,2 0 0-16,-1 0-1 16,0 0 0-16,0 0-11 15,-2 0-44-15,0 0-84 16,-5 0-116-16</inkml:trace>
  <inkml:trace contextRef="#ctx0" brushRef="#br0" timeOffset="-149131.849">6888 13422 388 0,'0'0'44'0,"0"0"-43"15,0 0 0-15,0 0 7 16,0 0 58-16,0 0 3 16,76-10-30-16,-56 1-21 15,2 3 3-15,2 0-13 16,0-3 4-16,-1 3-12 15,-2 0 12-15,-1 1-5 16,0 1-7-16,-2 1-1 16,-2 0-14-16,3-2-8 15,-4 2-23-15,-2-2-18 16,-6 3 10-16,-4 2 16 16,-3 0 27-16,0 0-34 0,0 0-5 15,-2 0 8-15,-9 0-131 16</inkml:trace>
  <inkml:trace contextRef="#ctx0" brushRef="#br0" timeOffset="-147159.004">5293 12497 658 0,'0'0'13'0,"0"0"-13"15,0 0 3-15,0 0-2 16,0 0 16-16,0 0 15 0,-8-24-18 16,8 15 26-16,0 1-12 15,0 0-14-15,0 1 5 16,1 0 1-16,-1 2 3 16,1-1-2-16,0 1-12 15,4-3 1-15,2-1-5 16,1 1-4-16,8-2 2 15,0-1-3-15,5 1 0 16,-1 1 6-16,-1 3-3 16,-2 2-3-16,-3 2-4 15,0 2-6-15,-2 0 8 16,-2 0-3-16,-3 4-8 0,4 2 13 16,-3 3-6-16,2 2 4 15,0-1 1-15,2 2 1 16,-1-1 6-16,-2-2-4 15,2-3 0-15,-4-2-1 16,1 1-2-16,-2-2 1 16,1-3-18-16,2 0-1 15,0 0-25-15,0 0-1 16,-2-6-33-16,-1 2-97 16,-6-3-204-16</inkml:trace>
  <inkml:trace contextRef="#ctx0" brushRef="#br0" timeOffset="-146627.522">5259 12743 79 0,'0'0'1'16,"0"0"17"-16,0 0 70 16,0 0 120-16,0 0-9 0,0 0-89 15,0 0-28-15,0 0-4 16,0-6-42-16,0 0-14 15,4 0-10-15,0-2 1 16,10-2-12-16,0 0 0 16,5-1-1-16,2 2 0 15,4 0-1-15,-2 4 0 16,-2 1-5-16,-1 2 2 16,-1 2 4-16,-3 0-9 15,-2 0-1-15,-3 4 4 16,-3 3-19-16,-3 4 22 15,0 1 3-15,-2 0 8 16,-2 1-7-16,0-6 9 0,1 1-6 16,2-2-2-16,2-2-1 15,2-2-1-15,3-2-6 16,5 0 6-16,2 0 0 16,3 0-5-16,2-4-40 15,2-5-45-15,0 1-42 16,-5 2-346-16</inkml:trace>
  <inkml:trace contextRef="#ctx0" brushRef="#br0" timeOffset="-142596.446">525 7215 104 0,'0'0'145'0,"0"0"-139"0,0 0 51 16,0 0 8-16,0 0 1 15,0 0-10-15,0 0 3 16,-52-22-30-16,52 16 16 16,-1 2-12-16,0 2-25 15,-1 2 36-15,1 0-30 16,1 0 3-16,0 0-4 15,-1 0-13-15,1 0 3 16,0 0 1-16,0 0-4 16,0 0-4-16,8 0-3 15,10 0 5-15,7 5 1 16,5 2 1-16,3 1 0 16,0-1 4-16,0 2-2 15,2-1-2-15,-1 0-2 0,3 1 2 16,-1-1 5-16,-5-2-5 15,-1 0 0-15,-5-3 0 16,-2 1 2-16,-3-2 1 16,-6 0-2-16,-3-2 2 15,-3 0 9-15,-4 0-5 16,-2 0-2-16,0 0-5 16,0 0 5-16,3 0-4 15,0 0-1-15,4-5 0 16,0-3-1-16,2-5-40 15,3 1-34-15,-2-2-95 16,-4-5-166-16</inkml:trace>
  <inkml:trace contextRef="#ctx0" brushRef="#br0" timeOffset="-142097.952">827 7020 473 0,'0'0'8'16,"0"0"38"-16,0 0-13 0,0 0 3 15,0 0-4-15,0 0 0 16,-13-32 14-16,13 26-46 15,0 1 2-15,12 3-4 16,6 2 4-16,2 0-3 16,5 0 1-16,-2 4-6 15,2 7 6-15,-1 2 0 16,3 6-2-16,2-1 2 16,0 2 0-16,0 1 1 15,-2 1 3-15,-4 1-4 16,-7 1-3-16,-4 3 3 15,-5 2 3-15,-7 5-1 16,0 3-2-16,-10 1 0 0,-7-1 1 16,-4-2 0-16,0-4 6 15,-1-4-3-15,1-4 6 16,1-4 2-16,1-1 1 16,-1-5 6-16,4 1-4 15,0-1-11-15,2-2-4 16,3 2 0-16,-1 0-16 15,2 0-51-15,5 1-72 16,5-4-183-16</inkml:trace>
  <inkml:trace contextRef="#ctx0" brushRef="#br0" timeOffset="-140530.023">13703 6644 646 0,'0'0'11'0,"0"0"5"16,0 0 3-16,-4-59-17 15,4 49 1-15,0 1 16 16,0 3 13-16,0 2 20 15,0 2-16-15,-3 2 3 16,3 0-25-16,0 0-9 16,0 0 1-16,0 0-6 15,-2 0-6-15,2 0-6 16,0 4 12-16,9 7-9 16,11 4 9-16,4 2 0 15,5 0 6-15,2 1-5 16,2 0 1-16,-2 0-2 15,-1 5 0-15,4 0 4 0,-2 6-4 16,3 3 0 0,-2 10 0-16,-2 10 2 0,-2 9-4 15,-5 3 4-15,-7 2-2 16,-6 0 0-16,-9-1 0 16,-2-1 1-16,-7-1-1 15,-13 0 0-15,-5 0-3 16,-4 0 6-16,-7 3 1 15,-3 1-4-15,-4 7 5 16,-7-2-4-16,-6 0-1 16,-11-6 2-16,-5-4-2 15,-8-4 0-15,-8 2-39 0,-10 0-27 16,-17-3-51-16,-17 1-136 16,-12-6-173-16</inkml:trace>
  <inkml:trace contextRef="#ctx0" brushRef="#br0" timeOffset="-138796.987">2054 6144 378 0,'0'0'10'0,"0"0"-10"15,0 0 13 1,0 0-8-16,0 0 2 0,0 0-7 15,0 0 48-15,-58-6-6 16,46 6 2-16,-3 5-6 16,-2 1-10-16,-4 4-5 15,-4-1-8-15,2 3 7 16,-2 0 0-16,0 2-14 16,-2 0 7-16,4 1 5 15,-2 0-9-15,0 1 4 16,3 2-15-16,-5 2 11 15,0 2-11-15,-2 5 0 16,2 4 10-16,2 4-10 16,1 2 0-16,-2 1-1 0,5 4-4 15,1-3 5-15,0 2 6 16,5 0-6-16,2 2 0 16,-1 4 6-16,5 0-6 15,0 1 0-15,0 3 4 16,3 3-4-16,1 2 0 15,1 3 0-15,1 1 0 16,1 4 1-16,1 6 3 16,0 2-8-16,1 3 3 15,0-3 1-15,0-3-1 16,9-4 5-16,7-3 1 16,2-2-3-16,3-1-2 15,1-4-1-15,5-2 1 0,2-8-1 16,1-4 1-1,-3-1-5-15,-3-1 5 0,-1 2 4 16,-5 2-4-16,2-1 0 16,-1 0-18-16,-2 0-47 15,3-2-6-15,-3-2-124 16,-1-5-2-16</inkml:trace>
  <inkml:trace contextRef="#ctx0" brushRef="#br0" timeOffset="-136447.406">1754 8773 301 0,'0'0'35'15,"0"0"-33"-15,-60 71-3 16,43-36 2-16,-3 1 0 15,-1 5 58-15,5 5 18 16,-1 0 14-16,6 1-12 0,-1 4-28 16,2-2-8-16,2 0-29 15,6-2 14-15,2 0-22 16,0-5 0-16,0-2 7 16,2-5-8-16,8-3-3 15,-1-1-2-15,2-3 0 16,-2-5 3-16,1-5-3 15,-2-6-4-15,-1-4-3 16,0-4-29-16,-4-2-70 16,-1-2-101-16,-2-2-1 15</inkml:trace>
  <inkml:trace contextRef="#ctx0" brushRef="#br0" timeOffset="-136073.597">1199 9244 408 0,'0'0'128'0,"0"0"-128"16,0 0 3-16,0 0 32 15,0 92 37-15,0-47-23 16,0 7-13-16,0 5 4 16,0 1-8-16,6-1-4 15,5-4-12-15,4-7-2 16,3-7 5-16,3-6-5 16,1-6-12-16,1-6 0 0,6-8 2 15,3-7-4-15,7-6 1 16,13-10 6-16,3-13 9 15,1-8-16-15,-1-3-9 16,-7-5-57-16,-3 0-45 16,-8 2-44-16,-9 7-210 15</inkml:trace>
  <inkml:trace contextRef="#ctx0" brushRef="#br0" timeOffset="-134708.804">871 10157 696 0,'0'0'18'15,"0"0"44"-15,0 0-46 16,0 0-16-16,0 0 2 16,-60 9-1-16,42 6 7 15,5 3 3-15,2 3-6 0,5 3 5 16,6 3-10-1,0 2 0-15,10 0-5 0,7 2 5 16,0 3 0-16,2 0 5 16,-4 3-6-16,0 1 2 15,-7 2 1-15,-6 4 3 16,-2-1-5-16,-12-1 0 16,-10-3-3-16,1-7 8 15,1-7-5-15,6-9 4 16,6-7-2-16,5-5-2 15,3-4 12-15,0-2-12 16,7-17-10-16,16-12-69 16,8-3 42-16,4 0 8 0,-1 6 0 15,-2 8 26-15,-5 5 6 16,-4 3-2-16,-3 4 3 16,-6 4-1-16,-3 1 1 15,-4-1-3-15,2-2 4 16,-2-1 15-16,4-4-20 15,1-5 36-15,1-3-30 16,1-6-5-16,-2-5-1 16,-1-3-1-16,1-3-10 15,-4 3 8-15,-3 4-16 16,-3 5 14-16,0 6 3 16,0 8 2-16,-2 4-6 0,0 5-1 15,3 1 4-15,-3 0-44 16,0 11 30-16,0 8 10 15,0 6 7-15,0 5 32 16,0 3-8-16,-3-2-1 16,-1-3-20-16,4-9 1 15,0-7 1-15,0-6-5 16,0-4 0-16,2-2-6 16,7-5 6-16,1-13 8 15,1-7 27-15,-2-2-25 16,-1 3-10-16,-4 4 10 15,-2 8 10-15,-2 6-18 16,0 4 1-16,0 2-3 16,2 0-12-16,0 8-2 15,1 10 13-15,-1 11 1 0,0 3 5 16,0 3-5-16,-2-1 4 16,0-3 8-16,0-1-11 15,0-2 11-15,0-6 1 16,0-2-9-16,-2-6 9 15,0-7 0-15,2-4-6 16,0-3-5-16,0 0 33 16,0 0 34-16,-2-13-8 15,2-14-50-15,0-12-11 16,0-10 0-16,0-6-1 16,0-2-5-16,0 2-3 15,0 2-22-15,0 5 5 0,2 4 11 16,4 4-8-1,9 7 8-15,0 3 14 0,5 7-19 16,-1 6 3-16,-1 4 2 16,-2 6 15-16,-1 7-7 15,-2 0 4-15,-2 6-5 16,-4 13 6-16,-7 10 4 16,0 7 0-16,-17 5 2 15,-3 2 2-15,-3-2 2 16,0-4 2-16,10-4-6 15,2-6-4-15,4 2-6 16,7-8-48-16,0-9-124 16,0-12-382-16</inkml:trace>
  <inkml:trace contextRef="#ctx0" brushRef="#br0" timeOffset="-132615.962">1528 10491 263 0,'0'0'433'16,"0"0"-433"-16,0 0-129 15,0 0 65-15,0 0 64 16,0 0 129-16,0 19 1 16,5-31-130-16,7-4 9 0,-2-4-9 15,5-4 0-15,0-2 0 16,-1 1 7-16,0 0-5 15,-3 5-2-15,-2 2-4 16,-4 7-9-16,-1 5 12 16,-4 3-1-16,0 3 2 15,0 0-11-15,-12 16 14 16,-6 9-6-16,-2 10 6 16,4 3-2-16,2 0 0 15,7-4-1-15,6-4 4 16,1-9 14-16,0-4-18 15,6-10-12-15,8-5 10 16,2-2-8-16,6-5 10 16,4-14 17-16,1-10-15 0,4-2-4 15,2-4-2-15,-2-1-6 16,1 2-16-16,-5 5-74 16,-3 5 6-16,-4 8 33 15,-9 7 24-15,-6 5 21 16,-5 4 5-16,0 0-1 15,0 2-20-15,-9 13 32 16,-8 3 0-16,-5 6 13 16,-1 6 16-16,2 1 23 15,-1 4 13-15,4-2-28 16,4-3 12-16,6-3-23 16,7-5-6-16,1-5 1 15,0-6-21-15,14-6 0 0,6-5 0 16,3 0 30-16,6-9-29 15,1-8 34-15,-3-5-22 16,-1 0-3-16,-4 1-5 16,-4 0-2-16,-6 5-3 15,-3 6 2-15,-5 6 5 16,-4 2-7-16,0 2-3 16,0 0 2-16,-2 11-6 15,-9 7 7-15,2 3 0 16,2 0-6-16,2-1 4 15,5-3 4-15,0-3-1 16,5-5-1-16,11-3-4 16,4-6 3-16,5 0 2 0,2-12 8 15,3-10 5-15,2-3-14 16,-7-6 2-16,-2-3 6 16,-3-1-8-16,-3-3-16 15,-3 2-7-15,-6 1-9 16,-3 2 5-16,-2 5-7 15,-3 4 33-15,0 6 1 16,0 8 8-16,0 4-6 16,0 6 31-16,0 0-33 15,-3 13-5-15,-4 12-1 16,-3 8 5-16,-1 7 1 16,0 5 0-16,2 6 2 0,0 0 5 15,0 0 20-15,2-3-5 16,5-5-7-16,2-2 5 15,0-7-14-15,11-7-6 16,7-8 0-16,7-9-3 16,4-7-1-16,2-3 3 15,0-12 1-15,-2-11 6 16,-1-2-5-16,-8-5-2 16,-8 1-4-16,-10 1 4 15,-2 1-31-15,-6 6-7 16,-13 6-4-16,1 6 15 15,-1 4 13-15,6 5 14 16,1 0-2-16,6 0 2 16,4 0-3-16,2 0-8 15,0 2-3-15,0-2 1 0,15 0-14 16,1-2 17-16,4-11 11 16,-1-5 22-16,1-6 26 15,-5-3-15-15,2-3-5 16,-3-3 7-16,-3-1-32 15,1-3 3-15,-6 2 8 16,-1 1-14-16,-2 6 0 16,-1 7-2-16,-2 9 4 15,0 8-4-15,0 4-4 16,0 0 3-16,0 7-13 16,0 10 10-16,0 5 6 15,0 1 12-15,0-1-5 0,0-6 0 16,2 1 9-1,2-7-13-15,1-1 2 0,1-1-3 16,2-4-2-16,3-3-4 16,3-1 2-16,-1 0 1 15,1-1 1-15,3-9 9 16,0-1-4-16,-1-2 2 16,0-1-5-16,-1-2 5 15,0-2-7-15,0-2-4 16,0 0 0-16,0 0 4 15,-3 1-9-15,-3 3 8 16,0 3-2-16,-4 3 3 16,-1 4 2-16,-2 3-2 0,-1 3-5 15,-1 0-12-15,0 0 3 16,0 0-18-16,0 0-3 16,0 0 28-16,-1 10 4 15,-8 7 6-15,-2 5 27 16,0 2-7-16,4-1 11 15,4-2-18-15,1-6 2 16,2-4-12-16,0-3-2 16,11-5-2-16,5-3-2 15,5 0 0-15,5-11 12 16,3-5-4-16,-2-4 3 16,0 1-9-16,-5 1 1 0,-7 4-3 15,-6 5 2 1,-7 5 1-16,-2 4-3 0,0 0 0 15,-5 0-4-15,-7 13 4 16,-3 4 0-16,-1 2 5 16,7 1-5-16,4-2 0 15,5-3 2-15,0-5-2 16,0-5 0-16,12-2-6 16,6-3-6-16,0 0 12 15,3-7 2-15,-1-7 5 16,-1-5 0-16,-6 1-7 15,-4 0 0-15,-3 2-3 16,-5 5 0-16,-1 3-11 16,0 5 14-16,0 3 1 0,-5 0 5 15,-1 5-6-15,1 1-8 16,3-1 7-16,2 0 0 16,0-5-1-16,9 0-1 15,16-5-19-15,9-13 22 16,4-9 10-16,4-4-10 15,-8-2-1-15,-5-3-21 16,-8 1 22-16,-8 1 8 16,-5 1 1-16,-7 6 7 15,-1 9 16-15,0 7 31 16,0 8 1-16,0 3-50 16,0 0-14-16,0 16-25 15,0 9-12-15,5 6 22 16,4 4-80-16,0-7-47 15,3-5-329-15</inkml:trace>
  <inkml:trace contextRef="#ctx0" brushRef="#br0" timeOffset="-131305.874">1099 11641 606 0,'0'0'10'0,"0"0"15"16,0 0-24-16,0 0 30 16,0 0 48-16,0 0-12 15,3-56-27-15,7 38-7 16,6-6-17-16,2-3-7 16,1-3 2-16,-1-2-11 15,0-2 0-15,-3 2 0 16,-3 1 2-16,-7 7-6 15,-4 6 4-15,-1 8-24 0,0 10 5 16,-1 1 10 0,-13 23-47-16,-4 13 46 15,-3 10 10-15,5 8 3 0,2 0 0 16,10-3 1-16,4-10 7 16,0-9-2-16,2-12 12 15,12-6-20-15,2-5-1 16,7-7 3-16,-2-3 6 15,3 0-15-15,0-8 17 16,-4-5-6-16,-4 0-3 16,-5 1-2-16,-7 3 0 15,-4-1-3-15,0 2-16 16,-6 1-13-16,-9 1 8 16,-3 1 2-16,3-1 18 15,1 0 4-15,7 0 3 0,3-2 6 16,4 1-9-1,1-3-16-15,18-3 15 0,6-2 2 16,9-3 4-16,3-1-2 16,-1 1 0-16,3 2-6 15,-5 3 6-15,-7 2 5 16,-5 4-8-16,-12 3 0 16,-8 4-2-16,-2 0-19 15,-2 0 21-15,-11 8 6 16,-8 6-3-16,-2 6-3 15,5 0 6-15,2 1 0 16,10 0-6-16,3-5 11 0,3-1-11 16,0-6 1-16,12-3-1 15,1-3-3-15,4-3 1 16,2 0 2-16,-1-12 27 16,1-6-16-16,-8-1-9 15,-2-2-2-15,-6 1-12 16,-3 1-5-16,0 4 2 15,-7 2-10-15,-2 4 16 16,-2 2 3-16,5 4-9 16,2 1 15-16,4 2 0 15,0 0 0-15,0 0-12 16,2 3 1-16,10 8 11 16,3-1 0-16,1 0 1 0,2-6 7 15,-1-2-5 1,2-2-2-16,-2 0 13 0,2-13-10 15,1-2 15-15,2-5-3 16,3-5-16-16,1 0 0 16,1-1 0-16,-3 3-3 15,-3 5-3-15,-2 7 6 16,-1 4-2-16,-4 5 1 16,-1 2-7-16,-1 0-6 15,-3 12 8-15,2 3 6 16,2 0 13-16,-1 3-1 15,2-6 7-15,6-1-19 16,5-6 6-16,8-5-4 16,5 0-1-16,3-5-2 0,2-8-20 15,-2 3-65-15,-12 1-160 16</inkml:trace>
  <inkml:trace contextRef="#ctx0" brushRef="#br0" timeOffset="-129331.069">1317 12073 539 0,'0'0'6'16,"0"0"-6"-16,0 0-20 16,0 0 20-16,-77 83 1 15,51-50 73-15,8-2-9 16,7-4-22-16,4-5-15 15,7-4-24-15,0-2-3 16,5 1 7-16,8-5-8 16,7 3 0-16,1 1 0 15,-3-1 0-15,1 3 9 16,-8 4-6-16,-4 1 0 16,-7 1 10-16,0 2-7 0,-5-3-4 15,-8-3 7-15,1-6-6 16,3-7-3-16,7-3 7 15,0-4 6-15,2 0-12 16,0-8-1-16,2-13-43 16,13-6-46-16,4-4 34 15,4 2 23-15,-1 7 21 16,-1 5-4-16,-3 4 15 16,-4 2 22-16,-3 4 15 15,0 3 5-15,-2 0-21 16,3-3 3-16,3 0 3 15,4-3-17-15,4-2-1 16,0-4 10-16,-1 0-19 16,-5-2 0-16,-7 0-1 0,-3 3 1 15,-2 4-12-15,-5 4 8 16,0 4 4-16,0 2-2 16,0 1 4-16,0 2-4 15,-7 12 0-15,0 3 2 16,0 2 0-16,1-1 9 15,3-4-5-15,3-2-3 16,0-6 7-16,0 0-8 16,0-3 0-16,12-3-4 15,4 0-9-15,4-3 13 16,4-9 10-16,0-3 7 16,3-1-14-16,0-1 2 15,-1 4 0-15,-6 3-5 0,-3 4 1 16,-9 5-7-16,-6 1 6 15,-2 0-16-15,0 0 16 16,-1 1 7-16,-13 13-5 16,-5 1 7-16,-1 4-4 15,0 1 4-15,6 0 16 16,2 0-12-16,6-1-11 16,3-2 3-16,3-6-4 15,0-1-1-15,7-5-3 16,2-2-12-16,5-3 13 15,-3 0 2-15,1-3 0 16,-3-6 21-16,1-3-6 0,-4 1-3 16,-2 0-2-16,-2 0 2 15,1-1-10-15,-3 0-2 16,2-1-12-16,-2 2-10 16,0 4-19-16,0 3 17 15,0 2 14-15,0 2 8 16,0 0-17-16,2 0-19 15,6 0 33-15,0 7 3 16,1 1 4-16,4-1 0 16,0-1-2-16,2-6 0 15,5 0-8-15,1 0 8 16,0-6 7-16,0-9 3 16,-3 1-10-16,-5-1 6 0,-2 1-3 15,-6-1 9-15,-1-1-12 16,-1 0 0-16,-3-1 0 15,0-2-16-15,0 0 16 16,0-1-6-16,2 0 6 16,7 1-14-16,2 4-4 15,3 0 4-15,4 4 1 16,0-1 3-16,3 1-1 16,-1 1 2-16,-4 3-1 15,-7 3 5-15,-3 2-3 16,-6 2 4-16,0 0-23 15,0 0 27-15,-14 10 3 16,-2 6-1-16,-5 3 2 16,5 2-3-16,0 3-1 0,4 1 9 15,4 1 5-15,3-2 9 16,3-3-5-16,2-4-9 16,0-6-4-16,8-6-1 15,7-3-4-15,-2-2 4 16,8-2-2-16,-1-11 34 15,1-4-12-15,-1-2-13 16,-1-2-11-16,-3 0 0 16,-1-4 9-16,-1 0-9 15,-1 1-3-15,-3-2 2 16,0 1-3-16,-4-1-4 0,-1 3 7 16,-1 0 1-1,-1 6 0-15,-2 4-1 0,0 6 1 16,0 3 13-16,-1 4-13 15,3 0-17-15,-1 4-8 16,3 11 25-16,-3 6 2 16,3 3 7-16,-5 3 13 15,0-3 5-15,0-3-10 16,0-5-1-16,0-3 8 16,0-4-14-16,0-4-6 15,0-5-3-15,0 0-1 16,1 0-1-16,8-5-30 15,6-9 11-15,3-6 9 16,-3 3-47-16,1 6 20 0,-6 6 30 16,-3 5-2-16,-3 0-5 15,4 1 15-15,2 7 11 16,1 1 3-16,1 1 12 16,4-4-9-16,0 0-5 15,5-3-9-15,1-1-1 16,1-2-2-16,4 0-2 15,-4 0 2-15,1-9-50 16,-3 1 0-16,-2 1-143 16,-6 2-35-16</inkml:trace>
  <inkml:trace contextRef="#ctx0" brushRef="#br0" timeOffset="-128738.8">2635 12030 509 0,'0'0'275'0,"0"0"-266"16,0 0-8-16,0 0 0 15,0 0 23-15,0 0 39 0,0-31-33 16,2 19-27-16,5-1-3 15,2-2-2-15,4-2 1 16,3 2-14-16,-5 3-2 16,-4 6 3-16,-4 5 11 15,-3 1-13-15,0 0-12 16,2 4 22-16,0 10 3 16,3 4 6-16,-1 2 8 15,6-1-11-15,1 0-4 16,2-2-33-16,1-4-30 15,-5-7-114-15</inkml:trace>
  <inkml:trace contextRef="#ctx0" brushRef="#br0" timeOffset="-128341.477">1306 12915 835 0,'0'0'11'15,"0"0"-11"-15,94-34-6 16,-29 7 0-16,7 1 12 16,9 0 0-16,3-2-6 15,3 2 0-15,3 1 0 16,-1 3 0-16,-5 2-4 16,-8 4-3-16,-9 4 2 15,-10 4 6-15,-11 4-5 16,-11 1 1-16,-12 3-12 15,-9 0-32-15,-12 0-33 0,-2 3-84 16,-18 4-2 0</inkml:trace>
  <inkml:trace contextRef="#ctx0" brushRef="#br0" timeOffset="-126203.92">10180 11638 725 0,'0'0'21'0,"0"0"-19"15,0 0-1-15,-72-5 0 16,45 17 9-16,-3 3 25 16,2 2-17-16,3 1-6 15,6 1 17-15,10-1-29 16,9 0 1-16,0-1-1 15,19-1-8-15,9 2 8 16,6-2 3-16,2 3-3 16,-4-2 0-16,-9 3 0 15,-7 0 7-15,-12 0-7 16,-4 0 0-16,-9 2 0 0,-16 1 0 16,-9 1 13-1,0-2 5-15,-1-4 3 0,8-6 0 16,7-5-8-16,9-4-11 15,6-3 6-15,5 0-8 16,0 0-36-16,11-4-38 16,12-8-51-16,5-1 7 15,3 5-9-15,-5 1 39 16,-1 4-65-16,-3 0 38 16,-6-3 115-16,-1 0 24 15,-7 1 143-15,-1-1-28 16,-3 1 41-16,-1 0-68 15,1-2-35-15,-2 1-1 16,0-2-11-16,4-1-12 0,0-1-23 16,3-3-22-16,5-3 5 15,4-1-9-15,7-5-5 16,0 1 7-16,9-3-12 16,-1-2 6-16,1 0 0 15,0-2-3-15,-3-2-4 16,-4 2-7-16,-8 3 9 15,-7 9-2-15,-9 6 3 16,-3 9 1-16,0 1 2 16,-3 0-14-16,-14 11-4 15,-6 10-9-15,-3 9 28 16,1 4 6-16,4 2-2 16,7-4-2-16,8-2-1 0,6-5 2 15,0-6 0-15,8-2-1 16,8-4 4-16,2-5-11 15,3-4 5-15,-2-3-5 16,-2-1-48-16,-7-5-61 16,-8-14-206-16</inkml:trace>
  <inkml:trace contextRef="#ctx0" brushRef="#br0" timeOffset="-126076.6">10447 11802 414 0,'0'0'0'16</inkml:trace>
  <inkml:trace contextRef="#ctx0" brushRef="#br0" timeOffset="-125237.79">10749 11888 755 0,'0'0'16'15,"0"0"-16"-15,-76 51 0 16,60-33 18-16,5 3 5 16,7 3 1-16,4 0-20 15,0-1 6-15,14-3-15 0,5-7 5 16,2-9-5-16,3-4 5 15,1-7-9-15,2-14-13 16,0-5-16-16,-6-4-32 16,-5 4 18-16,-9 1 5 15,-7 8 22-15,0 3 20 16,-4 7 2-16,-9 4 0 16,-1 3 2-16,-1 0 2 15,2 5 7-15,3 3 8 16,4 2 25-16,6 1-22 15,0 0-16-15,2 2 4 16,14-2 4-16,5-3-8 0,4-2-3 16,4-6 12-1,0 0-12-15,-4 0-5 0,-4-9-25 16,-5-5 29-16,-3-5 1 16,-3 0 0-16,-1-5 5 15,3 1-4-15,0-4 1 16,3 6-2-16,0 6-2 15,0 4-10-15,0 7 9 16,-1 4 3-16,-1 0-12 16,-1 0 12-16,-1 6-5 15,0 9 10-15,-1 1-5 16,-1 1 13-16,-2 0 0 16,3 0 2-16,0-2 1 0,-1-1-3 15,1-2-2-15,5-1 8 16,1-4-19-16,7-4 1 15,4-3 25-15,2 0-21 16,2-15 1-16,-1-3 0 16,-3-2-6-16,-3-2 3 15,-6 4-3-15,-4 0-15 16,-5 1 1-16,-5 4 8 16,-3-1-11-16,-1 4 14 15,0 3 0-15,-2 4 1 16,-7 1 2-16,-2 2-2 15,-3 5-5-15,-1 9 7 16,-2 8 16-16,3 3 22 0,1 4-19 16,6-1 10-16,7-1 15 15,0-8-32-15,17-4 4 16,9-5 3-16,9-8-1 16,9-2 17-16,7-2-27 15,5-10-8-15,-1-5-1 16,-2 2-54-16,-10-7-85 15,-10-4-320-15</inkml:trace>
  <inkml:trace contextRef="#ctx0" brushRef="#br0" timeOffset="-122445.953">12563 11786 559 0,'0'0'118'0,"0"0"-87"16,0 0-10-16,0 0 4 16,0 0 13-16,0 0 1 15,-64-38-6-15,38 38 20 16,-3 15-29-16,0 4-8 15,-1 6 5-15,3 3-6 16,5 3-15-16,6 1 28 16,9-2-28-16,7-4 0 15,0-4 0-15,16-3 0 16,8-6 0-16,5-7-2 16,4-6-1-16,2-2 3 15,-1-15 10-15,-3-4-10 0,-7-4-20 16,-5-5 4-16,-6-1-2 15,-9-2-4-15,-4 0-15 16,0 5 5-16,-10 5-4 16,-5 8 17-16,-1 7 13 15,2 8 5-15,-1 0-2 16,3 8-9-16,-2 6 12 16,4 2 9-16,1 5-6 15,6-2-1-15,3 3 6 16,0-3-8-16,0-1 3 15,10 0-3-15,2-4 0 0,2-1 0 16,-5-7-3-16,0 0 3 16,-3-3 11-16,-3-1-11 15,1-2 0-15,1 0-10 16,7-2 18-16,6-13-8 16,6-3 30-16,3-4-29 15,0 0 4-15,-3 4-4 16,0 5 0-16,-2 5-2 15,-2 5 0-15,-3 3-4 16,-2 0-2-16,-2 14-6 16,-5 7 13-16,-6 0 2 15,-2 5-2-15,0-4 0 16,-3-1 9-16,-4-6-9 16,1-4 0-16,6-4-6 0,-3-4-3 15,3-3-37-15,0 0 5 16,15-11 0-16,9-6 4 15,3-3-126-15,-2 3 14 16,-1 8 73-16,-4 4 73 16,-4 5 6-16,1 0 25 15,-3 0 49-15,-1 6-6 16,0 1 5-16,2 2-25 16,4-7-14-16,1-2-22 15,1 0 5-15,3-2-12 16,-1-12 0-16,1-3-7 15,-3-2 5-15,-1 2 0 0,-1-1 1 16,-3 2-3 0,3 3-8-16,1 1 0 0,3 6 3 15,1 2 2-15,2 2 0 16,-1 2 3-16,2 0-8 16,-4 0 2-16,-3 0 0 15,-2 0-1-15,-1 2-1 16,-2 0-22-16,1-2-9 15,2 0 17-15,1-2 3 16,-3-6 12-16,-3-1 3 16,-5 3 1-16,-4 2 16 15,-3 2 34-15,-1 1 0 16,0 0-11-16,-2-1-35 16,-13 2-2-16,-8 0-6 15,-5 0-4-15,-1 0 7 0,-1 2-6 16,-1 5 5-1,2 3 1-15,-2 2 7 0,2 5-5 16,0 2 2-16,1 5 16 16,5 0-4-16,4 3 15 15,5-2-4-15,7-2-15 16,7 1-6-16,0-2-6 16,9 0 5-16,11-2 9 15,4-3 5-15,6-4-11 16,3-2 1-16,3-5 8 15,3-6-11-15,-2 0-2 16,1-3-4-16,0-11 14 0,-1-2-14 16,-5 1 2-1,-1-4 4-15,-2 1-6 0,-2-1 0 16,0 0 0-16,-2 0 3 16,-5 3-1-16,-4 4 2 15,-7 4-3-15,-3 3-1 16,-3 3 0-16,-3 2 4 15,0 0-5-15,0 0 1 16,-4 0-3-16,-10 7 2 16,-4 6-4-16,-1 5 4 15,-3 2-3-15,4 4 4 16,5 3 1-16,4 0-1 16,6 0 0-16,3-3-3 15,0-5 1-15,11-5 1 0,12-7-4 16,8-7 5-16,12 0 13 15,8-15-5-15,6-5-8 16,-3 0-12-16,-8 3-50 16,-14 6-107-16,-20 4-330 15</inkml:trace>
  <inkml:trace contextRef="#ctx0" brushRef="#br0" timeOffset="-121768.896">11471 12406 667 0,'0'0'39'16,"0"0"36"-16,0 0-29 16,0 0-28-16,0 0-2 15,0 0-6-15,0 0 1 16,15 55 47-16,-5-18-5 15,-3 3-21-15,4-2-12 16,-4-3-7-16,2-5 2 16,-1-3-12-16,2-4 5 15,-4-6-7-15,0-3-1 16,-1-4-26-16,-4-6-43 16,-1-4-55-16,-4 0-27 0,-15-20-222 15</inkml:trace>
  <inkml:trace contextRef="#ctx0" brushRef="#br0" timeOffset="-121539.513">11398 12605 761 0,'0'0'74'16,"0"0"-74"-16,0 0 0 15,7 56 1-15,-1-34 6 16,1 0 30-16,3 1-4 15,1-1 3-15,3-2-24 0,4-5-9 16,5-6 5-16,6-8 4 16,8-1-9-16,7-6-3 15,3-13 0-15,3-8-25 16,-1-3-87-16,-8-2-115 16</inkml:trace>
  <inkml:trace contextRef="#ctx0" brushRef="#br0" timeOffset="-119796.733">10405 13093 653 0,'0'0'46'0,"0"0"10"15,0 0-18-15,0 0 31 16,0 0 6-16,0 0-41 15,-2 1-34-15,2 14 0 16,1 12 0-16,3 5 26 16,0 4-1-16,1-2-13 15,2-3-3-15,2-6 0 16,3-9-5-16,2-4 5 16,3-7-8-16,2-5-2 15,2 0 4-15,5-13 1 0,-1-10 4 16,2-8-6-1,-4-4-1-15,-8 1-1 0,-5 6 0 16,-4 7 2-16,-5 8-2 16,-1 6-12-16,0 7 4 15,0 0 0-15,0 0-8 16,0 7 6-16,-3 8-7 16,-1 8 17-16,4 1 0 15,0-2 5-15,7-3-10 16,5-5 5-16,4-4-1 15,3-5-3-15,-1-4-4 16,3-1 8-16,0-2 0 0,0-13 0 16,-3-7-9-16,-4-3-11 15,-6-1-2-15,-6-1-7 16,-2 4-23-16,0-2 0 16,-3 4 19-16,-4 5 17 15,2 7 16-15,1 3 0 16,4 6 7-16,0 0-7 15,0 4-15-15,0 11 15 16,9 6 0-16,1 8 4 16,0 1 1-16,-2 2 17 15,-4 3-4-15,-2-1 3 16,-2-3 4-16,0-3-14 16,-5-7-4-16,-3-4-1 15,0-8-1-15,4-4-1 0,2-3-1 16,2-2-3-16,0-2-20 15,0-14-5-15,8-7-92 16,8-2-42-16,5 2 83 16,0 2 76-16,0 6 8 15,0 5 18-15,-2 0 18 16,1 1 14-16,-2 3-11 16,3-1 5-16,-3 3-21 15,3 2-12-15,-1-2-1 16,1 2-2-16,0-4 9 15,1-2 7-15,-1-2-14 16,0-1-3-16,-1-3 1 16,-1-2-7-16,-4 1-8 0,-3 1 6 15,-3 3-7-15,-6 3 0 16,-2 6-9-16,-1 0-3 16,0 2 0-16,0 0-10 15,0 0-2-15,-3 8-2 16,-7 4 24-16,0 3-3 15,0-1 5-15,2 2 1 16,0 1-1-16,0 2 1 16,1 2 3-16,3 1 4 15,3 1 1-15,0-4-6 16,1 0 1-16,0-4-3 16,3-3 4-16,6-4-3 15,1 0 4-15,1-5-4 0,3-3 1 16,1 1 10-16,1-1 2 15,3 0-3-15,0 0-10 16,3 0 4-16,2-4-3 16,4-6 2-16,2-1-5 15,4 2-11-15,0-4-71 16,-1-1-106-16</inkml:trace>
  <inkml:trace contextRef="#ctx0" brushRef="#br0" timeOffset="-118007.091">12024 13158 266 0,'0'0'118'15,"0"0"-11"-15,0 0 17 16,0 0-40-16,0 0-8 16,0 0-4-16,23-36-6 15,-18 31-29-15,1-3-20 16,3-2-14-16,4-1 5 16,4-2-5-16,1-1-3 15,2 4 1-15,-4 2-1 16,-4 4 0-16,-3 3-2 15,-2 1-10-15,-3 0-5 16,-1 13 7-16,-3 5 8 16,0 4 2-16,0 3 7 0,-8 0-6 15,-1-3 10-15,1-1-7 16,3-5 1-16,1-7-1 16,2-2-3-16,2-7 0 15,0 0 1-15,0 0 2 16,7-11-3-16,10-7-2 15,2-1-20-15,-1 3 5 16,-5 8 0-16,-6 3 12 16,0 3 1-16,2 2-5 15,3 0-5-15,7 0 13 16,5 0 5-16,6 0 25 16,1 0-18-16,-1 0 2 15,-3 0-3-15,-2-1-6 0,-5-2 0 16,-2-1-4-16,-3-3 3 15,-1 1-4-15,-3-1-10 16,-3 1 2-16,-4 4-6 16,-2 1-1-16,-2 1 5 15,0 0-11-15,0 0 3 16,-10 4-2-16,-4 8 20 16,0 2 0-16,5 1 2 15,5 2 1-15,4-3-3 16,0 1 5-16,2-4-10 15,8-4 5-15,-2 0 0 16,-1-7 3-16,0 0-2 0,0 0-1 16,0 0 4-16,2-11 5 15,-2-1-8-15,-3-3 5 16,-2 0-6-16,-2 1-5 16,0 1-14-16,0 4-9 15,-5 2-10-15,-2 1 28 16,-2 6-5-16,1 0 15 15,1 0-10-15,0 2 5 16,2 8 5-16,3 1-1 16,2 3-4-16,0-2 4 15,0 3 0-15,7-4 2 16,5-2-2-16,0-2 3 16,2-4-2-16,0-3 6 15,1 0-6-15,2 0-5 0,0-10 5 16,1-2 8-16,-2-3-7 15,-1 2 3-15,-3 2-2 16,-5 3 0-16,1 2 9 16,-3 2-8-16,0 4 3 15,0 0-6-15,2 0-4 16,3 0-4-16,1 6 8 16,2 3 6-16,-1 5 4 15,-1 0-5-15,-5-2 6 16,-1 0-4-16,-3-3-5 15,-2-3 6-15,2-1-7 0,-2-4-2 16,0-1-14 0,2 0-5-16,5-4-1 0,0-7 13 15,3 0-8-15,-1 1 8 16,-2 5 8-16,1 1 4 16,2 2-4-16,3-2 0 15,3 0 0-15,2-1 10 16,2-1 0-16,3-1 17 15,0-1-15-15,2-4 7 16,-1 2-3-16,-2-3-11 16,-2 1-4-16,-6 3 2 15,-4 2-6-15,-4 1-2 16,-4 5 1-16,-2 1-21 16,0 0 3-16,0 4 2 15,-11 11 19-15,-3 4 0 0,3 3 1 16,1-1 8-16,4-1 5 15,5-2 4-15,1-5-14 16,0-2 1-16,9-4 0 16,6-5-4-16,3-2 5 15,0 0 18-15,4-10-13 16,-1-5 1-16,-1-2-5 16,-2-1-6-16,-3 4 0 15,-6 0 2-15,-2 6 1 16,-2 0 2-16,-4 5-4 15,1 1-2-15,-2 2-22 16,0 0 8-16,0 5 6 0,-6 10 6 16,-6 3 3-16,-2 4 9 15,-2 2-2-15,1 4-1 16,0-1 5-16,0 0 8 16,-3 0-17-16,2-4 6 15,-1 1 2-15,0-4-5 16,1-1-1-16,4-6-4 15,3-2 5-15,5-7-3 16,3-4-2-16,1 0 0 16,0 0 0-16,0 0 2 15,15-10 9-15,5-2-2 16,4 0 4-16,3-1-8 16,1 2-2-16,0 2-3 0,1 2-35 15,-5 1-73 1,-7 0-142-16</inkml:trace>
  <inkml:trace contextRef="#ctx0" brushRef="#br0" timeOffset="-116947.369">13676 13288 357 0,'0'0'428'16,"0"0"-395"-16,0 0-33 16,0 0 0-16,0 0 46 15,0 0 3-15,30-47-34 16,-8 25-10-16,2-3-5 16,3-1 0-16,-1-3 7 15,-3-1-7-15,-6 3-13 16,-4-2 8-16,-7 4-1 15,-3 3-8-15,-3 6 14 16,0 6 3-16,0 5-3 16,0 5-4-16,-3 0 4 0,-3 3-12 15,-3 14 9-15,-2 8 0 16,1 4 6-16,1 4 4 16,6-3 16-16,3 0-7 15,0-5 6-15,4-5-7 16,8-5-13-16,2-6 7 15,-2-4-8-15,0-5 3 16,-1 0-4-16,-4-13-40 16,-4-9-127-16,-3-8-486 15</inkml:trace>
  <inkml:trace contextRef="#ctx0" brushRef="#br0" timeOffset="-116814.977">13780 13082 805 0,'0'0'0'16,"0"0"-169"-16,76 3-103 15</inkml:trace>
  <inkml:trace contextRef="#ctx0" brushRef="#br0" timeOffset="-115427.78">14045 13276 753 0,'0'0'85'16,"0"0"-85"-16,0 0-50 16,0 0 50-16,0 0 7 15,65-47 0-15,-46 27-5 16,1-2 5-16,-2-2-4 15,-4 5-3-15,-7-3-1 16,-7 7 1-16,0 3 0 16,0 5 0-16,-7 4-1 15,-7 3 1-15,-4 4-4 16,-2 11 2-16,1 5 2 16,1 0-1-16,4 4 1 0,6-3 0 15,6-2 0 1,2-4 1-16,3-3-1 0,15-3 2 15,2-5 7-15,5 1-8 16,-1-5 6-16,-1 0-6 16,-4 0-1-16,-4-3 0 15,-3-2-8-15,0-2 7 16,-1-2 2-16,-2 0 3 16,2 0-2-16,-2-2-4 15,5 4 0-15,-1 0-1 16,3 2 3-16,1 3-3 15,-2 2 3-15,-1 0-5 0,0 0 4 16,-5 8-1 0,-2 3 2-16,-4 7-1 0,-3-2 2 15,0 5 1-15,-8-1-1 16,-6-2 12-16,3-5-11 16,2-2 2-16,2-6-2 15,6-3-2-15,1-2-4 16,0 0-21-16,8-5-14 15,13-12-2-15,6-5-56 16,0 4-34-16,2 3 55 16,-2 3 56-16,-1 5 18 15,1 1-4-15,-6 3 6 16,-5 2 5-16,-6 1-3 16,-4 0 6-16,-2 0 21 15,-2 0-8-15,1 0 67 0,-1 0-27 16,2-3-39-1,-1 3 1-15,2-2 2 0,-1 0-14 16,0 1-6-16,1 1-5 16,0 0-3-16,1-2 3 15,-1 1 0-15,2 0-27 16,-1 0 7-16,-1-2-3 16,2 3 13-16,-2 0 0 15,-3-2 20-15,1 2-12 16,-3 0 2-16,0 0 0 15,1 0 0-15,-1 0 5 16,0-2 3-16,1 2-5 0,-1-2-2 16,1 1 3-16,0 1 6 15,-1-2 3-15,2 2-8 16,-2-2-5-16,0 0 2 16,4 2 1-16,-4-2 5 15,2 0 0-15,-2 0-1 16,0-1-6-16,2 0 2 15,-1-2-3-15,4 1 0 16,1-2-10-16,1 1 10 16,5 1 2-16,-2-3 2 15,1 5 0-15,-2-1-3 16,-1 0 5-16,-1 3 8 16,-1 0 9-16,0 1-20 0,-3 13 14 15,-2 3-11-15,-1 6 16 16,0 2-5-16,0-6-3 15,-1 0-3-15,-1-4-5 16,1-7-2-16,0-3 0 16,1-4-1-16,0-1 0 15,0 0-3-15,7-9-12 16,9-9 6-16,4-3-21 16,1 2-36-16,-7 3 24 15,-4 7 6-15,-5 5 33 16,-4 4 3-16,-1 0 9 15,1 0 1-15,3 0 7 16,0 0 5-16,5 0 18 16,0 6-23-16,4-3-1 0,1-1-6 15,4-2-9-15,-1 0 3 16,1 0-7-16,-2-9 1 16,-3-2-1-16,1-2-23 15,-1 2-8-15,-2 1-17 16,-3 5 25-16,-3 2 18 15,-3 3-11-15,-2 0-35 16,0 0 16-16,0 8 30 16,-5 5 5-16,-2 1 0 15,2 2-6-15,4-3-64 16,1-5-212-16</inkml:trace>
  <inkml:trace contextRef="#ctx0" brushRef="#br0" timeOffset="-114421.682">14386 11482 251 0,'0'0'55'0,"0"0"14"15,0 0 11-15,0 0 11 16,0 0-37-16,0 0-45 16,48-11-1-16,-35 26 11 15,3 9-5-15,1 6 9 16,3 9-11-16,5 5-1 16,8 5 8-16,6 5-8 0,8 0 0 15,4 5 24 1,4-1-19-16,-2 4-6 0,-2 1 3 15,0 3-12-15,0 2 4 16,-3 2-5-16,-2 2-1 16,-5 2 1-16,-4 6 2 15,-2 4 5-15,-2 5-3 16,-1 3-6-16,-5 6 6 16,-6-2-8-16,-8-2 8 15,-10-6-9-15,-3-6 14 16,-3-4-10-16,-12-6 2 15,-6-6-2-15,-8-4 2 16,-4-7 8-16,-5-6-3 0,-3-8-5 16,-4-5 12-16,-11-7-13 15,-11-5-30-15,-20-5-80 16,-24-10-322-16</inkml:trace>
  <inkml:trace contextRef="#ctx0" brushRef="#br0" timeOffset="-113455.428">9607 11303 372 0,'0'0'0'16,"0"0"-74"-16,0 0 0 0,0 0 6 16,0 0 68-16,0 0 98 15,-54-14-32-15,33 31-2 16,1 7-15-16,-5 6 19 16,-3 8-33-16,-4 9 3 15,1 9 5-15,-6 10-11 16,-1 9 13-16,-3 9-23 15,0 9-8-15,4 10-3 16,7 13 37-16,8 2-21 16,11 2-26-16,8-3 7 15,3-6-5-15,14-4 6 16,13-2-4-16,12-4 5 16,10-5-6-16,14-7 10 0,9-11-11 15,12-11 6 1,9-9-9-16,5-10 12 0,4-9-9 15,5-6-3-15,-1-11-1 16,0-5-22-16,-6-5-108 16,-13-9-183-16</inkml:trace>
  <inkml:trace contextRef="#ctx0" brushRef="#br0" timeOffset="-110641.91">9877 11566 261 0,'0'0'5'0,"0"0"12"16,-65 48 20-16,44-26 3 15,2 2 20-15,1 6-4 16,3 3 17-16,6 5-39 0,3 8-8 16,6 4-14-16,0 6 4 15,9 2-16-15,15 3 5 16,9 0-5-16,8-2-10 16,12 0-57-16,9-7-70 15,11-4-277-15</inkml:trace>
  <inkml:trace contextRef="#ctx0" brushRef="#br0" timeOffset="-109531.795">13884 11601 231 0,'0'0'131'16,"0"0"-131"-16,0 0-77 0,0 0-28 16,0 0 105-16,0 0 17 15,58-50 68-15,-56 49 1 16,-1 0-18-16,-1 1-1 15,0 0-19-15,0 0-29 16,0 0-19-16,0 1-10 16,0 10 10-16,0 4 17 15,0 2 21-15,0 4-28 16,0 3-4-16,0 1 4 16,4 4 12-16,3 0 3 15,2 3-19-15,4 4 0 16,2 3-5-16,0 3 5 15,-1 2-6-15,-7 2 0 16,-7 5 5-16,0 4-3 16,-18 1 2-16,-10-1-4 0,-4-6-2 15,-6-4-6-15,-4-5 1 16,-7-4-37-16,-6-3-127 16,-8-9-154-16</inkml:trace>
  <inkml:trace contextRef="#ctx0" brushRef="#br0" timeOffset="-100886.978">10366 12192 82 0,'0'0'34'0,"0"0"-16"16,0 0 41-16,0 0-2 15,0 0 5-15,0 0-23 16,0 0-6-16,0 0-30 15,0-4 16-15,0 4 9 16,0 0-17-16,0 0-11 16,0 0 1-16,0 0-1 15,0 0-4-15,0 0 4 16,0 0-2-16,0 0 4 16,0 0-1-16,0 1-1 15,0 0 0-15,0-1 3 16,0 0-3-16,0 0 0 0,0 1 0 15,0 0 0-15,1-1 0 16,1 0 4-16,-2 2-1 16,2-1 12-16,1 2-7 15,0-1 29-15,1 1-9 16,-1 0-8-16,1 2-7 16,2-3-4-16,1 2 2 15,-2-2-3-15,0-1-6 16,1 1 2-16,0-1 4 15,0-1-1-15,0 0-5 16,1 0 2-16,-2 2 4 16,2-2-3-16,0 1-1 15,3-1-1-15,-1 0 1 0,2 1 2 16,-2 0-6 0,1 1-6-16,-1-1 6 0,0 1 7 15,1-2-4 1,-1 2-3-16,0-2 0 0,-2 0 0 15,0 1 0-15,-1-1 0 16,2 2 0-16,-2 0 1 16,1 0-1-16,0-1 1 15,1 1-1-15,2 0-1 16,1-1 1-16,-2 2 5 16,3-3-5-16,-5 3-4 15,3-3 4-15,0 3 5 0,-1-3-5 16,3 2 0-1,-2-1 0-15,0 0 0 0,0-1 1 16,-1 1-1 0,-1-1-1-16,-1 1 1 0,-1 0 0 15,0 1 0-15,-1-1 0 16,1 1 0-16,1 1-1 16,2-1-3-16,0 0 4 15,3-2 5-15,1 2-4 16,1-1-1-16,0-1 0 15,2 0 0-15,2 0-1 16,0 0 1-16,0 0 1 16,-1 0-1-16,0 0 0 15,-1 0-2-15,0 0 5 16,-3 0-4-16,-2 0 3 0,-1 0-3 16,0 0 1-1,-2 0 0-15,-1 2-2 0,0-1 3 16,-1 1-1-16,1 1 0 15,1-3 0-15,1 2 0 16,2-2 1-16,0 0 0 16,3 0-1-16,0 0 0 15,2 0 0-15,-3 0-3 16,3 0 3-16,0 0 5 16,0 0-5-16,0 0 0 15,3 0 4-15,-2 0-4 16,2 0 0-16,-2 0-1 0,-1 0 2 15,0 0-10 1,-2 0 10-16,-2 0-2 0,0 0 1 16,3 0 0-16,-3 0 10 15,1 0-10-15,3 0-1 16,-2 0 1-16,0 0 0 16,-1 0 0-16,1 0 0 15,-1 0 0-15,0 0 1 16,-1 0-1-16,1 0 0 15,-1 0-1-15,0 0 3 16,0-2-2-16,-2 2 0 16,-1-1-2-16,-2-1-2 15,0 0 4-15,-2 1 6 16,1 0-6-16,-2 1 5 16,1 0-1-16,-1-1-4 0,2 1 4 15,1-1-4-15,4-1 0 16,-2 2 0-16,5-2 0 15,-1 0 5-15,-1 1-1 16,0-1-1-16,0 2-2 16,-2-2-2-16,0 2 2 15,-2 0-1-15,2 0 2 16,-2 0-2-16,1 0 3 16,3 0-1-16,-1 0 1 15,3 0-3-15,2 0 0 16,-2 0 0-16,5 0 0 15,-1 0-1-15,1 0 1 0,-3 0 3 16,0 0-3-16,0 0 4 16,-5 0-3-16,1 0-1 15,-3 0 1-15,-4 0 1 16,-2 0-2-16,-3 0 3 16,0 0-3-16,1 0 6 15,-1 0 8-15,0 0-2 16,0 0 2-16,2 0-9 15,-2 0-1-15,0 0-3 16,0 0-1-16,0 0 0 16,2 0-1-16,0 0 3 15,-1 0-4-15,1 0 2 16,-2 0 0-16,0 0-2 0,0 0 2 16,0 0-2-1,0 0 1-15,2 0 2 0,-2 0-2 16,0 0 2-16,0 0 2 15,0 0-3-15,0 0 3 16,0 0-1-16,0 0 4 16,0 0-4-16,0 0 3 15,0 0-4-15,0 0-1 16,0 0 0-16,0 0-25 16,0 0-23-16,0 0-33 15,0 0-129-15,0 0-56 16</inkml:trace>
  <inkml:trace contextRef="#ctx0" brushRef="#br0" timeOffset="-98004.666">11046 13592 143 0,'0'0'0'0,"0"0"-29"15,0 0-43-15,0 0 58 16,0 0 14-16,0 0 45 16,0 0-45-16,-9 0-1 15,9 0 1-15,0 0 3 16,0 0 20-16,2 0-14 0,0 0-7 16,1 0-2-16,-1 0 0 15,2 0-27-15,-1 0-37 16</inkml:trace>
  <inkml:trace contextRef="#ctx0" brushRef="#br0" timeOffset="-97630.04">11046 13592 200 0,'13'0'119'16,"-13"0"-73"-16,0 0 3 16,0 0 22-16,0 0 11 15,0 0-42-15,0 0-19 16,0 0-18-16,2 0 8 0,0 0 4 15,3 0-9 1,1 0 8-16,5 2-4 0,2-2-4 16,2 3 4-16,2-2 4 15,3 0 2-15,3 1 4 16,4 0-13-16,5-1 6 16,2-1-11-16,2 0 6 15,3 3-6-15,0-2-2 16,-3-1 0-16,0 2 0 15,-4-2 0-15,-4 0 7 16,-4 0-6-16,-7 0-1 16,-3 0-6-16,-6 0 3 15,-2 0-8-15,-4 0 10 16,-1 0-9-16,-1 0 4 0,0 0-14 16,0 0-15-16,0 0-36 15,0 0-97-15,0 5 13 16</inkml:trace>
  <inkml:trace contextRef="#ctx0" brushRef="#br0" timeOffset="-94149.623">11200 13760 515 0,'0'0'46'0,"0"0"-37"16,0 0 13-16,0 0 22 15,0 0 2-15,0 0 9 16,-16-19-11-16,14 19-4 15,2 0-9-15,0 0-11 16,0 0-6-16,0 0 7 16,0 0-9-16,0 0-11 15,0 0 5-15,0 0-4 16,0 0-2-16,0 0 0 0,0 0 0 16,7 7 7-16,8 0 9 15,4 4 3-15,4-1 8 16,6 2 0-16,-2 1-13 15,3-1-6-15,-3 1-4 16,-1-4-1-16,-4 3-3 16,1 0 1-16,-2 4-2 15,-2 1-21-15,-3-2-28 16,-3 0-15-16,-5 0-42 16,-1-5-17-16,-7-4-153 15</inkml:trace>
  <inkml:trace contextRef="#ctx0" brushRef="#br0" timeOffset="-90214.727">14193 6392 501 0,'0'0'31'0,"0"0"19"0,0 0-15 16,0 0 1-1,0 0-3-15,0 0 6 0,0 0-19 16,4-23-3-16,-1 23-16 15,-1 0 5-15,2 5-6 16,2 6 0-16,-1 3-6 16,-3 3 6-16,-2 3 0 15,0 4 0-15,0 3 8 16,-6 2 8-16,-7 1-7 16,-4-1 0-16,-1-2 10 15,-1-3-18-15,-1-1 3 16,0-4-4-16,-3 0 4 15,-1-1-10-15,0 1-27 16,2 0-67-16,2-6-141 16</inkml:trace>
  <inkml:trace contextRef="#ctx0" brushRef="#br0" timeOffset="-88921.301">14012 6494 359 0,'0'0'5'16,"0"0"3"-16,0 0-8 16,0 0 2-16,0 0 11 15,0 0 32-15,0 0 17 16,-11-7-17-16,11 5-11 16,0 2-17-16,0 0-11 15,0 0-6-15,0 0 3 16,0 0-3-16,0 0-7 0,-2 9 7 15,-4 4 11-15,-1 7 10 16,-1 4 10-16,-1 1-12 16,0 4 3-16,3 0-3 15,1-4-8-15,3-1 4 16,2-7-7-16,0-1-5 16,7-5 6-16,4 1 2 15,2-2 4-15,-1 0-14 16,4-1 9-16,-2-1-10 15,1-1 5-15,-5-2-3 16,-1-2 1-16,-2 0-2 16,0-3-1-16,-1 0-12 15,-1 0-13-15,2 0-31 16,4 0-53-16,0-12-206 0</inkml:trace>
  <inkml:trace contextRef="#ctx0" brushRef="#br0" timeOffset="-85499.935">20536 3755 254 0,'0'0'278'0,"0"0"-229"16,0 0 35-16,0 0-34 15,0 0-23-15,0 0-23 16,0 0-4-16,-6-18-1 16,5 35-6-16,0 8 7 0,-3 12 4 15,-1 7 25-15,-2 4 0 16,-2 5 8-16,0-2-27 15,-2-4-1-15,1-5-5 16,1-11-1-16,3-7 2 16,3-8-2-16,1-7-3 15,1-6 1-15,1-3 8 16,0 0 52-16,0-5 1 16,0-17-33-16,0-9-22 15,3-10-7-15,2-7-5 16,0-3 4-16,-1-1-2 15,-2 3 2-15,3 3 1 16,-1 5-6-16,4 9 2 16,-2 3-7-16,0 8 9 15,0 6 1-15,2 3-10 0,-1 5 3 16,2 2-6-16,3 2 0 16,3 3 0-16,0 0 4 15,2 0 7-15,-4 7-5 16,-4 7 3-16,-6 1-2 15,-3 7 2-15,-8 4-9 16,-16 3 14-16,-10 2 0 16,1-1 1-16,3-6 3 15,9-3-3-15,9-9 5 16,10-4-6-16,2-4-11 16,5 2 11-16,16-2 0 15,6 1 0-15,5-1 9 0,-2 2-7 16,-3 1-1-1,-7 0-1-15,-8 2 0 0,-7 2-4 16,-5 3-4-16,-8 5 8 16,-16 4 0-16,-7 2 9 15,-2 1 4-15,3-1-4 16,6-2-3-16,10-6-4 16,9-2-2-16,5-7-42 15,5-6-66-15,21-2-3 16,12-19-98-16</inkml:trace>
  <inkml:trace contextRef="#ctx0" brushRef="#br0" timeOffset="-85243.921">20831 3722 670 0,'0'0'15'15,"0"0"-15"-15,0 0 0 16,0 0 0-16,63-2 5 16,-44 9-5-16,-1-2-4 0,-4 1-20 15,-3-1-44 1,-8 0-100-16,-3-3-130 0</inkml:trace>
  <inkml:trace contextRef="#ctx0" brushRef="#br0" timeOffset="-85009.895">20903 3774 696 0,'0'0'53'15,"0"0"-49"-15,0 0-3 16,0 0 2-16,-4 74 7 15,-2-47 14-15,-3 3-2 16,0 0 9-16,-3 0-16 16,-1 3 12-16,1-4-15 15,2-1-4-15,-1-2-3 0,4-3-3 16,1-1-2-16,3-6 0 16,3-1-25-16,0-2-42 15,0-4-40-15,3-9-105 16</inkml:trace>
  <inkml:trace contextRef="#ctx0" brushRef="#br0" timeOffset="-84546.256">21227 3751 217 0,'0'0'0'16,"0"0"-86"-16</inkml:trace>
  <inkml:trace contextRef="#ctx0" brushRef="#br0" timeOffset="-83852.622">20988 3750 283 0,'0'0'112'0,"0"0"-75"16,0 0 36-16,0 0-4 16,64-45-11-16,-59 40-16 15,-4 0 26-15,-1 5 0 0,0 0-14 16,-3 0-40-16,-18 0-11 15,-12 15-3-15,-10 7 10 16,-2 4-5-16,7 4 20 16,5 0-15-16,9 4 0 15,8-1-5-15,6-1-5 16,7-2 0-16,3-3 4 16,0-3-3-16,13-3-2 15,11-1 1-15,2-4 0 16,1-1 0-16,-1-3 3 15,-5-1-3-15,-4-1 0 16,-6 0 0-16,-3 1-3 16,-8 4 2-16,0 2-8 0,-11 4 6 15,-12 1 3 1,-6 2 2-16,-1-5 4 0,1 0-3 16,7-3-3-16,7-7 0 15,6-3 1-15,7-6-3 16,2 0-56-16,11 0-69 15,17-21 18-15,13-13-297 16</inkml:trace>
  <inkml:trace contextRef="#ctx0" brushRef="#br0" timeOffset="-83597.937">21236 3745 707 0,'0'0'27'15,"0"0"-27"-15,0 0-10 16,0 0 7-16,0 0 6 16,0 0-6-16,77 31 9 15,-50-31-6-15,1 0 4 16,-1 0-2-16,-4 0-2 15,-9 0-69-15,-5-2-84 16,-9 2-159-16</inkml:trace>
  <inkml:trace contextRef="#ctx0" brushRef="#br0" timeOffset="-83402.31">21352 3834 214 0,'0'0'117'0,"0"0"32"15,0 0-6-15,-24 69-78 16,15-45 0-16,1 0-8 15,0 1-17-15,0 0-18 16,-1-1 0-16,1 0-9 16,4 0-8-16,0-3-4 15,0-1 3-15,4-2-4 16,0-2-10-16,0 0-53 0,0-5-66 16,10-9-224-1</inkml:trace>
  <inkml:trace contextRef="#ctx0" brushRef="#br0" timeOffset="-82915.917">21420 4049 689 0,'0'0'19'16,"0"0"-2"-16,0 0-17 15,0 0 32-15,85 10 6 16,-46-10-20-16,7 0 8 16,3 0 14-16,1 0-8 0,-2 0-7 15,-3 0-18-15,-4 0 0 16,-2 0 1-16,-6 0-8 15,-3 0 0-15,-4-1-1 16,-6-2 0-16,-4 0-26 16,-7 0-18-16,-5-1-11 15,-4-2-1-15,0 1-18 16,-6 1-110-16,-11-4-209 16</inkml:trace>
  <inkml:trace contextRef="#ctx0" brushRef="#br0" timeOffset="-82608.994">21857 3917 664 0,'0'0'72'16,"0"0"-72"-16,0 0-9 16,0 0 9-16,0 0 0 15,72 37 0-15,-46-26 0 16,1-2 10-16,-1 3-1 15,-6 3 3-15,-4 0-1 16,-5 1-1-16,-8 4 3 16,-3 1-9-16,-6 5 18 15,-16 2 0-15,-8 0 9 16,0 1-6-16,1-5-14 16,5-3-11-16,9-4 5 15,5-4-5-15,5-4 0 16,5 0-19-16,0-3-68 15,11-5-50-15,8-1-285 0</inkml:trace>
  <inkml:trace contextRef="#ctx0" brushRef="#br0" timeOffset="-81099.917">22363 3959 166 0,'0'0'67'0,"0"0"-55"0,0 0-6 16,0 0 5-1,0 0-4-15,0 0-7 0,24-1 0 16,-22 1 1-16,-2 0-1 15,0 0-31-15,0 0-113 16</inkml:trace>
  <inkml:trace contextRef="#ctx0" brushRef="#br0" timeOffset="-80937.026">22435 4041 353 0,'0'0'0'0,"0"0"-227"15</inkml:trace>
  <inkml:trace contextRef="#ctx0" brushRef="#br0" timeOffset="-80642.007">22348 4025 429 0,'0'0'98'0,"0"0"-78"16,0 0-7-16,0 0 0 15,0 0 6-15,0 0 4 16,8-17-23-16,-4 17 0 16,0 0-19-16,1 0-97 15,-2 0-77-15</inkml:trace>
  <inkml:trace contextRef="#ctx0" brushRef="#br0" timeOffset="-79953.095">22433 3881 328 0,'0'0'188'16,"0"0"-145"-16,0 0-43 16,0 0 0-16,0 0 94 15,-4 69-11-15,-6-33-6 16,-4 4-17-16,-1 1-26 16,-1-2-13-16,2-4-2 15,0-7-10-15,6-7 2 16,5-10-4-16,1-4-7 15,2-5 4-15,0-2-4 16,0 0 8-16,0 0 18 16,0-5 6-16,0-16 5 0,0-12-37 15,3-8-19 1,5-5 8-16,2 1-1 0,-1 0-6 16,3 1-1-16,0 10 0 15,4 5 11-15,2 8-11 16,4 6 12-16,3 5 5 15,3 7-10-15,2 3 10 16,-1 0-2-16,-5 11 0 16,-3 5 3-16,-6 4-6 15,-4 2 5-15,-8 3 0 16,-3 1 2-16,-5 1 4 16,-16 2 12-16,-6-2-6 0,-3 1 7 15,5-5-7 1,2-4-1-16,6 0-8 0,7-6 1 15,4-4-4-15,3-2-38 16,3-4-74-16,0-3-54 16,5 0-137-16</inkml:trace>
  <inkml:trace contextRef="#ctx0" brushRef="#br0" timeOffset="-78987.288">22558 4157 325 0,'0'0'473'0,"0"0"-445"16,0 0-28-16,0 0 0 16,0 0 22-1,0 0 21-15,18-2-16 0,2-9-6 16,2-4-18-16,-1-2 0 16,0-1 2-16,-3-1-3 15,-2 1-4-15,-2 2-8 16,-6 5 1-16,-4 3-7 15,0 5 14-15,-4 3-18 16,0 0 7-16,0 3-8 16,-4 11 16-16,-6 4 5 15,1 1 2-15,3 1 1 16,4 0-2-16,2-2 3 16,0-3-3-16,0-1 11 15,9-2-11-15,3-3 2 0,0-3 4 16,5-3-3-1,1-3-4-15,1 0 5 0,2 0 0 16,0-9-5-16,-3-3 6 16,-2-1-3-16,-5 1-1 15,1 0 1-15,-6 3-2 16,-1 2-1-16,-1 1 7 16,-1 4-7-16,1-2 0 15,-1 3-9-15,1-3 1 16,1 1-8-16,4 0-9 15,0-1 13-15,-1 3 2 16,-2-1-21-16,-3 2 24 16,-3 0-3-16,0 0 0 0,0 0 3 15,-10 0-11 1,-5 10 18-16,-2 2 1 0,-1 3-1 16,2 3 7-16,5-2-7 15,2 0 3-15,1-2-3 16,7-2 4-16,1-3-1 15,0 0-3-15,4-3 4 16,10-3-3-16,1-1 8 16,3-2-6-16,0 0 2 15,-1 0 3-15,-3-3-4 16,0-3 10-16,1-3-1 16,-2-1-3-16,1 0-8 0,2-5 0 15,1 0-1-15,2-3-1 16,2-1 0-16,0-1 0 15,-1-2-3-15,-2 1 3 16,-4 6 0-16,-4 2 0 16,-6 8 1-16,-2 4-1 15,-2 1-13-15,0 0 9 16,0 2-34-16,0 10 36 16,-6 6-5-16,-4 3 7 15,-3 3 13-15,3 2 1 16,1-3-5-16,5 0-1 15,3-7-8-15,1-1 2 16,0-6-1-16,11-1 0 16,7-8-1-16,6 0-1 15,6-3 1-15,2-9 1 0,-1-3-1 16,-1 1-17-16,-9 4-9 16,-6 5 9-16,-3 5 9 15,-3 0-12-15,2 6-47 16,-6 11-14-16,-3 2-101 15,-2 0-120-15</inkml:trace>
  <inkml:trace contextRef="#ctx0" brushRef="#br0" timeOffset="-78301.985">22253 4618 68 0,'0'0'603'0,"0"0"-571"0,0 0 25 16,0 0-12-16,0 0-10 15,0 0-10-15,0 0 2 16,-46-23-2-16,37 23-13 16,-2 0 5-16,0 7-6 15,-5 7-8-15,-6 6 6 16,-2 8-6-16,-5 6 10 16,1 4-5-16,1 2-5 15,3 1 2-15,7-4-4 16,5-4 0-16,8-4 3 15,4-5-4-15,0-8-1 16,7-2-7-16,15-7-4 16,6-3-8-16,10-4-9 15,3-4-43-15,1-12-47 0,-4-4-232 16</inkml:trace>
  <inkml:trace contextRef="#ctx0" brushRef="#br0" timeOffset="-76669.892">22249 4927 632 0,'0'0'93'16,"0"0"-93"-16,0 0 0 16,0 0 27-16,0 0-8 15,70-26-9-15,-47 10-5 16,1-2 1-16,-3-2 13 16,0-4-16-16,-3-3 5 15,-3 0-4-15,-3-2-4 16,-2 1-7-16,-3 1-3 15,-3 6 7-15,-1 8 3 16,-2 5 0-16,0 5 0 16,-1 3 2-16,0 0-2 0,0 0-2 15,0 6-11-15,0 13 11 16,-9 7 2-16,-3 4 14 16,-2 2-3-16,0 0 8 15,1-3-7-15,2-2 7 16,2-6-1-16,2-6-3 15,4-6-7-15,1-4-5 16,1-3-3-16,1-2 6 16,0 0-5-16,0 0 4 15,5-6-5-15,14-7 0 16,3-4-39-16,4 3 2 16,-6 6 1-16,-6 3 27 15,-6 5-1-15,-3 0 8 0,-2 5 2 16,1 5-6-16,-1 3 6 15,-1 1 6-15,2-1 6 16,-1-3-2-16,3-3 6 16,0-1-9-16,3-4-2 15,4 0 4-15,4-2 11 16,4 0-9-16,4-5-8 16,-2-7-3-16,0 0-2 15,-5-3-12-15,-4 3-5 16,-5 3-4-16,-5 1 13 15,-4 6 7-15,0 2-4 16,0 0-3-16,-4 2-6 16,-6 11 11-16,-1 2 7 15,2 3-2-15,2-1 5 0,4-2-4 16,3-3-1-16,0-5 4 16,0-2-3-16,6-3 8 15,7 0 8-15,3-2-9 16,3 0 6-16,1 0-5 15,0 0-8-15,-2-4 0 16,-1-1 2-16,-4 1-1 16,-4 1-1-16,-1 0 2 15,-2 2-2-15,-6 1-2 16,2 0-2-16,-2 0-1 16,0 0-9-16,0 0 9 15,0 0 0-15,-4 3-2 16,-7 8 6-16,1 2 2 15,-2 2 12-15,2 0-6 0,1 2 5 16,4-1-1-16,3-4-4 16,2 0-6-16,0-3-2 15,10-3 0-15,11-5 3 16,3-1-3-16,3-2 0 16,-3-14-2-16,-1-3-10 15,-7-4 7-15,-1-1 3 16,-7 2-6-16,-6 2 6 15,-2 3-14-15,0 4-6 16,-10 6-18-16,-5 4-7 16,0 3 2-16,-1 0 14 0,2 6 20 15,2 7 8 1,3 1 2-16,2 0-3 0,3-1 1 16,4-2 3-16,0-4-5 15,0-4 5-15,2 0-1 16,4-3 2-16,5 0 1 15,1 0 7-15,2-6-8 16,3-6 2-16,0-2 10 16,1-4-11-16,-2-1 7 15,-1 0-2-15,0-1-5 16,-3 4-2-16,-3 3 0 16,-5 6 2-16,-2 3 10 0,1 4 5 15,-3 0-17 1,0 9-14-16,0 8 14 0,-5 3 6 15,-3 1 22-15,-1 3 3 16,-1-4-9-16,0 2 0 16,-1-3-5-16,2 0 2 15,0-4-1-15,2-1 0 16,3-4-16-16,2-3 2 16,-1-3 1-16,3-2-5 15,0-2 0-15,0 0 12 16,0 0-3-16,0 0-4 15,0-2 4-15,0-6-8 16,0-5-1-16,5-2-13 16,-1-1-2-16,0-2-11 15,2-3-12-15,-1 1 18 0,1 1-21 16,-1-2 12-16,2 3 21 16,-1 2 8-16,1 4-2 15,-1 2 2-15,0 3 1 16,0 2 8-16,-1 3-9 15,1 0 0-15,-3 1-2 16,0 1-1-16,-1 0-12 16,-2 0-25-16,0 1-6 15,0 6-41-15,0 1-37 16,-2 1-38-16,-4-4-93 16</inkml:trace>
  <inkml:trace contextRef="#ctx0" brushRef="#br0" timeOffset="-76029.589">22927 4892 262 0,'0'0'238'15,"0"0"-213"-15,0 0 2 16,0 0-12-16,0 0 24 16,0 0 19-16,3-36-37 15,0 27-12-15,2 0 3 16,0-2-4-16,1 1-6 15,1 0-2-15,0-1-4 16,2 2 0-16,-3 2-7 16,1 3 9-16,1 0-11 15,-3 2-5-15,-1 1-21 0,-2 1-12 16,-2 0-69-16,0 0-42 16,0 0-112-16</inkml:trace>
  <inkml:trace contextRef="#ctx0" brushRef="#br0" timeOffset="-75174.294">22780 4854 107 0,'0'0'261'16,"0"0"-180"-16,0 0-28 0,0 0-27 16,0 0-18-1,0 0-5-15,-6-2-2 0,3 0-1 16,1-1-12-16,1 3 2 16,0 0 6-16,1-2 4 15,-2 2 4-15,2 0 6 16,0 0 6-16,-2 0 23 15,1 0-15-15,0 0-4 16,-2 0-19-16,1 0-1 16,0 0-1-16,-1 0-41 15,1 0-25-15,-2 0-62 16,2 0-84-16</inkml:trace>
  <inkml:trace contextRef="#ctx0" brushRef="#br0" timeOffset="-74216.66">22644 4916 561 0,'0'0'0'0,"0"0"-146"16,0 0 49-16,0 0-54 15,61-31 88-15,-46 25 39 16,-2-1 24-16,-1 0 52 16,-3 0 44-16,-3 3 27 0,-3 0-33 15,-3 1 36 1,0 3-33-16,0 0-22 0,0 0-30 16,0 0-8-16,0 0-17 15,-12 2 1-15,-6 8-8 16,-1 5 14-16,-3 2-3 15,2 0 3-15,2 2 0 16,2 0-9-16,7-4-10 16,4 0 6-16,5-5-10 15,0-2 4-15,0-2-4 16,6-2 2-16,4-3 3 16,4-1 7-16,-2 0-8 0,0 0 1 15,0-2 6 1,-1-6-4-16,-2-5-1 0,-1-2-2 15,0-4-4-15,-1 1-8 16,-2 1 6-16,-1 2-5 16,-3 2-7-16,0 2 12 15,0 7 2-15,-1 2 0 16,0 2-4-16,0 0-9 16,0 8-8-16,0 8 17 15,0 2 0-15,-2 4 4 16,-3 0 0-16,0-5 2 15,4-2 0-15,1-4-1 16,0-3 1-16,0-3-1 16,1-2-1-16,9-1 0 15,1-2 10-15,5 0-2 0,2-5 0 16,0-5 3-16,-2-3-3 16,2-3-2-16,-3-1-1 15,0-4-2-15,-1 1-6 16,-2-1 3-16,-2 2 0 15,-3 3-5-15,0 3-2 16,-4 3 5-16,-1 3 0 16,0 3 0-16,-2 3 1 15,0 1-7-15,0 0 6 16,0 0-11-16,0 0-19 0,0 0-1 16,0 0-1-1,0 0 12-15,0 0 19 0,0 1-2 16,0-1-27-16,0 0 17 15,0 0 9-15,0 0 5 16,0 0-8-16,0 0-18 16,0 0-6-16,0 0-27 15,0-1 33-15,0-1 24 16,-4-1 3-16,2 0 16 16,-2 0 1-16,2 1 9 15,2 0-23-15,-2 0 10 16,2 2-7-16,0-2-6 15,0 1-9-15,0 1-19 16,0-1-48-16,0-1-148 16</inkml:trace>
  <inkml:trace contextRef="#ctx0" brushRef="#br0" timeOffset="-73816.697">22273 4973 559 0,'0'0'56'16,"0"0"-37"-16,0 0-11 15,0 0-2-15,94-27 12 16,-53 20 26-16,9-2-5 15,5 1-16-15,2 2-18 16,0 0-5-16,-5 2-4 16,-5 2-73-16,-5-1-50 15,-7-3-185-15</inkml:trace>
  <inkml:trace contextRef="#ctx0" brushRef="#br0" timeOffset="-72017.254">22025 5498 739 0,'0'0'34'16,"0"0"-21"-16,0 0-4 15,0 0-1-15,0 0 6 16,0 0-11-16,43-14 1 15,-20 1 22-15,4-3-8 16,3-4 3-16,0-6-7 16,2-5-10-16,-5-5-2 15,-3-2-1-15,-7 0-2 16,-6 5-11-16,-4 10 3 16,-4 8 1-16,-1 6 1 15,0 5-1-15,-2 1 4 0,0 3 0 16,0 0-1-16,0 0-8 15,0 3-2-15,-9 8 10 16,-3 6 5-16,-1 4 15 16,1 5-7-16,-1 2 10 15,1 2 11-15,-1 3 7 16,-1-4-23-16,3-2 19 16,-1-4-12-16,3-1-4 15,1-8-4-15,2-1-10 16,4-7 0-16,2-4-2 15,0 0 3-15,0-2 2 16,0 0-5-16,7-6 3 16,13-7-6-16,9-7-11 15,0 2-27-15,-4 3 4 0,-7 8 27 16,-4 4 8-16,-1 3 0 16,-4 0-6-16,0 0 0 15,-2 7 1-15,0 3 6 16,-3 0 0-16,3-3 0 15,1 4-3-15,0-4 4 16,5-2 6-16,2-1 0 16,0-4-3-16,4 0 4 15,1 0-7-15,-3-6 0 16,-2-4-3-16,-4 2-7 0,-4-1-12 16,-5 4 0-1,-2 4 13-15,0 1-19 0,-13 1 12 16,-5 13 14-16,0 4 1 15,0 5 1-15,4 0 6 16,4-3 4-16,7 0-3 16,3-5-2-16,0-5-2 15,8-5 2-15,8-5 2 16,5 0 8-16,2-10-4 16,1-8-1-16,-4-2-10 15,-6-2-7-15,-6-4-24 16,-7 2-7-16,-1 4-10 15,-2 4 6-15,-11 8 22 16,-3 8 14-16,0 0-4 16,0 2 10-16,2 11 12 0,2 2-1 15,5 0 0-15,4 0-1 16,3-2 15-16,0 0-25 16,6-6 8-16,6-2 7 15,1-1-15-15,3-4 3 16,0 0 2-16,2-6 1 15,3-9-1-15,-1-1-5 16,-2-3-7-16,-2-2 3 16,-1 4-20-16,-2 2 20 15,-2 5-2-15,-3 6 5 16,-6 4 0-16,0 0-6 16,-2 4-6-16,0 13 13 0,0 3 7 15,0 5 29-15,-9 1-3 16,0-1-11-16,0 1-9 15,-3-1-9-15,5-4-3 16,-1-5 9-16,2-3-10 16,3-7 0-16,1-2 1 15,2-3 5-15,0-1-12 16,0 0 6-16,0 0-17 16,7-9-16-16,8-4-23 15,4-2 29-15,2 1 25 16,-3 1 2-16,-1 3 0 15,1 0 11-15,-4 0 11 16,1 1-8-16,-1-2-4 16,-3 3 4-16,0-3-7 15,-2-1 1-15,1-2 2 0,-1-2-9 16,0-1 3-16,0-1-3 16,-2 0 0-16,2 5-1 15,-4 2 0-15,-3 9 0 16,0 1 0-16,-2 1-2 15,2 0-4-15,-2 8-2 16,0 10 8-16,0 5 14 16,-2 2 9-16,-7 0 3 15,0 1-11-15,-2-4-4 16,4-5-4-16,1-4-3 16,4-5-1-16,2-4-3 15,0-2-1-15,0-2-26 16,5 0-1-16,11-12 28 0,4-4-13 15,4-4-6-15,-1 2 9 16,-1 0 6-16,-1 5-4 16,-5 4 6-16,-2 7-3 15,-3 2 1-15,-3 0 0 16,1 2-2-16,1 10-7 16,1 2-32-16,0 1-22 15,1-4-266-15</inkml:trace>
  <inkml:trace contextRef="#ctx0" brushRef="#br0" timeOffset="-71771.884">23263 5324 618 0,'0'0'16'16,"0"0"-11"-16,16 62 1 15,-14-31 8-15,-2-1 24 16,0 3-9-16,0 0-3 16,-6-1-6-16,-12 3-7 15,-7 1-12-15,-11 2 0 0,-11-2-1 16,-7-3-19 0,-7-4-57-16,-7-2-80 0,2-6-135 15</inkml:trace>
  <inkml:trace contextRef="#ctx0" brushRef="#br0" timeOffset="-70870.225">22027 5155 576 0,'0'0'46'0,"0"0"5"0,0 0-5 16,-77 55-13-16,50-14 23 16,2 8-4-16,2 5-21 15,4 6-20-15,6 3 0 16,9 1-11-16,4 2 0 16,19-1 2-16,21-5-2 15,13-5-55-15,15-5-43 16,14-9-54-16,9-11-303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06:49.414"/>
    </inkml:context>
    <inkml:brush xml:id="br0">
      <inkml:brushProperty name="width" value="0.05292" units="cm"/>
      <inkml:brushProperty name="height" value="0.05292" units="cm"/>
    </inkml:brush>
  </inkml:definitions>
  <inkml:trace contextRef="#ctx0" brushRef="#br0">1000 1535 54 0,'0'0'105'0,"0"0"-54"16,0 0 1-16,0 0-6 15,0 0 2-15,0 0 22 16,0 0-27-16,0 0 2 0,0 0-30 16,0 0 26-1,-2 0-21-15,2 0 3 0,0 0-9 16,0 0 55-16,0 0-8 16,0 0-37-16,0 0-24 15,0 0 5-15,0 0 0 16,0 0-5-16,0 0 1 15,0 0 7-15,0 0-8 16,0 0 0-16,0 0-3 16,-2 0-8-16,1 0 5 15,-2 7 11-15,-5 4-5 16,-1 6 3-16,-4 2-3 0,-2 3 1 16,-3 2-1-1,0 0 12-15,2 1 0 0,5 0-12 16,2 1 0-1,0 1 0-15,4 3 3 0,-4 3-3 16,2 0 1-16,-4 3 8 16,1 1-5-16,1 3 3 15,-2 3-2-15,4 4 4 16,-1 3-5-16,2 2 0 16,2 1 1-16,4-1-5 15,0 0 4-15,0 3-4 16,0-1 1-16,10 1 0 15,5-3-1-15,5-3-5 16,6-3 5-16,2-4-1 16,1-8-8-16,2 1 0 15,4-5-16-15,1-4-13 16,3 0-5-16,1 3-2 0,2 1-13 16,-1 4-99-16,-5-1-197 15</inkml:trace>
  <inkml:trace contextRef="#ctx0" brushRef="#br0" timeOffset="1102.476">6268 1567 596 0,'0'0'43'0,"0"0"-7"0,0 0-33 16,0 0-3-16,0 0-3 15,0 0 1-15,10 0 2 16,10 0 0-16,5 3 1 16,4 4-2-16,1 5 1 15,2 5 0-15,0 6 0 16,-3 5 2-16,-3 5-2 16,-3 8 0-16,-8 7 7 15,-3 5-4-15,-6 4-3 16,-6 2 5-16,0 3-5 15,-6 4 0-15,-12-3 0 16,-3-3 5-16,0-5-5 0,-3-8 0 16,0-4-9-1,4-1-17-15,-1 1-51 0,2-2-79 16,-1-7-176-16</inkml:trace>
  <inkml:trace contextRef="#ctx0" brushRef="#br0" timeOffset="21273.089">6996 1054 68 0,'0'0'205'0,"0"0"-135"16,0 0-15-16,0 0 2 16,0 0-21-16,0 0-18 15,0 0-13-15,-1 0 1 16,1 0-8-16,0 0 4 15,-1 0 0-15,1 0 12 16,-2 0 17-16,2 0-4 16,0 0-7-16,-5 0-7 0,1 0-4 15,-5 2-8-15,0 2 7 16,2-1 22-16,-2-2-12 16,0 4 4-16,-1 0-7 15,3 0-15-15,-1 6 7 16,-2 1-7-16,-1 6 1 15,1 5-1-15,0 2 4 16,2 5 1-16,2 2 0 16,2 2-1-16,4-1 2 15,0-4-6-15,0 0 1 16,6-1 5-16,10-3-6 16,0-2 2-16,7-3-1 15,4-5 3-15,3-2-3 0,3-6 8 16,3-7-8-1,0 0 15-15,-3-9-15 0,-3-10 5 16,-7 0 2-16,-7 0-7 16,-4 1 6-16,-8 1 2 15,-2 0-8-15,-2 3 5 16,0-1-6-16,0 0 9 16,-6 3 11-16,1-1-10 15,2 2-10-15,0-1 0 16,2-1 0-16,1-4 0 15,0-1-2-15,1 0-14 16,10 2-2-16,1 1 17 16,2 2-16-16,0 1 7 15,-3 4 7-15,1 1 2 16,-3 3 0-16,-6 3-3 0,-1 1 1 16,-1 0-10-16,-1 10-38 15,0 9 35-15,0 7 16 16,0 0 4-16,0 2-3 15,0-1 11-15,0-5-12 16,6-3 0-16,2-3 3 16,1-6-3-16,3-2-1 15,1-4-1-15,3-4 2 16,5 0 41-16,2 0-18 16,2-12-15-16,2-1-4 0,-2-3 0 15,-3-2 2-15,-1-4-6 16,-6 0 5-16,-3-1-4 15,-3 2 2-15,-4 3 0 16,-2 5-1-16,-3 3 1 16,0 7 0-16,0 1 5 15,0 0-3-15,0 2-5 16,0 0-4-16,0 0-8 16,-2 5-5-16,-4 10 16 15,0 3 1-15,-3 0-9 16,4 2 20-16,3-1-11 15,0-3 0-15,2-1-3 16,0-3 2-16,0-3-7 16,6-1 8-16,6-2 0 15,0 0 2-15,5-3 5 0,4-3-5 16,2 0-2-16,0 0 0 16,1-6-9-16,-3-2 9 15,-3 1 1-15,-3 1-1 16,-5 1 1-16,-5 1 4 15,-3 2-3-15,-2 2-3 16,0 0 8-16,0 0 1 16,0 0-8-16,0 0-34 15,-7 11 34-15,-2 3 1 16,2 5 4-16,-1 2-5 0,6 0 0 16,2-5-5-1,0-3-1-15,0-3 6 16,4-5 9-16,2-3-8 15,-1-2-1-15,5 0 0 0,1 0 0 16,2-7 1-16,-1-4-1 16,-3 1 0-16,-5-3 3 15,-4 0-1-15,0 0 6 16,0-2-11-16,0 2 3 16,0-2-32-16,-4 2 8 15,-2 3 2-15,3 1 12 16,0 3 8-16,3 6 1 15,0 0-2-15,0 0-20 16,0 7-24-16,0 4 42 16,-2 6-4-16,2-3 9 15,0-3 0-15,0-2 0 16,0-2-1-16,4-3 2 0,6 0-3 16,2-4 4-16,6 0 0 15,3-6 6-15,0-9-2 16,2-1 1-16,-2-7-7 15,-1-4-6-15,-3-3 5 16,0 0 1-16,-4 0 0 16,-4 5 0-16,-3 0 1 15,-2 3 7-15,-2 0 5 16,-2 2 0-16,1 0-10 16,-1-1 5-16,0 0-1 15,0 2 2-15,0 1-2 16,0 3-7-16,0 2 15 0,2 4-15 15,-2 5 0-15,0 3 0 16,0 1 3-16,0 0-3 16,0 15-18-16,-7 9 14 15,2 9 4-15,0 2 4 16,1-1 4-16,4-3 5 16,0-5-5-16,0-5-7 15,2-6 1-15,3 0 2 16,4-7-2-16,-1-2 1 15,1-2-3-15,2-1 34 16,0-3-22-16,2 0 4 0,-1-3-10 16,1-7 8-1,-1 0-5-15,-3 0-4 16,0 3-5-16,-2 1 2 0,-2 3-2 16,-3 1-5-16,-1 2 5 15,-1 0 0-15,0 0-4 16,1 0 4-16,1 0-15 15,3 11 15-15,2 2-2 16,0 1-6-16,4 1 7 16,2-1 2-16,4-3 0 15,4-5 0-15,1-1 0 16,3-5-1-16,-2 0 7 16,1-7-7-16,-3-6 0 15,-3 0-2-15,-4 3-3 0,-5 0 3 16,-5 4 1-16,-4 3 1 15,0 3 1-15,0 0-1 16,-2 0-23-16,-7 6 22 16,0 9 2-16,-1 3-2 15,6 3 0-15,0 1-2 16,4-5 2-16,0-4 1 16,0-5 0-16,4-1 4 15,2-3-3-15,2-2-1 16,1-2-1-16,2 0-6 15,-1 0 6-15,2-6 1 16,-2 1-1-16,-3 0 1 16,-2 2 1-16,-1-1 6 15,-3 2-7-15,-1 2 2 0,0 0-2 16,0 0-9-16,0 0 7 16,0 6-29-16,-1 9 29 15,-1 5 2-15,2 0-1 16,0 0-9-1,0-7 20-15,2-2-10 0,7-5 0 16,1-3 1-16,3-3-1 16,1 0 2-16,-1-6 18 15,2-10-2-15,0-4-8 16,-3-7 0-16,-3-6-10 16,0-3 9-16,-5-3-8 0,-2 0 2 15,-2 1 5-15,0 7-8 16,0 5 4-16,0 7-3 15,0 6 1-15,0 5 1 16,0 6 8-16,0 2-11 16,0 1-3-16,0 13-27 15,0 9 25-15,0 6 5 16,0 1-2-16,0 1 2 16,0-7-3-16,0-3-7 15,0-3-31-15,0-3-49 16,0-3-171-16</inkml:trace>
  <inkml:trace contextRef="#ctx0" brushRef="#br0" timeOffset="21423.45">8053 1043 340 0,'0'0'106'15,"0"0"-106"-15,72 33-95 16</inkml:trace>
  <inkml:trace contextRef="#ctx0" brushRef="#br0" timeOffset="22880.785">9470 943 601 0,'0'0'10'0,"0"0"49"16,0 0-48-16,0 0-7 16,-73-5 17-16,53 18-17 0,2 0 17 15,1 2-15 1,6 2-6-16,5 1-1 0,3-2 1 15,3 2 0-15,0-5 0 16,10-2 0-16,5-4 1 16,3-3 4-16,5-4-3 15,5 0 1-15,1-12-1 16,-4-5 6-16,-4-3-8 16,-5-4-12-16,-7-1 8 15,-7 1-14-15,-2 3-10 16,-3 1-5-16,-11 5 27 15,-2 6-2-15,-1 8 5 16,3 1 3-16,3 0-2 16,-1 12-6-16,6 6 11 15,2 0-9-15,4 4 8 0,0-2-2 16,2-2 0-16,9-3 0 16,2-4 0-16,-2-4 0 15,4-4 1-15,-3 0-1 16,0-3-3-16,0 0-7 15,-1 0 1-15,-1-10-4 16,0-2 3-16,-1-3 5 16,1-2 3-16,3-1 2 15,4 0-1-15,2 0-2 16,3 2-4-16,0 3-4 0,-1 6 10 16,-3 1 1-1,-5 6 0-15,1 0-1 0,-5 7 3 16,-1 10 16-1,-6 3-2-15,-2 4-5 0,0 1-6 16,-15 0 12-16,-1 1-4 16,1-5 10-16,3-4-21 15,1-4-1-15,4-2-2 16,3-7-1-16,4-4 2 16,0-4 0-16,20-19-2 15,5-9-24-15,10-3-68 16,1 1-72-16,-2 7 72 15,0 6 94-15,0 4 45 16,-2 7 23-16,1 3-30 16,-2 1 11-16,0 3-20 0,0 0-16 15,-2 1-13 1,2 0-3-16,1 0-4 0,-2-2-8 16,-1-3-24-16,-4 0 7 15,-6 0 12-15,-7-1 9 16,-8 3 10-16,-4 1 1 15,-9 3 0-15,-16 1-58 16,-4 0 12-16,-1 7 35 16,0 6 11-16,2 4 47 15,4 1-13-15,3 6-12 16,7 0 16-16,3-2-5 16,7-2-2-16,4-3 5 0,0-3-6 15,1-5 22-15,13-3-29 16,4-4-14-16,6-2 4 15,3 0 11-15,2-10-10 16,2-5-9-16,2 0-5 16,-6 1 0-16,-1-1-5 15,-4 0 5-15,-4 3-2 16,-3 0 1-16,-5 1-3 16,-3 2 4-16,-4 1 0 15,-3 3-1-15,0 2 1 16,0 3 16-16,0 0-16 15,-9 3-9-15,-2 12 9 16,-4 5 3-16,4 3-2 16,6 2 1-16,3 0-4 15,2-4 1-15,7 0 1 0,16-6 3 16,11-3-3-16,11-8-6 16,9-3 2-16,5-1-55 15,-2-8-291-15</inkml:trace>
  <inkml:trace contextRef="#ctx0" brushRef="#br0" timeOffset="23880.091">11074 1022 620 0,'0'0'96'16,"0"0"-75"-16,0 0-9 0,0 0-11 16,0 0 4-16,79-1 16 15,-37-8-4-15,1-6-6 16,1 1-3-16,-2-3-7 16,-4 0-1-16,-7 0-1 15,-8 1-17-15,-9 1 15 16,-10 0-4-16,-4 4 4 15,-5 0 0-15,-17 1-29 16,-6 3 0-16,-6 1 12 16,4 1 20-16,6 5 12 15,8-2-1-15,9 2 10 16,6 0-19-16,1 0-2 0,3 0-2 16,16 2-43-1,10 6 45-15,8-1 2 16,4 2 0-16,-5 2-2 0,-4 2 0 15,-12 2 4-15,-6 4-2 16,-12 1 10-16,-2 2 11 16,-9 3 2-16,-15 4-2 15,-5-1-4-15,-1 1-4 16,3-1-15-16,5 0-3 16,8 1-26-16,10 0-57 15,4-7-175-15</inkml:trace>
  <inkml:trace contextRef="#ctx0" brushRef="#br0" timeOffset="25139.241">12212 827 274 0,'0'0'303'16,"0"0"-290"-16,0 0 19 15,-80 17-27-15,55 2 19 16,1 2-3-16,6 2 3 15,6 1-16-15,5-2-5 16,5-1 4-16,2-2-5 16,0-4 14-16,9-3-12 0,5-3 6 15,2-8-6-15,5-1-4 16,-2 0 6-16,2-5-4 16,-3-8-2-16,-4-2 0 15,-5-2-5-15,-5-2 2 16,-4-1 1-16,0 2-7 15,-4 0-29-15,-5 3 17 16,-3 5 13-16,2 3 6 16,5 5-8-16,-1 2 8 15,3 0 0-15,-2 5 2 16,2 8-5-16,1 3 2 16,2-1 3-16,0 1 0 15,1-3 2-15,9-4-2 0,2-1 1 16,2-4 3-16,2-1-3 15,4-3-1-15,1 0 0 16,2-9 1-16,2-4-8 16,-1-1 13-16,-3 2-7 15,-4 3 2-15,-4 3-1 16,-4 3 1-16,-3 3-1 16,-1 0 1-16,-4 7 0 15,-1 7 0-15,0 1-1 16,-9 3 4-16,-3-3 1 15,2-2 5-15,2-3-7 16,5-2-3-16,0-3 0 16,2-3-1-16,1-2-1 15,0 0-6-15,4 0 2 0,14-2 4 16,3-7-2-16,2 2-24 16,2-2-4-16,-1 2 26 15,0 0 1-15,0-2 5 16,-3 0-5-16,-1 0 3 15,-2 1-2-15,-4-2 4 16,-5 2 2-16,-4 1-2 16,-2-1 1-16,-3 4 0 15,0 1 0-15,-12 1 0 16,-3 2-2-16,-2 0 7 16,3 2-12-16,-1 13 12 15,3 0-5-15,1 6-1 0,2 0-7 16,5 3 7-16,1-2 10 15,3-3 0-15,0-4 2 16,0-5-11-16,10-4 12 16,2-5-13-16,4-1-3 15,2 0 3-15,-1-11 12 16,2-9-12-16,-2-4 2 16,-2-3 3-16,-3 0-4 15,-2-3 4-15,-2 0-4 16,-3-1 5-16,0 0-5 15,-3 8 0-15,0 3 19 16,-2 11 13-16,0 6 7 0,0 3 1 16,0 0-28-1,0 0-13-15,0 15-25 0,0 6 23 16,0 9-5-16,0 1 7 16,0 4-1-16,0-1-8 15,10 0-91-15,8-6-127 16</inkml:trace>
  <inkml:trace contextRef="#ctx0" brushRef="#br0" timeOffset="26903.076">13309 817 582 0,'0'0'19'0,"0"0"28"16,0 0-14-16,0 0 5 16,0 0-20-16,0 0-18 0,2-15-1 15,-2 30-2-15,-2 9 3 16,-6 4 22-16,1 2-4 16,2 2-6-16,-1-2-2 15,5-3-2-15,1-6-1 16,0-5-4-16,0-6-2 15,5-6-1-15,2 0 11 16,1-4-7-16,4 0 2 16,2-4 5-16,4-10-6 15,0-4-5-15,2-4-13 16,-4 3 11-16,-2 2-5 16,-2 2 7-16,-5 6 0 15,-3 3 0-15,-2 5 1 0,-2 1-2 16,0 0 1-16,0 4-35 15,0 8 21-15,0 3 14 16,0 1 1-16,0-1 1 16,0-2-2-16,0-1 0 15,13-2-8-15,1-3 8 16,8-4 0-16,4-3 4 16,-1 0-8-16,0-5 2 15,-4-8 2-15,-5 0-1 16,-2-2 0-16,-7-4 1 15,-1-1 2-15,-2 0 0 16,-3 1 1-16,0 1-3 16,-1 0-13-16,0 7 13 15,0 6 0-15,0 0 4 0,0 5 12 16,0 0-9-16,0 0-7 16,1 5-17-16,4 8 14 15,-1 2 3-15,0 3 0 16,0 0 5-16,-1 0-4 15,-3 2 13-15,0-1-11 16,0 2 13-16,0-3-13 16,-9 0 2-16,-2-3-4 15,1-3 5-15,3-3-6 16,1-3-8-16,4-4 1 0,2-2-10 16,0 0-4-1,0 0-2-15,11-13 12 0,8-8 9 16,5-4 3-16,1-2-1 15,0 6 2-15,-3 4-2 16,-7 7 9-16,-4 5 15 16,-6 3-16-16,-3 2 3 15,0 0-11-15,1 0-4 16,1 6-4-16,3 3 8 16,1-2 4-16,0-1-4 15,2 0 4-15,-1-4-4 16,4-1 0-16,0 0 0 15,3-1-3-15,0 0 3 16,0 0 0-16,-3-4 1 16,-4-2-1-16,-3 1 3 0,-3 3-8 15,-3 0 13-15,0 2-7 16,0 0-1-16,-1 0-7 16,-8 2 7-16,-1 8 2 15,-1 5-2-15,0 2 0 16,3 2 0-16,2 1 0 15,3-4 1-15,3-1-1 16,0-6 2-16,0-2-2 16,8-3 0-16,4-4 3 15,3 0-2-15,0 0 7 16,4-6-8-16,1-7 6 16,-1-1 3-16,1-4-9 0,-4-2 0 15,-2 2 11-15,-1-3-1 16,-4-1-4-16,1-1 4 15,0 0-10-15,0 0-1 16,0 3 0-16,-2 2 1 16,-3 5-11-16,-2 3 11 15,0 6 1-15,-3 0 7 16,0 2-6-16,0 2 0 16,0 0-1-16,0 0-1 15,0 0-4-15,0 0 4 16,0 0 2-16,0 0-1 15,0 0-1-15,0 0 0 16,0 0-9-16,-2 8 8 16,-6 5 1-16,-2 4 0 15,-1 3 0-15,-2 1 0 0,0 2 0 16,3-2-2-16,-2 1 3 16,5-2-1-16,3-2 0 15,1-5 1-15,3-4-1 16,0-3-1-16,3-1 1 15,4-5 2-15,3 0-2 16,4 0 6-16,1 0-2 16,2-12-4-16,1-4 1 15,0-4 12-15,-3-3-13 16,0-3 1-16,-1-5-1 16,-4-3-16-16,0-2 14 15,-3 0-18-15,-2 3 15 0,-3 3-3 16,1 8 8-16,-3 3 11 15,2 9-11-15,-2 1 0 16,0 6 5-16,0 1-2 16,0 1 3-16,0 1-6 15,0 0-3-15,0 9-14 16,0 13 5-16,-5 4 12 16,0 6 0-16,1 4-3 15,2 1-15-15,2 4-38 16,0-3-153-16,4-3-288 15</inkml:trace>
  <inkml:trace contextRef="#ctx0" brushRef="#br0" timeOffset="27735.409">14636 1048 585 0,'0'0'61'0,"0"0"-20"16,0 0 17-16,0 0 1 16,0 0-2-16,0 0-24 15,0 0-26-15,27-60-6 16,-12 32 3-16,4-5-4 15,1-2 4-15,4-2-11 16,-2-1-2-16,-1 4-16 16,-1 6 12-16,-8 12 9 15,-6 10 4-15,-3 6 11 16,-3 0-11-16,0 9-17 0,0 11 10 16,0 2 7-16,-4 0 0 15,4-4 0-15,0-4 0 16,0-5 5-1,2-5-4-15,11-4-1 0,3 0 7 16,9-5 0-16,7-14 5 16,4-4-6-16,-2-6 0 15,-2-1-5-15,-11 5-1 16,-5 5-1-16,-9 9 1 16,-5 9 19-16,-2 2 16 15,0 0-35-15,0 13-4 16,-9 8 0-16,-7 7 4 15,0 3 11-15,-1 0-11 16,2-4 3-16,4-2-6 16,5-4-2-16,5-4-17 0,1-5-41 15,7-5-29-15,13-3-8 16,6-4-17-16,3-5-233 16</inkml:trace>
  <inkml:trace contextRef="#ctx0" brushRef="#br0" timeOffset="28829.409">15145 874 516 0,'0'0'108'0,"0"0"-70"16,0 0-7-16,-68 0 15 15,53 3-17-15,5 4-2 0,4 4-19 16,6-1 1 0,0 3-7-16,4-1 1 0,11-2 18 15,4-1-20-15,-1-3 8 16,-1-1-17-16,-3-4 16 15,-4-1-8-15,-6 0 0 16,-1 0 2-16,-1 0 0 16,-2-10-2-16,0-1-18 15,-4-3-32-15,-9 1 27 16,0 3 19-16,2 3 1 16,2 6 3-16,1 1 4 15,3 0-4-15,-2 1-2 16,2 10 1-16,3 0-2 15,2 2 0-15,0-3 3 16,0 0 0-16,11-3 0 0,3-4-1 16,4-3 1-16,1 0 0 15,3-5 0-15,-1-8 0 16,-1-1-3-16,-2-2-6 16,0 1-5-16,-3 1 10 15,-4 6 1-15,-4 3 3 16,-3 3 0-16,-2 2 0 15,-2 0-1-15,0 7-6 16,0 8 7-16,0 1 7 16,0 1-4-16,-2-3 3 15,-2-1-2-15,1-3 1 16,3-3-5-16,0-1 5 16,0-4-5-16,0-2 0 15,6 0 1-15,11-2-1 0,4-11 1 16,8-5-1-16,0 3-17 15,-1 3-2-15,-3 1 8 16,-6 4 11-16,-4 1 0 16,-8 4 4-16,-3 0 14 15,-2 2-7-15,-2 0-7 16,0 0 3-16,0 0-6 16,0 0-1-16,0 0 0 15,0 0-1-15,0 7 1 16,0 3 1-16,0 1-1 15,0 0 1-15,0-4-2 16,0-1 1-16,0-3 0 16,3-3 3-16,4 0 7 15,3 0 20-15,7-10 12 0,5-5-27 16,0-4-8-16,1 0-5 16,-3-2-4-16,-2 2 0 15,-5 3-3-15,-3 5 1 16,-4 4 4-16,-4 5-4 15,-2 2 0-15,0 0-53 16,-1 9 16-16,-8 7 40 16,-5 2 0-16,-1 0-6 15,-1 3 11-15,1-2-4 16,1-1 11-16,4-3 2 16,-1-2 2-16,3 0-9 0,1-1-6 15,1 1-2-15,0 1-1 16,2 3 3-16,-1 1 2 15,-1 4 1-15,-2-1-3 16,-4 6-2-16,-3-1-1 16,-3 1 3-16,2-5-14 15,5-7-1-15,4-6 5 16,6-8 10-16,1-1 2 16,0-4 30-16,4-11 2 15,11-6-34-15,6-1-2 16,9-1 2-16,1 8 3 15,2 3 7-15,1 3-9 16,0 3-1-16,2 4-24 16,-3 2-56-16,-4 0-90 0,-5 0-223 15</inkml:trace>
  <inkml:trace contextRef="#ctx0" brushRef="#br0" timeOffset="30433.573">16326 1033 547 0,'0'0'115'0,"0"0"-91"15,0 0 37-15,0 0 19 16,0 0-1-16,0 0-14 16,0 0-47-16,58-69-17 15,-33 38 5-15,2-1-1 16,-2-4-3-16,0 2-1 16,-2-4 0-16,-3 0 0 15,1 1 2-15,-5 4 3 16,-5 6-3-16,-5 8-1 15,-3 9-2-15,-3 7 0 16,0 3-7-16,0 0-4 16,0 2-42-16,-9 13 26 0,-8 9 27 15,1 5 3-15,1 5-3 16,4-2-5-16,4-4 5 16,7-5 0-16,0-4 1 15,0-4-2-15,9-5 1 16,5-3-2-16,6-4-8 15,0-3-19-15,1 0-37 16,-3-12-35-16,-11-7-184 16</inkml:trace>
  <inkml:trace contextRef="#ctx0" brushRef="#br0" timeOffset="30585.483">16361 727 732 0,'0'0'26'0,"0"0"-26"16,0 0-20-16,93 12-48 15,-58-12-239-15</inkml:trace>
  <inkml:trace contextRef="#ctx0" brushRef="#br0" timeOffset="31657.291">16532 946 699 0,'0'0'50'0,"0"0"-50"0,0 0-8 16,0 0 8-16,0 0 9 16,72-10 12-16,-45-2-21 15,-1-1 0-15,-3 1 0 16,-3-1 5-16,-2 1-5 15,-6-2 7-15,0 3-7 16,-2 0 13-16,-5 4-13 16,0 2 0-16,-5 1-1 15,0 4 9-15,0 0-16 16,0 0-3-16,-2 4 0 16,-7 6 11-16,-1 3 7 0,5 1-7 15,2 0-3-15,3 0-1 16,0-2-2-16,0-1 6 15,8-2 6-15,5-3 7 16,2-3 1-16,2-2-14 16,2-1-3-16,2 0 3 15,3-7 5-15,-3-3-2 16,-3-1 5-16,-4-2-4 16,-4 3-2-16,-4-2-2 15,-5 0 6-15,-1 1-6 16,0 0-3-16,0 4 0 15,0 1 2-15,0 2-5 16,0 2 6-16,0-2-6 16,5 2 6-16,4 2-13 0,2-3 12 15,1 1 1-15,0 2-1 16,1-1-1-16,-2 1-1 16,-1 0-4-16,-1 0 7 15,-3 9 2-15,-3 4-2 16,-3 0 0-16,0 5-6 15,0 0 12-15,-9 2-3 16,0 0-1-16,-1-2 7 16,1-1-6-16,4-4 8 15,2-7-9-15,1-2-2 16,2-2-2-16,0-2 2 0,0 0 5 16,4-6 3-1,7-9-8-15,6-6-26 0,0 0-14 16,-1 0-34-16,-2 9-6 15,-4 3 80-15,-1 8 0 16,-1 1 1-16,-1 0 7 16,-1 3-8-16,1 7 6 15,0 2 26-15,0-2-19 16,4 1-11-16,2-4-1 16,3-3 31-16,3-3 2 15,4-1 13-15,3 0-30 16,3-6-4-16,-2-5-13 15,-4-2 0-15,-4 1 0 16,-6 2 1-16,-4 4-1 16,-7 1 5-16,-2 3-1 0,0 2-4 15,0 0-13-15,-6 0 0 16,-5 8 13-16,2 4 3 16,0 0-3-16,5 0-2 15,2-1-4-15,2-3 6 16,0-3 9-16,0-2-9 15,5-1-2-15,6-1-6 16,2 0 14-16,4-1-6 16,1 0 0-16,1 0-1 15,0 5-4-15,1 1 0 16,-1 1 5-16,1 3 0 16,-1 0-8-16,-1 1-19 0,0-1 0 15,4-5-18-15,6-5-68 16,3 0 27-16,5-14-228 15</inkml:trace>
  <inkml:trace contextRef="#ctx0" brushRef="#br0" timeOffset="32542.796">15062 1613 527 0,'0'0'91'15,"0"0"-85"-15,0 0-2 16,93 26 30-16,-39-23-1 16,11-3 9-16,7 0-21 15,2-11-11-15,3-2 0 16,0 0-5-16,-2-1-2 16,-2 1-3-16,-4 0 0 15,-7 3-18-15,-5 3 18 16,-7 2-14-16,-6 4-33 15,-11 1-53-15,-12 0-160 16</inkml:trace>
  <inkml:trace contextRef="#ctx0" brushRef="#br0" timeOffset="72060.275">13134 1318 245 0,'0'0'73'0,"0"0"-60"15,0 0-6-15,0 0-7 16,0 0-20-16,0 0-3 15,-2 0-14-15,2 3 26 16,0 2-68-16,0-1-82 16</inkml:trace>
  <inkml:trace contextRef="#ctx0" brushRef="#br0" timeOffset="72936.363">13434 1167 203 0,'0'0'102'0,"0"0"-24"16,0 0-31-16,0 0 16 16,0 0 0-16,0 0-30 15,-4-4-8-15,4 4-9 16,0 0-14-16,-3 0-4 15,-3 4 11-15,-2 10-18 16,-4 8 17-16,-2 5-8 16,-2 6 17-16,0 1-2 0,0-1 5 15,-3 0-7-15,1 3 20 16,0-2-30-16,1 3 23 16,0-3-19-16,-1-1 14 15,1-3-9-15,2-5 5 16,2-1-14-16,3-4 8 15,0-2 4-15,2-1-15 16,1-2 6-16,0-2 5 16,3 2-9-16,-1-3 0 15,2 0 0-15,0 1-2 16,0-4 0-16,0-1 6 16,1-3-6-16,0 0 1 15,0-2-1-15,0-1 1 0,1 0 0 16,0 0-2-1,0-2 1-15,0 2-25 0,-2-2-37 16,-2 0-22-16,-4 0-100 16</inkml:trace>
  <inkml:trace contextRef="#ctx0" brushRef="#br0" timeOffset="73536.286">13000 1522 26 0,'0'0'58'0,"0"0"-13"0,0 0-6 15,0 0 26 1,0 0-15-16,0 0 16 0,2 51-6 15,-2-42-9-15,0 3-20 16,-2 0 24-16,1 3-32 16,1 3-7-16,0 1 0 15,0 5 11-15,0 2-14 16,0 2 1-16,0 2 8 16,0 1-7-16,0-1 0 15,0 1-4-15,2-7-3 16,3 0-2-16,-2-5-2 15,4-1-1-15,0-2-2 16,1-3 5-16,0-4-4 16,0-3-2-16,4-3 1 0,2-3 3 15,7 0 1-15,6-10 0 16,6-9 7-16,2-3-8 16,2-3-4-16,-4-2-48 15,-3 1-1-15,-3 6-2 16,-6 6-36-16,-6 5-21 15,-7 5-141-15</inkml:trace>
  <inkml:trace contextRef="#ctx0" brushRef="#br0" timeOffset="80328.556">12200 2228 36 0,'0'0'0'15</inkml:trace>
  <inkml:trace contextRef="#ctx0" brushRef="#br0" timeOffset="80615.372">12200 2228 74 0,'33'-74'110'0,"-32"65"-52"15,2-4 8-15,0 3-16 16,-1-2 21-16,-2 3-1 15,0 0-24-15,0 3 24 16,0 3-30-16,0-2 12 16,-2 3-20-16,-3 2 12 15,-3-2-9-15,-1 2-9 16,-6 0-18-16,-8 2-8 16,-6 15-1-16,-7 9 1 15,2 9 0-15,4 7 0 16,7 4 0-16,7 5 0 0,7 6 0 15,8 3 0-15,1 2 0 16,18 1 0-16,15-3-9 16,21-5-24-16,18-4-7 15,18-7 0-15,19-3-15 16,15-3-65-16,19-8-83 16,21-12 77-16</inkml:trace>
  <inkml:trace contextRef="#ctx0" brushRef="#br0" timeOffset="81320.59">17390 2128 499 0,'0'0'110'15,"0"0"-108"-15,0 0 8 16,98 0-6-16,-52 6 10 16,8 1 7-16,5 2-8 15,5 2 7-15,2 1-7 16,-1 2-5-16,-5 7 3 16,-8 6-4-16,-9 7-2 15,-9 5 3-15,-16 8-8 16,-17 11-8-16,-9 9 7 0,-32 8-5 15,-24 7-12 1,-23 5-32-16,-18-2-16 0,-17-1-100 16,-12-13-133-16</inkml:trace>
  <inkml:trace contextRef="#ctx0" brushRef="#br0" timeOffset="83945.549">12687 2057 454 0,'0'0'88'16,"0"0"-13"-16,0 0-18 15,-42-61-43-15,33 54 4 16,-1 6-18-16,-3 1 0 16,-1 0-7-16,3 7 7 15,1 6 1-15,4 8 0 0,6 1 9 16,0 3-4-16,9 0-1 16,9-1 2-16,7-4-7 15,4-5-3-15,1-2 0 16,-4-3 2-16,-2 1-2 15,-7-3 2-15,-4 0 2 16,-8 0-2-16,-5 2-15 16,0-1 0-16,-8 2 7 15,-7-2 9-15,1-2 1 16,2-1 3-16,6-4-1 16,3-2 18-16,3 0 7 15,0 0 9-15,0 0-20 0,15-11-17 16,9-5 5-16,10-3-5 15,4-1 16-15,0 1-16 16,-5 2 0-16,-4 1 4 16,-3 1 0-16,0-3-8 15,-4 0-8-15,-4 0-2 16,-4 0 13-16,-5-1-6 16,-6 0 13-16,-3 1-7 15,0 0 1-15,0 4-8 16,0 6 7-16,-5 0-3 15,2 8 4-15,-3 0 6 16,-3 6-6-16,-3 14-22 16,0 7 22-16,0 2 6 15,3 2-6-15,3 0 0 16,3 1 0-16,3-3 4 0,0 0-4 16,0-3 0-16,11-4-1 15,4-8-5-15,6-7 6 16,6-5-1-16,3-2-4 15,1-11 5-15,2-7 9 16,-3-4-8-16,-9 1 6 16,-6 2-5-16,-9 6 3 15,-6 3-5-15,0 3-12 16,-2 5 2-16,-9 2-8 16,-1 0-1-16,-3 0 5 15,3 5 5-15,1 5 9 16,4 0-2-16,3 1 3 15,4 2-1-15,0-1 3 16,4 0 2-16,7 0 1 0,5-5-6 16,3-2 2-16,1-5 4 15,1 0 0-15,1 0 2 16,-4-9-7-16,0-1 0 16,-4 0 0-16,-7 3 5 15,-5 2-3-15,-2 1-6 16,0 4 6-16,-7 0-6 15,-6 0 2-15,-2 0 0 16,2 0 1-16,2 3 1 16,4 1-1-16,5 0 0 15,2 2-1-15,0-3-1 0,0 1-8 16,3-2 3-16,7-2 5 16,0 0-1-16,2 0 6 15,-2 0-3-15,-1-5 2 16,-1-3 2-16,-1 0-2 15,-1-2-2-15,0 1 3 16,-1-2 1-16,0 0-3 16,1 0-1-16,0 4 7 15,0 1-7-15,1 6-12 16,0 0 12-16,4 0-5 16,5 2 7-16,3 6-2 15,5 4 0-15,3 1 0 16,3 0 0-16,4-1 1 0,3-1 0 15,5-4-1-15,6-5-9 16,3-2-45-16,-3 0-154 16,-10-9-130-16</inkml:trace>
  <inkml:trace contextRef="#ctx0" brushRef="#br0" timeOffset="85446.548">13352 2543 787 0,'0'0'14'0,"0"0"-9"15,-65-16-5 1,42 16 2-16,0 6-2 0,1 12 0 15,5 7 5-15,3 5 10 16,7 5-12-16,7 1-3 16,0-2 14-16,15-3-12 15,10-3 2-15,7-10-3 16,7-7 1-16,2-9 0 16,0-2 1-16,-1-14 1 15,-3-10-2-15,-6-7 3 16,-5-3-5-16,-6-4 7 15,-6-1-11-15,-4 3 8 16,-5 7 2-16,-2 3-6 16,-3 6-3-16,0 1 3 15,0 5 2-15,0 3-2 0,0 2-3 16,0 4-6-16,0 2 8 16,0 3-2-16,0 0-7 15,0 0-18-15,0 2-19 16,0 8 33-16,2 6 5 15,0 4 9-15,-2 4 0 16,0 0-2-16,0 3-1 16,0 0 3-16,-2-3 7 15,0-3-6-15,-1-5 0 16,1-7-1-16,1-5 2 16,1-3 9-16,0-1-8 15,0 0-2-15,0 0 17 0,0-3 10 16,0-8-26-16,6-2-2 15,5-2 1-15,1 0-1 16,1 0-1-16,1-1 1 16,1 3 1-16,-3 4-1 15,-3 2-8-15,-2 6 5 16,-1 1 3-16,1 0-4 16,3 15-8-16,-1 10 6 15,-3 10 6-15,0 5 18 16,-3 2-6-16,3-4-9 15,3-2 5-15,2-9-8 16,-1-9-3-16,2-11 3 16,4-7 4-16,4-6 2 15,9-18 3-15,5-12-9 16,2-6-7-16,-2 0-27 0,-2 7-10 16,-5 10 35-1,-9 9 5-15,-4 11 4 0,-4 5-6 16,-4 0-3-16,2 0 3 15,-1 9 5-15,-1 1-9 16,2 0 6-16,2-1 3 16,0-5 1-16,3-4-1 15,-2 0 1-15,3 0 21 16,-2 0-17-16,0-9 10 16,0-1-11-16,-3-3 15 0,-3 3-15 15,-1-2 4 1,-1 3-1-16,1 1 2 15,-2 2 6-15,1 2-14 16,2 1-2-16,3 1-2 0,-1 2 4 16,0 0-3-16,2 0 1 15,0 2 0-15,1 3 1 16,-1 4-8-16,3-1 9 16,1 1 5-16,1 0 0 15,3-2-10-15,1 0 3 16,3-2 2-16,-1-4 0 15,4-1 8-15,0 0-15 16,-2 0 7-16,-2-6 0 16,-3-2 6-16,-5 2-5 15,-4 0 3-15,-3 3-4 0,-5 1 6 16,-1 0-2 0,1 2 2-16,0-2-6 0,3 2 3 15,3 0-3-15,10-4-1 16,12-2-1-16,12-4 2 15,6-1 5-15,-1 2-5 16,-2-1-25-16,-6 2 12 16,-3 1 3-16,-3-1 0 15,-1 5-1-15,-4 1-24 16,-2 2 15-16,-4 0 11 16,-5 0-1-16,-6 2 7 15,-2 5-5-15,-4 0 8 0,1 2 0 16,1-3 2-16,2-2-2 15,5-1-1-15,3-3-10 16,11 0-4-16,3-6-54 16,6-6-163-16</inkml:trace>
  <inkml:trace contextRef="#ctx0" brushRef="#br0" timeOffset="86443.357">15262 2627 345 0,'0'0'427'0,"0"0"-408"15,0 0-17-15,70-30 0 0,-36 9 1 16,-2-2-1-16,1-4 0 16,-2-5 2-16,3-2 3 15,-3-2-6-15,-3 2-1 16,-3 3 0-16,-11 5 0 15,-7 10 0-15,-5 7-2 16,-2 5-4-16,-2 4-2 16,-17 7 6-16,-6 14 2 15,-6 10 1-15,2 4 3 16,5 3 4-16,9-2 2 16,8-4-7-16,5-3-3 15,2-4 5-15,4-6-5 0,11-5 1 16,8-7-1-16,6-6 0 15,8-1 1-15,6-3 7 16,-1-7 1-16,-5 1-9 16,-9 3 0-16,-11 2 2 15,-8 3-2-15,-7 1-3 16,-2 0-22-16,0 9 7 16,-4 6 16-16,-5 1-2 15,-1 1 8-15,5-4 0 16,3-3-4-16,2-4-2 15,0-1 2-15,1-2 7 16,10-1-7-16,4-2 3 16,2 0 2-16,-2-12-1 15,0-2-8-15,-6-2-16 0,-5-2-1 16,-4-2-16-16,-2 1-6 16,-14-1 7-16,-3-1 10 15,-2-1-29-15,1-2 35 16,4 2-52-16,3 4 11 15,5 6 11-15,2 5 42 16,6 6-2-16,0 1-34 16,-2 0-146-16</inkml:trace>
  <inkml:trace contextRef="#ctx0" brushRef="#br0" timeOffset="87170.474">15632 2341 535 0,'0'0'108'16,"0"0"-5"-16,0 0-43 15,0 0-60-15,0 0 10 16,-87 33-17-16,54 4 14 16,0 7 8-16,7 1-4 15,4 0 10-15,7-4-3 16,9-7-8-16,6-8-5 15,0-10-4-15,20-9 9 16,12-7-10-16,13 0 20 16,10-16 6-16,0-4-12 15,-5-3-14-15,-14 1 4 0,-15 1 5 16,-12 2-9-16,-9 1-1 16,0 1-10-16,-8 1 0 15,-9 3 0-15,-1 3-2 16,4 3 13-16,4 4 0 15,4 3 0-15,5 0-7 16,1 0-4-16,0 3 6 16,0 12-3-16,14 5 2 15,3 4 6-15,8 0 0 16,5-3 1-16,3-2 0 16,7-8 2-16,5-6-3 15,2-5 0-15,-1 0-3 0,-4-15-1 16,-9-3-2-16,-8-2-23 15,-5-3 26-15,-8 4-16 16,-6 5-6-16,-5 5 25 16,-1 7 14-16,0 1-2 15,0 1-12-15,0 0-5 16,0 2 2-16,0 8 1 16,0 0-2-16,6 1 1 15,15-1 6-15,13-3 1 16,10-7-4-16,12 0 5 15,6-8 2-15,2-6-7 16,-10 3-1-16,-8 3-1 16,-12 5 1-16,-12 3-2 0,-8 0 0 15,-7 13-7 1,-7 7 1-16,0 4 9 0,0 5 1 16,-6 0 4-16,3-2-5 15,3-5 0-15,0-8-77 16,6-5 38-16,0-5-79 15,-3-4-69-15,-3 0-156 16</inkml:trace>
  <inkml:trace contextRef="#ctx0" brushRef="#br0" timeOffset="97945.156">13488 3198 28 0,'0'0'45'0,"0"0"42"15,0 0 28-15,0 0-59 0,0 0-9 16,0 0-33 0,0 0 50-16,0 0-1 15,1-56-48-15,1 53 43 0,-2 0-33 16,1 3-7 0,-1 0-7-16,0 0-4 0,1 0-12 15,-1 0 5-15,1 0 0 16,3 0-6-16,3 0 6 15,7 0 0-15,7 0 3 16,5 3 0-16,2-3-2 16,1 0-1-16,0 0 0 15,-1-3 1-15,0-3 9 16,1 0-10-16,-1 0 0 16,-5-1 0-16,-3 2-1 15,-5 2 1-15,-3 0 0 16,-7 3-11-16,-1 0-26 0,-4 0-12 15,0 0-37-15,0 0 24 16,0 0-38-16,0 0-71 16,0 4 100-16</inkml:trace>
  <inkml:trace contextRef="#ctx0" brushRef="#br0" timeOffset="98643.211">15605 3027 345 0,'0'0'30'0,"0"0"-15"0,0 0 4 16,0 0-19-16,0 0-3 15,0 0 3-15,25 8 2 16,-9-5 5-16,4 0 6 15,1-1-5-15,4 1 5 16,0-1 10-16,2-1-22 16,2 1 2-16,0 1-1 15,3-3-2-15,0 0 3 16,-4 0-3-16,-4 0-3 16,-6 0-17-16,-5 2-29 15,-3 0 0-15,-8 1-73 0,-2-1-116 16</inkml:trace>
  <inkml:trace contextRef="#ctx0" brushRef="#br0" timeOffset="103363.103">18400 820 463 0,'0'0'42'16,"0"0"-26"-16,0 0-3 15,0 0 0-15,0 0-13 16,0 0 0-16,0 0-8 15,0 0 1-15,-18-1 2 16,9 13 2-16,-1 3 3 16,-5 3 38-16,0 4-13 15,-1 2-4-15,-2 4-12 16,-1 0 2-16,-1 2 4 16,1-3-7-16,0 0 3 15,3-3-8-15,1 0-3 0,0-2 9 16,2 2-8-1,0-2 5-15,2 1 1 0,0-5-7 16,5-4 0-16,2-3-4 16,2-5 4-16,0-1-2 15,2-5-9-15,0 0-31 16,-4 0-6-16,-2-3-66 16,-8-12-189-16</inkml:trace>
  <inkml:trace contextRef="#ctx0" brushRef="#br0" timeOffset="103686.931">18086 1047 406 0,'0'0'37'15,"0"0"-37"-15,0 0-43 16,0 0 43-16,0 0 0 15,0 0 1-15,-66 67 14 16,55-46-4-16,2 7-6 16,2 4 0-16,1 1 13 15,5 3-10-15,1-1 11 16,0-4-3-16,0-2-3 16,1-4-11-16,7-5-1 0,3-5-1 15,3-2-9-15,4-7 9 16,4-2 1-16,6-2 14 15,6-2-15-15,2 0 0 16,0 0-101-16,-3-7-78 16</inkml:trace>
  <inkml:trace contextRef="#ctx0" brushRef="#br0" timeOffset="109583.995">1316 3413 157 0,'0'0'59'0,"0"0"68"16,0 0-85-1,0 0 40-15,0 0-23 0,0 0 24 16,0 0-43-16,-42-50-9 15,37 46-5-15,1 0-3 16,-2 1-10-16,0-1-7 16,-1 2-5-16,0-1 2 15,0 2-2-15,2 0 3 16,1 1-4-16,0 0 1 16,-1 0-3-16,-4 0 1 15,-9 9-1-15,-7 8 1 16,-7 4-5-16,-5 4 6 15,-4 6 1-15,-4 3-1 16,-3 1 5-16,2 5 5 16,-1 2-10-16,2 1 11 0,3 0-11 15,6-2 0 1,0 0-1-16,0 1 1 0,1 7-3 16,-2 4 2-16,-1 7 1 15,6 9-1 1,3 5 1-16,8 4-5 0,6 7 4 15,7 6-16-15,8 7-10 16,0 5 7-16,21 7-41 16,15 5-53-16,7 7-25 15,4 10-182-15</inkml:trace>
  <inkml:trace contextRef="#ctx0" brushRef="#br0" timeOffset="115187.237">14648 4435 32 0,'0'0'61'15,"0"0"-61"-15,0 0-8 16,0 0 8-16,0 0 1 16,0 0 17-16,0 0 0 15,0 0 23-15,2-17-41 0,-2 15 60 16,0 1 22-16,0 0 5 16,0 1-24-16,0 0-25 15,0 0-4-15,0 0 2 16,0-1-17-16,0 1 0 15,0 0 9-15,0 0-14 16,0 0-13-16,0 0 18 16,0 0-19-16,0 0-1 15,0 0-6-15,0 0 3 16,0 0 3-16,0 0-6 16,0 0 7-16,0 0 0 15,0 0 6-15,0 0-14 16,4-1 10-16,2 1-2 0,2-1 0 15,3 1-1-15,-1 0 1 16,5 0 11-16,-3 0-11 16,4 0 0-16,0 0 0 15,4 0 0-15,1 0 5 16,1 1-5-16,1 1 0 16,-3-1 0-16,1 2 1 15,-3-1-4-15,-2 0 12 16,-3-1-17-16,-5 0 10 15,-2-1-2-15,-4 0 0 16,-2 0 0-16,1 1 0 16,-1-1 6-16,0 0-1 15,0 0 0-15,0 0 20 16,0 0-7-16,0 0 6 0,0 0-8 16,0 0-10-16,0 0 2 15,0 0-8-15,0 0-9 16,0 0-17-16,0 0-32 15,4 0-27-15,5 0-80 16,2 0 64-16,5 0-227 16</inkml:trace>
  <inkml:trace contextRef="#ctx0" brushRef="#br0" timeOffset="116842.004">19817 4483 78 0,'0'0'11'16,"0"0"-11"-16,0 0-10 0,0 0-5 15,0 0 12 1,0 0 3-16,0 0 1 0,0 0 1 16,0 0 46-16,0 0 32 15,0 0-9-15,0 0-4 16,0 0-21-16,0 0 17 16,0-1-21-16,0 0-17 15,0 0 22-15,0 1-47 16,0-1 8-16,0 1-4 15,0 0 8-15,0 0 5 16,0 0-4-16,0 0-9 16,0 0 12-16,0 0-16 15,0 0-4-15,0 0 1 16,0 0-4-16,6 0 7 0,4 0 4 16,7 7 0-16,1 2 3 15,4 4-7-15,1 1 0 16,3 0-11-16,2-1-16 15,5-2 5-15,1-1 21 16,2-3-7-16,-4-2-6 16,-3-3 14-16,-6-1 17 15,-4 1-14-15,-3-2 11 16,2 0 1-16,-5 0-13 16,-1 0-1-16,-3-3 4 15,-3-1 0-15,-3 2-5 16,0 0 2-16,-1 1 17 15,-2 1-13-15,0 0-6 0,0 0 0 16,0 0-3-16,2 0 3 16,0 0-43-16,4 0-111 15,2 1 39-15,-1-1-184 16</inkml:trace>
  <inkml:trace contextRef="#ctx0" brushRef="#br0" timeOffset="119549.149">1747 5308 7 0,'0'0'0'0,"0"0"10"0,0 0-9 16,0 0 6-16,0 0-7 15,0 0 0-15,0 0 4 16,-33-31-1-16,31 29 4 16,-1 2-7-16,1 0-9 15,-2 0-2-15,2 0 1 16,0 0 8-16,-1 2-5 16,1 2 7-16,2-3 0 15,0 0 0-15,-3 0 0 16,3-1 30-16,-1 0 58 15,0 0 11-15,0 0-28 16,0 0-53-16,1 0 7 0,-2 0 10 16,2-1 2-16,0 1 14 15,0 0-31-15,0 0-9 16,0 0-11-16,0-1-7 16,3 0 3-16,8-2 4 15,7 0 2-15,2-3 24 16,5 1-12-16,0 0 11 15,1 0-18-15,-1-1 12 16,-1 2-13-16,0-1-5 16,-4 3 0-16,-1-1-1 15,-4 2 4-15,-4 0-3 16,-4 1 2-16,0 0-3 16,0 0 0-16,-3 0 0 15,1 0-7-15,-1 0-24 16,-1 0-41-16,-1 0 0 0,-2 0-20 15,0 0-58 1,0-8 19-16</inkml:trace>
  <inkml:trace contextRef="#ctx0" brushRef="#br0" timeOffset="119900.272">1908 5143 421 0,'0'0'119'0,"0"0"-94"16,0 0-25-16,0 0-2 15,0 0 2-15,0 0 2 16,32 10 9-16,-14-8 0 0,-2 3-10 16,3 3 0-16,-4 1-1 15,1 2 0-15,-4 1-1 16,-3 2 1-16,-5 1-2 15,0 2-1-15,-4 5 0 16,0 3-1-16,-6 5 2 16,-4 4 4-16,-3 1 4 15,-1 1-2-15,1-2-4 16,-1-3 8-16,-2-2-7 16,0-2 10-16,-1-1-11 0,2-4-13 15,4 1-73-15,9-5-62 16,2-11-195-1</inkml:trace>
  <inkml:trace contextRef="#ctx0" brushRef="#br0" timeOffset="121516.653">10508 5365 5 0,'0'0'4'0,"0"0"50"16,0 0 40-16,0 0-69 16,0 0 17-16,0 0 85 15,0 0-74-15,-18-6-24 16,18 6 103-16,0 0-82 16,0 0-28-16,0 0-16 0,0 0-3 15,0 0-5 1,0 0 2-16,0 0-35 15,0 0 6-15,9 3 17 0,4 6 12 16,1-2 0-16,2 2 2 16,2-1 1-16,2 0-3 15,4-2 0 1,3 0 8-16,4-3-8 0,4-1 1 16,1-2-1-16,3 0 0 15,2 0 0-15,-2 0-2 16,-3 0-2-16,-4-4 4 15,-6-1 7-15,-8 1-5 16,-6 0 5-16,-6 1-7 16,-2 1 0-16,-4 0 0 15,0 2 1-15,0-1 8 0,0 1-9 16,0 0 0-16,0 0-9 16,0 0-12-16,0 0-73 15,0 0-42-15,0 1-80 16</inkml:trace>
  <inkml:trace contextRef="#ctx0" brushRef="#br0" timeOffset="140256.768">8881 5199 82 0,'0'0'53'0,"0"0"15"0,0 0-33 15,0 0 8-15,0 0-6 16,0 0-2-16,0 0 7 16,0 0-21-16,-5-5-4 15,5 5-8-15,0 0-9 16,0 0 0-16,0 0 0 16,0 0-10-16,0 0 8 15,0 0-6-15,0 0 7 16,0 0-1-16,0 0-1 15,0 0-25-15,0 0 15 16,2 0 13-16,3 1-3 16,4 4 3-16,-1-2 4 15,1-2-1-15,2 1-1 16,-1 2-4-16,2-2 2 0,-1 2 0 16,-1-2 2-16,1 2-2 15,1-2 0-15,1 0 0 16,1-2 4-16,-1 0 7 15,-1 0-11-15,2 0 6 16,-3 0-5-16,0 0 3 16,-2 0-1-16,-3-2-3 15,-1-1 0-15,-1 0-3 16,-2-1-2-16,-2 2-28 16,0 0-19-16,0 1-65 15,0-2-24-15</inkml:trace>
  <inkml:trace contextRef="#ctx0" brushRef="#br0" timeOffset="140730.23">8812 5298 9 0,'0'0'8'0,"0"0"-6"16,0 0-1-16,0 0 9 15,0 0-10-15,0 0-11 16,15 15-8-16</inkml:trace>
  <inkml:trace contextRef="#ctx0" brushRef="#br0" timeOffset="142249.274">8872 5166 95 0,'0'0'61'0,"0"0"57"16,0 0-71-16,0 0-17 16,0 0 4-16,0 0-23 15,-2-11-9-15,2 11-4 16,0 0-10-16,0 0 6 15,0 4 0-15,0 3 10 16,0 2-4-16,8 1 0 16,-1-1 0-16,2 0 2 15,0 0 5-15,7-2-5 16,0 1-1-16,4-2 0 16,3 0 10-16,5-3 2 15,1 0-13-15,1 0 1 16,3 0 4-16,0 2-5 15,-1-2 2-15,2 1 0 0,-3 1-2 16,0-1-1-16,-2-1-2 16,-2-3-6-16,-1 0-9 15,0 0 1-15,-3-3 0 16,3-7-23-16,-7-2-79 16,-4-1-37-16</inkml:trace>
  <inkml:trace contextRef="#ctx0" brushRef="#br0" timeOffset="142787.773">9054 5231 205 0,'0'0'109'16,"0"0"-84"-16,0 0-14 16,0 0-11-16,0 0 2 15,0 0-2-15,9 0 4 16,7 0 0-16,3 4 12 16,2 4-4-16,3 0-4 15,3 3 0-15,-2 0 4 16,4 1-8-16,-4-1-2 15,3-3 5-15,1-1 5 16,-2-3-7-16,2-4 3 16,-1 0 21-16,4-2-11 15,1-9-7-15,0-1-5 0,-3-1 3 16,-3-1-9 0,-6 2-9-16,-3 0 7 0,-4 3-19 15,-3 3-16 1,-6 1-25-16,-5 3-27 0,0 2-67 15</inkml:trace>
  <inkml:trace contextRef="#ctx0" brushRef="#br0" timeOffset="143253.357">9092 5266 153 0,'0'0'72'15,"0"0"-10"-15,0 0-34 16,0 0-11-16,0 0 13 0,0 0-28 16,-2 0-2-16,2 0-14 15,4 2 14-15,6 2 2 16,8 1-1-16,3-1 1 15,6-2 26-15,0 0-24 16,5 0 15-16,2-1-17 16,-1-1-2-16,2 0 0 15,-6 0 2-15,-3 0-2 16,1 0-3-16,-2-2-22 16,0-3-4-16,-1-4-20 15,-2-1-112-15</inkml:trace>
  <inkml:trace contextRef="#ctx0" brushRef="#br0" timeOffset="157543.601">13949 10694 417 0,'0'0'0'0,"-6"-56"-29"0,6 39-98 15</inkml:trace>
  <inkml:trace contextRef="#ctx0" brushRef="#br0" timeOffset="158815.085">13840 10853 155 0,'0'0'0'0,"0"0"-138"16</inkml:trace>
  <inkml:trace contextRef="#ctx0" brushRef="#br0" timeOffset="160818.623">13901 10592 388 0,'0'0'159'0,"0"0"-35"16,0 0-66-16,0 0-39 15,0 0-18-15,0 0-1 16,-13 25 7-16,4 5 39 16,-3 9-1-16,3 1-30 15,1 2-6-15,5-7 1 16,3-8-8-16,0-11-4 15,3-6-9-15,9-5 9 0,4-5 2 16,4-3 3 0,12-18 10-16,2-6 12 0,5-9-8 15,-2-1-15-15,-5-1 3 16,-9 7 1-16,-7 8-9 16,-10 8 10-16,-3 10-4 15,-3 3-3-15,0 2 0 16,0 0-9-16,0 4-4 15,-7 12 5-15,-7 9 8 16,-4 6 10-16,2 0-1 16,2-2-9-16,9-7 4 15,5-6-7-15,0-3 3 0,0-4-10 16,2-3 8 0,5 0 2-16,1-2 0 0,0-2-12 15,2-2 7-15,2 0-2 16,3 0 3-16,0-11 5 15,3-3-4-15,0-1 3 16,-1 1 0-16,-5 3 0 16,-1 5-1-16,0 4 1 15,-4 2 0-15,2 0 0 16,-1 6-3-16,-2 9-15 16,-1 4 7-16,-4 2 11 15,-1 0 5-15,0-1-1 16,0-4-3-16,0-4 8 15,-2-6-5-15,1-2 1 16,1-4-4-16,0 0-1 0,0 0 7 16,0 0-7-16,1-12 0 15,9-5-1-15,2 0 1 16,1 5 0-16,0 3 7 16,-1 6-7-16,4 0-3 15,4 0 3-15,5-2 2 16,6-1-1-16,2-3 2 15,3-2-3-15,0-3 4 16,1-2-2-16,-5-2-1 16,-2-1 4-16,-6-1-5 15,-8 1 0-15,-7-1 7 16,-4 2-7-16,-5 0-3 0,0 2 1 16,0 3-16-16,-6 3 18 15,0 4-3-15,2 2-17 16,0 3 14-16,2 1 3 15,0 0-20-15,-2 0-6 16,0 0-6-16,0 0 5 16,-3 0 23-16,-2 9 7 15,1 3-5-15,4 5 1 16,2-1-4-16,2 2 8 16,0 4 1-16,0-2 0 15,4 3 10-15,3-2-4 16,0 2 4-16,-1 0-9 15,-2-2 14-15,2 3-2 16,-2-3-13-16,0-2 2 16,-1-3 3-16,-2-6-4 0,1-6-4 15,-2-2-5-15,3-2-15 16,5 0 13-16,8-8 7 16,7-8 2-16,7-5 0 15,4-3 0-15,-1 4 9 16,0 4-9-16,-1 1-7 15,-1 5 7-15,1 1 5 16,-3 1-2-16,-3 1 0 16,-6 3-2-16,-8 1 3 15,-8-1-4-15,-2 4 0 16,-2 0 1-16,0 0-1 16,-4 0-4-16,-14 0-20 0,-5 11 24 15,0 5 26-15,2 2 6 16,6 3-23-16,6-2-7 15,5 1-4-15,4-3 4 16,0-5-7-16,6-4 1 16,10-4 4-16,5-4 15 15,6 0-14-15,0-10 10 16,0-6-1-16,-6-2-6 16,-7 3-4-16,-7 0-2 15,-7 3-3-15,0 4 1 16,0 4-19-16,-6 4 6 15,-5 0-29-15,0 0 28 16,-1 4 18-16,-1 6 1 0,4 0-1 16,4 2 0-16,1-3 1 15,4 0-10-15,0-4 9 16,2-1-3-16,12-2-5 16,-1-2 8-16,4 0 3 15,2-4 12-15,0-6-9 16,0-2-1-16,3-3-10 15,-1 3 9-15,-1 3-4 16,-4 1 0-16,-4 5 1 16,-6 2 1-16,-1 1-2 15,-1 0 0-15,1 1-2 16,-1 6-4-16,1-3 6 0,-1 1 1 16,3-1 6-16,2-2-6 15,2-2-1-15,5 0 18 16,1 0-5-16,4 0-1 15,1 0-12-15,3-5 2 16,2-4 5-16,1-3-7 16,0-3 3-16,1-3 0 15,1-5 3-15,-1-4-4 16,0-7-4-16,3-5-5 16,-3-9-11-16,-2-2 3 15,-4-1 2-15,-5 8 9 16,-6 12 4-16,-7 13 9 15,-1 10-5-15,-4 6-8 16,0 2 3-16,0 2-13 0,-9 15-9 16,-11 8 23-16,-8 12 5 15,-3 6 4-15,4 4 15 16,3-2-12-16,10-6 20 16,7-7-24-16,7-8-1 15,0-8-9-15,7-5 5 16,13-8-3-16,11-3 10 15,9-1-6-15,6-15-8 16,2-10-49-16,-11-7-64 16,-14-10-334-16</inkml:trace>
  <inkml:trace contextRef="#ctx0" brushRef="#br0" timeOffset="160946.96">15524 10534 456 0,'0'0'225'0,"0"0"-225"16,0 0-142-16,0 0 36 16,78 31-90-16</inkml:trace>
  <inkml:trace contextRef="#ctx0" brushRef="#br0" timeOffset="161567.574">15737 10694 821 0,'0'0'71'0,"0"0"-71"0,0 0-79 15,0 0 66-15,0 0 13 16,0 0 16-16,90-12-7 16,-48-5 1-16,0-3-10 15,-5 0 0-15,-7-2-8 16,-7 4-22-16,-9 2 6 15,-7 8 14-15,-7 5-7 16,0 3 4-16,-18 3-39 16,-8 15 40-16,-2 3 24 15,1 2-3-15,9-4 17 16,7-4-12-16,11-2-14 0,0-4 0 16,10-4-1-1,15-5 3-15,11 0 11 16,9-5 3-16,3-8-5 15,-3-3-9-15,-5 1-2 0,-11 3-28 16,-11 4 16-16,-9 4 11 16,-8 4 1-16,-1 0-14 15,-5 4 13-15,-16 13-34 16,-6 5 35-16,-1 3 52 16,3-1-32-16,7-3 17 15,10-4-24-15,5-7-13 16,3-4-6-16,0-4-8 15,13-2 8-15,13-6 6 0,12-15 30 16,7-10-12 0,0-7-18-16,-4-7-16 0,-6 0 11 15,-9-5 5-15,-8 7 4 16,-7 10 18-16,-8 12 18 16,-2 13 16-16,-1 8-12 15,0 0-44-15,-2 17-17 16,-14 15 17-16,-5 11 6 15,-1 7-6-15,7-3-40 16,10-3-74-16,5-11-36 16,18-11-356-16</inkml:trace>
  <inkml:trace contextRef="#ctx0" brushRef="#br0" timeOffset="162106.266">16819 10795 941 0,'0'0'72'0,"0"0"-71"16,0 0-2-16,67-23-9 16,-22 2 10-16,1-4 4 0,1-4-2 15,1-5 5-15,-2-2-5 16,-5-6-2-16,-6-7-2 16,-8-1-29-16,-9 0 17 15,-8 7-7-15,-4 12 13 16,-6 14 8-16,0 11-3 15,0 6-3-15,-3 2-5 16,-12 16-9-16,-4 8 4 16,-3 9 16-16,3 7 6 15,4 1 3-15,3-1-5 16,3-4 8-16,6-7-5 16,3-5-6-16,0-7 9 0,0-2-10 15,6-6 5-15,7-4-9 16,1-2 6-16,8-3-2 15,6-2 12-15,6 0-11 16,-2 0 8-16,-2 0-7 16,-5-4-2-16,-7 0-1 15,-5 3-24-15,-4 1-58 16,-9 0-71-16,0 0-253 16</inkml:trace>
  <inkml:trace contextRef="#ctx0" brushRef="#br0" timeOffset="163615.322">17373 10734 304 0,'0'0'77'16,"0"0"-28"-16,0 0 55 0,0 0-11 16,0 0 9-16,0 0-23 15,44-35-24-15,-29 28-27 16,3-3-1-16,8 0-8 15,1-2 2-15,2-3-15 16,1-3 0-16,2-3-5 16,-2-2-2-16,-5-2 2 15,-5 1-4-15,-8 4 3 16,-7 6-6-16,-4 7 2 16,-1 5-11-16,0 2-17 15,-2 4-36-15,-16 14 41 16,-4 6 22-16,-3 3 10 15,2 0 4-15,8-3 1 16,7-4-8-16,6-4 0 16,2-6-4-16,0-1-9 0,9-4 11 15,7-1 5-15,8-4 8 16,2 0 6-16,5 0-10 16,2-7 1-16,-2-2-10 15,-2 0 1-15,-5 0 2 16,-9 2 4-16,-6 1-6 15,-4 1 5-15,-4 3-6 16,-1 2-9-16,0-2 0 16,0 2-16-16,0 0-7 15,0 0-5-15,-6 4 20 16,-3 3 17-16,5 1-2 16,0-2 2-16,2 1 0 0,2-1-7 15,0 0 6-15,0-2-2 16,0-3-3-16,0 1 2 15,6-2 2-15,6 0 2 16,3-4 19-16,3-6-3 16,1-3-3-16,-1-2 3 15,1-2-6-15,-2-2 8 16,-3 1-14-16,-4 0 4 16,-1 0-5-16,-3-1 4 15,-3 0-4-15,-1 0 2 16,-2 0-5-16,1 0 6 15,-1 3-6-15,0 1 10 16,0 1-8-16,0 3 1 16,0 4-3-16,0 3 0 0,0 2 0 15,0 2-7-15,0 0 3 16,0 0-4-16,0 0 7 16,0 0-4-16,0 0 3 15,0 0 1-15,1 3-10 16,4 10 8-16,3 6 3 15,1 4-2-15,1 3 2 16,-1 1-1-16,-1-6 1 16,0 1 0-16,-2-3 10 15,-1-1-10-15,-2-1 0 16,-3-2-3-16,0-1 3 0,0-2 0 16,0-1 8-16,0-4-5 15,0-2 1-15,0-3-4 16,0-2 3-16,1 0-2 15,-1 0-1-15,2 0 1 16,-2 0 24-16,2 0-2 16,-1 0-14-16,4-5-9 15,2-3-15-15,2 2-47 16,4 0 2-16,4 4-50 16,1-3-157-16</inkml:trace>
  <inkml:trace contextRef="#ctx0" brushRef="#br0" timeOffset="164571.995">18182 10672 520 0,'0'0'74'15,"0"0"-23"-15,0 0-23 16,69-37 14-16,-47 14-5 16,1-4 2-16,-2-2-30 15,-3-6-1-15,0-3-4 16,-6 2-4-16,-3-1-2 0,-1 3 2 16,-1 6-5-16,-3 4 4 15,0 5 0-15,-1 7-2 16,-2 4 3-16,0 5 0 15,1 3 0-15,-2 0-2 16,0 0-12-16,0 0 6 16,2 0-10-16,1 0 13 15,-3 0 5-15,0 0 5 16,0 0-5-16,2-2 40 16,1-9 23-16,4-7-40 15,4-4-13-15,0-3-8 16,1-4 2-16,-3-2 3 15,-1 1-3-15,2 3-4 16,-6 9 1-16,-1 7-1 0,-1 8 0 16,-2 3-7-16,0 2 2 15,0 17-55 1,-9 13 59-16,-12 6 1 0,-3 7 5 16,-2 1 1-16,4-3-2 15,5-7 25-15,9-8-19 16,5-6-10-16,3-8 0 15,0-3-2-15,0-3-62 16,11-7-37-16,1-1-40 16,1-20-270-16</inkml:trace>
  <inkml:trace contextRef="#ctx0" brushRef="#br0" timeOffset="164688.392">18449 10327 627 0,'0'0'0'0,"72"15"-32"16,-22-9-134-16,0-6-160 16</inkml:trace>
  <inkml:trace contextRef="#ctx0" brushRef="#br0" timeOffset="165144.979">18952 10397 554 0,'0'0'160'16,"0"0"-160"-16,0 0-89 16,0 0 81-16,0 0 8 15,0 0 49-15,37 2 4 16,-12-2-1-16,4 0-23 15,4 0-12-15,-3 0-5 16,-4-6-12-16,-5-7 0 16,-5-1 2-16,-10-3-2 15,-6-2-12-15,0 0-10 16,-13 1 5-16,-9 2-14 0,1 5 0 16,5 4 31-1,10 4 53-15,6 3-53 0,1 0-10 16,21 0-4-16,9 8 14 15,6 3 7-15,3 6-5 16,-6 4 3-16,-2 4-3 16,-4 3 16-16,-11 3-12 15,-9 3-2-15,-8-1 1 16,-10-1-5-16,-17 0-4 16,-7 0 3-16,-5 0-2 15,4-1-22-15,11-2-79 16,15-10-92-16</inkml:trace>
  <inkml:trace contextRef="#ctx0" brushRef="#br0" timeOffset="165788.862">20480 10213 757 0,'0'0'55'16,"0"0"-43"-16,-68-3-24 15,29 18 12-15,0 4 0 0,3 1 44 16,3 4-29-16,6 6 20 16,2 7-17-16,5 5-6 15,7 1-2-15,8-2-10 16,5-4-3-16,11-10 3 16,14-5 0-16,11-10 2 15,11-6 3-15,7-6-5 16,3-10 0-16,-4-14-13 15,-10-6-13-15,-11-6 6 16,-12-5 19-16,-12-1 1 16,-8 2-4-16,-3 6-12 15,-18 7 16-15,-3 10-13 16,-2 6 9-16,1 5 4 0,4 6 4 16,0 0-4-16,3 12-28 15,2 6-30-15,5 5 35 16,11 5-50-1,0 2-75-15,16-7-193 0</inkml:trace>
  <inkml:trace contextRef="#ctx0" brushRef="#br0" timeOffset="166074.805">21046 10194 810 0,'0'0'0'0,"0"0"-43"0,0 0-73 15,0 0 116-15,-65 16 23 16,39 5 18-16,1 7 6 16,-2 10-9-16,0 8-5 15,3 10-15-15,6 3 6 16,10-1-22-16,8-7 2 15,2-12-4-15,15-7 0 16,8-9 0-16,4-5-53 16,4-9-37-16,1-9-100 15</inkml:trace>
  <inkml:trace contextRef="#ctx0" brushRef="#br0" timeOffset="166500.658">21101 10612 888 0,'0'0'31'16,"0"0"8"-16,0 0-36 16,0 0-3-16,0 0 3 15,38-63 1-15,-13 30-1 16,5-6-3-16,9-3 1 16,3-6-1-16,5 6-2 15,-6 12-25-15,-9 8 13 16,-8 14 7-16,-7 7 7 15,-4 1-10-15,-3 7 4 0,-4 11 6 16,-5 6-26-16,-1 5 26 16,-3 2 2-16,-8-1 0 15,2-4 20-15,3-7-11 16,2-10-6-16,4-3-5 16,0-6-1-16,0 0-2 15,0 0 3-15,12-7 8 16,11-13-8-16,6 2-29 15,-4 4-9-15,-5 10 33 16,-4 4 1-16,-1 4-4 16,2 11 4-16,2 0 6 15,1 2-2-15,2-5 3 16,-1-6-3-16,2-4-7 0,2-2-28 16,0-4-73-16,-2-23-187 15</inkml:trace>
  <inkml:trace contextRef="#ctx0" brushRef="#br0" timeOffset="166744.764">21966 10140 496 0,'0'0'0'0,"0"0"0"15,0 0 5-15,59 60 16 16,-41-37 50-16,-3 5 9 15,-3 1-23-15,-3 6-20 16,-6 4 2-16,-3 5-15 16,-3 5 1-16,-19 5-21 0,-15 1-3 15,-10 1 8-15,-18 4-9 16,-18-2 0-16,-28-2-101 16,-30-8-153-16</inkml:trace>
  <inkml:trace contextRef="#ctx0" brushRef="#br0" timeOffset="167365.824">20172 11201 837 0,'0'0'13'0,"0"0"-13"15,86-5-38-15,-5 0 38 16,21-5-3-16,16 2 8 16,15 3 15-16,12 3-3 15,10 2-13-15,4 0-4 16,-2 0-26-16,-4 6-51 16,-14-5-103-16</inkml:trace>
  <inkml:trace contextRef="#ctx0" brushRef="#br0" timeOffset="169539.027">20618 9700 603 0,'0'0'90'16,"0"0"-61"-16,0 0-25 16,0 0 18-16,0 0 31 0,0 0-25 15,21-66-9-15,-8 21 8 16,-1-8 3-16,-4-5-23 15,-5-7 0-15,-3-2-4 16,0-8 2-16,-18-10-5 16,-11-16-20-16,-8-12 9 15,-11-18-15-15,-15-6-2 16,-11 0-31-16,-11 4 59 16,-6 3 37-16,-10 0-35 15,-8-5-2-15,-12-1-1 16,-12 0-14-16,-13 2 1 15,-11 7-37-15,-8-1 9 0,-7 2 18 16,5-5 6-16,8 6 18 16,11 9 6-16,8 14 3 15,0 15 5-15,-12 16-14 16,-12 11 0-16,-10 13-1 16,-9 11 1-16,-3 8 14 15,3 6-12-15,6 1-1 16,18 1 18-16,22-4-4 15,25-1-1-15,16 0 20 16,19-1-25-16,11 2 6 16,8 3 11-16,11 3-12 15,7 5-10-15,5 3 0 16,8 6 0-16,7 1-4 16,6 2-1-16,11 1-2 0,3 0-7 15,0 0-75-15,0 0-13 16,8 2-86-16,5 3 88 15,4-5-49-15</inkml:trace>
  <inkml:trace contextRef="#ctx0" brushRef="#br0" timeOffset="169885.313">16705 5800 699 0,'0'0'0'0,"-53"-54"-15"15,22 39-25-15,-10 9 14 16,-7 6-27-16,-12 0 29 16,-12 17 21-16,-10 6 3 15,-7 9 9-15,3-1 7 16,16 2 31-16,16 2-23 15,15 1-1-15,11 5-17 16,9 7-5-16,10 1 0 16,9 0-2-16,20-5-20 15,28-10 15-15,21-8 6 0,21-8 12 16,17-6 10 0,11-4-22-16,12-1-7 0,3 0-82 15,3 3-186-15</inkml:trace>
  <inkml:trace contextRef="#ctx0" brushRef="#br0" timeOffset="171428.039">19906 7104 553 0,'0'0'57'16,"0"0"-11"-16,0 0-20 15,0 0-26-15,0 0-9 16,0 0 3-16,-43 29 5 0,57-29 1 16,9 0 36-16,4 0 11 15,5-12-40-15,1-7 6 16,-5-9-3-16,-6-7-1 15,-7-8-9-15,-9-2-2 16,-6-3-12-16,0 1 14 16,-3-1 0-16,-6 0 0 15,0 3 0-15,6 6 0 16,3 12-11-16,0 12 10 16,15 6-21-16,10 7 13 15,7 2 5-15,4 2-17 16,1 12 5-16,-5 3 3 0,-5 5 11 15,-6 3 1 1,-6 2 1-16,-5 0 0 0,-4 2 0 16,-3-1 2-16,-3 0-2 15,0-3 13-15,0-5 0 16,0-2-10-16,0-5 6 16,5-3-18-16,7-4 7 15,11-6 2-15,10 0 13 16,8-2-8-16,9-11-5 15,-1-2-9-15,-5 0-29 16,-8 0 4-16,-13 6 28 16,-12 2 6-16,-10 4 6 15,-1 3-6-15,-10 0-9 16,-12 10 9-16,-6 8 13 16,2 3 30-16,6 1-11 0,7 1-18 15,7-4-4-15,6-2-9 16,0 1 1-16,11-4-4 15,12-1-4-15,11-4 6 16,11-5 12-16,8-2-8 16,1-2-8-16,-1 0-4 15,-3-12-30-15,-7-3 22 16,-11 0 2-16,-10-2 5 16,-8 1 8-16,-12 5-1 15,-2 4 4-15,0 4-4 16,-13 3-5-16,-5 0 7 15,-3 16 5-15,-2 8 2 0,1 7 2 16,4 4-5-16,4 0-1 16,10-5-3-16,4-6-1 15,3-3-5-15,20-9-4 16,7-5 10-16,11-7 8 16,6 0 16-16,4-4-19 15,-3-12-5-15,-6-4 0 16,-9 2-20-16,-12 2 16 15,-11 5 4-15,-7 5 7 16,-3 6-7-16,-2 0-11 16,-18 9 10-16,-7 13 1 15,-6 5 0-15,-2 5 3 16,4 0 4-16,8-4 11 16,7-3-14-16,11-7-4 15,5-7-18-15,0-7 9 0,14-4 9 16,12-2 17-16,8-18 28 15,5-10-39-15,-1-8 4 16,-2-6-20-16,-7-7 6 16,-4-8-6-16,-6-2 9 15,-4 1 0-15,-3 0-31 16,-5 9 32-16,-2 10 5 16,-2 9-4-16,-2 16 18 15,-1 9 1-15,0 7 1 16,0 0-21-16,0 16-18 0,-2 11 11 15,-9 9 1-15,-1 6 3 16,3 4 6-16,5 1 2 16,4-2 11-16,0-3-11 15,8-10 5-15,6-7-10 16,4-10 5-16,7-5-2 16,4-7-3-16,4-3 1 15,0-4-1-15,0-14-1 16,-1-10-18-16,-2-4-15 15,-8 2-27-15,-7 3 61 16,-7 12 4-16,-8 9 3 16,0 6 2-16,-2 0-5 15,-10 21-4-15,-4 9 2 16,0 7 16-16,3 3 1 16,8-6-19-16,5-7 1 0,3-6-1 15,20-9 0-15,10-9-5 16,8-3 3-16,7 0-2 15,0-13-39-15,-3-8-114 16,-6-8-219-16</inkml:trace>
  <inkml:trace contextRef="#ctx0" brushRef="#br0" timeOffset="171930.658">21704 7155 653 0,'0'0'17'16,"0"0"21"-16,0 0-36 0,0 0-2 15,0 0 6-15,0 0-5 16,36-14 20-16,-11 2-9 15,2-3-2-15,-3-3-8 16,-1 0 0-16,-5 2 1 16,-8 4 2-16,-4 5-5 15,-4 5-3-15,-2 2 2 16,0 0-14-16,0 4 15 16,0 8-11-16,-8 6 11 15,2 0 3-15,4-1 2 16,2-3-5-16,2-5-11 0,16-2 1 15,5-3-15-15,4-4-42 16,-3-4-224-16</inkml:trace>
  <inkml:trace contextRef="#ctx0" brushRef="#br0" timeOffset="173573.938">13619 4711 450 0,'0'0'28'16,"0"0"102"-16,0 0-36 15,0 0-1-15,0 0-44 16,0 0-23-16,0 0-10 16,0 0-14-16,9-31-1 15,14 31 2-15,4 0 4 16,0 0-7-16,-2 0-3 15,-7 0-38-15,-4 0-27 16,-3 0-11-16,-4 0-47 0,-4 0-84 16,-3 0-112-16</inkml:trace>
  <inkml:trace contextRef="#ctx0" brushRef="#br0" timeOffset="173757.862">13766 4687 252 0,'0'0'144'0,"0"0"9"16,0 0-129-16,0 0-21 15,0 0 4-15,0 0 41 16,-6 79-6-16,5-45-20 16,-1 0 10-16,-2 1-30 15,0-1 14-15,1-3-14 16,1-2-2-16,2-5-33 0,0-4-9 16,5-6-115-16,8-6-33 15,3-8-97-15</inkml:trace>
  <inkml:trace contextRef="#ctx0" brushRef="#br0" timeOffset="174059.08">13890 4954 282 0,'0'0'245'0,"0"0"-130"16,0 0-92-16,0 0-9 16,0 0 10-16,-40 56-9 15,40-38-6-15,0-3-9 16,3-5 0-16,12-1 0 15,2-7 3-15,2-2-12 0,-1-1 5 16,-1-14-2 0,-3-5-3-16,-5-6-3 0,-7-2 6 15,-2-1-7-15,-4 3 13 16,-15 9 9-16,-3 4-9 16,1 9 0-16,1 4-1 15,4 0 9-15,1 11-8 16,7 5 0-16,4 4-18 15,4 2-14-15,5-1-57 16,20-3-37-16,8-10-80 16</inkml:trace>
  <inkml:trace contextRef="#ctx0" brushRef="#br0" timeOffset="174481.782">14462 5008 467 0,'0'0'93'0,"0"0"-68"16,0 0-24-16,0 0-1 16,0 0 0-16,0 0 21 15,54 3-6-15,-31-13-6 16,1-3 4-16,-1 0-12 15,-3-2-2-15,-4-2-1 16,-4-2-1-16,-6 1 2 16,-6 1 0-16,0 4 1 15,-7 5-9-15,-5 5-59 16,-2 3-25-16,0 0-344 0</inkml:trace>
  <inkml:trace contextRef="#ctx0" brushRef="#br0" timeOffset="175790.018">14694 4688 547 0,'0'0'41'16,"0"0"-9"-16,0 0-14 15,0 0-18-15,0 0-15 16,-70 17 15-16,49 9 46 15,3 7-25-15,1 7 1 16,4 2 5-16,4-1-10 16,6-1 8-16,3-9-4 0,0-5-20 15,7-9-1-15,9-4 0 16,4-6 0-16,7-5 8 16,5-2-6-16,7-7 7 15,2-10-9-15,-10-1-8 16,-6 0-1-16,-9 1 0 15,-11 7 9-15,-3 4 7 16,-2 3-5-16,0 3-4 16,-2 0-7-16,-5 0 9 15,-4 2-8-15,1 10 8 16,-3 4 11-16,4 1-11 16,3 1 0-16,6-1-1 0,0-1 0 15,4-3 0-15,9-4 1 16,4-3-1-16,4-6-3 15,1 0 8-15,3-2-8 16,-3-13-2-16,-4-4-1 16,-6-2-16-16,-9-1 4 15,-3 1-3-15,-6 2 13 16,-5 6 1-16,-1 6-16 16,3 3 4-16,1 4-3 15,-2 0-2-15,1 6-2 16,0 3 27-16,3 0 9 15,4 0-9-15,2 0-6 16,0-2 6-16,2 0-5 0,9 0 3 16,1-5-1-1,2 1 3-15,6-3 10 0,6 0-6 16,7 0 26-16,3-7-12 16,-4 1 1-16,-3 2-3 15,-6 4-9-15,-5 0 2 16,-3 8-2-16,-6 7-14 15,-6 2 10-15,-3 3-3 16,0 0 8-16,0-2-5 16,-6-5 11-16,1-5-14 15,3-3 6-15,2-4-6 16,0-1 2-16,0 0-3 0,0-4 2 16,16-12 7-16,4-6-8 15,2-1-18-15,-2-2 6 16,-3 0 4-16,-7-1-6 15,-1-2-9-15,-6-1 10 16,-3 3-25-16,0 1 8 16,0 6 21-16,-7 2 9 15,-1 8-10-15,2 4 10 16,4 3 17-16,2 2-2 16,0 0-15-16,0 0-27 15,3 7-7-15,7 6 28 16,3 1 6-16,1 4 15 15,-2 3 7-15,2 2 6 0,-5 1 5 16,0 3 3 0,0-1-5-16,-1 0-17 0,0 0 6 15,0-2-8-15,-2-5-6 16,0-6-2-16,-1-3 1 16,-3-6-7-16,0-2 2 15,0-1-9-15,1-1 5 16,7-6 4-16,4-12-2 15,2-9 1-15,3-4-28 16,-2-4 12-16,-1 0 9 16,3-4 8-16,2-1-5 15,1 1 2-15,2 2-9 16,0 2 4-16,-1 3 7 16,-2 3 1-16,-1 2 0 0,-6 3 1 15,-3 4 7-15,-5 4 4 16,-6 5-7-16,0 4 0 15,0 2 0-15,0 4-10 16,-6 1-1-16,0 1 6 16,-4 13 9-16,1 8-9 15,0 6 3-15,-1 4 4 16,6 0 9-16,2-4-8 16,2-4-8-16,2-4 5 15,7-5-2-15,4-4-3 16,2-6-21-16,3-3-34 15,-3-2-71-15,-6-13-229 16</inkml:trace>
  <inkml:trace contextRef="#ctx0" brushRef="#br0" timeOffset="175906.119">15518 4642 397 0,'0'0'141'0,"0"0"-141"16,0 0-117-16,62 9-44 15</inkml:trace>
  <inkml:trace contextRef="#ctx0" brushRef="#br0" timeOffset="176594.619">15954 4709 528 0,'0'0'65'15,"0"0"-31"-15,0 0-6 16,-73 12-11-16,55 1 5 16,6 0 22-16,3 4-33 15,3 2-10-15,4 1-1 16,2-1 0-16,2-1 0 16,9-6 0-16,1 0 7 15,1-7-6-15,-2-4-2 16,-1-1-1-16,-2 0 2 15,4-5 13-15,-1-8-5 0,-2-4-3 16,-2-2-5 0,-7-4-8-16,0 2-18 0,0 2-5 15,-8 7-1-15,2 7 26 16,3 4-12-16,1 1 9 16,-2 0 2-16,0 6-17 15,-3 9 10-15,0 1 14 16,3 3 0-16,2-2 0 15,2-3 1-15,0-5-8 16,0-3 4-16,6-2 2 16,6-4-7-16,6 0 8 15,4-3 1-15,1-8-1 16,-2-6-10-16,-2 0 1 16,-2 0 18-16,-3 3-5 0,-5 2-4 15,-3 6 3-15,-2 3 7 16,-3 2 17-16,-1 1-2 15,0 0-7-15,0 0-12 16,1 0-5-16,1 0-2 16,3 0 0-16,3 1 1 15,3 7 7-15,1-1-7 16,6 3 12-16,1 0-3 16,3-1-9-16,-1 2 0 15,1-1-4-15,-2 0 2 16,-1-1-6-16,-4 1-3 15,-3-2 8-15,-3-2-2 16,-2-3 5-16,0-1 7 0,2-2-7 16,3 0-2-16,3 0-33 15,1-7-158-15,-5-9-234 16</inkml:trace>
  <inkml:trace contextRef="#ctx0" brushRef="#br0" timeOffset="177366.881">12746 4960 292 0,'0'0'127'16,"0"0"-11"-16,0 0-5 16,0 0-47-16,0 0 19 0,0 0-25 15,-17-6-1-15,17 3-8 16,0-3-36-16,0-2-2 15,0-5-11-15,10-2 0 16,9-7-1-16,9-1 1 16,1 0 0-16,1 5-18 15,-3 7 10-15,-4 5 2 16,-4 5 4-16,-4 1-3 16,0 3 0-16,-4 12-18 15,-1 5 23-15,2 1-1 16,-5-3 1-16,4-3-2 15,2-6-1-15,2-3-10 16,3-3 12-16,5-3 2 0,2 0-1 16,2-10 0-16,0-3-25 15,-4 0-30-15,-7-1 6 16,-8 5-35-16,-8 1-94 16,0 1-150-16</inkml:trace>
  <inkml:trace contextRef="#ctx0" brushRef="#br0" timeOffset="177705.906">12970 5001 344 0,'0'0'124'0,"0"0"-124"0,0 0 0 15,0 0 0-15,0 0 1 16,0 0 12-16,-10 12 59 15,10-12 3-15,0 0-16 16,0 0-36-16,8-6-23 16,5 0 10-16,3 4-20 15,0-1 16-15,0 3-6 16,1 0 0-16,2 0 1 16,-2 1-3-16,1 7 3 15,0-1-1-15,-4 1 0 16,-1-2 2-16,-1 0 2 15,1 0-4-15,3-1 0 0,4 1-2 16,4 0 2 0,7-4-50-16,6-2-87 0,-1 0-205 15</inkml:trace>
  <inkml:trace contextRef="#ctx0" brushRef="#br0" timeOffset="178635.9">16354 4897 181 0,'0'0'0'16,"0"0"-13"-16,0 0 7 0,0 0-38 15,0 0 20-15</inkml:trace>
  <inkml:trace contextRef="#ctx0" brushRef="#br0" timeOffset="180527.322">2370 2898 409 0,'0'0'138'0,"0"0"-72"15,0 0-49-15,0 0-16 16,0 0 6-16,91-38-4 16,-41 31 0-16,16 2-3 15,20 4-19-15,19-1-108 16,9-7-233-16</inkml:trace>
  <inkml:trace contextRef="#ctx0" brushRef="#br0" timeOffset="185738.432">9011 5302 28 0,'0'0'3'16,"0"0"-4"-16,0 0 8 15,0 0-7-15,0 0 0 16,0 0 25-16,0 0-23 16,0 0 9-16,-27-52 0 15,26 47-11-15,-2-1 0 16,1 2-6-16,2 1-23 16,-2-1-16-16</inkml:trace>
  <inkml:trace contextRef="#ctx0" brushRef="#br0" timeOffset="186422.305">8903 5188 167 0,'0'0'68'0,"0"0"11"16,0 0-30-1,0 0-30-15,0 0-12 0,0 0 23 16,-14-17-3-16,14 17-4 15,0 0-10-15,-1-1-9 16,0 1-8-16,1 0 4 16,0 0 0-16,0 0-3 15,0 0 2-15,0 0-8 16,0 0 9-16,0 0 4 16,0 0-3-16,0 0-1 15,0 0 0-15,0 0-1 16,0 0 3-16,0 0-2 15,2 2 0-15,2 1 0 0,3 1-1 16,-1 2 1-16,3 0 0 16,0 2 1-16,3-3 3 15,3 1-4-15,1 0 0 16,1-1 0-16,1-4 1 16,0 1 5-16,0 0 1 15,-3-1-7-15,-3 0 6 16,-2 0-6-16,0 2 0 15,-3 0 0-15,2 1 0 16,-1 1 0-16,-1-3 0 16,1 0 1-16,-1-1-1 15,2-1 1-15,3 0-1 16,-1 0 0-16,0 0 2 0,-2 0 0 16,2 0-2-16,-3-3 0 15,-1 2-3-15,2-1 0 16,-3-2-24-16,0 2-21 15,0-2-25-15,-2 0-124 16</inkml:trace>
  <inkml:trace contextRef="#ctx0" brushRef="#br0" timeOffset="186967.528">8895 5251 109 0,'0'0'209'16,"0"0"-184"-16,0 0 2 16,0 0-9-16,0 0-11 15,0 0-2-15,-6-5 5 0,6 5-3 16,0 0-3 0,0 0-4-16,0 0 1 0,8 0-1 15,4 0 1-15,6 6 10 16,1 0-4-16,0 2-7 15,3-1 0-15,-1 3 0 16,5 1 0-16,0 1-1 16,0 1 2-16,1-3-1 15,3-1 5-15,0-5-1 16,1-2 16-16,3-2-5 16,-4 0-12-16,-1 0 3 15,0-2-6-15,-5-2 0 0,-3-1 4 16,-4-2-4-16,-1 1-3 15,-4-1 2-15,-3 2-11 16,1-2-3-16,-4 0 0 16,-1 0-9-16,-3 1-22 15,0-2-34-15,0 2-72 16</inkml:trace>
  <inkml:trace contextRef="#ctx0" brushRef="#br0" timeOffset="187703.938">8984 5283 50 0,'0'0'56'0,"0"0"4"15,0 0 49-15,0 0-56 16,0 0 23-16,0 0-37 15,-3-29 36-15,0 24-6 16,3 1-21-16,-2 3-6 16,0 0-37-16,2 1-1 0,0 0-4 15,0 0-1-15,0 3-12 16,0 10 10-16,0 0 3 16,10 1 0-16,0 2 4 15,3 0 2-15,1 0-6 16,1-3-4-16,3-1 4 15,2-2 3-15,1-2-3 16,3-3 0-16,0-3 1 16,3-2 0-16,-2 0 0 15,1 0 2-15,2-4-5 16,-1-2 2-16,-1-3-15 16,-2 3-1-16,-8 0-24 15,-5 3 2-15,-8 3-8 0,0-2-3 16,-3 1 32-1,0 1 5-15,0-1-45 0,-9 1 7 16,-6 0 13-16,-3 0-63 16,-3 0-7-16,0 0 15 15</inkml:trace>
  <inkml:trace contextRef="#ctx0" brushRef="#br0" timeOffset="188253.655">8970 5288 86 0,'0'0'19'16,"0"0"-14"-16,0 0-5 16,0 0-6-16,0 0 6 0,0 0 0 15,0-3 14 1,0 3 31-16,0 0-40 0,0 0 2 15,0 0-6-15,0 1 1 16,0 6-2-16,0 1 1 16,6 0 12-16,2 2-5 15,-2 0 3-15,3 2 0 16,-2-3 0-16,1 0 6 16,-1 0-9-16,1-3-5 15,-2 0 16-15,1 1-12 16,4-1 10-16,-3-2-6 15,2 0 12-15,2-2-11 16,-3-1-2-16,3-1 0 16,1 0 4-16,3 0-2 0,2 0-4 15,1-6-6-15,-1 0-2 16,0-2 0-16,-2 0-25 16,0 0-31-16,-5-3-81 15</inkml:trace>
  <inkml:trace contextRef="#ctx0" brushRef="#br0" timeOffset="205979.911">17741 11345 29 0,'0'0'12'0,"0"0"-2"16,0 0 1-16,0 0 20 16,0 0-29-16,0 0 33 15,0 0 35-15,0 0-9 16,0-34-16-16,0 34-19 16,0-2-6-16,0 2-1 15,0 0-2-15,0 0-5 0,0 0 4 16,0 0-11-1,0 0 3-15,0 0-3 0,0 0-5 16,6 0 8-16,10 0-7 16,9 0 6-16,6 0 6 15,4 0-9-15,2-4 2 16,-2 2-1-16,2-1-5 16,2 0 0-16,-1 0-5 15,-1 0 7-15,-5 1-3 16,-3 0 1-16,-8-1 0 15,-3 1 0-15,-7 2-11 16,-4 0 1-16,-5 0-9 16,-2 0 12-16,0 0-11 15,0 0-9-15,0 0-27 16,0 0-13-16,0 0-69 16</inkml:trace>
  <inkml:trace contextRef="#ctx0" brushRef="#br0" timeOffset="207855.433">21802 11164 104 0,'0'0'175'16,"0"0"-126"-16,0 0 12 0,0 0-17 15,0 0-21-15,0 0 37 16,-5-13 17-16,5 13-29 15,0 0-34-15,-2 0-14 16,1 0-13-16,-2 6-25 16,-2 7 28-16,1 4 2 15,1 2 8-15,2 2-4 16,1-2-1-16,0-5 4 16,0-3 1-16,8-6-11 15,0-4 11-15,3-1-3 16,0 0 6-16,3-8-6 0,-3-7-4 15,-2-2-2 1,-4-1 7-16,-2-1-7 0,-3 2 5 16,0 4 4-1,0 3 3-15,-4 3-3 0,0 3-8 16,-4 2 1-16,2 2 6 16,-3 0 1-16,-5 0 0 15,1 0-12-15,3 3 1 16,-1 6 9-16,2 0-13 15,0 1 15-15,4 0-4 16,1 0-3-16,2-1-2 16,2 0-22-16,0-1-34 15,2-1 58-15,10-2-12 16,3-2-51-16,0-3-112 16</inkml:trace>
  <inkml:trace contextRef="#ctx0" brushRef="#br0" timeOffset="212421.851">5113 2647 18 0,'0'0'43'0,"0"0"7"15,0 0 23-15,0 0-5 16,0 0 39-16,0 0-66 16,-8-54-9-16,8 47-3 15,-2 2-24-15,2 1 10 0,-1 2 65 16,0 2-27-16,0 0-38 16,-3 0 5-1,4 0 0-15,-2 0-11 0,2 0-7 16,-2 0-2-1,2 0-9-15,-2 8-7 0,2 6 16 16,-3 1 3-16,3 0 1 16,0-3-4-16,0-2-9 15,0-5-35-15,0-2 9 16,0-2 23-16,0-1 12 16,3 0 3-16,-1 0-3 15,2-8 27-15,2-5-26 16,-1-4 9-16,-4-1-7 0,-1 2-1 15,0 3 6 1,-6 3 15-16,-2 3-9 0,1 4-14 16,2 1-3-16,3 2-23 15,-2 0 24-15,1 7 4 16,-1 6-6-16,1 0 2 16,3 0 1-16,0-2-30 15,0-5-13-15,1 1 23 16,4-3 21-16,1-2 1 15,3-2 3-15,0 0 1 16,2-2-4-16,-1-6-1 16,-4-3-3-16,-1 5 3 15,-3 2 2-15,-2 1 6 0,0 3 35 16,0 0-22-16,0 0-21 16,0 0-24-16,0 3-20 15,0 7 7-15,0 1 9 16,0 1-12-16,0-2-71 15,14-2-24-15,0-5 26 16</inkml:trace>
  <inkml:trace contextRef="#ctx0" brushRef="#br0" timeOffset="212843.52">5144 2536 264 0,'0'0'98'16,"0"0"-27"-16,0 0 5 16,0 0-39-16,0 0-18 15,0 0-16-15,-24 12 2 16,16 2 3-16,-2 4-4 15,2 0-4-15,6 1-2 16,0-3-2-16,2 1-8 16,0-3 4-16,2-3 8 15,7-4-6-15,0-3-2 16,1-4-18-16,-2 0 23 0,1 0 3 16,-5-4 8-16,-1-5 8 15,-1-2-3-15,-2 2 2 16,0 0 3-16,-4 2 5 15,-6 1-15-15,1 2-8 16,3 3-8-16,-2 1 0 16,2 0-10-16,3 9-63 15,3 8-47-15,0-4-164 16</inkml:trace>
  <inkml:trace contextRef="#ctx0" brushRef="#br0" timeOffset="-212853.023">3503 6752 160 0,'0'0'68'0,"0"0"-3"16,0 0 2-16,0 0-21 0,0 0 7 16,0 0 27-16,0 0-63 15,-13-23 3-15,12 19-10 16,1 3 20-16,-1-1-21 15,1 2-9-15,0 0-3 16,0 0-3-16,0 0-40 16,0 0-6-16,6 0 35 15,7 2 15-15,0 3-5 16,0-1-11-16,1-2-3 16,-3-1 2-16,0 0 4 15,0 1-15-15,-1-1-20 16,-3-1-84-16</inkml:trace>
  <inkml:trace contextRef="#ctx0" brushRef="#br0" timeOffset="-210611.125">9113 6241 141 0,'0'0'1'15,"0"0"1"-15,0 0-2 0,0 0 3 16,0 0-3-1,0 0 8-15,-3-13-8 0,-3 13 43 16,-4 1-9-16,-5 9 4 16,1 4-12-16,-3 4-14 15,2 2 0-15,1 0 18 16,3-3-30-16,5-3 1 16,3-3-1-16,3-2-7 15,0-3 6-15,0-1 1 16,0-2 0-16,0 0 15 15,4-1-11-15,5-2-1 16,-2 0 21-16,3-5-11 16,-3-7 8-16,-3 0-14 15,-2-3-3-15,-2 0-3 0,0 3 1 16,0 1 33-16,-2 1-21 16,-7 4-8-16,0 2 8 15,2 2-14-15,0 0 7 16,5 2 6-16,-3 0 0 15,3 0-12-15,0 0-1 16,2 2-2-16,0 4-27 16,0-2-18-16,9 4 47 15,4-3 18-15,3-1-16 16,1-1-1-16,0-1-1 16,1-2-24-16,-3 0-34 15,-2 1-37-15,-6-1-94 16</inkml:trace>
  <inkml:trace contextRef="#ctx0" brushRef="#br0" timeOffset="-208208.805">12797 6718 349 0,'0'0'2'0,"0"0"57"16,0 0 17-16,0 0-11 16,0 0-44-16,0 0-3 15,-18-18-1-15,16 18 1 16,0 0-15-16,-5 1-6 16,-3 12 5-16,-1 3-2 15,1 4 2-15,2-1-2 16,5-1-5-16,3-1 1 0,0-4 2 15,0-2 2 1,1-3 17-16,8-1-17 0,2-4 0 16,2-2-5-16,2-1 10 15,0 0-5-15,-2-5 6 16,-2-5-3-16,-4-1-2 16,-1 2-1-16,-5 2 1 15,-1 4-1-15,0 1-43 16,-2 2-55-16,-15 2-115 15,-4 11 34-15</inkml:trace>
  <inkml:trace contextRef="#ctx0" brushRef="#br0" timeOffset="-206499.256">10033 7859 64 0,'0'0'28'0,"0"0"15"16,0 0 25-16,0 0-2 15,0 0-14-15,0 0-2 16,-2-41-14-16,2 39 27 16,-1 2-18-16,1 0-8 15,-2 0-29-15,-1 0-8 16,3 0-1-16,-5 0-17 15,-1 5 17-15,-1 10 1 16,-2 3 0-16,2 4 12 16,2 0-12-16,1-2-5 15,4-2 0-15,0-3-2 16,0-2 7-16,2-4 0 0,5-1 4 16,0-1-1-16,-2-3 1 15,-1-2-3-15,-1 0 3 16,-1-2-2-16,-2 0 3 15,0 0 23-15,0-4 2 16,0-7-22-16,0-2-8 16,0 2-6-16,-8 2-4 15,2 5-25-15,-1 2 9 16,2 2-23-16,-1 0-83 16,0 8-36-16,0 1-5 15</inkml:trace>
  <inkml:trace contextRef="#ctx0" brushRef="#br0" timeOffset="-202055.79">5570 9565 191 0,'0'0'89'15,"0"0"-31"-15,0 0-22 16,0 0-6-16,0 0 0 16,0 0 18-16,0 0-6 15,-5-14-19-15,10 10-12 16,14 0-11-16,13-4-9 0,8-1-5 15,8 0-53-15,4 1-19 16,-3 4-74-16,-1-1-62 16</inkml:trace>
  <inkml:trace contextRef="#ctx0" brushRef="#br0" timeOffset="-201889.995">6027 9624 379 0,'0'0'196'15,"0"0"-196"-15,0 0-133 16,114 10 56-16,-37-5-160 16</inkml:trace>
  <inkml:trace contextRef="#ctx0" brushRef="#br0" timeOffset="-200976.738">14962 9629 378 0,'0'0'7'0,"0"0"4"16,0 0-11-16,0 0 8 15,88-28 8-15,-52 23 10 16,0-2 35-16,0 2-19 16,-3 2-19-16,2 2-16 15,-2 1 0-15,-5 0-7 16,-7 0 2-16,-8 0-8 16,-7 0 0-16,-6 0-52 0,0 4-1 15,-11 1 1-15,-21 3 54 16,-13 2 8-16,-3-1 1 15,5-1 17-15,11-4 4 16,14-1 82-16,9-3-93 16,9 0-6-16,0 0-9 15,0 0-50-15,18 0 50 16,15 0 19-16,18 0 1 16,13 0 2-16,11-2-17 15,5-2-5-15,7-1-42 0,-2-3-139 16</inkml:trace>
  <inkml:trace contextRef="#ctx0" brushRef="#br0" timeOffset="-151026.919">1622 2673 398 0,'0'0'9'0,"0"0"86"15,0 0-23-15,0 0-25 16,0 0-13-16,0 0-34 16,-18-20-6-16,24 20-30 15,12 0 36-15,7 0 8 16,7 3 30-16,9 3-31 16,7-3-6-16,7 0 4 15,8-2 0-15,5 3 0 16,2-2-1-16,5 0-3 15,3 1-1-15,3-1 5 0,6 1 9 16,5-2-12-16,-1 0-1 16,7 0-1-16,-10 0-1 15,-6-1 1-15,-7 0 4 16,-11 0-4-16,-12 0 0 16,-10 0 10-16,-12 0-9 15,-13 0 13-15,-4 0-13 16,-8 0 15-16,-4 0-8 15,-1 0 13-15,0 1-21 16,0 1-3-16,0 1-13 16,0 5-82-16,0 8-170 15,0 7 31-15</inkml:trace>
  <inkml:trace contextRef="#ctx0" brushRef="#br0" timeOffset="-149456.919">5309 4326 120 0,'0'0'189'0,"0"0"-117"0,0 0-18 16,0 0 29-16,0 0-33 15,0 0 2-15,0 0-7 16,-14-48-15-16,14 48-15 16,0-1-15-16,0 0 0 15,0 1-1-15,0 0 1 16,13 0 0-16,8 1 0 16,4 3 3-16,3 0-3 0,4-1-4 15,3-1 4 1,4 0 0-16,6 1 2 0,3-1-2 15,9 0 4-15,1-1-3 16,4 2 0-16,0-3-1 16,1 1 0-16,-1 0 3 15,-2 0-3-15,-2-1 4 16,1 1-4-16,1-1 3 16,-1 0-3-16,-2 1 0 15,-3-1 0-15,-3 1 0 16,3-1-3-16,-3 0 1 15,0 0 4-15,-5 0-4 16,-1-1 6-16,3-4-4 0,-2-4 1 16,4-1-1-1,3-1 3-15,-1 0-6 0,-1-1 6 16,0 0-2-16,2 2-1 16,2-1 2-16,1 2 8 15,-2 0-10-15,-1 0 6 16,0 2-1-16,-4 0-5 15,-1 0 0-15,-4 1 0 16,-5 2 0-16,-9 1 0 16,-6 2 3-16,-6-1-3 15,-7 2-6-15,-1 0 5 16,-4 0-1-16,-1 0-3 16,-1 0-14-16,3 3-20 15,-2 3-8-15,4 1-39 0,-3 3-70 16,-3-8-166-16</inkml:trace>
  <inkml:trace contextRef="#ctx0" brushRef="#br0" timeOffset="-143736.919">20000 4571 29 0,'0'0'27'16,"0"0"-9"-16,0 0-6 16,0 0-11-16,0 0 31 15,0 0 4-15,0 0 22 16,0 0 27-16,12 0-17 16,-9 0-25-16,0 0-6 15,0 0 13-15,1 0 2 16,2 0-40-16,2 0-2 15,4 0-6-15,0 4-2 16,6 1 7-16,3 2 5 16,0-1 3-16,6 1-5 15,-2-1-11-15,4-1 2 16,3-1 2-16,0-2-1 0,6-2 1 16,1 0-3-16,0 0-2 15,0-2-10-15,-3-6 0 16,-2-2-21-16,1 1-1 15,-3-1 13-15,2 1 12 16,-2 0 7-16,-1 0 0 16,1 0 5-16,-3 2-5 15,-1 0 3-15,-1 1 2 16,1 0 1-16,-4 0-5 16,0-2-1-16,-3 1 1 15,-4 1 6-15,-3 0-4 16,-3 2 12-16,-3 0-4 0,-3 2-4 15,-3 2 4-15,-2-1-11 16,0 1 7-16,0 0-7 16,0 0 9-16,0 0-9 15,-1 0 9-15,-8 0 1 16,-3 0-8-16,-3 1 12 16,-1 6-2-16,-1-2-11 15,-3 1 5-15,-1 1-3 16,-3 1-3-16,0-1 7 15,-2 1-7-15,2 0 0 16,-2 1 7-16,-1-1-4 16,1 2-3-16,0-3 4 15,0 1-8-15,1-1 6 16,0-1-8-16,-7 0 6 0,-5-2-13 16,-6 2 0-16,-3-3-22 15,1-3 34-15,5 0-12 16,6 0 13-16,5-1-4 15,2-7 1-15,4 3 2 16,3-2 0-16,2 2-4 16,2-1 4-16,5 4-1 15,2-2 2-15,4 2-2 16,0 1-10-16,-2 1-8 16,3 0-16-16,0 0-24 15,2 0 49-15,2 0 10 0,0 0 0 16,0 0 1-1,0 0-4-15,0 0-2 0,0 0 5 16,0 0-5-16,0 0 1 16,0 0 5-16,6 5 10 15,3 1-10-15,1 0 17 16,2-1-9-16,2 1 29 16,3-2-27-16,3 0 12 15,4 0 4-15,3-3-2 16,4 1-14-16,4-1 10 15,3 0-13-15,-1-1 0 16,1 0-5-16,-1 0-1 16,-4 0-2-16,2 0-1 15,-6 0-1-15,-1-1 6 16,-3-2-6-16,-5 0 6 0,-4 0 4 16,-7 0-7-16,-4 1 0 15,-3 0 3-15,0 1-3 16,-2 0-1-16,0 0 1 15,0 1 9-15,0-2-6 16,0 2-2-16,0 0-1 16,0 0-4-16,0 0-7 15,0 0-12-15,0 0-34 16,0 0-58-16,-6 0 69 16,-4 5-55-16,-4-1-54 15</inkml:trace>
  <inkml:trace contextRef="#ctx0" brushRef="#br0" timeOffset="-141036.919">15674 4493 84 0,'0'0'28'0,"0"0"-23"0,0 0-4 16,0 0-1-16,0 0 0 15,61-19 0-15,-49 16 1 16,-1 1 0-16,-2-1 10 15,-2 1-7-15,-1 0 5 16,-1-1-9-16,0 0 13 16,0 3 0-16,0-2-3 15,0 1-1-15,-2 0-3 16,1 0 10-16,-1 1 2 16,0 0 19-16,0 0 5 15,0 0-12-15,2 0-18 16,0 0-11-16,1 0 19 0,1 0 1 15,2 0-10-15,4 0-7 16,2 2-4-16,5 4 3 16,2 0 2-16,6 0-4 15,6 0 0-15,5-1 2 16,6 0-2-16,1-1 0 16,2 0 3-16,-3 1-1 15,3 1-4-15,-3 1 2 16,0 0 0-16,0 1-1 15,-1-3 0-15,-2 0 3 16,1-1 3-16,0 0-9 16,3-3 6-16,0 1 3 15,-1-2-2-15,0 0 0 16,-3 0 1-16,3 0-4 16,-1 0 14-16,0-3 9 0,-1-1 3 15,-6 0-1-15,-4 3-9 16,-4 1-8-16,-7 0-5 15,-4 0-2-15,-5 0-2 16,-5 0 0-16,-2 0 2 16,-3 0-2-16,-1 0 1 15,-2 0 1-15,0 0-2 16,0 0 27-16,0 0-4 16,0 0-1-16,0 0-12 15,0 0-7-15,0 0 1 16,0 0-4-16,0 0 0 15,0 0-2-15,0 0-7 0,0 0-63 16,-2 1-82-16,-8 4 10 16,-2-2-92-16</inkml:trace>
  <inkml:trace contextRef="#ctx0" brushRef="#br0" timeOffset="-133476.919">1316 3668 204 0,'0'0'48'0,"0"0"-27"15,0 0 30-15,0 0-31 16,0 0 1-16,0 0 9 16,0 0 10-16,-29-48-17 0,24 44 21 15,0 2-22 1,-1-1-11-16,2 2-8 0,-2 1 5 16,0 0-7-16,-1 0 0 15,0 0-1-15,-2 5 1 16,-2 2-2-16,-3 4 1 15,0 1 0-15,1 1 0 16,-4 2 0-16,-1 3 1 16,0-2-1-16,-2 1 3 15,2-1 4-15,-1 1 1 16,1-2-2-16,0 0 15 16,3-2-18-16,0-1 7 15,7-2 3-15,0 0-13 16,2-1-4-16,1-1 4 0,1 0 8 15,2 3-8 1,-4 3-8-16,3 5 8 0,-4 6 7 16,-5 7-1-16,1 3 0 15,-1 1 2-15,1-1-5 16,4-5 2-16,2-1 3 16,3 0-7-16,2-2-1 15,0-2 0-15,0 2 2 16,0-1-4-16,2-3 2 15,8 0-1-15,1-4-3 16,3-1 4-16,0-1 0 16,3-2 1-16,6-1-6 15,0-1 7-15,7-3-2 16,4-2 0-16,5 1-46 16,4 2-9-16,3-1-67 0,1 5-32 15,1 0-44-15</inkml:trace>
  <inkml:trace contextRef="#ctx0" brushRef="#br0" timeOffset="-130606.919">21408 3466 295 0,'0'0'12'15,"0"0"53"1,0 0-17-16,0 0 15 0,0 0-6 15,0 0-22-15,0 0-3 16,0 0-9-16,-15-43-2 16,15 38 24-16,0 0-31 15,4 2-13-15,6-3 2 16,2 2-2-16,0 2 1 16,-1 0 4-16,-4 1-6 15,-1 0-1-15,2 1 1 16,-1 0 0-16,1 0 1 15,0 0-3-15,0 0 4 16,0 0 1-16,2 0-2 16,0 4 1-16,4 4-4 15,1 1 4-15,1 3-2 0,1 2 0 16,1 2 0-16,-2 4-2 16,0 0 2-16,1 5 0 15,-2 3 11-15,0 4-11 16,1 2-5-16,-1 2 5 15,-1 3 0-15,-1-4 4 16,0 0-4-16,0 2 0 16,-2 1 1-16,1 6 1 15,-6 1-2-15,-3 2 0 16,-1-1 10-16,-2-1-15 16,0-2 12-16,0-1-11 15,-7 0 8-15,-3-2-8 0,-2-3 8 16,-1-4-4-16,-3-3 0 15,-3-2 0-15,-3-2 1 16,-4 3-2-16,-5 2 2 16,-6-2-1-16,-4 2 1 15,-4-4 7-15,-1-1-8 16,-2-1-15-16,-4 0-8 16,-3-2-77-16,-4 2-31 15,-2-2-47-15</inkml:trace>
  <inkml:trace contextRef="#ctx0" brushRef="#br0" timeOffset="-128426.92">1255 3660 72 0,'0'0'45'0,"0"0"4"16,0 0 14-16,0 0-11 0,0 0-13 15,20-61-9-15,-20 51-4 16,2 3-10-16,-2 1-1 15,0 1-9-15,0 3 10 16,0 1 35-16,0 1 15 16,0 0-26-16,0 0-22 15,0 0-15-15,0 0-2 16,0 0-1-16,0 0-28 16,-2 0 28-16,-5 0 33 15,-4 5-24-15,0 2 0 16,-3 0-3-16,-2 3-1 0,1 2 2 15,-6 1-6 1,0 3 12-16,-3 2-11 16,-2 1-1-16,6 0 4 0,6-7-1 15,5-4 9-15,4-4 13 16,2-1-21-16,2-2 2 16,-1 1-7-16,1 3-1 15,-4 3-6-15,-3 8 6 16,-4 3 1-16,-3 5 8 15,-5 2-6-15,-3 1 2 16,0 0-4-16,1-2 0 16,3 2 9-16,5-5 0 0,3-2-6 15,1-2 0 1,4-1-1-16,1 1-4 0,-1 4 0 16,1-1 2-16,2 4 5 15,-1 3-5-15,4 0 0 16,0 2 0-16,0 2 3 15,4-1-3-15,4 2 0 16,0-1 1-16,1-2-1 16,3 1 1-16,-1-6-1 15,3 0 0-15,-1-3-1 16,1-1 1-16,2-3-1 16,0-2 1-16,4 1 0 15,-1-4 0-15,3 1 0 16,1-2 2-16,-2-4-1 15,3-3-2-15,0-4-6 0,-2-1-34 16,5-3-65-16,-6-15-128 16</inkml:trace>
  <inkml:trace contextRef="#ctx0" brushRef="#br0" timeOffset="-127796.919">1141 3651 164 0,'0'0'34'0,"0"0"-2"16,0 0-24-16,0 0 17 15,-74 0-3-15,55 3 13 16,0 6 9-16,1 1 1 0,3 2-8 15,-1 6-11-15,-2 5 17 16,-3 5 4-16,2 3-36 16,-1 2 2-16,5 2 3 15,-2 0-12-15,4 3 4 16,-2 1-4-16,2 3-1 16,2 0-3-16,2-3 4 15,2-1-2-15,7-2-2 16,0-2 0-16,2 1 2 15,10 0 5-15,4 2-7 16,3 0 0-16,2 0 14 16,4-3-13-16,4-2 4 15,-2-4-1-15,1-3-2 16,0-1-2-16,2-2 0 0,-1-2 0 16,1-2 3-16,-1-4-3 15,-1-5 0-15,-1-3-1 16,-2-4 1-16,0-2-1 15,-4 0-13-15,0 0-7 16,1-8-34-16,1-5-65 16,-5-6-35-16</inkml:trace>
  <inkml:trace contextRef="#ctx0" brushRef="#br0" timeOffset="-127336.919">1077 3784 339 0,'0'0'12'15,"0"0"46"-15,0 0-51 0,-70 42-3 16,49-14-4 0,-2 5 1-16,-2 6 0 0,2 7 0 15,-2 4 2-15,3 3 17 16,2 1-18-16,6 0 28 15,7-3-17-15,4-1 8 16,3 1-14-16,12 0 12 16,11 0-15-16,5-1 6 15,2 1-8-15,5 3 5 16,-1-4-5-16,5-2-2 16,3-9 2-16,0-6-2 15,9-6-27-15,0-6-75 16,11-3-26-16,2-9-180 15</inkml:trace>
  <inkml:trace contextRef="#ctx0" brushRef="#br0" timeOffset="-124616.919">6454 2152 298 0,'0'0'164'0,"0"0"-107"16,0 0-3-16,0 0-50 15,0 0 0-15,0 0 3 0,0 0-3 16,-19 0 19-16,19 0-11 16,0 0 0-16,6 0-9 15,11-3-3-15,5 0 16 16,5-2 1-16,2 3-12 15,4-3 3-15,3 1 0 16,0 1-7-16,3-3 2 16,2-2 4-16,-2 1-6 15,-1-1 10-15,-8 1-14 16,-5 1 11-16,-5 1-1 16,-8 1 4-16,-1 1-9 15,-2 1 10-15,-6-1-12 16,0 3 1-16,-2 0 3 15,-1 0-4-15,0 0 3 0,0 0-2 16,0 0 7-16,0 0-6 16,0 0 0-16,0-1-1 15,0-7-1-15,-1-3-29 16,-5-2-25-16,2-5-88 16,-5 1-41-16,-2-1-84 15</inkml:trace>
  <inkml:trace contextRef="#ctx0" brushRef="#br0" timeOffset="-124246.919">6785 1929 117 0,'0'0'100'16,"0"0"19"-16,0 0-31 15,0 0 23-15,0 0-51 16,0 0-20-16,-9-9-34 0,9 9-6 16,7-2 0-1,11 2 2-15,7 0 8 0,0 0-1 16,2 0-7-16,-3 2-2 15,-2 7 2-15,-2 1 3 16,-2 2-4-16,6 0-1 16,-2 7-5-16,-1 2 5 15,-1 2 3-15,-8 3-2 16,-4-1-2-16,-3-1 2 16,-5 3 1-16,0 0 0 15,-1 3 3-15,-9-2-5 16,0 0-1-16,-2-3 1 0,-1 0 6 15,-1-3-4 1,1-3-1-16,2-1 4 0,2-5-5 16,1 0-6-1,2-3 4-15,1-1 1 0,5-1-34 16,0-1-79-16,0-1-33 16,5-6-117-16</inkml:trace>
  <inkml:trace contextRef="#ctx0" brushRef="#br0" timeOffset="-120726.919">7604 2239 627 0,'0'0'59'15,"0"0"-35"-15,0 0-5 16,0 0-19-16,0 0 19 16,0 0 16-16,0 0 1 15,-22-48-3-15,26 32-32 16,8-5 0-16,-3-1 6 0,-1-3-3 15,-1-2 2-15,-2-1-4 16,-3-1-2-16,-2 1 5 16,0 0-5-16,0 4-3 15,-1 5-11 1,-7 1 6-16,1 3 6 0,-2 1-2 16,3 4 3-16,-4-1-6 15,5 4 6-15,1 3 0 16,0 0-16-16,3 4 14 15,1 0-6-15,-1 1-18 16,0 17-12-16,-3 10 38 16,-1 13 1-16,2 6 4 15,1 5-1-15,2 0 9 16,-2-8-1-16,2-4-4 0,-2-2 0 16,0-7 1-16,0-8 4 15,0-7-11-15,1-7-1 16,1-6 12-16,0-3-12 15,0 0 22-15,0 0 12 16,0 0-15-16,0 0-5 16,0-3-14-16,5-10-2 15,8-5 0-15,3-2-7 16,2 0-29-16,-1 6 16 16,-2 4 15-16,-3 6 7 15,-3 3-1-15,0 1-11 16,0 0 7-16,0 7 5 0,0 2-4 15,0 2 3-15,0-1 2 16,0-1-1-16,-1-3 0 16,3-2 0-16,0-4-1 15,5 0-3-15,5-5 4 16,4-10 0-16,-3-2-5 16,1-1-14-16,-10 6-16 15,-5 3 28-15,-7 5 6 16,-1 4 1-16,0 0-12 15,0 4-8-15,-13 12 6 16,-3 10 14-16,-3 4 12 16,4 5-11-16,4-2 9 15,6-5 2-15,5-4-11 0,0-7-1 16,0-7-7 0,11-4-1-16,-1-4 3 0,1-2 5 15,3 0 9-15,-1-8 15 16,-2-7-4-16,3-3-9 15,-7 0-11-15,-2-2 9 16,-3-1-9-16,-2 2-1 16,0 1-19-16,0 2 5 15,-4 5 7-15,1 5 8 16,1 3-5-16,1 3 0 16,1 0 0-16,-2 0-59 15,0 6 21-15,0 6 43 0,2 1 5 16,0 2-3-16,0-3-1 15,0-2-1-15,2-3 0 16,3-3-4-16,4 0-1 16,0-4 5-16,5 0 1 15,4-8 48-15,4-8-21 16,1-4-4-16,3-3-24 16,-3-2 14-16,-4 1-12 15,-4 2 3-15,-2-1-5 16,-7 5 0-16,-3 0 0 15,-3 6-11-15,0 1 9 16,0 6-8-16,0 2 10 16,0 1 5-16,0 2-5 0,0 0-27 15,0 0-12 1,0 10 22-16,2 4 4 0,8 3 13 16,-1 2 4-1,4 3-1-15,-1 1 0 0,2-2-1 16,-2 0-2-16,1 1 7 15,-1-1-3-15,-1 0 1 16,-5-1 6-16,-3 0-6 16,-2-4-2-16,-1-4-2 15,0 1-1-15,0-5 0 16,0-3 11-16,-1-3-10 16,1-2 11-16,0 0-1 15,0-1 4-15,0-14-15 16,0-6-9-16,9-8 5 0,2-3 4 15,3-2 6-15,-1 3-3 16,1 0 1-16,2 2 1 16,-3-1-5-16,-1 0 4 15,-1 1-8-15,-1 0 9 16,-2 0-4-16,-3 0-1 16,0 1 3-16,0 1-6 15,-1 3 9-15,-1 2-12 16,2 2 4-16,-2 5-4 15,1 4 6-15,-4 5-1 16,3 6 1-16,-3 0-9 16,0 0-12-16,0 9-17 15,0 8 19-15,0 11 17 0,-5 9 2 16,-2 3 16 0,1 5 12-16,-1-3 0 0,2-6-21 15,1-6 15-15,3-5-6 16,1-8-9-16,0-4 7 15,0-8-13-15,0-2 2 16,0-1-1-16,0-2 2 16,0 0 2-16,0 0 4 15,1-8-9-15,11-9-1 16,5-3-18-16,1 1-14 16,1 4 20-16,-6 7 12 15,-2 5-9-15,-2 3 7 0,-1 0-3 16,1 13 0-1,0 1 5-15,-1 3-4 0,0 2 4 16,1-3 4-16,1-1-3 16,1-5 2-16,2-1-3 15,0-7-7 1,3-2 7-16,4 0 2 0,3 0 0 16,8-12-2-16,2-9-42 15,-1-6-152-15</inkml:trace>
  <inkml:trace contextRef="#ctx0" brushRef="#br0" timeOffset="-112746.919">6462 2141 76 0,'0'0'47'15,"0"0"-10"-15,0 0 53 16,0 0-57-16,0 0-30 16,0 0-2-16,0 0 4 15,0 0-1-15,-14-58 1 16,14 51 1-16,-2 1-5 16,2 1 2-16,-3 1-1 15,3 4 16-15,0-2-6 0,0 2 2 16,0 0-14-16,0 0 0 15,-2 0 8-15,2 0-8 16,0 0-3-16,-1 0-2 16,1 0-8-16,0 2 0 15,0 2 13-15,0 2 8 16,0-1-8-16,0-1-11 16,0-1 11-16,0-1 0 15,0 2 3-15,0-4-7 16,0 0-5-16,0 1 9 15,0-1 0-15,3 1 0 16,0 0 1-16,5-1 11 0,2 1 14 16,2 1 6-16,5 0-14 15,0-1-3-15,1 0-15 16,-1-1 11-16,6 0-9 16,-2 0 18-16,1 0-7 15,1 0-1-15,-2 0 4 16,0 0-5-16,1 0 7 15,-1-1-5-15,1 0-12 16,-3-1 5-16,2 0 0 16,-3 2-3-16,-3-1-6 15,-1 1 12-15,0-2-16 16,-1-2 14-16,1 1-5 16,-3 0 9-16,1-1-5 15,-2-1 4-15,0 2 1 16,-1-2-3-16,-2 3-6 0,3-1 6 15,-4 1-6-15,1 0-4 16,1 2 5-16,-2-1 3 16,0 0-6-16,0 1-2 15,0-1 2-15,-2 0 0 16,-2 0 5-16,1 0-10 16,0 1 10-16,-2-1-5 15,4-1 0-15,-5 1 6 16,4 1-4-16,-4 0-1 15,0 0-2-15,0 0 1 16,0 0 0-16,0 0 3 16,0 0-2-16,0 0-1 0,1-1 0 15,-1 1-17-15,0 0-56 16,0 0-69-16,0 0-8 16,0-2-49-16</inkml:trace>
  <inkml:trace contextRef="#ctx0" brushRef="#br0" timeOffset="-112426.92">6875 2005 243 0,'0'0'97'0,"0"0"-92"0,0 0-5 15,0 0-5-15,0 0 5 16,0 0 6-16,9-5-6 16,6 5 31-16,1 0-27 15,1 0-4-15,4 5 8 16,3 6-6-16,-3 3-2 16,4 3 0-16,-4 1-17 15,-1 0-2-15,-3 3 4 16,-4 0-2-16,-4 1 13 15,-2 1-28-15,-5 4-5 16,-2 0-70-16,0 0-36 0</inkml:trace>
  <inkml:trace contextRef="#ctx0" brushRef="#br0" timeOffset="-110596.92">8733 2155 318 0,'0'0'152'16,"0"0"-62"-16,0 0-8 0,0 0-28 16,0 0-8-1,0 0-11-15,-7-12-16 0,7 6-7 16,0-2-1-16,0 0-11 16,4-2 0-16,4-2-3 15,0 2-3-15,-1-3-11 16,3-2-4-16,-2-1 21 15,2 0-7-15,-3-6-10 16,-1 1 16-16,-3-2-1 16,-2 3 2-16,-1 2 7 15,0 3-6-15,0 6-1 16,0 2 5-16,0 7 5 16,0 0-1-16,0 0-2 15,0 0-7-15,0 0-4 16,0 0 0-16,0 8-8 0,0 8 6 15,-3 4 12-15,-3 3-5 16,2 3 7-16,0 0-8 16,1-4 8-16,1-5-8 15,2-4-1-15,0-2-1 16,0-2 1-16,4-1-1 16,3-2-1-16,0-1 2 15,0-1-6-15,2-3 6 16,3-1 1-16,0 0 4 15,3-3 0-15,-1-5-4 16,1-4 1-16,-3 2 6 16,0-1-7-16,-2 1-4 0,-1 2 2 15,-2 2 2 1,-2 1 2-16,0 4-2 0,-3 1-11 16,3 0-3-16,-2 0 4 15,0 10-4-15,1 6 9 16,-3 1 5-16,1 3 0 15,-2-1 6-15,0-3-3 16,0-2-2-16,3-2 4 16,-1-4-5-16,3-5-6 15,1 0-5-15,3-3-8 16,5 0 19-16,8-9 0 16,3-5-1-16,5-4 1 15,-5 2-10-15,-4-1 0 16,-6 4 5-16,-4 3-2 0,-4 1 7 15,-2 1 12-15,-1 3-9 16,-1 0-4-16,-3 0 1 16,0 2-2-16,0-2-3 15,0 1-3-15,-3 4-2 16,-1 0-47-16,-7 0 47 16,1 11-5-16,-5 7 3 15,1 4 12-15,1 3 6 16,3-1 1-16,2-2 7 15,6-6-9-15,2-3-4 16,0-5-2-16,2-7-18 0,7-1 18 16,4 0 1-1,1-7 20-15,4-8-7 0,2-6 10 16,-3-1-23-16,-2 0 14 16,1 0-13-16,-6 4 3 15,-1 3-8-15,-3 6 4 16,-4 4 0-16,-2 4 0 15,0 1 0-15,0 0-6 16,0 1-10-16,0 11 8 16,0 1 8-16,0 4 3 15,0 0-3-15,0-2 2 16,0 0 0-16,0-1 1 16,-4-1-1-16,0 2 3 15,-2-3 13-15,0 4-11 16,-3-1-7-16,2-1 0 0,-4 1 9 15,5-6-3-15,0 0-3 16,5-3-6-16,0-5 6 16,1-1-5-16,0 0 2 15,0 0 0-15,5-4 13 16,10-10-6-16,8-2 1 16,7-2-7-16,0 0-1 15,4 1-27-15,-1 4-71 16,-5-1-92-16</inkml:trace>
  <inkml:trace contextRef="#ctx0" brushRef="#br0" timeOffset="-105946.919">5094 2662 255 0,'0'0'97'16,"0"0"-62"-16,0 0-1 15,0 0 3-15,0 0-21 16,0 0-4-16,0 0 9 15,0 0-16-15,-13-9-5 0,10 9-24 16,1 0 8-16,0 5 16 16,-1 4 8-16,1 1-6 15,0-2-2-15,2-1-3 16,0-1 3-16,0-2 0 16,0-2-10-16,0-2 8 15,0 0-3-15,0 0 5 16,0 0 12-16,0 0 8 15,2 0 38-15,2-6-16 16,1-3-19-16,-3-3-13 16,0 3-3-16,-2-1 4 15,0 2-1-15,0 2 2 16,0 3 2-16,0 1-13 0,0 2-1 16,0 0 0-16,0 0-3 15,0 2-59-15,3 12-147 16,4 4 116-16,-3-4-216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11:31.800"/>
    </inkml:context>
    <inkml:brush xml:id="br0">
      <inkml:brushProperty name="width" value="0.05292" units="cm"/>
      <inkml:brushProperty name="height" value="0.05292" units="cm"/>
    </inkml:brush>
  </inkml:definitions>
  <inkml:trace contextRef="#ctx0" brushRef="#br0">17501 4041 226 0,'0'0'0'16,"0"0"-1"-16,0 0-17 16,0 0-21-16,0 0 6 15,0 0 27-15,0 0 6 16,-7-31 25-16,6 29-1 15,0 2 4-15,0 0 13 16,-1 0-18-16,2 0 13 16,0 0-4-16,0 0 14 15,0-2-6-15,0 2 25 0,0 0-18 16,0 0-13-16,0 0-14 16,0 0-14-16,0 0 4 15,0 0-7-15,0 0 5 16,0 0-7-16,13 0 6 15,4 0 6-15,5 2 6 16,4 1-5-16,3-3-7 16,3 3-3-16,3 0 8 15,3 0-5-15,5 1-2 16,0 2-5-16,2-2 3 16,-3 3-3-16,-3-3 5 15,-6 0-1-15,-5-1-1 16,-2-3-3-16,-3 0 11 15,-5 0 5-15,-2 0-3 0,-6 0 3 16,-6 0-1-16,1 0-9 16,-5 0-6-16,0 0 5 15,0 0-4-15,0 0-1 16,0 0 0-16,0 0-17 16,0 0-12-16,0 0-47 15,1 0-131-15,-1 0-170 16</inkml:trace>
  <inkml:trace contextRef="#ctx0" brushRef="#br0" timeOffset="3586.337">6561 879 26 0,'0'0'30'0,"0"0"136"0,0 0-54 16,0 0-37-16,0 0 23 16,0 0-32-16,0 0-35 15,-2-3 7-15,2 0 6 16,0 2-29-16,-2-1-9 15,2 2-6-15,0 0-3 16,0 0-12-16,0 0-21 16,0-1-32-16,8-1-10 15,4 0 6-15,-1-2-125 16</inkml:trace>
  <inkml:trace contextRef="#ctx0" brushRef="#br0" timeOffset="4268.536">6488 934 379 0,'0'0'94'0,"0"0"-94"16,0 0-7-16,0 0 7 15,0 0 33-15,0 0 34 16,42-21-17-16,-23 8-35 16,4-5 7-16,-2-1 5 0,1-1-19 15,-2-1-6-15,-3 0 2 16,-4-2-4-16,-3 1-12 16,-5 1-14-16,-3 2 9 15,-2 0-15-15,-1 6 20 16,-10 1-9-16,-5 3 0 15,6 3 21-15,0 0 0 16,3 4 1-16,7 1 12 16,-2 1-6-16,2 0-1 15,0 0-1-15,0 0-5 0,0 0-32 16,0 0-46-16,8 0 30 16,4 1 48-16,4 3 35 15,4-3-21-15,3 1-12 16,-2-2 13-16,0 0-15 15,-7 0 0-15,-2 1 2 16,-7 2 5-16,-2-1-1 16,-1 2-6-16,-2 2-1 15,0 3 0-15,0 2 2 16,-8 4 19-16,0 1 18 16,1 1 10-16,0-1-18 15,5 0-27-15,2-1 14 16,0-1-17-16,0-3-6 15,11-4 2-15,3 2 4 16,5-6 0-16,3-2 14 0,3-1 6 16,0 0-14-16,5-7 20 15,-3-3-22-15,0 0-4 16,-4 1 0-16,-3 1-5 16,-2 1 3-16,-8 0-3 15,0 4-10-15,-6-1-32 16,-2 2-94-16,-2 0-142 15</inkml:trace>
  <inkml:trace contextRef="#ctx0" brushRef="#br0" timeOffset="4952.74">6163 885 545 0,'0'0'103'0,"0"0"-103"16,0 0-4-16,0 0 1 15,0 0 3-15,0 0 2 0,43-38 17 16,-25 21-18-16,-2-3-1 16,1-1 9-16,-2 1 5 15,0-1-14-15,-1 2-11 16,-6 1-35-16,-4 3 39 15,-2 4-6-15,-2 3-2 16,0 6 14-16,0 2-3 16,0 0-4-16,0 0-33 15,-2 0 33-15,0 6 8 16,-3 7 21-16,1 4-21 16,1 3 53-16,0 2-28 15,3-3-10-15,0 0-8 16,0-1 0-16,6-5-7 15,5-3-9-15,5 0 9 16,7-5 4-16,4-1 6 0,10-4-10 16,1 0-6-16,5 0-93 15,-1-6-165-15</inkml:trace>
  <inkml:trace contextRef="#ctx0" brushRef="#br0" timeOffset="6131.373">7118 882 603 0,'0'0'46'16,"0"0"-35"-16,0 0-11 15,0 0-19-15,0 0 16 16,0 0 1-16,30-70-28 15,-27 50 7-15,-2 2-24 16,-1 0-9-16,0 2-8 16,0-1-1-16,-6 3 28 0,-1 1 19 15,3-1 17 1,4 4 1-16,0 0 14 0,6 1 9 16,10 1-23-16,3 1-4 15,3 3 2-15,-1 0 2 16,1 3 0-1,-1 1 4-15,0 0 3 0,-4 0-6 16,-4 4 11-16,-5 4 7 16,-4 4 0-16,-4-1-12 15,0 3 27-15,0-1-29 16,0-2 36-16,0-1-1 16,0-2-3-16,0-2-29 0,9-1-8 15,5-2-6-15,4-3 6 16,3 0 18-16,2-1-18 15,1-6 0-15,-7 2-25 16,-6 2-6-16,-7 3 2 16,-4 0 10-16,0 5 4 15,-11 10 15-15,-4 3 54 16,-1 2 11-16,2-4-7 16,7-3-38-16,4-5-6 15,2-2-8-15,1-2-12 16,0 1 2-16,0-3-26 15,13-2 18-15,2 0-19 16,0 0-16-16,-2-2-56 0,-2-4-3 16,-6 1 25-1,-5-2 30-15,0 4 14 0,-2-4 0 16,-10 1 37-16,3 0 0 16,-3-1 50-16,2 0-19 15,3 1-8-15,2 1 93 16,3 4-34-16,2 1-35 15,0 0-47-15,0 3-46 16,0 9 41-16,9 2 5 16,4 0 9-16,2-2 1 15,5-2-10-15,-2-7 0 16,0-2-9-16,3-1 9 16,0 0 36-16,0-8-29 15,-1-5 23-15,-3-2-30 16,-5-3 0-16,-2 1 0 0,-3-2 7 15,0 1-7-15,-1 0-12 16,1 0-35-16,1 6 40 16,4 1-33-16,-1 4 39 15,3 4-5-15,-1 3 3 16,-1 0 4-16,-3 0-1 16,-2 9 9-16,-3 3 16 15,-4-3-11-15,0 3-13 16,-5 0 60-16,-7 0 19 15,0 0-17-15,4-3-32 16,4-2-20-16,4-1-11 16,0-2-30-16,0-3 18 0,14-1-5 15,9 0 17-15,4-11 10 16,7-2-10-16,0-2-1 16,2 0-84-16,-1 1-25 15,-1 1 22-15,-4 2-79 16</inkml:trace>
  <inkml:trace contextRef="#ctx0" brushRef="#br0" timeOffset="8065.756">10316 5387 364 0,'0'0'0'0,"0"0"-4"16,88-8 4-16,-56 2-1 15,7 0 1-15,-3-2 4 16,6 0 3-16,0-3-7 16,-2-1-32-16,-6-6-219 15</inkml:trace>
  <inkml:trace contextRef="#ctx0" brushRef="#br0" timeOffset="10051.414">8595 450 181 0,'0'0'149'15,"0"0"-24"-15,0 0-5 16,0 0-45-16,0 0-11 16,0 0-21-16,-22-27 16 0,19 26-45 15,-3 0 18-15,2 1-24 16,-1 0-7-16,-3 0-1 15,-2 0 0-15,-7 7-1 16,-3 5 4-16,1 3 2 16,4 1-5-16,6 1-1 15,5-1-19-15,4 0 7 16,0 2-2-16,1-3-5 16,13 0 4-16,1-4 0 15,8-3 16-15,2-4-2 16,4-4 2-16,-1 0-7 15,-3-8 6-15,-6-4 1 0,-6 1 2 16,-5 3 5-16,-6 3-5 16,-2 4 5-16,0 1-7 15,0 0-21-15,-12 0-17 16,-1 9 16-16,-2 6 21 16,0 3 0-16,6-3 1 15,3 3-2-15,5-4-2 16,1-1-8-16,0-1 5 15,2-6-3-15,8-1 10 16,3-1 3-16,1-4-3 16,4 0 0-16,3-6 3 15,3-9-3-15,-5-1-11 0,-4-1-10 16,-7-1 21-16,-6 6-18 16,-2 0 16-16,0 4-17 15,-4 4-23-15,-6 4-65 16,-4 0-33-16,6 3 112 15,0 5 28-15,3 0 13 16,4 0 54-16,1-1-43 16,0 1-24-16,0-1 0 15,8-2 5-15,5-2 7 16,4-3 1-16,1 0-13 16,3 0-11-16,3-8 1 15,-1-2-1-15,0-3-44 16,-1-1 55-16,-2 1-4 15,0-1 8-15,-2 2 10 16,-2 4-11-16,-4 1-3 0,-1 5-31 16,-4 2 31-1,0 0 0-15,-5 0-32 0,-2 7 16 16,0 5-2-16,-5 1 18 16,-10 3 28-16,-3 2 35 15,-3 0-3-15,4-1-21 16,4-3 7-16,4-3-13 15,7-3-33-15,2 1-2 16,0-4-31-16,4 0 33 16,12-5-8-16,5 0 16 15,4-1-21-15,4-14 7 16,0-1-31-16,-1-4-15 0,-2-3 18 16,-4-2 34-16,-1 0 16 15,-4 2-12-15,-3-1 16 16,-7 2-15-16,-2 2-2 15,-3 3 20-15,-2 4-23 16,0 3 0-16,-2 5-7 16,-3 1 7-16,0 4-11 15,1 0 29-15,-3 16 4 16,0 2 0-16,2 6 26 16,1 0-35-16,2-2 22 15,2 1-9-15,0-3 6 16,2-4-18-16,7-1-14 15,5-5-5-15,4-2 5 0,5-5 8 16,5-3-7-16,6 0 26 16,2-12-3-16,-2-1-24 15,-4-1 0-15,-1 1-4 16,-7 0-8-16,-5 4-8 16,-8 4 11-16,-5 3-6 15,-4 2 11-15,0 0-24 16,-1 4-33-16,-13 12 61 15,-2 3 12-15,-5 0 6 16,5 1 20-16,5-5-18 16,2-1-9-16,6-4 0 15,1-5-22-15,2-2 4 16,0-2-31-16,5-1 32 16,8 0 6-16,7 0 10 0,5-8 25 15,1-2-35-15,1 0-5 16,-1 2 4-16,-4 3 1 15,1 4-31-15,-1 1-27 16,-1 0-34-16,0 6-72 16</inkml:trace>
  <inkml:trace contextRef="#ctx0" brushRef="#br0" timeOffset="11833.943">10355 426 406 0,'0'0'31'15,"0"0"80"-15,0 0-99 16,0 0 3-16,0 0-15 15,0 0 11-15,-80 54 4 0,61-30 65 16,9-3-55-16,5-6-5 16,2-2-20-16,3-3-17 15,0-6 5-15,15-3 12 16,2-1 4-16,4 0 4 16,4-11-1-16,-1-4-1 15,-3-4-6-15,-3 3-14 16,-9 1-44-16,-4 5 44 15,-5 2 8-15,0 3 6 16,-2 5-40-16,-11 0 10 16,-3 5 24-16,0 7-32 15,2 2 38-15,7-3 36 0,4-2-35 16,3-1-2 0,0-4-7-16,5-3 8 0,11-1 9 15,5 0 8-15,6-8-14 16,2-6 20-16,1-2-23 15,-2-6-15-15,-4 0 9 16,-3 2 1-16,-5 2-25 16,-7 6-7-16,-7 5 37 15,-2 7 0-15,0 0-29 16,-18 17 23-16,-3 8 6 16,-6 6 71-16,0 9-27 15,-2 2-5-15,2 3 6 16,3 1-32-16,2-4 18 15,6-6-10-15,7-10-13 16,8-7-8-16,1-6-11 0,1-7-4 16,12-3 12-1,6-3 2-15,5-1 1 0,6-12-15 16,5-8 7-16,-4 2-50 16,-4-7 8-16,-7 2-23 15,-10 3 20-15,-5 1-11 16,-5 9 64-16,-5 4 7 15,-11 7 19-15,-2 0-12 16,-3 13 10-16,3 3 32 16,6 2-19-16,8 0-37 0,4-1-22 15,4-3-73 1,13-7 3-16</inkml:trace>
  <inkml:trace contextRef="#ctx0" brushRef="#br0" timeOffset="12765.208">11135 564 486 0,'0'0'110'15,"0"0"-76"-15,0 0-18 16,0 0-7-16,0 0 13 16,0 0-12-16,-30 2-3 15,25 2-7-15,-1 5 0 16,0 3-7-16,2 0 14 15,-4 7-7-15,4-1 3 16,1 0-3-16,3-4-7 0,0-1 4 16,0-5 1-16,11-3-6 15,5-3 6-15,2-2 2 16,3 0 2-16,0-7-2 16,-4-5-4-16,-3 0 4 15,-3-3 8-15,-6-1-4 16,-5-1-1-16,0-1-3 15,0 0-4-15,-9 0 2 16,-4-2-16-16,-1 3 4 16,1 0 14-16,3-1 29 15,5 2-28-15,3 1-2 16,2 1-9-16,0 1 6 0,12-2-55 16,6 0 28-16,2 1-18 15,1 2 22-15,-1 0-33 16,-4 6 29-16,-4 3 30 15,-5 2 1-15,-3 1 2 16,-4 1-2-16,0 11 1 16,-5 7 28-16,-8 5 18 15,-7 2 19-15,1 2 17 16,-2 0-54-16,5 3-12 16,4-4-9-16,7 0-8 15,3-2-18-15,2-5-23 16,14-8-163-16,10-11-147 15</inkml:trace>
  <inkml:trace contextRef="#ctx0" brushRef="#br0" timeOffset="14091.927">11613 438 406 0,'0'0'39'0,"0"0"-32"0,0 0 36 16,-1 69 4-16,-5-41-14 16,-3 3 21-16,2-3-10 15,-4 1-24-15,4-3-4 16,0-6 5-16,0-2 3 15,3-7-15-15,2-4 1 16,2-4-10-16,0-2-1 16,0-1-2-16,0 0-2 15,11-10-5-15,8-11 1 16,8-8-28-16,-2 0-42 0,-1 2 45 16,-4 5 25-1,-4 9 9-15,-4 4 38 0,-3 6-37 16,-1 3-1-16,-4 0-5 15,-2 12 1-15,-2 6 4 16,0 5 16-16,-5 1 24 16,-11 2-9-16,-2-3-7 15,3-2 4-15,3-4-21 16,6-6 4-16,3-1-11 16,3-8-5-16,0-1-36 15,0-1-16-15,5 0 4 16,10-7 37-16,4-9-23 15,-1-1-77-15,-3 2 78 16,-7 5 38-16,-4 5 75 16,-2 4 23-16,-1 1-41 0,-1 0-40 15,1 0-14-15,-1 0 4 16,5 0-1-16,4 0-4 16,8 0 7-16,7-3 9 15,1-6-12-15,3-3 10 16,-2-2-5-16,-3-1-11 15,-4-1-4-15,-5 1-1 16,-5 4-1-16,-5 3 5 16,-4 3-1-16,0 5-6 15,0 0-21-15,-5 0 23 0,-5 0 6 16,-2 12 2 0,0 5 4-16,0 2 11 0,3 1 4 15,4-1-12-15,4-5-9 16,1-4-10-16,1-1 4 15,12-6 6-15,3 0 11 16,1-3-6-16,4 0-5 16,-2-2 9-16,3-6-6 15,-5-3 11-15,-1 2-7 16,-1-3-6-16,-1 0 3 16,-2-3 0-16,0 0-4 15,0-3 3-15,-2-1 0 16,3-1-5-16,-2-4 2 15,1-1-16-15,-1-2 9 16,1 1 4-16,-1 1-21 0,-3 6 18 16,0 3-3-16,-4 6 9 15,-2 4 8-15,-2 4-8 16,0 2-6-16,0 0-2 16,0 15-16-16,-3 3 13 15,-8 9 11-15,3 1 17 16,-1 2 18-16,2-1-17 15,5-5 8-15,2-3-10 16,0-5-16-16,0-5 0 16,11-2-3-16,3-4 2 15,2-5-10-15,4 0 7 16,1-8-55-16,-6-9-155 0</inkml:trace>
  <inkml:trace contextRef="#ctx0" brushRef="#br0" timeOffset="14215.679">12199 453 285 0,'0'0'0'16,"0"0"-256"-16</inkml:trace>
  <inkml:trace contextRef="#ctx0" brushRef="#br0" timeOffset="14439.718">12547 362 317 0,'0'0'1'0,"0"0"13"16,-1 76 31-16,-8-41-1 15,-2 6-5-15,-5 7 19 16,-5 5-42-16,-6-1 10 15,-4-1-9-15,-7-4-17 16,-8-2-8-16,-9-5-34 16,-10-8-97-16,-4-11-200 15</inkml:trace>
  <inkml:trace contextRef="#ctx0" brushRef="#br0" timeOffset="14926.007">10972 283 445 0,'0'0'70'0,"0"0"-46"0,-21 63-15 15,9-27 50 1,1 1-16-16,-3 3-5 16,3 2-19-16,0 4-11 0,2 2 4 15,4 2-12-15,5 1 0 16,0 1-1-16,9 0-3 15,12 0-21-15,10-3-13 16,6-4-121-16,4-12-206 16</inkml:trace>
  <inkml:trace contextRef="#ctx0" brushRef="#br0" timeOffset="26068.874">11138 964 180 0,'0'0'0'15,"0"0"0"-15,0 0 25 16,0 0 57-16,0 0-63 15,0 0-5-15,0 0 76 16,0 0-46-16,-25-53 3 16,24 51-10-16,0 1 40 15,1 1-42-15,0 0-23 16,0 0 1-16,0 0-1 16,0 0-7-16,0 0-5 0,0 0 0 15,0 0-4-15,0 0 3 16,3 0-6-16,9 0 7 15,6 0-3-15,6 0 6 16,6 0 3-16,0 0-6 16,4-1 1-16,1-3 5 15,-5-1-5-15,0 0 4 16,-4 0-4-16,-5 1 1 16,-6 0-2-16,-5 2 0 15,-6 2 2-15,-3 0 0 16,-1 0-4-16,0 0 2 15,0 0-10-15,0 0-9 0,0 0-29 16,0 0-12 0,0 0-91-16,0 2 39 0,0 0-176 15</inkml:trace>
  <inkml:trace contextRef="#ctx0" brushRef="#br0" timeOffset="29490.749">14768 5443 228 0,'0'0'92'0,"0"0"-53"15,0 0-36-15,0 0 18 16,0 0-16-16,0 0 21 0,0 0 7 16,-9-23-7-1,9 21 20-15,-1 2 20 0,-1-2-47 16,2 2-6 0,0 0 2-16,0 0-4 0,0 0-10 15,0 0 3-15,0 0 1 16,0-1-5-16,0 1 3 15,0 0-3-15,0 0-1 16,9 0 1-16,5 3 7 16,6-1 1-16,3 2-5 15,4 0-3-15,3 1 5 16,1 0-9-16,1-1 5 16,0 1-1-16,2-1 10 15,0 0-8-15,3 1 1 16,-1-2 2-16,-2 0 6 15,3 0-9-15,-1-2-2 16,3-1 0-16,-2 0 4 0,-3 0-1 16,-1 0-6-16,-1 0 6 15,-3 0-2-15,0-1 7 16,-4-1-2-16,-2 0 12 16,-3 0-17-16,-3 2 7 15,-5 0-5-15,-1-1-2 16,-8 1-1-16,-1 0 2 15,-1 0 2-15,-1 0 4 16,0 0-2-16,0 0 7 16,0 0-2-16,0 0-3 0,0 0-4 15,0 0-4-15,0 0-15 16,0 0-31-16,3 0-35 16,3 0-119-16,0-5-113 15</inkml:trace>
  <inkml:trace contextRef="#ctx0" brushRef="#br0" timeOffset="33405.646">18311 4616 160 0,'0'0'136'0,"0"0"-117"16,0 0-15-16,0 0 41 16,0 0 4-16,0 0 32 15,0 0-23-15,21-55-8 16,-21 51 10-16,0 1-45 15,-3 0 3-15,-1 1 9 16,-1 2-20-16,-2 0 1 16,-3 0 1-16,-5 3-8 15,1 8 4-15,0 2 3 16,2 4-3-16,3 1 2 16,3-1-6-16,1-2-1 15,3-2 0-15,2-3 0 0,0-2-4 16,1-2-12-1,14-2-43-15,2-4-113 16</inkml:trace>
  <inkml:trace contextRef="#ctx0" brushRef="#br0" timeOffset="33936.682">18279 4565 609 0,'0'0'62'0,"0"0"-25"0,0 0-31 15,0 0-4-15,0 0-2 16,0 0 2-16,65-32 5 16,-53 32-7-16,-3 0-6 15,0 7 6-15,-3 5 0 16,-5 1-7-16,-1 3 3 16,-7 2-3-16,-11-1 7 15,-1-1 11-15,2-3-11 16,5-5 2-16,3-2-1 0,4-2 0 15,1-3 0-15,1-1 7 16,2 0-4-16,1 0 22 16,0 0-19-16,0 0-6 15,0 1-1-15,2 1-1 16,11 3 1-16,1 3 9 16,6 4 12-16,-2 3-8 15,0 0-2-15,-3 0-8 16,-1-3 3-16,-4-1-4 15,-1-1-2-15,-3-4-27 16,-3-3-28-16,0 0-44 16,3-3-127-16,2-3-176 0</inkml:trace>
  <inkml:trace contextRef="#ctx0" brushRef="#br0" timeOffset="34177.914">18617 4474 535 0,'0'0'50'0,"0"0"-4"15,0 0-34-15,0 0-7 0,0 0-3 16,0 0 3-1,-27-1-3-15,25 9-2 0,2 0-11 16,0-1-111-16,0-3-50 16</inkml:trace>
  <inkml:trace contextRef="#ctx0" brushRef="#br0" timeOffset="34554.19">18677 4412 634 0,'0'0'26'0,"0"0"-26"15,-65 21 0-15,41-2 7 0,4 2-4 16,4 0 8-16,8-3 7 16,6 0-10-16,2-1-8 15,0-2-8-15,15-1 8 16,4-1 0-16,3-2 2 15,3 1 4-15,-1-3-5 16,-3 2 3-16,-1 0 1 16,-8-1-5-16,-4 0 1 15,-4 1-2-15,-4-2 2 16,0 0-1-16,-4 3 12 16,-12 0 18-16,-6 0-5 15,-3 1-5-15,2-3-12 16,3-2 8-16,6 0-12 15,9-5-4-15,3-3-32 0,2 0-39 16,11-3-20-16,14-17-122 16</inkml:trace>
  <inkml:trace contextRef="#ctx0" brushRef="#br0" timeOffset="34888.168">19029 4435 447 0,'0'0'280'0,"0"0"-246"16,0 0-1-16,0 0-26 0,-68-13-5 15,48 25 0-15,1 6 20 16,2 6-14-16,2 3 7 16,3 0-9-16,4 1-6 15,4 1-2-15,4 1-1 16,0 1 4-16,4-3-3 15,10-5 2-15,8-5-11 16,3-8 8-16,6-5 2 16,-1-5-6-16,-2-1 5 15,-5-10-18-15,-8-2 9 16,-9 3 10-16,-6-1-6 16,-1 3-8-16,-17 4-41 15,-7 4-46-15,-3 0-12 0,-3 3-3 16,-1 10-22-1</inkml:trace>
  <inkml:trace contextRef="#ctx0" brushRef="#br0" timeOffset="35212.689">18445 5004 352 0,'0'0'252'0,"0"0"-210"0,0 0-42 16,0 0-8-1,0 0 8-15,0 0 0 0,35 15 46 16,4-15 15-16,5 0-21 16,7-6-20-16,3-2-8 15,0 0-12-15,-1 1 1 16,-3 0-1-16,-4 2 1 15,-4 1 7-15,-5 3-8 16,-6 1-18-16,-5 0-28 16,-10 0-23-16,-5 0 5 15,-6 5-60-15,-5 0-54 16,-5-2-120-16</inkml:trace>
  <inkml:trace contextRef="#ctx0" brushRef="#br0" timeOffset="36315.996">19903 4590 831 0,'0'0'2'0,"0"0"-2"16,0 0-37-16,0 0-15 16,0 0 27-16,82 0 10 15,-56 6-23-15,-1 1 37 16,-7 4 0-16,-3 3-3 16,-8 3-3-16,-7 6-2 15,-4 4 7-15,-19 1 2 16,-9 1 16-16,-5-2-4 15,4-5 14-15,5-7-5 16,12-4-5-16,8-6-1 16,5-4-3-16,3-1-5 0,0 0 1 15,6 0-4 1,14-1 10-16,7-4-9 0,4 1 0 16,1 4 2-16,-5 0-3 15,-3 0 2-15,-2 0-2 16,-7 6-4-16,-1-3 1 15,-7-2-5-15,-1 2 4 16,-4-3-29-16,-1 0-30 16,2-3-28-16,1-13-333 15</inkml:trace>
  <inkml:trace contextRef="#ctx0" brushRef="#br0" timeOffset="36765.835">20249 4398 712 0,'0'0'15'15,"0"0"-15"-15,-62 14-3 16,43 7 3-16,0 4 8 16,7-1 1-16,6-2-4 15,6-3-5-15,0-6 2 16,8-4 0-16,11-2 1 15,3-7 4-15,6 0-4 16,1-5-2-16,-1-12-1 0,-5-4-14 16,-7-5 2-1,-9-1-12-15,-7 2-8 0,-2-1 29 16,-14 4 3-16,-1 3 2 16,2 2 19-16,5 5 2 15,4 4 6-15,5 4-22 16,1 1 13-16,0-1-18 15,15-1-2-15,11-1-10 16,6 4 10-16,1 1-6 16,-4 1 0-16,-6 0 2 15,-7 2 3-15,-8 11-6 16,-5 2-11-16,-3 9 17 16,-12 3-3-16,-15 6 0 15,-9 3-15-15,-5 1-40 0,-2-3-123 16,4-9-58-1</inkml:trace>
  <inkml:trace contextRef="#ctx0" brushRef="#br0" timeOffset="37283.742">19430 4755 527 0,'0'0'108'0,"0"0"-95"15,0 0-8-15,0 0 0 16,0 0 12-16,64 0 18 16,-35-3-22-16,4-2-11 15,0 1 0-15,-4-2-2 16,-3 3-46-16,-8 2-32 15,-7 1-106-15,-11 0-72 16</inkml:trace>
  <inkml:trace contextRef="#ctx0" brushRef="#br0" timeOffset="37815.782">19439 4736 442 0,'0'0'120'0,"0"0"-97"15,0 0-13-15,0 0 23 16,0 0 20-16,0 0-15 16,-2-2 1-16,2 0-19 0,2-4 6 15,11 0-20-15,4-2-2 16,5-1-2-16,1 1 0 16,2 2 0-16,2 1-2 15,0 1-2-15,1 4 2 16,-4 0 1-16,-2 0-1 15,-2 0 0-15,-2 6-11 16,-4 0-18-16,-5 1-34 16,-2 1-74-16,-7-5-117 15</inkml:trace>
  <inkml:trace contextRef="#ctx0" brushRef="#br0" timeOffset="38069.717">19423 4887 400 0,'0'0'149'0,"0"0"-113"16,0 0 3-16,73-3-3 15,-48-2-11-15,1-1-15 16,3 1-2-16,1 0-5 0,1-1-3 16,-1-1-58-1,-8 0-227-15</inkml:trace>
  <inkml:trace contextRef="#ctx0" brushRef="#br0" timeOffset="41054.263">17551 3102 197 0,'0'0'175'0,"0"0"-164"16,0 0 0-16,0 0 15 16,0 0 12-16,0 0 31 15,0 0-11-15,-2 0-22 16,2 0 2-16,0 0-1 0,0 0-17 16,0 0-6-16,0 0-4 15,0 3-10-15,0 1-7 16,0 6 1-16,-2 5 6 15,-2 2 6-15,2 6 2 16,-2 0 7-16,-1 0-9 16,1 0 5-16,2-2-6 15,1-3-3-15,1-3-1 16,0-3-1-16,0-4 0 16,0-3 0-16,0 0 3 15,0-5-2-15,0 0-1 16,0 0-1-16,0 0-2 0,0 0-28 15,-2 0-35 1,0 0-55-16,-3 0-51 0,-1-2-219 16</inkml:trace>
  <inkml:trace contextRef="#ctx0" brushRef="#br0" timeOffset="41513.256">17366 3282 360 0,'0'0'135'15,"0"0"-82"-15,0 0-31 16,0 0 0-16,0 0 6 15,0 0-7-15,-1 0-7 16,1 3-14-16,0 1 3 16,4 4-3-16,2 3 4 15,3 2 19-15,-1 2-22 16,2 3 19-16,-3-1-17 16,4 1 2-16,1-2-4 15,0-3 0-15,0-2 2 16,0 0-3-16,0-5 0 15,-1-3 7-15,2-2-6 16,2-1 3-16,1 0 25 0,4-10-6 16,1-4-14-1,-3-4-6-15,1 0-3 0,-2-3 0 16,-5 4-16-16,-3 3-3 16,-5 3-5-16,-2 5-5 15,0 3 6-15,-2 3-43 16,0 0-145-16</inkml:trace>
  <inkml:trace contextRef="#ctx0" brushRef="#br0" timeOffset="47213.377">11251 1861 255 0,'0'0'40'0,"0"0"-40"15,0 0-46-15,0 0 45 16,0 0 2-16,0 0 11 16,0 0 29-16,-11 47-1 15,8-32 27-15,1 5-26 16,-2 2 8-16,0 5 7 16,1 3-21-16,-2 0 3 15,-1 3-7-15,1-3-15 0,1-2-4 16,1-5-12-1,3-7 5-15,0-3-5 0,0-6 0 16,0-3-2-16,0 0-9 16,3-4-66-16,7 0-40 15,3 0-10-15,0-17-186 16</inkml:trace>
  <inkml:trace contextRef="#ctx0" brushRef="#br0" timeOffset="47456.424">11384 1902 551 0,'0'0'1'16,"0"0"-2"-16,0 0 1 16,0 0-97-16,0 0-20 15,0 0-4-15,-39-21 58 16,36 15 63-16,1 0 23 15,2 0-23-15,-2 1 0 16,0 3 4-16,-1-2-4 16,-2 3-1-16,-1 1-42 15,1 0-50-15</inkml:trace>
  <inkml:trace contextRef="#ctx0" brushRef="#br0" timeOffset="49179.686">11384 1902 22 0,'-81'-56'76'16,"81"56"57"-16,0 0-22 0,0 0-40 15,0-1-42-15,0 1-17 16,2-1-4-16,11 0-3 16,5 1-4-16,9-2 1 15,4 0 2-15,4 2-3 16,6 0-1-16,3 0 3 16,7 0-3-16,8 0 0 15,7-1 2-15,9 1-1 16,5 0 4-16,5 0-5 15,5 0 0-15,6 3 1 16,2 4 3-16,2 1-3 16,-6 1 12-16,1 1-9 0,-2 0 1 15,7-7-3-15,12-3 4 16,15 0-2-16,19 0 63 16,13-7-5-16,10 1-50 15,5 2 1-15,6-2 11 16,6 0-21-16,4 0 23 15,-5-1-18-15,-2 2 4 16,-4 1 11-16,-1 0-19 16,-1 0 2-16,-5-1-1 15,-3 1-2-15,-5 0-6 16,-3 0 4-16,-1 0-2 16,-3-1-2-16,-5 2-2 15,-3 0 0-15,-8 0-4 16,-2 0 3-16,1-1 3 15,-2 2-9-15,1 2 12 0,-3 0 1 16,-6 0 0-16,-1 0 1 16,-8 0-2-16,0 0-3 15,-2 0 1-15,-3 0 2 16,0 2 6-16,-6 0-6 16,-6 3-1-16,-2-2 1 15,-6 1 9-15,-6-1-9 16,-5-1 1-16,-8 0-6 15,-5-1 6-15,-6 2-1 16,-7 0 0-16,-7 0 3 0,-7-1-2 16,-4 1-2-1,-11-1 0-15,-8 1 1 0,-7-2 8 16,-9-1-7-16,-4 1-2 16,-2-1 2-16,0 0-1 15,0 0 0-15,0 0 0 16,0 0 18-16,0 0-11 15,0 0 23-15,0 0-16 16,0 0-6-16,0 0-7 16,0 0 2-16,0 0-3 15,0 2-2-15,0 1-1 16,1 5-5-16,3 6-3 16,1 4 11-16,-1 7 1 15,-2 5-1-15,-2 5 0 16,0-1-8-16,0 3 5 0,-9-2 3 15,-4 4-2-15,0 0 1 16,-2 2-3-16,3-4 1 16,0 0 6-16,2-7-3 15,3-3 0-15,0-6 0 16,3-5-4-16,3-7 4 16,-1-3 0-16,2-3-9 15,0-3 8-15,0 0-2 16,-2 0 3-16,-2 0-28 15,-6 0 13-15,-4 0 15 16,-6-3 3-16,-6-4-3 16,-6-1 0-16,-4 0 2 0,-3 0 6 15,-3 0 5-15,-3-1-9 16,-6 3 2-16,-6-1-12 16,-12 3 12-16,-7 0-15 15,-7 2 18-15,-3 2-19 16,-7 0 2-16,-7 0 3 15,-7 0-4-15,-7 0 9 16,0 0 0-16,-4 0 0 16,-2 0 1-16,2 0 5 15,-1 0-4-15,-4 0-1 16,3 0-1-16,-6 0-6 16,1 2 6-16,0 1 16 15,0 0-11-15,2 0-10 16,-3 1 4-16,-3 1 1 15,1-2 0-15,-4 2-12 0,2-1 10 16,-1 0-11-16,7 4 8 16,-3-1 4-16,0 1-21 15,0-1 31-15,-2-2-9 16,-1-4 27-16,0 1-26 16,6 1 2-16,4-2-3 15,1 3 10-15,4-2-5 16,-3 0-1-16,1 1-4 15,1-1 3-15,1 3 7 16,2 0-19-16,2 0 18 16,-4 0-18-16,2 0 18 15,-2 1-19-15,1-1 10 0,3-2-11 16,1 0 4-16,2 0 3 16,3-1 2-16,-3 0-1 15,-1 1-3-15,-1 0 6 16,-3-2 0-16,-1 2-2 15,5-1 2-15,0 0-6 16,5-1 12-16,7 2-12 16,4-1 6-16,6-2 0 15,3 3 6-15,2-2-4 16,4-1 0-16,4 0-1 16,6 0-1-16,4 0 0 15,9-1 7-15,6-4-7 16,7-3-2-16,6 1 2 0,4 0 2 15,5 1 2-15,7 1-4 16,6-2-7-16,5 2 6 16,2 1-13-16,-1-1 14 15,2-1 2-15,2 2-1 16,-1-1-1-16,2 2 0 16,1 1 8-16,2 0-8 15,0-1 1-15,0 3-3 16,0 0 1-16,0 0 0 15,0 0-28-15,0 0-54 16,0 0-95-16,14 0 84 16,7 0-76-16</inkml:trace>
  <inkml:trace contextRef="#ctx0" brushRef="#br0" timeOffset="50364.702">13970 966 524 0,'0'0'4'0,"0"0"-3"15,0 0 6-15,70-12-7 16,-43 7 0-16,-2 1 4 16,-3 0-4-16,-6 2 22 15,-1 0 3-15,-3 2-6 16,-3 0-16-16,-2 0-3 16,0 6-2-16,-5 5-2 15,-2 4 3-15,0 0-4 16,0 0-6-16,-9-2-1 15,1-2 12-15,1-5 0 0,2-2 3 16,2-2-3-16,3-2 4 16,0 2 9-16,0-2-13 15,0 0 9-15,0 0-2 16,0 0-7-16,0 0-3 16,0 0-18-16,2 0 21 15,8 2 13-15,5 3-4 16,9 1 63-16,3 4-16 15,0-2-24-15,-2-1-20 16,-2 3-4-16,-5-2-7 16,-3 2 7-16,-2 0-8 15,-2-1-3-15,-2-1-2 0,-3-1-54 16,4-4-8-16,3-1-8 16,2-2-34-16,4-5-122 15</inkml:trace>
  <inkml:trace contextRef="#ctx0" brushRef="#br0" timeOffset="50783.994">14636 796 163 0,'0'0'74'0,"0"0"-61"0,-69 0 18 16,49 4 38-16,4 3-2 16,4 3-18-16,6 0-47 15,3 0-2-15,1 3-3 16,2 0 3-16,0 2 7 16,2 0 3-16,10-1-7 15,3-2 5-15,0-1-7 16,2-2 10-16,-5 1-8 15,-1-3 7-15,-3 1-7 16,-5 0 16-16,-3-1-15 16,0 3-4-16,0 2 23 0,-11 2-20 15,-2 1 24-15,-2 0 3 16,2 2-6-16,-1-4-2 16,7 0-21-16,2 0 10 15,2-4-11-15,3-3-21 16,3 0-15-16,18-6-39 15,11 0-10-15,5-15-122 16</inkml:trace>
  <inkml:trace contextRef="#ctx0" brushRef="#br0" timeOffset="51212.708">15075 810 273 0,'0'0'32'15,"0"0"27"-15,0 0 3 16,0 0 11-16,0 0-65 16,0 0 21-16,-28-16 9 15,19 16-25-15,-2 1 2 16,1 6-9-16,-3 4 11 15,-1 4-3-15,-4 1 12 16,4 5 3-16,-2 2-22 0,0 2 10 16,5 1-9-1,1-2-5-15,4-3-3 0,4-2 0 16,2-2-13-16,0-2 9 16,0-2 0-16,9-3 3 15,2-3 1-15,-2-4-1 16,1-3 1-16,-4 0 0 15,0 0-2-15,-3 0-9 16,-3-6 7-16,0 0 3 16,0-3-50-16,0 1 6 15,-9 1 1-15,1 3-61 16,-2 2-34-16</inkml:trace>
  <inkml:trace contextRef="#ctx0" brushRef="#br0" timeOffset="59237.662">11192 2156 54 0,'0'0'40'0,"0"0"44"16,0 0-44-16,0 0 51 15,0 0-32-15,0 0-4 16,0 0 25-16,0-28-9 0,0 26-53 16,0-2-8-16,0 3 4 15,0-4 0-15,0 2 9 16,0-1-12-16,0-2 6 16,0 3-8-16,0 0-5 15,0 0-5-15,0 2 5 16,0 1-4-16,0 0 0 15,0 0 6-15,0 0-5 16,0 0-1-16,0 6-14 16,0 7 10-16,-5 10 8 15,-2 2-2-15,-2 8 2 16,1 0 6-16,1 1-9 16,0-1 17-16,0-3-14 0,2-3 6 15,-1-3-1 1,-1 0-5-16,2-4-2 15,1 0 4-15,1-2-6 16,2-2 1-16,0-3 2 0,1-3-6 16,0-3 2-16,0-2-6 15,0-3-7-15,0-1-14 16,2-1-13-16,5 0-32 16,0-8-38-16,2-13-152 15</inkml:trace>
  <inkml:trace contextRef="#ctx0" brushRef="#br0" timeOffset="60669.568">11597 1887 351 0,'0'0'97'15,"0"0"-31"-15,0 0-58 16,0 0-4-16,0 0-4 15,0 0-8-15,0 20 8 16,-3 3 6-16,-3 8 37 16,-3 7 15-16,2 4-35 15,0 2 14-15,0 1-11 16,1 0-10-16,-1-1-5 16,2-3 6-16,-1-4-16 0,0-3 6 15,2-8 2 1,0-3-9-16,2-5-22 15,1-2-26-15,1-1-31 0,0-6-102 16,1-7 21-16</inkml:trace>
  <inkml:trace contextRef="#ctx0" brushRef="#br0" timeOffset="60983.872">11889 1947 320 0,'0'0'30'16,"0"0"-30"-16,-9 65 15 15,1-28 52-15,-1 3-11 16,-2 1 5-16,2 1-2 15,-1-1-29-15,3-2-6 16,1-3-13-16,2-5-9 16,0-4 2-16,2-4-4 15,2-4-8-15,0-4 2 16,3-9-53-16,13-6-77 16,7-6-64-16</inkml:trace>
  <inkml:trace contextRef="#ctx0" brushRef="#br0" timeOffset="61275.082">12400 1934 513 0,'0'0'18'15,"0"0"-14"-15,0 58 2 16,-5-24 9-16,-3 2 21 0,0 2-5 16,-2-3-9-16,3 1-7 15,-2 1-1-15,2-1-11 16,1-3 2-16,3-6-5 16,3-3-5-16,0-8-29 15,0-4-40-15,8-8-32 16,9-4-30-16,5-10-175 15</inkml:trace>
  <inkml:trace contextRef="#ctx0" brushRef="#br0" timeOffset="61537.579">12701 2030 494 0,'0'0'13'16,"0"0"-11"-16,-15 54 4 16,3-23 30-16,0 9 13 15,3 0-31-15,0 3 8 16,3-1-20-16,3-5 0 16,1-2 5-16,2-3-11 15,0-7-3-15,5-4-16 16,7-6-23-16,9-6-46 15,6-7-7-15,7-2 19 0,7-21-268 16</inkml:trace>
  <inkml:trace contextRef="#ctx0" brushRef="#br0" timeOffset="61802.026">13270 2009 279 0,'0'0'207'16,"0"0"-207"-16,0 0-17 16,0 0 17-16,0 55 39 15,0-28 12-15,0 6-17 16,-3 2 10-16,1-1-15 0,-2 2-14 16,3-5-8-16,1-3-2 15,0-5-5-15,0-3 4 16,0-5-4-16,5-5-9 15,9-4-15-15,5-6-32 16,5 0-59-16,6-18-63 16</inkml:trace>
  <inkml:trace contextRef="#ctx0" brushRef="#br0" timeOffset="62058.547">13611 1996 549 0,'0'0'38'0,"0"0"-38"16,0 0-2-16,0 0 2 15,0 0 1-15,2 72 35 16,-1-45 5-16,1 2-19 16,-2 2-13-16,0-2-7 15,0 0 6-15,2-5-5 16,0-5-3-16,-1-6-1 15,2-5-18-15,0-5-27 16,6-3-82-16,2-5 0 16,5-18-203-16</inkml:trace>
  <inkml:trace contextRef="#ctx0" brushRef="#br0" timeOffset="62349.424">13809 1950 441 0,'0'0'62'15,"0"0"-46"-15,0 0-14 16,0 0 15-16,0 0 30 16,0 0-4-16,-9 67-11 15,6-43-22-15,-4 5 6 16,3 2-9-16,-2 5-3 15,1 4 2-15,-2-2-1 0,2 3-1 16,1-3-4 0,2-2 2-16,2-4-2 0,0-5-3 15,0-1-27-15,0-5-68 16,6-5-57-16,1-10-134 16</inkml:trace>
  <inkml:trace contextRef="#ctx0" brushRef="#br0" timeOffset="62680.436">14198 1956 327 0,'0'0'5'0,"0"0"0"16,0 0 9-16,-7 59 27 16,1-33-11-16,1 5 11 15,-2 5 24-15,0 2-16 16,1 0-34-16,-1 1-12 0,-1-3 8 15,1-1-11 1,1-4-13-16,2-6-110 0,-1-9-67 16</inkml:trace>
  <inkml:trace contextRef="#ctx0" brushRef="#br0" timeOffset="63033.594">14844 1908 662 0,'0'0'5'0,"0"0"-5"16,-24 67 2-16,14-30-2 16,3 6 3-16,1 3-2 15,4 1 6-15,2-2-7 16,0 3-3-16,0-1-25 15,0-4-166-15,0-7-180 0</inkml:trace>
  <inkml:trace contextRef="#ctx0" brushRef="#br0" timeOffset="67391.991">17177 1641 204 0,'0'0'69'16,"0"0"3"-16,0 0 12 16,0 0-10-16,0 0-5 15,0 0-35-15,0 0-4 16,-24-5-7-16,19 4-11 15,1 1-12-15,-5 0 1 16,-2 0-3-16,-4 1 4 16,-2 7-3-16,-3 5 1 15,-4 2-1-15,-3 6 1 0,-2 2 3 16,-2-2 8 0,1 4 1-16,3 0 6 0,3 4-15 15,2 3 3-15,2 7-2 16,7 3-1-16,0 0 0 15,3 3 5-15,7 0-8 16,2 0 1-16,1 6-3 16,1 0 3-16,12 6-1 15,6-1 4-15,8 2-4 16,8-1 2-16,11-6 1 16,9-3-3-16,12-14-21 15,11-7 11-15,10-9-13 16,12-7-45-16,6-6-168 15</inkml:trace>
  <inkml:trace contextRef="#ctx0" brushRef="#br0" timeOffset="68531.465">19280 1575 416 0,'0'0'26'16,"0"0"86"-16,0 0-70 15,0 0-8-15,0 0 3 16,0 0-3-16,-10-27-2 16,10 27-12-16,0 0-12 15,0 0-6-15,0 0-2 16,0 0-1-16,0 0-7 15,5 0 1-15,11 6 4 16,5 7-2-16,5 4 10 16,0 4-11-16,1 6 6 15,-5 3 0-15,-5 6 0 16,1 5 0-16,-4 5 0 0,-1 5 0 16,-1 3 0-16,-1 4 0 15,-4-2 0-15,-2-5 0 16,-4 0 0-1,-1 0 0-15,0-2 0 0,-11 4 2 16,-7-2-2-16,-7 1 0 16,-6-3 2-16,-6-5-7 15,-3-2 5-15,-2-4 0 16,1-4 9-16,0-4-9 16,2-6 0-16,-2-1 1 15,-4-4 0-15,-2-1-2 16,-2-1-24-16,9-2-31 15,5-6-28-15,11-9-46 0</inkml:trace>
  <inkml:trace contextRef="#ctx0" brushRef="#br0" timeOffset="73851.621">17758 1215 410 0,'0'0'11'0,"0"0"53"16,0 0 7-16,0 0-18 15,0 0-11-15,0 0-9 16,0 0-7-16,0 0-5 0,-8-21 2 16,8 21-6-16,0 0-16 15,-3 0-2-15,1 9-13 16,-3 7 14-16,0 5 4 16,-3 3-4-16,1 2 31 15,-1-1-10-15,-1-2-7 16,2 1-5-16,2-3-8 15,1 0 7-15,1-3-8 16,3-3-5-16,0-1 5 16,0-3-7-16,8 1-34 15,1-4-14-15,6-2-24 16,4-6-92-16,5 0 84 0,2-13-190 16</inkml:trace>
  <inkml:trace contextRef="#ctx0" brushRef="#br0" timeOffset="74254.152">17928 1353 403 0,'0'0'27'0,"0"0"-12"16,0 0-13-16,0 0-2 15,0 0 3-15,-58 57 3 16,47-34-4-16,5-1 6 15,5-3 5-15,1-2-4 0,0-5-5 16,6 0 12-16,5-6 16 16,-2-3-20-16,0-2-5 15,0-1 6-15,0 0 12 16,1-6-15-16,-1-4 0 16,-1-2-10-16,-3-3-3 15,-3 0 0-15,-2 0 3 16,0 0 0-16,0 1-3 15,0 3 3-15,0 3 7 16,0 3 1-16,0 4-8 16,-2 1-13-16,-2 0-5 15,-1 3 18-15,-2 8 0 0,1 0-2 16,4 1-14 0,1 0-31-16,1-1-26 0,1-3 23 15,13-5-100-15,5-3-66 16</inkml:trace>
  <inkml:trace contextRef="#ctx0" brushRef="#br0" timeOffset="74697.5">18265 1249 254 0,'0'0'55'16,"0"0"-53"-16,0 0 4 16,0 0 17-16,0 0 2 15,0 0-3-15,-50 27-13 16,45-17-2-16,3-1-3 15,2 0 8-15,0 0-11 16,2 1 3-16,9-1 0 16,3 1-4-16,-1 1 4 15,0 0-4-15,-2 2 1 16,-2-1-5-16,-5 0 5 0,-4-1-1 16,0-1 10-16,-4-1-2 15,-8 0 36-15,-3 2 10 16,-2 0-17-16,-2 1-5 15,0-2-22-15,1 0-7 16,6-1-3-16,4 0-4 16,8 0-94-16,0-3-66 15,6-4-161-15</inkml:trace>
  <inkml:trace contextRef="#ctx0" brushRef="#br0" timeOffset="75499.671">18461 1457 562 0,'0'0'23'0,"0"0"10"16,0 0-10-16,0 0-15 0,0 0 14 16,0 0 4-16,-3-10-15 15,12 3-5-15,5-2-6 16,4 0 1-16,3-3 0 16,3 1 0-16,0-1-1 15,0-2 0-15,1 0-1 16,-2-1 1-16,-4-1 0 15,-4 1-8-15,-6-1 7 16,-4 1-4-16,-5 1 5 16,0 0-17-16,-7 2-6 15,-3 3-2-15,0 2 17 16,5 5 8-16,3-1 1 0,2 2-1 16,0 1-35-16,9 0-59 15,13 0 73-15,8 0 21 16,4 4 1-16,0 4-1 15,-5 0 0-15,-7 1 1 16,-8 2 0-16,-6 1 4 16,-8 0 10-16,0 3 24 15,-11 1-8-15,-12 2-12 16,-2 2-16-16,0-2 8 16,5 0 3-16,8 0-14 15,12-2-141-15,6-5-12 16</inkml:trace>
  <inkml:trace contextRef="#ctx0" brushRef="#br0" timeOffset="76174.587">19030 675 443 0,'0'0'27'0,"0"0"-21"16,0 0-6-16,-26 56 13 16,11-34 25-16,-3 3-12 15,1 1 4-15,4-2-11 16,-1 0 15-16,5-3-19 15,2-4 8-15,3-4-23 16,2-3 3-16,2-4 1 0,0-3-4 16,0-3 0-16,0 0 4 15,0 0 1-15,0 0 23 16,0-1 55-16,8-13-40 16,8-5-43-16,5-4-17 15,3-1-13-15,4 0 9 16,2 3-15-16,-1 3 18 15,-3 5 3-15,-2 8 15 16,-6 1-5-16,-4 4 5 16,-5 0-3-16,-4 0 0 0,-3 12-29 15,-2 1 7 1,0 4 25-16,-11-2-8 0,-6 0 8 16,-1-1 17-16,0-1 10 15,5-3 0-15,1 1-21 16,3-5-6-16,3 2 4 15,0-3-4-15,6 0-25 16,0-2-88-16,6-3-134 16</inkml:trace>
  <inkml:trace contextRef="#ctx0" brushRef="#br0" timeOffset="77518.348">19190 882 590 0,'0'0'48'0,"0"0"-42"0,0 0-8 16,0 0 4-16,0 0-2 15,0 0 2-15,0 0 0 16,6 0 7-16,6-2 8 16,5-6-5-16,1-1-11 15,-1-2 6-15,0-1-2 16,-1-1-4-16,2-2 1 15,-1-1-2-15,-2-2 0 16,-1 2 0-16,-3-1-3 16,0 3-9-16,-4-1 9 15,-2 6-11-15,-2 2 14 0,-1 4-5 16,-2 3 4 0,0 0 1-16,0 0-6 0,0 0-29 15,0 6 7-15,-2 4 19 16,-4 2 9-16,0 1-3 15,2-1 7-15,1 1-8 16,1 0 2-16,2-2 2 16,0 0 2-16,0-4 0 15,7 1-2-15,4-2 10 16,7-2 11-16,0-2 0 16,5-2-5-16,0 0-14 15,0 0 3-15,-5-3-5 16,-5-2-7-16,-7 3 4 15,-4 2-2-15,-2 0 2 16,0 0-43-16,-12 1 23 0,-1 8 23 16,-1 3 14-1,5 2-14-15,1 0 0 0,4-1-14 16,4 1 14-16,0-1 1 16,0-3 0-16,7-1 10 15,2-1-8-15,1-4 3 16,0-1 9-16,-2-1-5 15,-2 1 0-15,-3-3 2 16,2 0-1-16,-1 0 7 16,0 0 5-16,2-5-18 15,0-2-2-15,0-4-1 16,0 0-2-16,0-2 0 0,3 0-5 16,-3-1-20-16,0 3-19 15,-3 3 23-15,0 2 11 16,-2 5 10-16,-1 0-2 15,0 1-9-15,0 0-22 16,0 0-39-16,0 1 41 16,0 4 16-16,-1-2 15 15,-1 0 7-15,2-3-2 16,0 2 1-16,0-2-5 16,0 0 6-16,0 0 17 15,0 0 47-15,8 0-14 16,6-2-41-16,3-6-7 15,1 1-4-15,-1-1 0 0,-1 1-4 16,1 1 0 0,-3 2-1-16,-3 2 0 0,-2 1 0 15,-4 1-1-15,-2 0-3 16,-1 0 1-16,0 7 3 16,0 4 0-16,-2 0 1 15,0 0 0-15,0 0 6 16,0-4 2-16,0 1-4 15,0-4 1-15,0-1-4 16,0-1-2-16,0-2 0 16,0 0 2-16,3 0 1 15,5 0 4-15,3-2 15 0,6-5-20 16,4-1-2-16,-1-1 0 16,0 2-2-16,-2 0 1 15,0 2-3-15,-1 0 4 16,-2 0-3-16,-1 1 3 15,-1-2 0-15,-1-1 0 16,-1-1 4-16,-1 1 1 16,-1-4-5-16,0-2 0 15,0 0-1-15,0-3 4 16,0-2-3-16,4-1 0 16,-4 1 6-16,-1 2-15 15,-2 4 17-15,-2 8-15 16,-4 1 14-16,0 3 3 15,0 0-10-15,0 0-8 16,-3 10-14-16,-7 8 22 0,1 2 0 16,-3 4 2-16,0-5 19 15,3 0-13-15,-1-1-5 16,4-5-3-16,4 1 0 16,1-4 0-16,1-4-10 15,0-2-6-15,7-2-51 16,9-2-81-16,6-2 9 15</inkml:trace>
  <inkml:trace contextRef="#ctx0" brushRef="#br0" timeOffset="77854.578">20288 625 132 0,'0'0'31'16,"0"0"16"-16,0 0 17 16,0 0-6-16,-75 42-38 15,54-31-3-15,3 0 9 16,3-2-2-16,5 0-24 16,2-4 0-16,5-1-2 15,2 0 2-15,1-3-3 16,0 1-1-16,0-2 8 15,0 0 2-15,0 0-3 0,0 0 28 16,0 0 23-16,0 0 4 16,3 2-9-16,4-1-43 15,2 2 2-15,5-3-8 16,-3 0-41-16,6 0-185 16</inkml:trace>
  <inkml:trace contextRef="#ctx0" brushRef="#br0" timeOffset="78319.726">20631 624 487 0,'0'0'75'0,"0"0"-75"16,0 0-34-16,0 0 25 15,0 0 6-15,0 0-6 16,-7-8-12-16,-1 8 21 15,-1 0 19-15,-3 3 27 16,0 5-23-16,1 1-15 0,0 2-3 16,4 0-4-1,2 0-2-15,3 2-3 0,2 1 4 16,0 1 5-16,7 1 3 16,4 0-4-16,2-1-3 15,-1-2 2-15,-2-2 4 16,-4-3-10-16,-3-2 10 15,-3-1-11-15,0-2 8 16,0 0-8-16,-3 0-1 16,-8-1-53-16,-1-2-77 15,1 0-209-15</inkml:trace>
  <inkml:trace contextRef="#ctx0" brushRef="#br0" timeOffset="78832.031">20672 579 307 0,'0'0'65'0,"0"0"-62"0,0 0 29 15,-84 2 8-15,60 4 42 16,3 0-28-16,4 0-10 16,7 2-30-16,0 1-13 15,5 2-1-15,4 1 0 16,1 0 1-16,1 3 6 15,13 1 5-15,2 1 6 16,0 2-13-16,-2-4 4 16,-5-1-9-16,-2-1 0 15,-6-2 0-15,-1 0 0 16,0 1 1-16,-4 1-1 16,-5-2 2-16,-1 2-2 0,-2-1 7 15,3 0-4-15,0-2-3 16,3-2 0-16,4-3 0 15,1-1-1-15,1-2-2 16,0-1 3-16,0 1 0 16,3-2-36-16,10 0-57 15,4-2-38-15,7-10-249 16</inkml:trace>
  <inkml:trace contextRef="#ctx0" brushRef="#br0" timeOffset="79422.72">20810 822 400 0,'0'0'207'0,"0"0"-165"16,0 0-19-16,0 0 8 16,0 0-24-16,0 0-6 15,49-54 4-15,-33 39-4 16,-3 0 3-16,1-3-3 15,-3-2 0-15,-1 1 3 16,-2 1-2-16,-3 4 1 16,0 5 6-16,-4 5-1 15,-1 3 4-15,0 1-1 16,0 0-11-16,0 0-20 0,-6 10 9 16,-5 7 10-16,-3 2 0 15,0 3 1-15,-3 1 0 16,2-1 11-16,-2 2 3 15,3 0 5-15,0-5-15 16,4-2-4-16,2-2 2 16,5-4-2-16,1-4 4 15,0-3-5-15,2-3 3 16,0-1-1-16,0 0 15 16,0 0-5-16,9-7 51 15,6-6-50-15,5-3-12 16,-1 4 0-16,0 0-18 15,-5 5 8-15,1 2 4 0,-2 5-2 16,-1 0 7-16,-2 0-13 16,-3 0-7-16,-2 0 7 15,-3 9-9-15,-2-1-1 16,0 2 4-16,0-1 7 16,-2 0-1-16,-7 0 8 15,1-1-4-15,-2 1 8 16,3-4-1-16,0 0-15 15,1-2-29-15,3-3-53 16,2 0-26-16,1 0-192 16</inkml:trace>
  <inkml:trace contextRef="#ctx0" brushRef="#br0" timeOffset="79536.321">20984 857 522 0,'0'0'0'0,"0"0"-76"15,0 0 17-15,0 0-212 16</inkml:trace>
  <inkml:trace contextRef="#ctx0" brushRef="#br0" timeOffset="81723.776">11074 2730 219 0,'0'0'77'0,"0"0"14"16,0 0-58-16,0 0-12 15,0 0-3-15,0 0 16 0,0 0-19 16,32-34-4-16,-17 29-8 16,3 3 0-16,1 2-6 15,1 0 6-15,5 0-4 16,3 5 1-16,6 4-10 15,4 3-2-15,6 0-1 16,6 1 4-16,7-1 8 16,5 3 0-16,1-1 1 15,6-2 1-15,5 0-1 16,1-2-3-16,3-3-7 16,4-1 10-16,0-2 0 15,1-2 0-15,1 1 0 16,1 0 1-16,-2 0 0 0,-2 3 0 15,-3-2-1 1,-6 1 1-16,-2-1-2 0,-3 0 1 16,-1 0 0-16,-5 0 11 15,-1-1 9-15,-6 0 7 16,-3 0-1-16,-2 1-16 16,-3 0 12-16,0-1-6 15,1 0 0-15,3 1 26 16,4-2-30-16,3 1-6 15,2-1-1-15,3-1-3 16,4 0 2-16,3-1 3 16,1 0 1-16,2 0-5 15,-3 0 1-15,-5 0-6 16,-3 0 2-16,-8 0 0 0,-6 0 0 16,-8 0 0-16,-7 0 0 15,-4 0 1-15,-4 0 0 16,-2-1 1-16,-3-1-2 15,-3-1-2-15,0-2 2 16,-5-1 0-16,-2 1 4 16,-3-3-4-16,-3 3 0 15,0-2 2-15,-3 1-4 16,3 2 4-16,-1-3-4 16,2 2 2-16,3-2 0 15,2 0-7-15,3-1 6 16,3 1-8-16,3 0 6 15,0-1 3-15,-1 2 0 0,2 0-2 16,0 3-6-16,0 0-5 16,-4 1-7-16,-1 1 3 15,-3 0-59-15,-4 1-49 16,-3-2-15-16,-4-4-84 16</inkml:trace>
  <inkml:trace contextRef="#ctx0" brushRef="#br0" timeOffset="82073.756">14360 2673 351 0,'0'0'56'15,"0"0"-11"-15,0 0-19 16,0 0-24-16,0 0 4 15,0 0-1-15,75-6 2 16,-50 6-6-16,-2 0 5 16,0 9 5-16,-1 4-5 15,-4 1 8-15,-3 7-11 16,-3 0-2-16,-5 6 7 16,-6 3-3-16,-1 0 2 15,0 0 2-15,-10 0-6 16,-2-6-1-16,0 0 0 0,-3-3 3 15,-1-1 6-15,1-3 1 16,-3 2-12-16,-1 0 11 16,-4 2-11-16,-5-3-70 15,-4-3-88-15</inkml:trace>
  <inkml:trace contextRef="#ctx0" brushRef="#br0" timeOffset="86683.859">11575 3147 422 0,'0'0'24'15,"0"0"75"-15,0 0-62 16,0 0-23-16,0 0 17 16,0 0-7-16,0 0-8 15,0 0 1-15,-32-15-7 0,25 15-10 16,-2 0 2-16,-5 5-1 15,-2 8 1-15,-1 0-1 16,2 4 1-16,3-1-2 16,3 1 0-16,7-4-1 15,2 0 1-15,0-6 1 16,2-1-1-16,8-5 5 16,8 0 0-16,5-1 9 15,4 0-2-15,3-11-4 16,-5-4-5-16,-5 0 4 15,-5 0-7-15,-8 0 5 16,-5 0-5-16,-2 2 0 16,0 0-1-16,0 3-12 15,-7-1-13-15,-1 5 6 16,1 0 20-16,1 4 2 0,1 1-2 16,2 1-1-16,-1 0-5 15,2 0-5-15,-1 0-10 16,1 2-15-16,-2 7-6 15,2 2-37-15,2 2-19 16,0 1 27-16,0-1-16 16,6-3-63-16</inkml:trace>
  <inkml:trace contextRef="#ctx0" brushRef="#br0" timeOffset="86991.718">11857 3071 167 0,'0'0'58'0,"0"0"12"15,0 0-45-15,0 0-13 16,0 0-2-16,0 0 20 15,-43 44-5-15,42-27 21 16,1 1-17-16,0-3 5 16,0 3 5-16,1-4-24 0,5 2-13 15,0-1 5-15,1 0-7 16,3 2-91-16,1-3 7 16,1-3-135-16</inkml:trace>
  <inkml:trace contextRef="#ctx0" brushRef="#br0" timeOffset="88063.36">11969 3390 479 0,'0'0'72'16,"0"0"-12"-16,0 0-42 15,0 0-1-15,0 0 2 0,0 0 4 16,4-41-18-1,9 23-4-15,1-1-2 0,0 0 2 16,0 0 2-16,-3 0 0 16,-3-2 0-16,0 3 0 15,-2 1-3-15,-1 1 0 16,0-2-4-16,-2 1 9 16,2 1-10-16,-1 1 4 15,-1 3 1-15,0 1 0 16,-1 5 0-16,-2 2 0 15,0 4 0-15,0 0-9 16,0 0-10-16,0 3-25 16,-4 10 42-16,-4 6 0 15,0 1 4-15,3 0 3 0,1-1-3 16,4-1-2-16,0-3 19 16,0-4-19-16,0-2 4 15,3-3-3-15,6-3-1 16,6-2 5-16,2-1 18 15,4 0-7-15,1 0-11 16,-1-2-3-16,-5-3 1 16,-6 3-3-16,-3 0-4 15,-5 2 3-15,-2 0 0 16,0 0-9-16,0 0-29 16,0 2-10-16,-6 9 49 15,-2 2 1-15,1 2 27 16,2 1-7-16,0-3 1 0,4-1-10 15,1-4-12 1,0-3 3-16,0 0-3 0,4-2 0 16,4-3 4-16,2 0 3 15,1 0 13-15,1-6-5 16,0-3-9-16,-2-1-6 16,-4-3 6-16,-2 3-6 15,-4-1 1-15,0 1-1 16,0 0-7-16,0 2 6 15,-2 5-15-15,-3-1 7 16,4 4-3-16,1 0 12 16,0 0-10-16,-2 0-1 0,-1 1-2 15,0 8 5 1,1 4 4-16,0-1 4 0,2 1 0 16,0-2-1-16,0 0-3 15,0-3 8-15,0-2-8 16,0-2 5-16,0-4-1 15,0 0 6-15,0 0-6 16,0 0 0-16,0 0 0 16,7 0 10-16,6-2-1 15,0-5-8-15,2-2 6 16,-3 0-7-16,-3 2 3 16,-3 2-1-16,0 1 4 15,-3 2 5-15,0 1-8 16,-2 1-5-16,-1 0 2 15,0 0-1-15,0 0-1 0,0 1-4 16,0 6 6-16,0 1 0 16,0 3-9-16,0-2 18 15,0-2-9-15,2-1 0 16,1-1 0-16,0-2-7 16,0 0 7-16,3-1 1 15,4 1-1-15,0-1 3 16,2-2-3-16,0 1 7 15,1 1-7-15,2-2-6 16,1 0 4-16,3 0-11 16,1 0-68-16,2 0-135 15</inkml:trace>
  <inkml:trace contextRef="#ctx0" brushRef="#br0" timeOffset="90603.415">12785 3168 346 0,'0'0'45'0,"0"0"9"16,0 0-1-16,0 0 11 15,0 0-25-15,0 0 9 0,-11-15-25 16,8 15-23-16,-4 3 0 15,-4 9 3-15,-2 3 1 16,3-3 13-16,-1-1-13 16,6-1 0-16,3-5-2 15,0 0 0-15,2-3 2 16,0 0-4-16,0-1 0 16,0-1 0-16,3 0 2 15,8 0-2-15,2-5 3 16,2-8-1-16,-3-1-3 15,-3-1 1-15,-6 2 0 16,0 1-3-16,-3 6 7 0,0 3-6 16,0 1 2-1,0 2-1-15,0 0 0 0,0 0-21 16,0 8 9-16,0 6 12 16,0 2-1-16,0 2-3 15,0-2 5-15,0 1-1 16,0 0 3-16,0 0-3 15,-3-3 2-15,-2 3-2 16,-5-1 6-16,-4-1-10 16,-1-2 5-16,-2-1-3 15,3-5 3-15,4-1 2 16,4-4 0-16,4-2 3 16,2 0-5-16,0 0 23 15,0 0 9-15,5-7-26 16,8-2-6-16,3-2-3 15,1 3 1-15,0 1-1 0,-2 3 5 16,-3 2-5 0,-1 1 3-16,-1 1-4 0,-2 0-21 15,0 0-18-15,-2 0-49 16,1 0-35-16,-1 0 16 16,2-6-137-16</inkml:trace>
  <inkml:trace contextRef="#ctx0" brushRef="#br0" timeOffset="90905.302">13051 3062 317 0,'0'0'79'0,"0"0"-8"16,0 0-25-16,0 0-41 15,0 0-4-15,0 0-1 16,10-5 3-16,-4 11 11 16,1 3 12-16,-1 3 5 15,-3 6-4-15,-1 1-8 16,-2 1-7-16,0 1 7 16,0 0-15-16,-7 2 3 15,-6 2-2-15,-6 2-3 16,-3 4-4-16,-8 4-3 15,-2 1-74-15,-3-5-125 0</inkml:trace>
  <inkml:trace contextRef="#ctx0" brushRef="#br0" timeOffset="93153.701">12630 3252 173 0,'0'0'127'15,"0"0"-37"-15,0 0-27 16,0 0-14-16,0 0-9 16,0 0-23-16,0 0 19 15,5-22-4-15,-2 16-6 0,-1-1-7 16,0 1-4-16,0-1 1 16,3-1-3-16,1 0-10 15,-2-2-1-15,2 3 4 16,0-1-6-16,1 1 0 15,1 2 0-15,0 2 0 16,2-1 0-16,-1 2-10 16,2 2 10-16,-3 0-2 15,-1 0 2-15,-1 0-1 16,-2 8-12-16,-1 5 2 16,-3 2-7-16,0 2 18 15,0 1 0-15,0 0 0 16,-5-2 0-16,4-1-2 15,-2-4 2-15,2-3 0 16,0-4 0-16,1-1 0 0,-1-2 0 16,1-1 0-16,0 0 3 15,0 0 14-15,0 0-1 16,0 0-3-16,0-4-9 16,1-4-4-16,7-2-8 15,3-1-6-15,-2 4 7 16,0 1 7-16,-2 3-4 15,-4 3 2-15,1 0 2 16,-2 0-6-16,0 0 3 16,0 1-4-16,1 10 5 15,2-1 2-15,-1 1 0 16,1 1 2-16,1 0-1 0,3 0-1 16,0 0 1-16,3-2 5 15,6 1-7-15,5-1 1 16,7 0-5-16,6-6-62 15,3-4-272-15</inkml:trace>
  <inkml:trace contextRef="#ctx0" brushRef="#br0" timeOffset="98251.044">19934 2319 54 0,'0'0'139'0,"0"0"-102"16,0 0-34-16,0 0 5 15,0 0 60-15,0 0-6 0,0 0-4 16,0 0-5-16,1 0-7 16,1 0 13-16,1 4-33 15,0 1-22-15,-1 1 16 16,0 3-18-16,0 3 10 16,-2-1 1-16,0 2-3 15,0-1 8-15,0-2-8 16,0-2-6-16,0-3 4 15,3-3-7-15,-1-1 1 16,0-1 7-16,7 0 40 16,2 0 18-16,7-8-49 15,5-1-9-15,0 0-6 0,0 0-2 16,-1 0-2 0,1 1-19-16,-2 1-47 0,4 0-25 15,1-1-174-15</inkml:trace>
  <inkml:trace contextRef="#ctx0" brushRef="#br0" timeOffset="100140.915">13748 10567 469 0,'0'0'10'0,"0"0"39"16,0 0 16-16,0 0-30 16,0 0-24-16,0 0 23 15,0 0-7-15,-6-35 10 16,6 35 5-16,0 0-15 15,0 0-25-15,0 0-2 16,0 0-3-16,0 5 3 16,-2 12-3-16,0 10 3 15,0 3 0-15,-2 7 2 0,1-1-2 16,0 2 2-16,-2 0-2 16,0-1 3-16,1-4-1 15,-1-1 3-15,2-4-5 16,1-6 0-16,-1-4-2 15,3-6 6-15,0-4-6 16,0-5 2-16,0-1 0 16,0-2 0-16,0 1 6 15,0-1-3-15,0 0-1 16,0 0-2-16,0-12-18 16,0-7-53-16,4-6-18 15,2-2-48-15,0-2 45 16,2-3-15-16,0 0-109 15</inkml:trace>
  <inkml:trace contextRef="#ctx0" brushRef="#br0" timeOffset="102840.682">13789 10602 62 0,'0'0'67'16,"0"0"41"-16,0 0-13 15,0 0-42-15,0 0-6 16,0 0-11-16,0-36 30 15,0 34-17-15,0-1-7 16,0 3-10-16,0 0-7 16,0 0-12-16,0 0-6 0,0 0-1 15,0 0-6 1,10 0 4-16,9-2-4 0,7 2 4 16,7-2-3-16,3 2-1 15,6-1 0-15,3 1 0 16,3 0-5-16,0 0 3 15,1 0-6-15,2 0 1 16,5 3 2-16,1 3 4 16,3-2-3-16,-3-1 0 15,-2 2-5-15,1-3 8 16,5 1-8-16,2-2 5 16,3 1-1-16,-1 0 5 15,-1 1 0-15,2 0 4 16,0 3-4-16,0 0-1 15,0 2 1-15,2 0 1 0,1 1 1 16,-1 0-2 0,0 1-6-16,0-3 4 0,-3 0 4 15,2 1 8-15,0 1-10 16,3-3 7-16,-1 1-13 16,1-1 6-16,3-1 0 15,1 0 5-15,1-1-4 16,0 0 0-16,-2 1-1 15,1 3 2-15,1-1 0 16,0 1 0-16,0 0-2 16,-1 1 0-16,0 1 3 15,0-1-4-15,2 1 1 0,6 2-4 16,1 0 4 0,3 0 0-16,1 0 3 0,2 0-8 15,0 1 13-15,0-2-16 16,1 0 15-16,0 1-7 15,-1-1 0-15,0 0 0 16,3 2 0-16,0 0 0 16,-1-4 2-16,-1 1-4 15,-1-4 4-15,2 0 1 16,0-5 1-16,1 1-7 16,-2-2 3-16,1 0 0 15,0 0 0-15,0-2 4 16,-2-2 2-16,-2 0 9 15,-5-1-4-15,-1 1-10 16,-1 2 2-16,-3-2-3 0,-1 4 0 16,-3-2 0-16,2 2-3 15,1-2 3-15,2 1 0 16,-2 1 0-16,-1-3 1 16,-2 2-1-16,-3 1 0 15,-2 0 1-15,-3 0-1 16,-2 0 0-16,-2 0 0 15,-6 0 0-15,-2 0 0 16,-5 0-2-16,0 0 1 16,1 0-3-16,1 0 8 15,0 0-3-15,-1 0-1 16,-2 0 1-16,-1-4-1 0,-4 0 0 16,-3 1 0-16,-4-1-1 15,-2 1 1-15,-2 0 0 16,-4 1 4-16,-3-1-4 15,-3 3 0-15,-3-1 2 16,0 1-2-16,-2 0 0 16,-2 0-2-16,-5 0 4 15,-5 0-2-15,0 0 0 16,-4 0-2-16,0 0 0 16,0 0 2-16,0 3 0 15,0 8 0-15,0 3-1 16,0 4 1-16,0 4-9 15,-7 4 9-15,-3 1 6 0,1 0-5 16,0 6 0 0,0 3-1-16,-3 0 0 0,3 0 1 15,-1 1 0-15,0-4-1 16,3 0 4-16,-1-2-4 16,2-1-2-16,1-5 1 15,-2-1 1-15,1 0 0 16,1-6 0-16,0 0 0 15,-1-3 0-15,1-3 0 16,-1-3 0-16,3-1-1 16,-1-3 1-16,1-4 8 15,0 0-8-15,1-1 4 0,-2 0 0 16,0 0-1-16,-1 0 0 16,-4 0 5-16,0-2-6 15,0-2 1-15,-1-2-3 16,-6 3 0-16,-3-2 1 15,-5 2 0-15,-7 1-1 16,-4-1 0-16,-7 2 0 16,-9 0-2-16,-2-2-2 15,-5 3-8-15,-1-1 12 16,-2-1-3-16,-5-1 7 16,-4-3-10-16,-3 0 6 15,-1-3 0-15,-4 0 6 16,-5 0-5-16,-6-2-1 15,-4 0 3-15,-1-1-2 16,1-1-1-16,4 0-6 0,-2 0 6 16,-5 2-4-16,0-2 4 15,-7 1 1-15,-1-2 7 16,2 2-12-16,-2-2 4 16,1 1-1-16,1 2 1 15,-3-2 0-15,0-1 0 16,1-1 2-16,-1-1-2 15,1-2-4-15,3 0 2 16,0 0 1-16,1 2 1 16,3-1 0-16,1 2 0 15,-1 3-2-15,5-2 2 16,-1 3 3-16,-2 0-2 0,4 0-2 16,-2 0-2-16,0 0 3 15,3 0 4-15,4-1-4 16,3 0-1-16,5-1 1 15,2-1 5-15,1 1-4 16,2-2-2-16,2 0 2 16,2 0 0-16,2-1-1 15,-1-1-1-15,0 4 0 16,1-1 1-16,0 4 0 16,0-1 0-16,1 3 0 15,0 1-3-15,0 1 2 16,-1 0 1-16,1 0 5 15,0 1-5-15,0 0 0 16,2 0-5-16,2 2 3 0,-2 0 1 16,2 0 1-16,1 1 0 15,0-1 2-15,4 1-2 16,0 0 2-16,5 1 1 16,1 1-2-16,4 0-1 15,4 0 0-15,0 0-2 16,1 0 2-16,1 0 1 15,3 0-1-15,4 1 0 16,2 1 1-16,0-2-1 16,4 2-7-16,0 0 7 15,1-1 1-15,1-1-1 16,0 1 2-16,0-1-2 0,1 1-1 16,-1-1 1-16,1 1 3 15,-2 1-3-15,0 1 1 16,-1-2-1-16,3 1-1 15,5 0-2-15,2-1 6 16,4-1-3-16,0 0 4 16,3 0-4-16,2 0 0 15,2 0-1-15,4 0 1 16,1 0 3-16,0 0 2 16,0 0-3-16,-1 0-2 15,1 0 0-15,2 0 5 16,-2 0-5-16,2 0 0 15,0 0-2-15,-1 0 3 16,1 0-1-16,0 0 0 0,0 0 3 16,0 0-5-16,-1 0 7 15,-3 0-1-15,-1 0-2 16,-1 0-2-16,-2 0 0 16,1 0 0-16,-3 0-1 15,2 0 1-15,-3 0 0 16,1 0 0-16,-1 0 1 15,2 0-1-15,2 0 0 16,0 0 0-16,-1 0-1 16,-1 0 1-16,0 0 1 15,-1 0 1-15,3 0-4 16,3 0 4-16,0-1 3 0,0-1-5 16,0 1 0-16,2 0-2 15,1 0 3-15,0 1-1 16,1 0 0-16,0 0 0 15,-1 0 0-15,-3 0 0 16,-2 0 0-16,-1 0-1 16,2 0 0-16,-2 0 1 15,-2 0 0-15,0 0-2 16,-3 0 2-16,3 0 0 16,-1 0 2-16,0 0-6 15,1 1 0-15,-3 1 4 16,3 0 2-16,3-1-1 15,1 0-1-15,3-1 0 16,0 2-1-16,-1 0-13 16,1 1 2-16,1 1-9 0,1 2-18 15,0 3-31-15,6-1-96 16,8-1-19-16</inkml:trace>
  <inkml:trace contextRef="#ctx0" brushRef="#br0" timeOffset="103816.163">13613 11399 66 0,'0'0'48'0,"0"0"1"16,0 0 37-16,60-53-15 16,-44 39 16-16,1 1-13 15,-5-1 14-15,0 4-30 16,-6 4-11-16,-6 3-18 15,0 2 9-15,0 1-18 0,0 0-20 16,-13 4 0 0,-5 9 0-16,-7 4 0 0,0 5 0 15,1 2 6-15,4 0 12 16,4 0-14-16,5-1-4 16,7-6 2-16,4-4-4 15,0-1 1-15,1-3 1 16,13-3 4-16,7-1-4 15,4-5-3-15,9 0 3 16,3-5 5-16,-4-8-5 16,-1-6-13-16,-12 1 5 15,-9 1 4-15,-5-2 4 0,-6 3-2 16,0-2-2 0,-8 4 3-16,-9 4-6 0,-2 3-18 15,-3 5 19-15,3 2 6 16,-3 0 0-16,3 12-7 15,5 4 0-15,5 8-25 16,8 8-16-16,1 3-50 16,18 4-53-16,16-4-225 15</inkml:trace>
  <inkml:trace contextRef="#ctx0" brushRef="#br0" timeOffset="105044.485">20864 12144 333 0,'0'0'32'15,"0"0"3"-15,0 0 40 16,18-54-1-16,-11 42-42 16,2 1-4-16,0 4 27 15,2-1-2-15,3 1-43 16,5 4-8-16,1 3-1 15,1 0-2-15,-2 0 2 16,-4 6-4-16,-4 4 1 16,-7 5-11-16,-4 2 7 0,0 4-14 15,-13 0 13 1,-13 0 1-16,-6 0 6 0,-4-3 0 16,2-3 1-1,4-2 2-15,5-4-3 0,9-2 0 16,5-3 0-16,7-4 1 15,4 0 5-15,0 0-4 16,0 0 6-16,0 0 6 16,14 0-6-16,4 0-8 15,4 3 0-15,3 1 1 16,-4 1-1-16,-1 3 4 16,-3 1-4-16,-2 0 0 15,-2-2-6-15,-2 2 12 16,-1-1-10-16,0-2 4 15,0-2-6-15,0 0-32 0,6-4-79 16,6 0-89-16</inkml:trace>
  <inkml:trace contextRef="#ctx0" brushRef="#br0" timeOffset="105412.68">21332 12104 388 0,'0'0'87'0,"0"0"-84"16,-79-13 11-16,52 13-8 15,6 0 2-15,7 2 0 0,5 4-1 16,7 3-7-16,2 3 1 16,0 3 26-16,6 1-7 15,11 2-9-15,4 0-11 16,5-1 1-16,1-3-8 15,-4 0 6-15,-3-3 0 16,-5 1 2-16,-10-2-2 16,-5-2 1-16,0-2-5 15,-10 0 10-15,-12 3 8 16,-6 1 19-16,-2-2 20 16,4 0-34-16,5-1 11 15,6-4-21-15,9 3-8 16,3-3 1-16,3 3-2 15,1-1-22-15,20-3-63 16,11-2-56-16</inkml:trace>
  <inkml:trace contextRef="#ctx0" brushRef="#br0" timeOffset="105810.011">21662 12182 304 0,'0'0'80'16,"0"0"-60"-16,0 0-15 0,0 0 16 16,0 0 25-16,-73 29 47 15,48-11-23-15,-1 2-24 16,-5 4-22-16,2 0 13 15,2 2-21-15,6-3-1 16,7-2-7-16,5-3-2 16,7-4-4-16,2-1-1 15,0-2-1-15,9-4-10 16,9-5 9-16,3-2 2 16,5 0-2-16,-2-2-9 15,-1-8-7-15,-7-5-2 16,-9 0 1-16,-7-1-8 15,0 0-3-15,-14 0-22 0,-16-1-106 16,-8 2 133 0,-8 3-55-16,-7 2-71 0</inkml:trace>
  <inkml:trace contextRef="#ctx0" brushRef="#br0" timeOffset="107888.109">21858 12283 217 0,'0'0'57'15,"0"0"14"-15,0 0 6 16,0 0-1-16,0 0-9 16,0 0 11-16,6-27-24 15,-6 23-7-15,0 1-23 0,0 0 1 16,0-2 1 0,-1 0-8-16,-6-2-2 0,-5 0-9 15,-6-1-7-15,-5-1 1 16,-2 2 0-16,-4 0 1 15,2 1-2-15,3 4 0 16,3 1 1-16,3 1-1 16,3 0-6-16,3 0 6 15,3 7-4-15,-1 1 2 16,2 4 1-16,1 1 0 16,0 3 1-16,0 0 0 15,-1 0-1-15,3 2 1 16,-1-1 2-16,1-4-2 15,-1 2-1-15,1-5 0 0,1-1 2 16,1-1 0-16,-1-5-1 16,3 1 8-1,0-1-17-15,1-2 13 0,-1 0-4 16,1-1 0-16,0 2-7 16,0-1 2-16,0 3-9 15,0 2 14-15,-2 2-8 16,-3 1 6-16,-6 3 1 15,-7 0 1-15,-7 3 8 16,-5-1-8-16,-1-1 1 16,1-4-1-16,4 0 0 15,4-3 4-15,5-3 0 16,1 0-4-16,5-2 2 16,1 1-2-16,4-2 0 15,4 0-1-15,0 0-63 0,0 0-46 16,0-7-357-16</inkml:trace>
  <inkml:trace contextRef="#ctx0" brushRef="#br0" timeOffset="109055.143">14126 10515 185 0,'0'0'138'15,"0"0"-64"-15,0 0-50 16,0 0-9-16,0 0-2 15,0 0 3-15,6-6 0 16,-6 6 8-16,0 6 12 16,0 4 5-16,0 4-2 15,0 4-1-15,0 3-13 0,0 2-7 16,0 2 5 0,-2 0-16-16,0-2 3 0,1-2-2 15,1-1-6-15,0-5-1 16,0-2-1-16,0-4-1 15,0-2-12-15,5-4-46 16,5-3-114-16,3-1 25 16</inkml:trace>
  <inkml:trace contextRef="#ctx0" brushRef="#br0" timeOffset="109335.052">14438 10578 536 0,'0'0'38'15,"0"0"-10"-15,0 0-28 16,0 0-8-16,0 0 6 16,0 0 2-16,0 0 24 15,0 60 22-15,-1-37-12 16,-5 0-5-16,0 0-29 15,0-2 9-15,-1-4-7 16,3-2-1-16,1-2-1 16,3-4-7-16,0-2-42 0,0-2-42 15,12-5-115 1,4-3-159-16</inkml:trace>
  <inkml:trace contextRef="#ctx0" brushRef="#br0" timeOffset="109575.518">14855 10595 401 0,'0'0'44'16,"0"0"-44"-16,0 0 0 15,0 0 3-15,-6 71 7 16,-1-48 20-16,0 0 8 0,3 2-15 15,4-1-7-15,0 3-9 16,0-3-4-16,11 3-3 16,10-4-37-16,9-4-79 15,5-6-169-15</inkml:trace>
  <inkml:trace contextRef="#ctx0" brushRef="#br0" timeOffset="110013.328">16538 10818 366 0,'0'0'221'0,"0"0"-198"0,0 0-23 16,0 0-3-16,0 0 2 15,-13 75 1-15,2-49-2 16,0-1 2-16,-2 1 13 16,4 0-13-16,0 2-2 15,4-1-27-15,5-3-120 16,2-5-115-16</inkml:trace>
  <inkml:trace contextRef="#ctx0" brushRef="#br0" timeOffset="110319.656">17540 11046 583 0,'0'0'25'0,"0"0"-19"16,0 0-6-16,-45 75 11 0,36-51-8 15,0 0-3-15,9 0-8 16,0 0-27-16,2-2-48 16,14-3-48-16,7-3-168 15</inkml:trace>
  <inkml:trace contextRef="#ctx0" brushRef="#br0" timeOffset="110677.724">19287 11273 669 0,'0'0'60'16,"0"0"-33"-16,0 0-27 15,0 0-4-15,0 0 4 16,-7 54 0-16,7-32-5 15,0 3-15-15,2 3-13 0,9 3-12 16,7-3-90-16,6-4-15 16</inkml:trace>
  <inkml:trace contextRef="#ctx0" brushRef="#br0" timeOffset="111063.955">20638 11193 703 0,'0'0'28'16,"0"0"-1"-16,0 0 13 15,0 0-40-15,0 0-18 16,0 0 3-16,1 38 15 16,-1-10 2-16,0 1 15 15,-3 2-6-15,-1-1-3 16,2 0-5-16,-1 0-3 0,3-3 0 15,0-5-1-15,0-4-43 16,11-9-22-16,11-9-77 16,11-2 1-16</inkml:trace>
  <inkml:trace contextRef="#ctx0" brushRef="#br0" timeOffset="111271.083">21216 11127 452 0,'0'0'57'0,"0"0"-47"0,-76 56-10 16,37-27-4-16,-3 2 4 15,-9-3 4-15,-3-4-4 16,-9 0-44-16,-6-3-69 15</inkml:trace>
  <inkml:trace contextRef="#ctx0" brushRef="#br0" timeOffset="112081.48">18039 10284 216 0,'0'0'182'0,"0"0"-51"16,0 0-11-16,0 0-62 16,0 0-15-16,0 0-36 15,3-29-7-15,-3 43-10 0,0 7 10 16,0 10 5-16,0 4 7 16,0 1 1-16,-2 2-3 15,-6 0-2-15,-1 0-2 16,-1-2-4-16,-1 1-2 15,-2-5 0-15,-2-2 6 16,1-6-6-16,-2-3-28 16,0-2-17-16,1-5-28 15,-1-9-134-15,-1-5-137 16</inkml:trace>
  <inkml:trace contextRef="#ctx0" brushRef="#br0" timeOffset="112344.219">17855 10611 482 0,'0'0'7'0,"0"0"-7"15,0 0-2-15,0 0 2 16,0 63 2-16,0-42 45 16,0 3 34-16,0 3-35 15,0 2-6-15,0-2-17 16,0 0-9-16,9-6-2 15,0-5-7-15,5-5 6 16,4-4-6-16,5-7 17 16,9 0-13-16,4-7-9 15,9-12-24-15,2-6-42 16,-1-11-113-16,-6-6-226 0</inkml:trace>
  <inkml:trace contextRef="#ctx0" brushRef="#br0" timeOffset="113319.332">17787 9926 632 0,'0'0'67'0,"0"0"22"0,0 0-51 16,0 0-22-16,0 0-7 15,0 0 23-15,0 4 27 16,14-14-22-16,3-4-34 15,6-4 0-15,0 2-5 16,0-3 2-16,-3 1-6 16,-6-1-1-16,-2 0-3 15,-3 3 6-15,-5 3-9 16,-2 4 7-16,1 6-5 16,-3 3 2-16,0 0-12 15,0 0-18-15,0 0-23 16,0 6 36-16,-3 9 26 15,-3 2 2-15,-2 0 0 0,2 3-4 16,2-1 4-16,-1-2-4 16,5-2 7-16,0-2-5 15,0-3 0-15,0-2 0 16,8-3 0-16,3-2 0 16,0 0-3-16,3-3 1 15,-1 0 0-15,2-2 2 16,2-5 0-16,-2-5 0 15,1 1 0-15,-1-2 0 16,2 1-6-16,-2 2 1 16,0 1 5-16,2 1-4 15,-2 3 4-15,1 1-6 16,-1 4 6-16,-1 0-7 0,0 0 4 16,-1 5 1-16,-1 7 0 15,-5 1-7-15,2 2 8 16,-7 1-8-16,-2-1 3 15,0-1 5-15,-2-4-5 16,-7-1-9-16,0-1 13 16,4-5 2-16,2-1 1 15,3-2 6-15,0 0-7 16,0 0 1-16,0 0 9 16,8-6 2-16,3-2-12 15,2 0 0-15,-1 1 2 16,-2 5 7-16,3 1-7 0,0 1-1 15,2 0-2-15,0 0 1 16,3 0-3-16,0 0-5 16,3 0-26-16,0 0-208 15</inkml:trace>
  <inkml:trace contextRef="#ctx0" brushRef="#br0" timeOffset="114711.864">18536 9870 80 0,'0'0'14'0,"0"0"49"15,0 0 49-15,0 0-15 16,0 0 16-16,0 0-97 16,12-37 71-16,-18 35-28 15,-4 1-37-15,-3 1-8 16,0 0-12-16,-2 0 8 16,-3 6 0-16,0 4 5 0,0 5-6 15,0 0 8 1,0 2-7-16,5-1-2 0,5-1-6 15,5-5-2-15,3-4 0 16,0-1 0-16,3-3 9 16,9-2 11-16,6 0-4 15,1 0-3-15,4-10 6 16,-1-5-17-16,-3-1 5 16,0-2 1-16,-2-5-7 15,-4 1-1-15,-1 0 0 16,-3-4 0-16,-2 2-2 15,1 3-7-15,-3 1 0 16,-2 7 3-16,-1 4 5 16,0 6 0-16,-2 3 1 15,2 0-38-15,-2 0-5 0,0 6 14 16,0 7 26 0,0 2 1-16,0 2 0 0,-2 2 2 15,-2 1 11-15,1-2-11 16,1-1 3-16,2-4-3 15,0-3 0-15,0-2 1 16,0-5 0-16,0-3 0 16,9 0 32-16,1 0-2 15,4-9-9-15,4-3-22 16,-1 0 0-16,-4-2 5 16,2 0-5-16,-3 0 1 15,-2 2-1-15,-2 3 3 16,-4 3-3-16,-3 5 2 15,-1-1-2-15,0 2-2 0,0 0-4 16,0 0-16-16,0 3 9 16,0 9 10-16,-3 2 0 15,1 4 0-15,1-2 6 16,1 1-1-16,0-3-2 16,3 0 0-16,8-4 2 15,0-1-1-15,1-3 10 16,-1-3-6-16,2-1 3 15,2-2-6-15,0 0 4 16,5 0 7-16,-3-4-10 16,3-7 0-16,-2-3 9 15,0-2-5-15,0-5-7 16,-1-1 0-16,-3-1 4 0,-5-1-4 16,-3 3 0-16,-4-1-10 15,-2 5 5-15,0 2-1 16,0 3-9-16,-2 3-1 15,-2 6 3-15,-1 0 8 16,1 3 4-16,-3 0-22 16,0 0-22-16,0 9 3 15,1 3-63-15,3 3-24 16,3-1-6-16</inkml:trace>
  <inkml:trace contextRef="#ctx0" brushRef="#br0" timeOffset="115049.828">19144 9640 124 0,'0'0'128'15,"0"0"-94"-15,0 0-26 16,0 0-6-16,0 0 0 15,0 0 17-15,-46 20 33 16,37-6-12-16,0 1 23 16,1 2-19-16,1 0-12 15,3-1-4-15,1 1-18 0,3-4-9 16,0-1 5-16,0-3 0 16,3-1 1-16,3-3-6 15,5-2-1-15,2-3 15 16,3 0-6-16,2 0-8 15,-2 0-1-15,-2-3-43 16,-3-2-107-16,-6 0-38 16</inkml:trace>
  <inkml:trace contextRef="#ctx0" brushRef="#br0" timeOffset="116459.564">17952 10041 205 0,'0'0'37'0,"0"0"-40"16,0 0 7-16,0 0 38 15,0 0 81-15,0 0-43 0,-45 0-15 16,45 0-18-16,3 0-45 16,12 0 2-16,6 5-3 15,7 0 19-15,6 0-16 16,6 4 22-16,8 0-6 15,2 0-10-15,7 0 7 16,5 1-17-16,4-1 5 16,1 2 3-16,-4-2-2 15,-6-3-12-15,-7-1 12 16,-3-4-6-16,0-1 3 16,-1 0-2-16,-1-5-1 15,-1-5 5-15,-2-3 0 16,-2 0 7-16,-1-2-6 15,-1-1-6-15,1-3-3 0,2-4 3 16,-1 2 11-16,-2 0-11 16,-1 0 2-16,-1 4-3 15,-4 1 1-15,-3 1 0 16,0 0-4-16,-4 0 8 16,-2-3 3-16,-3 0-7 15,-1-3 0-15,-7-2 0 16,-2-2 1-16,-2-4-1 15,-3-1 1-15,-4-2-1 16,-1 1 2-16,0 0 3 16,-9 4-5-16,-9 0-2 15,-5 0 0-15,-7 0 1 0,-5-1-32 16,-4 2 6-16,-2 2 14 16,-3 0 5-16,-1 4 3 15,-1 1 6-15,-3-2-12 16,-2 1 22-16,-6 0-22 15,0 0 18-15,-5 2-7 16,-1 3 0-16,-3 4-4 16,-2 4 1-16,-5 5 6 15,1 2-1-15,-1 0-2 16,4 0 4-16,7 6-5 16,10 1 1-16,3 2 0 15,6 0 0-15,5 1 3 16,5-1 0-16,5 1-3 0,3 1-5 15,0 3 5 1,2 4-3-16,1 4 3 0,4 5-3 16,4 1 1-16,3 3 1 15,4 2-4-15,2-2 5 16,-1 0 0-16,-3 1 0 16,0 1 1-16,-1-1-2 15,-3 3 2-15,0 1 5 16,4 1-6-16,1-2-8 15,5-5 8-15,3-1 0 16,0-5 1-16,14-3-1 16,10-5 0-16,11-2-3 15,14-2-19-15,14-7-46 0,3-5-281 16</inkml:trace>
  <inkml:trace contextRef="#ctx0" brushRef="#br0" timeOffset="120493.911">13172 12851 649 0,'0'0'21'0,"0"0"-21"15,0 0 15-15,-73-7-10 16,56 20-5-16,3 1-1 16,4 1 1-16,4 1 1 15,6 0 1-15,0 1-2 16,6 3 2-16,9 0 8 16,4-1 3-16,0-1-9 15,-2-1 2-15,-3 1-4 16,-9 0 0-16,-4-1-2 15,-1-1 0-15,-6 0 6 16,-12-5-5-16,0 2 0 16,0-5 2-16,3-5 11 15,8-1-6-15,5-2 0 0,2 0 14 16,0 0-15 0,3-5 0-16,18-10-7 0,6 0-3 15,5-3-10-15,4 5 6 16,-5 1 6-16,-1 4 1 15,-6-1 0-15,-2 0 0 16,-2 0 2-16,-4 0-5 16,-2-2 7-16,1 0-4 15,-2-5 9-15,0 0-9 16,-2-1 5-16,-4 0-5 16,-4 2-3-16,-1 2 3 15,-2 5 0-15,0 3-3 16,0 5 3-16,0 0-15 15,-1 5-17-15,-8 12 14 0,-4 6 18 16,-1 4 0-16,2-2-3 16,6-2 3-16,4-6 0 15,2-4-1-15,0-3 1 16,2-2 0-16,7-3 1 16,5-2-2-16,4-3 6 15,5 0 0-15,4 0-5 16,3-7 0-16,2-2 0 15,-5 2 0-15,2 1 2 16,-1 0-4-16,2 1-3 16,2 0 5-16,-1 3 6 15,-4-1-6-15,-4 0-13 16,-9 3 12-16,-5-1 1 0,-8 1-9 16,-1 0 1-1,-5 0-27-15,-17 1-28 0,-13 8 62 16,-2 3 1-16,2-2 10 15,6 2 9-15,10 2 10 16,8 2-29-16,7 4-5 16,4-2 5-16,0-3 0 15,9-3 4-15,10-6-4 16,8-3 14-16,1-3-3 16,-1-1-5-16,-2-10-5 15,-5-4-1-15,-8-1-2 16,-2 0 1-16,-5 0-14 0,-5 0-17 15,0 1 6-15,-2 3 0 16,-7 1 13-16,2 6 13 16,5 4 0-16,2 1 0 15,0 0-7-15,0 0-16 16,0 9 10-16,0 1 10 16,0 3-4-16,5 1 7 15,6-2 10-15,3 1 5 16,-2-3-14-16,3-5 6 15,0-2-3-15,3-3 3 16,3 0-5-16,3 0 7 16,-3-8-9-16,0-2 10 15,-2-3-9-15,-1-2 0 0,0-3 4 16,0 3 2 0,0-1-4-16,-1 4-3 0,1-1 0 15,-3 3-1-15,2 3 1 16,-3 0-24-16,-3 4 22 15,-3 1-5-15,-3 1 1 16,-2 1 5-16,-3 0 1 16,0 0-10-16,0 0-34 15,-14 2 4-15,-5 9 18 16,-5 1 21-16,0 3-15 16,2 0 16-16,3 1 7 15,5 1 6-15,4 0 31 16,7-3-16-16,3-1-16 15,0-3-7-15,15-7 15 0,9-3 17 16,7 0-16-16,7-5-15 16,2-8-6-16,-1-1-20 15,-3 0 10-15,-6-1-17 16,-8-2-27-16,-7 1 39 16,-6-2 15-16,-2-2 16 15,-3-1-4-15,-1 0 9 16,-2 6-10-16,0 5 7 15,-1 5 4-15,1 5-21 16,2 0-1-16,-1 5-49 16,-1 10 38-16,-1 5 11 15,0 3 31-15,0 1-20 16,-3-1 11-16,-6-3-9 0,3-3 10 16,-1-2-1-16,2-6-16 15,3-2-5-15,1-5-1 16,1-2 0-16,0 0-7 15,0 0-1-15,16-2 8 16,5-6-2-16,6 1-6 16,-1 0 2-16,-2 7 6 15,2 0 17-15,1 0-17 16,4 0 0-16,2 2 1 16,-2 6-1-16,1 0-74 15,-8-4-152-15</inkml:trace>
  <inkml:trace contextRef="#ctx0" brushRef="#br0" timeOffset="120956.682">15205 13041 730 0,'0'0'12'0,"0"0"-7"0,0 0-5 15,83-2-30-15,-42-2 16 16,-2-2-3-16,-5 0 3 16,0 5-10-16,-6-4-115 15,-10 2-216-15</inkml:trace>
  <inkml:trace contextRef="#ctx0" brushRef="#br0" timeOffset="121171.684">15212 13244 493 0,'0'0'103'0,"0"0"-92"16,0 0-10-16,63 0 11 15,-32-5 11-15,-1 2-3 16,2-3-19-16,-1 3-1 15,-3 1-43-15,0-5-119 16,-3-1-216-16</inkml:trace>
  <inkml:trace contextRef="#ctx0" brushRef="#br0" timeOffset="121691.925">15946 12964 662 0,'0'0'4'0,"0"0"4"16,0 0 4-16,0 0-4 15,0 0 0-15,-67 18-8 16,55-4 28-16,4 1-25 0,4 3 5 16,4 0-3-16,0 2 2 15,5-4 1-15,13 2 12 16,5-6 1-16,5-2-7 15,3-4-5-15,0-4-9 16,-3-2 0-16,-4 0-1 16,-1-8 1-16,-4-6 0 15,-3-4-4-15,-2-5-10 16,-6-1-11-16,-7-3-7 16,-1 1 6-16,-1 2 15 15,-14 2 9-15,-1 7 2 16,0 5 19-16,1 3-17 15,2 7-4-15,2 0-10 0,2 7 10 16,1 8-60-16,4 6-4 16,4 1-80-16,0-1-119 15</inkml:trace>
  <inkml:trace contextRef="#ctx0" brushRef="#br0" timeOffset="122046.182">16533 12839 541 0,'0'0'44'0,"0"0"-12"16,0 0-20-16,0 0 1 16,0 0-2-16,-79 41 30 15,60-16 5-15,-1 3-17 16,5-2-11-16,5 2 5 16,1-3-21-16,6-2 2 15,3-2-2-15,0-4-2 16,7-1 0-16,11-4-9 0,7-4-15 15,7-1-9-15,7-7-46 16,2 0-174-16</inkml:trace>
  <inkml:trace contextRef="#ctx0" brushRef="#br0" timeOffset="122347">16810 12873 417 0,'0'0'82'0,"0"0"-40"0,0 0-42 16,0 0-14 0,0 0 14-16,0 0 29 0,-2 32 75 15,-1-15-70-15,-2 1-12 16,3 0 2-16,-1 0 7 15,2 0-6-15,0-1-15 16,1-2-2-16,0 0-3 16,0-2-5-16,0-2 1 15,1-3-1-15,5-2-45 16,4-5-53-16,2-1-126 16</inkml:trace>
  <inkml:trace contextRef="#ctx0" brushRef="#br0" timeOffset="122644.741">17072 12746 503 0,'0'0'92'0,"0"0"-59"16,0 0-27-16,0 0-6 15,0 0 4-15,0 0 14 16,35 58 23-16,-31-33-11 16,-1 3 7-16,-2-1-14 0,-1 0-1 15,0-3-12 1,0-1-2-16,-2-1-8 0,-7-2 0 16,-5 2-1-16,-4-3 1 15,-4 3-2-15,-6 2-34 16,-6 0-38-16,-5-2-155 15</inkml:trace>
  <inkml:trace contextRef="#ctx0" brushRef="#br0" timeOffset="124812.353">13206 13395 408 0,'0'0'38'0,"0"0"41"0,0 0 5 16,0 0-16-16,0 0-20 15,0 0-2-15,0 0-11 16,-2-9-4-16,0 9-12 16,-1 0-19-16,-8 0-5 15,-7 9 5-15,-3 6 17 16,-4 5-15-16,7 0-2 16,7 0 0-16,8-2 0 15,3-2-11-15,1-2 9 16,16-2 4-16,2 0-1 15,5 0-1-15,-2-2 1 16,-2 1 0-16,-3 2-1 0,-9-2-1 16,-4 1 0-16,-4 1-3 15,0 4 4-15,-7 1 21 16,-6 0-6-16,-3-3 1 16,0-2 1-16,0-2 6 15,-4-2-18-15,3-1-1 16,0-1-4-16,6 0 0 15,5-2 0-15,2-1-77 16,4 0-7-16,0 0-17 16,2-2-111-16,10-2 23 15</inkml:trace>
  <inkml:trace contextRef="#ctx0" brushRef="#br0" timeOffset="125532.676">13199 13774 422 0,'0'0'24'16,"0"0"-24"-16,0 0 0 15,0 0 1-15,0 0 11 16,69-16 42-16,-56 10 6 16,1 1-15-16,0-1-12 15,-1 0 2-15,-4 4-12 16,1-3-11-16,-2-1-1 15,1 2-4-15,-1-4-7 0,0-4 11 16,2 0-3-16,-1-6-4 16,1-4-2-16,0-1-1 15,-2 1-1-15,0 2-1 16,-3 2 1-16,0 1 0 16,-1 3 1-16,0 5 3 15,-2-2-4-15,1 6-4 16,-1 3 3-16,0 1 2 15,-1 0 3-15,-1 1-4 16,1 0-5-16,-1 0-1 16,1 0-4-16,-1 2-1 15,0 11 4-15,0 6 7 16,0 5 9-16,-5 6 4 0,-4 5 4 16,0 7 1-1,-1 0-9-15,2-5 1 0,-1-8-8 16,3-8 4-16,3-10-2 15,2-6 2-15,1-4-6 16,0-1 7-16,0 0 9 16,0-7 34-16,0-18-30 15,0-10-20-15,10-11-46 16,5-2 15-16,4 0-12 16,1 6-20-16,1 9-11 15,-1 5-28-15,-2 9 45 16,-4 6 45-16,2 7-2 15,-2 6 6-15,-1 0 7 16,-1 3 1-16,-3 9 1 0,-1 4 2 16,-5 4 21-16,-3 0 17 15,0 2-3-15,-10 2 0 16,-9 0 9-16,-2 3-21 16,-2-6-18-16,0 2 3 15,6-4-11-15,4-4-1 16,7-3-9-16,6-1-44 15,0-9-128-15,16-2-85 16</inkml:trace>
  <inkml:trace contextRef="#ctx0" brushRef="#br0" timeOffset="126381.69">13777 13741 124 0,'0'0'512'0,"0"0"-505"16,-61 11-4-16,42-1-6 16,4-2 8-16,5 1 11 15,4 1 4-15,4 1-19 16,1 1 2-16,1-2-1 16,0-1 4-16,0-3 13 15,7-1-9-15,5-2-10 16,0-3 0-16,3 0 0 15,-1-8-6-15,-1-7 2 0,-1 0-8 16,-3-3-3-16,-5 3-1 16,-2 5 7-16,0 2 6 15,-2 5-4-15,0 2 7 16,0 1 0-16,0 0 2 16,0 0-4-16,-2 8 2 15,0 5 0-15,2 2 0 16,0-3 0-16,0 1 2 15,2-4-1-15,6-4 3 16,2-5 0-16,5 0 1 16,0-3 3-16,4-9-8 15,1-6 0-15,0-1-4 16,-3-1-7-16,-2 2 0 16,-1 3 10-16,-3 3 1 15,0 3-2-15,0 0 2 0,0 3 0 16,-1 0 0-16,2-1-2 15,-3 2 2-15,-1-1-1 16,-2 1 2-16,-2 5-1 16,-4 0 0-16,0 0 4 15,0 0-1-15,0 4-3 16,-13 15 0-16,-3 8 24 16,-2 7-8-16,5 1-9 15,7 1 8-15,6-9-13 16,0-6 11-16,5-6-13 15,7-4 42-15,3-6-14 16,1-3-19-16,4-2 8 0,4-5-3 16,2-11-11-16,-3-5-3 15,-2 1-5-15,-7 2-3 16,-4 5 2-16,-4-2 3 16,-1 9-4-16,-4-3 6 15,-1 6 1-15,0 2-7 16,0 1 5-16,-2 0-31 15,-8 7 12-15,-2 8 21 16,-3 5 0-16,4 2 3 16,2 2-3-16,6-1 0 15,3-4 0-15,0 1 7 16,7-5-10-16,6-5 6 16,6-2-6-16,4-3 3 15,4-4-21-15,-2-1-116 16,-4 0-355-16</inkml:trace>
  <inkml:trace contextRef="#ctx0" brushRef="#br0" timeOffset="126885.565">15004 13775 609 0,'0'0'30'0,"0"0"39"15,0 0-29-15,0 0-40 16,0 0-1-16,0 0-2 16,81-26 3-16,-58 26 0 15,-3 0-44-15,-5 0-67 16,-3 6-119-16</inkml:trace>
  <inkml:trace contextRef="#ctx0" brushRef="#br0" timeOffset="127049.318">15083 13923 384 0,'0'0'83'0,"0"0"-75"15,0 0 5-15,0 0-1 16,68 3 12-16,-43-3-21 15,5-5-2-15,3 0-2 16,3 0-10-16,2-2-105 16</inkml:trace>
  <inkml:trace contextRef="#ctx0" brushRef="#br0" timeOffset="128210.872">15935 13545 331 0,'0'0'129'0,"0"0"-70"16,0 0-24-16,0 0-3 15,0 0-9-15,0 0 3 16,0 0 58-16,13 24-50 16,-11-7 34-16,0 2-24 15,0 2-12-15,0 4-10 16,0 1-3-16,-1 4-10 15,-1-2 1-15,0-1-7 16,0-7-3-16,0-2-1 16,0-3-4-16,1-3-47 15,1-3-28-15,5-3-38 16,4-6-152-16</inkml:trace>
  <inkml:trace contextRef="#ctx0" brushRef="#br0" timeOffset="128578.31">16169 13733 546 0,'0'0'111'0,"0"0"-47"15,0 0-31-15,0 0-14 16,0 0-7-16,0 0-4 16,-27 10 12-16,15 6-14 15,3 5 2-15,3-1-5 16,3 0-3-16,3-4-2 0,0-2 2 15,5-6 6 1,6-2-5-16,3-6 0 0,4 0-1 16,0-7-11-16,3-8 11 15,-3-5-20-15,-3-2 8 16,-6-4-12-16,-4 4 3 16,-5 3-1-16,0 4 11 15,-5 5-1-15,-4 5 1 16,0 5-7-16,-2 0 18 15,1 3 0-15,1 9 0 16,3 0-1-16,2 1 1 16,2 2 0-16,2-3-56 15,0 0-114-15,6-6-74 16</inkml:trace>
  <inkml:trace contextRef="#ctx0" brushRef="#br0" timeOffset="129045.087">16547 13653 334 0,'0'0'168'15,"0"0"-105"-15,0 0-63 0,0 0 0 16,0 0 2-16,0 0 4 16,-25-5 37-16,17 14-23 15,0 2-13-15,2 4 1 16,-1 0 16-16,4 3-15 16,3-1-8-16,0-3 1 15,0-3-1-15,8 1 6 16,6-2-3-16,3-1 0 15,0 2-4-15,-2-3-3 16,-4-2 0-16,-4 1 3 16,-3-1 0-16,-4-1 2 15,0 5-1-15,0-2 26 16,-9 4 14-16,-9 2-5 0,-3-2-12 16,-4 4-13-1,3-4-7-15,6-2 0 0,3-3-1 16,8-2-3-16,2-2-26 15,3-3-73-15,2 0-29 16,12-3-111-16</inkml:trace>
  <inkml:trace contextRef="#ctx0" brushRef="#br0" timeOffset="130221.912">15830 13486 29 0,'0'0'189'16,"0"0"-84"-16,0 0-98 0,0 0 6 15,-71 9 42-15,58 1 19 16,0 8-31-16,-1 5 17 15,2 13-10-15,0 14-8 16,6 8-5-16,4 8-30 16,2 2-3-16,11-1-4 15,16-7-19-15,14-6-27 16,14-8-89-16,11-15-47 16</inkml:trace>
  <inkml:trace contextRef="#ctx0" brushRef="#br0" timeOffset="130573.214">16937 13673 486 0,'0'0'7'0,"0"0"-5"0,33 80-1 16,-15-42 16-1,-1 0 35-15,-3 0-13 0,-4-1 0 16,-6-1-18-16,-4-1-3 15,0-3 15-15,-15 1-21 16,-13-3-7-16,-15-3-5 16,-17 0-9-16,-16-4-98 15,-20-8-361-15</inkml:trace>
  <inkml:trace contextRef="#ctx0" brushRef="#br0" timeOffset="131370.685">17135 13789 447 0,'0'0'93'15,"0"0"-81"-15,0 0-11 16,0 0 8-16,0 0 2 16,0 0 47-16,79 0-12 15,-59-7-24-15,1 1-2 16,-4 0-9-16,-1-2-11 16,0 1-4-16,-4-5-62 15,-3-1-152-15</inkml:trace>
  <inkml:trace contextRef="#ctx0" brushRef="#br0" timeOffset="132089.248">17485 13439 432 0,'0'0'154'0,"0"0"-37"15,0 0-63-15,0 0-48 16,0 0 3-16,0 0-9 15,1 28 45-15,-1-5-2 0,0 4-9 16,0-2-10-16,-1 0-14 16,1-4-7-16,0-5 3 15,0-3-2-15,0-9 0 16,0 1-4-16,0-5 1 16,0 0 0-16,4 0-1 15,8-3 9-15,8-13 3 16,4-5-12-16,0-2-1 15,-4 5-6-15,-8 8 5 16,-6 5 2-16,-4 5 1 16,-2 0-1-16,2 0-13 15,-2 2-8-15,0 11 6 16,0 2 15-16,1 0 0 16,3 3 1-16,3-5 0 0,2-2-2 15,2-8 1-15,1-2 0 16,8-1 5-16,4-2 3 15,4-13 1-15,0-5-9 16,-3-1-13-16,-6-2-15 16,-6 0 15-16,-4 1-14 15,-2 3-49-15,-2 7-31 16,-1 6-116-16</inkml:trace>
  <inkml:trace contextRef="#ctx0" brushRef="#br0" timeOffset="133091.884">17892 13563 656 0,'0'0'1'0,"0"0"60"15,0 0-33-15,0 0-21 16,-73-2-3-16,58 16 0 15,0 6 4-15,4 5 2 16,4 1 21-16,3-3-21 16,4-2 1-16,0-6-6 0,0-4 19 15,8-5-2 1,4-3-10-16,7-3 9 16,5 0-4-16,4-15-11 0,-1-5-1 15,-4-4-5 1,-5-3-19-16,-6 5-2 0,-6-2-4 15,-5 6-7-15,-1 4-5 16,0 6 15-16,0 3 20 16,0 5-12-16,-3 0 3 15,0 0 1-15,1 6 6 16,0 6-1-16,2 3 5 16,0-2 0-16,3 2 5 15,5-4-3-15,1 1-1 16,2-8-1-16,1-2 8 15,3-2-4-15,3 0-4 0,1-6 1 16,1-9 2-16,-1-3 1 16,-2-3-6-16,-4 2 2 15,-2-1 0-15,-1 4 6 16,-2 3-6-16,-3 3-12 16,-3 7 12-16,0 3 0 15,0 0 0-15,1 3-15 16,0 9 9-16,1 3 6 15,-1 3 18-15,0 0-16 16,2 0 1-16,-1 0-1 16,-1-3 5-16,0 0-3 15,-3-5-4-15,0-1 9 0,0-4-8 16,0-5 7-16,0 0-6 16,0 0-2-1,0 0 4-15,0 0 4 0,4-3-8 16,7-9-15-16,4-3-31 15,6-1 17-15,0 4 22 16,-3 3 6-16,-2 4 2 16,-2-1 7-16,1-2 20 15,-1 4-12-15,-2-3 9 16,1-1 11-16,-1 1-22 16,2-2-6-16,1 0-3 15,3-6 3-15,1 1-8 16,-1-4-2-16,-2 0 2 15,0 3 0-15,-3 0-18 16,-4 4 15-16,-4 7-4 0,-4 4 6 16,-1 0 1-16,0 0-9 15,-1 6-12-15,-8 10 18 16,-3 7 3-16,0-2 14 16,2 0-3-16,6-2-11 15,4-1 0-15,0-7-2 16,0-4 2-16,6-3 2 15,6-2 13-15,2-2-10 16,1 0 10-16,1-1-8 16,-2-8-7-16,-3 3-10 15,0-4-38-15,-5 2-29 16,-6-1-119-16,0-1-212 0</inkml:trace>
  <inkml:trace contextRef="#ctx0" brushRef="#br0" timeOffset="133222.545">18478 13479 415 0,'0'0'113'0,"0"0"-33"16,0 0-78-16,0 0-2 15,0 0-10-15,64-4-35 16,-47 2-78-16,-1-4-309 16</inkml:trace>
  <inkml:trace contextRef="#ctx0" brushRef="#br0" timeOffset="139685.704">17769 2535 317 0,'0'0'107'0,"0"0"-82"16,0 0-20-16,0 0-4 15,0 0 23-15,0 0 48 16,0 0-15-16,0 0-9 15,0 0-20-15,0 0-26 16,11 2 0-16,3 2 2 16,6 0-2-16,0 1-2 15,5 0 2-15,1-1-2 16,1 0 1-16,1 0 1 16,1 0 5-16,0-1-5 15,2 0-2-15,-3-3-16 16,-2 0 4-16,-6 0-19 15,-7 0-11-15,-4 0 10 16,-8 0-3-16,-1-3-12 0,-6 0-13 16,-13 0-137-16</inkml:trace>
  <inkml:trace contextRef="#ctx0" brushRef="#br0" timeOffset="139903.585">17871 2591 53 0,'0'0'152'15,"0"0"-94"-15,0 0-48 16,0 0 24-16,0 0-10 16,0 0 32-16,25 1 7 15,-3-1 13-15,4 0-32 16,3 0-14-16,3 0-22 0,2-3-7 16,1-3 4-16,-2 3-5 15,-3 0-8-15,-9 0-38 16,-6 0-38-16,-7 3-13 15,-8-2-166-15</inkml:trace>
  <inkml:trace contextRef="#ctx0" brushRef="#br0" timeOffset="140069.405">17991 2700 286 0,'0'0'8'0,"0"0"-6"16,0 0-2-16,74 21-21 16,-54-21-61-16,-4 0-92 15</inkml:trace>
  <inkml:trace contextRef="#ctx0" brushRef="#br0" timeOffset="144735.452">17767 2563 229 0,'0'0'126'16,"0"0"-103"-16,0 0-12 0,0 0-2 15,0 0-9-15,0 0 15 16,0 0 13-16,0 0-3 16,0 0-4-16,0 0-17 15,0 0-2-15,0 1-3 16,4 2 3-16,9 2 10 15,4 0 13-15,6-1 4 16,3-2-2-16,2 2-15 16,-1-2-3-16,1 1-1 15,-1-3-6-15,0 2 0 16,0-2 2-16,1 0-3 16,-1 0-1-16,0 0-4 0,-1-2 4 15,1-1-4 1,-5-4-9-16,-3 3-10 0,-9 0 0 15,-4 4-24-15,-5 0 44 16,-1 0-4-16,0 0 4 16,0 0-27-16,0 0-1 15,0 0 11-15,-2 0-21 16,-6 0 41-16,-3 0 12 16,-2 3-11-16,0-1 26 15,-1 2-26-15,1 0 17 16,-2 1-12-16,-2-1 18 15,-1 2-23-15,0-1 8 16,-3 1-6-16,0-2 1 16,-1-1 2-16,-1-1-2 0,0-2 12 15,-2 0 2-15,3 0-9 16,0 0 14-16,5 0-21 16,6-3 3-16,4 1 2 15,4 1 2-15,3 0-9 16,0 1 0-16,0 0-19 15,0 0 9-15,0 0-56 16,7 0 48-16,4 3 18 16,5 7-2-16,3 2-1 15,4 0 3-15,2 5 0 16,4-1 3-16,7-1-3 0,3 0-32 16,0-11-129-1</inkml:trace>
  <inkml:trace contextRef="#ctx0" brushRef="#br0" timeOffset="150361.895">8273 2064 295 0,'0'0'94'16,"0"0"-20"-16,0 0-1 15,0 0-21-15,0 0-15 16,0 0 9-16,0 0-17 16,-25-36-4-16,25 36-6 15,0 0-19-15,0 0 3 16,0 0-6-16,0 2-11 0,0 7 14 15,4 1-1-15,7 3 1 16,1-1 0-16,5-1 1 16,3-2-1-16,4-2 1 15,7-2 8-15,6-5 8 16,2 0-5-16,-1 0 0 16,0 0 0-16,-5-1-11 15,-6-4 1-15,-6 4-1 16,-1-1-1-16,-7-1 0 15,-3 2 5-15,-3-1-5 16,-4 2 0-16,-3 0 0 16,0 0-4-16,0 0 8 15,0 0-8-15,0 0-17 0,0 0-16 16,0 0-10-16,0-1-7 16,0-4-50-16,-2-4-180 15</inkml:trace>
  <inkml:trace contextRef="#ctx0" brushRef="#br0" timeOffset="150669.441">8536 1943 369 0,'0'0'37'0,"0"0"36"0,0 0 0 16,0 0-44-1,0 0 11-15,0 0-20 0,22-17-18 16,-1 14 4-16,0 3 7 15,-1 0 0-15,-4 2-13 16,-2 11 0-16,-3 5 10 16,-4 6 2-16,0 3 9 15,-7 6 0-15,0 4-3 16,0 4-4-16,-7 4-5 16,-4 0-2-16,2-1-6 15,0-2 13-15,0-2-14 16,0 0 3-16,1 3-3 15,-5 2 0-15,-1 6-42 16,-8 4-26-16,-4 0-153 0</inkml:trace>
  <inkml:trace contextRef="#ctx0" brushRef="#br0" timeOffset="152026.692">9312 10716 596 0,'0'0'13'15,"0"0"9"-15,0 0-17 16,0 0 8-16,0 0-9 15,0 0 12-15,0 0 1 16,-4 0-4-16,4 0-10 16,0 1-3-16,3 4-2 15,8 1 2-15,4 0 2 16,4 3-1-16,3-2 6 16,4 2-1-16,1-1 2 15,3 2-5-15,2-3 1 16,-1 2 3-16,1-2-5 15,0-1-1-15,-1 0 7 16,-4 0-8-16,-3-2 1 0,-4 0 3 16,-4-3-4-16,-5-1 2 15,-3 0-5-15,-4 0 7 16,-2 0-1-16,-2 0 0 16,2 0 3-16,-2 0 1 15,0-3-7-15,0-5-22 16,0-2-55-16,-2-2-106 15,-7-1 8-15</inkml:trace>
  <inkml:trace contextRef="#ctx0" brushRef="#br0" timeOffset="152378.173">9678 10680 378 0,'0'0'52'0,"0"0"-13"0,0 0-19 15,0 0-4-15,0 0-5 16,0 0 0-16,-4-3-7 16,9 3 9-16,6 6 35 15,6 3-23-15,2 2-3 16,0-1-20-16,0 5-1 16,-1 0 7-16,-3 1-7 15,-1 2 4-15,-5 4-3 16,-3 0-2-16,-5 1 0 15,-1 2-3-15,0-1 3 0,0 1 11 16,-6-2 8-16,-2 1-14 16,-5-3 11-16,1 0-7 15,-4 0 1-15,-2-3-5 16,0 0 12-16,-4 2-17 16,-6-2-3-16,-4 4 0 15,-7-2-75-15,-7-3-222 16</inkml:trace>
  <inkml:trace contextRef="#ctx0" brushRef="#br0" timeOffset="171605.887">11302 12853 362 0,'0'0'15'16,"0"0"-9"-16,0 0 13 16,0 0 0-16,0 0 74 0,0 0-11 15,0 0-40-15,0 0-14 16,-7-20-19-16,7 20-3 15,0 0-5-15,0 0-1 16,0 0-7-16,4 1 6 16,6 8 1-16,8 0 13 15,6 2 2-15,6 1-5 16,6-3 11-16,7-1-12 16,5 0 7-16,2-2 4 15,-2-1-10-15,-7-3 8 16,-4 0-18-16,-10 0 2 0,-5-2 0 15,-7 1-2-15,-7-1 4 16,-5 0-4-16,-3 0-1 16,0 0-7-16,0 0-19 15,0 0-12-15,0 0-6 16,0 0-55-16,-11 0-94 16,-1 0-108-16</inkml:trace>
  <inkml:trace contextRef="#ctx0" brushRef="#br0" timeOffset="171941.46">11651 12825 287 0,'0'0'110'16,"0"0"-57"0,0 0-45-16,0 0-8 0,0 0 0 15,0 0 0-15,5-1 14 16,8 8 55-16,5 1-17 15,3 2-29-15,2 2-21 16,-2 5 17-16,0 0-14 16,-3 3 1-16,-3 4 1 15,-5 0 2-15,-2 2 2 16,-6-1 23-16,-2 5-22 16,-4-5 14-16,-11 1 8 15,-2-2-26-15,-2-2 7 0,1-1 1 16,0-1-12-1,0-2 1-15,3 1-5 0,-2 1-1 16,2 1-48-16,4 1-29 16,1 1-134-16,4-5-208 15</inkml:trace>
  <inkml:trace contextRef="#ctx0" brushRef="#br0" timeOffset="172633.445">11406 13653 417 0,'0'0'43'16,"0"0"5"-16,0 0 30 15,0 0-33-15,0 0-44 16,0 0 17-16,16-21-5 16,0 18 2-16,6 2 23 15,3 1-27-15,6 0 2 0,2 0-4 16,0 1-9-16,4 6 5 16,1 3 4-16,-1-1-3 15,4 2-2-15,3 0 9 16,-2-2-6-16,0-3-7 15,-8 0 3-15,-5-6-3 16,-8 0 0-16,-5 0 9 16,-4 0-5-16,-6 0 7 15,-3-5 6-15,-3 0-2 16,0-3-11-16,0-1-4 16,0 1-43-16,-4-2-24 15,-7 3-20-15,-1-1-133 16,-4-2-89-16</inkml:trace>
  <inkml:trace contextRef="#ctx0" brushRef="#br0" timeOffset="172991.56">11711 13508 478 0,'0'0'24'16,"0"0"26"-16,0 0-50 15,0 0 0-15,0 0 3 16,72-4 35-16,-45 15 14 16,6 1-11-16,-1 1-20 0,0 3-12 15,-3 2-8 1,-5 2-1-16,-4 3 9 0,-3 1-9 16,-7 3 0-16,-2-3 10 15,-5 4-4-15,-3 1 7 16,0 2-4-16,-3 1 18 15,-8-5-15-15,-2-2 3 16,0-3-5-16,-4-2-10 16,-1-3 5-16,-4 4 1 15,-2-6-6-15,-1 1 0 16,-2-1 0-16,0-2-30 16,1 1-30-16,2-6-50 15,-2-8-321-15</inkml:trace>
  <inkml:trace contextRef="#ctx0" brushRef="#br0" timeOffset="176836.038">8342 12771 49 0,'0'0'125'0,"0"0"-36"15,0 0 36-15,0 0 18 16,0 0-65-16,0 0 22 16,0 0-47-16,0 0 15 15,3-45-23-15,-3 44-3 16,0 0-11-16,0 1 0 15,0 0-21-15,-2 0-10 16,0 0-8-16,-3 0-1 16,-7 5 6-16,-3 5 2 15,-1 5-4-15,-1 2 2 16,4 5 2-16,0 4-8 16,6 1 9-16,0 6 0 0,6-1 0 15,1-5-4 1,0-6 0-16,5-8-1 0,7-3-4 15,6-10 0-15,4 0 3 16,4-2 6-16,1-18 5 16,3-4-3-16,-6-3 2 15,-6-2-4-15,-4 6-3 16,-10-1-3-16,-4 4 2 16,0 5-4-16,-8 1-12 15,-6 4 3-15,-1 4 14 16,1 4-12-16,-1 2-2 15,1 0 16-15,1 9 2 16,1 8-5-16,0 2-20 16,6 5-4-16,3 2-23 0,3 1 12 15,0 0-76-15,7-9-89 16</inkml:trace>
  <inkml:trace contextRef="#ctx0" brushRef="#br0" timeOffset="177170.319">8798 12664 352 0,'0'0'11'0,"0"0"1"16,0 0-3-1,-71 9 40-15,52 2-10 0,2 3 25 16,4 0-42-16,1 4 14 16,3 2-27-16,3-2 6 15,3 3 18-15,3 1-21 16,0-3 9-16,2 4-8 16,10 0-3-16,5 1-2 15,2 0-5-15,1-5 0 16,-2-2-3-16,2-5-6 15,-1-2-16-15,-3-3-32 16,-5-2-112-16,-3-5-110 0</inkml:trace>
  <inkml:trace contextRef="#ctx0" brushRef="#br0" timeOffset="177936.044">7274 12982 597 0,'0'0'112'15,"0"0"-33"-15,0 0-62 16,0 0 22-16,0 0-24 0,0 0-12 16,17-69 1-16,-2 47-1 15,0 2-2-15,1 6 3 16,-2 0 1-1,-1 5-1-15,-3 3-3 0,1 3-1 16,-3 3 0-16,2 0-5 16,-1 0-1-16,3 8 6 15,1 5-2-15,1 2 1 16,-1 0 1-16,1 0 0 16,-2-3-4-16,3-2 11 15,-1-8-7-15,2 0 4 16,2-2-3-16,4-2 4 15,4-10-5-15,-1 0-4 16,-4 1-37-16,-4 4-61 0,-7 5-30 16,-8 2-177-16</inkml:trace>
  <inkml:trace contextRef="#ctx0" brushRef="#br0" timeOffset="178258.303">7487 13120 396 0,'0'0'59'0,"0"0"-53"15,0 0 6-15,0 0 7 16,0 0 109-16,0 0-53 16,-1 1-38-16,1-1-1 0,0-1-6 15,4-10-30 1,5 0 2-16,2-1-4 0,-1 4 2 15,-2 3-2-15,4 1 2 16,-1 3-2-16,5 1 1 16,2 0-6-16,3 0 5 15,1 6 1-15,8 3 1 16,1 0 0-16,4-3-2 16,4 0-3-16,6-5-46 15,7-1-19-15,2 0-135 16,2-12-195-16</inkml:trace>
  <inkml:trace contextRef="#ctx0" brushRef="#br0" timeOffset="178813.338">9012 12714 93 0,'0'0'344'16,"0"0"-298"-16,0 0 96 15,0 0-114-15,0 0 41 0,0 0-2 16,-7-15-6-16,7 15-42 16,0 0-18-16,0 0-1 15,0 0-17-15,0 13 17 16,9 7 2-16,0 1 14 16,-2 3-7-16,1 0 3 15,-2 0-7-15,0 1 4 16,1-2-7-16,-2-5-2 15,-1-2 0-15,-1-3-2 16,1-5-21-16,-3-1-58 16,2-7-27-16,3 0-154 15</inkml:trace>
  <inkml:trace contextRef="#ctx0" brushRef="#br0" timeOffset="179120.487">9242 12645 650 0,'0'0'6'0,"0"0"-12"16,0 0-45-16,0 0 40 16,0 0 11-16,0 0 39 15,69 12-4-15,-54 3 11 16,0 2-17-16,0 4-3 15,-3 1 8-15,-1 0-21 0,-3 3-5 16,0 0 2-16,0 1-8 16,-3 5-1-16,0 1 5 15,-4 2-4-15,-1-4-4 16,0-2 2-16,-13 1-68 16,-7-4 51-16,-5 1-97 15,-9-5-161-15</inkml:trace>
  <inkml:trace contextRef="#ctx0" brushRef="#br0" timeOffset="180636.354">7265 13668 667 0,'0'0'29'0,"0"0"38"15,0 0-36-15,0 0-16 16,0 0 27-16,0 0-27 15,-6-24-3-15,6 15-10 16,3 2 1-16,1-1-5 16,1-1 2-16,2 2 0 15,0-2 3-15,3 2-3 16,2-2 0-16,4 1-1 16,5 0 0-16,2 4 1 15,-1 4 0-15,3 0-2 16,-3 1-5-16,2 10 3 15,-2 0 4-15,-2 2 0 0,-1-1 2 16,-2-2-1-16,-4-4-1 16,1-3-3-16,-5 3 3 15,0-6 1-15,-3 0 2 16,1 0-3-16,2 0 0 16,0-6-2-16,2 0-45 15,-1 0-15-15,-2 2-84 16,-4 3-163-16</inkml:trace>
  <inkml:trace contextRef="#ctx0" brushRef="#br0" timeOffset="181070.043">7321 13906 309 0,'0'0'83'16,"0"0"-66"-16,0 0 2 16,0 0 12-16,0 0 128 15,0 0-82-15,-2 0-27 16,2-8-8-16,0-4-36 15,11-2-4-15,0-1-1 16,3 0-1-16,3 8 0 0,0 1 0 16,0 4-1-16,1 2-5 15,-2 0 2-15,1 0 4 16,1 5 0-16,-3 5 0 16,0-2 0-16,-3 4 0 15,-1-2 1-15,1-2-1 16,-2-2 0-16,0-1 1 15,4-2 0-15,1-1-1 16,4-2 0-16,4 0-3 16,4 0-58-16,4-10-102 15,4-4-86-15</inkml:trace>
  <inkml:trace contextRef="#ctx0" brushRef="#br0" timeOffset="181536.485">8135 13490 455 0,'0'0'0'0,"0"0"-22"16,0 0 12-16,0 0 10 15,0 0 52-15,-69 22 14 16,54-11-10-16,-2 5-28 15,3 2 14-15,2 0 0 16,5 2-25-16,7 2 2 16,0 0-11-16,1 3-1 15,15 1 4-15,2 0-5 16,4-1-5-16,1-2 10 16,0-5 1-16,-1-3-7 15,-2-4-1-15,-3-2-4 0,0-2-10 16,-2-4-36-16,-3 1-35 15,1-4-100-15,2 0-112 16</inkml:trace>
  <inkml:trace contextRef="#ctx0" brushRef="#br0" timeOffset="182166.709">8119 13510 583 0,'0'0'41'0,"0"0"-1"16,0 0-14-16,0 0-9 0,0 0 5 15,0 0-4-15,-49 9-3 16,38 9-15-16,-1 5 0 15,5 7 36-15,3 3-15 16,4 6-11-16,0 3 1 16,0 0-3-16,9-1-4 15,4-8 4-15,1-11-5 16,4-7 28-16,5-8 4 16,5-7-8-16,6-6 8 15,2-16-14-15,3-7-8 0,-3-5-5 16,-4-1-7-1,-7 4-1-15,-9 3 0 0,-6 2-1 16,-9 5-7-16,-1-2-20 16,-5 4 24-16,-12 3-30 15,-2 2-3-15,-3 5 14 16,1 4 8-16,1 4-5 16,3 1 13-16,3 0-2 15,4 0 4-15,3 0 5 16,0 3-12-16,4 5-30 15,1 2-52-15,2 1-109 16,0 0 56-16</inkml:trace>
  <inkml:trace contextRef="#ctx0" brushRef="#br0" timeOffset="182471.636">8591 13428 731 0,'0'0'8'0,"0"0"18"16,0 0-26-16,0 0-17 16,0 0 14-16,0 0 3 15,-25 22 20-15,16 1 0 16,-1 1 17-16,3 2-22 15,1 2 4-15,1-2 2 16,3 1-18-16,2-3 1 0,0-1-4 16,0-1-2-16,11-2-5 15,3 0-38-15,4 0-27 16,3-6-38-16,-1-5-166 16</inkml:trace>
  <inkml:trace contextRef="#ctx0" brushRef="#br0" timeOffset="183042.289">8762 13686 415 0,'0'0'125'0,"0"0"-77"16,0 0-21-16,0 0 14 15,0 0 9-15,3-60 6 16,-2 45-25-16,2-3-7 16,1-1-19-16,4-1 0 15,2 3-1-15,-3-1 1 16,5 6-5-16,0 2-3 16,0 4 1-16,1 2 2 15,-2 3 0-15,-2 1-6 16,-3 0 6-16,-1 0-8 15,1 4 4-15,-2 9-1 0,-1 2 0 16,-1 2 5 0,-1 2 1-16,-1-2 11 0,0-4-9 15,0-3 4-15,0-5-7 16,0-3 0-16,0-1 0 16,0-1 2-16,0 0 5 15,1 0-4-15,0-1-3 16,4-10-1-16,2-1-31 15,0 3 22-15,2 3 6 16,-3 3 0-16,1 2 1 16,2 1-1-16,0 0-3 15,-1 0 7-15,3 0 0 16,-1 0 11-16,0 4 9 16,1 2 1-16,-2 0-10 15,2 0-9-15,-1-1-2 0,-1 0-1 16,0-4-8-16,3-1-30 15,0 0-23-15,3-6-66 16,-1-11-248-16</inkml:trace>
  <inkml:trace contextRef="#ctx0" brushRef="#br0" timeOffset="183358.819">9117 13428 308 0,'0'0'358'0,"0"0"-308"16,0 0-36-16,0 0-4 15,0 0 5-15,0 0 15 16,18-15-17-16,-4 15 1 16,4 9-6-16,0 6 2 15,0 3 24-15,-1 3-14 16,-1 3 5-16,-1 1-15 15,-4 3 10-15,-4 1-8 16,-2 0-9-16,-3 2 1 16,-2 3-3-16,0 1 0 15,0 2 3-15,-9 4-4 16,-4 0-12-16,-4 1-35 16,-3-3-31-16,-10-6-96 0</inkml:trace>
  <inkml:trace contextRef="#ctx0" brushRef="#br0" timeOffset="186293.47">16180 14065 78 0,'0'0'115'16,"0"0"-37"-16,0 0-16 15,0 0-31-15,0 0 7 16,0 0 15-16,0 0 31 16,-13-3-17-16,13 1-16 15,0 2-14-15,0 0-7 16,0-2 4-16,0 2-6 15,0 0 4-15,0 0-17 16,0 0 2-16,0 0-15 16,0 0-2-16,0 0 0 15,5 0 0-15,10 0-2 16,8 2 4-16,6 1-2 0,3 2 11 16,7 2-10-16,2-3 3 15,2 3-4-15,2-1 1 16,-3 1-4-16,-6-3 6 15,-4 0-3-15,-10-2 4 16,-10-2-4-16,-3 0 0 16,-6 0-1-16,-3 3 2 15,0-3 9-15,0 0 19 16,0 0-5-16,0 0-4 16,0 0-8-16,0 0-1 15,-2 0-6-15,-1 0-5 16,2-5-5-16,1 1-17 15,0 1-33-15,0 0-23 0,0-3-60 16,0-6-165 0</inkml:trace>
  <inkml:trace contextRef="#ctx0" brushRef="#br0" timeOffset="188052.783">8837 13197 23 0,'0'0'377'0,"0"0"-369"16,0 0 1-16,0 0-3 16,0 0 20-16,0 0 5 15,-5-5-9-15,5 1 18 16,0 1-22-16,0 0-18 16,0-2 25-16,0 1-11 15,0 0-13-15,5-1 3 16,5 1-4-16,3-1 0 15,5 1 0-15,0-1 4 16,1 2-8-16,-1 3 4 16,0 0 0-16,-2 0 0 15,-1 0-4-15,4 0 4 16,0 6 7-16,0-1-4 16,1 1 19-16,-2-1-11 0,3 0 1 15,-4-2-1-15,0-1-7 16,-3 0-3-16,-1-2-1 15,-3 0-1-15,-3 0-31 16,-3 0-105-16,-4 0-59 16</inkml:trace>
  <inkml:trace contextRef="#ctx0" brushRef="#br0" timeOffset="188450.422">8934 13218 298 0,'0'0'55'0,"0"0"12"15,0 0-38-15,0 0 38 16,0 0 12-16,0 0-51 15,-4-15 5-15,4 12-24 16,4 1-9-16,8 0 1 16,3 0-1-16,2 2 0 15,3 0 0-15,-1 0-1 16,-1 6-2-16,0 4 3 0,-3-2 0 16,0-1 2-16,-3 0-1 15,1 0 0-15,0-4 4 16,-1 2-4-16,-1-5 2 15,0 0-3-15,5 0 2 16,-2 0 2-16,4-5-4 16,1 1-28-16,1-2-99 15,-5-1-94-15</inkml:trace>
  <inkml:trace contextRef="#ctx0" brushRef="#br0" timeOffset="193931.764">6873 12963 292 0,'0'0'36'16,"0"0"2"-16,0 0 29 0,0 0 7 15,0 0 18-15,0 0-22 16,0 0-23-16,0-31-10 15,0 31-4-15,0 0-21 16,0 0 9-16,0 0-10 16,0 0-10-16,-3 1 6 15,-10 8-3-15,-10 5-1 16,-4 2-3-16,-5 1 0 16,0 2 5-16,-3-4-5 15,2-1 0-15,0-1 15 16,-1-3-5-16,0-1 8 15,0 0-2-15,0-1 1 16,2 1 0-16,3-3 8 16,0 1-13-16,3 1-9 0,1-1-3 15,4 1 2-15,6-3-1 16,1 0-1-16,6 0 0 16,0 0-3-16,2-2 1 15,3-1 2-15,1-2-14 16,2 0-7-16,0 0-24 15,0 2-16-15,2 3-67 16,9 5-22-16,3 0 16 16,3-1-243-16</inkml:trace>
  <inkml:trace contextRef="#ctx0" brushRef="#br0" timeOffset="194432.925">6152 13610 419 0,'0'0'83'0,"0"0"-22"0,0 0-61 15,0 0-9-15,0 0 2 16,0 0 7-16,24 11 26 16,0 0 18-16,6-2-8 15,5 3-17-15,2 1-14 16,4 0 10-16,2-1 0 15,5 1-3-15,0 1 9 16,2-1-12-16,-1-1-8 16,-3 3 12-16,0-3 8 15,-3 0-7-15,-7-5-6 16,-3-2 2-16,-7-2-10 0,-9 0 5 16,-7-3 0-16,-6 0 11 15,-1 0-6 1,-3 0 0-16,0 0 7 0,0 0-13 15,-4 0-4-15,-9-6-27 16,-6-9-54-16,-8-5-13 16,-5-6-159-16</inkml:trace>
  <inkml:trace contextRef="#ctx0" brushRef="#br0" timeOffset="195198.578">6108 12963 566 0,'0'0'52'15,"0"0"-6"-15,0 0-14 16,0 0 10-16,0 0 5 16,0 0-14-16,16-14-4 15,-16 14-24-15,0 0 4 16,0 0 0-16,0 0 4 16,-5 6-12-16,-8 6 5 15,-6 5-2-15,-5 3 0 16,-4-1 18-16,1 2-22 0,-3-5 0 15,3 3 6 1,-3 0-3-16,1-1 6 0,-1 4-8 16,-1 3 2-16,0 4 1 15,-2 2-2-15,1 1-1 16,2 1-1-16,3 0-11 16,0-1 11-16,3-2 8 15,3-3-8-15,2-2 0 16,8-2 0-16,1-4 2 15,4-1-2-15,5 2-3 16,1 0 0-16,0 1 3 16,15 1-3-16,6-1 3 15,5 0 0-15,6 0-4 16,7 1 4-16,4-1-7 16,5 0 5-16,3-1 2 0,2 2 0 15,0-3 1 1,1 0 3-16,1-4-2 0,2-3-4 15,-2-3 4-15,-3-3-4 16,-6-6-3-16,-8 0-13 16,-6 2-39-16,-5 0-64 15,-10-1-187-15</inkml:trace>
  <inkml:trace contextRef="#ctx0" brushRef="#br0" timeOffset="198121.33">2600 13127 589 0,'0'0'81'15,"0"0"-72"-15,0 0-2 0,0 0-7 16,0 0 1 0,0 0 23-16,10 0 6 0,4-6-4 15,4-6 27-15,3-4-31 16,0-4-1-16,-6-3 0 15,-3-1-19-15,-3-2 6 16,-5 0-8-16,-2-5-26 16,-2 1-16-16,0 2 3 15,-11 1 5-15,-1 6 26 16,2 6 0-16,2 4 8 16,1 8 12-16,5 2-11 15,2 1-1-15,0 0-3 16,0 6-11-16,0 14 13 15,0 11 2-15,0 7 2 16,2 5 6-16,8-3 10 16,-2 0 10-16,-1-3-3 0,1-6-5 15,-4-1 12-15,3-7-17 16,-3-2 2-16,2-5-10 16,-4-5 2-16,-1-5-7 15,0-3-3-15,-1-3 0 16,2 0 8-16,-2 0-6 15,2 0 7-15,2-15-6 16,6-8-3-16,1-6-47 16,5 1-21-16,-2 7 28 15,-3 11 38-15,-2 6-7 0,2 4 5 16,-1 0-1-16,1 1-2 16,2 10 7-16,-1 2 1 15,-1 0 22-15,1 1-2 16,-1-1-10-16,1-5-4 15,-2-2-7-15,1-2 5 16,-3-4-5-16,5 0 7 16,-1-1 1-16,4-8 0 15,0-6-8-15,-4 4 0 16,-6 2 0-16,-1 4 7 16,-5 3-5-16,0 2-2 15,0 0-3-15,0 0-5 16,0 0-22-16,0 5 21 0,0 10 9 15,0 7 0 1,0-1 3-16,5 0-3 0,5 1 7 16,4-5-13-16,4-2 13 15,-2-3-7-15,2-6 2 16,-4-5-2-16,-2-1 13 16,-3 0-5-16,-2-2 20 15,-1-10 16-15,-1-3-25 16,-5-7-4-16,0-1-6 15,0-1-8-15,-5 3-1 16,-2 4-10-16,1 8-7 16,-1 4-8-16,5 4 0 15,-1 1 7-15,3 0-2 16,0 0-6-16,-2 8 24 16,0 3 3-16,2 0-2 0,0-2-4 15,0-2-1-15,0-3-2 16,2-2 7-16,5-1 1 15,2-1 7-15,1 0-3 16,1-3 7-16,-1-6-5 16,-1-4 6-16,-3-2-3 15,-2-4 8-15,-2-3-13 16,-2-2 2-16,0 2-6 16,0 8-1-16,0 1 1 15,0 8 0-15,0 5 0 16,0 0-2-16,3 0-8 15,8 8-5-15,2 9 15 0,6 4 4 16,-3 3 9 0,3 3-4-16,-7-5 3 0,-2 1-6 15,1-6 3-15,-7-2-4 16,-2-5-5-16,-2-2-2 16,0-4 2-16,0-1 0 15,0-3 0-15,0 0 10 16,0 0-10-16,-4-13-2 15,0-2-75-15,4-1 76 16,0 3 1-16,0 0 0 16,7 3 3-16,2 3-3 15,0-1 0-15,1 1 4 16,-4-1 0-16,1-2 19 16,-3 0 0-16,-2-3-10 15,-2-2 9-15,0-4-15 0,0 0 0 16,0-8-7-16,0 1 0 15,-10-1-2-15,0-5-2 16,-1 7-11-16,5 4 8 16,1 9 2-16,4 7 5 15,1 4 0-15,0 1-11 16,0 0 2-16,0 3-10 16,3 13-17-16,8 9 34 15,2 5 3-15,-4 0-1 16,-2 2 7-16,1-8-2 15,-6-3 4-15,0-4-3 16,0-5-6-16,-2-6 10 0,0-1-10 16,2-3-3-16,-2-2 3 15,1 0-2-15,3 0 2 16,10-9-5-16,4-10-10 16,7 0-13-16,2 1 3 15,-4 7 19-15,-5 5 4 16,-4 6-13-16,-1 0 15 15,1 0 0-15,-2 8-4 16,1 3 4-16,2 2 16 16,-2 0-4-16,1-4 6 15,-2 0-18-15,0-3 0 16,4-3 5-16,2-3 1 0,7 0-12 16,3 0-22-16,4-8-85 15,-3-2-377-15</inkml:trace>
  <inkml:trace contextRef="#ctx0" brushRef="#br0" timeOffset="199339.251">4157 13058 692 0,'0'0'102'0,"0"0"-75"16,0 0-21-16,0 0-3 16,33-73 5-16,-22 44-3 15,3-6 8-15,-3-4-10 16,-4 3-6-16,-5 3 9 0,-2 4-12 15,0 6-7 1,-4 6 8-16,-4 6-8 0,2 7 10 16,3 4-7-16,0 0-19 15,-3 9-10-15,0 14 32 16,0 9 7-16,0 6 0 16,5 4 8-16,1-6-1 15,0-6-7-15,4-8 1 16,7-8-1-16,1-7 7 15,1-4-5-15,8-3 5 16,1 0 8-16,5-11 17 16,1-7-26-16,-6-3-1 15,-4 1-5-15,-6 7-1 16,-3 3-6-16,-6 6 6 16,-3 4-13-16,0 0-18 0,0 7-24 15,0 11 22 1,0 4 34-16,0 3 4 0,0-1 11 15,0-4 3-15,0-2-8 16,0-7 7-16,3-3-7 16,3-2-10-16,0-1 1 15,4-4 5-15,1-1-4 16,1 0 8-16,1 0-9 16,1-8 9-16,-5 0-9 15,-3 0-1-15,-6-1-1 16,0-1-9-16,0 2-19 15,-4 0 9-15,-7 1-5 0,-1 2 7 16,1 3-15 0,4 0 33-16,4 2 0 0,3 0 11 15,0 0-11-15,0 0-12 16,0 2-10-16,0 5 21 16,6 2-3-16,0 2 4 15,3-6 7-15,0-3-6 16,-1 1 7-16,-4-2 6 15,2-1 0-15,1 0 16 16,0-1 12-16,2-7-3 16,1-5-21-16,1-1-16 15,0-4 10-15,0-1-12 0,-1 0-1 16,-1-2 0-16,-2-2-4 16,-2 4 5-16,-1-1-3 15,-4 1 6-15,0 2-3 16,0 3 14-16,0 1-2 15,0 4 7-15,0 2-4 16,0 0-10-16,0 4-1 16,0 1-4-16,0 2-20 15,0 0-34-15,0 0-108 16,0 7-205-16</inkml:trace>
  <inkml:trace contextRef="#ctx0" brushRef="#br0" timeOffset="200335.297">4577 12807 453 0,'0'0'114'16,"0"0"-94"-16,0 0-20 15,0 0 0-15,0-69 3 16,0 51 38-16,2 2 13 16,0 2-20-16,0 3-13 0,-2 7 22 15,0 2-35-15,0 2-8 16,0 0-2-16,3 14-23 15,-3 10 25-15,0 9 3 16,0 6 26-16,0 3-9 16,0 0 11-16,0-7-26 15,0-7 13-15,0-11-10 16,0-9-8-16,0-4 4 16,0-3-2-16,0-1 0 15,0 0 4-15,0 0 3 16,0-6 5-16,3-13-12 15,7-10-2-15,1-1-34 0,6 3 20 16,-1 8 1 0,-1 8-7-16,-3 3 8 0,-1 6 6 15,-4 2-2-15,2 2-4 16,-5 12 9-16,-1 7 3 16,-3 8 9-16,0 1-5 15,-2 0 4-15,-7-4-6 16,-1-5-1-16,4-9 5 15,3-4-6-15,2-6-5 16,1-2-4-16,0 0-13 16,0-15-13-16,0-7-37 15,6-2-99-15,6 2 142 0,-1 6 29 16,2 6 0-16,1 4 3 16,0 5 3-16,0-2 21 15,-3 3 22-15,0 0-1 16,0 0-10-16,1 6-1 15,1 2-9-15,-3-5-23 16,1-3 5-16,0 0-3 16,1 0 38-16,1-14-17 15,-1-4 16-15,4-4-29 16,-2-2-7-16,-1-4-4 16,0 0 4-16,-4-1-7 15,-1 0-2-15,-1 2 1 16,-1 6-2-16,-3 8 4 15,-1 7-2-15,-2 5 0 16,0 1-11-16,0 5-31 0,0 12 9 16,0 11 20-16,0 5 13 15,-3 3 24-15,-5 0-20 16,8-4 20-16,0-8-22 16,0-7-2-16,0-7 1 15,0-8-2-15,0-2 2 16,10 0 1-16,5-17 10 15,9-6 18-15,4-4-24 16,1 4-6-16,3 4-14 16,0 5-10-16,0 6-39 0,-3 3-16 15,-6 3-67 1,-13 2-131-16</inkml:trace>
  <inkml:trace contextRef="#ctx0" brushRef="#br0" timeOffset="201069.643">3230 13579 555 0,'0'0'10'16,"0"0"0"-16,0 0-2 15,0 0-8-15,0 0 0 16,0 0 5-16,31-5 29 16,3 5 25-16,9 0-29 15,17 0-5-15,10 0-20 16,14 0 21-16,10-8-10 16,13-4-16-16,4-4 8 15,3-3-7-15,-1 0 2 16,4-5 4-16,-6-2-7 15,-1 1-1-15,-6-2 1 16,-11 1 4-16,-7 3-1 0,-12-3-3 16,-10 5 9-16,-14 3-1 15,-13 3 6-15,-13 7 12 16,-11 2 2-16,-8 5 16 16,-5 1-19-16,0 0-7 15,0 0 4-15,0 0-17 16,0 0-4-16,0 0-1 15,0 0-1-15,0 0-17 16,0 0-15-16,0 0-20 16,-2 0-36-16,-1 0-47 0,-5 3-90 15</inkml:trace>
  <inkml:trace contextRef="#ctx0" brushRef="#br0" timeOffset="206177.319">2512 12930 452 0,'0'0'56'0,"0"0"15"16,0 0-9-16,0 0-3 16,0 0-6-16,0 0-9 15,0 0-3-15,-27-37 5 0,16 28-22 16,-4-2-12-16,-6-1-12 16,-6 1 4-16,-6-3-4 15,-1 2-3-15,-2-1 3 16,2-1 3-16,2 3 2 15,2 0-4-15,1 2 7 16,-1 1-6-16,3 0 7 16,2-1 1-16,2 1-5 15,5 0 3-15,3 2-8 16,3-1 7-16,3 3-2 16,1-2-5-16,4 6 0 15,4-3-3-15,-2 3 0 16,2 0 3-16,0 0-48 15,0 0-13-15,0 0-36 0,0 7-59 16,2 7 21-16,-2 1-19 16</inkml:trace>
  <inkml:trace contextRef="#ctx0" brushRef="#br0" timeOffset="206544.593">1841 12969 458 0,'0'0'118'15,"0"0"-43"-15,0 0-29 16,0 0-5-16,-20-54-17 15,17 27 8-15,1-6-15 16,2-2 2-16,0 1-10 16,2 3-9-16,8 3 0 15,3 9 0-15,1 3-1 16,2 6-6-16,2 3 5 16,3 2-6-16,2 5 1 15,1 0 1-15,1 0 1 16,0 9 2-16,0 4-8 15,-4 3-17-15,1 0-17 16,-5 4-71-16,-9-3-127 16</inkml:trace>
  <inkml:trace contextRef="#ctx0" brushRef="#br0" timeOffset="209132.259">246 12599 494 0,'0'0'136'15,"0"0"-102"-15,0 0-26 16,0 0-3-16,0 0 10 16,0 0 8-16,26-82 1 15,-18 54 0-15,-1 0-8 16,-2-1-3-16,-3 2-11 15,-2-1-2-15,0 2 0 16,-7-1-22-16,-5 0 0 16,-3 0 21-16,-2 2 0 0,4 2-5 15,-1 6 12 1,7 7 0-16,5 4 7 0,2 6-7 16,0 0-6-16,0 2-29 15,0 14 0-15,7 6 29 16,7 10 1-16,0 5 24 15,1 4-5-15,0 1 4 16,0-3 1-16,-2-5-10 16,-2-7-2-16,-1-5-6 15,-1-6-1-15,-4-7 3 16,-1-5-6-16,-4-2-1 16,0-2 4-16,1 0 3 15,-1 0 13-15,0-12 13 16,1-11-35-16,2-5-10 15,1-1-45-15,1 8 22 0,2 8 21 16,2 10-1-16,0 3 9 16,5 0-11-16,2 0 5 15,4 7 8-15,-2 4-3 16,7-3 5-16,-2-1-1 16,0-4 0-16,4-3 1 15,-11 0 2-15,0-2 4 16,-4-11-6-16,-6 0 2 15,-4-2-2-15,-2-4-3 16,0 5-27-16,0 3 17 16,0 8 10-16,0 3 0 15,0 0-2-15,0 1-5 0,0 18 0 16,3 4 10-16,6 4 10 16,3-1 11-16,1-6-12 15,2-5-4-15,-1-5 2 16,-1-4-4-16,-2-6-3 15,-5 0 8-15,-2 0-5 16,-2 0 10-16,-2-12 17 16,0-6-13-16,0-6-17 15,-11 0-31-15,-9 2 8 16,0 2-17-16,1 7 14 16,4 5-16-16,5 5 34 15,8 3-19-15,0 0 27 16,2 9-7-16,0 6 7 15,0 1-18-15,4-2 15 16,8-5 0-16,-1 0 3 0,4-7 1 16,-3-2 9-16,0 0 10 15,0-3 13-15,-2-11-10 16,-3-7-2-16,-3-4-12 16,-1-5-4-16,-3-2-5 15,0 2 0-15,0 2-12 16,-7 5 10-16,2 6-2 15,2 3 8-15,3 6-4 16,-1 5 0-16,1 3-1 16,1 0-5-16,9 9-7 0,6 9 11 15,0 6 2-15,5 3 3 16,-6 2 17-16,3 0-5 16,-5-3-6-16,-5-4 6 15,-3-3 2-15,-5-4-16 16,0-3 1-16,0-5 1 15,0-1-1-15,0-6 3 16,0 0-1-16,0 0 9 16,0-2-13-16,0-14 0 15,0-9-42-15,0-7 4 16,0 0 38-16,2-1 5 16,8 5-2-16,-2 2-2 15,-1 4 7-15,0-1-7 16,0 1 14-16,-5 0-8 15,-2-1 6-15,0 4-10 0,0-3 3 16,-9 0-3 0,0-1-3-16,-4-4-2 0,1 4-16 15,1 4 1-15,4 6 16 16,4 7 0-16,1 4-1 16,2 1-3-16,0 1-10 15,0 0-26-15,5 6 27 16,8 12 8-16,2 4 6 15,0 3 7-15,-1 3-2 16,-3 0 14-16,0-1-1 16,-6-1-15-16,-3-6 28 15,0-4-26-15,-2-5 11 0,0-7-9 16,0-1-6-16,0-3 16 16,0 0-8-16,0 0-6 15,6-7 17-15,0-11-20 16,1-5-10-16,4-1-39 15,1 6 24-15,0 7 22 16,-2 9-15-16,4 2 12 16,1 0-2-16,1 1 5 15,1 7 2-15,-1 0-1 16,-2-2 4-16,-3-1 2 16,2-3 14-16,-3-2-12 15,1 0 10-15,2-10-13 16,-4-6 20-16,-1-5-8 15,-2-3-11-15,-3-2 7 16,-3-2-11-16,0 4-7 0,0 1 6 16,-5 5-2-16,0 7 3 15,0 3 1-15,3 5-1 16,2 3-1-16,0 0-13 16,0 0-46-16,0 13 28 15,0 6 17-15,0 4 15 16,0 1 11-16,2-1-9 15,3-3-4-15,2-4 13 16,0-6-11-16,1-4 0 16,2-1 0-16,-1-5 6 0,7 0-6 15,0-14 0 1,4-5 20-16,-1-2-14 0,-3-2-2 16,-2 3-4-16,-3 2 3 15,0 6 2-15,-2 3-5 16,-2 4 1-16,3 2-1 15,-1 1 0-15,-3 2-5 16,3 0 3-16,-2 5 0 16,0 2-2-16,0 3 4 15,-3-3 0-15,-1-3 1 16,-1-1-1-16,2-2-1 16,4-1-3-16,2 0 4 15,4-12 16-15,4-6-16 16,3-3-7-16,-1-1-7 15,-4 0-20-15,2 4 33 0,-9 5-5 16,-4 7 5-16,-3 4-2 16,-2 2-5-16,0 0-52 15,0 10 25-15,0 5 35 16,0-3 49-16,0-1-25 16,0-5-24-16,0-3-11 15,0-3 3-15,0 0 8 16,0 0 12-16,0 0-2 15,0-7 46-15,0-7-56 16,3-4 3-16,-3 5-3 16,2 4 0-16,1 3-7 15,-1 6 7-15,2 0 0 0,0 6-21 16,2 13 18-16,0 11 3 16,-1 8 10-16,-3 9 5 15,-2 5-4-15,0 6 8 16,0-1-12-16,0-8 8 15,-7-8-8-15,3-15-6 16,1-12 13-16,1-8-14 16,2-6 0-16,0 0 4 15,5-16 18-15,14-14 8 16,7-8-30-16,8-8-10 16,3 4-13-16,4 3 6 15,-1 8-45-15,-1 10-51 16,-11 7-161-16</inkml:trace>
  <inkml:trace contextRef="#ctx0" brushRef="#br0" timeOffset="209454.629">546 12913 459 0,'0'0'60'0,"0"0"-60"15,0 0-17-15,89-43 17 16,-32 9 64-16,9-6-10 16,11-4 0-16,12-6-21 15,4 3-10-15,5 2-4 16,-2 2-18-16,-3 8-1 15,0 2 12-15,-3 5-10 16,-6 5 1-16,-7 4-3 16,-11 5-6-16,-12 7-37 15,-13 4-74-15,-21 3-390 16</inkml:trace>
  <inkml:trace contextRef="#ctx0" brushRef="#br0" timeOffset="-154448.498">17642 4211 184 0,'0'0'156'0,"0"0"-141"16,0 0-14-16,0 0 2 15,0 0 26-15,0 0-1 16,1 0-7-16,10 0 12 16,7 0 59-16,6 0-64 15,-1 0 5-15,2 0-28 16,-2 0-4-16,-3 0-2 16,-2 0 1-16,-2-2 0 15,-4-1 0-15,-3 1-10 16,-1-2 1-16,-5 3 4 15,-1-1-29-15,-2 0-1 16,0 0-105-16,-10-2-146 0</inkml:trace>
  <inkml:trace contextRef="#ctx0" brushRef="#br0" timeOffset="-154080.471">17540 4182 84 0,'0'0'322'0,"0"0"-306"16,0 0 4-16,0 0-16 16,0 0 4-16,0 0 63 15,40 0-16-15,-17 0-20 16,4 0 0-16,3 0-15 16,3-2-4-16,-1-3-16 15,0 0 8-15,-3-1-8 16,-1 0-2-16,-2 3-5 15,-2-2-48-15,-4 1-93 16,-7-2-96-16</inkml:trace>
  <inkml:trace contextRef="#ctx0" brushRef="#br0" timeOffset="-151829.89">20586 2996 611 0,'0'0'12'0,"0"0"24"16,-68-13-20-16,50 13-16 15,4 0 6-15,-1 2-6 16,0 8 0-16,4 3 3 0,1 3-2 15,2 3 3-15,3 4 2 16,1-1 5-16,4-1-11 16,0-2-11-16,11-5 10 15,5-5-5-15,3-4 6 16,6-5 5-16,5-1 24 16,3-14 2-16,3-6 0 15,-3-6-11-15,-2-6-16 16,-6-2-1-16,-5-4 11 15,-8 1-11-15,-3 3-1 16,-7 3 1-16,-2 3-3 16,0 7 0-16,0 1-6 0,0 7 6 15,0 3 0-15,0 3 0 16,-1 5 0-16,0 3 0 16,1 0-2-16,0 0-29 15,0 3 10-15,-1 12 6 16,-2 7 10-16,0 1 9 15,3 1-4-15,0-3 0 16,6-4-10-16,8-2 3 16,5-6 5-16,6-3-6 15,5-6 8-15,6 0 0 16,5-1 9-16,-2-9-9 16,-6 0-1-16,-9 1-13 15,-9 3 14-15,-10 4 2 16,-5 2-2-16,0 0-11 15,-7 6-26-15,-11 13 37 0,-7 9 8 16,-4 3 8-16,3 1 3 16,6-4-9-16,10-4-4 15,5-7-6-15,5-4-6 16,0-5 1-16,0-3-12 16,9-3 17-16,8-2 0 15,6 0 10-15,6 0 1 16,-3-10-11-16,-4-2-11 15,-6-3-11-15,-5-1 14 16,-6-1-9-16,-5 0-5 16,0 2-20-16,0 0 4 0,-9 5-16 15,-2 3 4-15,2 4 50 16,1 3 8-16,2 0 5 16,2 5-6-16,1 8-6 15,3 1 6-15,0 1-2 16,0-3 14-16,7-3-11 15,9-4 38-15,3-5-12 16,7 0 24-16,0-5-24 16,5-11-6-16,2-3-13 15,2-4-12-15,0-3 6 16,1-2-8-16,-3-1-1 16,-9-1-10-16,-8-3 10 15,-5 0-11-15,-4-1-1 16,-2 4 4-16,-2 7-3 0,-3 4 11 15,0 8-6-15,0 5-1 16,0 4-6-16,-2 2-7 16,-5 5 7-16,-3 13 12 15,-4 9 2-15,-1 6 12 16,1 2 0-16,4-3 0 16,5-3-11-16,5-5-2 15,0-6 2-15,5-5-9 16,12-6 7-16,5-3-31 15,5-4 7-15,5-6-126 16,-7-15-204-16</inkml:trace>
  <inkml:trace contextRef="#ctx0" brushRef="#br0" timeOffset="-151338.425">21650 2831 232 0,'0'0'416'0,"0"0"-404"16,-67 0-12-16,42 6 0 15,-1 6 6-15,1 1 6 16,6 0 14-16,4 2-23 16,7 0-2-16,4-1-2 15,4 0-5-15,0-3-10 16,8-3-4-16,8-2 20 15,4-6 12-15,5 0-9 16,3 0 16-16,-2-8-10 0,-2-5-8 16,-8-3 11-1,-3 1-14-15,-8-1 7 0,-3 3-10 16,-2-2 4-16,0 3 0 16,-7 2-8-16,-4 2-3 15,0 4-2-15,1 1 11 16,1 3-13-16,-1 0-40 15,3 7-71-15,4 4-27 16</inkml:trace>
  <inkml:trace contextRef="#ctx0" brushRef="#br0" timeOffset="12949.83">1619 8811 91 0,'0'0'178'0,"0"0"-178"15,0 0-8-15,0 0-4 16,0 0 12-16,0 0 0 0,0 0 68 15,-21-8 19-15,21 8-56 16,0 0-31-16,0 0-14 16,0 0-100-16,0 0-132 15</inkml:trace>
  <inkml:trace contextRef="#ctx0" brushRef="#br0" timeOffset="20826.108">10133 1369 671 0,'0'0'10'0,"0"0"-5"0,0 0 11 15,0 0-10-15,0 0 33 16,0 0 5-16,0 0-8 15,-11-23-36-15,-10 27 17 16,-5 10-1-16,-2 2-12 16,3 5 26-16,5 0-24 15,4 1 20-15,9 0-26 16,5-3-9-16,2-1 4 16,3 0-11-16,15-3 6 15,3-2 10-15,5 1 5 0,1-2-5 16,0 0 2-1,-3 0 11-15,-2 0-13 0,-10 3 0 16,-6 0-1-16,-6 4 1 16,0 1 0-16,-12 1 0 15,-7-2 1-15,0-2 8 16,3-5-4-16,5-5-3 16,7-3-2-16,1-3 0 15,3-1-1-15,0 0-26 16,9 0-10-16,16-12 26 15,12-5-1-15,6-1-5 16,2 2-6-16,-4 3 5 0,-7 2 15 16,-6 4 3-1,-5 0-1-15,-2 3 1 0,-8-2 0 16,-2 0-9-16,-4 0 18 16,-2-3-5-16,-3 1 6 15,-2-2-3-15,0 2-7 16,-8 1 1-16,-7 2-3 15,-5 5-21-15,-1 0 11 16,0 11 12-16,3 10 1 16,4 6 21-16,4 6-19 15,7-4-3-15,3-1 4 16,1-8-4-16,12-6 0 16,3-5 4-16,4-5 14 15,1-3-16-15,3-1 12 16,1-6-8-16,1-11-6 15,-5-3-1-15,-6-1-8 16,-4-3-16-16,-8 4 12 0,-3 0-21 16,0 4 1-16,-5 4-26 15,-6 8-18-15,-2 2-4 16,1 2 81-16,0 3 3 16,3 8 23-16,0 2-12 15,6-1 18-15,3 1-31 16,0-2 13-16,0-2 1 15,12-3-11-15,6-3 2 16,1-3 14-16,4 0 12 16,1-2-16-16,-5-9-12 0,-1 0-3 15,-4-3 9-15,-2-1 1 16,-5 1-11-16,-2-1 1 16,-4-1 6-16,-1 0-9 15,0-2 2-15,0 4-5 16,0-2 5-16,2 2 0 15,2 2-1-15,4 2-1 16,1 1 2-16,4 3 0 16,4 0 0-16,1 0-12 15,0 5 6-15,-3 1 3 16,1 0-1-16,-5 0 0 16,-2 8-11-16,-3 5 4 15,-5 1 6-15,-1 0 10 0,0-1-5 16,0-2 2-1,0 0 12-15,0-3-4 0,1 0 6 16,6-3-14-16,-1-3-2 16,5-2-7-16,2 0 7 15,1 0 6-15,3-8 11 16,1-6-6-16,-1-4-9 16,-1-5 14-16,1-5-1 15,-1-5-10-15,1-3-4 16,-2-6-1-16,-2-1-14 15,-3-1-17-15,0 6 19 16,-4 9 4-16,-4 8-1 0,-2 10 9 16,0 8 0-1,0 3-2-15,0 2-6 0,-6 16 4 16,-7 9 4-16,0 7 20 16,-3 3 5-16,2-2 5 15,8-3-14-15,3-7-4 16,3-4-3-16,0-5-7 15,7-4 6-15,9-4-8 16,5-5 1-16,6-3 1 16,7 0 9-16,4-9-11 15,1-6-8-15,-2 0-5 16,-6 0-13-16,-8 1 5 16,-6 6 10-16,-10 2-13 15,-6 6 24-15,-1 0-18 16,-4 3-20-16,-14 11 38 0,-6 4 17 15,0 1 27 1,1 2-5-16,9-2-17 0,3-1 2 16,2 1-23-16,6-2-1 15,3 1-2-15,0-4-1 16,3-1 3-16,10-1-4 16,2-3 4-16,5-3 0 15,1 0 1-15,2-6 3 16,2 0-2-16,-1 0 7 15,-3 0-4-15,-10-6-5 16,-1 0 7-16,-6-3-7 16,-2-1 11-16,-2-1-11 0,0-1-9 15,0 3-16-15,0 1 24 16,0 2 1-16,0 1 0 16,0-1-5-16,0-1 5 15,4-4-2-15,4-2 2 16,4-2 0-16,0-4 1 15,2-2 6-15,-1-4-6 16,1-3 9-16,0 0-8 16,-3 3 8-16,-1 4-9 15,-4 6-1-15,-3 7 0 16,-3 5 19-16,0 3-19 16,0 4-10-16,0 14 2 15,0 11 8-15,-1 4 2 16,-1-2 6-16,2-3 7 15,0-6-15-15,6-7-1 0,7-6 1 16,3-5-9-16,4-4 4 16,4 0-30-16,3-8-34 15,-3-7-177-15</inkml:trace>
  <inkml:trace contextRef="#ctx0" brushRef="#br0" timeOffset="21204.4">11700 1005 603 0,'0'0'0'16,"0"0"-20"-16,0 0 20 0,35 63 2 15,-22-32 20 1,1 7 6-16,1 1 2 0,-1 0-24 15,-3 0 8-15,-5-2-14 16,-2 1 0-16,-4 2-4 16,-10 5-62-16,-18 3-71 15,-14-1-43-15</inkml:trace>
  <inkml:trace contextRef="#ctx0" brushRef="#br0" timeOffset="21871.954">9687 1305 276 0,'0'0'63'15,"0"0"14"-15,0 0 66 0,0 0-71 16,0 0-32-16,0 0-16 16,-35-3-18-16,27 21 23 15,-5 12-12-15,-1 9 27 16,1 10-19-16,3 5-14 15,3 1 8-15,4 1-14 16,3 0 5-16,0 1 0 16,9-3-10-16,11-1 1 15,7-4 0-15,7-7-1 16,12-3-2-16,17-9-29 16,17-6-30-16,13-9-55 15,1-12-210-15</inkml:trace>
  <inkml:trace contextRef="#ctx0" brushRef="#br0" timeOffset="27517.759">11458 1690 247 0,'0'0'26'16,"0"0"-12"-16,0 0 18 15,0 0-30-15,0 0-2 16,-66-5 0-16,40 7 9 16,-2 4 20-16,-1 4 6 15,0 3-21-15,-2 2-12 16,-1 6-2-16,1 3-19 0,1 6 2 16,3 7-18-1,8 8-79-15,8 11 63 0,11 7 2 16,0 4-23-16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22:29.379"/>
    </inkml:context>
    <inkml:brush xml:id="br0">
      <inkml:brushProperty name="width" value="0.05292" units="cm"/>
      <inkml:brushProperty name="height" value="0.05292" units="cm"/>
    </inkml:brush>
  </inkml:definitions>
  <inkml:trace contextRef="#ctx0" brushRef="#br0">1305 2526 80 0,'0'0'244'0,"0"0"-235"15,0 0 24-15,0 0 2 16,0 0-3-16,0 0 1 16,0 0 4-16,0 0 16 15,0-19-5-15,-2 17-23 16,2 0-10-16,0 2 4 15,0 0-17-15,0 0 2 16,0 0-4-16,0 0-7 16,0 0-16-16,0 5 18 15,2 7 5-15,7 0-7 16,0 3 5-16,2 2 2 0,2-1 13 16,-1-1-13-1,4 0 1-15,-2 0-1 0,2-1 3 16,2-1 3-16,0-1-5 15,1 1-2-15,0 0 3 16,1 0-2-16,5-1 1 16,0 0 3-16,6-1-4 15,2 1 5-15,5-2 2 16,5 0-3-16,-2 1-3 16,5 1 1-16,-3 0 1 15,2-3 2-15,3-1-3 16,2-1-4-16,-2-4 2 15,0-3 0-15,0 0 2 0,-3 0 1 16,0 0 17-16,-2 0-16 16,-1-3 0-16,1 0 7 15,1 1-11-15,-2 2 7 16,2-2-7-16,2 0 6 16,6-1-4-16,4-3-1 15,4 0 9-15,1-4-10 16,-2-1 0-16,-2-1 0 15,-2-3 0-15,-2 3-6 16,-6-3 6-16,-6 2 0 16,-3 1 0-16,-5 2 0 15,-4-1-4-15,-6 3 4 16,-5 1 8-16,-2 3-6 0,-5 3-2 16,-6 0-11-16,-3 1 11 15,-2 0-1-15,0 0 1 16,0 0 0-16,0 0-1 15,0 0 9-15,0 0-17 16,0 0 7-16,0 0-54 16,4 0 0-16,5 4-60 15,0 5-17-15,-2 5-125 16</inkml:trace>
  <inkml:trace contextRef="#ctx0" brushRef="#br0" timeOffset="15617.143">12543 9607 243 0,'0'0'7'15,"60"0"-6"-15,-23 0 25 16,2-2-3-16,-1-4 10 16,1 1 25-16,0-1-20 15,-3-1-20-15,-4 2 13 0,-4-3-20 16,-4 3 0-1,-5 1-11-15,-4 0 1 0,-7 2-2 16,-4 2-4-16,-4-1-34 16,0-2-52-16,-19 0-196 15</inkml:trace>
  <inkml:trace contextRef="#ctx0" brushRef="#br0" timeOffset="16177.237">12175 9517 503 0,'0'0'12'16,"0"0"-12"-16,0 0 0 15,0 0 3-15,0 0 42 16,65 4 23-16,-37-4-39 0,10-5-5 16,7-3-7-16,10-1-1 15,4 0-9-15,7 2 7 16,0-2-8-16,0 4-2 16,-5 1 2-16,-5 0 0 15,-3 2-2-15,-4 0-4 16,-2 1 0-16,-6 1 7 15,-5 0-7-15,-9 0 0 16,-8 0-10-16,-8 0 10 16,-4 0 0-16,-6 0 0 15,-1 0 0-15,0 0 1 16,0 0-1-16,0 0 0 16,-3 0-1-16,-4 0-52 0,1 0-25 15,1 0-106-15,5 0-142 16</inkml:trace>
  <inkml:trace contextRef="#ctx0" brushRef="#br0" timeOffset="21962.103">12440 9522 67 0,'0'0'648'0,"0"0"-641"15,0 0-3-15,0 0 1 16,0 0-5-16,0 0 6 15,0 0 1-15,-2-54-3 16,2 54 20-16,0-1-23 16,0 1-1-16,2-1-11 15,11 0 3-15,7-3 8 16,6 2 7-16,3-1-7 16,3 1-3-16,-1 0-6 15,-1-1-1-15,-1 0-15 16,0 1-12-16,-1-1-22 15,-1-1-68-15,-3 1 36 16,-7 0-105-16</inkml:trace>
  <inkml:trace contextRef="#ctx0" brushRef="#br0" timeOffset="22253.905">12522 9714 179 0,'0'0'28'15,"0"0"-27"-15,0 0 13 16,0 0 27-16,70 3 30 15,-49-3-8-15,0 0-47 16,3 0 1-16,-2 0-14 16,0 0-3-16,1-1 0 15,-2-3-24-15,-4-2-111 16</inkml:trace>
  <inkml:trace contextRef="#ctx0" brushRef="#br0" timeOffset="22914.085">13917 9058 768 0,'0'0'17'16,"0"0"-17"-16,0 0-22 15,0 0 15-15,0 0 7 16,68-27 5-16,-43 22-5 16,-1 2 0-16,-2 1-1 15,1 1-5-15,-5 1-8 0,-3 0-33 16,-5 0-36 0,-4 1-73-16,-5 5 9 0,-1 3-116 15</inkml:trace>
  <inkml:trace contextRef="#ctx0" brushRef="#br0" timeOffset="23185.129">13874 9320 407 0,'0'0'94'0,"0"0"-93"15,0 0 4-15,0 0 2 0,0 0 66 16,0 0 12-16,31 10-26 16,-15-10-14-16,5 0-20 15,2-3-10-15,4-4-13 16,-3-1 0-16,-1 2-1 16,-4 0-2-16,2 0-19 15,-3 1-61-15,0-1-56 16,-4 1-241-16</inkml:trace>
  <inkml:trace contextRef="#ctx0" brushRef="#br0" timeOffset="24456.538">13758 9168 635 0,'0'0'52'0,"0"0"-6"15,0 0-43-15,0 0 9 16,0 0-8-16,0 0-3 16,23-24 30-16,-10 14-19 15,3-1-10-15,6 2 1 16,2-2 0-16,5 3-3 15,-1-1 1-15,1 3-2 16,-2 3 1-16,0 3-4 16,-4 0 2-16,0 0 0 15,-3 1 2-15,-2 7-4 16,-4 2 4-16,-2 1-1 16,-1-1 1-16,-4 0 0 0,-2-3-2 15,-1 1-1-15,1-3 3 16,-1 1-22-16,2-3-19 15,1-1-79-15,1-2-138 16</inkml:trace>
  <inkml:trace contextRef="#ctx0" brushRef="#br0" timeOffset="24883.897">13791 9493 123 0,'0'0'237'0,"0"0"-210"16,0 0-16-16,0 0 24 15,0 0 51-15,0 0 34 16,-6 0-48-16,6 0-29 15,0-3-43-15,6-3 8 16,6-2-6-16,4-2 3 16,2 1-3-16,5-1-1 15,3 0 2-15,5 3-2 16,-2 2 0-16,1 5 0 16,-3 0-1-16,-3 1 0 15,-2 12 7-15,-1 2 2 0,-3-1 0 16,-2 0-6-16,0-1 4 15,-3-3-3-15,3-2-4 16,1-4 3-16,2-4 1 16,3 0 6-16,5-7-10 15,2-11-23-15,0-5-64 16,-6-5-171-16</inkml:trace>
  <inkml:trace contextRef="#ctx0" brushRef="#br0" timeOffset="26667.234">14900 9318 465 0,'0'0'291'0,"0"0"-263"16,0 0-6-16,0 0 3 15,0 0 3-15,0 0-14 16,-14-37 11-16,14 23 2 16,0-2-17-16,10-3-6 15,6 0-2-15,2-4-4 16,4 3-4-16,3-1-10 16,-4 6 0-16,-1 4 9 0,-2 9-8 15,-6 2 6-15,-1 0-4 16,-4 11 11-16,-1 9-9 15,-6 8 5-15,0 6 6 16,-6 3 0-16,-7-3 12 16,2-7 8-16,5-9-18 15,5-6 10-15,1-6-7 16,0-2-3-16,0-4 0 16,6 0-1-16,8 0 2 15,10-17 0-15,6-4-3 16,5-4-39-16,-5 4-18 15,-6 6 8-15,-6 5 43 0,-4 5 4 16,-3 3-8-16,1 2 5 16,-3 0-1-16,-1 0 5 15,0 0 1-15,-1 0-2 16,-3 0 2-16,0 2-1 16,-3-2 2-16,1 0-2 15,-2 0-2-15,0 2 2 16,0 7 1-16,0 8-1 15,-5 9 1-15,-1 9 21 16,2 1 17-16,4-1-22 16,0-4-6-16,10-6 1 15,7-8-10-15,2-2 12 16,0-6-11-16,-3-6 3 0,-2-3 3 16,-1 0 2-1,-3-13-10-15,-6-7 0 0,-2-6-5 16,-2-3-25-16,-5-1-18 15,-10 0 13-15,2 3 10 16,-2 7-7-16,6 6 18 16,0 8 13-16,4 6-1 15,-1 0-17-15,-1 8 10 16,-2 3 6-16,4 2 2 16,1 2 1-16,1 0 1 15,1 0 7-15,2-3-2 16,0 1 10-16,0-2-9 0,0-3-1 15,0-2-3 1,2-1 6-16,3 0-8 0,-1-2 1 16,2-3 3-16,0 0-4 15,3 0 6-15,3 0 3 16,1-3 6-16,3-9-16 16,0-3-2-16,0-1-1 15,0-4-2-15,-2 2-12 16,-3 0 11-16,-2 3 6 15,-2 6 2-15,-1 3 0 16,-1 2 3-16,-1 2-4 16,1 0 0-16,0 0 2 15,-1 1-2-15,-1 1 1 16,0 0 2-16,0 0-4 16,4 0 0-16,-2 0-6 0,0 1-54 15,-5-1-277-15</inkml:trace>
  <inkml:trace contextRef="#ctx0" brushRef="#br0" timeOffset="27023.86">15297 9457 10 0,'0'0'645'0,"0"0"-633"16,0 0-12-16,0 0 0 15,0 0 3-15,0 0 0 16,30-59 16-16,-18 37-4 15,2-2-15-15,-3-1 0 16,-2 2 0-16,-4 0-8 16,-1 3-4-16,-1 5-1 15,1 7-12-15,-2 3-21 16,-2 5-49-16,0 0-69 0,0 0-169 16</inkml:trace>
  <inkml:trace contextRef="#ctx0" brushRef="#br0" timeOffset="27346.167">15383 9151 424 0,'0'0'55'0,"0"0"-54"0,-24 62 46 16,14-26 74-16,3-2-54 16,2-2-9-16,5-5-26 15,0-5-12-15,0-3-3 16,0-6-6-16,5-4-7 16,2-6 2-16,1 0-1 15,0-3 1-15,1 0 4 16,2-4-6-16,2-5 5 15,-1-4-9-15,-2 0-26 16,-3 2-64-16,-2-3-139 16</inkml:trace>
  <inkml:trace contextRef="#ctx0" brushRef="#br0" timeOffset="27774.067">15357 9300 594 0,'0'0'8'0,"-27"54"-2"15,22-25 3-15,5-7 1 16,0-4 1-16,7-5 1 16,12-3 13-16,4-4-1 15,6-6 14-15,5 0-14 16,-2-4-13-16,0-11-7 15,-8-4-4-15,-6-2-1 16,-7 0-25-16,-7-3-17 16,-4 0-42-16,-9 4-64 15,-12 5 27-15,-4 7-116 16,-5 8 188-16,1 0 43 0,2 13 5 16</inkml:trace>
  <inkml:trace contextRef="#ctx0" brushRef="#br0" timeOffset="28005.953">14969 9347 748 0,'0'0'19'16,"0"0"7"-16,0 0-26 0,0 0-2 15,82-10 2-15,-32 10 9 16,6 0 11-16,5 0-2 16,2 0-18-16,0 2-18 15,-2 4-64-15,-4-6-158 16</inkml:trace>
  <inkml:trace contextRef="#ctx0" brushRef="#br0" timeOffset="28663.005">15831 9374 677 0,'0'0'65'0,"0"0"-12"16,0 0-52-16,0 0-1 16,27-78 0-16,-9 46 0 15,6 0 1-15,2 5-4 16,-1 6 3-16,-6 11-16 16,-3 7 9-16,-6 3 5 15,0 2-6-15,-4 14-1 16,-4 12 9-16,-2 4 13 15,0 0 14-15,0-5 2 16,-4-5-15-16,1-7-10 16,3-8 8-16,0-2-12 15,0-3 0-15,4-2-3 16,14 0 3-16,9-12 5 0,9-8-1 16,-1 2-4-16,-7 5-17 15,-9 6 12-15,-8 7-1 16,-4 0 1-16,0 8-3 15,0 7 4-15,-2 3 4 16,-1 0 5-16,1-4 9 16,-1-2 3-16,4-5-4 15,0-3-11-15,4-4 6 16,4 0-2-16,6-8-6 16,5-12-16-16,2-8-83 15,-3-10-158-15</inkml:trace>
  <inkml:trace contextRef="#ctx0" brushRef="#br0" timeOffset="28799.393">16392 9165 462 0,'0'0'17'0,"0"0"-5"16,0 0-10-16,0 0-2 16,-52 62-50-16,50-56-9 15,2-3-58-15,0-3-76 16</inkml:trace>
  <inkml:trace contextRef="#ctx0" brushRef="#br0" timeOffset="29241.742">16389 9233 607 0,'0'0'39'0,"0"0"-10"16,-56 81 6-16,36-48 32 15,3-6-27-15,7-3 2 16,5-8-10-16,5-7-20 15,0-2-10-15,6-5 6 0,18-2-5 16,11-6 31-16,11-16 3 16,5-10-37-16,-3-3 2 15,-8-2-2-15,-14 1-17 16,-11 2 16-16,-12 5-9 16,-3 8 9-16,-10 6-2 15,-16 9-8-15,-7 6 8 16,-5 0 1-16,1 14-1 15,5 3 1-15,10 1 3 16,10-1-2-16,9-1 0 16,3 1-42-16,13-2-78 15,12-12-136-15</inkml:trace>
  <inkml:trace contextRef="#ctx0" brushRef="#br0" timeOffset="29393.196">16691 9387 1186 0,'0'0'13'0,"0"0"-13"15,0 0-51-15,0 0-128 16,0 0-35-16,0 0-167 16</inkml:trace>
  <inkml:trace contextRef="#ctx0" brushRef="#br0" timeOffset="30140.863">17374 9228 951 0,'0'0'8'0,"0"0"-8"16,-57 66 0-16,50-39 8 0,7-6-8 15,0-5-10-15,9-4 9 16,14-6-6-16,6-6 7 15,5 0-1-15,1-7-22 16,-4-11-16-16,-9-3-5 16,-10-1 7-16,-11-3 37 15,-1 3 0-15,-13 1-2 16,-9 7-3-16,-4 5-5 16,2 9 10-16,6 0 12 15,7 12-12-15,6 5-2 16,5 2 2-16,7-3 0 15,18-3 0-15,9-6 0 0,7-7 14 16,5 0 1-16,0-14-9 16,-5-8 13-16,-4-5-19 15,-9-3 2-15,-7 0 0 16,-8 3-2-16,-9 5 1 16,-4 7-1-16,0 7 13 15,-2 8-8-15,-14 3-5 16,-6 22-1-16,-10 19 1 15,-1 12 22-15,3 6-5 16,9-1 0-16,8-10-6 16,10-7-4-16,3-12-7 15,3-6 3-15,12-6-3 16,4-7 8-16,6-10-1 0,4-3-7 16,5-5-8-1,-2-15-18-15,-5-4 2 0,-13-5-3 16,-13-3 24-16,-1 1 4 15,-18 1-7-15,-6 5 7 16,-5 7-2-16,1 9-2 16,3 9 3-16,6 1 0 15,9 20-10-15,7 4-67 16,3 1-61-16,19-8-189 16</inkml:trace>
  <inkml:trace contextRef="#ctx0" brushRef="#br0" timeOffset="31505.694">18082 9426 781 0,'0'0'0'15,"0"0"-40"-15,0 0 17 16,0 0 23-16,0 0 14 15,63-37 26-15,-48 33 21 16,2-3-22-16,1 1-21 16,0-3-10-16,0 0 0 0,-1-3-8 15,-2 0 1-15,-6 0-1 16,-5 4 1-16,-3 1-2 16,-1 3-3-16,0 4-1 15,0 0 0-15,-3 2-7 16,-4 11 11-16,-1 6 1 15,1 0 1-15,7 1-1 16,0 0 0-16,5-5-1 16,8-7 1-16,6-3 0 15,3-5 8-15,5-3 1 16,3-14-4-16,2-7 1 16,0-7-4-16,-2-7 0 15,-5-5-2-15,-2-2 0 16,-6 0-4-16,-5 7 4 15,-6 4 0-15,-4 9-1 0,-2 6-4 16,0 11 5-16,0 6 0 16,0 2-9-16,0 12-1 15,-7 11 10-15,-3 11 0 16,-2 6 11-16,1 4-2 16,2 0 3-16,3-4-1 15,3-7 8-15,3-6 3 16,0-9-18-16,3-5 5 15,12-4-7-15,3-7 3 16,12-2 12-16,2 0-12 0,4-9 5 16,-2-6-2-1,-7 0-6-15,-8-1-2 16,-6-1-5-16,-6 3 0 0,-7 1 3 16,0 4 1-1,0 0-7-15,0 4 7 0,-4 4 1 16,1 1-6-16,-1 0-4 15,-3 14 3-15,1 4 7 16,-2 4-2-16,4 2 5 16,4-3-3-16,0-4 0 15,4-4-5-15,7-4 0 16,3-3 5-16,2-4 2 16,2-2 0-16,1 0 0 15,1-8 2-15,1-5-3 16,-1-4 2-16,1-3-6 15,-3 4 3-15,0 4 0 16,-4 6-6-16,-3 3 4 0,-2 3 2 16,-4 0-19-16,-1 5 13 15,-2 11 6-15,-2 3 0 16,0 3 4-16,-2 0-1 16,-7-4 1-16,2-4 1 15,2-4-5-15,3-7-1 16,2 0-18-16,0-3-17 15,0 0 17-15,16-10 7 16,7-12 10-16,5-4-16 16,1-1-26-16,-4 7 27 15,-6 5 16-15,-4 6 2 0,-3 5 4 16,-5 0-3 0,-2 2 4-16,-3 1 16 0,1 0-6 15,0-1 13 1,6-2-13-16,3-4-8 0,6-3-1 15,2-5-6-15,0-4-1 16,-2-4 6-16,-2-1-3 16,-3 2 1-16,-3 3-4 15,-3 7 0-15,-4 5 0 16,-1 5-1-16,-2 3-13 16,0 0 2-16,0 12-17 15,-10 9 29-15,-1 6 1 16,3 1 2-16,4-2 4 15,4-8-4-15,0-6 6 0,0-5-1 16,0-4-7-16,4-3 4 16,7 0 15-16,4-7 1 15,4-8 2-15,4-3-22 16,-1-1 2-16,-4 2-3 16,-4 6-4-16,-8 5 4 15,-3 5 0-15,-3 1 0 16,0 0-3-16,0 0-1 15,0 0-7-15,0 0 8 16,0 7 2-16,0 2-2 16,0-1-32-16,5 0-50 15,0-4-7-15,0-3-72 16,-3-1-193-16</inkml:trace>
  <inkml:trace contextRef="#ctx0" brushRef="#br0" timeOffset="32188.8">19273 9336 355 0,'0'0'93'15,"0"0"-39"-15,0 0 78 16,0 0-34-16,0 0-10 16,65-36-28-16,-43 16-15 15,4-6-24-15,1-2-6 16,2-2-12-16,-3 1 4 15,-1 2-6-15,-3 2-1 16,-4 5 0-16,-6 3 5 16,-3 5-5-16,-7 6 0 15,-2 4-2-15,0 2 2 0,0 2-26 16,-2 15 22 0,-10 5-3-16,-2 6 7 0,1 4 3 15,1-2 1 1,6-6 4-16,2-5 6 0,4-5-10 15,0-6 0-15,0-1 1 16,4-4-5-16,8-2 7 16,1 0-2-16,3-1-2 15,0 0 4-15,-1 0-7 16,-1 0 0-16,-3 0-8 16,-3 0-9-16,-1 4 6 15,-1 2-29-15,-2-1 7 16,0 5-22-16,-2-2-3 15,2-1-14-15,-1-2-18 0,0-1-42 16,0-4 88-16,-1 0 44 16,-1 0 18-16,0 0 136 15,2 0-59-15,1-1-35 16,-1-4 24-16,1 1-30 16,-1 0-7-16,1-1-31 15,4 0-16-15,1-3-29 16,2-5-98-16,-4-8-292 15</inkml:trace>
  <inkml:trace contextRef="#ctx0" brushRef="#br0" timeOffset="34449.01">15516 9907 54 0,'0'0'127'0,"0"0"5"0,0 0-32 16,0 0-10-16,0 0 13 16,0 0-44-16,0 0-21 15,23-29-12-15,-4 21-5 16,4-1 2-16,6 1 10 16,6 3-10-16,6-1-4 15,10 1-6-15,7 3 6 16,8 1-15-16,1 0 5 15,0-1-9-15,0-1-1 16,-1-3 1-16,-1-1 1 16,-4-2 7-16,-7 0-8 0,-7 4-1 15,-7-3 1 1,-8 4 0-16,-9 1 1 0,-6 0-1 16,-8 3 2-16,-3 0 2 15,-4-1-4-15,-2 1-29 16,0-2-21-16,-9 2-60 15,-11-2-175-15</inkml:trace>
  <inkml:trace contextRef="#ctx0" brushRef="#br0" timeOffset="34889.136">15674 10229 285 0,'0'0'377'16,"0"0"-377"-16,91 0 2 0,-37 0 6 16,3-3-8-16,3-2 0 15,-2 0 10-15,1 0 2 16,-1-1 1-16,3 1 6 15,-6 1 1-15,-3-2-16 16,-5 1 11-16,-7 0-9 16,-6 0-6-16,-6 0-6 15,-7 2-6-15,-5 3-10 16,-7-3-45-16,-7 0-160 16</inkml:trace>
  <inkml:trace contextRef="#ctx0" brushRef="#br0" timeOffset="41706.399">12272 5635 216 0,'0'0'104'15,"0"0"-73"-15,0 0-1 16,0 0 9-16,0 0-3 16,0 0-9-16,0 0 17 15,0 0 2-15,-7-4-8 16,7 4-11-16,0 0-21 15,0 0 0-15,0 0-6 16,0 0-2-16,0 0 2 16,0 0 0-16,0 0 1 0,0 0-7 15,0 0 4-15,0 0 2 16,9 0 0-16,2 0 1 16,5 0 0-16,3 0 0 15,3 0 8-15,-1 0-6 16,4 0 4-16,0-3-6 15,0 1 1-15,2 1 4 16,-3 1-4-16,1 0-2 16,-1 0 4-16,-1 0-4 15,-3 1 0-15,0 4 0 16,-3-1 0-16,-2 0 0 16,-1-2 0-16,-4-2 4 0,-2 0-4 15,-3 0 0-15,-3 0-9 16,-2 0-13-16,0 0-32 15,0 0-50-15,0 0-46 16</inkml:trace>
  <inkml:trace contextRef="#ctx0" brushRef="#br0" timeOffset="42323.024">12234 5778 155 0,'0'0'323'0,"0"0"-253"16,0 0-70-1,0 0-4-15,0 0 4 0,0 0 12 16,28 12 8-16,-8-9 0 15,1 1 5-15,4 1-7 16,0 1 1-16,0 1-3 16,3 1-5-16,-1 1 0 15,-2 0-10-15,0-1 10 16,-1-1-8-16,0-1 1 16,1-4 4-16,-2 2-5 15,0-4-3-15,-4 0 6 16,-2 0-4-16,-4 0 20 15,-3 0-6-15,-3 0-11 0,-3 0 3 16,-4 0-8 0,2 0 0-16,-2 0 0 0,0 0 0 15,0 0 0-15,0 0-2 16,0 0 5-16,0 0-6 16,0 0-8-1,2 0-13-15,2 0-17 0,0 0-1 16,2 0-51-16,0 0-62 15,-2 0-133-15</inkml:trace>
  <inkml:trace contextRef="#ctx0" brushRef="#br0" timeOffset="47056.02">11801 4944 355 0,'0'0'33'16,"0"0"5"-16,0 0 3 0,0 0-16 15,-20-58-1-15,17 45 12 16,3 3 1-16,0 0-6 16,0 0-3-16,0 3-11 15,0 1-5-15,0 2-4 16,0-1 9-16,0 1 3 15,0-1-17-15,0-1 3 16,5 3-6-16,4-3 1 16,1 3-2-16,1-3 2 15,1 3-1-15,1-1 0 16,-2 2 4-16,2 2-9 16,-4 0 3-16,1 0 2 0,-2 3-5 15,1 6 0 1,-2 2 5-16,-2 2 0 0,1 0 0 15,-1-2-2 1,-1-2 0-16,3-3 2 0,-2-1 6 16,0-1-2-16,1-1-8 15,-1-1 8-15,0-1-13 16,1 1 9-16,-3-2-21 16,0 0-9-16,3 0-42 15,-4 0-42-15,-2 0-9 16,0 0-126-16</inkml:trace>
  <inkml:trace contextRef="#ctx0" brushRef="#br0" timeOffset="47501.074">11761 5097 124 0,'0'0'152'0,"0"0"-40"16,0 0-22-1,0 0-5-15,0 0-44 0,0 0-16 16,13-31-12-16,0 20 5 15,1 0-6-15,2 1-12 16,-1 5 1-16,2 1-1 16,-2 1 0-16,-1 3 4 15,1 0-8-15,-2 7 4 16,0 4 0-16,-1 0 0 16,-3-2 0-16,0 2 0 15,0 0 0-15,-3-2 1 16,3-2-2-16,-2-1 2 15,2-1 0-15,2 0-1 16,3-2 0-16,2 0-2 16,2-3-27-16,5 0-87 15,-4 0-29-15,-1 0-182 16</inkml:trace>
  <inkml:trace contextRef="#ctx0" brushRef="#br0" timeOffset="52684.564">5827 6737 232 0,'0'0'18'0,"0"0"37"0,0 0-4 16,0 0-35-16,0 0 0 15,0 0 11-15,0 0 14 16,-10-27 6-16,10 26-21 16,0 1-17-16,0 0-9 15,0 0-13-15,0 0 3 16,5 0 2-16,11 1 7 16,5 5 1-16,2-3 7 15,1-2-6-15,1 2 4 16,1-3 21-16,1 0-6 15,-2 0-9-15,-2 0-1 16,2 0-10-16,0-6 0 16,-2 1 0-16,-1-1 9 0,-4 2-7 15,-4 1-2-15,0 3 0 16,-5-2 0-16,0 2-14 16,1 0-57-16,1 0-12 15,-1 7-12-15,0-1-151 16</inkml:trace>
  <inkml:trace contextRef="#ctx0" brushRef="#br0" timeOffset="54227.189">11583 6475 422 0,'0'0'17'0,"0"0"-8"15,0 0 9-15,0 0-6 16,0 0 5-16,0 0 8 16,3-21 9-16,-3 20 16 15,0 0-20-15,1 1-15 16,3 0-13-16,3 0-2 16,5 0-1-16,6 0 1 15,6 0 1-15,4 0 11 16,1-2-9-16,1 1 1 15,2-1 0-15,-2 1-4 0,-1 1 0 16,0 0 0 0,-3 0 4-16,-1-2-2 0,-2 2-1 15,-3-2 2-15,-3 1-2 16,-5 1-1-16,-4-1 0 16,-4 1 0-16,-2 0 1 15,-2 0-3-15,0 0-10 16,0 0 2-16,0 0-16 15,1 0-66-15,1 0-43 16,4 0-11-16,-2 0-23 16</inkml:trace>
  <inkml:trace contextRef="#ctx0" brushRef="#br0" timeOffset="55426.96">14575 6457 197 0,'0'0'67'0,"0"0"2"16,0 0 0-16,0 0-5 15,0 0 8-15,0 0 13 16,-13-50-36-16,13 43 29 0,0 1-22 15,0 5-15 1,0-2-22-16,0 3-19 0,0 0-1 16,8 0-1-16,6 0 1 15,6 4 0-15,3 3 2 16,2-1-1-16,2 1 6 16,-2-2-4-16,1-1-4 15,-2 0-2-15,0-2 4 16,0 1 0-16,-6-1 7 15,3-1-7-15,-8 2 1 16,1-1-1-16,-5-2 2 16,-2 1-2-16,-2 0-2 15,-5-1-7-15,3 2 6 16,-3-2-26-16,1 0-4 16,2 3-24-16,1-3 24 0,0 3-27 15,1-1-88 1,-2-2-82-16</inkml:trace>
  <inkml:trace contextRef="#ctx0" brushRef="#br0" timeOffset="58916.148">5137 7412 19 0,'0'0'35'0,"0"0"-33"0,0 0 124 15,0 0-123-15,0 0-3 16,0 0-12-16,0 0 12 15,14 22 1-15,-5-16 35 16,3 0 10-16,-2 0-19 16,1 0 22-16,-1-2-15 15,0 3 0-15,1-4 5 16,0 1-18-16,2-1 14 16,1 1-10-16,0 0-7 15,4-1-11-15,3 1 9 16,4-2-15-16,2-1 5 15,5-1-4-15,-2 2 0 0,4-2 8 16,-5 0-7-16,0 0-5 16,-3 0 6-16,-2 0-8 15,-1 0 4-15,-4 0-1 16,-1 0-16-16,-4 0-35 16,-3 0-18-16,0 0-29 15,-2 0-66-15</inkml:trace>
  <inkml:trace contextRef="#ctx0" brushRef="#br0" timeOffset="66853.215">15561 5149 480 0,'0'0'11'16,"0"0"37"-16,17-70 9 16,-10 49-18-16,2 1-10 15,-2 2-8-15,1-1-6 16,1 4 4-16,-1-1 19 15,0 5-35-15,3 2 6 16,4-1-7-16,8 2-2 0,6-1 0 16,7 3 4-16,8-1-4 15,6 1 1-15,5 0-1 16,7-1-1-16,8-2-2 16,5 0 6-16,6-1-5 15,1 2 2-15,1 1 0 16,-2 0 2-16,1 3-2 15,1 0 0-15,3 1 6 16,4 2-6-16,1 0-1 16,6 1 1-16,0 0 0 15,1 0-2-15,4 2-19 16,-3 7 17-16,-1 0 3 16,1 6 2-16,-1 1-4 15,-1 4 7-15,2 4-8 0,-3 1 8 16,2 2-11-16,-1 5 8 15,1 0-2-15,-4 4 1 16,-5 5 0-16,-4 3-1 16,2 4 4-16,-4 3-3 15,-2 3 0-15,-1 0-7 16,-7 0 5-16,-3 3 3 16,-4 0-4-16,-6 2 2 15,-6 1 1-15,-4 4 0 16,-7 0 0-16,-4 4 1 15,-6-4 0-15,-4 0-1 16,-4-1-1-16,-5 1 0 16,-4 0 1-16,-3-2 0 0,-4 0 2 15,-4-4-1-15,-2 0 4 16,-3 1-4-16,0 3 5 16,0 4-3-1,-9 1 2-15,0-1-2 0,-2-2-2 16,1-4 10-16,-2-1-9 15,3-3 2-15,0 0-4 16,-2-3 4-16,2-3-3 16,-1 0 2-16,-2-2-1 15,-3-2-1-15,2-2-2 16,-3 0 2-16,0 0-1 16,-1-1 0-16,0 3-3 0,-1-1 3 15,1 0-2-15,2-3 2 16,3-4 0-16,0-1 6 15,2-2-6-15,1-1 0 16,1 0 3-16,-1-1-3 16,3-2 0-16,-3-3 1 15,3 0 4-15,0-4-5 16,1-5 3-16,1 2 4 16,1-7-6-16,0-3 0 15,2-2 1-15,-1-4-2 16,2-1 0-16,-2-4-12 15,2 0 3-15,0 0 1 16,0-4-40-16,0-6-70 0,0-5-151 16</inkml:trace>
  <inkml:trace contextRef="#ctx0" brushRef="#br0" timeOffset="67290.924">18637 7523 727 0,'0'0'15'15,"0"0"-9"-15,0 0-4 0,0 0 1 16,72-44-3-16,-55 44 0 15,-1 0 0-15,2 12-3 16,-2 6-5-16,0 3 8 16,-2 6 10-16,0 3-8 15,1 3 7-15,1 4 0 16,0 5 14-16,3 3-2 16,0 2-11-16,1 1-5 15,0-4-5-15,1-3 0 16,0-4 0-16,2-6 5 15,2-3-5-15,0-6 1 16,4-6 0-16,1-3 7 16,5-8-4-16,3-5-3 0,3 0 12 15,4-19 1-15,1-6-14 16,-2-7-9-16,-2-3-52 16,-7-3-35-16,-8 4-100 15,-8 1-96-15</inkml:trace>
  <inkml:trace contextRef="#ctx0" brushRef="#br0" timeOffset="68641.55">18934 4492 627 0,'0'0'19'0,"0"0"39"0,0 0-21 16,0 0-31-16,0 0-6 15,80-23 41-15,-41 16-4 16,2 1-12-16,0-2-4 15,0 2-13-15,1-1 4 16,-4 3-10-16,-4-1-2 16,-7 4-1-16,-9 1-40 15,-12 0-73-15,-6 7-85 16,-10 2-146-16</inkml:trace>
  <inkml:trace contextRef="#ctx0" brushRef="#br0" timeOffset="68879.896">19194 4494 610 0,'0'0'97'16,"0"0"-15"-16,0 0-82 15,0 0-1-15,0 0-6 16,0 0 7-16,6 39 6 16,-1-15 0-16,-3 6 29 15,-1 4-3-15,-1 4-9 16,0 2-9-16,-2 1-6 15,-1 0-5-15,3-4-4 16,0-4 1-16,5 0-13 16,11-3-46-16,4-2-27 0,3-2-22 15,0-8-123-15,1-11-70 16</inkml:trace>
  <inkml:trace contextRef="#ctx0" brushRef="#br0" timeOffset="69674.79">19419 4965 426 0,'0'0'135'15,"0"0"-64"-15,0 0-66 16,0 0 33-16,0 0 23 16,0 0-22-16,3 18 5 15,0-18 0-15,6 0 13 16,6-12-7-16,8-6-31 16,2-3-14-16,4-5-1 0,-4 1-4 15,-4 0 0-15,0 0 0 16,-5 2 0-16,-3 1-15 15,-6 6-1-15,-2 4-2 16,-4 6 18-16,-1 4-13 16,0 2 8-16,0 0-35 15,-2 4 0-15,-8 8 36 16,-4 3 4-16,2 3 6 16,3 0-6-16,2 1-5 15,3-1 5-15,1-2 0 16,3-2-2-16,0-3-1 15,0-2 2-15,9-1 1 0,3-3 6 16,6-3-4 0,4-2 3-16,4 0-5 0,4-4 0 15,-1-7-22-15,0-2 13 16,-1-1-6-16,-3-3-1 16,-3 2 10-16,-5 0 4 15,-1 3 2-15,-6 2 1 16,-2 4 4-16,-5 3-2 15,-3 1-1-15,1 2-2 16,0 2-18-16,3 11 13 16,0 10 5-16,1 2 31 15,0 7 2-15,-1-1-19 16,0-1-1-16,-1-4 0 16,-1-7-10-16,1-4-3 15,2-4 6-15,-1-3-1 0,0-2-5 16,0-5-9-16,0-1-17 15,6-5 22-15,1-11 4 16,5-7 5-16,-1-1-5 16,-4 3 3-16,-5 7-3 15,-1 10 2-15,-4 4 2 16,1 0-4-16,2 0-7 16,3 4 5-16,6 7 2 15,3 1 0-15,6-1 4 16,6-1-3-16,6-7 3 15,5-3-4-15,4 0-4 16,1-13-19-16,-1-7-71 0,-7-2 8 16,-4 0-106-16,-9 6 110 15,-10 5 82-15,-7 5 2 16,-5 6 7-16,-1 0-9 16,-2 19-21-16,-14 12 21 15,-5 10-1-15,-8 0-41 16</inkml:trace>
  <inkml:trace contextRef="#ctx0" brushRef="#br0" timeOffset="70588.856">15590 8238 387 0,'0'0'94'15,"0"0"17"-15,0 0-67 16,0 0-29-16,0 0-13 15,0 0 5-15,64-53 22 16,-38 44 1-16,5 2 11 0,5 4-22 16,9 1-9-16,3 2 2 15,6 0-10-15,3 0 4 16,2 0-5-16,3 0 9 16,1 0 1-16,3 0-5 15,-1 0-3-15,-2 0 7 16,-3 0-5-16,-3 7 1 15,-6 4-5-15,-5 4 0 16,-7 0-1-16,-6 3 5 16,-5 2-5-16,-3 2 5 15,-4 5-5-15,-3 2 0 16,-2 2 0-16,-2-2 0 16,-4-3 0-16,-2-6 0 15,-2-3 4-15,-1-3-4 16,-4-3-11-16,2-1-31 0,-3-3-42 15,0-4-3-15,0-3-114 16,0 0-119-16</inkml:trace>
  <inkml:trace contextRef="#ctx0" brushRef="#br0" timeOffset="70829.742">16760 8290 570 0,'0'0'26'0,"0"0"-26"15,0 0-8-15,0 0 7 0,74 6-3 16,-57 8 4-16,1 6 4 16,-1 4 31-16,2 2-6 15,1 3-2-15,-4 1-12 16,-1-2-4-16,-6 0-7 16,-6-3-4-16,-3-2 0 15,0 0-8-15,-16-2 2 16,-8 0-3-16,-11-1-37 15,-12-5-71-15,-12-5-93 16</inkml:trace>
  <inkml:trace contextRef="#ctx0" brushRef="#br0" timeOffset="71745.345">15911 7472 649 0,'0'0'2'0,"0"0"-2"15,0 0 9-15,0 0-9 16,0 0-7-16,0 0-4 15,-53-27 11-15,49 31 0 16,-1 9 1-16,1 6-1 16,3 0 6-16,1 2-5 15,0 0 2-15,11-4-3 16,4 3 0-16,-2-3 2 16,1 1 3-16,0-2-3 0,-4 2-2 15,-5-1 3 1,-5 2-1-16,0 4 3 0,-6 0 7 15,-10-1 20-15,0-1-17 16,-2-5-4-16,4-4-5 16,7-4-4-16,4-4 0 15,3-4-2-15,0 0 1 16,8 0-5-16,12-11 4 16,6-5 0-16,2-3 0 15,-3 4 0-15,-8 0 1 16,-3 6-1-16,-6 2 6 15,-3 2 10-15,0 0 7 16,-1 1-2-16,3 0 1 16,4 0-16-16,3-2 9 0,4-1-14 15,1-2 5-15,1 0 0 16,2-2 2-16,-3-3 2 16,1-1-10-16,1-2 10 15,1-4-7-15,0-4-3 16,2-3 3-16,-4-3-3 15,-4 6 2-15,-3 2-4 16,-5 8 2-16,-4 8 0 16,-3 4 0-16,-1 3-3 15,0 0-10-15,0 4 2 16,-5 17-6-16,-5 5 17 16,-2 5 1-16,2 1-1 15,3-4 5-15,3 0-3 0,3-5-1 16,1-1-1-16,0-5 1 15,5 0 2-15,7-4-1 16,3-2-2-16,2-1-30 16,1-5-40-16,-5-5-47 15,-8 0-224-15</inkml:trace>
  <inkml:trace contextRef="#ctx0" brushRef="#br0" timeOffset="71875.399">16256 7588 636 0,'0'0'0'0,"0"0"-34"0,0 0-95 15,0 0-33-15</inkml:trace>
  <inkml:trace contextRef="#ctx0" brushRef="#br0" timeOffset="72688.833">16644 7641 596 0,'0'0'6'0,"0"0"2"16,0 0 0-16,-82 22 27 16,56-8 0-16,5 1 29 15,3 3-31-15,7 2 1 16,1 3-24-16,7-2 0 0,3-1 1 15,0-5-10-15,2 0-1 16,10-6 1-16,1 0 3 16,1-2-1-16,0-5-2 15,0-2 3-15,-2 0-4 16,-3-1-2-16,0-10 2 16,-2-2 0-16,-2-4-5 15,-2-3 1-15,-2 1-25 16,-1 2 3-16,0 3-14 15,0 5 39-15,0 5-4 0,0 4-7 16,-1 0-3 0,0 4-4-16,-1 10 7 0,2 3 10 15,0 1-3-15,0 0 5 16,9-3-1-16,4-3 1 16,4-5 0-1,1-2 0-15,-3-5 1 0,1 0-1 16,-3 0 8-16,-3-7-8 15,-1-5 5-15,3-4-1 16,-3-1-4-16,4-1-5 16,-2 0-6-16,0 1 10 15,1 3-8-15,-2 3 5 16,2 2 2-16,0 4 1 16,0 4-10-16,-2 1-8 15,-1 0 8-15,0 0 9 0,-1 1-9 16,-2 9-4-1,-2 0 10-15,1 4 4 0,-3 0 2 16,4 3 1-16,-1-2 12 16,4-2 3-16,0-1-8 15,-1-6 2-15,2 0 1 16,-2-3-2-16,-2-3 2 16,4 0-1-16,2 0-2 15,3-10-2-15,7-4-3 16,0-4-4-16,0-3-16 15,1 3-14-15,-7 5 12 16,-4 3 15-16,-4 6 3 0,-3 3-7 16,-1 1-7-16,1 0 2 15,-1 5 11-15,5 6 1 16,2 0 1-16,1-1 2 16,3-1-1-16,4 0 0 15,5-5-2-15,6 0 0 16,5-4-73-16,1 0-266 15</inkml:trace>
  <inkml:trace contextRef="#ctx0" brushRef="#br0" timeOffset="74782.741">17307 8708 277 0,'0'0'0'0,"76"2"18"16,-27 0 40-16,2-1 11 15,1 1 22-15,5 0 24 16,4-1-57-16,5-1-29 16,1 0 16-16,3 0-20 15,1-3-5-15,2-9-7 16,0-5 5-16,0-2-8 15,-3-2-10-15,-1-4 1 16,-1-2 6-16,-4-5-6 16,-6 2-1-16,-1-5 0 15,-7 6 7-15,1 3-6 16,-5 5-2-16,-4 5-1 16,-3 5 1-16,-4 3 2 15,0 4-5-15,1 1 2 16,4 0 2-16,5 0 3 0,9 2-3 15,3-1 0-15,3 2 4 16,1 0-3-16,3 0 7 16,2 3 4-16,0 6-3 15,1 1 5-15,0 3-14 16,4 0 2-16,1 1-4 16,0 1 4-16,4 1-4 15,-1 1 0-15,6 2 2 16,2 2 4-16,4 2-4 15,-3 0 0-15,-7 0 3 0,-7 1-1 16,-8 2-1 0,-8-1-1-16,-4 2-1 0,-1 3 1 15,-2 0 1-15,-6 5-1 16,-2 2 0-16,-2 5-12 16,-2 5 12-16,2 1 0 15,-2 3 2-15,-1 1 0 16,-2 5-2-16,-3 1 0 15,-7 2-8-15,-5-2 5 16,-7-2 3-16,-9 0-1 16,-1 4-11-16,-7 2 11 15,-13 1 1-15,-8 1-1 16,-5 3 2-16,-9 1 0 16,-3 3 0-16,-8 4-1 15,-6 1 1-15,-9 2-2 0,-9-6 3 16,-8-5 4-16,-10-2-5 15,-11 0-2-15,-11-4 1 16,-12 0 0-16,-2-2 1 16,-8-4 10-16,-6-3-8 15,-4-3-3-15,-7-1 0 16,-6-3 2-16,-1 1 0 16,-4-1 1-16,-5-1 1 15,-6-5 4-15,-6-1-6 16,1-3-1-16,-7 0-1 15,0-3 0-15,-6 0-2 16,-6-3-2-16,-2-1 2 0,-8-2-4 16,-7 0 5-16,-4-1-5 15,-4-4 5-15,-3 1 1 16,0-4 11-16,0-1-11 16,2-3 0-16,-1-5 3 15,5-2 3-15,-2-2-5 16,-1-4-1-16,1-1 0 15,0 0 10-15,1 0-10 16,2-9-5-16,1 0 5 16,6-4 0-16,8-2 6 15,2-3-11-15,8-4 9 16,0-3-8-16,6-4 3 0,1 0 1 16,-2 2 4-16,1 1-4 15,0 3 0 1,6 1 2-16,8-2 1 0,5 0-3 15,8-3-5-15,2-1 5 16,-1 1 12-16,3 4-12 16,-7 5-4-16,-7 9 3 15,-7 7-1-15,-3 2 2 16,3 0-2-16,11 9 5 16,12 1-7-16,7 0 8 15,8-2-2-15,5-1 0 16,7 2 1-16,7-2-2 15,2 2-1-15,5-3 1 16,0-2-1-16,2 0 0 0,4-1-1 16,7-2 1-16,5-1 3 15,12 0-3-15,8 0 0 16,10 0 2-16,12 0-2 16,7 0 0-16,9-3 3 15,5 1-3-15,4-1 0 16,4 1 0-16,-1-4 0 15,-2 2-3-15,-3-4 2 16,-7 1 1-16,-4 1 0 16,-4 1 0-16,1 1 4 15,2-1-2-15,1-1-2 16,3 2-5-16,2 2 4 16,1 0 1-16,-1 1 0 15,2 1 0-15,-3 0 0 0,-1 0-2 16,-7 0 1-16,1 1-1 15,-4 3-1-15,5-1 3 16,3 1 0-16,9-2-2 16,9-1 1-16,10 0 1 15,10-1 0-15,6 0-6 16,1 0-70-16,0 4-60 16,0-2-77-16,0-1-4 15</inkml:trace>
  <inkml:trace contextRef="#ctx0" brushRef="#br0" timeOffset="75193.187">6711 10473 542 0,'0'0'0'15,"0"0"-40"-15,0 0-64 16,0 0 68-16,0 0 23 16,-87 51 13-16,43-30 61 15,-8 1-1-15,-7 5 25 16,-5 2-31-16,-2 5-33 16,2 4 6-16,2 4-26 0,3 3-2 15,4 1 4 1,3 2-3-16,7 2 7 0,9-1-3 15,11-1-3-15,7-6 8 16,11-5-5-16,7-2-3 16,0-4-1-16,18-1 0 15,7-7-4-15,13-3 4 16,14-9 5-16,15-7 18 16,24-4 24-16,20-15-13 15,21-6-23-15,13-3-4 16,4 7-7-16,-10 10-90 15,-17 7-174-15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3:40.676"/>
    </inkml:context>
    <inkml:brush xml:id="br0">
      <inkml:brushProperty name="width" value="0.05292" units="cm"/>
      <inkml:brushProperty name="height" value="0.05292" units="cm"/>
      <inkml:brushProperty name="color" value="#FF0000"/>
    </inkml:brush>
  </inkml:definitions>
  <inkml:trace contextRef="#ctx0" brushRef="#br0">19919 6945 0,'24'0'188,"1"0"-173,0 25 1,0 0-16,0 0 15,-1 0-15,26 24 16,-25-49-16,0 25 16,24 0-16,-24 24 15,0-24 1,0 0 15,-1 0-31,1 0 31,-25-1-15,25 26 0,0 0-16,0-26 15,-1 26-15,1-25 16,0 0 0,-25 24-16,25-49 15,-25 25-15,0 0 16,0 0-16,25 24 15,-25 1-15,24-1 16,1 26-16,-25-1 16,25 26-16,0-1 15,0 25-15,-25-25 16,0 50-16,24-25 16,-24-25-16,25 0 15,0 0-15,-25-49 16,25 0-16,0-25 15,-25 24-15,0-24 16,0 25 0,0-1-16,0-24 15,0 49-15,0-49 16,0 25-16,0 24 16,0-24-16,0 24 15,0-24-15,0-1 16,0 1-16,0 0 15,0-1-15,-25 26 16,25-26-16,-25 51 16,0-1-16,0-50 15,25 1-15,-24-25 16,24 24-16,-25 51 16,25-51-16,-25 1 15,0 24-15,25-24 16,-25-1-16,1 26 15,-26 24-15,25-49 16,0-1-16,1-24 16,-1 25-16,25-1 15,-50 1-15,1 24 16,24-24 0,0-25-16,0 0 31,-24 49-16,24-24-15,0-50 16,25 24-16,-50 1 16,26 25-16,-1-50 15,0 49-15,25-24 16,-50-25-16,26 25 16,24 0-16,-25 0 15,0-1-15,0-24 16,0 25-16,-24 25 15,24-50 1,-25 25 0,50-1-16,0 1 15,-25-25 1,1 25 0,24 0-1,-25-25 1,25 25-16,-25-25 15,0 49-15,25-24 16,-25 0-16,1 0 16,24-1-16,-25-24 15,25 25 1,-25-25-16,25 25 16,0 0-1,-25-25-15,0 0 16,25 25-16,0 0 15,-49 24 32,24-24-15,0-25-17,25 25 1,-25-25-1,1 49-15,-1-24 47,25 0-31,-25-25-16,0 25 16,0-25-1,25 25 1,-24 24 15,-1-49 0</inkml:trace>
  <inkml:trace contextRef="#ctx0" brushRef="#br0" timeOffset="3319.949">17785 10567 0,'-24'0'47,"-26"-25"-47,0 0 16,1 25-16,-26-25 16,50 25-16,-24 0 15,24 0-15,-49 0 16,24 0-16,-49-24 15,74 24-15,0 0 16,-24 0-16,-1 0 16,25 0-1,-24 0-15,-26 0 16,-24 0-16,-25 0 16,25 0-16,-25 0 15,0 0-15,0 0 16,-25 24-16,25 1 15,49 0-15,51 0 16,-51-25-16,26 25 16,-1-25-16,0 24 15,25 1 1,1-25-16,-26 0 16,50 25-1,-50 0-15,26 24 16,-1-49-16,0 0 15,-25 25-15,26 0 16,-1 0 0,25 0-16,-25-1 15,0 1 1,0 50-16,1-26 16,-1-24-16,25 0 15,-50 24 1,50 1-16,0-25 15,-25 0-15,1 24 16,24-24 0,-50 25-16,50-25 15,-25 49-15,25-24 16,-49 24-16,49-49 16,0 49-16,0-24 15,0-25-15,0 24 16,0 26-16,0-51 15,0 26-15,0 0 16,0-26 0,24 26-16,-24-25 15,0 0-15,25 24 16,0-24-16,0 25 16,0-50-16,-25 25 15,24-1-15,26 1 16,-50 0-16,50 25 15,24-26-15,-24 26 16,24-25-16,0 0 16,-24-25-16,49 24 15,1-24-15,-1 50 16,25-25-16,0 0 16,0-1-1,0-24-15,0 25 16,-25-25-16,0 0 15,25 0-15,0 0 16,25 0-16,-50 0 16,1 0-16,-26 0 15,25 0-15,-49 0 16,-1 0-16,1 0 16,-25 0-1,0 0-15,24 0 16,26 0-16,-1-25 15,25 1-15,-24-26 16,24 25-16,-25 0 16,-49 1-16,0 24 15,0-25-15,0 25 16,-1 0 0,26-25-1,-25 25 1,0 0-1,24-25-15,1 0 32,-1 1-32,26-51 15,-26 26-15,1 24 16,-50 0-16,50 0 16,-26 0-16,26 0 15,-25 1 1,0-26-16,-25 0 15,25 1-15,-1 24 16,1 0 0,0-24-16,25-26 15,-26 26 1,1 49-16,0-50 16,-25 25-1,25 0-15,0 1 16,-25-26 15,0 25-31,0-24 16,0 24-16,0-25 15,0-24-15,0 49 16,0-25-16,0 1 16,0 24-16,0-25 15,0 25-15,0-24 16,0-1-1,-25 1 1,0-1-16,0 0 16,25 26-16,-49-26 15,24 25-15,-25-24 16,25-1-16,1 25 16,-1 0-16,-50-24 15,75 24 1,-49-25-1,24 50-15,0 0 16,0 0-16,0 0 16,-24 0-16,-1-49 15,25 49-15,1 0 16,-26 0-16,25 0 16,-24 0-16,-1 0 15,0 0-15,26 0 16,-1 0-16,-25 0 15,25 0-15,1 0 16,-1 0-16,-25 0 16,25 0 15,1 0-15</inkml:trace>
  <inkml:trace contextRef="#ctx0" brushRef="#br0" timeOffset="6435.206">16892 7243 0,'-24'-25'78,"-1"25"-63,0 0-15,-25 0 16,26 0 0,-1 0-16,0 0 15,-50 0 1,51 0-16,-1 0 15,0 0-15,0 0 16,-24 0-16,24 0 16,-25 0-16,25 0 15,1 0-15,-1 0 16,-25 25-16,-24 0 16,24-25-16,25 25 15,-49-25 1,0 24-1,24 1-15,-24 0 16,24-25-16,0 25 16,26-25-1,-1 25-15,-25 24 16,25-49-16,-49 75 16,49-51 15,0 26-31,-24-50 15,24 25 1,0 24-16,25-24 16,-25 0-16,0 49 15,25-24 110,0 0-109,25-1 0,0 1-16,0 24 15,0-49-15,-1 25 16,1-50-1,25 25 1,-25-1 0,-1 1-1,1 0 1,0 0 0,25 0-16,-25 24 15,-1-24-15,1 0 16,0-25-1,25 49 1,-1-49 0,1 25-1,-1-25 1,26 25-16,-1 0 16,-24 0-16,49-25 15,-49 0-15,-26 0 16,26 0-16,0 0 15,24 0-15,0 0 16,26 0-16,-26 0 16,-24 0-16,-1 0 31,1 0-31,-25 0 16,24 0-16,26 0 15,24 0-15,25 0 16,0 0-16,-25 0 15,-24 24-15,-1 1 16,-24-25-16,-25 0 16,-1 0-1,1 0-15,0 0 16,25 0-16,-1 0 16,-24 0-16,25 0 15,24 0 1,-49 0 46,0 0-62,-1-25 16,26 25 0,-25 0-1,24-24 1,1 24-16,24 0 0,-24-25 15,0 0 1,-1 0-16,-24 25 16,25 0-16,-26 0 15,1-25-15,-25 1 16,25-1-16,0 25 16,49-50-16,-24-24 15,0 74 1,-26-25-16,26 0 15,-50 0-15,25 25 16,0 0-16,-1-24 16,1-1-16,0 0 15,0 0-15,0 0 16,-1 1-16,1-26 16,0 25-16,25 0 15,-26-24-15,1 24 16,-25 0-16,50-49 15,-50 49 1,25 25 0,-1-25-1,-24-25 32,0 26-31,0-1-16,0-25 15,0 1 1,-24 49-16,-26-75 16,-24 26-16,24-26 15,25 50-15,-24-24 16,-1-1-16,0 50 16,26-49-16,-26 24 15,-24-25-15,-1 25 16,-49 1-16,25-26 15,-25 50-15,25-25 16,-1 25-16,26 0 16,0 0-16,-50 0 15,0 0-15,99 0 16,-25 0 0,1 0-16,24 0 15,-25 0-15,25 0 16,-24 0-16,24 0 15,-25 0-15,1 0 16,-26 0-16,1 0 16,-1 0-1,1 0-15,24 0 16,-24 25 0,24 0-16,26-25 15,-1 0-15,-25 0 16,25 0-16,-24 0 15,24 0-15,-25 0 16,26 25 0,-1-1 140,0-24-140,25 25-16,-25-25 15,-25 25-15,26-25 16,-1 0-16,0 0 15,0 0 1,25 25-16,-25-25 16,1 0-1,-26 25 1</inkml:trace>
  <inkml:trace contextRef="#ctx0" brushRef="#br0" timeOffset="9598.891">14015 6697 0,'0'25'125,"0"25"-109,-25-26-16,25 26 16,-25-25-16,25 25 15,-24 24-15,-1 0 16,0 1-16,25-50 16,-25 24-1,0-24-15,25 0 47,0 24-47,0 1 16,0-25-16,0 0 15,0 24-15,0-24 16,0 0-16,0 24 16,0-24-16,0 0 15,0 0-15,0 0 16,0-1-16,0 26 15,0-25 1,0 0 31,0-1-47,0 1 16,0 25-16,0-25 15,0-1-15,0 1 16,0 25-16,0-25 15,0 0 17</inkml:trace>
  <inkml:trace contextRef="#ctx0" brushRef="#br0" timeOffset="10996.648">13593 7516 0,'-24'0'15,"24"25"1,0-1-1,0 26 1,0-25 0,0 0-1,0-1-15,0 26 16,0 24 0,0-49-16,0 0 15,0 49-15,0-49 31,0 0-15,0 0 0,24 0-1,-24 0 17,25-25-17,-25 49 32,25-49 94,0 0-126,0 0 17,-1 0-32,1 0 15,0 0 1,25 0-1,-26-25 1,1 1 15,25 24-31,-25-25 16,-1 0 0,26 25-16,-25-25 15,0 25-15,-1-25 16,1 0 31,-25 1-47,50-1 15,-50 0 1,25-25-16,24-24 16,-49 49-1,25 0 1</inkml:trace>
  <inkml:trace contextRef="#ctx0" brushRef="#br0" timeOffset="14767.247">14164 11708 0,'-25'0'140,"25"49"-108,-25-49-32,-24 50 15,24 0-15,0-1 16,0-49-16,25 25 16,-25 0-1,1-25-15,-26 49 16,0 26-16,1-50 15,-26 49-15,26-24 16,49-25-16,-25-1 16,-25 26-16,26 0 31,-26-1-15,50-24-1,0 0 32,0-50 47,0-25-79,0 26-15,25-26 16,0 50 0,-25-25-16,24 25 15,-24-25-15,25 1 16,0-1 0,0 0-16,-25 0 15,25 0 1,-25 0-16,24 25 15,1-24 1,-25-1-16,0 0 16,25 25-16,0-25 15,0 0-15,-1-24 16,1 49-16,-25-25 31,25 0-15,0 25-16,0-25 47,-1 1-32,26-26 1,-25 25-16,0 25 16,-1-25-16,26-24 15,-25 24 1,0 25-1,-1 0 189,1 74-189,0-49 1,0 25-16,0-1 15,-25-24-15,24 25 16,1-25-16,0-1 16,-25 1-1,25 0 1,0 0 15,-25 0-15,0-1-1,24 26 17,-24-25-17,25 0 1,-25 0-16,25-25 16,-25 24-16</inkml:trace>
  <inkml:trace contextRef="#ctx0" brushRef="#br0" timeOffset="17347.518">14065 11782 0,'0'25'125,"0"25"-109,0-26-16,0 26 15,0 0-15,0-26 16,0 26-16,0 0 16,0-26-16,-25 1 15,25 0 1,0 0 0,0 0 30,0 0-30,0 24 0,0-24-16,0 0 31,0 0-15,0-1-16</inkml:trace>
  <inkml:trace contextRef="#ctx0" brushRef="#br0" timeOffset="22216.621">17438 11609 0,'0'24'93,"0"1"-77,0 0 0,0 25-16,0-1 15,0-24-15,0 0 16,0 0 0,0-1-1,0 1 1,0 0-1,0 0-15,0 0 16,0-1-16,-25 1 16,0 25-1,25-25-15,0-1 16,-24-24-16,24 50 16,0 25-1,0-51-15,0 1 16,0 25-16,0-25 15,24-25 345,1 24-360,0-24 15,0 0 17,0 0-17,-1 0 1,1 0 0,25 0-16,-25 0 15,24 0-15,-24 0 16,0 0-1,0 0 32,0 0-15</inkml:trace>
  <inkml:trace contextRef="#ctx0" brushRef="#br0" timeOffset="25498.674">17190 7144 0,'50'0'250,"-26"0"-250,51 25 16,-50-25 0,49 24-16,-24-24 15,-26 0 16,1 0 16,0 0-31,0 25-16,0 0 16,-1 0-16,1 24 296,-25-24-280,0 0-16,0 25 16,0-26 15,0 1-15,0 0-16,0 0 15,0 0 1,0-1-1,-25 26 1,1-50-16,24 25 31,0 0-15,0-1 15,0 1 16,0 0-31,0 0 15,0 0 16,-25-1-47</inkml:trace>
  <inkml:trace contextRef="#ctx0" brushRef="#br0" timeOffset="54511.219">21481 8186 0,'0'-25'15,"-25"25"1,-24 49 0,-1 1-16,25 0 0,-24-26 15,-1 1 1,1 0-16,-26 25 15,1 24-15,-25 0 16,-1-24-16,-24 49 16,0-49-16,0 24 15,0 25-15,25-49 16,-25 25-16,50-26 16,-1 1-16,1-1 15,49-49-15,0 25 16,-25 25-16,1-25 15,-1-1 1,1 1-16,-1 25 16,0-50-16,1 25 15,-1-25-15,25 24 16,25-48 140,0-1-156</inkml:trace>
  <inkml:trace contextRef="#ctx0" brushRef="#br0" timeOffset="55566.684">19695 8806 0,'0'24'47,"0"1"-47,0 0 15,0 25-15,-49 24 16,24-49-16,25 0 15,-25 0-15,0 24 16,0 1-16,25-25 16,0 24-16,0-24 15,-24 0 1,-1 24-16,0-24 16,25 0-1,0 25-15,-25-26 16,25 1-1,0 0 1,0 0-16,-25 0 31,25-1-15,50-24 156,-25 0-172,0 0 15,-1 0 1,1 0 15,0 0-31</inkml:trace>
  <inkml:trace contextRef="#ctx0" brushRef="#br0" timeOffset="91493.354">4440 3101 0,'25'0'62,"50"0"-62,98 0 16,75 0-16,124 0 16,75 0-16,24 0 15,25 0-15,-24 0 16,73 0-16,51-50 16,-51 25-16,-49 0 15,-49 1-15,-199 24 16,0-50-16,-124 25 15,0 0 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24:44.2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50"/>
    </inkml:brush>
  </inkml:definitions>
  <inkml:trace contextRef="#ctx0" brushRef="#br0">3053 5470 134 0</inkml:trace>
  <inkml:trace contextRef="#ctx0" brushRef="#br0" timeOffset="258.515">3053 5470 134 0,'48'36'46'0,"-48"-40"-19"0,0-1 5 0,0 2-10 0,0 1-9 16,0 0-7-16,0-1 13 16,0 0 2-16,0 2 19 15,0-1-11-15,0 1-22 16,0 1-6-16,0 0-1 15,0 0 1-15,0 0 2 16,0 0 2-16,0 0 10 16,0 0 4-16,0 0-5 15,0 0 0-15,0 0-7 16,0 0-7-16,0 0 0 0,2-1-1 16,10 0 1-1,3-2 0-15,4 0 2 0,3-1 1 16,8-1-1-16,0-1 2 15,4 0-4-15,3 1-5 16,-1 1-54-16,-2-4-113 16</inkml:trace>
  <inkml:trace contextRef="#ctx0" brushRef="#br0" timeOffset="1026.68">3215 5562 300 0,'0'0'38'15,"0"0"-38"-15,0 0-18 0,0 0 16 16,0 0 2-16,0 0 7 16,19 0 63-16,0 0-23 15,0-3-17-15,3 3 3 16,-1-2-24-16,2 2-9 15,2 0 2-15,0 0 1 16,0 0 3-16,4 0-6 16,0 0 0-16,1 0 13 15,-2 0-10-15,-1 0 2 16,-2 0-10-16,0 0 24 0,-4 0-14 16,-1 0 0-1,-4 0-3-15,-4 2-2 0,-5-1-13 16,-3 1 13-16,-4 0-19 15,0 2-38-15,0 2 9 16,0 3 21-16,0 3 3 16,0 3-30-16,0-3-138 15</inkml:trace>
  <inkml:trace contextRef="#ctx0" brushRef="#br0" timeOffset="3298.497">11766 5586 286 0,'0'0'46'16,"0"0"9"-16,0 0-27 0,0 0 12 16,0 0-10-16,0 0 0 15,1-39 20-15,1 35-27 16,-2 0 12-16,2 2-2 16,-1 2-23-16,0 0-7 15,1 0-3-15,5 0 0 16,6 0 0-16,5 0 3 15,4 0-2-15,2 2 3 16,2 6-4-16,-1-3-2 16,2-1 2-16,1 1 3 15,-2-1-3-15,-2 2 0 16,1-1 0-16,-2-1 0 0,-2 0 0 16,-3 0 0-1,-3-3-4-15,-3 2 8 0,-3-2-7 16,-5-1 3-16,0 0 0 15,-3 0-2-15,-1 0 2 16,2 2-29-16,-1-2-27 16,1 6-52-16,0-1 49 15,2 3-23-15,0 2-47 16,3-3-31-16</inkml:trace>
  <inkml:trace contextRef="#ctx0" brushRef="#br0" timeOffset="4392.181">15363 5653 377 0,'0'0'23'16,"0"0"33"-16,0 0-29 16,0 0-10-16,0 0 12 0,0 0 2 15,0 0-15-15,2-5-9 16,7 0-3-16,3 2-4 16,-1 0 1-16,3-3 11 15,-1 3-11-15,2 1 11 16,-1-2 4-16,1 3-6 15,0 0-5-15,0 1-5 16,-1 0 4-16,2 0-1 16,-1 0-3-16,-2 0 0 15,-1 0 0-15,-2 0 2 0,-3 0-2 16,-2 0 6 0,-4 0-6-16,-1-1 0 0,0 1-3 15,0 0 2-15,0 0-4 16,0 0-3-16,0 0-7 15,0 0-42-15,0 0-31 16,0 0-17-16,-5 3 21 16,-3 5-35-16</inkml:trace>
  <inkml:trace contextRef="#ctx0" brushRef="#br0" timeOffset="5316.327">17793 5591 302 0,'0'0'29'0,"0"0"14"15,0 0-11-15,0 0-21 16,0 0 4-16,0 0-5 0,50-20-4 16,-41 17 4-16,2 3-10 15,-3 0 0-15,0 0-2 16,0 0-25-16,-3 3-63 16,1 5-71-16</inkml:trace>
  <inkml:trace contextRef="#ctx0" brushRef="#br0" timeOffset="7059.312">4407 6642 166 0,'0'0'25'0,"0"0"-11"15,0 0-3-15,0 0-9 16,0 0 15-16,0 0 40 15,0 0 6-15,3-8-20 16,-3 8-33-16,0 0-10 16,0 0-21-16,4 0-60 15,5 2 45-15,3 6-9 16,1-1-36-16,3-1-32 16</inkml:trace>
  <inkml:trace contextRef="#ctx0" brushRef="#br0" timeOffset="10627.226">8349 6319 182 0,'0'0'116'16,"0"0"-58"-16,0 0-8 16,0 0-28-16,0 0-4 15,0 0 23-15,2-14-26 16,-1 10 34-16,0 0-30 15,0 2-13-15,0 1-1 0,-1 1 6 16,0 0-9 0,1 0-2-16,1 0 0 0,3 0-2 15,4 0 2-15,1 0-2 16,5 0 2-16,3 3 0 16,0 1 0-16,5 3-4 15,2-1 3-15,0-1 2 16,5-1 2-16,-1 0-2 15,3-1-2-15,-1 1 2 16,1-1-1-16,3 1 2 16,3 0-4-16,4-1-2 15,-2 0 4-15,1 1 7 16,0 0-7-16,-5-1-3 16,1 1 3-16,-3-2 5 0,0 0-5 15,-3 1 0 1,-1-2 2-16,-2-1 4 0,-2 0-5 15,-2 0 3-15,1 0 3 16,-2 0-2-16,-3 0 3 16,-1 0 0-16,1 0-8 15,-4 0 1-15,4 0-1 16,-1-1 0-16,1 0 2 16,0 1 7-16,-3-2-9 15,1 2 1-15,-3 0 0 16,-3 0 2-16,-1 0-1 15,-6 0-2-15,0 0 7 16,-5 0-4-16,0 0 2 0,0 0-2 16,0 0-1-16,0 0 3 15,0 0 0-15,0 0-5 16,0 0 1-16,0 0-1 16,0 0 0-16,0 0-6 15,0 0-19-15,0 0-12 16,0 0-21-16,0 0-43 15,0 0-15-15,-10 3 20 16,-1 3-52-16</inkml:trace>
  <inkml:trace contextRef="#ctx0" brushRef="#br0" timeOffset="11917.603">11387 6420 275 0,'0'0'112'0,"0"0"-50"0,0 0 15 16,0 0-3-16,0 0-36 16,0 0-10-16,0 0 2 15,-2-6-16-15,2 6-14 16,4-2-1-16,10-2 1 16,4 2 0-16,6 1 1 15,3-2 4-15,2 3-10 16,5-3 11-16,2 1-6 15,3-2 0-15,-3 3 2 16,0-2 2-16,-3 1-4 16,-2 0 0-16,-2 0 0 15,1-1 2-15,-4 3-3 16,-4 0 2-16,-4 0 0 16,-2 0 0-16,-6 0-1 0,-3-1 3 15,-5 1-3-15,-1 0-2 16,-1 0 2-16,0 0-1 15,0 0 1-15,0 0-1 16,0 0-15-16,0 0-28 16,0 4-86-16,0 6 69 15,0 3-29-15,-2-3-139 16</inkml:trace>
  <inkml:trace contextRef="#ctx0" brushRef="#br0" timeOffset="27470.727">9491 7340 252 0,'0'0'47'16,"0"0"-38"-16,0 0 26 16,0 0 10-16,0 0-20 15,0 0-11-15,0 0 11 16,0 0-7-16,-2-14 11 15,2 12 21-15,0 1-11 0,0 1-5 16,-2 0-27-16,2 0-6 16,0 0-1-16,0 0-8 15,0 0 7-15,0 1-2 16,0 5 3-16,4 2 2 16,1-3-2-16,2 0-4 15,2 1 4-15,1-1 0 16,3 1 1-16,1-1 4 15,5 0 2-15,0 2 6 16,3-4-12-16,1 0 5 16,2 0-5-16,0 0 2 15,1 0 2-15,1-1-1 16,0 0-4-16,-2-2 2 0,1 0 0 16,-2 0-1-16,-3 0 7 15,0 0-3 1,1 0-5-16,1 0 4 0,0 0 0 15,-4 0-2-15,-4 0 1 16,-4 0-1-16,-3-2-2 16,-3 0 0-16,-5 2 2 15,3 0-2-15,-3 0 0 16,0 0 0-16,0 0-1 16,0 0-11-16,3 0-45 15,1-1-65-15,3 1-7 16,2-3-105-16</inkml:trace>
  <inkml:trace contextRef="#ctx0" brushRef="#br0" timeOffset="28659.773">12719 7217 28 0,'0'0'27'16,"0"0"44"-16,0 0-15 15,0 0 48-15,0 0-44 16,0 0-2-16,-4-11-27 16,3 11-31-16,1 0 2 15,0 0-2-15,0 0-2 16,0 0-6-16,0 4 8 0,7 2 22 16,4 2 12-16,4 0-21 15,3-1 0-15,2 0 13 16,4 1-8-16,0-2-5 15,2-1-13-15,0 0 17 16,-2-1-4-16,0 0-13 16,-2-1 6-16,0-3 0 15,-5 0-6-15,-3 0 9 16,-4 0-9-16,-3 0 0 16,-4 0 0-16,-2 0 3 15,0 0-1-15,-1 0 10 16,0 0-2-16,0 0 4 15,0 0-14-15,0 0-1 16,0 0-20-16,-3 2-27 16,-1 0-28-16,2 2-21 0,1 3-36 15,0-3-95-15</inkml:trace>
  <inkml:trace contextRef="#ctx0" brushRef="#br0" timeOffset="30010.167">16332 7323 359 0,'0'0'75'0,"0"0"-70"16,0 0-5-16,0 0 0 16,0 0 3-16,0 0-2 15,-5 0 3-15,5 0 3 16,0 0 6-16,0 0-8 15,0 0-5-15,0 0-4 0,0 0-3 16,0 0 6-16,0 1 1 16,5 1 0-16,4 1 1 15,5 0 16-15,5 0 10 16,3 0-8-16,4-2 3 16,3 2 0-16,0-1-4 15,0 2-14-15,1-2 5 16,-2 1-9-16,-1-1-3 15,-2-1 3-15,-5 0 11 16,-2 0-9-16,-6 0-2 16,-3 1 1-16,-3-2-1 15,-3 2 1-15,-3 0-1 16,0-2 0-16,0 2-1 0,0-2-7 16,0 0 8-16,0 0 8 15,0 0-5-15,0 1-3 16,0 1-10-16,-1 2-44 15,0-1 16-15,0 2-7 16,1-2-56-16,0 0-75 16</inkml:trace>
  <inkml:trace contextRef="#ctx0" brushRef="#br0" timeOffset="33500.373">4332 8113 251 0,'0'0'22'0,"0"0"9"16,0 0-2-16,0 0-4 15,0 0 9-15,0 0 10 16,-3 0 6-16,3 0-2 16,0 0-29-16,0 0-13 15,0 0 0-15,0 0-6 16,0 0-2-16,0 0 1 15,0 0 2-15,0 0-2 16,0 0 0-16,0 0-4 0,0 0 5 16,5 0 0-16,1 0 5 15,2 0 0-15,-1 0-1 16,0 0-4-16,-2 0 3 16,1 0-3-16,-2 0 0 15,1 0 1-15,0 0-2 16,2 0 5-16,-3 0-4 15,2 0 2-15,0 0-2 16,-2 1 0-16,1 1-2 16,1-1 2-16,2 0 9 15,1-1-9-15,2 0 9 16,-2 0-8-16,2 0-1 16,3 0-1-16,0 0 1 15,0 0 1-15,1 0 7 16,-1 0-8-16,-1 0 0 15,2 0 0-15,3 0 2 0,-1 0-2 16,2 0 0-16,4 0 4 16,2 0-10-16,2 0 13 15,3 0-3-15,-1 0 2 16,1 0-5-16,-1 0 0 16,-1 0 6-16,-1 0 1 15,0 0-3-15,-2 0-5 16,5 0-4-16,1 0 4 0,1 0 0 15,4 0 2 1,-1 0-2-16,-1 0 0 0,-3 0 7 16,1 0-7-16,-4-4 0 15,1 0 0-15,4-1 2 16,-6 1 10-16,2 1-12 16,-2-1-2-16,-1 4 2 15,0-2 3-15,-2 2-2 16,-1-1-2-16,0 1 2 15,-1 0-5-15,-3-2 4 16,1 2 0-16,-2-1 2 16,0 1-2-16,-4 0-2 15,2-3-2-15,-3 1 8 16,-1 1-4-16,3-2 0 16,0 3-4-16,0-3 4 0,1 0 0 15,0-1 0-15,0-1 3 16,2 1 0-16,0-1-2 15,3-1-1-15,-3 0 1 16,3-1-1-16,-6 0-8 16,4 0 8-16,-3-1 7 15,0 2-5-15,-3 0-1 16,1 0-2-16,-3 2 7 16,-1 0-13-16,-1-2 7 15,-1 4 0-15,-1-4-1 16,-1 2 1-16,-2-1-3 15,0 2-28-15,-1-5-58 0,1-1-85 16</inkml:trace>
  <inkml:trace contextRef="#ctx0" brushRef="#br0" timeOffset="34404.313">5948 7188 219 0,'0'0'149'0,"0"0"-113"0,0 0-27 15,0 0 33-15,0 0 35 16,0 0-12-16,0 0-28 15,0 0-11-15,0 0-8 16,0 0-1-16,0 0-2 16,0 0-6-16,0 0 2 15,0 0 43-15,0 0-53 0,6 0 2 16,2 4-6-16,3 2 2 16,3 4 1-16,-1 3 2 15,-1-1-1-15,0 3-1 16,-1 1 7-16,0 0-7 15,0 4 0-15,-2 1 1 16,-1 4-1-16,0 3 2 16,0 2-1-16,1 5 2 15,1-2-2-15,0 3 2 16,1-3 0-16,1-3-3 16,-1-2 0-16,0-1 2 15,-1-2-2-15,1-2 3 16,-2-2-3-16,0 0 3 15,-2-3-3-15,-2 0 0 16,-4 0 2-16,-1 0 5 0,0 1-5 16,0 1-2-16,-9-2-2 15,-3 3 2-15,0-5 4 16,0-1-3-16,3-1 2 16,0-4-1-16,2 0-2 15,2-2 0-15,1 2 0 16,-3-1 0-16,2 0-6 15,-1 1-11-15,-2 1-16 16,2-1-15-16,-3 1-10 16,1-1-59-16,-2-3-51 15,1-7-177-15</inkml:trace>
  <inkml:trace contextRef="#ctx0" brushRef="#br0" timeOffset="42142.958">12168 7105 18 0,'0'0'35'15,"0"0"-33"-15,0 0 19 16,0 0 47-16,0 0 21 16,0 0-13-16,0 0-22 15,0 0-4-15,0 0-14 0,0 0-23 16,0 0-2 0,0 0-11-16,0 0 7 0,0 0 2 15,0 0 5-15,0 0 9 16,0 0-5-16,0 0 10 15,0 0-13-15,0 0-8 16,0 0 0-16,0 0-7 16,0 0 5-16,0 0-5 15,0 0 0-15,0 0-2 16,0 0-3-16,0 2 5 16,0-2-4-16,0 0-4 15,0 3 6-15,0 1-7 0,0 3 9 16,0 3 6-1,0 0-6-15,0 1 1 0,0 1-1 16,0-3-7-16,4 0 7 16,-1-1-6-16,2 0 2 15,0 0 3-15,2-2 1 16,1 1 0-16,0 1 1 16,4-3 0-16,-1 1 4 15,1 0-1-15,-1 1 2 16,0-1-5-16,0 2 1 15,1-1 1-15,-1 2 2 16,1-1 2-16,-2-1-3 16,2 2 2-16,0-4-6 15,1-1 0-15,-1-1-1 16,2-1 1-16,0 0-2 0,1 0 6 16,1-2-1-1,2 0-1-15,0 0 0 0,-1 1 1 16,3-1-2-16,1 2-1 15,3-2 3-15,1 0-3 16,-2 0 0-16,0 0 4 16,-2 0-4-16,-1 0 2 15,0 0 1-15,-1 0 1 16,-2-2 2-16,-2-1 13 16,2 1-16-16,-2 0 3 15,0 0-6-15,2 0 0 16,-1 0 1-16,-1 1 4 15,3-1-5-15,-2 2 0 16,0 0 0-16,0-1 0 0,2 1 0 16,0-2 0-16,3-1 0 15,0 3 0-15,-2-2 3 16,-2 1-3-16,1-2 0 16,-3 2 1-16,0 0-5 15,-3-1 11-15,0 2-12 16,0 0 5-16,-1 0-5 15,-1 0 4-15,1 0 1 16,-1 0 0-16,0 0 0 16,0 2 0-16,1-1 0 15,3 0 3-15,-2 1-3 16,3-1 0-16,1 0 0 16,-1-1 3-16,2 0-1 0,-1 0-4 15,-3 1 1-15,1-1 1 16,-3 1 1-16,-1-1 0 15,0 3 0-15,-3-3-2 16,1 3 2-16,-1-3-5 16,0 3 7-16,1-3-3 15,-1 3 0-15,1-3-6 16,-2 1 6-16,3 0-1 16,2 0-8-16,0-1 6 15,5 0 1-15,3 0 1 16,-1 0 0-16,0 0 1 15,2 0 0-15,-3 0-2 0,1 0 2 16,-2-2 2-16,0 0-2 16,-3 0 0-16,-1 2 0 15,1-3 0-15,-2 2 0 16,0-1 1-16,-1-1-1 16,0 2 0-16,-2 1 0 15,1-1 0-15,1 1 0 16,-1 0-1-16,1 0 1 15,0 0 0-15,-1 0 1 16,2 0-1-16,1-1 0 16,-1 1 0-16,0-1 0 15,3 1-1-15,-2 0 3 16,0 0-2-16,-1-2 2 0,-1 2-2 16,0 0 0-1,-1 0 0-15,-1 0 1 0,2 0-2 16,-2 0 2-16,1 0-1 15,0 0 2-15,0 0-2 16,0 0 0-16,-2 0 6 16,3-1-4-16,-2 0 0 15,1-1 3-15,-2 0-4 16,2 1 10-16,-3 0-8 16,-2 0 1-16,2 0-4 15,-1 0 1-15,1 0 2 16,-2 0-2-16,0 1-2 0,1-2 2 15,-2 2 1-15,0 0-1 16,-2 0-1-16,1-1 0 16,1 0 7-16,0 0-5 15,0 1-2-15,-2-2-1 16,2 2 1-16,-3 0-3 16,0 0 1-16,2 0 2 15,-2 0 6-15,1 0-6 16,1-1 1-16,1 0-2 15,1 0 2-15,3-1 1 16,3 1-2-16,-1-1 13 16,2-2-12-16,-2 1 3 15,0-1-4-15,2 1-1 16,-3 0 1-16,-2 0 0 16,0 1 0-16,-2-1-2 0,-1 1 4 15,-1 0-1-15,1 2 2 16,-3-1 4-16,2-4 4 15,1 2 6-15,-1 0-14 16,0-3 4-16,1 2-7 16,0 1 2-16,0-1 0 15,-2 0 3-15,1 1-4 16,0 1-1-16,-1 1 0 16,-1-1 1-16,1-1 0 15,-1 0-1-15,1 0 3 16,2-1-3-16,-2-2 0 15,2 3 5-15,-2 0-12 0,0 0 7 16,-1 3 0-16,0 0 7 16,0 0-6-16,0 0-1 15,0 0 4-15,0 0 4 16,0 0-8-16,0 0-8 16,0 0 7-16,0 0 1 15,0 0 0-15,1 0 10 16,-1-3-8-16,1 0 1 15,1 1-2-15,-2 0-1 16,0 2 0-16,0 0-4 16,0 0 4-16,0 0 0 15,0 0-1-15,0 0 1 16,0 0 5-16,0 0-5 16,0 0-12-16,0 0 3 0,0 0 3 15,0 0 5-15,0 0-1 16,0 0-17-16,0 0 3 15,0 0 12-15,0 0-12 16,0 0 3-16,0 0 7 16,0 4 6-16,-2 0-3 15,-1 2 2-15,-1-3-2 16,-1 2-2-16,1-2 3 16,1 0 2-16,2 0 2 15,-1-1-1-15,-1 0-1 16,-1 3 0-16,-4 0 4 0,-1 2-12 15,-3 2-6-15,2 1-13 16,1 1 17-16,0-2-8 16,1-1-1-16,-1-1 17 15,3-3-6-15,2-1 4 16,1-1 3-16,1-1 2 16,2-1-2-16,0 0 1 15,0 0 0-15,-3 0 13 16,-1 0-12-16,-1 2-1 15,-1-2 0-15,-1 2-2 16,-1-1 2-16,2-1 1 16,-1 2-1-16,-2-1 0 15,0-1 1-15,-2 0-1 0,1 0 11 16,1 1-11 0,-2 0-7-16,-1-1 7 0,0 1 9 15,0 0-9-15,0-1 1 16,-2 1-2-16,3 2-4 15,-1-3-25-15,1 0-11 16,0 2-43-16,0-2-24 16,-1 0-149-16</inkml:trace>
  <inkml:trace contextRef="#ctx0" brushRef="#br0" timeOffset="45025.064">7062 7641 599 0,'0'0'26'0,"0"0"-3"15,0 0-11-15,-69-24 8 16,48 24-6-16,-2 0 7 16,3 0-9-16,2 5 10 0,2 6-4 15,2 6-18-15,3 6-5 16,1 2 4-16,3 5-2 16,1-3-2-16,4-3 5 15,2-6 0-15,0-3-9 16,0-3 3-16,6-3-3 15,1-4-10-15,3-2 9 16,3-3 0-16,3 0 10 16,5-5 7-16,-1-7 4 15,-1-5-5-15,-4 1 9 16,-3-1-15-16,-3 1-4 16,-7 0 4-16,-2-1 9 15,0 3-9-15,0 4-5 16,-7 1-5-16,-4 3 10 15,1 3 13-15,1 3-13 0,0 0 0 16,2 0 0-16,1 11-1 16,3 4-7-16,1 2 3 15,2 3 4-15,0-2-2 16,3 0-7-16,8-3 8 16,1-4-15-16,1-3 9 15,1 0 3-15,-2-4-14 16,0-3 9-16,0-1 10 15,-1 0-1-15,0 0 1 16,1-5 0-16,1-5 2 16,1-3 5-16,0-2-5 15,4-4-4-15,0-1 2 0,1 3 0 16,-1 3 13-16,-3 3-13 16,-1 7-1-16,-2 4 0 15,-3 0-5-15,3 4-11 16,-3 12 1-16,-5 5 16 15,0 4 11-15,-3 1-1 16,-1-1 9-16,0-1-8 16,0-6-6-16,0-2 1 15,0-7-4-15,0-3-2 16,0-4 0-16,2-2-16 16,7 0-2-16,7-12 18 15,4-9 0-15,3-6-23 16,0 3 2-16,-7 4-13 15,-1 7 25-15,-6 6 9 16,-2 4 10-16,-1-2-6 0,0 2-2 16,-2 0 4-16,2-3 19 15,2-3 4 1,2-3-8-16,3-5-10 0,0 0 1 16,1-2-11-16,2-1-2 15,-3 0 1-15,1 2-4 16,-9 5-20-16,-3 5 8 15,-2 5 13-15,0 3-29 16,0 0-12-16,0 8 12 16,-2 13 32-16,-3 3 8 15,1 3-3-15,3-3 6 0,1-5 0 16,0-5-9-16,7-6-2 16,3-2-10-16,3-4 10 15,6-2 0-15,1 0 7 16,4-2 4-16,0-8 2 15,-1 0-13-15,-2-1-10 16,-4 3 7-16,-3 1-24 16,-9 6 16-16,-3 1 4 15,-2 0-3-15,0 0-15 16,-3 6 25-16,-6 6 7 16,-1 3 5-16,2-1-5 15,6-5-3-15,2-1-4 16,0-3-4-16,0-2-10 15,8-2 1-15,3-1-10 0,2 0 23 16,5-6 0-16,0-5 0 16,2-4-57-16,-3 1 32 15,-2 1 22-15,-5 6-2 16,-5 4 5-16,-4 3 16 16,-1 0-16-16,0 0-9 15,0 9 9-15,-2 7 0 16,-8 7 26-16,1 4 29 15,-1 0-14-15,0-1-6 16,0-1-16-16,-2-3 11 16,0 0-28-16,-2-2 10 15,-3 0-3-15,3-4-6 0,0-1 4 16,5-6-5-16,2-4-1 16,5-1-1-16,1-4-1 15,1 0 1-15,0 0-10 16,0 0-9-16,3-5-6 15,11-12 25-15,8-6 0 16,4-5-27-16,3 1 9 16,5 0-63-16,-4-2-99 15</inkml:trace>
  <inkml:trace contextRef="#ctx0" brushRef="#br0" timeOffset="46532.836">8442 7782 512 0,'0'0'74'0,"0"0"-51"0,0 0-10 16,0 0-8-16,0 0-4 16,0 0-2-16,-21 40 2 15,21-21 1-15,0-6-2 16,6-1-7-16,9-6 4 16,8-3 3-16,5-3 9 15,5-5 22-15,2-11 2 16,1-9-17-16,-5-4-2 15,-1-1-5-15,-7-3-9 16,-4 1 0-16,-6 2-10 0,-4 5 10 16,-7 2 0-1,-2 6-18-15,0 6 14 0,-4 4-1 16,-1 5 5-16,3 2 0 16,-5 0-2-16,-2 18-6 15,-5 7 2-15,-2 9 5 16,0 4 2-16,-1 3 0 15,0 0 1-15,6-3 1 16,3-3-2-16,4-6 0 16,2-4 6-16,2-4-7 15,0-9-7-15,8-1-1 16,2-7-6-16,2-1 14 16,1-3 4-16,4 0 2 15,-2-6 16-15,-1-3-18 16,0-3-4-16,-5 0-1 15,-2-1 1-15,-5 2-3 0,-2-2 3 16,0 2-1-16,-7 2-17 16,-6 4 18-16,1 3 0 15,3 0-11-15,2 2 11 16,4 0-1-16,2 4-1 16,1 7-6-16,0-2 2 15,4 0-12-15,8 0 0 16,3-5 15-16,4 0 3 15,1-4 9-15,2 0 0 16,-1 0-3-16,-3-7 2 16,-3-1-8-16,-5-3 22 0,-1 2-20 15,-6 0 3 1,-3-1-5-16,0 2-16 0,0 2 10 16,-5 0 6-16,-2 6 1 15,5 0 22-15,0 0-19 16,-2 0-4-16,0 13-6 15,1 5-1-15,0 4 6 16,3-1 1-16,0-2 0 16,0-3 0-16,8-5-2 15,0-2-5-15,-1-5 1 16,0-2-2-16,-1-2 8 16,0 0 0-16,1 0 3 15,-3-11 3-15,0-2-6 16,-2-3-21-16,-2-1-20 15,0 5 5-15,0 3 29 0,0 3 14 16,0 5-14-16,0 1 1 16,0 0 1-16,-2 0-5 15,0 0-20-15,2 0 12 16,0 6 14-16,0 0 1 16,0-1-7-16,2 0-7 15,7-2-1-15,3-3 17 16,3 0 1-16,1 0 0 15,4-3 0-15,4-7 3 16,-1-3-3-16,2-1-54 16,-1 0-9-16,0 2 37 15,-5 5 9-15,-6 4 34 0,-6 3-21 16,-4 0 4-16,0 0 0 16,-1 10 0-16,-2 3 32 15,4 4 32-15,-3-3-45 16,4-1 15-16,1-3-26 15,0-5-8-15,5-2-13 16,2-3 13-16,5 0 4 16,7 0-4-16,3-7-75 15,0-13-199-15</inkml:trace>
  <inkml:trace contextRef="#ctx0" brushRef="#br0" timeOffset="49134.317">9612 7924 606 0,'0'0'63'0,"0"0"-53"16,0 0-5-16,0 0 0 15,0 0-5-15,0 0-3 16,0 0 1-16,-14-27-3 16,14 8-26-16,0-2 31 15,9 0 5-15,5-3-5 16,4 3-38-16,2 6 10 15,-1 1 0-15,2 7 28 0,-5 3 7 16,1 2-7-16,-5 2-3 16,1 0-5-16,-4 12-6 15,-4 3 14-15,-1 3 21 16,-4 1 5-16,0 1-4 16,0-2-2-16,0-1 19 15,-2-2-13-15,0-5-20 16,0-4-1-16,2-3-5 15,0-3-7-15,0 0-3 16,0 0-4-16,2 0-15 0,10-2 29 16,3-7 17-1,2-4-13-15,0 1-1 0,-3 3-3 16,-6 5 15-16,-1 2-14 16,-1 2 1-16,-1 0-4 15,-1 0 1-15,2 0-11 16,0 3 11-16,0 3 2 15,3 0-1-15,2 1 0 16,3-2 6-16,4 0 5 16,3-4-7-16,4-1 9 15,4 0-9-15,0-11 3 16,4-4 4-16,-6-1-11 16,-4-1-2-16,-7-1-10 15,-7 2-2-15,-4 7-1 16,-5 3 15-16,0 4-7 0,0 2-7 15,0 0 12-15,-5 2-6 16,-4 13 3-16,-3 6-1 16,6 0 6-16,2-1 11 15,4-4 0-15,0-2-3 16,0-2-3-16,4-5 4 16,0-3-8-16,6 0-1 15,-1-4 0-15,7 0 22 16,2-4-2-16,3-9 4 15,1-2-15-15,-2-1-5 16,-4-1 17-16,-2 1-16 16,-8 3 5-16,-3 1-2 0,-1 2-7 15,-2 2-2 1,0-2-22-16,0 7 22 0,0 1-22 16,0 2 23-16,0 0 13 15,0 0-13-15,0 0-17 16,0 5 5-16,0 9 4 15,0 2 8-15,2 2 0 16,5-2 3-16,0 0 0 16,4-4-3-16,2-2-7 15,-1-2-6-15,3-3 4 16,1-3 9-16,-1-2-1 16,2 0 2-16,0-1 10 15,-5-9-10-15,-1-3 2 16,-4-2-3-16,-3-3-1 15,1 0-2-15,-4 1-7 0,0 4 10 16,-1 4 0-16,1 2-3 16,1 4 3-16,0 1 0 15,3 1 0-15,1-1-7 16,1 2 1-16,0 0 6 16,1 0 0-16,1 0-9 15,-2 9 3-15,0 2-17 16,-1 2 23-16,-2 2 8 15,-4 2-7-15,0-1 2 16,0-1 5-16,0-2-6 16,0-3 0-16,0-4 3 0,0-4-5 15,0-2 0-15,0 0-13 16,5 0-37-16,2-7 29 16,4-7 20-16,0 0-26 15,0 1 11-15,-2 3 16 16,-2 6 13-16,-2 1-6 15,1 2-7-15,0 0 0 16,0 1-3-16,3-2 6 16,0 0-2-16,6-3 8 15,0-1 8-15,3-3-10 16,0-5 1-16,0-3-8 16,-1-5-22-16,-4-3-19 15,0 0 17-15,-5-3-24 16,-2 1-13-16,-1 2 12 0,-3 3-36 15,-2 8 85 1,0 9 25-16,0 4 22 0,0 1-47 16,0 6-1-16,0 13 1 15,-4 8 29-15,-5 8 32 16,1 4 5-16,0 0 4 16,1 3-30-16,4-4-11 15,3-7-15-15,0-9-4 16,0-8-3-16,0-8-7 15,0-3-3-15,2-3-2 16,3 0 5-16,4-5 23 16,2-14 9-16,3-8-32 15,3-5-27-15,-1-2-51 0,-1 2-18 16,1 7 68-16,-3 7 28 16,-1 9 19-16,-3 8-17 15,-2 1 5-15,-1 0-7 16,0 9-12-16,-2 4 12 15,-2 2 23-15,-2 3 2 16,0-1 6-16,0 1 3 16,0-1-13-16,-2 0-9 15,-3-2 2-15,-3-1-6 16,-1-3 4-16,0 0-10 16,0-4 6-16,1-1-5 15,4-3-3-15,4-3-1 16,0 0-1-16,0-7-1 15,0-7-102-15,0-2-50 0,6 3 99 16,0 2 56-16,-2 5 4 16,-2 4 41-16,0 1 5 15,-1 1 14-15,-1 0-6 16,3 0-40-16,3 0-4 16,3 0 14-16,8 0 15 15,4 0-25-15,2 0 34 16,4 0-45-16,2 0 14 15,-1 0-4-15,1 0-13 16,-2-3-1-16,-3-2 6 0,-6 1 0 16,-4-2-9-1,-6 2 0-15,-3 0 0 0,-5-1 0 16,0-3 0-16,0 3-14 16,0-2 6-16,0 4-1 15,0 1 9-15,0 2 7 16,0 0-7-16,0 0-1 15,0 0-4-15,0 2-11 16,-2 6 14-16,1 3-4 16,1-1 4-16,0 0-1 15,0-2 0-15,0-2 3 16,0 2 0-16,3-2-10 16,2-1 6-16,-1 1 1 15,1-4-4-15,1-2 7 16,2 0 1-16,0 0 1 0,1-3 12 15,-1-7 0-15,0-3-14 16,-3-2 0-16,0 0-8 16,-2 1 8-16,-1 1-1 15,0 4 1-15,0 2 0 16,0 3 0-16,0 0-3 16,1 1 2-16,1 2-9 15,1 0 8-15,-2 0-6 16,1 1 5-16,0 0 2 15,-1 2-15-15,2 7-10 16,-2 7 26-16,2 0 3 16,-1 1 25-16,1 1-5 0,2-4-14 15,0-3-7 1,4-1 8-16,3-6-3 0,1 2 1 16,4-6 2-16,3 0 8 15,1 0-18-15,3-8 12 16,-1-4-12-16,-1-3-39 15,-4 2-51-15,-5 0 14 16,-4 3-71-16,-9 2-113 16</inkml:trace>
  <inkml:trace contextRef="#ctx0" brushRef="#br0" timeOffset="51653.208">9360 8185 28 0,'0'0'39'0,"0"0"-28"15,0 0 10-15,0 0 36 16,0 0-51-16,0 0 38 16,0 0-6-16,13-16 71 15,-13 15-74-15,0 0 0 16,0 1-32-16,0 0 23 15,2-1-20-15,2 1-3 16,1-1-5-16,5-1 12 16,1 2 1-16,5-2-6 15,3 1 4-15,3 1-5 16,1 0 3-16,2 0 0 16,-1 0 9-16,3 0-5 15,1 0-9-15,8-3 1 16,5 0 2-16,6 0 11 15,6 0-14-15,0-2 6 0,4 1-7 16,-3 1-1-16,1-3 5 16,-5 3-4-16,-4 0-1 15,-2 2 5-15,-6 1-5 16,-2 0 0-16,-5 0 0 16,-1 0 0-16,-5 0 3 15,-5 0-3-15,-4 0 0 16,-5 0-7-16,-5 0 10 15,-4 0-3-15,-2 0 0 16,0 0-13-16,0 0-41 0,0 0-64 16,0 0-57-1,0 1 61-15</inkml:trace>
  <inkml:trace contextRef="#ctx0" brushRef="#br0" timeOffset="55371.772">10249 6402 91 0,'0'0'9'0,"0"0"16"0,0 0 0 16,0 0 17-1,0 0-18-15,0 0 10 0,0 0 14 16,10-39-33-16,-10 38 29 16,0 0-13-16,0 1 3 15,0 0-17-15,-1 0 14 16,-2 0-16-16,1 0 19 15,0 0-25-15,0 0-9 16,0 0 0-16,-1 0 0 16,-3 5 4-16,-2 2-2 15,2 0 2-15,-1 0-4 16,0-1 0-16,3 0 2 16,-1-3-1-16,3 0 2 15,-2 2-2-15,2-1 6 0,1 0-7 16,1 1-1-16,0-4-14 15,0 1-15-15,2 1 11 16,4-3 19-16,1 1 13 16,-1-1-6-16,-1 0 0 15,-2 0 4-15,-2 0-5 16,-1 0 8-16,0 0 6 16,0 0 5-16,0-6-21 15,0 2 4-15,0-1-11 16,-5 0 4-16,-2 1-1 15,0 3 0-15,1 1 1 16,0 0-1-16,0 0-5 16,1 9 5-16,1-2-1 0,2 2 2 15,1-2-1 1,1-1 0-16,0-2-9 0,0 0 5 16,0 1-3-16,0-2 6 15,1-1-8-15,3 3-36 16,-2-2-6-16,0 2 4 15,-2-4-58-15,0-1-140 16</inkml:trace>
  <inkml:trace contextRef="#ctx0" brushRef="#br0" timeOffset="56592.472">10203 6451 112 0,'0'0'31'0,"0"0"-29"0,0 0-2 15,0 0 4-15,0 0-3 16,0 0 79-16,14-10 15 16,-14 10-4-16,0 0-38 15,0 0 5-15,0 0 0 16,0 0-28-16,-4 0-22 16,-3 0-7-16,1 0 5 15,1 0-6-15,3 0 9 16,2 0-9-16,0 0 3 15,0 0-3-15,0 0-14 16,0 0-3-16,0 0 5 0,0 0 12 16,0 0 0-1,0 0 5-15,6 0 2 0,-2 0 0 16,2 0-2-16,-2-4 1 16,0 0 4-16,-3 0-6 15,0-1-4-15,-1 1 3 16,0 2-3-16,0-1 10 15,0 2-10-15,0-1 0 16,0 1 1-16,0 1-1 16,0 0 0-16,0 0-4 15,-1 0-7-15,-2 0-10 16,1 6 6-16,-2 1 13 16,3 3-27-16,1-1-21 15,0 1-45-15,0-2-24 0,0-1-126 16</inkml:trace>
  <inkml:trace contextRef="#ctx0" brushRef="#br0" timeOffset="58160.041">10397 6590 381 0,'0'0'42'16,"0"0"-25"-16,0 0-7 16,0 0 22-16,0 0 34 15,0 0-17-15,-2-6-32 16,5 0-11-16,3-2-5 16,4 0 2-16,3 1 1 15,1-2-1-15,3-1-4 16,-1 2 2-16,1-1 0 0,3 0-1 15,-2 2 0-15,2-3 0 16,5 1 7-16,-2-1-3 16,0-3-4-16,3 4 0 15,-4 0 0-15,3-1 8 16,-2 1-8-16,0 1 0 16,-1 0-1-16,-1 2 2 15,-2 1 1-15,1 0-2 16,2-1 0-16,4-2 0 15,4 0 2-15,-2 1-1 16,-1 1-1-16,-2 1 0 16,0 1 0-16,-1-1 15 0,3-1-4 15,-2 3 1 1,-2 1 0-16,-1 0-9 0,-1 0 6 16,-1 2-6-16,6 0-1 15,0 0-1-15,3 0 2 16,1-1-3-16,5 1 2 15,-1 0-2-15,-1 0 1 16,-4 0 0-16,-2 0 0 16,0 0 0-16,-2 0-1 15,1 0-4-15,0 0 4 16,1 0 9-16,2 0-9 16,2 0-1-16,-2 0 1 15,-2 0-6-15,-2 0 6 16,-2 0 0-16,1 0-1 0,2 3 1 15,2 0 2-15,-3 0-2 16,-2 2 0-16,-3-1-1 16,-7-1 1-16,2 1 1 15,-4-1 5-15,0-1-12 16,-1 1 6-16,0 0 0 16,0 0 7-16,1-1-7 15,-2 0 0-15,2 2-1 16,-1-1 1-16,0 0 0 15,3 0 0-15,0 1 0 16,2 0 0-16,0 0 0 0,-2 0 0 16,1 1 1-1,-3-1-1-15,3 2 0 0,3-2 0 16,-3 2 1-16,2 1-3 16,-3-1 0-16,-2 1 2 15,0-1 2-15,-2 0-2 16,1-1 1-16,-1-1 1 15,0 0-2-15,0-1 6 16,-3-1-3-16,1 1 0 16,1-3-2-16,-2 2 7 15,-1-1-5-15,-1 2 0 16,-1-1 0-16,0 0-3 16,0-1 0-16,-1-1-7 15,-1 0 15-15,-1 0-8 0,0 0 0 16,0 0 0-16,0 0-20 15,0 0-23-15,0 0 12 16,-6 0-1-16,-3 0-31 16,0 0-90-16,0 0 21 15,5-4-136-15</inkml:trace>
  <inkml:trace contextRef="#ctx0" brushRef="#br0" timeOffset="58525.98">12241 6383 403 0,'0'0'37'16,"0"0"51"-16,0 0-31 0,0 0 9 15,0 0-42-15,0 0 2 16,-6-17-5-16,6 17-5 16,0 0-5-16,0 0-8 15,10 0-5-15,1 0 2 16,3 8-3-16,0 1-2 15,-3 3 5-15,-2 1 5 16,0 3-5-16,-4 1-15 16,-3 2 15-16,-2 1 6 15,0 4-6-15,0 0 0 16,-2 0 0-16,-5 0 4 16,0-5-6-16,2-2 9 0,-4 1-5 15,-2-4-2 1,-1-1 3-16,-2 2-3 0,0-3 3 15,-1 3 3-15,0-3-12 16,3 0-11-16,3-4-25 16,0 0-60-16,2-6-98 15</inkml:trace>
  <inkml:trace contextRef="#ctx0" brushRef="#br0" timeOffset="92380.395">19302 11441 502 0,'0'0'25'0,"0"0"13"0,0 0-10 16,0 0-25-16,0 0 8 16,0 0 23-16,0 0-2 15,-7-11-6-15,7 11-15 16,0 0-9-16,0 0 1 15,0 0 0-15,0 9 0 16,-2 9-3-16,-1 7 1 16,-2 10 9-16,-1 4-8 15,-1 5 16-15,2 2-7 16,-2 1-5-16,1 3 10 16,-1 3-12-16,1 5 16 15,3 4-9-15,1 3-5 16,-1-1-1-16,2-1-2 15,-2 0 1-15,-2-4 1 16,2-1-2-16,0 3-3 0,0-1 1 16,-1 2 0-16,0-2 3 15,-1-4-1-15,2-4-1 16,-1 2-2-16,1-2 2 16,2 2 0-16,0-2-2 15,-1 0 1-15,2-1-1 16,-3 0 6-16,-2 0-3 15,1 3-2-15,-2-2 1 16,3 4 2-16,1 1-3 16,0 3-1-16,0 0 1 15,2 2 1-15,-3-2-2 16,1 3 4-16,-1-2-1 16,-1 1-1-16,-1-5-1 0,-3-1 0 15,-1 0 6-15,0-1 0 16,-2 1-6-1,1-2 10-15,-1 3-4 0,2-2-6 16,2 1 7-16,2-4-6 16,0-3 4-16,3-3-2 15,-2-2-3-15,2-1 1 16,0-4-1-16,1-3 0 16,1-3 1-16,0-6-2 15,1-4 2-15,5-6-7 16,3-6 4-16,2-5-12 15,1-6-38-15,5 0-18 16,4-17-12-16,2-21-152 16</inkml:trace>
  <inkml:trace contextRef="#ctx0" brushRef="#br0" timeOffset="95012.965">19341 11431 136 0,'0'0'173'15,"0"0"-120"-15,0 0 8 16,0 0-25-16,0 0 13 16,0 0 43-16,-6-6-27 15,6 5-5-15,0 1-23 0,0 0 9 16,0 0-28-16,0 0-5 16,0 0-12-16,0 0 2 15,0 0-3-15,0 0 0 16,0 0-1-16,14-1-6 15,5-1 7-15,10-1 10 16,3 2-8-16,3 1 6 16,1 0-8-16,4 0 2 15,4 0-2-15,3 6 3 16,2 2-3-16,2 0 0 16,2 3-3-16,-1 0 6 15,-2 3-3-15,-4-2 0 16,-1 1-7-16,-6-2 4 15,-2 0 3-15,-2 0 0 16,-4-3 2-16,-2-2-2 0,-2 0 0 16,-3-2-1-1,-3-2 1-15,0 0 0 0,-2-1-5 16,-1-1 13-16,-5 0-17 16,-3 0 19-16,-1 0-13 15,-4 3 3-15,3 0-1 16,-3 0-3-16,2 3 2 15,-2 0-3-15,-1 2 0 16,-1 1-4-16,-1 2 5 16,-2 3-1-16,0 2 5 15,0 3-1-15,0 3 1 16,-2 5 0-16,-4 6 8 0,-2 6-8 16,1 7 2-1,-1 8-2-15,2 8 0 0,1 2 3 16,2 1-3-16,2 0 0 15,-1-5 5-15,2-4-5 16,0 0 0-16,0 3 0 16,0 2 2-16,0-1-2 15,-2 1 3-15,-2-5 0 16,0-1-3-16,-1 0 1 16,-1-3 2-16,2-2-2 15,-1-4 4-15,2-1-2 16,1-4-1-16,1-1-2 15,1 0 6-15,0 0-9 16,0-2 6-16,0 0-5 16,0 1 4-16,0 0 1 0,0 2 2 15,0 1-6-15,-1-1 4 16,-1-3-5-16,2-4 2 16,-2-1-1-16,2-2 1 15,0 2 3-15,0-1-3 16,0 4 8-16,0 0-7 15,0-1 1-15,0 1-2 16,0-1 0-16,-1-1 0 16,0 2 6-16,-1-1 3 15,1-1-9-15,-1-1-2 16,-1-1 2-16,1-2 1 16,0-1 4-16,0 0-5 0,0 1 4 15,1 0-4-15,1 0 0 16,0-1 0-16,-1-4 1 15,0 0 1-15,0-2-2 16,0 1 0-16,-1-2 2 16,-1-2-2-16,1 3 4 15,-2-1-4-15,-1 2 2 16,2-1-1-16,-1-1-1 16,2-1 2-16,1-2-5 15,-2-1 7-15,3 0-7 16,0 0 3-16,0-1 0 15,0 1 0-15,0-2 3 16,0-1-3-16,0-1 2 0,-3-2-2 16,3-2 0-16,0-1-2 15,-2-1 2-15,2 2 2 16,-1-2-2-16,-1-1-2 16,0 1 2-16,0 1 0 15,-1 0 3-15,0 0-3 16,-2 0 0-16,-1 0 2 15,1 0-1-15,-2 1-1 16,0-3 0-16,0 1 0 16,-2-3 0-16,-1 1 0 15,1 0-1-15,-2-1 0 16,-2 2 2-16,-1-2 1 0,-1-1-2 16,0 2 1-1,-1-3 7-15,-2-1-8 0,0 0-2 16,-4-2 2-16,-2 0 2 15,-3 0 0-15,-1 0-1 16,-5-6 5-16,-4 1-6 16,-2 1 0-16,-1 0-2 15,1 1 2-15,0 1-9 16,-2 1 6-16,3-2 2 16,-1 2 2-16,1 1 2 15,5-3-3-15,-1 1 0 16,5-1-3-16,-1 0 8 15,3-1-5-15,4-1 0 16,2 3-1-16,1-3 0 0,2 2 2 16,1-1 1-16,4 1-2 15,-2 0 0-15,4 1 0 16,0 2 1-16,-1-2 6 16,-1 2-7-16,-2 0 0 15,1 0-2-15,0 0 2 16,1 0-4-16,2 0 4 15,2 0 0-15,1 0 6 16,2 0-5-16,2 0-1 16,2 0 0-16,2 0 1 15,0 0 1-15,0 0-2 16,0 0 5-16,0 0-4 16,0 0 8-16,0 0-9 0,0 0 0 15,0 0-6-15,0 0 13 16,0 0-7-16,0 0 10 15,0 0-5-15,0 0 3 16,0 0 3-16,0 0-8 16,0 0-1-16,0 0 2 15,0 0 5-15,0 0-2 16,0 0-2-16,0 0-1 16,0 0 6-16,0 0-10 15,0 0 0-15,0 0 7 16,0 0-7-16,0 0-2 15,0 0 2-15,0 0-20 16,0-5-28-16,1-8-75 0,6-10-539 16</inkml:trace>
  <inkml:trace contextRef="#ctx0" brushRef="#br0" timeOffset="97827.169">19388 11180 403 0,'0'0'31'0,"0"0"23"15,0 0-54-15,0 0-7 16,0 0 7-16,0 0 12 16,0 0 70-16,-2 2-39 15,8-3-31-15,0-5-12 16,0 0 1-16,1 0 6 15,-1-1-4-15,-1 0-1 16,0-1-2-16,-1-1 1 16,1-2-1-16,-1 1 12 15,-1-1-5-15,0 2 8 0,-2 0 8 16,1 1-16-16,1 1 2 16,-1-1-9-16,2 1 10 15,-1-2-4-15,-1-2-2 16,-1 1 0-16,1-2-3 15,-1 0 6-15,2-2-2 16,-1-2-2-16,-1 1 0 16,2 0 12-16,0 0-14 15,0 6 7-15,-3 3-5 16,2 3-3-16,-2 3 7 16,0 0-7-16,0 0-6 15,0 5-1-15,0 12-5 16,0 9 11-16,-8 7-3 15,-1 6 4-15,0 0 9 16,0-3-7-16,3-3 6 0,1-5-7 16,1-5 0-16,-1-4 3 15,2-5 0-15,1-3-3 16,0-7-2-16,2-1 1 16,0-3 0-16,-2 0 19 15,2 0 19-15,0 0-7 16,0-7-19-16,0-9-12 15,8-1-10-15,4-4-20 16,2-1-6-16,0 6 16 16,0 3-9-16,-3 4 22 15,-1 5-6-15,-4 4-11 16,0 0 12-16,0 0-8 0,0 9 18 16,-1 2-6-16,-1 5-2 15,-1 1 2-15,-1-2 8 16,0 3 3-16,0-5 3 15,-2 0-5-15,3-3 12 16,-1-1-12-16,1-1 7 16,0-4-7-16,0-1 10 15,4-2-7-15,5-1 1 16,7 0-4-16,5-1-1 16,5-11-22-16,-2-2-66 15,-3-7-233-15</inkml:trace>
  <inkml:trace contextRef="#ctx0" brushRef="#br0" timeOffset="98173.259">19825 10905 351 0,'0'0'72'0,"0"0"-50"16,0 0-15-16,0 0-7 15,0 0 21-15,0 0 32 16,81 0-6-16,-60 0-25 15,2 0-7-15,1 0-9 16,-4 0 0-16,-1 0-6 16,-6 0-37-16,-5 0-67 15,-5 0-11-15,-3 2-108 16</inkml:trace>
  <inkml:trace contextRef="#ctx0" brushRef="#br0" timeOffset="98458.179">19946 10911 455 0,'0'0'83'0,"0"0"-36"16,0 0-47-16,0 0-10 16,0 0 10-16,0 0 8 15,-3 56 37-15,-3-29 2 16,-2 2-18-16,0 2-7 15,1-2-7-15,-1 0-2 16,1-2 6-16,1-1-6 16,2-4-4-16,-1-4-8 15,2-4 3-15,1-5-1 16,2-2-6-16,0-1-1 0,0-3-29 16,3-3-56-1,9 0-96-15,1-16-304 0</inkml:trace>
  <inkml:trace contextRef="#ctx0" brushRef="#br0" timeOffset="98585.739">20007 11166 671 0,'0'0'3'15,"0"0"-3"-15,0 0-166 0</inkml:trace>
  <inkml:trace contextRef="#ctx0" brushRef="#br0" timeOffset="100931.464">14607 12375 414 0,'0'0'16'0,"0"0"59"15,0 0-71-15,0 0-4 16,0 0 5-16,0 0 8 16,0 0 11-16,0 0-3 15,53-5-1-15,-26 3 2 16,1 2-20-16,5 0 6 16,1 0-2-16,4 0 3 0,7 0-7 15,3 0 1-15,6 0-3 16,6 0 1-16,4 2 7 15,1 0-12-15,1-2 4 16,-3 0 0-16,0 0 0 16,2 0 1-16,-1-2-1 15,-1-3 5-15,-10-1-1 16,-5 0-4-16,-8 2 0 16,-7 1 1-16,-4 1-1 15,-2 0 0-15,-4 1 0 16,-5 0 3-16,-2 1-3 15,-4 0 1-15,-4 0-3 16,-3 0 5-16,-1 0 3 0,1 0-6 16,-3 0-7-16,0 0 6 15,-1 0 1-15,0 0-1 16,-1 0-1-16,1 0 1 16,1 0 2-16,1 2 1 15,0 1-1-15,0 0 6 16,0 2-3-16,-1 1 3 15,0 3-4-15,0 6-1 16,1 4 9-16,-2 8 0 16,0 8 11-16,1 3-2 15,0 6 2-15,2 6-10 16,0 1 4-16,0 4-12 16,1 2 2-16,-3 2 2 15,0-5-7-15,-2-1 4 0,0-2-4 16,0-4 0-16,-4-3 1 15,-4-1-1-15,-1-5-1 16,2-1 0-16,1-4 0 16,1-3-4-16,1-4-30 15,-1-4-10-15,1-6-8 16,-3-3-58-16,-7-8-98 16</inkml:trace>
  <inkml:trace contextRef="#ctx0" brushRef="#br0" timeOffset="102428.655">14625 12435 172 0,'0'0'63'0,"0"0"0"0,0 0-23 15,0 0 6-15,0 0 17 16,0 0 18-16,0-13-9 15,0 12-31-15,0 0-17 16,0 1-7-16,0 0-17 16,0 0 0-16,0 0 0 15,0 0-8-15,0 12 7 16,2 8 0-16,2 6 2 16,-3 6 4-16,1 4 3 15,1 5-7-15,0-1 14 16,2 7-10-16,-1 2-3 15,4 2 5-15,-1 2-1 16,2-1 8-16,0 0-13 0,-2-3 2 16,0-3-2-16,-2-5-1 15,-1-5 0-15,0-2 0 16,0-3 5-16,-1-1-4 16,2-4-1-16,-2 1 1 15,0-1-2-15,0-1 1 16,1 2 0-16,-1-1 0 15,-1-2 0-15,0-2 6 16,0-1-6-16,-2-4-4 16,0-3 4-16,1-3 0 15,-1-5 1-15,0-3-1 16,0-2 3-16,1-1 4 0,-1 0-6 16,1 0-1-1,-1 0 14-15,0 0 9 0,2 0 6 16,-2 0-2-16,3-1-1 15,0-5-13-15,4-3-12 16,1 0-2-16,4 0 1 16,5 1-10-16,3 0 10 15,3 0-1-15,5 0-8 16,3 3 8-16,1 3-8 16,3-4 7-16,3 0 2 15,4 1-5-15,3-1 5 16,3-1 4-16,1 1-1 15,1 0-3-15,-2-2-3 16,2 1-1-16,-3 1 2 0,-2 1-6 16,-2 0-1-16,-7 3 9 15,-1 0-7-15,-4 0 7 16,1 1 0-16,-2 0-2 16,2 1 1-16,2 0 2 15,-4 0 2-15,1 0 1 16,-1 0-4-16,-5 0 0 15,-4 0-7-15,-6 0 14 16,-3 0-7-16,-5 0 2 16,-3 0-2-16,1 0-1 15,-2 0 1-15,0 0 0 16,1 0 0-16,1 0 0 0,2-1 0 16,-2 1 6-16,-1-2 3 15,2 2-4-15,-3-2-4 16,2 1 1-16,-1 1-2 15,-4 0-3-15,0 0 3 16,0 0-6-16,0 0 12 16,0 0-12-16,0 0-15 15,0 0-11-15,0 0-47 16,0-5-24-16,0-6-140 16</inkml:trace>
  <inkml:trace contextRef="#ctx0" brushRef="#br0" timeOffset="104628.443">13539 12575 23 0,'0'0'51'16,"0"0"6"-16,0 0 15 0,0 0 0 16,0 0 6-16,0 0-31 15,0 0-1-15,-15-22 1 16,15 22-44-16,0 0 8 15,0 0-11-15,0 0 1 16,0 0 6-16,0 3-6 16,0 8 8-16,0 4 45 15,0 0 9-15,0 0-27 16,3 0-35-16,3 0 4 16,3 0 10-16,0 0-13 15,1 1 6-15,2-1 6 16,1 2-7-16,2-1-5 15,1 1 0-15,2 1 5 16,1 2 2-16,1-3-3 16,-2 0-4-16,5 1-2 0,-2-3 0 15,1 0 4-15,2-1-2 16,1-2 7-16,1-2-1 16,2-4 4-16,-1 0 11 15,0-2-13-15,0-2-7 16,1-2 19-16,-3 0-12 15,2 0-5-15,-2 0 1 16,0 0-6-16,-2 0 0 16,0-2 7-16,-5 1-7 15,2 1 0-15,-4 0 1 0,0 0-1 16,-2 0 1-16,-1 0-1 16,-1 0 0-16,-1 0-4 15,-3 0-8-15,0 0 0 16,-3 0-23-16,-1 0-5 15,-1 0-21-15,-1 0-17 16,-2-9-102-16</inkml:trace>
  <inkml:trace contextRef="#ctx0" brushRef="#br0" timeOffset="104951.873">14139 12717 413 0,'0'0'48'0,"0"0"-48"15,0 0-13-15,0 0 11 16,70 18 2-16,-41-12 8 16,1 4 4-16,1 3 49 15,1 1-7-15,-2 3-28 16,-2 3-12-16,-2 1-14 15,-3 1 7-15,-6 0-11 16,-6 2 4-16,-9 1-4 16,-2 2 4-16,-5 2 18 15,-13 1-14-15,-9-2 5 16,-2-1-3-16,-3-2-6 0,-3-7-28 16,-1-1-69-16,0-8-84 15</inkml:trace>
  <inkml:trace contextRef="#ctx0" brushRef="#br0" timeOffset="105594.2">12909 12639 579 0,'0'0'22'15,"0"0"2"-15,0 0-19 16,0 0-4-16,0 0-1 16,0 0 0-16,0-6 6 15,0 22-5-15,2 6 36 16,2 6 11-16,-1 3-16 15,2 3-9-15,-4 3 4 16,-1 2-5-16,0-1-18 0,0-1 9 16,0-2-9-1,0-3 2-15,0-3-3 0,0-7 4 16,1-5-10-16,1-6 3 16,1-5-4-16,-3-5-24 15,3-1-40-15,3-3-8 16,3-23-121-16</inkml:trace>
  <inkml:trace contextRef="#ctx0" brushRef="#br0" timeOffset="106105.15">13092 12593 575 0,'0'0'13'0,"0"0"-1"0,0 0-12 16,0 0-1-16,0 0-1 16,0 0 4-16,0-14-4 15,0 14-2-15,3 8 4 16,3 7 0-16,-1 7 14 16,-3 3 7-16,0 1 2 15,-2 2-9-15,0 1-7 16,-6 3-4-16,-7-4 2 15,-3 1-4-15,1-5-1 0,1-5-6 16,3-8 0-16,2-5 6 16,1-4 2-16,0-2-2 15,3 0 1-15,1 0 2 16,2-2-3-16,2-1-2 16,0 1 1-16,0 1 0 15,0 1-6-15,0 0 6 16,0 0-7-16,4 0 6 15,3 2 2-15,3 6 11 16,-1 0 10-16,0 1 1 16,0 1-10-16,-1-2 10 15,1-1-2-15,-2 0 4 0,0-2-15 16,1 0-7 0,0-1-2-16,0 0 5 0,3-2-5 15,1 1-48-15,2 0 12 16,0-3-60-16,0 0-151 15</inkml:trace>
  <inkml:trace contextRef="#ctx0" brushRef="#br0" timeOffset="107516.133">13254 13111 401 0,'0'0'144'16,"0"0"-103"-16,0 0-18 15,0 0 67-15,0 0 19 16,0 0-23-16,0 0-38 15,1-22-40-15,6 7 4 16,0-2-3-16,2-1-9 16,-4-1-3-16,1 0 3 15,-2 2 4-15,-1-1-4 16,-1 6 3-16,-1 2-1 16,-1 2-2-16,1 5-6 15,-1 3 5-15,0 0 0 16,0 0 0-16,0 0-10 15,0 0-6-15,0 4 3 0,0 8 7 16,-1 4 7-16,-2 0-1 16,1 0 1-16,2-2 0 15,0-4-7-15,0-1 13 16,0-3-6-16,0-1 0 16,5-1-5-16,1-2 1 15,1 0 5-15,2 0-1 16,2-1 3-16,1-1-3 15,3 1-19-15,3-1-32 16,0 1-29-16,3-1-19 16,-2 0-163-16</inkml:trace>
  <inkml:trace contextRef="#ctx0" brushRef="#br0" timeOffset="110072.136">15612 12843 360 0,'0'0'118'15,"0"0"-54"-15,0 0-64 16,0 0-14-16,0 0 13 16,0 0 2-16,21 18 12 15,-14-15 21-15,4 0 1 16,1 1-4-16,3-2-10 16,3 0 2-16,6-1-2 15,3-1-12-15,3 0 5 16,2 0-5-16,2 0-6 15,2 0 0-15,1-5 5 16,3-4-8-16,3-1 0 0,-1 0 1 16,0-3-1-16,0-2 0 15,-3-1 4-15,0-1-1 16,1-2 2-16,6-2 8 16,3-3-6-16,0 3-3 15,1-3 1-15,-5-1-10 16,1-1 10-16,-3 0-3 15,0-3 3-15,-1 3-4 16,-3 2 6-16,-1 2 3 16,-3 5 7-16,0-1-7 0,-2 3-1 15,2 0 2 1,2 0-9-16,1 2 9 0,2-1-2 16,2-1-3-16,2-2-1 15,1 1-2-15,1-2-3 16,-1-1 0-16,3-1 5 15,1 2-5-15,1 0 4 16,-1 0-2-16,1 3-2 16,-2 0 4-16,0 3-8 15,-1-3 3-15,-1 3 1 16,2 0 4-16,-3-1-4 16,1 2 1-16,-2-1-6 15,2 1 10-15,0 1-1 16,-1 1-4-16,-3-1 3 15,-1 0-11-15,-5 1 8 0,0 0-1 16,-4 0-2 0,0 0 3-16,-3 2 0 0,0-2 5 15,-1 0-3-15,-2 0-2 16,-2 1-1-16,-5 4 0 16,-2 1 0-16,-2-1-5 15,0 1 2-15,3 0 4 16,3 1 0-16,2-1 1 15,0 0 0-15,0-1 1 16,0 0 0-16,3 0-1 16,2-2-1-16,0-2 0 15,0 1 2-15,-2 0 0 0,3 1-2 16,-3 1 0-16,-1-1 0 16,0 3-1-16,-1-1 0 15,3 0 1-15,3 0 4 16,3 1-4-16,2 0-2 15,-1-1 2-15,-4 0-1 16,-2 1 0-16,0-1-1 16,-4 1 4-16,-6 0-5 15,-2 3 2-15,-4-3 1 16,-1 2 10-16,-1-1-7 16,-1 1-3-16,2-2 0 15,2 1 3-15,2-1 0 16,-1 1-6-16,-1 0 14 15,-2-2-10-15,-1 2-1 16,-4 0 0-16,-2 2 1 0,-2 0-1 16,0 0-7-16,-2-2-9 15,0 1-45-15,0 1-2 16,0 0-31-16,-2 0-33 16,-7-2-30-16,-4-5-82 15</inkml:trace>
  <inkml:trace contextRef="#ctx0" brushRef="#br0" timeOffset="110403.56">18860 11738 342 0,'0'0'0'0,"0"0"-12"16,0 0-39-16,0 0 51 15,0 0 73-15,70 0-2 16,-39 0 14-16,3 0-23 16,0 0-29-16,0 1-6 15,1 5-26-15,-5 1 31 16,0 1-24-16,-3 3-7 16,-6-1 9-16,-3 2-2 15,-6 1-6-15,-4 2-1 16,-6 1-1-16,-2 1 0 15,0 1 0-15,-12 1 7 16,-7 1-4-16,-8 0-3 0,-8 3-31 16,-5-1-99-16,-8-1-106 15</inkml:trace>
  <inkml:trace contextRef="#ctx0" brushRef="#br0" timeOffset="112090.186">15657 12918 254 0,'0'0'41'0,"0"0"1"15,0 0-42-15,0 0 5 16,0 0-5-16,0 0 56 16,0 0 1-16,10 36 3 15,4-24 2-15,1 1-9 16,3-2-23-16,2 0-3 15,4 1 3-15,3-2-7 16,1-1 13-16,4 0-4 16,2-3-26-16,1 0-1 15,5-1 5-15,5-1 1 16,3-1-9-16,5 0 2 16,-1-3-7-16,5 0 7 0,0 0-4 15,2 0 1-15,2 0 2 16,1 0-3-16,-1 0 0 15,-1 0 1-15,-3-3 0 16,1-3 0-16,-3 0-1 16,3-2 0-16,-1-4 0 15,3 0 1-15,5-3 0 16,3-1 2-16,3 0-1 16,3 1-1-16,1-2 1 15,1-1-2-15,-2 1-3 16,-4 3-1-16,-3 1 6 15,-3 0-4-15,-7 4 2 16,-3-4 0-16,-5 0 4 0,-2-1-1 16,-1-1-3-16,1 1 0 15,-1 1 1-15,-1-1-1 16,-1 1-1-16,-3 0 1 16,-3 0 4-16,-3 0-4 15,-1 2-6-15,-1 0 6 16,-3 1 0-16,0 1 1 15,0 0-1-15,-2-2 0 16,1 2 0-16,2-1 1 16,-2-1-1-16,3 1 0 15,-1-2 2-15,0 0-2 16,3 0 0-16,-3 1 0 0,-1 1-1 16,-3 1 1-16,-4 1 0 15,-2 1 0-15,-1 0 7 16,3-1-7-16,1 1 0 15,5 0 0-15,-1 1 0 16,1 1 6-16,2 0-4 16,-3 2-1-16,-2 2 4 15,-5 1-2-15,-3 0 4 16,-4 0 3-16,2 0-4 16,1 0-3-16,2 0 9 15,2 0-11-15,3 0 3 16,3-1 1-16,0 0 8 15,0-1-10-15,2 0 16 0,-1 0-11 16,-3 1-5-16,0-1 3 16,-3 2-2-16,1 0 5 15,-2 0-4-15,-3 0 1 16,1 0 0-16,-4 0-5 16,-1 0 3-16,-4 0 5 15,-2 0-4-15,-4 0-2 16,-1 0-3-16,-3 0 0 15,0 0-1-15,0 0 0 16,0 0-1-16,0 0 2 16,0 0-5-16,3 0 5 15,-1 0-2-15,0 0 3 0,0 0-2 16,-2 0-5-16,0 0-31 16,0 0-23-16,0 0-12 15,0 0-36-15,-2-14-95 16</inkml:trace>
  <inkml:trace contextRef="#ctx0" brushRef="#br0" timeOffset="112441.949">19272 12303 520 0,'0'0'5'15,"0"0"-10"-15,0 0-39 16,0 0 38-16,0 0 6 0,0 0 98 16,3 0-45-16,12 0-35 15,6 6 6-15,1 0-10 16,1 1-6-16,-2 4-1 16,-3 0-2-16,0 2 2 15,-5 0 5-15,-3 2-12 16,-5 1 6-16,-3 2-2 15,0 0-4-15,-2 1 11 16,0 2-4-16,0-5 6 16,-5-1 5-16,-4-1-18 15,-2 1 1-15,-2-3-1 16,-5 3 0-16,-9 1-15 0,-4 3-73 16,-8 0-153-16</inkml:trace>
  <inkml:trace contextRef="#ctx0" brushRef="#br0" timeOffset="114115.119">15681 13043 76 0,'0'0'267'0,"0"0"-244"15,0 0-23-15,0 0 0 16,0 0 0-16,0 0 31 16,0 29 18-16,0-20 6 15,5 2-7-15,3 0-12 16,3-1-6-16,3 1 11 16,3-1-4-16,8 2-20 15,6 1 13-15,4-2-20 16,6 2 7-16,5-1 1 15,5 1-18-15,8 0 4 0,4 2-4 16,5 0 5-16,2 0-2 16,3 2-2-16,3-4-2 15,5-5 2-15,0-4-1 16,2-3 0-16,-1-1-1 16,-7 0 1-16,0 0 6 15,1-2-4-15,0-3-3 16,0 2 1-16,0-2 0 15,2 1 10-15,1 0-10 16,-1 1-1-16,-2 1-4 16,-4 2 5-16,-6 0 4 15,-2 0-3-15,-5 0-2 0,-2 0 7 16,-3-2-8-16,3 2 4 16,1 0-4-16,-2-2 4 15,-1 0 6-15,-3-2-8 16,-4-1 1-16,0 3-2 15,-1-2 5-15,0 1-4 16,-2-1 10-16,-3 1-3 16,-2-1-7-16,-4 2 1 15,0-3 3-15,-6-1 1 16,-1 0-5-16,-4 0 0 16,-2 0 3-16,-1 0 6 15,-3 0-3-15,0 2 10 16,-1 0-4-16,0-1-12 15,-3 3 3-15,3-1-7 16,0-1 4-16,2 3 0 0,2-2 0 16,-1 3 1-16,2-1-1 15,2-2 0-15,2 0 0 16,0 1 6-16,-2-2-6 16,-1 2-1-16,-4 1 1 15,0-1 0-15,-1 1-2 16,-1 1 2-16,-3-1 2 15,0 1-2-15,3 0 8 16,0 0-6-16,4 0-4 16,1 0-3-16,-1 0 5 0,1 0 1 15,0 0 0 1,-3 3-1-16,-1-1 2 0,-2 0-1 16,-4 1-1-1,-3 0 6-15,2 1-4 0,-5-2-2 16,2 1 0-16,2 1 0 15,0-1 0-15,1 1 2 16,-2 0-2-16,0-2 0 16,-3 1 1-16,-3-1 1 15,-1-1 2-15,-1 1-4 16,0-1 0-16,-1-1-8 16,-1 1 7-16,2-1-3 15,-2 0-10-15,0 0-26 16,1 0-10-16,0 0-26 15,-1 0-22-15,0-5-356 0</inkml:trace>
  <inkml:trace contextRef="#ctx0" brushRef="#br0" timeOffset="114550.707">19156 13057 364 0,'0'0'57'0,"0"0"-28"0,0 0-24 16,0 0 8-16,0 0 72 16,0 0-20-16,47 4-28 15,-30 0-18-15,2 3 6 16,2 1 6-16,-2 1-11 15,0-2-17-15,-2 4 8 16,-1-1 10-16,-3 0 0 16,-1 0-16-16,-2 3 3 15,-1-1-7-15,-1 3 17 16,-1-1-16-16,-4 3 8 16,-1-1-7-16,-2-1 5 15,0 2-1-15,0-1-4 16,-6 0 9-16,-3 0-3 15,-1-3 6-15,-1-1-15 16,-2 0 8-16,-4-2-7 0,-3 1 9 16,-4 1-8-16,-5 1-2 15,-10 1-71-15,-6 1-60 16,-3-3-161-16</inkml:trace>
  <inkml:trace contextRef="#ctx0" brushRef="#br0" timeOffset="121364.573">19147 11842 38 0,'0'0'68'0,"0"0"-54"16,0 0-8-16,0 0-2 16,0 0 29-16,0 0 16 15,0 0 10-15,0-20-12 16,0 17-23-16,0 1-11 0,0 1 15 16,0-1-3-1,0 2 2-15,0 0-17 0,0 0-9 16,0 0 5-16,0 0-6 15,0 0-3-15,0 0 1 16,0 0-2-16,0 0-5 16,2 0 5-16,1 2-3 15,-1 1 7-15,-1-1 5 16,2-1-5-16,-3 0-1 16,3 1 1-16,0 0 1 15,0 0 8-15,3 3-9 16,2 2-4-16,3 1-7 15,-1 0-116-15</inkml:trace>
  <inkml:trace contextRef="#ctx0" brushRef="#br0" timeOffset="121567.101">19147 11842 201 0</inkml:trace>
  <inkml:trace contextRef="#ctx0" brushRef="#br0" timeOffset="122056.028">19147 11842 201 0,'16'61'105'0,"-16"-61"-56"0,0 0-7 0,0 0 1 0,0-2-17 15,0 0-24-15,0 1 6 16,0 0-5-16,0 1 0 16,0 0 8-16,0 0 10 15,0 0 5-15,0 0 1 16,0 0-11-16,0 0-7 16,0 0-9-16,0 0 0 15,0 0 0-15,0 0-3 16,2 0 0-16,3 0 3 15,6 0 10-15,5 0 23 16,-1 0 2-16,3 0-14 0,-2 0-7 16,-1 0-3-16,2-4 0 15,-1 0 1-15,1-1-8 16,-3 2 8-16,-3-1-8 16,-1 1 4-16,-3 3 2 15,-2-1-4-15,-1-1-3 16,2 1 2-16,-2 0-2 15,1 0 5-15,-1 1-8 16,1 0 0-16,0 0 0 16,1-1 2-16,1 1 0 15,2 0-2-15,0 0 1 16,-2 0-1-16,1-2 0 16,-2 2 0-16,-2 0 1 0,-2 0-1 15,-2-2 0 1,0 2-1-16,0 0 1 0,0 0 0 15,0 0 1-15,0 0-1 16,0 0 2-16,0 0-2 16,0 0-24-16,0-1-9 15,0-2-8-15,0 0-27 16,0-4-154-16,0-1-191 16</inkml:trace>
  <inkml:trace contextRef="#ctx0" brushRef="#br0" timeOffset="122676.622">19297 11746 110 0,'0'0'93'15,"0"0"-36"-15,0 0-38 0,0 0 16 16,0 0-6-16,0 0 4 15,0-4-1-15,0 4-12 16,0 0 5-16,0 0-18 16,1 0 11-16,8 0-13 15,4 0 27-15,0 0-7 16,1 6-4-16,0-1-3 16,-1 0-17-16,1 2 13 15,-3-1-12-15,1 0 6 16,-1 1 2-16,1 2-2 15,-3-2-2-15,-1 4-6 16,-1 0 0-16,-1 1 8 0,-2 1-6 16,-2 2 2-16,0-1-2 15,-2 1-2-15,0 1 20 16,0 0-5-16,0 0-6 16,0-1-3-16,-6 1-3 15,-3 0-1-15,-5 1-2 16,-2-2 7-16,-3-1-5 15,-1-1-1-15,0-2 7 16,-1-1-6-16,5-2-2 16,5-4-4-16,0 1-16 15,4-4-30-15,5-1-36 16,1 0-63-16,1-1-39 16</inkml:trace>
  <inkml:trace contextRef="#ctx0" brushRef="#br0" timeOffset="132517.776">15162 12005 94 0,'0'0'19'0,"0"0"-6"16,0 0 36-16,0 0-13 15,0 0 21-15,0 0 11 0,0 0-21 16,0-39-32-16,0 34 17 16,0 0 8-16,0 2-9 15,0 1-3-15,0 1 2 16,0 1-4-16,0 0-4 15,0 0-5-15,0 0 1 16,0 0-14-16,0 0-1 16,0 0-3-16,0 0 0 15,0 0-4-15,0 6 4 16,-2 6 0-16,-2 0 5 16,2 1-5-16,-1-1 0 15,3-2 7-15,0-1-7 16,0-3-2-16,3-1 0 15,5-2 4-15,-2-2 2 16,3-1-4-16,-1 0 1 0,-1 0 3 16,-1 0 2-1,-1 0 9-15,-2-5-6 0,-1-1-1 16,0 1 9-16,-2 1 6 16,0 0-3-16,0 1-1 15,0 1-6-15,0 1-13 16,0 1 2-16,0 0 3 15,0 0-5-15,0 0 0 16,0 0-1-16,0 0-3 16,-2 0 1-16,2 0 2 15,-1 0-16-15,-1 0 17 16,1 0 1-16,0 0-1 0,-1 0-7 16,2 0 3-1,0 0-8-15,0 0 4 0,0 0-6 16,0 0-8-16,0 0 16 15,0 0-4-15,4 0-8 16,3 0-12-16,3 0-95 16,-2-4-173-16</inkml:trace>
  <inkml:trace contextRef="#ctx0" brushRef="#br0" timeOffset="133584.222">15195 11988 257 0,'0'0'48'15,"0"0"-34"-15,0 0 10 0,0 0 17 16,0 0-2-16,0 0-4 16,-18-24 46-16,17 23-34 15,-1 1-15-15,-1 0-7 16,1 0-17-16,0 0-4 16,-3 0 0-16,-1 5-6 15,-6 7 2-15,-1 3 0 16,2 0 2-16,-1 2 3 15,2-2-4-15,5-1 8 16,1-1-9-16,4-5 10 16,0-1-8-16,0-4 4 15,0 0-5-15,9-3 0 16,7 0-1-16,3 0 5 0,-1-3 0 16,2-6-2-1,-6 1 4-15,-5 1-4 0,-4-2-2 16,-3 2 10-16,-2-2-10 15,0 1 5-15,0-1-6 16,0 3 2-16,-6 0-2 16,1 2 0-16,1 2 0 15,-1 2-1-15,2-2-2 16,-2 2-1-16,-2 0-5 16,1 0 2-16,-3 0 7 15,2 0-6-15,-2 5 6 16,-3 3-1-16,1 0 1 15,1 0-1-15,4 1-2 0,1 0-3 16,3 0 5-16,0-1 1 16,2-2 0-16,0-2 0 15,0-1-4-15,0 0 1 16,4-3 3-16,5 0 0 16,4 0 0-16,0 0 0 15,-1-6 0-15,-3-1 0 16,-5-1 5-16,-2 0-2 15,-2 1 3-15,0-1-6 16,0 1 4-16,-7 4-3 16,2-1 15-16,2 3-16 15,-2 1-3-15,2 0 1 0,-2 0 1 16,1 1-25 0,2 8 4-16,2 1-21 0,0 0-68 15,3-4-85-15</inkml:trace>
  <inkml:trace contextRef="#ctx0" brushRef="#br0" timeOffset="137458.685">16018 12102 269 0,'0'0'135'16,"0"0"-36"-16,0 0-22 15,0 0-4-15,0 0-4 16,0 0-12-16,0 0-17 16,0-3-16-16,0-7-8 15,2-2 2-15,4 0-18 16,0-1 0-16,5 0 5 15,-1-2-5-15,2 0 1 0,0-4 6 16,-3-2-7-16,0 1 0 16,-4-1-7-16,-1 5 7 15,-2 5-1-15,-2 4-9 16,0 5 9-16,0 2-13 16,0 0-6-16,0 0 11 15,0 0-24-15,0 0 14 16,0 0 18-16,-2 11-3 15,-3 5 4-15,-2 4 0 16,2 0 0-16,2-1-3 16,2-4 8-16,1-3-7 15,0-2 2-15,0-3-13 16,6-1 13-16,3 0-1 16,0-3 4-16,2-2-3 0,0-1 0 15,3 0 0 1,-2 0 0-16,1-5 2 0,-3-3-2 15,-1 1 1-15,-2 1 3 16,-1-1-3-16,-1-2 6 16,-1 0-13-16,-4 0 6 15,0-1 0-15,0-2 6 16,0 1-6-16,0 0 0 16,0 0 5-16,0-1-4 15,0 2-2-15,0 0 0 16,5 0 1-16,1 3 0 15,1 2 0-15,2-1-3 16,1 2 2-16,-1 4-1 0,-1 0-2 16,0 0-3-16,-2 6-3 15,-2 5-3-15,-1 3 11 16,-1 3-11-16,-2-1 13 16,0 0 3-16,0-2-1 15,-2-2 1-15,0-5-2 16,1-1 2-16,1-4-2 15,0-2-1-15,0 0 0 16,0 0-6-16,3 0 6 16,15-14-1-16,6-5-8 15,3-1-37-15,-3 2-2 16,-3 5 15-16,-5 3 27 16,0 5-1-16,-1 0 7 0,-1 3 0 15,2 0-4 1,-4 1 1-16,0-2-2 0,-2 0-4 15,-3 1 9-15,0-2-5 16,-4 2 2-16,-2 0 3 16,-1 2-1-16,0 0-11 15,0 0-2-15,0 0-19 16,-9 0 33-16,-3 4 1 16,-1 11 13-16,2 1-5 15,0 3 1-15,4 0 8 16,0-1-13-16,5-5 6 15,0-3-8-15,2-5-3 0,0-3-14 16,0-2 14-16,0 0 23 16,0 0 37-16,7-13-10 15,3-5-47-15,2-4 4 16,-1-3-4-16,-1-1 1 16,0-1 0-16,1 0-4 15,-3 2-9-15,-1 1 1 16,-2 5-16-16,-3 7 10 15,0 4 12-15,-2 5 2 16,0 3 4-16,0 0-4 16,0 0-1-16,0 0-5 15,0 0-2-15,0 11 2 16,0 3 5-16,0 3 1 0,0-1 6 16,0-1-6-1,0-1 0-15,0-6 1 0,0-1 1 16,0-2 2-16,4-3-3 15,-2 0-1-15,1 0 1 16,2-2 5-16,5 0-4 16,2-2 10-16,5-9-10 15,-1 1-2-15,-4 1 5 16,-3 4-5-16,-5 4 0 16,-2 1 0-16,-2 0-3 15,0 0-6-15,0 0-4 16,0 3-8-16,0 9 17 15,0 0 4-15,0 3 3 16,0-4 4-16,0-3-7 0,0-2-3 16,0-3-6-16,6-3 9 15,4 0 0-15,3 0 9 16,1-2-2-16,0-9-4 16,-2 1-1-16,-1-4 7 15,-3-2-8-15,-1-1 5 16,-3-4-6-16,-1 3 0 15,0-2-2-15,-3 2-8 16,0 4 5-16,0 3-13 16,0 2 14-16,-7 3 3 15,2 4 0-15,-4 2-2 0,0 0-11 16,0 8-3 0,0 3-2-16,6-1-62 15,3 3-11-15,0-2-83 16</inkml:trace>
  <inkml:trace contextRef="#ctx0" brushRef="#br0" timeOffset="137726.2">16967 11670 276 0,'0'0'20'15,"0"0"-20"-15,-64-1 12 0,46 1 13 16,2 2 25-1,7 0-3-15,6 3 5 0,0-1-52 16,2 3 9-16,1 4-13 16,0 5 6-16,0 1-4 15,0-1 4-15,2-1-5 16,7-2 8-16,2-2-7 16,1-3 4-16,2-1 7 15,2-4-9-15,2-1 0 16,3-2-21-16,0 0-126 15</inkml:trace>
  <inkml:trace contextRef="#ctx0" brushRef="#br0" timeOffset="144037.198">14559 12355 144 0,'0'0'49'0,"0"0"-30"0,0 0-19 15,0 0 0-15,0 0 0 16,0 0 16-16,0 0 70 16,0 0-5-16,0-3-46 15,0 3-17-15,0 0 0 16,0 0-17-16,0 0-2 15,0 0 1-15,0 0-8 16,0 0 8-16,0 0-3 16,0 0-2-16,0 0 0 15,0 3 6-15,0 1-4 16,0 2 3-16,0 1 0 0,0 1 2 16,3-1-2-1,-1 3 0-15,1 1 8 0,1 2-7 16,0 2-1-16,1 1 0 15,-1 2 0-15,-1 1 2 16,-1-1-2-16,0 1-15 16,-2-2-50-16,0-4-120 15</inkml:trace>
  <inkml:trace contextRef="#ctx0" brushRef="#br0" timeOffset="144519.99">14601 12390 305 0,'0'0'71'16,"0"0"-53"-16,0 0-18 15,0 0-24-15,0 0 16 16,0 0 8-16,0 16 13 16,1-2 19-16,1 4-17 15,1 0 2-15,0 4-13 16,0 0-4-16,0 1 2 0,-1-3-2 15,0-2-4 1,-2-2-5-16,0-2-51 0,0-4-88 16</inkml:trace>
  <inkml:trace contextRef="#ctx0" brushRef="#br0" timeOffset="147405.978">20812 11622 204 0,'0'0'12'0,"0"0"0"16,0 0-5-16,0 0-7 0,0 0-11 16,0 0 4-16,0 0 7 15,0-37 0-15,10 30 1 16,-3 1 4-16,2-1 7 15,0-1 4-15,-3 1-3 16,3 0-7-16,-1-1-1 16,-2 2 37-16,-2-1 16 15,-1 2-11-15,-1 1-11 16,-1 0 31-16,0 0 5 16,-1 1-19-16,0 1-14 15,0 2-2-15,0-1-25 16,0 1-6-16,-8 0-3 0,-6 0-3 15,-4 1 6 1,0 8-2-16,-3 2 4 0,1 6-5 16,1 2-2-16,4 5 3 15,3 1-4-15,3-1 4 16,4-2-4-16,5-4 0 16,0-5 7-16,3-2-10 15,8-4 7-15,6-5-3 16,5-2 2-16,7 0 2 15,0-8 3-15,0-6-6 16,-5-2 5-16,-6-2-7 16,-6-2 5-16,-6 0-5 15,-3 0 0-15,-3-1 1 0,0 2-5 16,0 2-6-16,-11 3 10 16,-1 4-1-16,1 4 1 15,0 1-5-15,3 5 5 16,-2 0-5-16,1 2-25 15,-1 9-14-15,0 2 7 16,4 4 4-16,4 1-42 16,2 4-13-16,0 0-23 15,10-2-158-15</inkml:trace>
  <inkml:trace contextRef="#ctx0" brushRef="#br0" timeOffset="149191.17">20469 14814 531 0,'0'0'44'0,"0"0"5"16,0 0 4-16,0 0-19 15,0 0-6-15,0-57 13 0,0 45-13 16,3 0 1-16,0-1-4 16,3 1-16-16,1 0-8 15,1 3 2-15,4 1 1 16,-3-1-8-16,4 3 4 15,-3 3-3-15,-1 0 3 16,-2 3-1-16,-1 0-1 16,0 0 1-16,0 0-5 15,-3 6-9-15,-1 6 15 16,-2 6-7-16,0-2 6 16,0 3 1-16,-1-3 7 15,-6-1-7-15,0-4 1 16,2-4-1-16,2-2 0 15,1-5 0-15,2 0-1 0,0 0 1 16,0 0-28-16,2-5 7 16,9-6-29-16,1 0-26 15,-2 3 58-15,-4 5 13 16,-6 3 5-16,0 0 3 16,0 0-3-16,1 0 7 15,1 0 4-15,1 1 2 16,2 9 31-16,1 1-12 15,0-2-12-15,1 0 3 16,0-4-7-16,-2 0-12 16,3-2-1-16,0-3-2 15,4 0 3-15,2 0-4 16,1 0-34-16,1 0-43 0,-4-3-93 16,-3 0-131-16</inkml:trace>
  <inkml:trace contextRef="#ctx0" brushRef="#br0" timeOffset="149434.741">20804 14772 106 0,'0'0'276'15,"0"0"-162"-15,0 0-69 16,0 0-16-16,0 0 22 0,0 0 22 15,15-1-15-15,-5-1-27 16,8 0-5-16,-2-2-16 16,4 1-10-16,3-1 0 15,-3 0-31-15,1-2-53 16,0-1-71-16,-1-2-220 16</inkml:trace>
  <inkml:trace contextRef="#ctx0" brushRef="#br0" timeOffset="149701.683">21126 14651 402 0,'0'0'219'0,"0"0"-109"16,0 0-81-16,0 0-21 0,0 0 7 15,0 0-14-15,0 13 1 16,-1 1 1-16,-1 6 21 15,-1 0-8-15,1 4-9 16,-2-2-3-16,1-1 10 16,-1-4-11-16,1-4 0 15,-2-1-2-15,1-1-1 16,-1-2-1-16,1-4-42 16,2-2-26-16,1-3-110 15,1-1-260-15</inkml:trace>
  <inkml:trace contextRef="#ctx0" brushRef="#br0" timeOffset="150054.985">21248 14595 300 0,'0'0'51'0,"0"0"-14"15,0 0-30 1,0 0 20-16,0 0 19 0,0 0 39 16,58 21-30-16,-52-4 10 15,-2 3-15-15,-2 3-13 16,-2 2-12-16,0 1-2 15,0-1-10-15,-2 0 2 16,-8 0-14-16,-3-2 8 16,-6-1-8-16,-7 0-1 15,-8-1-58-15,-9 0-68 16,-10-3-127-16,-4-6-106 16</inkml:trace>
  <inkml:trace contextRef="#ctx0" brushRef="#br0" timeOffset="150579.467">20387 14616 285 0,'0'0'169'16,"0"0"-30"-16,0 0-67 15,0 0-18-15,0 0-19 16,0 0-5-16,-17-2-20 15,9 19-4-15,-1 4 10 0,1 6 6 16,0 3-9-16,3 3 10 16,3 3-14-16,2-1-6 15,0 0-3-15,14-2 2 16,11-3-9-16,11-7-23 16,13-6-41-16,11-14-24 15,9-8-184-15</inkml:trace>
  <inkml:trace contextRef="#ctx0" brushRef="#br0" timeOffset="151667.764">21547 13154 455 0,'0'0'166'0,"0"0"-114"15,0 0-14-15,0 0 1 16,0 0-12-16,0 0-10 16,-2-29 41-16,3 20-7 15,4-3-25-15,2-2-16 16,3-4-6-16,6-1-2 16,2-1-4-16,1 2-5 15,0 3-3-15,0 5-3 16,-5 4 0-16,0 2 13 15,-5 4-17-15,-3 0 3 16,3 0-3-16,-3 0-8 16,-2 10 12-16,-2 8 3 15,-2 2 3-15,0 6-4 16,0 0 11-16,-6 0 5 0,-1-4 4 16,2-5-8-1,2-5 3-15,0-7-4 0,3-3 1 16,-1 1-1-16,1-3 5 15,0 0 1-15,0-5-1 16,4-10-5-16,8 0-34 16,1 0-4-16,-1 4 22 15,-5 6 9-15,-3 3 7 16,-4 2-3-16,5 0 0 16,-2 0-15-16,1 7 18 15,1 1 5-15,0 1 1 16,1-2 10-16,2 0 2 0,0-1-5 15,1-1 9-15,2-1-22 16,3-4 2-16,-1 0 4 16,5 0-6-16,0 0-52 15,2-7-113-15,-1-8-328 16</inkml:trace>
  <inkml:trace contextRef="#ctx0" brushRef="#br0" timeOffset="152187.625">22083 12981 201 0,'0'0'155'16,"0"0"-68"-16,0 0-63 15,0 0-6-15,0 0-9 16,0 0 10-16,1 0-19 16,0 0 0-16,1 0-39 15,0 1-12-15,6 1-8 16,-1-2-22-16,-1 0-77 0,0 0 34 16</inkml:trace>
  <inkml:trace contextRef="#ctx0" brushRef="#br0" timeOffset="152349.033">22083 12981 62 0,'60'1'41'0,"-59"-1"35"16,0-1 41-16,1 1-36 16,0-1-37-16,2 1-22 15,2-1-12-15,2 1-7 16,1 0-3-16,1 0 2 16,-2 0-8-16,-1 0-14 0,-1 0-9 15,-1 0-24 1,0 0-61-16,-4 0-61 0</inkml:trace>
  <inkml:trace contextRef="#ctx0" brushRef="#br0" timeOffset="152670.704">22051 13164 325 0,'0'0'75'15,"0"0"-41"-15,0 0 33 16,0 0-3-16,0 0-21 15,0 0 9-15,59 0-38 16,-45 0-4-16,-1 0-7 16,2 0-3-16,0 0-14 15,-1-2-67-15,-3-1-84 16,-3-4-192-16</inkml:trace>
  <inkml:trace contextRef="#ctx0" brushRef="#br0" timeOffset="153818.47">22522 12794 554 0,'0'0'22'0,"0"0"24"16,0 0-46-16,0 0-45 15,0 0 45-15,0 0 5 16,-46 28 19-16,35-17-12 15,2-1-3-15,5 1-9 16,3-1 7-16,1 1 0 16,0-1-7-16,0 1-6 15,5 0 6-15,4 0 2 0,-2-2 3 16,0 0-5-16,-1 1 0 16,-3-2 6-16,-1 1-6 15,-2-1-6-15,0 0 5 16,0 0 2-16,-4 1 0 15,-4 0 5-15,1-3-2 16,3-1-4-16,1-4 3 16,3-1-3-16,0 0-6 15,0 0 0-15,0 0 3 16,0-4-6-16,8-4-13 16,4 0-2-16,-1 1 20 15,3 1 4-15,-1 1 1 16,3 0 2-16,0-2-3 15,-1 0 2-15,2 1 6 0,0-3 2 16,0 0-6-16,1-2 1 16,0 0-6-16,-2-3 1 15,-2 3-7-15,-3 0-3 16,-7 4 9-16,0 1 0 16,-4 5-7-16,0 1 7 15,0 0-2-15,0 0-20 16,0 0-32-16,0 0 15 15,-5 0 36-15,0 5 6 16,1-1-4-16,-1 0 1 16,0 2 1-16,0 1 13 0,-1 2 0 15,-2 1-8 1,2 1-1-16,1 0 4 0,1 0-6 16,1-1 1-16,3-3-3 15,0-1 0-15,0-2-1 16,1-1 1-16,8-1 18 15,0-2 31-15,5 0-15 16,0 0-10-16,-1 0-15 16,-1-3-2-16,-3-1-4 15,-1 0-3-15,1 0-7 16,0 1-45-16,1-1-95 16,-3 0 20-16,-1 1-143 15</inkml:trace>
  <inkml:trace contextRef="#ctx0" brushRef="#br0" timeOffset="154606.975">22704 12979 320 0,'0'0'150'0,"0"0"-57"15,0 0-63-15,0 0-13 16,0 0 24-16,0 0-3 15,-2 0-5-15,7 0-33 16,8 0 8-16,3-1-5 16,1-5-2-16,0 0 4 15,-2-1-7-15,-3-2 5 16,0-2-6-16,-3 1 3 16,-2-1-7-16,-1-1-1 15,-1 0-18-15,1 3 0 0,1 0-37 16,-2 5 38-16,2 1 19 15,3 1-18-15,0 2-45 16,1 0 46-16,-1 0 15 16,-3 0 8-16,1 0-4 15,-3 0 3-15,-3 0 0 16,1 4-2-16,-1 0 3 16,-2 0 9-16,2 2-7 15,-2 0 14-15,0 3 14 16,0 0 10-16,0 3 1 15,0-2-26-15,0 1 11 16,0-1-10-16,0-1-8 16,0-1 2-16,0-5-4 0,0 1-6 15,0-4-2 1,0 0 2-16,2 0 0 0,6 0 7 16,4 0-2-16,3-9 2 15,3 2-2-15,-5 1-5 16,-3 2 0-16,-2 3 1 15,-3 1-1-15,-1 0 0 16,0 0-8-16,-2 0 4 16,0 3 3-16,2 4 2 15,-1 1-2-15,2-1 2 16,-1 1-1-16,2-3 0 16,-1 0-1-16,-2-4 1 15,1 1 0-15,1-1-9 16,4-1-12-16,-1 0-56 0,0 0-122 15</inkml:trace>
  <inkml:trace contextRef="#ctx0" brushRef="#br0" timeOffset="155574.222">23340 12900 432 0,'0'0'121'16,"0"0"-81"-16,0 0-22 15,0 0 2-15,0 0 33 16,0 0-20-16,0 0-33 16,0 0 0-16,0 3-13 15,0 1 13-15,3 1 0 16,1 0-3-16,4-1 3 16,0 0 6-16,-3-1-6 15,3-1 1-15,-4-2 7 0,2 0-6 16,-1 0 13-1,4 0 12-15,0-7-16 0,0-1-6 16,0-2-5-16,0 1-5 16,-3-2-16-16,-2 2 3 15,-2 3 1-15,-2 3-2 16,0 3 2-16,0 0-14 16,0 0-51-16,-4 0 35 15,-4 8 46-15,2 0 1 16,2 0 6-16,1-1-5 15,1-3 15-15,2-2-16 16,0-1 0-16,0-1 0 16,0 0 33-16,6 0 41 0,10-3-26 15,2-6-29 1,3-3-5-16,1 1 6 0,-1-3-6 16,0-2-6-16,-1 1-8 15,-3 0 0-15,-2 2 0 16,-6-1 0-16,-3 5-3 15,-5 3 0-15,-1 2-20 16,0 4 12-16,0 0-27 16,-7 1-68-16,-6 12 106 15,-4 3 3-15,0 4 14 16,0 3-8-16,0 4-3 16,3-3-4-16,1 0 20 15,4 0 1-15,3-6-7 16,2 0-11-16,3-3 5 0,1-5-6 15,0-2 6-15,0-5-10 16,0 0 2-16,2-1-1 16,6-2 4-16,2 0 7 15,2 0 3-15,0-5-9 16,2-6-6-16,-4-2-1 16,-2-2-17-16,-5 3-14 15,-3 1-3-15,0 4-26 16,0 4 16-16,-5 3 3 15,-5 0 2-15,0 0 17 16,3 3 23-16,4 3 0 16,3-1-2-16,0 2-1 15,3-3-11-15,14 0 7 0,7 0 7 16,10-1 1-16,2 1-1 16,-2-2-49-16,-6-2-263 15</inkml:trace>
  <inkml:trace contextRef="#ctx0" brushRef="#br0" timeOffset="156881.158">21892 13554 492 0,'0'0'111'0,"0"0"-18"16,0 0-79-16,0 0-6 15,0 0 5-15,0 0 28 16,0 0-17-16,46-26-23 16,-22 11 7-16,1 1-7 15,-4-3 3-15,-3-3 0 0,-4 1-4 16,-4-4-17-16,-5 2-7 15,-5 2 1-15,0 3 0 16,0 5-9-16,0 4 0 16,-2 3 20-16,0 4 2 15,1 0 5-15,-2 0-10 16,0 8-19-16,-2 8 34 16,-1 5 0-16,0 3 19 15,-1 3 4-15,1-1-1 16,2 3 14-16,-3-4-12 15,3 1 11-15,1-2-12 16,-2-7-9-16,3-2 13 16,0-7-23-16,0-5 13 15,2-1-12-15,0-2 3 16,0 0 9-16,0 0 1 0,0 0-14 16,0-3-4-1,11-8 0-15,7-2-1 0,1 2-27 16,1 4 2-16,-2 1 4 15,0 5-4-15,-1 1 8 16,-2 0 9-16,-6 0 3 16,-2 2 0-16,2 6-3 15,-3 1 6-15,-1 1 3 16,0-2 12-16,0 0-9 16,1-1 11-16,1-2-11 15,3-2-2-15,3-3 1 16,5 0 1-16,5 0-3 0,2-3-14 15,2-9-21-15,3-2-154 16,-3-5-190-16</inkml:trace>
  <inkml:trace contextRef="#ctx0" brushRef="#br0" timeOffset="157126.732">22387 13433 480 0,'0'0'83'16,"0"0"-69"0,0 0-14-16,0 0 0 0,62 4 22 15,-44-4 7-15,-1 0-6 16,-1 0-11-16,-1-2-12 15,-2-1-46-15,-4-1-113 16,-7-2-174-16</inkml:trace>
  <inkml:trace contextRef="#ctx0" brushRef="#br0" timeOffset="157336.163">22512 13476 387 0,'0'0'40'16,"0"0"41"-16,0 0-19 16,0 54-18-16,0-35-8 15,0 1-2-15,0 2-25 16,0 1-7-16,-3 1 0 16,-3 1-2-16,-2 1-31 15,1-8-127-15,-2-6-169 16</inkml:trace>
  <inkml:trace contextRef="#ctx0" brushRef="#br0" timeOffset="162813.43">21438 12874 66 0,'0'0'311'0,"0"0"-281"15,0 0-18-15,0 0 37 16,0 0-23-16,0 0-5 15,0 0 18-15,-14 0 2 0,14 0-8 16,-1 0-8-16,1 3-16 16,-4 3-9-16,-4 3 0 15,-5 6 0-15,-4 5 0 16,-1 5 5-16,3 2-5 16,-2 2 0-16,2-2 6 15,4 2 3-15,1-3 5 16,3 1-8-16,3-1-6 15,4 1 0-15,0 0-7 16,2 3 7-16,17 3 0 16,10 0-8-16,12 2-12 15,9 1-8-15,7 1-23 16,4 4-76-16,7-1 17 16,2 0-67-16</inkml:trace>
  <inkml:trace contextRef="#ctx0" brushRef="#br0" timeOffset="163733.852">23868 12768 467 0,'0'0'29'15,"0"0"-10"-15,0 0 1 16,0 0-4-16,0 0-16 16,0 0-2-16,13 6 2 15,-5 7 4-15,1 3 8 0,1 1 4 16,1 5 10 0,1 0 1-16,1 3-10 0,2 1-3 15,-1 1-6-15,-2 2-7 16,-1-2 11-16,-4 1-6 15,-2 2-4-15,0 0 0 16,0 1 10-16,-3 1-12 16,1 2 4-16,-3 1 8 15,0-2-12-15,0 0 1 16,0-3 1-16,-6-4-2 16,-1 0-13-16,-3 0-9 15,-2-2-1-15,-4-2-30 16,-1-2-17-16,-7-3-56 15,-2-3-58-15</inkml:trace>
  <inkml:trace contextRef="#ctx0" brushRef="#br0" timeOffset="168639.038">12814 13392 430 0,'0'0'9'16,"0"0"-9"-16,0 0-11 16,0 0 11-16,0 0 4 15,64 11 9-15,-46-11 41 16,4 0 17-16,2 0-37 16,3 0-8-16,2 0-5 15,-6-2-8-15,0 0-6 16,-3 1-6-16,-2 1-1 15,-2 0 0-15,-4 0-29 0,-2 0-28 16,-8 0-100-16,-2 0-165 16</inkml:trace>
  <inkml:trace contextRef="#ctx0" brushRef="#br0" timeOffset="168889.695">12899 13475 199 0,'0'0'0'0,"0"0"-1"16,61 1 1-16,-37-1 0 16,0 0 16-16,0 0 52 15,1 0-11 1,1 0-32-16,-2 0-4 0,1 0-21 15,-2 0 0-15,1-2-1 16,-3-1-12-16,-3-1-109 16</inkml:trace>
  <inkml:trace contextRef="#ctx0" brushRef="#br0" timeOffset="171197.962">12708 7221 69 0,'0'0'150'0,"0"0"-95"0,0 0 22 15,0 0-62-15,0 0 3 16,0 0 26-16,0 0-9 16,-26-29-19-16,22 28-9 15,1 1 12-15,1 0 7 16,-1 0-15-16,-1 0-6 16,-2 0 1-16,0 5 3 15,0 0 17-15,1-3-20 16,2 0 8-16,-1-1-7 15,4 2-2-15,-2 0 7 16,1 1-12-16,1-1-2 16,0 2 0-16,3 0-11 15,8-3 5-15,7-1 8 0,-1-1 1 16,1 0 7-16,-5 0-7 16,-3-2 2-16,-5 1-1 15,-4-4 3-15,-1 2 0 16,0-1-5-16,0 1 3 15,-1 0-1-15,-8 0 2 16,-3 1-4-16,-2 2-3 16,-4 0 3-16,0 0 0 15,0 4 0-15,0 5-1 16,6 3 1-16,3 2-23 16,6 1-89-16,3-4-69 15</inkml:trace>
  <inkml:trace contextRef="#ctx0" brushRef="#br0" timeOffset="172659.282">10024 7248 155 0,'0'0'74'0,"0"0"-33"16,0 0-13-16,0 0-21 16,0 0 0-16,0 0-4 0,-23 0 14 15,18 0 8 1,3 0-8-16,-2 0-13 0,-3 0 1 15,2 6-1-15,-1-1-4 16,3 0-2-16,-1 1 2 16,2-1 9-16,2 1-9 15,0-2-17-15,0-1 6 16,8 1 10-16,3-2 1 16,3-2 0-16,7 0 24 15,0 0-10-15,0 0 11 16,-2 0-12-16,-5 0-11 15,-1-2 0-15,-8 0 11 16,-2 1-1-16,-3 0 5 16,0 0 4-16,0 0 10 15,0 1-30-15,-12-1 5 0,-1 1-6 16,-4 0 2-16,-1 0-1 16,0 0 2-16,0 0 3 15,1 0-6-15,2 0 1 16,1 0-1-16,1 0 0 15,4 2 8-15,5 0-6 16,3 1-4-16,1 1-9 16,0 1-66-16,5 2 15 15,9-4-69-15</inkml:trace>
  <inkml:trace contextRef="#ctx0" brushRef="#br0" timeOffset="174810.849">10209 7323 11 0,'0'0'113'0,"0"0"-30"15,0 0-17 1,0 0-24-16,0 0-17 0,0 0-6 16,0 0-15-16,-3 0 22 15,3 0 4-15,0 0 3 16,0 0 10-16,0 0-24 15,0 0 14-15,0 0-25 16,-3 0-3-16,3 0 5 16,-2 0-6-16,-2 0 14 15,1 0-16-15,-1-6-1 16,-3 4-2-16,0 0-14 16,1 0 15-16,0 1 0 15,2-1 3-15,0 2 1 16,1 0-4-16,-1 0 9 0,0 0-5 15,0 0-3-15,3 3-1 16,0 0 0-16,1 2-8 16,-2-1-3-16,2-1 0 15,0 0-19-15,0-2-7 16,3 1 4-16,6-2 22 16,0 0 10-16,1 0 1 15,0 0-31-15,-5 0 4 16,-1 0 16-16,-3-3 11 15,-1 3 2-15,0-2-2 16,0 2-1-16,0 0-4 16,0 0-16-16,-1 0-9 15,-3 0 7-15,1 0 12 0,1 5-18 16,-2 2-35-16,0-1-101 16</inkml:trace>
  <inkml:trace contextRef="#ctx0" brushRef="#br0" timeOffset="175389.763">10149 7348 314 0,'0'0'41'15,"0"0"65"-15,0 0-41 16,0 0-52-16,0 0-6 15,0 0-7-15,0 0-39 0,-4-16-94 16,8 23 22-16,3-1-99 16</inkml:trace>
  <inkml:trace contextRef="#ctx0" brushRef="#br0" timeOffset="183817.8">12950 13489 150 0,'0'0'37'0,"0"0"-35"15,0 0 0-15,0 0 8 16,0 0-10-16,0 0 2 16,0 0 0-16,0 0 1 15,3-4-1-15,-3 4 5 16,0 0 21-16,0 0-28 16,0 0-42-16</inkml:trace>
  <inkml:trace contextRef="#ctx0" brushRef="#br0" timeOffset="184045.832">12930 13473 547 0,'0'0'0'0,"0"0"-7"0,0 0-66 16,0 0 12-16,0 0 53 16,0 0 8-16,24 0 0 15,-14 0-1-15,5 0-36 16,2-3-174-16</inkml:trace>
  <inkml:trace contextRef="#ctx0" brushRef="#br0" timeOffset="185485.764">15051 11928 242 0,'0'0'13'0,"0"0"47"15,0 0-35-15,0 0-22 16,0 0 16-16,0 0 16 16,0 0 1-16,-9 3 10 15,9-3-13-15,0 0-18 16,0 0-13-16,0 3 4 16,0 0-12-16,0 3 4 15,0 2 1-15,0 2-9 0,3-1 10 16,-1-1 9-16,0-1-9 15,0-1 1-15,-2-3-1 16,0 0 0-16,2-1-5 16,0 0 2-16,3 0-14 15,1-2 11-15,2 0-6 16,1 0-13-16,0 0 21 16,-2 0-5-16,-4-6 6 15,0 0-4-15,0 0 7 16,-3 1 7-16,0 1-7 15,0 4 18-15,0 0-18 16,-3 0 1-16,-3 0-2 16,0 0 4-16,3 7-3 0,-4 5 3 15,5 0-1 1,2 2-1-16,0 0 5 0,0-1-6 16,0-1-10-16,0-3 1 15,4-2 0-15,4 0-11 16,-2-3-20-16,0 1-32 15,0-3-73-15</inkml:trace>
  <inkml:trace contextRef="#ctx0" brushRef="#br0" timeOffset="186926.475">16296 12228 105 0,'0'0'176'0,"0"0"-115"16,0 0-50-16,0 0 36 16,0 0 48-16,0 0-22 15,0 0-31-15,0 0-13 16,0 0-18-16,2 0-6 16,11-3 2-16,8 0-7 15,4 0 1-15,4 1 2 16,-1-2 4-16,-2 1-6 15,-2 1-1-15,-3 1 1 16,-3-2-1-16,-6 1 0 16,-2 0-3-16,-5 1-16 15,-5 1-19-15,0 0-25 16,0 0-85-16,-2 0-127 16</inkml:trace>
  <inkml:trace contextRef="#ctx0" brushRef="#br0" timeOffset="187242.183">16252 12264 157 0,'0'0'104'0,"0"0"-83"16,0 0 29-16,0 0 7 16,0 0-26-16,0 0-11 15,54-18 16-15,-35 12 2 16,1 4-31-16,1-2 6 16,-1 0-12-16,-1 2 0 15,-1 0-1-15,-2 1-8 16,-2 1-7-16,-3 0-69 15,-4 0-18-15,-2 0-177 16</inkml:trace>
  <inkml:trace contextRef="#ctx0" brushRef="#br0" timeOffset="190145.957">20751 15066 69 0,'0'0'1'0,"0"0"-1"0,7 61-6 16,1-42-58-16</inkml:trace>
  <inkml:trace contextRef="#ctx0" brushRef="#br0" timeOffset="195109.75">16259 12236 408 0,'0'0'77'15,"0"0"1"-15,0 0-65 0,0 0 14 16,0 0-21-16,0 0 38 15,0 0-12-15,-18-26-24 16,18 26 8-16,0 0-3 16,0 0-9-16,0 0-4 15,0 0-5-15,0 0 5 16,0-2 0-16,7 2 4 16,7-1-4-16,6-2 2 15,4 2-2-15,0 1-3 16,5 0-41-16,-1 0-43 15,-1 0-116-15</inkml:trace>
  <inkml:trace contextRef="#ctx0" brushRef="#br0" timeOffset="196182.902">19753 11829 120 0,'0'0'64'0,"0"0"-31"16,0 0-12-16,0 0 62 15,0 0-28-15,0 0-3 16,6-20-2-16,-6 18-28 16,0 1-20-16,0 1 37 0,0-1 0 15,0 1-16 1,0 0-20-16,0 0 0 0,0 0 8 15,0 0-9-15,0 0-2 16,0 0 1-16,0 0-3 16,0 0-10-16,0 0-49 15,0 0-22-15,0 4 40 16,0 0-62-16,-1-1-84 16</inkml:trace>
  <inkml:trace contextRef="#ctx0" brushRef="#br0" timeOffset="196297.247">19753 11829 334 0</inkml:trace>
  <inkml:trace contextRef="#ctx0" brushRef="#br0" timeOffset="196510.207">19753 11829 334 0,'2'-20'95'0,"-4"18"-70"0,2 2 48 0,0 0-24 0,0 0 6 16,0 0-1-16,0 0-35 15,0 0-17-15,0 5-2 16,0 10 0-16,0 7 12 16,0 3 2-16,-1 4 2 15,-1 2-10-15,1-2-3 16,0-1 1-16,0 0 2 16,-3-4-5-16,4-2 7 15,-3-6-6-15,3-4-1 16,0-6-1-16,0-1-1 0,0-3 1 15,0-2-36-15,0 0-14 16,0-2-35-16,0-18-252 16</inkml:trace>
  <inkml:trace contextRef="#ctx0" brushRef="#br0" timeOffset="197270.748">19753 11841 154 0,'0'0'27'0,"0"0"-20"15,0 0-7-15,0 0-12 16,0 0 11-16,0 0 1 15,0-1 0-15,0 1 0 16,0 0 29-16,0 0 78 16,0 0-18-16,0 0-26 15,0 0 16-15,0 0-22 16,0 0-19-16,0 0-13 16,0 0-25-16,6 0 0 0,10 0-2 15,7-2 2 1,9 1 0-16,4-1 13 0,0-1-8 15,-6 1-4-15,0 1 0 16,-9-1 3-16,-4 0 1 16,-6 0-1-16,-6 1-4 15,-2 1 6-15,-3 0-1 16,0 0 10-16,0 0 3 16,0 0-16-16,0 0-2 15,0 0-1-15,0 3 0 16,0 7 1-16,0 4 1 15,0 2-1-15,0 2 3 16,0 2-3-16,1 2 0 16,1-1 5-16,-2 1-5 0,0 1 0 15,0 0 0-15,0 0-1 16,-3 0 2-16,-5 1-2 16,-2-3 2-16,3-3 0 15,0-4-1-15,3-5 2 16,1-3-2-16,-2-2 0 15,3-1-3-15,0-3 2 16,-2 0 0-16,-1 0 1 16,-7 0 13-16,0 0-5 15,-3-7 3-15,0-2-11 16,-1-2-9-16,-5 2-3 16,-4 1-2-16,-3 3 14 15,1 1-10-15,2 3-15 16,4 0 14-16,3 1-27 15,4 0 2-15,3 0 9 0,4 4 18 16,1 3-60-16,6 1-41 16,0-3-122-16</inkml:trace>
  <inkml:trace contextRef="#ctx0" brushRef="#br0" timeOffset="198348.025">19861 11907 293 0,'0'0'72'0,"0"0"-45"16,0 0 0-16,0 0 20 16,0 0 38-16,0 0-11 15,-13-11-43-15,13 11-2 16,0 0-19-16,0 0-2 15,0 0-5-15,0 9-2 16,0 7 13-16,0 3-3 16,0 2 6-16,0 1-13 15,0 0 1-15,0 0 1 16,0-4 2-16,0 0-8 16,0-4-1-16,0-1-10 0,0-4-33 15,-2-4-45 1,1-5-106-16,1-2-88 0</inkml:trace>
  <inkml:trace contextRef="#ctx0" brushRef="#br0" timeOffset="198708.08">19909 11907 372 0,'0'0'68'0,"0"0"-61"16,0 0-4-16,0 0-3 15,0 0 17-15,0 0-6 16,12 2-9-16,-12 8 18 16,0 2 4-16,0 2 5 0,0 0-29 15,-7 1 17-15,-1-3-2 16,1-2 4-16,4-3-14 16,1-5 11-16,1-1-13 15,1-1 7-15,0 0-10 16,0 0 3-16,0 1 5 15,0 1-8-15,0 1 0 16,0 4 2-16,3-1 0 16,3 1 16-16,0 0-8 15,4 2 13-15,1 0-17 16,4-1 5-16,3 1-6 16,-3-2-5-16,4-1-51 15,-3-6-103-15,-3 0-216 16</inkml:trace>
  <inkml:trace contextRef="#ctx0" brushRef="#br0" timeOffset="199071.747">20037 11997 357 0,'0'0'8'0,"0"0"-7"15,0 0 4-15,0 0 52 16,0 0 60-16,0 0-46 0,-19 0-43 16,15 4-26-16,-3 2 1 15,-2 5 11-15,0 1 3 16,0-3 7-16,4 2-20 16,3-4-1-16,2 1-3 15,0 0-3-15,7 0-9 16,7 1 12-16,3 0 0 15,0-2 6-15,-4 1-6 16,-4-1 0-16,-6 1-15 16,-3 2-19-16,-8 3 17 15,-15 3 4-15,-6 4-37 16,-4 3-47-16,1 3 27 16,3 0-31-16,5-1-100 15</inkml:trace>
  <inkml:trace contextRef="#ctx0" brushRef="#br0" timeOffset="200111.058">19738 12381 622 0,'0'0'50'0,"0"0"-49"16,0 0-1-16,0 0 6 15,0 0 9-15,-8 81-1 16,3-49 18-16,-1 5 5 16,-1-1-18-16,2-3-1 15,-1-6-15-15,3-5 8 16,0-6-5-16,1-8-5 0,1-4-1 15,1-4 1-15,0 0 1 16,0 0 8-16,0-4-6 16,0-12-4-16,1-9-16 15,7-8-27-15,2-4 33 16,0-2 6-16,-1 2 3 16,-3 4-5-16,-1 4-9 15,-3 9 15-15,2 6 11 16,-3 4-6-16,0 5 7 15,-1 4 3-15,0 1-9 16,0 0 8-16,1 0-14 0,7 0-7 16,4 0 0-16,7 3 7 15,4 3 12-15,1 0-11 16,-1-2 6-16,-3-2-5 16,-5 0 0-16,-3-1-2 15,-4 0 0-15,-2 0-4 16,-1 0-21-16,-1 0-14 15,2 0-12-15,-5 1-42 16,-1 1-32-16,0 3-11 16,0 2 87-16,-8 2-10 15,-3 2-15-15,0-1 37 16,1 3 37-16,5 0 51 16,0 1 12-16,1 2-9 15,4-5 14-15,0 0-19 16,0-2 13-16,5-1 15 0,1-2-4 15,1-1-24 1,-3-1-18-16,-1-1-5 0,-2 4 9 16,-1-1-25-16,0 3 9 15,0 3-4-15,-3 2 4 16,-6 1-2-16,-3 2-10 16,3-1 3-16,-2-2 3 15,0 0-9-15,-1-4 2 16,-1 0 3-16,0-3-8 15,3-3 0-15,-4-1 3 16,2-3-3-16,-1-1-1 16,0 0-5-16,-1-1 0 0,0-7-22 15,3-2-18-15,1-2 9 16,1 3-9-16,5 3 36 16,0-1-13-16,2 3 4 15,1 2-31-15,1 0-42 16,0-1 7-16,0 2-8 15,0-4-80-15</inkml:trace>
  <inkml:trace contextRef="#ctx0" brushRef="#br0" timeOffset="200412.779">19812 12489 500 0,'0'0'69'0,"0"0"-57"16,0 0-12-16,0 0 0 16,0 0 37-16,0 63 16 15,0-39-18-15,0-3-20 16,0 1-3-16,0-2-7 15,-1-6-4-15,-1-1 4 16,2-5-5-16,0-2-18 0,0-5-22 16,0-1-45-16,0 0-75 15,4-12 51-15</inkml:trace>
  <inkml:trace contextRef="#ctx0" brushRef="#br0" timeOffset="200703.312">19902 12511 389 0,'0'0'129'16,"0"0"-98"-16,0 0-31 16,0 0 0-16,0 0 4 15,0 0 24-15,12 29 16 16,-10-19-26-16,-2 3-8 16,0-1 4-16,-2 1-6 0,-7-2-1 15,-2-3-3-15,1 0 3 16,1-1-3-16,5-2 3 15,3-3-7-15,1-1-2 16,0 1 2-16,0 0-8 16,0 4 6-16,0 1 2 15,7 2 2-15,3 0-2 16,1 1-1-16,-2 2-6 16,0 0-91-16,-6-2-222 15</inkml:trace>
  <inkml:trace contextRef="#ctx0" brushRef="#br0" timeOffset="201522.438">19538 13117 286 0,'0'0'208'16,"0"0"-139"-16,0 0-40 16,0 0-1-16,0 0 16 15,62-14-4-15,-43 12-14 16,1 0-14-16,0 2-12 15,-2 0 8-15,0 0-4 16,1 0-4-16,-3 0 3 0,-3 0-2 16,-1 0-1-1,-1 2 2-15,1-2-4 0,1 0 4 16,-1 1-2-16,-2-1 0 16,-2 0 0-16,-5 1 2 15,0 0-3-15,0 0 1 16,-3 0 0-16,3 3 4 15,0 2 2-15,1 2-2 16,0 2 6-16,-2 3 9 16,0 2-5-16,-2 2 7 15,0 1-20-15,0 2 27 16,-7 2-27-16,-4 4 2 16,-1 3-1-16,-2 2 7 0,-1 1-4 15,2 0-5 1,-2-5 6-16,2-5-6 0,3-5 3 15,2-5-1-15,1-4-2 16,4-3 0-16,2-3 0 16,0-2-3-16,-1 0 1 15,-1-5 1-15,-1-8-13 16,-1-6-15-16,-1-2-12 16,0 0 10-16,-1 4 13 15,-3 4-19-15,0 2-17 16,-5 2 14-16,-1 2-8 15,-1-1 35-15,-2 0-29 0,0 1 23 16,1-1 6 0,2-2-31-16,2-3-127 0</inkml:trace>
  <inkml:trace contextRef="#ctx0" brushRef="#br0" timeOffset="201961.523">19573 13095 437 0,'0'0'162'16,"0"0"-157"-16,0 0 7 15,0 0-12-15,-5 80 44 0,5-52 8 16,0 5-16-16,0-3-20 15,0 3 3-15,0-2-4 16,0-2-1-16,0-5-2 16,-1-4-10-16,-3-1 6 15,1-2-4-15,-1-1-3 16,-2-1 4-16,-1-3-4 16,2-1 1-16,0-2-2 15,2-4 0-15,2 0 1 16,1-5-1-16,0 0 0 15,0 0-3-15,0 0 0 16,4 0 3-16,15 0 4 0,7-4 3 16,5-4-7-16,1-2 8 15,-3 0-8-15,-4 2-4 16,-4 0 3-16,-3 2-24 16,-6 3-2-16,-8 0-24 15,-4 0-75-15,-3 3-240 16</inkml:trace>
  <inkml:trace contextRef="#ctx0" brushRef="#br0" timeOffset="202303.774">19623 13229 424 0,'0'0'117'16,"0"0"-71"-16,0 0-41 16,0 0-5-16,0 0 12 15,0 0 25-15,0 16 28 16,2-1-30-16,2 2-5 15,-1 0-25-15,-2 1 17 16,-1-2-15-16,1 0-6 16,-1-3-2-16,0-2 0 0,0-2-28 15,0-4-43-15,0-4-91 16,1-1-165-16</inkml:trace>
  <inkml:trace contextRef="#ctx0" brushRef="#br0" timeOffset="202591.862">19755 13190 551 0,'0'0'64'16,"0"0"-64"-16,0 0-48 16,0 0 41-16,0 0 7 15,0 0 1-15,-28 56 12 16,14-44-7-16,0 1-6 15,2-3-5-15,4-1 3 0,2-3 2 16,5-3-8-16,1 2-8 16,0-2-32-16,0 1 15 15,2-1 33-15,8 0 4 16,1 0 25-16,-2-2-8 16,1 2-8-16,1 0-10 15,1 3-3-15,-4-3-68 16,-5 1-228-16</inkml:trace>
  <inkml:trace contextRef="#ctx0" brushRef="#br0" timeOffset="203171.219">19652 13779 733 0,'0'0'118'15,"0"0"-104"-15,0 0-14 16,0 0-18-16,0 0 10 16,0 0 7-16,0 43-36 15,0-29-20-15,0-5-71 16,0-2-146-16</inkml:trace>
  <inkml:trace contextRef="#ctx0" brushRef="#br0" timeOffset="203341.873">19645 13954 576 0,'0'0'86'15,"0"0"-86"-15,0 0-52 16,0 0 50-16,0 0 0 16,0 0 3-16,-4 22-2 15,4-11-17-15,0 3-117 16,0-1-192-16</inkml:trace>
  <inkml:trace contextRef="#ctx0" brushRef="#br0" timeOffset="203471.539">19686 14238 434 0,'0'0'74'15,"0"0"-74"-15,0 0-72 16,0 0-250-16</inkml:trace>
  <inkml:trace contextRef="#ctx0" brushRef="#br0" timeOffset="204483.979">13207 13730 362 0,'0'0'0'15,"0"0"-290"-15</inkml:trace>
  <inkml:trace contextRef="#ctx0" brushRef="#br0" timeOffset="-209060.783">14587 12349 99 0,'0'0'64'0,"0"0"-38"16,0 0 3-16,0 0 11 15,0 0 19-15,0 0 12 16,0 0-49-16,0-13 3 16,0 11 18-16,2 1-29 15,-2 1 6-15,0 0-12 16,0 0-6-16,2 0 0 16,-2 0-2-16,0 0 0 0,1 0 0 15,3 0 0-15,2 0 1 16,5 0-5-16,1 0 7 15,2 0-3-15,4 0 1 16,0 0 0-16,1 0-1 16,2 0 0-16,3 0 0 15,0 0 0-15,2 0 3 16,1 0 2-16,-1 0-5 16,3 0-8-16,-2 0 8 15,-3 1 0-15,0 1-10 16,1-1 9-16,0 2-9 15,-2-1-3-15,2 2 6 16,0-1 1-16,-2 1 5 16,0 0-7-16,1 1-6 15,-3-1-10-15,0-2-20 0,-1 0-27 16,-2-2-24-16,0 0-77 16</inkml:trace>
  <inkml:trace contextRef="#ctx0" brushRef="#br0" timeOffset="-208527.818">15210 12390 114 0,'0'0'4'15,"0"0"8"-15,69 0 14 16,-40 0-14-16,2-3 1 16,-1 1-2-16,1 0-4 15,0 0 4-15,-1 2-5 16,1-1-5-16,2 1 4 16,0 0-5-16,3 0-6 15,-1 0-30-15,-1 2-40 16</inkml:trace>
  <inkml:trace contextRef="#ctx0" brushRef="#br0" timeOffset="-208372.481">15648 12414 178 0,'0'0'0'16,"0"0"-147"-16</inkml:trace>
  <inkml:trace contextRef="#ctx0" brushRef="#br0" timeOffset="-205086.553">13193 12336 307 0,'0'0'57'0,"0"0"-56"0,0 0-2 16,0 0 0-16,0 0-11 15,0 0 11-15,-7 0 2 16,7 0 0-16,0 0 6 16,0-2-7-16,0 1-32 15,10-2-117-15</inkml:trace>
  <inkml:trace contextRef="#ctx0" brushRef="#br0" timeOffset="-204916.246">13193 12336 426 0,'-27'-40'3'16,"23"40"24"-16,3 0-14 0,1 0-13 16,0 0-50-16,0 0-147 15,0 0 37-15</inkml:trace>
  <inkml:trace contextRef="#ctx0" brushRef="#br0" timeOffset="-204736.236">13137 12303 569 0,'0'0'3'15,"0"0"-6"-15,0 0-123 16,0 0-141-16,0 0 91 16</inkml:trace>
  <inkml:trace contextRef="#ctx0" brushRef="#br0" timeOffset="-194123.944">12129 13872 241 0,'0'0'10'0,"0"0"32"16,0 0-4-16,0 0-20 15,0 0-18-15,0 0-5 16,0 0 5-16,-55-54 0 0,49 51 9 16,3 2 10-1,1 1-6-15,-1 0-6 0,3 0-5 16,-1 0-2-16,1 0 0 16,0 0 1-16,0 0 10 15,0 0 36-15,0 0 24 16,0 0-33-16,0 0-23 15,-1 0-6-15,0 8-8 16,-2 7 29-16,2 5 3 16,-1 4-10-16,2 6-3 15,0 2-2-15,0-1 0 16,0-3-10-16,0 0 1 16,0-6-6-16,0-3 0 15,0-4-1-15,0 0-2 16,0-6 0-16,0-4-59 0,0-3-56 15,0-2-80-15,4-18-55 16</inkml:trace>
  <inkml:trace contextRef="#ctx0" brushRef="#br0" timeOffset="-193751.346">12213 13798 671 0,'0'0'9'15,"0"0"43"-15,0 0-52 16,0 0-15-16,0 0 14 16,0 0 1-16,-9 78 0 0,-2-51 5 15,1-1 4-15,-5-1 0 16,1-2-8-16,1-2 5 16,1-7-2-16,4-5-4 15,2-3 0-15,4-4 0 16,1-1 11-16,1-1-10 15,0 0 10-15,0 0-1 16,0 0-8-16,0 0-2 16,0 1-1-16,0 3-6 15,0 1 5-15,5 3-2 16,4 0 8-16,3 0 9 16,4 0 15-16,3-1-10 15,3-4-1-15,0-1 2 16,4-2-19-16,-3 0 0 15,2 0-61-15,-3-2-55 0,-5-3-222 16</inkml:trace>
  <inkml:trace contextRef="#ctx0" brushRef="#br0" timeOffset="-193085.445">12538 14021 595 0,'0'0'62'0,"0"0"-2"15,0 0-30-15,0 0-23 16,0 0-3-16,0 0-4 16,-7-5 0-16,5 17-6 15,0 6 6-15,0 7 19 16,2 3-2-16,0-3-7 16,0-4-8-16,0-5 0 15,6-7 0-15,2-3-2 16,-1-5 1-16,5-1 12 15,2-2-2-15,5-14 2 0,-1-4-3 16,0-2-5 0,-5-1-1-16,-5 6 1 0,-4 3-1 15,-2 5-1-15,-2 7 14 16,0 0 24-16,0 2-23 16,0 0-16-16,0 4-2 15,0 13-9-15,0 11 9 16,0 3 11-16,0 5-7 15,0-3-4-15,0-4 0 16,0-6 0-16,0-2 0 16,0-4-33-16,0-4-36 15,-2-2-57-15,-7-11-184 0</inkml:trace>
  <inkml:trace contextRef="#ctx0" brushRef="#br0" timeOffset="-192617.904">12011 14584 26 0,'0'0'613'15,"0"0"-577"-15,0 0-29 16,0 0-7-16,0 0 0 16,0 0 6-16,0 30 1 15,0-7 31-15,1 4 8 16,0 3-3-16,-1 1-23 0,0-4-1 16,0-2-17-16,0-4 4 15,0-6-5-15,0-5 0 16,0-4-2-16,0-6-50 15,0 0-71-15,13-12-93 16,3-15-181-16</inkml:trace>
  <inkml:trace contextRef="#ctx0" brushRef="#br0" timeOffset="-192266.065">12228 14618 704 0,'0'0'58'15,"0"0"-42"-15,0 0-16 0,0 0-5 16,0 0 5 0,0 0 5-16,-31 65 15 0,17-47-6 15,-1-1 0-15,3-2-13 16,-1-3 1-16,4-5-1 16,4-3 0-16,2-2 2 15,2-2-1-15,1 0-2 16,0 0 2-16,0 0-2 15,0 0 0-15,0 0 0 16,0 0-1-16,0 2-2 16,0-2 3-16,0 0 1 15,0 3-1-15,4 1 5 16,3 3 12-16,3-1-2 16,0-1-5-16,5-2-6 15,3-1-4-15,6-2-4 0,6 0-42 16,3 0-86-16,0-7-293 15</inkml:trace>
  <inkml:trace contextRef="#ctx0" brushRef="#br0" timeOffset="-191934.528">12582 14771 505 0,'0'0'133'0,"0"0"-121"16,0 0-9-16,0 0 21 15,0 0 37-15,0 54 9 16,0-38-28-16,0 0 2 15,0 1-7-15,0-2-12 16,0-3-20-16,0 1 1 16,-3-1-5-16,0-2 0 15,2-5-1-15,-1 0-44 16,2-2-65-16,0 0-61 0,2-3-182 16</inkml:trace>
  <inkml:trace contextRef="#ctx0" brushRef="#br0" timeOffset="-191560.572">12705 14928 687 0,'0'0'77'15,"0"0"-2"-15,0 0-53 16,0 0-18-16,0 0 12 16,0 0 16-16,0-1-6 15,0 1-11-15,0 3-12 16,0 12-3-16,0 5 0 15,0 6 0-15,6 1 1 16,6-3 2-16,3-2 4 16,0-7-8-16,-1-6 1 0,-1-5-9 15,-2-4 9-15,2-2 0 16,-1-15 2-16,0-8 0 16,-1-5-1-16,-5 3-1 15,-6 0-6-15,0 1 0 16,-2 5 6-16,-8 5 0 15,-2 4 6-15,3 6-5 16,1 4 2-16,0 2 9 16,1 0-7-16,-3 0-5 15,-2 1-21-15,0 9-14 16,2 2-8-16,1 5-49 16,5-4-126-16</inkml:trace>
  <inkml:trace contextRef="#ctx0" brushRef="#br0" timeOffset="-190223.244">13089 14210 233 0,'0'0'54'16,"0"0"-15"-16,0 0 35 15,0 0-29-15,0 0 18 16,0 0-6-16,-20-23 17 0,20 19-38 16,-1 2 27-16,1 1-36 15,0 1 12-15,0 0-33 16,0 0-6-16,3 0 0 15,12 8 3-15,9 5-3 16,10-3 6-16,9 2-3 16,5-6 10-16,6 0-10 15,1-4-2-15,-1-2-1 16,-3 0 1-16,-2 0 6 16,-8 0-6-16,-6 0-1 15,-12 2 0-15,-5 3 0 16,-7 1 0-16,-5 2-30 15,-3 2-17-15,-1 1-8 16,-2 5 2-16,-2 6-78 16,-12 4-14-16,-6 2-132 15</inkml:trace>
  <inkml:trace contextRef="#ctx0" brushRef="#br0" timeOffset="-189852.847">13346 14832 454 0,'0'0'149'0,"0"0"-78"15,0 0-45-15,0 0-18 16,0 0 28-16,0 0 24 0,-2 0-26 15,8 0-2-15,11 0 0 16,10-7 5-16,9-6-12 16,5-1-17-16,0 1 0 15,3 0-6-15,-3 2 3 16,-1 2-5-16,-8 0 0 16,-3 4 0-16,-7-2 2 15,-3 3-2-15,-4 1-9 16,-3 0-2-16,-2 0-17 15,-5 1 6-15,-1-4-26 16,2 0 4-16,-2-4-25 0,1-6-40 16,-4-9-208-16</inkml:trace>
  <inkml:trace contextRef="#ctx0" brushRef="#br0" timeOffset="-189310.261">13620 14064 637 0,'0'0'5'15,"0"0"45"-15,0 0-33 16,0 0-17-16,0 0-1 16,0 0-5-16,-6 0 6 15,21 6 5-15,5 1 19 16,7 2 8-16,4 6-16 15,5 5-9-15,0 7-5 16,2 4-2-16,-4 4 0 16,-1 3 5-16,-4 2-5 0,-4-1 1 15,-7 5-1-15,-3 0 4 16,-9 0-1-16,-6-2-1 16,0-7 5-16,-3-5 11 15,-8-8 0-15,0 0 8 16,-3-4-15-16,-2 1 2 15,1-2-8-15,1-2 6 16,0 0-8-16,2-3 0 16,2 1-3-16,2-1-1 15,3-1-35-15,3 0-27 16,2-1-26-16,0-1-34 16,3-5-152-16</inkml:trace>
  <inkml:trace contextRef="#ctx0" brushRef="#br0" timeOffset="-187757.813">14271 14107 579 0,'0'0'14'15,"0"0"56"-15,0 0-4 16,0 0-32-16,0 0-28 0,0 0-6 16,-48-15 6-1,39 24-5-15,3 5-2 0,3 4 1 16,3 3-2-16,0 0 1 15,1 0 1-15,11-1 0 16,3-1 0-16,0-1 0 16,0 2 1-16,-3 2-1 15,-3-4 0-15,-2 2 0 16,-7-1-4-16,0-1 8 16,-7 1 2-16,-6-2-5 15,-2-5 4-15,5-3 1 16,2-3-3-16,4-5-1 15,4-1 2-15,0 0-1 0,0 0-1 16,4-8-4 0,13-5 2-16,8-2-28 0,6 1 13 15,1 3 13-15,-3 2 0 16,-1 0 2-16,-1 2-1 16,-4 5 1-16,-5-1 5 15,-2 1-5-15,-6 2 0 16,0-1 3-16,-1 0-3 15,-2-1 6-15,-1-2 1 16,-2 0 0-16,-2-1 4 16,2-5 12-16,-1 0-6 15,-1 1-14-15,-2-1-2 16,0 4 1-16,0 6 2 16,0 0-2-16,0 0-2 15,0 0-8-15,-6 10-16 16,-6 8 20-16,-4 6 4 0,2 3 0 15,2-2-1-15,4 0 1 16,3-6 0-16,3-2 3 16,2-6-3-16,0-5 0 15,0-2 5-15,5-4 6 16,5 0-3-16,7 0-4 16,5-11 6-16,1-6-3 15,-1-1-4-15,-5 1-3 16,-4-3-4-16,-4 5-7 15,-4 3 4-15,-5 3-3 16,0 3-5-16,0 3 6 0,-2 3-2 16,-9 0-14-1,-1 0 9-15,-1 4 11 0,-1 4 4 16,4 1 1-16,4 3 0 16,4-3-1-16,2-3 0 15,0 0 1-15,2-1 2 16,7-3-2-16,5-1 0 15,1-1 0-15,1 0 0 16,3-2 0-16,-1-6 2 16,-2 0-1-16,-2 0 2 15,-1-1 1-15,-3 3 8 16,-2 4-11-16,0 1 9 16,0 1-9-16,-2 0-2 15,0 0-3-15,0 6 2 0,0 3 2 16,-3 2 14-16,0-1-3 15,-3-1 5-15,0 2-16 16,0-5 4-16,0-2-6 16,0-1 2-16,2-1-11 15,0-2-8-15,0 0-12 16,6 0 8-16,3-9 21 16,5-2-4-16,0 1-12 15,0 5 16-15,-5 3 2 16,1 2 4-16,0 0 2 15,1 0 18-15,-2 0-13 16,1 0 1-16,-3 0-4 16,0 0-5-16,0 0 11 0,1-6 6 15,1-4-17-15,0-2 2 16,-1-5-3-16,-4 1-2 16,-4-1-6-16,-1 1-7 15,-1 3 10-15,0 4-4 16,0 6 7-16,0 3-2 15,0 0-2-15,0 0-29 16,-2 13 23-16,-5 3 10 16,-1 4 0-16,3 1 12 15,1 0 2-15,4-3 7 16,0-6 10-16,0-1-13 16,7-4-1-16,9-3 11 15,5-4-14-15,7 0-14 16,10 0-22-16,6-7-68 0,2-3-53 15,-5-2-392-15</inkml:trace>
  <inkml:trace contextRef="#ctx0" brushRef="#br0" timeOffset="-185245.678">15424 14475 679 0,'0'0'69'0,"0"0"-22"0,0 0-25 16,0 0-21-16,0 0 49 15,0 0-9-15,11-14-4 16,5-2-33-16,4-3 4 16,-1-3-7-16,1 2 0 15,-5 3 2-15,-5-2-3 16,-1 4 4-16,-6 1-3 16,-1 2-1-16,-2 7 1 15,0 1-1-15,0 4-5 16,0 0-2-16,-2 0-12 15,-8 6-9-15,-3 10 20 16,-4 5 7-16,2 2 1 16,6-1-2-16,4-2 2 0,5-2 0 15,0-6 0-15,3-3 1 16,8-2 7-16,3-1-1 16,2-4 0-16,2-2-1 15,0 0-2-15,-2 0 2 16,0-2 1-16,-6-5-3 15,0-2-3-15,-2 0 2 16,-2-6 2-16,1 1-5 16,-2-1-2-16,0 1-1 15,-1 1 2-15,-1 3-3 16,0 4 2-16,-3 3-7 16,0 3 8-16,3 0-17 0,1 0-20 15,-1 12 4-15,2 4 28 16,-2 6 5-16,0-2-1 15,0 3 2-15,-1-4 0 16,-1-6-1-16,2-3 1 16,-3-6 2-16,2-2-2 15,-2-2-1-15,1 0 1 16,1 0-1-16,2 0 2 16,6 0 0-16,4-2 4 15,4-2-5-15,0-1 2 16,0 3-2-16,2 2 0 15,-1 0-5-15,-1 2 4 16,-4 7 2-16,-4 4-4 16,-3-1 3-16,-4 1 0 0,-3-5-1 15,0 2 3-15,0-4-1 16,-3-1-1-16,0-3 0 16,1-2 0-16,0 0-1 15,1 0 1-15,1-7-1 16,0-7-60-16,8-2-7 15,8 1 42-15,0 0 7 16,0 4 18-16,-1-2 1 16,0 2 0-16,-1 1 0 15,-3-2 8-15,-3 6-7 16,-3 2 9-16,-4 0-6 0,-1 4 3 16,0 0-6-1,-1 0-1-15,-12 0-12 0,-3 8-4 16,0 7 16-16,-2 2 0 15,4 3 0-15,4 0 2 16,2-2-6-16,4-3 8 16,3-5 1-16,1-4 0 15,0-4 5-15,0-2 0 16,2 0 7-16,9-2-4 16,5-12 2-16,3-6-11 15,0-3-1-15,-2-4-3 16,-6 2 0-16,0 0 5 15,-5 6-5-15,0 5-5 16,-1 6 5-16,-4 5 5 16,-1 3-5-16,0 0 9 0,0 0-9 15,0 0 0-15,0 0-6 16,0 9 2-16,0 7 1 16,-1 3 6-16,-4-1-3 15,-1 0 2-15,6-1-1 16,0 0-2-16,0-4 4 15,0-1 0-15,9-4 1 16,3-2 11-16,4-3 17 16,1-3-15-16,5 0-6 15,1 0-5-15,1-7 0 16,-2-7-3-16,-3 0-1 16,-3 0-2-16,-5 1 0 15,-4 4-1-15,-2 2 1 0,-3 4 0 16,-2 1 0-1,0 2-4-15,0 0-4 0,0 0-10 16,0 3-2-16,-4 7 16 16,-4 3 4-16,-2 4 0 15,4-2-1-15,4 3 1 16,2-4 0-16,0-1 1 16,2-4-1-16,9-2 0 15,1-4 4-15,1-2 6 16,-1-1-7-16,3 0 6 15,-3-3-7-15,4-9 3 16,-1-1-3-16,0-5 0 0,-1 2-1 16,-3-4-1-16,-4 5-5 15,-5-1 1-15,-2 3-3 16,0 3-5-16,-9 3 4 16,-6 1-3-16,-2 4-4 15,-1 2-13-15,3 0 14 16,4 0 8-16,4 0-2 15,3 2-41-15,4-1-129 16,0-1-87-16</inkml:trace>
  <inkml:trace contextRef="#ctx0" brushRef="#br0" timeOffset="-184967.902">16487 14417 604 0,'0'0'60'0,"0"0"15"16,0 0-33-16,0 0-19 16,0 0-9-16,0 0-12 15,-35 4 4-15,24 4-3 16,3 2-3-16,3 1-1 16,-1 4-1-16,4-2 2 15,2 0 0-15,0-1 2 16,5-2 7-16,9-6-4 15,5-1 3-15,3-3-7 0,3 0-1 16,2 0-24 0,-2 0-45-16,-2-5-44 0,-10 1-99 15</inkml:trace>
  <inkml:trace contextRef="#ctx0" brushRef="#br0" timeOffset="-184547.728">15347 14742 724 0,'0'0'25'16,"0"0"26"-16,0 0-49 15,0 0-2-15,0 0-2 16,0 0 0-16,22 0 4 15,10 1 46-15,9-1 6 16,9 2-32-16,9-2-13 0,8 0-6 16,5 0 6-1,6 0-7-15,3 0-1 0,-3 0-2 16,0 0-10-16,-4-7-31 16,-5-2-36-16,-8-8-111 15</inkml:trace>
  <inkml:trace contextRef="#ctx0" brushRef="#br0" timeOffset="-180301.449">9889 9716 92 0,'0'0'84'16,"0"0"-44"-16,0 0 5 0,0 0 13 15,0 0-11-15,0 0 0 16,0 0-1-16,-1-18 21 15,1 14-45-15,0-1-2 16,0 3 6-16,0-3-5 16,0 1-11-16,0 1-3 15,0 0 7-15,1 0 4 16,-1 1 5-16,1 2-13 16,-1 0-5-16,0 0-4 15,0 0-1-15,0 0 0 16,0 0 1-16,0 0-2 15,0 0 1-15,0 0-1 16,0 0 1-16,0 0-3 0,0 0 6 16,0 0 2-16,0 0-5 15,0 0 0-15,0 0-5 16,0 0-25-16,0 0 6 16,1 5 18-16,4 4 5 15,-3-1 1-15,1 1 0 16,1 1-2-16,-1-2 2 15,1-1 0-15,1 1 0 16,-2-1 0-16,1-2-2 16,-2-1 0-16,4 2 4 15,-1 0-2-15,2-1 0 16,0 1 0-16,2-1-1 16,2 0 1-16,-1-2 0 15,2 0 1-15,0-1 0 0,-2-2-1 16,1 1 3-16,-2-1-3 15,-2 0 0-15,1 2 0 16,0-2 4-16,-1 2-4 16,1-2 0-16,2 3 0 15,-3-1 0-15,4 1 0 16,0 0 6-16,-1 0-6 16,3 0 0-16,1 0-1 15,2 0 2-15,4 2-2 16,-2-2 1-16,5 2 0 15,-2 0 0-15,1 1 0 16,1-2 0-16,2 1 1 16,0 0-1-16,0-3-1 0,-2 2 1 15,1-4 0-15,-4 0-1 16,1 0-5-16,-2 0 6 16,0 0-4-16,1 0 6 15,-2 0-2-15,-1 0 0 16,2 0 0-16,0 0-2 15,1 0-2-15,3 0-6 16,0 0-9-16,2 0 5 16,4 0 8-16,-1 0 5 15,2 0 1-15,-5 0-2 16,1 1 2-16,-2-1 0 16,-2 0 2-16,-1 0-2 15,-1 0-2-15,-1 0 2 16,1 0 0-16,-6 0 0 0,3 0 0 15,-2 0 0-15,0 2-1 16,1-1 5-16,-2-1 4 16,1 0-6-16,0 0 18 15,2 0 2-15,-1 0-9 16,2 0-2-16,-1 0-7 16,3 0 2-16,-1 0-5 15,0 0 10-15,1 0-10 16,2 0-1-16,1 0 2 15,1 0-2-15,1 0 0 16,1-1 5-16,1 0-11 0,-3 0 6 16,0 0 0-1,-2-1 4-15,-2 0-4 0,1 1 2 16,-2-2-2-16,4 0 0 16,-2 1 2-16,0-1 1 15,2 1-3-15,0 0-2 16,2-1 2-16,0 3 1 15,1-1-1-15,0-1 0 16,-2 0 0-16,2 1 0 16,-1-2 0-16,-2 0 0 15,-2 3 4-15,1-2-4 16,-2 1 0-16,-1 1-1 0,-3-1 1 16,-2 1 3-1,0 0-3-15,-5 0 0 0,1 0 1 16,-2 0-1-1,-1 0 9-15,2 0-7 0,-4 0 2 16,-1 0 1-16,-2 0-4 16,-2 0 0-16,0 0 5 15,0 0-3-15,0 0-3 16,0 0-34-16,0 0-70 16,0 0-76-16,0 4-76 15</inkml:trace>
  <inkml:trace contextRef="#ctx0" brushRef="#br0" timeOffset="-169401.109">10861 14057 10 0,'0'0'329'0,"0"0"-227"16,0 0-75-16,0 0 20 15,0 0-2-15,0 0 4 16,0 0-15-16,0 0 4 16,-48-14-3-16,48 14-4 15,0 0-7-15,0 0-18 16,0-1 1-16,0 1-7 16,7 0-9-16,9 0 5 15,9 0 4-15,10 0 2 16,1 0 2-16,3 0-4 15,0 0 0-15,-2 1-1 16,-2 2 8-16,-2-3-7 0,-5 0 0 16,-5 0 1-1,-3 0 1-15,-4 0-2 0,-1-1 0 16,-3-2 0 0,-2-2-14-16,-1 2-9 0,-3-1-17 15,0-1-9-15,-1-2-112 16,-4-3-125-16</inkml:trace>
  <inkml:trace contextRef="#ctx0" brushRef="#br0" timeOffset="-169087.482">11184 13917 420 0,'0'0'39'0,"0"0"-39"16,0 0-13-16,0 0-1 16,0 0 14-16,0 0 9 15,60 14 18-15,-39-6-9 16,-2-1-13-16,-2 5-4 16,-2 3-1-16,-6 2 6 15,-6 6-4-15,-3 3 11 16,0 3-11-16,-16 2 23 15,-2 4 1-15,-2 0-7 0,-1-2-8 16,-2-3-20-16,2-5 9 16,1-5-7-16,0-2-74 15,1-9-81-15</inkml:trace>
  <inkml:trace contextRef="#ctx0" brushRef="#br0" timeOffset="-168494.088">10688 14154 498 0,'0'0'75'0,"0"0"-75"16,0 0-22-16,0 0 22 15,0 0 38-15,0 0-17 16,23-18-4-16,-16 18-17 16,2 9 0-16,4 6 35 15,1 7-15-15,2 6-1 16,1 5-5-16,1 1 0 15,2 2-3-15,5-1-9 16,2 1 6-16,5-1-3 16,4-2-4-16,3-5 6 15,2-5-6-15,3-4 0 0,-1-5 6 16,-2-3-7-16,-5-5 1 16,-4-4 2-1,-6-1-3-15,-5-1 0 0,-6 0-1 16,-5 0-11-16,-5-1-7 15,-2-3-44-15,-3-2-138 16,0-1-185-16</inkml:trace>
  <inkml:trace contextRef="#ctx0" brushRef="#br0" timeOffset="-168222.456">11217 14408 569 0,'0'0'0'0,"0"0"-7"16,0 0 7-16,60 36-1 16,-35-26 2-16,-4 1 0 15,0 2-1-15,-1-1 7 16,-6 1 5-16,-6 1-11 16,-7 4 2-16,-1 0 5 15,-14 3 5-15,-13 0 10 16,-3-2-11-16,-5 1-4 15,4-3-8-15,1-4 0 16,3-3-23-16,3-1-10 16,3-3-68-16,-1-6-46 15</inkml:trace>
  <inkml:trace contextRef="#ctx0" brushRef="#br0" timeOffset="-166778.104">10699 14077 109 0,'0'0'21'0,"0"0"4"0,0 0 20 16,0 0 29-16,0 0-17 16,0 0 10-16,0-29-9 15,0 27 35-15,0 2-48 16,-1 0-22-16,1 0-1 15,-1 0-6-15,1 0-15 16,0 0 6-16,0 0-7 16,-2 0 1-16,2 0-1 15,0 0-13-15,0 0-20 16,0 0 2-16,0 0 6 16,0 0 23-16,0 0 1 15,0 0 1-15,0 0 3 16,0 0 0-16,5 0-2 15,8-1 6-15,5-2 7 0,3 0 19 16,1-2-24-16,1 1-8 16,0-1 6-16,-1 1-6 15,1-2 0-15,-2 1 2 16,-5 0-3-16,-5 4 0 16,-5-1 0-16,-4 2-15 15,0 0-113-15,-2 0-6 16,0 0-128-16</inkml:trace>
  <inkml:trace contextRef="#ctx0" brushRef="#br0" timeOffset="-165974.695">10770 14054 332 0,'0'0'40'15,"0"0"-40"-15,0 0-1 16,0 0-21-16,0 0 22 16,0 0 47-16,-30-2-27 0,15 6-16 15,-1 1-2-15,-1 2 9 16,0-1-4-16,1-1-2 16,0 0-3-16,5-3 7 15,2 0 14-15,2-2-7 16,4 3 10-16,1-3-18 15,2 0 4-15,0 0-12 16,0 0 1-16,0 0-2 16,0 0-1-16,0 0-12 15,0 0 14-15,0 0 0 16,0 0 0-16,0 3-6 16,0 2 5-16,0 3 1 15,3 2 11-15,1 0 14 16,3 2 4-16,0 0-8 15,1 3 7-15,2-2-4 0,3 1-9 16,1 1-2 0,2 0 6-16,-1-3-1 0,-1-3-7 15,3 2-6-15,-4-4-2 16,0 1 4-16,-2 1-4 16,-1-1 1-16,-3 0 0 15,0-1-7-15,-1 1 6 16,-1-2-3-16,-1 2 0 15,1-3 0-15,-2 1-16 16,1 0-17-16,-1-1-37 16,-2-2-106-16,-1-3-112 15</inkml:trace>
  <inkml:trace contextRef="#ctx0" brushRef="#br0" timeOffset="-165261.619">10650 14096 330 0,'0'0'91'0,"0"0"-59"15,0 0-32-15,0 0-11 16,0 0 10-16,0 0 1 16,23 0 14-16,-14 0 12 15,4 0 15-15,-1-2 2 16,2-1-22-16,2-2 1 15,-1 3-2-15,3-3-16 0,-2 2 8 16,2 0-7-16,-2 2 1 16,0 1-1-16,-2 0-3 15,-4 0-2-15,-1-1 0 16,-1 1 3-16,-3 0-6 16,0 0-3-16,-1 0 3 15,1 0-15-15,-2 0-32 16,-2 0-68-16,1 0 35 15,-2 0-84-15</inkml:trace>
  <inkml:trace contextRef="#ctx0" brushRef="#br0" timeOffset="-164662.251">10816 14058 189 0,'0'0'145'16,"0"0"-92"-16,0 0-33 15,0 0-19-15,0 0 20 16,0 0-17-16,-61 0 6 0,40 1-8 15,-3 4 1-15,0 1 3 16,1 0 1-16,2-1 0 16,5-1 16-16,5-3 2 15,7 1 19-15,1-2-29 16,3 0 7-16,0 0-22 16,0 0 0-16,0 0 0 15,0 0 25-15,0 0-8 16,0 0-17-16,0 0-1 15,0 3 1-15,3-2-1 16,1 4 1-16,1 1 2 16,4 3 0-16,-3 1-1 0,2 4-1 15,3 4 11 1,0 1 13-16,3 1-14 0,0 1-1 16,2-3-5-1,2-1 6-15,2-1-4 0,0-2-5 16,2-4 7-16,0 3-6 15,-2-5 3-15,-1 1-5 16,-2-3 5-16,-2 0-5 16,-1 0 2-16,-2-3-2 15,-2 1 0-15,-2 0-8 16,-2 0 8-16,3-2-2 16,-3 1-12-16,2-2-37 15,3 2-84-15,0-3-69 16</inkml:trace>
  <inkml:trace contextRef="#ctx0" brushRef="#br0" timeOffset="-161025.298">8224 14142 672 0,'0'0'36'16,"0"0"-4"-16,0 0-23 16,0 0 14-16,0 0 19 15,0 0 22-15,0 0 8 16,-1 0-15-16,1-4-9 15,0-4-27-15,0-3-4 16,0-7-17-16,0-1-10 16,3-6 8-16,4-1-3 15,4-6-5-15,1-2-3 0,-1-1-20 16,1 1 11-16,-3 1 14 16,-1 9-26-16,-1 7 28 15,-5 10 2 1,-1 6 3-16,0 1-7 0,0 0-58 15,1 7-29-15,2 11 77 16,1 4 14-16,0 5 4 16,0 2 8-16,-1-1-7 15,4 0-1-15,-2-2 0 16,1-2 0-16,0-2 0 16,-1-4 14-16,3-5-14 15,-5-5-5-15,1-4 5 16,-3-1 12-16,-1-3-11 15,0 0 41-15,2 0 11 16,2-5 23-16,5-13-35 16,3-8-25-16,2-6-15 15,-1-1 6-15,0 1-3 0,-5 3-4 16,2 4-6-16,-2 6-22 16,1 8-27-16,-1 4-30 15,0 7-9-15,0 0-129 16,-4 7-87-16</inkml:trace>
  <inkml:trace contextRef="#ctx0" brushRef="#br0" timeOffset="-159804.029">8551 14059 410 0,'0'0'24'15,"0"0"-24"-15,0 0 0 16,0 0 8-16,0 0 66 16,0 0 6-16,51 15-14 15,-33-22-38-15,0-5-3 16,0-1-3-16,-1-2-10 16,-2-4-9-16,-4 0 0 15,-4 0 3-15,0-1 0 16,-7 1-12-16,0 4-1 15,0 1-6-15,-9 5-18 0,-3 3-7 16,-1 6-19 0,1 0-17-16,1 3 53 0,0 11 20 15,0 2 1-15,3 7-7 16,2-1 7-16,5 2 4 16,1 1 1-16,0-4 8 15,10-4-8-15,4-5-3 16,4-5 13-16,2-5 28 15,2-2-14-15,1 0-4 16,0-5-15-16,2-7-1 16,3-1 1-16,-1-2 1 15,2-1-8-15,-5 2-2 16,-4 2 12-16,-3 0-13 16,-2 3 0-16,-1 0 2 0,1 3 1 15,-5 1-3-15,-4 1-3 16,0 2 3-16,-5 2-3 15,0 0 13-15,-1 0-11 16,0 0 1-16,0 0-4 16,-1 5-17-16,-10 9 7 15,-1 5 14-15,-3 3 10 16,2 0 7-16,3-1-14 16,4-2 4-16,0 1-4 15,4-2-3-15,2 0 0 16,0-2-1-16,0-7-3 15,5 0 0-15,1-6 4 16,1-3 5-16,5 0-3 0,1 0 21 16,3-6 4-16,2-4-7 15,-2-1-1-15,1-2-8 16,0 0 3-16,-2-3-11 16,1 0 3-16,-1-1 1 15,-4 0-4-15,0 0-2 16,-1-1 0-16,-1 1-1 15,-2 2 0-15,-1 4 0 16,1 4-1-16,-4 0-2 16,-1 5 3-16,-2 0 2 15,0 2-2-15,0 0-2 16,0 0-13-16,0 0-20 16,-2 8-23-16,-8 10 56 0,0 2 2 15,-2 2 4-15,2 1-2 16,-1 1-1-16,3-1 3 15,2 1-4-15,3 0 1 16,2-3-1-16,1-4 0 16,0-2-2-16,0-6 1 15,4-3-6-15,6-4 7 16,1-2 4-16,4 0 19 16,4-15-7-16,0-4-7 15,1-2-3-15,-6-5 0 16,-3 0 0-16,-2-1-4 15,-4-2 6-15,-3-2-8 0,-2-2 0 16,0 0 0 0,-2 2-2-16,-5 1-2 0,0 4-2 15,5 5-2-15,-1 7 8 16,1 6 2-16,2 6-1 16,0 1-1-16,-1 1 1 15,1 0-3-15,0 0-11 16,0 1 5-16,0 12-15 15,0 5 18-15,1 3 4 16,4 2 1-16,-1 1 1 16,1-3 4-16,0 1-5 15,2-2 0-15,-1-5-1 16,3-3 0-16,4-2-36 16,4-8-40-16,4-2-138 0</inkml:trace>
  <inkml:trace contextRef="#ctx0" brushRef="#br0" timeOffset="-158084.155">9599 13961 653 0,'0'0'71'16,"0"0"-12"-16,0 0-57 16,0 0 5-16,0 0 14 15,0 0 50-15,0-23-28 16,0 2-40-16,1 0-3 16,4-6 0-16,-1 0 7 15,1-2-7-15,-1-2-1 16,2 1-14-16,0 1 7 15,-1 4-3-15,2 7 5 16,-1 5 6-16,3 6-5 0,-3 7-5 16,5 0-15-16,2 0-3 15,0 14 6-15,1 7 22 16,-2 6-8-16,-3 2 8 16,-3-1 2-16,-3-4 4 15,-1-3-4-15,-2-6 9 16,0-6-10-16,0-4 5 15,0-4-6-15,0-1 4 16,0 0 12-16,0 0-15 16,0 0 14-16,7-9-15 15,7-8-15-15,4-2-55 16,3 2 22-16,-1 5 25 16,-4 6 21-16,-2 5-7 15,-3 1 6-15,-2 0 0 0,-2 0-1 16,-2 0-1-16,-2 0-1 15,0 0 6-15,-1 0 3 16,-2 0-2-16,1 0-1 16,-1 0 3-16,0 0-3 15,0 0 0-15,0 0 0 16,0 3-2-16,0 9-19 16,0 7 21-16,0 7 4 15,0 4 3-15,0 0-3 16,8-4-3-16,4-6-1 15,1-5 0-15,-1-6-7 16,-1-5 7-16,-4-4 10 16,2 0 14-16,-2-8-2 0,0-8-12 15,-3-7-10-15,-4 1-18 16,0 0-15-16,-7 1 1 16,-6 5-22-16,0 6-46 15,4 5 56-15,1 5-1 16,4 0-24-16,1 0 17 15,-1 9 52-15,4 0 0 16,0 0 1-16,0-3 18 16,7 0 33-16,0-3-19 15,0 0-10-15,0-3 21 16,2 0-9-16,2-3 35 16,2-8-15-16,2-5-11 0,0-3-22 15,-1-4-2 1,-3-4 0-16,0-1 0 0,-2-3-12 15,-2 0 13-15,-2 0-16 16,-2 3 6-16,-1 9-6 16,-1 8-5-16,-1 7 15 15,0 4-10-15,1 0-5 16,-1 6-14-16,0 12-13 16,2 11 27-16,0 4 7 15,0-1 2-15,3-3-5 16,2-5-5-16,2-8 4 15,2-5-6-15,1-8 7 16,2-3-5-16,-1 0 1 16,2-5-1-16,-3-11-29 15,-2-9-67-15,-10-10-196 0</inkml:trace>
  <inkml:trace contextRef="#ctx0" brushRef="#br0" timeOffset="-157941.921">10088 13665 547 0,'0'0'0'0,"0"0"-58"16,76-13-35-16,-50 1-210 0</inkml:trace>
  <inkml:trace contextRef="#ctx0" brushRef="#br0" timeOffset="-156032.17">10445 13428 512 0,'0'0'37'0,"0"0"-37"0,0 0 0 16,0 0 0-16,0 66 43 15,0-39 27-15,0 0-36 16,2-2 2-16,4-2-19 15,-1-2 5-15,-3-6-8 16,-1-3-6-16,2-6-4 16,-3-3-4-16,0-2 11 15,0-1-13-15,0 0 6 16,0 0 6-16,0 0-4 16,0 0-1-16,0-8 36 15,0-12-41-15,0-10 0 16,3-2-26-16,5 3 11 15,5 4 14-15,-1 8-11 0,1 4-2 16,-2 6 11 0,-1 4-4-16,-1 3 5 0,-3 0 1 15,4 6-9-15,-3 9 2 16,-3 3 8-16,0 3 0 16,-4 2 0-16,0-1-1 15,0-1 1-15,-2 0 0 16,-5-5 7-16,-1-1-6 15,0-3 7-15,4-5-3 16,1-3-5-16,2-2 3 16,0-2-2-16,0 2-1 15,0 0 0-15,1-2-3 0,0 1 3 16,0-1-52 0,0 0-37-16,0 0-16 0,0 2-2 15,0 0 61 1,0-2-126-16</inkml:trace>
  <inkml:trace contextRef="#ctx0" brushRef="#br0" timeOffset="-154615.087">10443 13698 666 0,'0'0'30'16,"0"0"26"-16,0 0-37 15,0-72-15-15,2 42-2 16,0 0 8-16,2-6 39 15,-2-1-34-15,1-1-6 16,2-1-4-16,0 3-1 16,-1 6-4-16,-1 7 3 15,-1 10-3-15,-2 8 6 16,0 4-5-16,0 1 1 0,0 3-4 16,0 13-26-1,0 12 12-15,2 6 16 0,0 5 1 16,2-3 5-16,3-5 0 15,0-6-6-15,0-9-2 16,3-3 1-16,2-8 2 16,3-3 1-16,7-2-2 15,8-2 0-15,4-13 9 16,1-4-4-16,-2 0-5 16,-9 0-6-16,-7 4 4 15,-10 7-1-15,-5 6 0 16,-2 2 3-16,0 0-20 15,0 13-67-15,-8 10 73 0,-7 5 13 16,3 2 2 0,3 0 21-16,3-6-16 0,3-6-3 15,3-7 19-15,0-5-21 16,0-2-1-16,0-2 5 16,7-1-4-16,4-1 7 15,5 0-7-15,-3 0 14 16,-3-7-15-16,-4-2-20 15,-6-2-3-15,0-3-42 16,-3-1-21-16,-15-3-143 16</inkml:trace>
  <inkml:trace contextRef="#ctx0" brushRef="#br0" timeOffset="-154484.438">10557 13512 459 0,'0'0'117'0,"0"0"-22"0,0 0-93 16,0 0-2-16,0 0-8 15,0 0 8-15,43 0 0 16,-7 1 0-16,5-1-152 16</inkml:trace>
  <inkml:trace contextRef="#ctx0" brushRef="#br0" timeOffset="-153795.774">11082 13275 773 0,'0'0'2'0,"0"0"-2"15,0 0-19-15,0 76 19 16,0-38 9-16,0 0 26 16,0-1-17-16,0-1 2 15,0-8-11-15,0-5 0 16,0-8-3-16,0-8-6 15,0-5 0-15,0-2 0 16,0 0 10-16,0 0 23 16,-2-14 12-16,2-8-45 15,0-10-18-15,0 0 4 16,9 5 7-16,7 5 4 16,3 6-4-16,0 5 5 0,0 5-4 15,-1 6 5-15,-4 0-1 16,-3 2-15-16,0 11 17 15,-7 3-11-15,-4 2 11 16,0 1 2-16,-7 0 11 16,-7-2-11-16,-1-6 7 15,6-4-7-15,5-4 5 16,2-3-6-16,2 0 7 16,0 0-8-16,0 0-8 15,3-9-8-15,6-1-12 16,3-1 21-16,0 3 3 15,-1 5-3-15,-2 2 1 16,-2 1 5-16,3 0 0 16,0 0-2-16,-2 0 3 0,3 3 1 15,-1-2 3-15,2-1-6 16,3 0 4-16,2-7-1 16,-2-8 7-16,2-3-3 15,-5 0-5-15,-3 1-7 16,-5 4 1-16,-4 1 6 15,0 8 11-15,0 2 4 16,0 2-2-16,0 0-13 16,0 0 0-16,0 8-7 15,9 3 6-15,3 3-8 16,6-1 8-16,5-4-12 16,4-5-26-16,1-4-65 0,-10 0-241 15</inkml:trace>
  <inkml:trace contextRef="#ctx0" brushRef="#br0" timeOffset="-151936.183">7960 14622 628 0,'0'0'90'15,"0"0"-90"-15,0 0-12 16,5 65 12-16,1-36 11 15,1 3-7-15,0-2 8 16,-1-3-5-16,-3-7 7 16,-1-7-14-16,0-7 2 15,-2-3 3-15,0-3-3 16,0 0 19-16,0 0 14 16,0 0 6-16,0-8-2 15,-4-11-35-15,-5-5-4 16,0-5-19-16,4 0 8 15,1-1 1-15,4 4 9 16,0 2-17-16,2 6 3 0,12 4 5 16,4 2 0-16,2 2 9 15,0 5-3-15,0 3-5 16,-1 2 8-16,-2 0-6 16,-2 10 5-16,-5 9-5 15,-4 2 7-15,-4 5 6 16,-2 3-3-16,-6-1 1 15,-8 0 15-15,0-5-9 16,1-6 0-16,6-4-3 16,0-7-7-16,4-2 10 15,1 0-10-15,2-4-19 16,0 0-82-16,0 0-113 0,0-2-165 16</inkml:trace>
  <inkml:trace contextRef="#ctx0" brushRef="#br0" timeOffset="-150877.094">8217 14825 642 0,'0'0'99'0,"0"0"-93"16,0 0-6-16,0 0 0 15,0 0 1-15,0 0 38 16,22-5-12-16,-8-8-10 15,4-1-3-15,-2-2-8 0,-5 2 2 16,1 3-6-16,-7 1 0 16,-3 4-2-16,0 1 10 15,-2 4-9-15,0 1-1 16,0 0 0-16,0 0-12 16,0 0-5-16,-3 3 17 15,-3 6 9-15,1 3-7 16,1-1 3-16,1-1-5 15,3-2-9-15,0-4 1 16,0 1 8-16,0-2 0 16,8-2-9-16,-2-1 9 15,3 0 4-15,3 0 10 16,-1-3-7-16,5-5-3 16,-6-1-3-16,0 3 8 0,-5 0-9 15,-2 5 0-15,-2-1 9 16,-1 2-9-16,0 0 5 15,0 0-5-15,0 0-9 16,0 0 3-16,0 0 1 16,0 0-3-16,0 6 8 15,0 4-1-15,0 3-5 16,5 0 4-16,4 1-1 16,0-4 2-16,3-2-3 15,-3-4 4-15,4-2 0 16,-2-2 7-16,4 0 0 15,-1-9-4-15,-1-6 1 0,2-4-4 16,-3-4 0-16,-3 0-3 16,-4-2-3-16,-5 3-5 15,0 0 7-15,0 5 3 16,-2 4-9-16,-2 7 10 16,3 2 4-16,1 4-2 15,0 0-4-15,0 0-4 16,0 2-15-16,0 11 3 15,0 3 17-15,0 6 1 16,0 0 1-16,0 2-1 16,2-1 4-16,1 0-4 15,-1 1 5-15,0-4-1 16,-2-4-1-16,2-2 10 16,0-7-13-16,0-2 1 0,-2-3-2 15,1-2 2-15,-1 0 0 16,0 0 7-16,0 0 3 15,0-7 16-15,0-10-27 16,0-5-10-16,-3-6 5 16,-1 0 5-16,-2-3-4 15,2-2-23-15,1-1 10 16,3 3-14-16,0 2-1 16,0 9 22-16,9 6 7 15,2 6 3-15,2 3-2 16,-1 0-3-16,3 3 3 15,0 2 0-15,0 0-1 0,-1 5-2 16,-2 5 5-16,1 2 0 16,-5 6 0-16,-4 1 7 15,-4 1-6-15,0 1 6 16,-5 0 3-16,-8-1-8 16,-1-3 25-16,3 0-27 15,-1-7 2-15,5-2-2 16,3-3-2-16,2-3-43 15,2-2-119-15,0 0-274 16</inkml:trace>
  <inkml:trace contextRef="#ctx0" brushRef="#br0" timeOffset="-148927.764">8701 14898 378 0,'0'0'254'15,"0"0"-236"-15,0 0-18 16,0 0-6-16,0 0 6 15,0 0 4-15,35 0 13 0,-26-6 0 16,3-3-5-16,-1-3 0 16,0-2 0-16,-2-2 8 15,-2-4-2-15,0-2-14 16,-3-2 1-16,-2-1 5 16,-1-2-6-16,-1 2-3 15,0 3 2-15,0 4 1 16,0 3-2-16,0 9 4 15,0 0 8-15,0 6 16 16,0 0-30-16,0 0 0 16,0 0-17-16,0 6-29 15,0 9 27-15,0 6 19 16,0 0 5-16,0 1-5 16,0-5 0-16,0 0 9 15,2-4-5-15,2-3-3 0,1-4-1 16,0-2 0-16,1-2 0 15,-1 0 0-15,4-2 2 16,2 0 5-16,4 0-6 16,-3 0 1-16,3-2 7 15,-3-2-9-15,-2-1 7 16,1 0-5-16,-7 1 0 16,0 1-4-16,-4 2 4 15,0 1-1-15,0 0-1 16,0 0-1-16,0 0-13 15,0 0-11-15,0 1 17 16,-1 6 8-16,-2 1 0 0,2 1 2 16,1 1-2-1,0-3-7-15,0 1 5 0,0-4 2 16,6 4 0 0,2-3 1-16,2-3 4 0,2 0-5 15,-1-2 1-15,-1 0-1 16,-1 0-1-16,2-6 1 15,0-5 5-15,3-1-3 16,-3-3-2-16,-1 1-2 16,1-2-1-16,-1-2-10 15,-2 1-18-15,-1 0 0 16,0 3 21-16,-3 2 6 16,-1 6 3-16,-1 3 0 15,0 3-4-15,-2 0-1 0,0 0 6 16,0 0-23-16,0 1-27 15,0 8 16-15,0 4 29 16,-3 1 1-16,-3 3 4 16,-1-1 32-16,2 1 0 15,3-3-17-15,2 0 1 16,0-2-10-16,0-1 2 16,0-5 1-16,7 0-9 15,3-4 4-15,2-2 5 16,3 0 12-16,5 0 1 15,-1-5-7-15,-1-2-9 16,0-1 0-16,-2 1-6 0,-1 1-1 16,-4 1 1-16,-5 3-2 15,-4 2 0-15,-2 0-20 16,0 0 11-16,0 2-43 16,-7 9 44-16,-3 3 10 15,0 0 8-15,5-2 14 16,2-2-17-16,3-3 5 15,0 0-1-15,0-6-9 16,1 2 4-16,7-3 6 16,7 0 0-16,1 0 22 15,2-4-22-15,-3-7-4 16,-5 3-6-16,-2-1-1 16,-6 0-2-16,-2 1-8 0,0-2-12 15,0 2-20 1,-6 1-24-16,-3 2-41 0,2 3 40 15,2 2 65-15,4 0 3 16,0 3-5-16,1 7 4 16,0 3 1-16,0-4 0 15,0 3 25-15,5-3 21 16,7-1 22-16,1-5-22 16,4-3-35-16,4 0 12 15,4-13 17-15,-1-3-18 16,0-4-14-16,-3-4-2 15,0-1 13-15,-1-5-1 0,-5 0-18 16,-3-3-1 0,-6 1-1-16,-3 7-2 15,-3 3-1-15,0 8-1 16,2 5 6-16,-2 7-5 0,0 2 2 16,0 0-6-16,0 5-36 15,0 9 28-15,-8 7 17 16,1 4 21-16,-1 2-2 15,5 0 12-15,3-2-12 16,0-6-16-16,0-3 0 16,0-6 1-16,4-2-4 15,1-5 2-15,1-3-2 16,0 0-23-16,4-9-8 0,-3-9-68 16,-6-9-449-1</inkml:trace>
  <inkml:trace contextRef="#ctx0" brushRef="#br0" timeOffset="-148806.75">9428 14616 356 0,'0'0'100'16,"0"0"-100"-16</inkml:trace>
  <inkml:trace contextRef="#ctx0" brushRef="#br0" timeOffset="-147794.444">9719 14712 364 0,'0'0'119'0,"0"0"-57"15,0 0-53-15,0 0 31 0,0 0 61 16,0 0-11 0,0 0-31-16,0 0-10 0,4 0-23 15,8-10-14-15,4-5-5 16,4-2-7-16,-2-1 5 15,-1-1-5-15,-4 2-6 16,-2 3-5-16,-7 7 1 16,-1 4 0-16,-3 0 9 15,0 3-26-15,0 0-41 16,-14 12 20-16,-1 9 48 16,-1 0 7-16,2 2 5 15,7-2-6-15,4-5-6 0,3-3-4 16,0-6 0-1,0-3 2-15,6-2 2 0,7-2 7 16,6 0 10-16,5-4 11 16,-1-5-17-16,0-1-5 15,-3 2-1-15,-6 4-2 16,-3-1 0-16,-6 4-3 16,-5 1 0-16,0 0-3 15,0 0 3-15,0 0-23 16,0 3-14-16,0 7 37 15,0 5 0-15,-4-2 9 16,2 0-4-16,2-1 4 16,0-1-8-16,0 0 1 15,6-2 7-15,5 1-8 16,3-5 7-16,-2-3-1 0,3-2-4 16,-3 0 10-1,1 0-5-15,-2-10 5 0,-4-3-13 16,-2-3-9-16,-5-2-5 15,0 3-24-15,-7 2 0 16,-7 4-1-16,2 6-3 16,-1 3 9-16,2 0-23 15,-2 5 26-15,3 5 30 16,3 0 3-16,1-1 3 16,5-2-1-16,1 1-1 15,0-2 4-15,2 1-4 16,9-3 26-16,2-1 7 0,3-2-6 15,3-1-13 1,1 0 7-16,-2 0 1 0,0-6-10 16,-2-3-2-16,4-3 5 15,3-3-15-15,4-6-4 16,2-3 0-16,0 0-35 16,-4 0-42-16,-5 9 37 15,-7 4 30-15,-3 9 3 16,-4 2 6-16,-4 0-2 15,1 4 3-15,-3 9 14 16,2 5 29-16,2-1-10 16,-1 1 0-16,3-2-25 15,0-4-1-15,0-2-7 16,3-3 3-16,3-3-6 16,4-2-24-16,4-2-75 15,3-8-201-15</inkml:trace>
  <inkml:trace contextRef="#ctx0" brushRef="#br0" timeOffset="-146529.199">12211 14429 469 0,'0'0'151'16,"0"0"-98"-16,0 0-52 15,0 0 13-15,0 0 29 16,0 0 3-16,11 0-14 16,0 0-8-16,8-3-6 15,8-2 10-15,0-1-25 16,1 2 11-16,-1-1-12 0,0 3 1 16,-2-2-3-1,0 1 2-15,-3 2 0 0,-3-1-2 16,-3 2-2-16,-7 0 2 15,-3 0 2-15,-4 0-2 16,-1 0 0-16,-1 0-2 16,0 0 4-16,0 0-5 15,0 0 3-15,0 0 0 16,0 0-2-16,0 0-6 16,0 0-22-16,0 0-38 15,0 0-61-15,0 0-94 16,-5 2 4-16</inkml:trace>
  <inkml:trace contextRef="#ctx0" brushRef="#br0" timeOffset="-145522.641">12270 15186 192 0,'0'0'482'0,"0"0"-444"16,0 0-38-16,0 0-1 15,0 0 1-15,0 0 5 16,39 35-5-16,-24-28 11 16,0-1 11-16,0 0-7 15,-3 0-7-15,1-3 4 16,-2-1-3-16,1 1-2 15,-5-2-1-15,1 2-3 16,0 0-2-16,-2 1-1 16,1 1 0-16,0-2 0 15,0 0 1-15,-1 0-1 16,-2 0 3-16,0-1-3 16,-2-2-3-16,-2 0-10 0,0 0-13 15,0 2-37-15,0 0-99 16,0-2-247-16</inkml:trace>
  <inkml:trace contextRef="#ctx0" brushRef="#br0" timeOffset="-139785.625">15142 11772 569 0,'0'0'0'16,"0"0"4"-16,0 0 6 15,0 0 4-15,0 0-8 16,0 0 2-16,0 0 40 16,-20-12-22-16,20 12-15 15,0 0-11-15,0 0-3 16,0 12 0-16,0 6 3 16,0 4 0-16,0 1 6 15,0 1 5-15,0 3-10 16,3 0 16-16,0-1-12 0,0 0 18 15,-1 0-14-15,0 1-3 16,-2-2 1-16,4-3-1 16,-3-2-1-16,1-3-4 15,0-7 3-15,-2-3-8 16,0-5 4-16,0-2 0 16,0 0-2-16,0 0-42 15,0 2-25-15,-4-2-170 16</inkml:trace>
  <inkml:trace contextRef="#ctx0" brushRef="#br0" timeOffset="-139409.644">15009 12034 573 0,'0'0'1'16,"0"0"8"-16,0 0-9 16,0 0-24-16,0 0 14 15,0 0 10-15,16 41 12 16,-8-24 12-16,1 3 9 16,-2 3-14-16,1 1-1 15,-1 1-1-15,0-1-15 16,-2-2 10-16,2-4-12 15,1-5 1-15,-1-4-1 0,-2-6 9 16,3-3-3-16,2 0 1 16,7-2 16-16,1-11-6 15,6-7-17-15,-1 0-8 16,-4 0 5-16,-4 4-18 16,-3 3-6-16,-3 3-33 15,2 5-67-15,-4 3-24 16</inkml:trace>
  <inkml:trace contextRef="#ctx0" brushRef="#br0" timeOffset="-135949.525">14694 14750 281 0,'0'0'71'0,"0"0"-46"0,0 0-17 16,0 0 11-16,0 0 33 15,0 0 8-15,-3 0-4 16,3 0 20-16,0 0-46 16,0 0-4-16,0 0 3 15,0 0-20-15,0 0 13 16,0 0-19-16,0 0 6 16,0 0-9-16,0 0-4 15,0 0 3-15,0 0 1 16,10 0 0-16,7 0 15 0,2 0-8 15,4 1 8-15,-1-1-6 16,3 0-5-16,-2 0 4 16,-1 0 8-16,-1 0-7 15,-3 0 9-15,-3 0 6 16,-2 0-7-16,-2 0-2 16,-2 0 3-16,-2 0-2 15,2-1-5-15,-3-1-1 16,1 2-7-16,-3 0 4 15,0 0-7-15,0 0 0 16,-1 0 0-16,1 0-6 16,-2 0 1-16,0 0-16 15,1 0-40-15,-3 0-30 0,0 0-88 16</inkml:trace>
  <inkml:trace contextRef="#ctx0" brushRef="#br0" timeOffset="-132350.06">11939 9159 175 0,'0'0'3'0,"0"0"32"16,0 0-23-16,0 0 5 16,0 0 23-16,0 0-27 15,0 0 68-15,-2-47-60 16,2 43 25-16,0 1 25 16,0 3-36-16,0-3-12 15,0 3-13-15,0 0-4 16,0 0-2-16,0 0-3 15,0 0-1-15,0 0 0 16,0 0 1-16,0 0 0 16,3 0 1-16,4 0-2 0,2 0 2 15,2 0-8-15,3 4 16 16,-1 5-10-16,0 1 0 16,-1 0 0-16,-1 3 0 15,-2 0 0-15,-1-1-2 16,0 3 2-16,0 1 3 15,-1 2 3-15,2 0 16 16,-1 2-3-16,1 0 11 16,0 0-18-16,-1 1-6 15,-1 0-1-15,0 3-2 16,-1 0 5-16,-4 3-8 16,-2 1 2-16,0 0 2 15,0 3-3-15,-12 2 1 16,-2 0 1-16,-2 1-3 15,-1 0-2-15,0-1-22 0,-2-1-32 16,-1 2-42-16,-3-5-21 16,-4-6-165-16</inkml:trace>
  <inkml:trace contextRef="#ctx0" brushRef="#br0" timeOffset="-131219.226">9889 9141 182 0,'0'0'55'0,"0"0"-21"15,0 0-19-15,0 0 5 16,0 0 4-16,0 0 34 16,-8-9 0-16,5 6 1 15,1 1-38-15,-2 0 15 16,0 2-6-16,2 0-18 15,-3 0-8-15,-1 0 2 16,0 0-6-16,-3 0 0 16,1 4-1-16,-1 5 3 15,2 0 0-15,-1 1-2 0,0 2-1 16,1 0-1-16,0 3 2 16,-3 2 0-16,1 0 14 15,-1 1-13-15,0 1 8 16,2 2-1-16,-1-3 5 15,2-1-7-15,3 1-6 16,-1 0 4-16,4-1-1 16,1 0-2-16,0 1-1 15,0 0 0-15,0 3 0 16,6-3 0-16,1 2 1 16,-3-2-1-16,3-1 0 15,-3 0 3-15,3-5-3 16,0 1 0-16,4-3 3 15,1 0-3-15,5-2 0 0,4 2-22 16,4-4-18-16,2 5-78 16,-4-1-54-16,-4-4-126 15</inkml:trace>
  <inkml:trace contextRef="#ctx0" brushRef="#br0" timeOffset="-127326.948">6927 10707 120 0,'0'0'166'0,"0"0"-129"16,0 0-1-16,0 0-11 0,0 0 11 15,0 0 13-15,0 0-25 16,0 0 9-16,-6-23 1 16,6 22-1-16,0 1-18 15,0 0-5-15,0 0-8 16,0 0-2-16,0 0 0 15,0 0 0-15,0 0 1 16,0 0-1-16,0 0-3 16,0 0 3-16,3 0 0 15,3 0-1-15,0 0 1 16,3 0 0-16,-1 0 0 16,0 0 0-16,1 1 3 15,-1 2-3-15,4-1-2 0,0 1 2 16,-1 0 0-1,2 2 0-15,-3-3-2 0,1 1-1 16,0 2-14 0,-2 0 7-16,1 2-52 0,-4-1 4 15,3 0-24 1,-2 0-64-16</inkml:trace>
  <inkml:trace contextRef="#ctx0" brushRef="#br0" timeOffset="-126892.717">6892 10734 173 0,'0'0'93'16,"0"0"-63"-16,0 0-30 16,0 0 9-16,0 0-9 15,0 0 0-15,26 15 4 16,-14-9 24-16,5-1 19 15,4-3-15-15,3 2 2 16,-1-1-3-16,5-3-10 0,0 0-5 16,-2 1-13-16,-1-1 0 15,1 1-1-15,0-1-2 16,0 0 10-16,-2 0-10 16,0 0-11-16,-4-4-21 15,-4 2-6-15,-5-2-34 16,-6 3-53-16,-5-3-59 15</inkml:trace>
  <inkml:trace contextRef="#ctx0" brushRef="#br0" timeOffset="-126528.2">7054 10830 154 0,'0'0'115'16,"0"0"-78"-16,0 0-37 16,0 0 1-16,0 0 12 15,0 0 39-15,29 14-1 0,-11-13 12 16,1-1-1-1,6 0-24-15,-2 0-18 0,-3 0-6 16,3 0-4 0,-4 0-2-16,-4-3-7 0,1 0 2 15,-3 0-2-15,-3 1 2 16,-4-1-3-16,-1 1-7 16,-3-1-19-16,-2 1 3 15,0-4-32-15,-4 2-165 16</inkml:trace>
  <inkml:trace contextRef="#ctx0" brushRef="#br0" timeOffset="-126039.757">7050 10818 122 0,'0'0'15'16,"0"0"-2"-16,0 0 15 15,0 0 20-15,0 0-39 16,0 0 16-16,27 48 30 16,-18-42-17-16,7-6 15 15,0 0-19-15,5 0-16 16,-2 0 24-16,0-9-28 15,1-3-10-15,-6 0-2 16,-3-1 3-16,-3 1-5 0,-4 1-1 16,-4 2-8-16,0 2 6 15,0 3-30-15,-14 3-46 16,-6 1 16-16,-7 0-41 16,-3 6 51-16,-3 4 16 15,4-2 23-15,6 1 14 16,7-3 37-16,6-3 8 15,7 0 4-15,1 0-46 16,2 1-3-16,0 0 0 16,0-1 7-16,2 1-3 0,9 0 7 15,1 0 15 1,3-1 27-16,4-1-32 16,3 0-9-16,6 0-12 15,1-2-60-15,-1 0-192 0</inkml:trace>
  <inkml:trace contextRef="#ctx0" brushRef="#br0" timeOffset="-124500.744">15620 11419 376 0,'0'0'93'15,"0"0"-93"-15,0 0 0 16,0 0 0-16,-66 38-3 16,55-23 3-16,2-1 0 15,6 0 4-15,1-3 12 0,2 2-4 16,0-4-8-16,11 0 8 16,4-5 23-16,4-3 10 15,4-1-42-15,-1 0 6 16,-1 0-9-16,-4-10 1 15,-5-5-1-15,-2-2 2 16,-6-2-2-16,-4-4-7 16,0 0 7-16,-15 1-12 15,-4 2-10-15,-1 6 17 16,-3 5 2-16,3 5 2 16,0 4-5-16,1 0 6 15,3 13 0-15,0 3-1 16,3 5 0-16,6 2 1 15,1-4 0-15,6-3 10 16,0-2-10-16,0-4 11 0,10 0-9 16,4-3 7-16,2-3 16 15,4-4-19-15,1 0-5 16,0 0-1-16,-3-2 0 16,-5-3 0-16,-4-1 0 15,-4 3-1-15,-3 0 1 16,-2 0 2-16,0-2 7 15,0 2-7-15,-9 1-2 16,1 0-4-16,2 2 4 16,0 0 0-16,0 0 0 15,3 0-8-15,0 9 6 16,1 0-4-16,2 5 5 0,0-1 1 16,2-1 0-1,7 2-10-15,7-3-31 0,0 0-23 16,0-3 18-16,-1-2-4 15,1-6-60-15,-5 0-136 16</inkml:trace>
  <inkml:trace contextRef="#ctx0" brushRef="#br0" timeOffset="-123871.849">15627 11394 332 0,'0'0'11'15,"0"0"-4"1,0 0-7-16,0 0 0 0,0 0 0 16,0 0 9-16,-12 45 26 15,12-31-20-15,0 1 9 16,7 1 8-16,0 0-17 15,2-5 17-15,-1-2-16 16,0-5-4-16,-1 0 18 16,0-4-17-16,-1 0-1 15,1 0 11-15,-3-4-4 0,1-7-6 16,-5-3-12-16,0-3-1 16,0 1 0-16,-2 1-1 15,-7 3-3-15,-3 4 1 16,2 5-6-16,-2 3 0 15,0 0 8-15,-1 11 2 16,3 5-2-16,1 2-3 16,3 1 2-16,6-2 0 15,0-2 4-15,0-2-2 16,4-5 0-16,3-3 2 16,5-2 21-16,-2-3-6 15,2 0-12-15,-1 0 2 16,1-6-7-16,-3-4 0 0,-4 1 0 15,-5-1-6-15,0 1 5 16,0 5-4-16,-5-1 4 16,-6 2-3-16,1 2-12 15,-2 1 8-15,1 0 7 16,4 0 0-16,1 3 0 16,4 0 1-16,2 3-3 15,0-3-1-15,0 3 3 16,7-1-3-16,6-3-29 15,3 2-16-15,2-3-27 16,-1-1-108-16</inkml:trace>
  <inkml:trace contextRef="#ctx0" brushRef="#br0" timeOffset="-123645.306">15663 11444 308 0,'0'0'9'0,"0"0"-9"16,0 0-66-16,0 0 53 16,0 0 12-16,0 0 1 15,-3 11 0-15,4-6 0 16,8-2-1-16,2-3-106 15</inkml:trace>
  <inkml:trace contextRef="#ctx0" brushRef="#br0" timeOffset="-122732.39">15663 11362 214 0,'0'0'80'0,"0"0"-65"16,0 0 4-16,0 0 2 16,0 0 2-16,-60 41-8 15,54-32 5-15,1 1 6 16,1-1-5-16,4 2-13 0,0 0 10 15,0-1-6 1,0 0-2-16,4-1 2 0,4-1 14 16,1-4 10-16,-3 1-29 15,0-4 2-15,-1 1-8 16,-2-2 2-16,1 0 3 16,1 0 6-16,-1-8 4 15,0-2-16-15,-2 1 8 16,-2-3-8-16,0-1-8 15,0 1 7-15,-1 0-8 16,-5 3 6-16,1 2 3 16,0 3 0-16,1 2-3 0,3 2 3 15,-1 0-10 1,-2 0 9-16,1 0-7 0,-3 5 7 16,1 5 1-16,0 2-1 15,4 1 1-15,1-4 0 16,0 3 0-16,0-5 1 15,0-2-1-15,6-1 0 16,-1-3 1-16,2-1 1 16,-1 0 4-16,4 0-3 15,-2-7 1-15,1-3 6 16,-4-3-6-16,-3 0-3 16,-2 1-1-16,0 2 3 15,0 2-8-15,-2 1 9 16,-6 4-6-16,1 2 2 15,-1 1-3-15,-1 0-3 0,2 0 6 16,-4 8 0-16,4 3-1 16,-1 3-1-16,0-1 2 15,4 2-3-15,1-2 0 16,3-1 3-16,0-2 0 16,0-2 0-16,0-2 1 15,3-3-1-15,3 0-1 16,-1-3-3-16,0 0-2 15,1 0 5-15,-1 0-1 16,2-6-34-16,-3-2-56 16,-3-2-106-16</inkml:trace>
  <inkml:trace contextRef="#ctx0" brushRef="#br0" timeOffset="-122145.401">15588 11362 349 0,'0'0'51'15,"0"0"-34"-15,0 0-4 16,0 0-11-16,0 0-2 16,0 0 0-16,-33 5 2 0,27 7-4 15,1 3 2-15,1 3-2 16,1 3 2-16,2 1 3 16,1-1-3-1,0-3 0-15,1-4 0 0,8-5 0 16,0-4 0-16,1-3 0 15,-2-2 3-15,0 0 8 16,-1-4 8-16,-1-7-13 16,-3-2-6-16,-1-2-2 15,-2-1 0-15,0-1-21 16,-2 0 11-16,-4 7-4 16,-2 1-19-16,1 6-4 15,1 3 24-15,1 0-42 0,-2 3-47 16,3 6-3-1</inkml:trace>
  <inkml:trace contextRef="#ctx0" brushRef="#br0" timeOffset="-120557.353">18592 10675 194 0,'0'0'88'0,"0"0"-6"16,0 0-24-16,0 0-38 15,0 0-3-15,0 0-15 16,0 0 2-16,0 0 7 16,0 0 4-16,2 0-8 15,4 0-5-15,3 0 3 16,3 0 8-16,5 2-3 15,2 1 31-15,2-3-25 0,7 0-14 16,3 0 11-16,8 0-9 16,4-3 9-16,5-3-13 15,2 0 0 1,-2 1-31-16,-3 0-57 0,-5 0-29 16,-7 1-158-16</inkml:trace>
  <inkml:trace contextRef="#ctx0" brushRef="#br0" timeOffset="-120188.943">18495 10697 250 0,'0'0'112'0,"0"0"-90"16,0 0-18-16,0 0 12 16,67 0 4-16,-41 1 16 15,5 1-3-15,3-2 25 16,6 0-12-16,7 0-16 0,10 0-19 15,4 0-10-15,1-4 8 16,3-1-9-16,-3 0-4 16,3-3 4-16,-1 1-2 15,2 3-18-15,0 0-68 16,-6 2-17-16,-6 1-76 16</inkml:trace>
  <inkml:trace contextRef="#ctx0" brushRef="#br0" timeOffset="-119925.751">19554 10711 172 0,'0'0'63'15,"0"0"-61"-15,0 0-1 16,70-2 10-16,-41 0 4 16,7 2 26-16,2 0-7 15,8-2-18-15,6 2-14 16,2 0-2-16,-1 0-1 16,6 0-34-16,0 0-108 15</inkml:trace>
  <inkml:trace contextRef="#ctx0" brushRef="#br0" timeOffset="-119476.596">20838 10778 92 0,'0'0'342'15,"0"0"-284"-15,0 0-48 16,0 0-1-16,69-32-6 16,-50 26 4-16,0 3 10 15,-3 0 6-15,4 0 6 16,1 2-1-16,7 0-4 16,2 0-15-16,5 1-7 15,1 0 5-15,1 0-4 16,1 0-3-16,2 0 0 15,0 0 0-15,3 2 0 16,-2 5-24-16,0 1-41 0,0 2-51 16,-4-3-25-16</inkml:trace>
  <inkml:trace contextRef="#ctx0" brushRef="#br0" timeOffset="-119117.661">21780 10783 332 0,'0'0'33'0,"0"0"10"16,0 0-35-16,0 0-2 15,69 0 6-15,-46 0 6 16,3 0-1-16,3 0-7 16,3 0-4-16,3 0-3 15,3 0 1-15,4 0-4 0,-1 0 0 16,3 2-4-1,0 1-39-15,-1 0 2 0,-1 0-83 16,0 0-92 0</inkml:trace>
  <inkml:trace contextRef="#ctx0" brushRef="#br0" timeOffset="-118858.749">22683 10803 470 0,'0'0'9'16,"0"0"14"-16,0 0-23 16,0 0-3-16,63-10-4 15,-46 8 3-15,-1 2 3 16,2 0 2-16,4 0-3 15,4 0-10-15,1 0-29 16,5 0-54-16,0 0-119 16</inkml:trace>
  <inkml:trace contextRef="#ctx0" brushRef="#br0" timeOffset="-116552.417">23840 9952 51 0,'0'0'24'0,"0"0"-14"16,0 0 22-16,0 0 29 16,0 0 12-16,0 0-1 15,4-58-5-15,-4 54-10 16,0-1 16-16,0 2-5 15,0 0-15-15,0 3-17 16,0 0-20-16,0 0-9 16,0 0-6-16,0 0-1 15,0 0-4-15,4 3 4 0,4 9 0 16,2 6-2-16,3 4 2 16,0 6 0-16,1 4 5 15,-4 6-4-15,0 2 1 16,-3 4 2-16,-1 3-2 15,-2-1 5-15,-3 1-6 16,-1 0 0-16,0 0 4 16,-5 0-2-16,-8-1-4 15,-3-1 1-15,-3-4-3 16,-6 0-1-16,-4-1-40 0,-6-3-81 16,-5-3-50-1</inkml:trace>
  <inkml:trace contextRef="#ctx0" brushRef="#br0" timeOffset="-115476.801">18450 10047 476 0,'0'0'9'16,"0"0"-1"-16,0 0 38 15,0 0-16-15,0 0-27 16,0 0-2-16,-25-4 0 16,20 4 0-16,-3 7 1 15,-2 6 3-15,-1 7-1 16,-4 7 24-16,0 4-17 15,-1 5 10-15,-2 5-3 16,0-1-9-16,2-1 0 16,2-1-2-16,3-1-3 0,2-2 0 15,3-2 5 1,3-1-8-16,3-4 3 0,0 0 1 16,1-2 3-16,10-5-8 15,6 0 0-15,4-4 3 16,4-4-3-16,3-1 0 15,1 0 0-15,6-3 0 16,3 0-21-16,-2-4-102 16,-9-5-385-16</inkml:trace>
  <inkml:trace contextRef="#ctx0" brushRef="#br0" timeOffset="-108872.356">10137 12060 597 0,'0'0'10'0,"0"0"-8"16,0 0-4-16,-31 78-11 15,31-50 13-15,4-1 1 16,13-5 1-16,7-3 9 0,4-9 23 15,2-3-11-15,1-6-3 16,-4-1-9-16,-4 0-3 16,-6-12-4-16,-7-4 2 15,-5-4-4-15,-5-2-2 16,-9-4-1-16,-16 0-7 16,-8 0-2-16,-5 3 2 15,-7 5-19-15,1 9 27 16,3 9 4-16,4 0-3 15,10 9 5-15,7 11 3 16,9 2-4-16,9 1-8 16,2-1 3-16,0-1-2 0,15-6 2 15,4-3 3-15,7-6 5 16,1-4 20 0,1-2-8-16,0-4-14 0,-5-10-1 15,-3-6-5-15,-9-2 8 16,-6-3-8-16,-5 0-2 15,0 2 2-15,-14 5-3 16,-6 4 2-16,-7 8-1 16,-5 6 2-16,-2 0 0 15,0 6 11-15,6 7-9 16,10-2 10-16,9 0-11 16,8-2-1-16,1 0-5 15,10 1 1-15,13-3 4 16,13-4 0-16,12-3-7 15,9 0-26-15,0-9-78 16,-4-11-296-16</inkml:trace>
  <inkml:trace contextRef="#ctx0" brushRef="#br0" timeOffset="-106654.611">9976 11769 617 0,'0'0'69'0,"0"0"-63"16,0 0 5-16,0 0 1 15,0 0-11-15,0 0 0 16,-34-17 21-16,29 12-9 16,3-3 10-16,0 2-11 15,-1-3 5-15,1-3 0 0,0 0-12 16,0-3-2-16,-1 0 5 16,1-2-6-16,2-2 4 15,0 1 10-15,0 1-15 16,1-2-1-16,9 4 0 15,0 3-2-15,1 1 1 16,1 2-1-16,-2 4 1 16,-2 1-1-16,1 4 2 15,-3 0-8-15,3 0 2 16,0 6-4-16,-1 7 6 16,1 1-9-16,-2 3 10 15,-1 2 1-15,1-2 2 16,-2-2 0-16,0-1-2 15,-1-2 4-15,-2-5-4 0,-1 1 4 16,-1-4-4-16,0-3 4 16,0 1-4-16,0-2 4 15,0 0 0-15,0 0 1 16,0 0 13-16,0 0 3 16,0-2 2-16,0-9-20 15,0-3 1-15,0-5-2 16,0-1 0-16,0 0-7 15,3 3-2-15,4 6-9 16,0 3 16-16,-2 4-5 16,1 3 2-16,2 1 0 15,-2 0 4-15,1 0-13 16,2 1 13-16,-2 7-6 0,2 2 7 16,1 2-1-16,-2 0 0 15,-1 2 0-15,2-1 1 16,-3 0 0-16,3 0 1 15,0 1-1-15,-1 1-1 16,2 2-1-16,-4 1 4 16,3 0 0-16,0 0 0 15,-2-2-2-15,2 1-1 16,1-5 1-16,3-1 0 16,2-3 1-16,8-5-1 15,9-3 0-15,6-3-58 16,1-16-239-16</inkml:trace>
  <inkml:trace contextRef="#ctx0" brushRef="#br0" timeOffset="-101351.347">13167 12237 328 0,'0'0'69'0,"0"0"-10"0,0 0 34 16,0 0-48-16,0 0-15 16,0 0 21-16,0 0-9 15,0 0-36-15,0-11-6 16,0 13-1-16,-3 10 1 16,-2 3 2-16,3 1-2 15,0-2 0-15,2-4-2 16,0-2 2-16,0-3 1 15,0-1 2-15,0-2-3 16,3-2 0-16,-1 0 3 0,-1 0 5 16,2 0-8-16,2-5 5 15,2-7 5-15,-3-3-9 16,-3 1 0-16,-1 1-1 16,0 2 0-16,-5 2 0 15,-2 2-7-15,2 3 7 16,-1 3 2-16,1 1-2 15,-4 0-1-15,-1 11 0 16,-2 5-9-16,2 4 9 16,3-2 2-16,3 1-1 15,4-5 0-15,0-5-1 16,0-2 1-16,0-3 5 16,4-3-5-16,3-1 0 0,3 0-4 15,3-1 4-15,2-9-1 16,-3-3 1-16,-2 1-28 15,-6 0-22-15,-4 3-27 16,0 2-49-16,0 4 33 16,-10 3-70-16</inkml:trace>
  <inkml:trace contextRef="#ctx0" brushRef="#br0" timeOffset="-100550.115">13191 12221 217 0,'0'0'90'0,"0"0"-86"16,0 0 5-16,0 0 4 15,0 0 7-15,0 0 50 16,-6-11-26-16,2 11-33 16,-1 3-11-16,-3 8 0 15,-1 5 1-15,1 3-1 16,0 1 0-16,4 0 9 16,0-4 6-16,4-1-15 15,0-4 9-15,0-3-6 16,0-2-2-16,2-2 8 15,4-4-7-15,3 0 31 16,1 0-24-16,2-6 15 0,2-5-20 16,-3-4-4-16,-2 0 0 15,-5-2-2-15,-4 2-3 16,0 2-13-16,-6 4-6 16,-6 3 11-16,1 3-23 15,4 2 25-15,-1 1 9 16,2 0-5-16,1 0-2 15,0 5 9-15,1 5 4 16,2 0-4-16,0-1 0 16,2 2 0-16,0-2 0 15,0-4 0-15,2 0 0 16,3-5 13-16,-1 0 12 16,1 0-9-16,1 0 19 0,4-9-16 15,0-2-6-15,-2-3-13 16,-4 2 0-16,-4 4 1 15,0 2 2 1,0 3-3-16,-5 3 0 0,-1 0-3 16,-2 0 1-16,1 4-29 15,-1 7-6-15,3 1 24 16,3 0 1-16,2 3-3 16,0-3-43-16,2-3-103 15</inkml:trace>
  <inkml:trace contextRef="#ctx0" brushRef="#br0" timeOffset="-98754.671">7370 12523 706 0,'0'0'17'0,"0"0"-10"16,0 0 12-16,0 0-6 15,0 0-2-15,0 0-11 16,-15-16-2-16,15 16-4 16,0 0 12-16,0 0-13 15,0 0 7-15,0 0-37 0,0 9-16 16,0 4-11-16,0 5-80 15,0-2-17-15</inkml:trace>
  <inkml:trace contextRef="#ctx0" brushRef="#br0" timeOffset="-97003.138">11247 12441 137 0,'0'0'277'16,"0"0"-189"-16,0 0-1 15,0 0-25-15,0 0-12 16,0 0-1-16,0-4-24 16,-1 2 30-16,-1 0-24 15,2 2-22-15,0 0-9 16,-2 0-10-16,0 0-63 15,-6 9-107-15,-5 5-132 16</inkml:trace>
  <inkml:trace contextRef="#ctx0" brushRef="#br0" timeOffset="-90050.248">22294 14108 371 0,'0'0'39'15,"0"0"-17"-15,0 0-21 16,0 0 11-16,0 0-3 16,0 0 16-16,0 0 11 15,12 2-2-15,-1 1-7 0,4 1 7 16,0-1-17-1,0 0 0-15,-3 0-6 0,0 1-4 16,-1-1-4-16,-1 0-2 16,0 0-1-16,-1 0 5 15,-2-3-4-15,0 3 0 16,-3-3-1-16,-2 3-7 16,-2 0-115-16,0-1-62 15</inkml:trace>
  <inkml:trace contextRef="#ctx0" brushRef="#br0" timeOffset="200499.324">12623 12193 286 0,'0'0'0'0,"0"0"-1"16,0 0-1-16,0 0 4 0,0 0 20 16,0 0 31-1,0 0-25-15,-5-7 10 0,5 1 19 16,0 0-18-16,0 1 4 16,0 1-27-16,0 1-12 15,0 0-4-15,0 0-24 16,0 3 12-16,0 0-44 15,0 0-118-15,0-2 3 16</inkml:trace>
  <inkml:trace contextRef="#ctx0" brushRef="#br0" timeOffset="204039.058">12624 12198 511 0,'0'0'15'15,"0"0"-14"-15,0 0 23 0,0 0-13 16,0 0-7-16,0 0 6 15,-6-46 22-15,6 38-12 16,0-3 5-16,0-1-3 16,6 1-2-16,2-3-19 15,0-1-1-15,0-1 3 16,1-1-2-16,2 1-1 16,1-2 2-16,1 0 0 15,0 1-4-15,0 1 2 16,0 2 0-16,-2 2 4 15,-1-1-4-15,1-1 0 16,-1 1 0-16,1-1 0 16,2-1 0-16,2 0 0 0,3 0 0 15,1 2-3 1,0 0 4-16,-2 4-2 0,-3 2-2 16,-1 4 0-1,-2 2 0-15,-1 1-6 0,1 0 1 16,1 0 5-16,4 0 3 15,1 0-1-15,1 0 0 16,-1 1 0-16,-1 4 1 16,-1 1 3-16,2-1-3 15,-1 0-2-15,-1-1 2 16,1-2 0-16,-1-1 1 16,1 0 0-16,2-1-2 15,4 0 1-15,2 0 0 16,5 0 0-16,1 0 1 0,1 0-1 15,1 0 3-15,-1 0-1 16,2 0-2-16,0 0 0 16,2 0-5-16,2-1 4 15,3-2 1-15,1-1 0 16,3-1 1-16,-1 0-1 16,-3 0 1-16,0 0-1 15,-1-2 0-15,-2 0-1 16,0-1 7-16,0 1-11 15,-3-2 7-15,1 0-2 16,-1-2 4-16,-1 0-1 16,2-2-3-16,3-1 0 15,-1 3 0-15,3-1 0 0,-4 1 1 16,-3 3 4 0,-3 1-8-16,0 0 3 0,0 2-2 15,0-4-2-15,0 3 3 16,1-1 1-16,-1-1 0 15,2 0 0-15,-2-2 0 16,2-1 2-16,0 1 0 16,0-1-1-16,0 0 1 15,-1 0-2-15,1-2-5 16,-2 2 5-16,1 2-2 16,-3-1 2-16,1 2 0 15,-2 0 0-15,0 0 0 0,0 0 2 16,1 0-2-1,0 0 0-15,0 0 0 0,0-2 0 16,1 2 0-16,0-1 0 16,-1 0 0-16,0 2 0 15,-5-2 3-15,-1 2-2 16,-2-2-2-16,-2-1 2 16,0 1-6-16,0 0 5 15,0-3-1-15,3 0 1 16,-1 0 0-16,2 1 0 15,3-1 0-15,2-1 0 16,2-2 0-16,3 1-3 16,-1-1 1-16,3 0 2 15,-4 1-2-15,0 2 1 0,-1 1 1 16,-4 2-1-16,2 1-1 16,0 1 0-16,-1 0 2 15,1 2 0-15,-2-1 0 16,3 2 0-16,-2-1 0 15,0-1 0-15,-3 2 2 16,1-1-1-16,-2 2-1 16,2-1 0-16,-1 2-1 15,2 1 1-15,2 1 0 16,1 0 0-16,1 0-4 16,3 0 3-16,-3 0 1 15,0 0 1-15,3 0-1 16,1-2-6-16,2 0 6 0,3 0 0 15,3-3 3-15,2 2-5 16,1-2 5-16,1 1-1 16,0 1-2-16,-2-2 5 15,1 1-2-15,-1 0-3 16,-1 1 2-16,0-2 7 16,-3 2-9-16,-3-1 2 15,-1-1-1-15,-2 4 6 16,-1-1-6-16,-2 0-1 15,2 2 0-15,-1 0 0 16,-1 0-1-16,0 0 2 16,-2 0 1-16,-1 2-2 15,-1 0-4-15,0-1 4 16,-2 2 0-16,2-3 4 16,-1 0-2-16,2 0 1 15,-1 2-2-15,0-1 0 0,1-1-1 16,-1 3 0-16,1-2 0 15,0 2 0-15,1-1 3 16,1-2-3-16,3 2 0 16,-1 0 0-16,2 0 7 15,0 1-15-15,2 1 12 16,1 1-8-16,-2-1 5 16,-2 0-1-16,0 0 2 15,1-1 1-15,4-1-1 16,0-2-2-16,4 0-3 15,-3 0 3-15,1 0 0 0,-2 0 3 16,-3-2-1-16,-2-2-2 16,-2-3-5-16,1 3 5 15,-3-1 0-15,1 1 0 16,-2-2 1-16,0 1-1 16,0-1 2-16,2 2 0 15,0-2-1-15,-1-1-1 16,-1 2 0-16,0 1-1 15,-2 0 1-15,0 0 0 16,1 2 5-16,0 1-5 16,-1-2-5-16,3 1 5 15,0-1 0-15,0-2 1 16,2 1-1-16,-1 0 1 0,0-1-1 16,0-3 0-16,2 2 0 15,0 0-2-15,0-1 1 16,1 2 1-16,0 0 6 15,0 1-5-15,-4-1-1 16,1 1-12-16,-2 0 12 16,0 0 2-16,2 1-2 15,-1 1-2-15,-1 2 2 16,1-2 4-16,1 0-4 16,1 1 0-16,-1-1 0 15,0-1 0-15,-1 2 0 16,0-1 0-16,-1-1 0 0,-4-1 1 15,-2 0-1 1,-2 3 2-16,-4-3-1 0,-2 2-2 16,-2 0-1-16,1 1 2 15,-1 1 2-15,2-2-2 16,-1 1 0-16,0-2 1 16,2 1-1-16,1 0-1 15,1 0-1-15,1 0 2 16,0 1 4-16,0-2-1 15,0 1-3-15,0 1 3 16,0 0-2-16,4 1-2 16,0 0 2-16,1-2-6 15,3 2 9-15,3-2-4 16,1 0 1-16,1 0 4 16,-1-1 0-16,0-1-1 0,-1 2-4 15,-2 0 2-15,-2-1-4 16,-3 2 2-16,-1-2 0 15,-1 3 1-15,-1-2 0 16,0 1 2-16,-2-2-3 16,1 2-3-16,-2-1 2 15,-1 1 1-15,2 0-1 16,-3 0 2-16,3 1-1 16,0-2 1-16,2 1-1 15,-4 0 4-15,3 1-8 0,-2-2 7 16,0 2-6-16,1 0 6 15,-1 0-1-15,0 0-2 16,1 0-1-16,2 0 1 16,-2 0 0-16,4 0 0 15,-1 0-1-15,1 0 2 16,2 0-1-16,-1 0 0 16,0 0 0-16,-1 0 1 15,-1 2-1-15,-3 0-2 16,-1 0 2-16,-1-1 5 15,-3 1-5-15,-2 0-1 16,3 2 1-16,-3-3 1 16,2 3-1-16,-4-1 0 15,2 1 0-15,0 0 2 16,0 1-2-16,0-1 0 0,1 1-2 16,1 2 5-1,-2 1-3-15,3-2 1 0,1 3-1 16,3-2-6-16,0 1 6 15,-3 0 0-15,0 1 0 16,0-2 0-16,-2 1 0 16,1-1 1-16,1-1-1 15,-4 3-2-15,3-3 2 16,-5 3-1-16,1 0-5 16,-5 1 4-16,0 2-10 15,-2-1 3-15,-1 1-1 16,0 0-2-16,0 1 10 15,-1 0-7-15,-9 0 7 16,-1 1 1-16,-3 0-16 0,-2 0-13 16,-2 0-58-16,-2-4-88 15,-1-3-184-15</inkml:trace>
  <inkml:trace contextRef="#ctx0" brushRef="#br1" timeOffset="-181228.943">14862 11586 374 0,'0'0'1'16,"0"0"22"-16,0 0 13 15,0 0-28-15,0 0 23 16,0 0 11-16,-57-30-3 15,48 27-8-15,-1 1-5 16,-2 1-21-16,0 1-1 16,1 0 4-16,-1 0-8 15,0 0-1-15,-1 5 1 0,-2 2 0 16,0 1 2-16,-3 2 1 16,2 1-3-16,0 3 0 15,-2 1-1-15,0 2 1 16,-1-2 5-16,-1 0-5 15,4 0 1-15,0 0 0 16,0 3-1-16,1 0 0 16,1 1 1-16,0 4-1 15,0-2 2-15,1 5-2 16,0 1 2-16,0 2-1 16,3 3 10-16,-1 1-10 15,3 0-1-15,2-3 0 16,1-1 0-16,2-3 8 15,1-2-8-15,-1-1-4 0,1 1 4 16,-2-3 4-16,3 3 2 16,-2 0-4-16,0 3 3 15,-1 0-4-15,1 4 6 16,-1 1 0-16,-1-2-7 16,1 2-6-16,-1-3 5 15,1 3 1-15,0-3 0 16,-1-1 9-16,1-2-3 15,0-2 13-15,0-5-9 16,4 2-2-16,0-2-4 16,0-1-4-16,0 2 0 15,0-2 3-15,4 3-3 16,6 0 11-16,-1 3-11 0,3 0 5 16,-2 1-3-16,4 2-2 15,-4-1 1-15,1-1-4 16,-4-1 4-16,-3-1-1 15,1-2 12-15,-2-3-12 16,0 1 4-16,0-2-6 16,0-2 4-16,1-2-4 15,1 1 4-15,2-4-2 16,-2 3 0-16,1-3 0 16,0-1-6-16,0 1 11 15,-2-1-5-15,2 1 0 16,-1-2 5-16,0 0-3 0,-1 2-2 15,1-1 0-15,1 0-2 16,-2 1 1-16,2 0 1 16,-3-1 5-16,0 2 7 15,0 0-5-15,-3-1-1 16,1 2-3-16,-1-2-3 16,0 2 6-16,1 0-6 15,3 0 1-15,1 0 3 16,2 3-1-16,0 0-3 15,2 0-1-15,0 2-1 16,2 1 2-16,-2-2 0 16,2 0 2-16,-1-2-2 15,-1 1-1-15,2 2 1 16,-2-3 0-16,1 1-9 16,-1 2 7-16,2-3-7 0,0 1 5 15,0 1-12-15,1-4 15 16,-1 0-18-16,1 0 3 15,-1-1 15-15,3 0-13 16,-3 2 11-16,3-1-2 16,3 1-15-16,0-1 16 15,1 0-10-15,1-1 11 16,-1-1-2-16,3-1-2 16,-1 1 6-16,0-2-8 15,1-1-1-15,-1 1 1 0,3-2 8 16,2-1-3-16,0 2 4 15,2-3-1-15,1 0 8 16,0-1-14-16,2-1 18 16,-2-1-17-16,0 1 6 15,-3 0-2-15,-1-2-1 16,3 0-8-16,-3 0 11 16,3 0 0-16,0 0 0 15,4 0 12-15,2-2 2 16,1-2-8-16,0 0 9 15,-2 2-2-15,2-1-1 16,-1 0-2-16,-3 1-8 16,1 1-2-16,-2-1 18 15,-2 1-17-15,2-2 7 16,3 1-4-16,2-1 1 0,3-1 3 16,-1 1-8-16,3-2-5 15,0 1 5-15,3-4 10 16,3 1-9-16,2-2 2 15,-3-2-6-15,0 0 4 16,-5 0-1-16,-4-1 2 16,2-1 10-16,-1 2-8 15,3 2 9-15,1-2-5 16,-1 2-8-16,2 2 3 16,-4-1-3-16,-1 1 0 15,-1 0 1-15,-6-1-1 0,0 1 0 16,-1-1 1-16,-1-3-1 15,-2-1-5 1,-1-2 5-16,0 0 1 0,0-4 2 16,0 1-3-16,0-2 11 15,-3-1-11-15,1 1 0 16,1-1 0-16,-2-3 1 16,2 2-1-16,2 1 0 15,-2 2 1-15,1 0-1 16,1 0 0-16,-2 0 9 15,0-3-8-15,1 0-1 16,-3-2 1-16,-1-2 0 16,-1-2 2-16,-1-1-3 15,-3-2 3-15,-1-1-6 16,-2-1 6-16,0 0-2 16,1-1 1-16,-1 0-1 0,2-1 1 15,-1-2 6-15,1-2-6 16,0 1-4-16,1 2 4 15,1-3 5-15,1 0 5 16,1-2 11-16,-1-1-17 16,0-2 5-16,-4 2-5 15,-3 2 8-15,-2 4-12 16,0 5 11-16,-4 3 0 16,1 0-4-16,1 0-2 15,-1-3-7-15,-1 1 9 16,1-1-7-16,-4-1-2 15,0 0-3-15,-1 1-2 0,0-1-1 16,0 0 6-16,-3 0 0 16,-4-2 0-16,-1-2 1 15,-1 3-4-15,0-2 6 16,-3 1-7-16,0 0 6 16,2 4-2-16,-1 0 0 15,1 3 0-15,1 1 0 16,-1 0-1-16,0 1 1 15,0 2-8-15,1 2 8 16,0 2-1-16,-4 2 1 16,0 1 0-16,-2 3 0 0,-1-3 3 15,-2 0-6-15,3 3 4 16,-2-3-6-16,1 2 10 16,3-1 0-16,-1 0-1 15,0 1-3-15,4-1 17 16,-1 2-7-16,1-1-10 15,0 1 0-15,-4-2 4 16,0 1-8-16,-2-2 6 16,-2 3-6-16,-2-1 1 15,0 0 2-15,-1 4 6 16,1 0-6-16,-1 2-2 16,-1 3 2-16,3-2 0 15,-3 4-10-15,1-4 10 16,0 3 0-16,0 0 0 0,-3 0 0 15,1 1-8-15,-2-2 3 16,-2 1 4-16,-1-1 1 16,1 0 1-16,-2 0-1 15,5 0-2-15,0-1 0 16,3 0 2-16,1 1 0 16,-1 1 0-16,1-1 1 15,0-1-2-15,-1 2 1 16,0-1 0-16,-2-1-1 15,-3 2 8-15,-2 0-12 16,-3 1 5-16,1 1-1 16,0-1 0-16,1 1-4 15,-1 1 4-15,1 0 0 16,-3 0-7-16,-2 0 7 16,-1 0-8-16,-3 0 3 0,1 1 6 15,3 2-1-15,2-1 1 16,2 1 0-16,2 0-4 15,0 0 4-15,1 0 0 16,-3 3 3-16,1-1-6 16,-1 1 3-16,-4-1-5 15,4 0 2-15,-2 0-2 16,2-1 4-16,1-1 0 16,0-2 1-16,1 0-3 15,3-1 2-15,0 0 1 0,0 0 0 16,0 0 0-16,-2 0 0 15,-4 0 0-15,0 0 3 16,1 0-8-16,-1 1 5 16,4 1-7-16,1 0 4 15,4-2 4-15,-1 0-2 16,3 0 0-16,1 2 1 16,-1-2 1-16,4 3-1 15,-2 1-3-15,-1 0-5 16,1 2-3-16,2 1-4 15,-1-3 1-15,5 1 10 16,3-4 2-16,2 3 4 16,0-2-2-16,1 1 0 0,-2 0 0 15,-2 0 0-15,0 2 0 16,-2 1 3-16,-1 1-6 16,0-2 3-16,1 3 0 15,-2-3-1-15,3 2 1 16,-1 0 0-16,1 2 0 15,2-3-1-15,0 3-4 16,1 0 5-16,2 2-4 16,-1-2 3-16,1 1 0 15,-1 2 0-15,0-3 0 16,2 3 1-16,-2-1 0 16,1-1 0-16,-1 0-4 15,2 0 4-15,-4-1 1 16,2 1 2-16,1 0-6 0,-3 1 6 15,0-1-6-15,-3 1 3 16,3-2 0-16,3 0-1 16,0 0 2-16,3-1-2 15,0 0 1-15,2 0 0 16,-1-1 0-16,0-1 0 16,1-1 0-16,1-2-5 15,0-1 3-15,0 0 2 16,0-2 0-16,-1 0 2 15,1 1-4-15,0 2 4 16,-2 0-2-16,2 1 0 0,0-1 0 16,0 2 0-1,-2-3 5-15,1 0-4 0,0 1-2 16,1-3 1 0,0 2 0-16,0-1 0 0,-1 3-1 15,1 0 1-15,-3 0-1 16,2-1 4-16,1 1-6 15,-1-1-16-15,1 3-41 16,0 2-3-16,0 0-58 16,0-4-88-16</inkml:trace>
  <inkml:trace contextRef="#ctx0" brushRef="#br1" timeOffset="-176097.239">16034 13893 507 0,'0'0'13'15,"0"0"55"-15,0 0-48 16,0 0-6-16,0 0 5 15,0 0 7-15,0 0 4 0,-1-3 0 16,9-6-10 0,3-1-14-16,2-3 1 15,-3 0-6-15,-1-2 16 0,-1 3-14 16,-3-1-3-16,-2-1 2 16,-2-1-2-16,-1 0 1 15,0 3-1-15,0 0 0 16,0 3 0-16,-2 5 3 15,1 2-4-15,0 2 2 16,-1 0-2-16,0 0-2 16,0 3-13-16,-3 12 14 15,-1 3 2-15,-1 3 4 16,-1 2 3-16,1-1 3 0,-1 1 10 16,2-4-13-1,0-2 15-15,2-2-12 0,2-6 0 16,1-2-4-16,-1-4-4 15,2-1 5-15,0-2-3 16,0 0 1-16,0 0 7 16,0 0-12-16,0 0 1 15,2-5-1-15,8-3 0 16,-1 0 0-16,0 3-6 16,0 0 3-16,-3 5-5 15,0-1-6-15,0 1-4 16,-1 0 13-16,-1 0-2 15,3 0 1-15,0 1 5 16,0 0 1-16,0 0 3 16,4-1-3-16,-2 0 0 15,3 0 3-15,1 0-3 0,-1-3 1 16,-1-3 3-16,-5 1-3 16,0 1-1-16,-6 3 0 15,0 1-11-15,0 0 4 16,0 0-3-16,-1 10-3 15,-10 7 12-15,-1 5 1 16,1 1 3-16,3-3-2 16,3-4 1-16,5-6 1 15,0-1-3-15,0-8-3 16,0 0-3-16,0-1 0 16,12 0 6-16,3 0 9 15,0-8-1-15,2-1-3 16,-4-6-4-16,-4 1 4 0,-5-1-5 15,-3 1-8-15,-1 0 0 16,0-1-4-16,0 2 8 16,-5 6-20-16,1 1 14 15,0 6-3-15,-1 0-20 16,-2 0 13-16,0 11 1 16,0-1 9-16,2 1 5 15,3-2-1-15,2-1-14 16,0-2 16-16,2-1 4 15,7-3 0-15,3-1 2 16,6-1 0-16,5 0 11 16,4-3-13-16,1-5 2 0,-3-3 1 15,-2-2-2-15,-5 0-1 16,-4-2 6 0,-1-1-5-16,-6 3 2 0,-2 0-1 15,-3 5-2-15,-2 3 11 16,0 3 2-16,0 2-3 15,0 0-10-15,0 0-1 16,0 1-2-16,0 12-4 16,1 5 7-16,2 5 4 15,4 0 0-15,-2 0 14 16,3-2-6-16,-2-4-6 16,-2-2 2-16,1-3-1 15,-4-4-7-15,-1-1 3 16,0-3-3-16,0-4 2 0,0 0 0 15,0 0 3-15,0 0 9 16,0 0-14-16,0-12-5 16,0-1-6-16,0-2-9 15,3 0 20-15,10-2-5 16,1 2 12-16,4 2-7 16,-2 0 0-16,-2 2 2 15,1-2-1-15,0 3 4 16,-4-4-5-16,0 1 2 15,-3-2-1-15,-4 0 1 16,-2 0-3-16,-2-3 4 0,0 2-3 16,0 3 1-16,0 4 1 15,0 5-4 1,0 1 7-16,0 3 8 0,0 0-13 16,0 0-14-16,2 4 10 15,2 10-3-15,-1 3 7 16,0 2-2-16,0 4 6 15,-2-2-3-15,1 1 2 16,-2-4 0-16,0-2 2 16,0-1 16-16,0-4-13 15,0-1-5-15,0-4 6 16,0-2-6-16,0-3 1 16,0-1 2-16,-2 0-2 0,2 0 6 15,0 0-4 1,0 0 6-16,0 0 0 0,0 0-1 15,0-9-11-15,2-1 0 16,3 0-1-16,2 3 2 16,-1-2-2-16,0 3 1 15,-1 3 0-15,0 3 0 16,-2-2-9-16,-1 2 9 16,2 0-5-16,-1 0-2 15,2 0 4-15,3 5 3 16,-3 3-1-16,1-1-3 15,2-3 1-15,-2 1 2 16,6 1-33-16,4-4 1 16,9-2-32-16,3 0-142 15</inkml:trace>
  <inkml:trace contextRef="#ctx0" brushRef="#br1" timeOffset="-174855.353">16767 13866 536 0,'0'0'40'15,"0"0"-9"-15,0 0-31 16,0 0-5-16,0 0 5 16,0 0 5-16,0 3 30 15,9-3 11-15,4-3-11 16,5-9-5-16,1 0-28 0,-3-3 3 15,-3 0 6-15,-2-1-7 16,-3 2-3-16,-2-1-1 16,-2 6-1-16,-3 3 1 15,-1 3 4-15,0 3-3 16,0 0-1-16,0 0-12 16,0 2 4-16,0 8-8 15,-1 5 16-15,-3 3 2 16,2 2 0-16,2-2-2 15,0-3 0-15,0-2 2 16,11-3 0-16,-1-2-1 16,4-3 4-16,3-5-1 15,1 0 5-15,5 0 6 16,3-7-10-16,1-4-5 0,0-2 2 16,-2 0-8-16,-7 3-10 15,-6 3 3-15,-3 3 7 16,-7 4 6-16,-2 0-8 15,0 0-6-15,0 0-17 16,0 0 3-16,-2 6 17 16,-6 6 11-16,0-3 3 15,2 2 0-15,1-1 2 16,2-2 1-16,3-1 1 16,0 0-7-16,0-5 0 15,0 1 2-15,5-3-2 0,2 0 1 16,3 0 0-16,3-5 10 15,0-7-9-15,0 1 6 16,-1-1-8-16,-3 2 1 16,-3 4-1-16,-4 2 0 15,-2 3-2-15,0 1-5 16,0 0 5-16,0 4-10 16,-2 9 11-16,-6 6 1 15,0 2 0-15,0 1 2 16,4-4 5-16,3-4-5 15,1-3 1-15,0-5 0 16,0-1-3-16,0-5 0 16,0 0 0-16,0 2 0 0,0 1-11 15,-4 0-9-15,1 1-28 16,-2-1-37-16,1 0 44 16,3 0 31-16,1-3 10 15,0 0 11-15,0 0 65 16,10-9-17-16,12-7-50 15,7-2-9-15,10-2-18 16,1-1-71-16,-1 0-190 16</inkml:trace>
  <inkml:trace contextRef="#ctx0" brushRef="#br1" timeOffset="-173238.823">16896 13869 559 0,'0'0'18'0,"0"0"33"16,0 0-50-16,0 0-1 15,0 0-77-15,0 0-40 16,-21-3-71-16</inkml:trace>
  <inkml:trace contextRef="#ctx0" brushRef="#br1" timeOffset="-172569.751">16810 13888 293 0,'0'0'117'16,"0"0"-78"-16,0 0-39 16,0 0-3-16,0 0 3 15,0 0-1-15,34 0-36 16,-25-7-201-16</inkml:trace>
  <inkml:trace contextRef="#ctx0" brushRef="#br1" timeOffset="-170994.556">16893 13849 357 0,'0'0'73'0,"0"0"-22"15,0 0-25-15,0 0 50 0,0 0-3 16,44-55-28 0,-28 37 21-16,2-2-36 0,3-2-1 15,-3 1-3-15,0 0-13 16,-5 0-9-16,-1 1 7 16,-5 2-8-16,-2 3 11 15,-3 5-4-15,0 6-4 16,-2 2-1-16,0 2-5 15,0 0-2-15,0 6-6 16,-11 13 3-16,-8 12 4 16,-4 6 1-16,-1 2 0 15,-1 3 0-15,5-3 3 16,4-3 10-16,2-4 0 16,8-4-3-16,3-6-2 15,3-3-4-15,0-4-6 16,0-5 2-16,9 0-1 15,4-3 1-15,1-3 0 0,6-1 0 16,-1-2 16-16,-1-1-14 16,-3 0 4-16,-3 0-5 15,-5 0-1-15,-2-4 0 16,-4-4-1-16,-1 1 0 16,0-4-19-16,0-2-16 15,-4-1 18-15,-5 1 5 16,1 1 4-16,2 4 9 15,2 4 1-15,4 3 0 16,0 1-1-16,0 0-6 16,0 0-6-16,0 1 1 15,10 10 6-15,4 1 5 16,3 0 1-16,-1-1 14 0,0-5-8 16,0-1-4-16,-3-5 8 15,1 0 13-15,2-7-9 16,2-8 3-16,1-6-4 15,-1-2-14-15,0 0 5 16,-4-2-4-16,-4 2 3 16,-3 2-4-16,-2 7-3 15,-3 4 0-15,-2 7 3 16,0 3-12-16,0 0 10 16,0 0-22-16,0 0 6 15,-6 13 7-15,-7 6 10 16,1 2 1-16,2-1 1 0,4-3 0 15,5-4-1-15,1-6 0 16,0-1 0-16,0-3 3 16,6 0 3-16,5-1 4 15,5-2 1-15,2 0 3 16,3 0 0-16,-3-5-6 16,-3 2-6-16,-3-4 6 15,-1 1-7-15,-2 1 1 16,-4-1 2-16,0 0-4 15,-3 3 4-15,-1 0-4 16,0-1 1-16,-1 3-3 16,0 0 2-16,0 1-13 15,0 0 3-15,0 0-8 16,0 2 0-16,0 8 17 16,0 5 1-16,0 0 1 0,0 0 1 15,7-4-2-15,0-2 1 16,3-2-4-16,3-4 3 15,4-3 0-15,5 0 6 16,6-3-2-16,4-10 1 16,-1-1-5-16,-1-1 0 15,-4 4-2-15,-6 2 2 16,-3 3 0-16,-7 2-5 16,-5 4 3-16,-2 0-10 15,-3 0-9-15,0 6-1 16,0 3 14-16,0 3 7 15,-3-3 1-15,0-3 0 0,1 0 2 16,2-4-4 0,0-1 2-16,0-1 0 0,0 0 0 15,0 0 3-15,5 0-3 16,9-1 3-16,4-7-9 16,-1 2 6-16,0 0-4 15,-5-2 0-15,-1 3 3 16,-2 3 1-16,-6-1 0 15,-1 3 6-15,-2 0-13 16,0 0-6-16,0 0 4 16,0 0-9-16,-1 9 18 15,-5 2 0-15,-1-1 4 0,3-1 0 16,2-3-2-16,2-2-2 16,0-2-3-16,0-2 3 15,0 0 1-15,11 0 8 16,4 0 0-16,1-4 0 15,-3-1-7-15,-2 2 1 16,-4 2-3-16,-2-1 0 16,-1 0 1-16,-2 2 0 15,-2 0-1-15,0 0 0 16,0 0-1-16,0 0-6 16,0 0 0-16,0 0 7 15,0 0-12-15,0 0-8 16,0 0-14-16,0 0-19 15,0-1-8-15,0-3-96 0,0-1-75 16</inkml:trace>
  <inkml:trace contextRef="#ctx0" brushRef="#br1" timeOffset="-170357.093">17745 13876 191 0,'0'0'281'0,"0"0"-156"0,0 0-94 16,0 0-6-16,0 0 18 16,0 0 2-16,0 2-1 15,12 1-11-15,2-3-18 16,3 0-5-16,2 0-10 15,-1 0-12-15,1-3-43 16,-2-6-37-16,-3-5-147 16</inkml:trace>
  <inkml:trace contextRef="#ctx0" brushRef="#br1" timeOffset="-169181.048">15724 13713 453 0,'0'0'117'0,"0"0"-45"16,0 0-70-16,0 0-2 15,0 0 0-15,0 0 6 16,41 0 10-16,-23 0 5 15,3 0-21-15,0-3 10 16,3 0-4-16,4-1-5 16,4 1 4-16,2-2-5 15,2 0 12-15,0 3-12 16,1 0-35-16,-3-1-58 16,-4 0-157-16</inkml:trace>
  <inkml:trace contextRef="#ctx0" brushRef="#br1" timeOffset="-168873.929">16011 13727 461 0,'0'0'0'0,"0"0"-2"16,0 0-14-16,66-7 16 15,-48 5-4-15,-4 0 8 16,-3 0-8-16,-2 2 4 15,0 0-25-15,-6 0-165 16</inkml:trace>
  <inkml:trace contextRef="#ctx0" brushRef="#br1" timeOffset="-168636.682">15943 13727 401 0,'0'0'20'0,"0"0"-7"16,0 0-13-16,0 0 12 16,80-17-12-16,-60 12 0 15,0 4 0-15,-3-1-3 16,0 2 2-16,-3 0-51 15,-6 0-133-15</inkml:trace>
  <inkml:trace contextRef="#ctx0" brushRef="#br1" timeOffset="-168461.076">15975 13731 529 0,'0'0'22'16,"0"0"-22"-16,0 0-26 16,0 0-82-16,0 0-30 15,66-17-62-15</inkml:trace>
  <inkml:trace contextRef="#ctx0" brushRef="#br1" timeOffset="-165366.545">14616 11639 305 0,'0'0'29'16,"0"0"25"-16,0 0-35 16,0 0 6-16,0 0-24 15,0 0 21-15,0-2 17 16,0-4-19-16,0-1-9 16,0-1-8-16,3 4 8 15,-1-3-5-15,2 3 0 16,-4 0-2-16,5 0 1 15,-3 0-5-15,1 0 3 0,2-1-3 16,-2-1 3 0,2-3 6-16,0 1 5 0,0 0 17 15,1-3-13-15,3 1-12 16,0-3 6-16,2 1-12 16,1-1 0-16,-1 0-1 15,3-1 3-15,-3-1 0 16,1 4-1-16,-2-2 3 15,1 2-3-15,-1 1 5 16,2-2-3-16,-1 1-3 16,2-2 4-16,2 1-4 15,0-1 0-15,3 2 0 16,0 1 1-16,0 1 2 16,-1-2-1-16,1 4-2 15,0 2-2-15,1 2-5 16,-1 1 5-16,-2 2-29 0,1 0-25 15,-2 0-48-15,-3 4-12 16,0 0-118-16</inkml:trace>
  <inkml:trace contextRef="#ctx0" brushRef="#br1" timeOffset="-155522.967">11646 8922 79 0,'0'0'19'0,"0"0"9"15,0 0 41 1,0 0-34-16,0 0 17 0,0 0-33 16,0 0 12-16,0 0 13 15,-5-40-17-15,5 36-8 16,0 4-4-16,0-2 11 16,0 2 36-16,0 0-15 15,0 0-30-15,0 0-17 16,0 0-10-16,-1 2-15 15,-2 6 25-15,3 5-9 16,-4 2 20-16,2-1-11 16,1 3 7-16,-1-2 5 15,0-1 2-15,2 3-14 16,0-3 7-16,0-1-8 0,0 1 10 16,0-7-16-1,0-1 7-15,2-3 0 0,-2-3 12 16,0 0-11-16,0 0 4 15,0 0 1-15,2 0 24 16,2 0 8-16,4-7-8 16,6-9-9-16,4-1-15 15,2-2-6-15,1 0 0 16,2 3 0-16,-1 1-20 16,-1 4-20-16,1 3-36 15,-1 3-58-15,-3 3-23 16,-2 2-76-16</inkml:trace>
  <inkml:trace contextRef="#ctx0" brushRef="#br1" timeOffset="-149133.436">19531 9696 249 0,'0'0'13'0,"0"0"-12"16,0 0 9-16,0 0 4 16,0 0 4-16,0 0-5 0,0 0 3 15,-13-25 16-15,13 25-2 16,0 0 0-1,0 0 5-15,0 0-11 0,0 0-3 16,0 0-6-16,0 0 4 16,0 0-10-16,0 0-5 15,0 0-1-15,0 0 1 16,0 0-4-16,0 0 0 16,0 0-1-16,0 1-9 15,0 5 10-15,0 5-1 16,0 1 2-16,0 2 11 15,0 1-7-15,0 0 4 16,0-1 11-16,0 0-16 16,0-2-3-16,0-1 7 15,0 0 0-15,0-3 10 0,0-2-18 16,0-2 0-16,0-1 7 16,0-3 1-16,0 0-1 15,0 0 12-15,0 0 1 16,0 0 15-16,0 0 14 15,4-3-23-15,3-6 8 16,0-1-34-16,5-3 4 16,1 0-4-16,1-1 0 15,-1 1-3-15,3-2 1 16,-3 1-18-16,-1 3-13 16,0 1-12-16,-3 4 13 15,0 3-3-15,-2 0-29 0,-2 3-54 16,-1 0-7-16,0 0-61 15</inkml:trace>
  <inkml:trace contextRef="#ctx0" brushRef="#br1" timeOffset="-148028.888">19548 9598 32 0,'0'0'0'16,"0"0"0"-16,0 0 0 16,0 0 30-16,0 0 9 15,0 0 22-15,10-43 31 16,-10 39-15-16,0 3-10 15,0 0-10-15,0 1-16 16,0 0-15-16,0 0-17 16,0 0-9-16,0 0-3 15,0 0 3-15,0 0-3 0,0 8 3 16,-1 5 9-16,-4 2 13 16,1 6-1-16,1 0 15 15,-1 3-12 1,1 0-10-16,-1-1-2 0,2 1 3 15,0-5-8-15,1-3 3 16,-1-1 1-16,2-2-10 16,0-3 6-16,0 1 1 15,0-1 2-15,0-2-4 16,0-1 1-16,0-1-2 16,0-2-1-16,0-1 3 15,0 0-6-15,0-1 2 0,0 1 3 16,0-3-6-16,0 0 1 15,0 0-1-15,0 0 0 16,0 0 19-16,2 0 6 16,8-5 2-16,8-10 0 15,5-2-25-15,3-3 3 16,0-2 0-16,-3 3-5 16,-1 3-2-16,0 0 2 15,-1 3 0-15,2 0 0 16,0 1-1-16,0 0 1 15,2 0-7-15,-3 1 4 16,-1 3-1-16,-3 0 1 16,0-1 3-16,-2 0-1 15,1-1 0-15,-2 0 1 0,-1 3 0 16,-3-2 0-16,0 3 1 16,-2 0 1-16,-1 1 0 15,1 0-2-15,-5 3-3 16,1-2 3-16,-4 2 0 15,0 1-6-15,-1 1 3 16,0 0-3-16,0 0-3 16,0 0-2-16,0 0 0 15,0 0-7-15,0 0-4 16,0 0-22-16,-5 0 6 16,-4 7-1-16,-2-1-41 15,-3 2-27-15,-3-2-17 16,-3-1-159-16</inkml:trace>
  <inkml:trace contextRef="#ctx0" brushRef="#br1" timeOffset="-147170.828">19553 9618 124 0,'0'0'8'0,"0"0"28"15,0 0-7-15,0 0-13 0,0 0-10 16,0 0 38-16,4-43 11 15,-4 38-21-15,0 3-8 16,0 0 11-16,0 1-16 16,0 1-1-16,0 0-15 15,0 0-5-15,0 0 0 16,0 0-1-16,0 0-9 16,0 4 6-16,0 9 4 15,-6 3 1-15,-2 7 1 16,1 2-1-16,0 4 7 15,-2 1 7-15,2 2-3 16,0-3 8-16,3-4-3 16,-1-1-13-16,3-7-4 0,2-2 3 15,0-4-1 1,0-5-4-16,0-3-6 0,0-1-1 16,0-2 9-16,7 0 8 15,0 0 19-15,8-5 14 16,3-7-19-16,5-3-14 15,2-2-3-15,-2 1 0 16,-2-1-3-16,0 1-1 16,-2 1-1-16,2 0 1 15,-3 3-1-15,-1-1-10 16,-4 2 8-16,-1 3-5 16,-7 0 2-16,1 3 5 15,-2-1 0-15,-1 0 1 16,3 1-1-16,1-2 1 0,2 0-1 15,3 0 0-15,-1 3-7 16,1 0 7-16,1 2-18 16,-4 2-5-16,-1 0-19 15,-2 0 0-15,-1 0-16 16,-4 0 10-16,0 4-24 16,-1 3-47-16,0 0-12 15</inkml:trace>
  <inkml:trace contextRef="#ctx0" brushRef="#br2" timeOffset="-22182.711">13758 12384 128 0,'0'0'7'16,"0"0"-7"-16,5 55 13 15,2-32 57-15,-1 1-14 16,1-1 4-16,2-1-34 16,-1-3 18-16,3-3-13 15,2-3-6-15,3-2 3 0,2-3 23 16,2-2-41-1,4-3 23-15,-1-1-9 0,1-2-10 16,-3 0-3-16,-5 0-10 16,-3 0 3-16,-4 0-4 15,-3 0-30-15,-2-3-58 16,-3-4-75-16</inkml:trace>
  <inkml:trace contextRef="#ctx0" brushRef="#br2" timeOffset="-21789.915">13844 12398 333 0,'0'0'55'15,"0"0"-36"-15,0 0-17 16,0 0 2-16,0 0 2 16,0 0 23-16,55 19 14 15,-34-10 6-15,0 2-17 16,1 3-16-16,-2 0 4 16,1 1-8-16,-3 3-4 0,0-1-5 15,-3-1 4 1,0 2 0-16,-1-2-3 0,-6-1-2 15,-3 0 0 1,-5-1 2-16,0 2-6 0,0-1 6 16,-11 0-6-16,-2 0 5 15,-2-3 8-15,2 1-11 16,3-6-5-16,2 0-45 16,3-4-5-16,2-1-92 15,1-2-160-15</inkml:trace>
  <inkml:trace contextRef="#ctx0" brushRef="#br2" timeOffset="-20684.845">13977 12165 289 0,'0'0'35'0,"0"0"-31"16,0 0 0-16,0 57 2 15,0-36 8-15,8 0 12 16,2 1 6-16,2-1 23 16,3-1-12-16,6-3 5 0,2-4-27 15,2 0-4-15,0-3 11 16,-1-3-8-1,-3-1-14-15,-4 0-1 0,-5-3-3 16,-4 0 1-16,-4-2-3 16,-4 1 0-16,0-2-1 15,0 0-46-15,0 0-35 16,0 0-55-16,0-5-25 16</inkml:trace>
  <inkml:trace contextRef="#ctx0" brushRef="#br2" timeOffset="-20400.383">14109 12230 433 0,'0'0'12'16,"0"0"-12"-16,0 0-24 16,0 0 24-16,0 0 12 15,63 33 27-15,-42-23-15 16,0 1 16-16,-1 2-13 15,-2 2-16-15,-2 0-9 16,-5 0 1-16,-6 3-2 16,-3-1-2-16,-2 3 7 15,-3 1-17-15,-12 3 22 16,-3 2-9-16,-3 1-2 16,1 0-4-16,3-3 1 15,3-3-49-15,2-3-20 16,4-4-124-16</inkml:trace>
  <inkml:trace contextRef="#ctx0" brushRef="#br2" timeOffset="-18755.901">15646 12736 185 0,'0'0'121'15,"0"0"-107"-15,0 0-11 16,0 0 4-16,0 0 51 16,0 0 10-16,0 2 14 15,0-2-35-15,0 0-38 16,0 0-7-16,3 2-2 16,4-1 0-16,2 2 3 15,1 2-3-15,3-1 0 16,1 2-17-16,-3-1-95 15,-4-3-73-15</inkml:trace>
  <inkml:trace contextRef="#ctx0" brushRef="#br2" timeOffset="-17680.089">15558 12705 306 0,'0'0'0'15,"0"0"-19"-15,0 0 17 16,0 0 2-16,0 0 66 16,0 0-41-16,37 17 84 15,-17-15-88-15,5 0 25 16,4 0-23-16,7 0-10 15,4-1-7-15,5-1 3 16,3 0-8-16,4 0 2 16,1 0-6-16,6 0 1 15,3 0 1-15,-1-3-12 0,3-2-12 16,0-1-7-16,2-1 13 16,0-1 10-16,1 2 8 15,2-2 2-15,-6 2-2 16,1 0 1-16,-2 1-2 15,-6 0-11-15,-1-1 4 16,-3-1 9-16,0 1 4 16,0-1-4-16,-1 1 19 15,-5-1-15-15,-1 2-1 16,-4 0 18-16,4-3-3 16,0 1-12-16,2 0-3 15,0-1 4-15,-1 1 4 0,0 0 9 16,-1 1-17-16,3 1 14 15,-2 1-15-15,4-1 5 16,-1 1 8-16,-1 1-15 16,2-1 10-16,-2-1-7 15,0 2 3-15,2 0-6 16,-1 1-1-16,-1 0 1 16,-2-1 9-16,-1 0-8 15,-4-2 8-15,1 2-2 16,-3-2-5-16,0-1 8 15,0-1-2-15,-2 0-2 16,-2-1 5-16,-1 2 6 16,-2 1-13-16,-3 1 3 0,-1 1-6 15,-5 3 9-15,-1 0-10 16,-2 0 5-16,0 0-3 16,1 0 16-16,-1 0-9 15,1-2-1-15,0 1-4 16,0-2-3-16,0 1 3 15,0-2 1-15,1 2 17 16,2-2-12-16,2-1-2 16,1 2-3-16,3 0-5 15,2 1 0-15,-3-2 1 16,2 3-1-16,-3-1 3 16,-3-1-3-16,-2 2 2 15,-1-1 5-15,-3 0-6 16,-4 0 5-16,-2-1-6 0,-3 0 2 15,0 3-2-15,-6-3 0 16,0 2 0-16,-2 0 0 16,-1-1 0-16,1-2 0 15,1-1-33-15,-3-5-34 16,0 0-15-16,0-2-165 16,-3-2-166-16</inkml:trace>
  <inkml:trace contextRef="#ctx0" brushRef="#br2" timeOffset="-17380.88">18944 12204 432 0,'0'0'42'16,"0"0"-35"-16,0 0-6 15,0 0 9-15,0 0-6 16,0 0 46-16,41-6-8 15,-21 9-20-15,1 6 7 16,0 3-2-16,-3 2-12 16,0 1-6-16,-2 1-7 15,-5 3 2-15,-2 0-4 16,-6 2 1-16,-3 1-1 0,-2 2 0 16,-16 4 5-1,-6 5-1-15,-10 4-4 0,-6 2-20 16,-10 2-41-16,-4-3-111 15,-6-7-174-15</inkml:trace>
  <inkml:trace contextRef="#ctx0" brushRef="#br2" timeOffset="-16187.349">15417 12789 186 0,'0'0'362'0,"0"0"-362"0,0 0-21 16,0 0 3-16,60 16 18 16,-32-7 16-16,4 2 20 15,7 4 0-15,7 3-31 16,6 1 22-16,6 2-10 15,5-1-3-15,7-2-10 16,7 0 2-16,7-3 8 16,6-2-13-16,8-2 11 15,6-5-9-15,3 0-3 16,2-3-3-16,1-2 3 16,-2-1 0-16,-1 0 0 0,-1 0 2 15,-1-1 3-15,-1-5-10 16,-4-3 0-16,-4 0 5 15,-3-1 3-15,-5 1 2 16,-8 1-5-16,-7 0-6 16,-6 1 6-16,-6 1 6 15,-4 0-1-15,0 1-3 16,-6-2 11-16,0 3-8 16,-6-3 5-16,-1 0-7 15,-2 1 6-15,-3 0 11 16,-2 1-17-16,-6 1-2 15,-3 2 17-15,-2 1-17 16,-3 1 0-16,-2 0 2 16,0 0 4-16,-1 0-7 0,-1 0 5 15,3 0 4 1,1 0 4-16,-2 0-13 0,1 0 8 16,-1 0 10-16,-1 0-15 15,-2 0 7-15,-2 0-8 16,0 0-1-16,-5 0 5 15,0 0-6-15,-2 0 3 16,-1 0-1-16,-1 0 6 16,2 1-5-16,-1-1 2 15,4 1 4-15,2 0 3 16,3 0-8-16,0 0 2 16,2 3-1-16,-1-2-4 15,2 1 0-15,-6-1-1 16,-1-1 0-16,-4 0-1 15,-5 1 2-15,-1-2-2 0,-2 0 1 16,-1 0-15-16,0 0-4 16,0 0-2-16,0 0-24 15,0 0 12-15,-3-11-44 16,-9-3-96-16,-4-2-117 16</inkml:trace>
  <inkml:trace contextRef="#ctx0" brushRef="#br2" timeOffset="-15856.528">18596 12699 434 0,'0'0'31'0,"0"0"29"16,0 0-37-16,0 0-23 16,0 0 1-16,0 0 12 15,0 0 32-15,76 9 5 16,-47 0-40-16,2 0 8 15,1 1-11-15,-2 1 17 16,-2 1-19-16,-1 2-5 16,-7 2 6-16,-4 0-4 15,-4 4 6-15,-6-2-4 16,-4 3-3-16,-2 0 5 16,-5 3-1-16,-12-4 7 15,-2 1-9-15,-3 0 5 0,-3-2-4 16,1 2 1-16,-2-2-5 15,-1-1-1-15,0-2-34 16,-2 0-42-16,-4-5-139 16</inkml:trace>
  <inkml:trace contextRef="#ctx0" brushRef="#br2" timeOffset="-14685.509">15544 12876 145 0,'0'0'96'16,"0"0"-51"-16,0 0-11 16,0 0 66-16,32 66-51 15,-15-45-2-15,5 3-2 16,4 2-9-16,8 0 4 16,8 3-28-16,6 5 1 15,9 3-2-15,3 1 1 16,8 8-9-16,9 3 1 0,8 3 0 15,7 0 8 1,4-4-12-16,2-10-6 16,4-3 6-16,3-8 0 15,3-3 1-15,0-4 4 0,-2-4-4 16,-1-1 14-16,0-3-8 16,-2 2-1-16,-3 1-6 15,-4 1-4-15,-5 2 4 16,-6 3 7-16,-9-2-5 15,-7 1-4-15,-7 1 7 16,-2-4 4-16,-5-2 1 16,-2-1-9-16,-2-4 20 15,-5-3-4-15,-3-1-4 16,-2-2-3-16,1 0 9 0,-1 0-12 16,-1 1-3-16,2 2 1 15,0 0 3-15,-1 1-7 16,-2 3 4-16,-3-2-7 15,-2 1 4-15,-4-2 4 16,0-1-3-16,0-1-3 16,-3 0 0-16,4-3 19 15,-1 1-9-15,2 0-3 16,-1 2 2-16,4 0-2 16,-3 1-5-16,2-1-2 15,-7 0 1-15,-3-1 9 16,-5-1-10-16,-8-3-1 0,-2 0-6 15,-3-1 4-15,-3 0-7 16,0 0-12-16,0-3 12 16,1-11-48-16,3-3-44 15,-5 0 25-15,-2 0-57 16,0 3-8-16,-12 1-42 16</inkml:trace>
  <inkml:trace contextRef="#ctx0" brushRef="#br2" timeOffset="-14351.466">18690 13730 639 0,'0'0'12'0,"0"0"15"0,0 0 2 16,0 0-29-16,0 0-1 16,0 0-13-16,49-8 14 15,-17 17 10-15,4 4-3 16,3 2-1-16,0 5-4 15,-3-2-2-15,-3 3 0 16,-6-2 2-16,-6 0-2 16,-8 1 7-16,-3 0 7 15,-6 1-4-15,-4 0 2 16,0 1 10-16,0 1-2 0,-5 2-14 16,-8-1 8-1,-4 1-11-15,-1 0 6 0,1 0-9 16,0 1 0-16,1 2-1 15,1 1-5-15,2-1-31 16,5-2-41-16,3-2-33 16,5-7-150-16</inkml:trace>
  <inkml:trace contextRef="#ctx0" brushRef="#br2" timeOffset="82104.672">12481 12528 351 0,'0'0'27'0,"0"0"63"0,0 0-52 16,0 0 0-16,0 0-21 15,0 0-11-15,0 0-3 16,-54-13-3-16,51 19 0 15,-1-1 0-15,0 2-7 16,2-3 7-16,-1 2 0 16,3-1 2-16,0-1-2 15,-2 0 5-15,2-2 13 16,0-2-13-16,0 0 18 16,0 0 32-16,0 0-19 15,0 0-14-15,0 0 7 16,0 0-16-16,0 0 4 15,0 0-10-15,0 0-5 0,0-2-2 16,-1 2-1-16,0 0 0 16,0 0-9-16,-3 8 0 15,1 3 7-15,-2-1 3 16,4 1 0-16,1-3 0 16,0-3 1-16,0 1-1 15,0-6-2-15,0 0-7 16,3 0-4-16,3 0 13 15,1-9 7-15,1-2-5 16,-1-1 0-16,-4 2 0 16,-3 3 1-16,0 2 9 15,0-1 6-15,-3 3-7 0,-8-1-11 16,0 4 0-16,-1 0-1 16,0 0 0-16,3 8-34 15,7 7-46-15,2-2-85 16,10-4-156-16</inkml:trace>
  <inkml:trace contextRef="#ctx0" brushRef="#br2" timeOffset="82870.355">12429 12527 587 0,'0'0'12'0,"0"0"30"16,0 0-10-16,0 0-32 16,0 0-4-16,0 0-2 15,-6 0 0-15,6 10 5 16,0 3 2-16,0-1-1 15,0-3 0-15,1 0-16 16,6-4-28-16,2 0-34 16,-1-4-12-16,-1-1 56 15,-1 0-42-15,-4 0-24 0,-2 0 100 16,0 0 17-16,0 0 78 16,-3-3-75-16,-5 0-15 15,-3 0 5-15,-3 1 1 16,1 2-11-16,1 0-14 15,5 0-246-15</inkml:trace>
  <inkml:trace contextRef="#ctx0" brushRef="#br2" timeOffset="84806.699">12313 12642 573 0,'0'0'0'0,"0"0"-10"0,0 0 3 15,0 0-1-15,0 0 8 16,0 0-7-16,0 0 7 15,-40 48-2-15,40-48-1 16,3 0 2-16,9-4 1 16,0-6-10-16,1-1-39 15,-5-1-18-15,-3 3-15 16,-3 1-90-16</inkml:trace>
  <inkml:trace contextRef="#ctx0" brushRef="#br2" timeOffset="86763.507">15091 11695 466 0,'0'0'198'15,"0"0"-177"-15,0 0-21 16,0 0-21-16,0 0-14 15,-24 61-4-15,24-38-49 16,0-2-30-16,14-7-172 0</inkml:trace>
  <inkml:trace contextRef="#ctx0" brushRef="#br2" timeOffset="89319.461">16084 11431 304 0,'0'0'27'0,"0"0"-2"0,0 0-9 15,-68 32-1-15,51-16-4 16,2 0-3-16,1 2 7 16,3 2 6-16,-1 3-11 15,1 1 19-15,2 5 6 16,-3 3-6-16,4 3 1 15,0 1-19-15,2 3 10 16,1 0-13-16,2 3-5 16,0 0 4-16,0 0 5 15,3 0-11-15,0-3 7 16,0-4-4-16,0-4 1 16,11-3-4-16,0-4 7 15,4-1-3-15,2-4 6 16,4-1 1-16,5-3-7 15,5 1-3-15,6-4-2 0,4-2 0 16,4 1 0-16,-2-4 1 16,3 0-1-16,1-2 2 15,3-5 4-15,4 0-6 16,0 0-5-16,-2 0 4 16,-2-5 1-16,-4 0 7 15,-2 0-4-15,0-2-1 16,-1-1-2-16,-1 1 0 15,0-3 0-15,0 1 0 16,1-4 0-16,4-2 4 0,6 0-4 16,-3-1 0-16,-2 0 0 15,-5-1 1-15,-5 1 1 16,-5 0 2-16,-1-2 7 16,-1 1-2-16,-3-2 19 15,0 0-18-15,-2 0 3 16,-1 0-7-16,-3 1-4 15,-1-3 0-15,-1 2 0 16,-2-1-4-16,-3-1 4 16,-4 0 1-16,-2-1-1 15,-4 0-1-15,-1 0 12 16,-4 3 7-16,0-3-11 16,0 3 13-16,0-5-16 0,-2-2-6 15,-7 1 5-15,2-3-5 16,-4 1-3-16,1 1 0 15,-3 1 1-15,-1-1 2 16,-2-1-3-16,0 0 3 16,-1 0 0-16,2 0 1 15,0 4-1-15,1 2 0 16,0 2 0-16,-1 1-1 16,-2 0 1-16,1 2-1 15,1 1 1-15,1 4 0 16,1-1 0-16,1 3 4 15,-1 0 3-15,1 2-7 16,1-1-5-16,0 2 5 0,-1 0 0 16,1-1 1-1,-1 2 7-15,1-1-8 0,-3 3-1 16,-2-2 1-16,0 1-1 16,-8 1 1-16,-4 0 1 15,-2 0-1-15,-1-3-2 16,-2 3 1-16,6-1 2 15,3 0 3-15,3 1-4 16,2 0 0-16,-1-2-2 16,0 3 4-16,-2-1-4 15,-2 1 4-15,-1 1-3 16,-2 1 1-16,0 0 0 16,1 0 4-16,2 0-4 15,3 0-6-15,0 0 6 0,3 0-4 16,0 0 9-1,2 0-5-15,-1 0 0 16,-2 0 0-16,0 0 0 0,2 3 0 16,0 0 5-16,3-3-9 15,1 2 6-15,0 0-2 16,-4 1 0-16,0 1 4 16,1-1-8-16,1 1 4 15,3 0 0-15,2-2-3 16,-1 2 5-16,1 1-2 15,-1-2 0-15,0 2 0 16,1-1-1-16,-1 2 0 16,2 1 0-16,-1 1 1 0,-3-1-2 15,-1 1 2-15,-1 0 0 16,0 1 1-16,-2-1-2 16,1 0-1-16,-2 1 2 15,2-3 2-15,0 2-1 16,5-3 1-16,1 0-2 15,1-2 0-15,2 2 0 16,4-2-5-16,0-1-3 16,0 1 1-16,1 2 5 15,1 0-1-15,0 2 3 16,0-1 0-16,1 0 3 16,-1 0-3-16,-2 0 1 15,3-1-1-15,-3-1 0 16,3 0-1-16,-1-1 2 0,0 0-2 15,1 1 2-15,-1-3-2 16,1 3-6-16,-2 2-12 16,1 0-11-16,-1 4 0 15,0 0-17-15,-3 2-7 16,0 3-47-16,1-3-85 16,-5-2-161-16</inkml:trace>
  <inkml:trace contextRef="#ctx0" brushRef="#br2" timeOffset="92378.379">15771 11746 51 0,'0'0'538'16,"0"0"-524"-16,0 0-7 15,0 0 1-15,0 0-6 16,0 0-1-16,0 0 10 15,0-26 19-15,4 24-3 16,4-1-21-16,4 0-5 16,3 0-1-16,3 0 1 15,1-1 1-15,1-1-2 16,-1 1 0-16,2 0-3 16,-1-2 3-16,-2 3 0 15,-4 1 0-15,-5 2-1 16,-5-2-17-16,-4 2-4 0,0 0-4 15,0 0 12-15,0 0-20 16,-9 0 4-16,-3 0 30 16,0 2 7-16,0-2 10 15,1 1-13-15,0-1 3 16,-1 3 0-16,1-2-6 16,1 3 1-16,-1 2-2 15,-1 1-15-15,2 0 3 16,-1 2-92-16,5 0 33 15,1-1-42-15,4-5-142 16</inkml:trace>
  <inkml:trace contextRef="#ctx0" brushRef="#br2" timeOffset="108974.795">20754 12010 785 0,'0'0'12'0,"0"0"-24"16,71-1-9-16,-31 1 4 16,2 0 17-16,-4 0 2 15,-5 0 2-15,-5 0-4 16,-2 0-3-16,-4 6 1 16,-4 1-7-16,-4 3-49 15,-5 1-109-15,-9 3-66 16</inkml:trace>
  <inkml:trace contextRef="#ctx0" brushRef="#br2" timeOffset="109973.053">20432 14839 395 0,'0'0'79'0,"0"0"-15"16,0 0-35-16,0 0 53 0,0 0 13 16,0 0-10-16,52 27-8 15,-26-19-24-15,1 1-8 16,-2 0-16-16,0-2-14 16,1 2 2-16,4-4 3 15,3 1 4-15,6-3-7 16,5-2-11-16,0-1 0 15,-2 0-5-15,-4 0 2 16,-4 0-1-16,-4 0-2 16,-3 0 0-16,-6 0-4 15,-1 3 1-15,-6 1-17 16,-4 0-15-16,-3 0-14 16,-1-1-6-16,-1 2-12 15,-1 1-41-15,0 0-42 0,-1 1-173 16</inkml:trace>
  <inkml:trace contextRef="#ctx0" brushRef="#br0">13110 13080 134 0,'0'0'0'0,"0"0"-27"16,0 0-5-16</inkml:trace>
  <inkml:trace contextRef="#ctx0" brushRef="#br0">13189 13107 136 0,'0'0'187'0,"0"0"-65"16,0 0-25-16,0 0-35 15,0 0-2-15,0 0-12 16,0 0-19-16,0 0-10 16,7 0-3-16,2-8-5 0,4-2 6 15,2-5-4 1,0-2 4-16,-1-3-1 0,0-2-5 16,0-3-9-16,-3 1-2 15,0 0 0-15,-4 6-3 16,-3 6 7-16,-4 4-4 15,0 4 0-15,0 4-3 16,0 0-1-16,0 0-11 16,0 0-5-16,0 0 15 15,0 6-3-15,0 6 8 16,-3 3 5-16,0 1-5 16,0 0 0-16,3-2 4 15,0-1-4-15,0-2 0 0,0 0-2 16,0-2 4-1,3 0-3-15,1-3 1 16,2-1 0-16,0-2 0 0,-1-2 0 16,1-1 0-16,3 0 22 15,5-2-9-15,4-9 27 16,3 0-38-16,-1-3 4 16,-3 4-6-16,-2 1-46 15,-1 0-19-15,-5 0-113 16,-5 0-282-16</inkml:trace>
  <inkml:trace contextRef="#ctx0" brushRef="#br2">13563 13126 151 0,'0'0'455'16,"0"0"-410"-16,0 0-33 15,0 0-11-15,0 0 10 16,0 0 22-16,0 0 5 16,0 0 1-16,0 6-7 15,0 5-9-15,0 3 0 16,0 6 31-16,0 1-28 15,0-1-23-15,0-1-2 0,0-1 10 16,0-4-2-16,0 0-9 16,0-3 0-16,0-4-51 15,0-3-34-15,0-4-47 16,0-3-113-16,6-18-81 16</inkml:trace>
  <inkml:trace contextRef="#ctx0" brushRef="#br2">13731 13043 687 0,'0'0'1'15,"0"0"34"-15,0 0-35 0,0 0-4 16,0 0 4-16,0 0 0 16,5 38 11-16,-5-20-1 15,-5 0 12-15,-6-1 10 16,-2-1-21-16,0-2-6 15,2-4 4-15,-1-2-6 16,2-2 3-16,-2 1-5 16,0-2 1-16,4-3 5 15,3-1-7-15,4-1-2 16,1 0-5-16,0 0-6 16,0 0-6-16,0 0 9 15,0 0-2-15,0 2 4 16,4 5 4-16,1-1 4 0,2 5 12 15,1 1 11 1,1-1-1-16,2 0-11 16,1-2 9-16,1-2-8 0,0 1-11 15,-1-3 0-15,2-1-1 16,1-2-59-16,0-2-72 16,0-6-257-16</inkml:trace>
  <inkml:trace contextRef="#ctx0" brushRef="#br2">13878 13190 695 0,'0'0'69'0,"0"0"-41"16,0 0-14-16,0 0 11 15,0 0 8-15,0 0 3 16,0 0-7-16,0 2-28 15,0 6 5-15,0 4-5 16,0 3 13-16,0 4 13 16,0 0-23-16,0-1 5 15,0-2 5-15,0-3-13 16,0-2 6-16,1-3-6 16,-1-1-2-16,0 1-22 15,0-1-22-15,0-1-62 0,2-6-36 16,-2 0-213-1</inkml:trace>
  <inkml:trace contextRef="#ctx0" brushRef="#br2">14040 13274 474 0,'0'0'20'15,"0"0"27"-15,0 0-47 0,0 0 0 16,0 0-1-16,0 0-7 16,-5 14-33-16,-5-6-28 15,-4 2-135-15</inkml:trace>
  <inkml:trace contextRef="#ctx0" brushRef="#br2">13988 13279 414 0,'0'0'52'16,"0"0"34"-16,0 0-29 15,0 0-24-15,0 0-2 16,0 0-4-16,0 0-10 15,0 0-12-15,0 0-5 16,0 0 7-16,0 0-6 16,1 0-2-16,5 0 2 15,3 5 0-15,3 1 0 16,1-2 7-16,4 1 15 0,3-2-21 16,4-1 8-16,4-2-8 15,3 0-2-15,4 0 4 16,1-2 1-16,0-7-5 15,-1 0 0-15,-4-4 0 16,-1-2 3-16,0-2 0 16,0-1-1-16,-1-1 1 15,-2-1 2-15,1 2-1 16,-5 1-2-16,-1 2 6 16,-1 2 7-16,-2 2-4 15,-2 2-1-15,-3 2 21 16,-1 1-20-16,-1 3 0 15,-3-2-8-15,-2 3 1 0,-1 0 1 16,-4 2-2 0,-2 0-1-16,0-2 4 0,0 2 2 15,0 0-7-15,0 0 2 16,1 0-3-16,-1 0 0 16,2 0 0-16,2-1 0 15,5-2 0-15,0 0 0 16,3 2 0-16,-1-1-2 15,1-1 2-15,1 1 0 16,-2 1 0-16,-2 1 1 16,-2-1-1-16,-1-1 0 15,-1 1 1-15,-2-1-3 16,0 2 3-16,-2 0-1 0,-1 0 0 16,2 0 1-16,1-1-1 15,3 0 0-15,-3 0 0 16,0 0-1-16,0 0 1 15,0 1-15-15,2-2-30 16,2 2-10-16,0-2-54 16,0-2-119-16,-3-3-134 15</inkml:trace>
  <inkml:trace contextRef="#ctx0" brushRef="#br2">14686 13033 142 0,'0'0'133'15,"0"0"-56"-15,0 0-13 16,0 0-2-16,0 0 2 16,0 0-19-16,3-27 60 15,6 16-64-15,2-2-19 16,4 0 12-16,0 0-15 15,1 2 4-15,2 2 1 16,0 4-4-16,-1 4-20 16,1 1 7-16,-3 0-5 0,3 4-2 15,-3 8-7-15,2 1 1 16,-4 0 0-16,-4 2 6 16,-3-3 5-16,-4 0-4 15,-2-2-2-15,0 1 2 16,0 0-6-16,-11-1 5 15,-5 1-7-15,-7 1-22 16,2-2 10-16,-2-1 3 16,5-1-69-16,5-4-59 15,7-4-66-15</inkml:trace>
  <inkml:trace contextRef="#ctx0" brushRef="#br2">15429 12847 552 0,'0'0'64'16,"0"0"-52"-16,0 0-12 16,0 0 11-16,75 1 6 15,-46 0 12-15,6 1 26 16,8-1-15-16,7-1-11 15,8 2 9-15,4-2-37 16,6 0 2-16,7 0-3 16,7 0 4-16,5-6-4 15,5-5 6-15,0-1-5 0,1-2-1 16,-1 2 0 0,-2-1-5-16,-2 1 5 0,-8 2 4 15,-3-1 4-15,-5-1-7 16,-1 2 1-16,-1 0-2 15,-4-2 0-15,0-2-1 16,-2-6 4-16,1-2-3 16,-1-4 0-16,-2-3-3 15,-5 0 3-15,-11 3 0 16,-6 8 0-16,-9 3-2 16,-7 7 2-16,-6 2 2 15,-3 4-2-15,0 0 0 16,1 1 1-16,0-1 7 15,6-1-16-15,-3-3 8 16,4-1 0-16,1-1 0 0,-3-1 7 16,2 3-7-16,-3-2-4 15,-4 2 3-15,-5 1 2 16,-2 1-4-16,-2 1 6 16,2-2 0-16,1 0-3 15,0 2-4-15,-3 0 3 16,-2 1-3-16,-4 1-17 15,-1 1-23-15,0 0-66 16,-3 3-187-16</inkml:trace>
  <inkml:trace contextRef="#ctx0" brushRef="#br3">13544 13132 89 0,'0'0'49'0,"0"0"-49"16,0 0 91-16,0 0-11 15,0 0 37-15,0 0-27 16,-17-39-14-16,17 32-17 16,0 4-11-16,3 0 8 15,0 1-22-15,-3 2-1 16,0 0-17-16,0 0-16 16,0 0 4-16,0 0-4 15,0 5 1-15,0 8-1 0,0 8 28 16,-5 2 10-1,1 1-1-15,-1 2 0 0,1 0-19 16,-1 0-10 0,2-2 12-16,1 2-10 0,0-1-4 15,2-2-1-15,0-4-2 16,0-5-3-16,0-5 0 16,0-4-1-16,0-3 0 15,0-2-6-15,0 0-12 16,6 0-27-16,9-9-16 15,7-10-12-15,3-11-92 16,-2-2-142-16</inkml:trace>
  <inkml:trace contextRef="#ctx0" brushRef="#br3">13716 13026 615 0,'0'0'49'15,"0"0"-27"-15,0 0-22 16,0 0-1-16,0 0-6 16,0 0 7-16,-6 12 10 15,0 4 13-15,-1 2-1 16,-3 3 10-16,0 2-17 0,-4 0 2 16,0-1 2-1,0-2-8-15,0-1-1 0,1-4 22 16,0-4-32-16,5-4 2 15,4-3-3-15,1-4 4 16,1 0-3-16,2 0 2 16,0 0 11-16,0 0-7 15,0 0-6-15,0-1-39 16,0-2 38-16,0 2 2 16,2 1-3-16,4 0 2 15,3 0 0-15,4 4 0 16,1 2 17-16,3 0 10 15,0 0-21-15,3-1 36 16,-2-1-24-16,0-3-7 16,-3 0-11-16,-2-1-3 15,-2 0 3-15,-4 0-33 16,2 0-52-16,-2 0-68 0,-1 0-204 16</inkml:trace>
  <inkml:trace contextRef="#ctx0" brushRef="#br3">13872 13218 499 0,'0'0'211'0,"0"0"-112"16,0 0-63-16,0 0-36 15,0 0 9-15,0 0 6 0,0 5-2 16,0 9 7-16,0 8 34 15,0 3-38-15,0 2 19 16,2-3-14-16,2 0-10 16,-3-8-8-16,1-2-2 15,-2-6 8-15,0-1-13 16,0-1 6-16,0-5-2 16,0 1 0-16,0-2-6 15,2 2-42-15,0-2-74 16,3 0-30-16,2 0-102 15</inkml:trace>
  <inkml:trace contextRef="#ctx0" brushRef="#br3">13975 13333 574 0,'0'0'50'0,"0"0"10"16,0 0-35-16,0 0-25 15,0 0 3-15,0 0 22 16,0 0 30-16,89 26-17 15,-47-14-17-15,8-5-1 16,2-6-8-16,2-1 1 16,0-15 1-16,-2-8 2 15,-2-6-1-15,0-4-9 16,-2 0-4-16,-5-1-1 16,-6-2 3-16,-3 3-2 15,-7 3-1-15,-5 6-1 0,-2 3-1 16,-4 4 1-16,-1 3 1 15,-4 3 6-15,-2 5-8 16,-5 0 1-16,-3 3-1 16,-1 3-11-16,0 0-9 15,-1 0-43-15,-12 0-17 16,-3 6-7-16,0 7-13 16,0 0-54-16,2-3 115 15,-1-2-244-15</inkml:trace>
  <inkml:trace contextRef="#ctx0" brushRef="#br3">14634 13005 685 0,'0'0'79'0,"0"0"-78"15,0 0-1-15,80 0 0 16,-43 0 3-16,-1 6-3 15,0 4 0-15,-4 4-8 16,0 4-13-16,-3 5 1 16,-3 2-15-16,-8 1-93 15,-11-3-196-15</inkml:trace>
  <inkml:trace contextRef="#ctx0" brushRef="#br3">15500 12846 581 0,'0'0'40'0,"0"0"-19"16,0 0 27-16,0 0-30 16,0 0 8-16,0 0 20 15,-17-12-24-15,17 12 14 16,0 0-30-16,0 0-6 16,14 3-11-16,8 8 11 15,6-1 6-15,6-1-3 0,6-2 3 16,7-3-4-16,7-2-1 15,1-2-1-15,1 0 8 16,-3 0-8-16,-3-5-4 16,0 0 3-16,2-1 1 15,1 1 9-15,-1 0-9 16,-2-1 0-16,0-2-2 16,3-2 3-16,1-2-2 15,-2-1-5-15,1 0 6 16,-5 0 0-16,-1-1 1 15,-4 2 6-15,-1 3-7 16,-1 0-4-16,3 1 4 16,0 1 3-16,2-2 3 0,3 0-6 15,4-3-3-15,2 2 3 16,2 0 1-16,-5 0 4 16,-2-3-10-16,-4 2 5 15,-3-1 0-15,0 0 2 16,-1 2 0-16,-2 1-2 15,1 1-2-15,-2 2 2 16,0-2 2-16,0 0 0 16,-2 0-4-16,-1 1 2 15,-3-1 0-15,0 2 0 16,-3 0 11-16,-2 1-12 16,-2-2 1-16,-2 4 0 0,-2-2 2 15,-1 2-1 1,-2 0 6-16,-1 1-7 0,1 1 2 15,1 0-2-15,2-1 0 16,3 1-4-16,1-1 4 16,5 0 0-16,1-1 2 15,2 1-6-15,1-1 8 16,-2-1-2-16,1 2-2 16,1-2-4-16,1 1 0 15,-2 1 4-15,1-1 0 16,-2 0 0-16,-3-3 2 15,2 2-2-15,-2-2 0 16,1 1 5-16,-1-1-8 16,-1-2 6-16,-1 2-4 15,-2 1 1-15,0 0 0 0,-3 3 3 16,0 1-3-16,-2 1-2 16,-2 0 2-16,0 0-2 15,-2 0-1-15,1 0 3 16,-1 0 10-16,1 0-8 15,1 0-2-15,-1 0-2 16,2 0 0-16,1 0 2 16,0 0 0-16,4 0-3 15,0 0 3-15,1 0 0 16,2 0 1-16,-1-2 6 16,1-1-7-16,-3 1-2 15,2-2 2-15,-3 0-1 0,1 0-4 16,-2-1 3-16,-2 2 2 15,0 0 0-15,-1 2 1 16,-3-1-1-16,2-1 1 16,-3 1-2-16,1-3 1 15,1 1 0-15,-2-2 2 16,3 2-1-16,0 0-1 16,1-1 0-16,0 2-2 15,-1-2 2-15,-2 2 0 16,1 0 1-16,0 1-2 15,0 0 6-15,1 0-5 16,3 0 0-16,-2 0 3 16,3-1 0-16,-2 3-3 0,-1-1 1 15,-2-1-3-15,-2 2 2 16,-2 0 0-16,2 0-2 16,-1 0 6-16,1-3 0 15,3 2-4-15,0 0-1 16,3-3 0-16,2 0 2 15,-1-1 0-15,0 1 1 16,-6 0-2-16,-5 0 3 16,-6 3-3-16,-6 1-3 15,0 0 2-15,0 0-26 16,0 0-15-16,-6 0-12 16,-9 4-41-16,-5 5 60 0,-5 0-125 15,2 0-30 1,-2-6-56-16</inkml:trace>
  <inkml:trace contextRef="#ctx0" brushRef="#br3">19600 12249 554 0,'0'0'12'16,"0"0"3"-16,0 0-4 16,0 0-10-16,0 0-1 15,0 0 24-15,57-6 19 16,-44 14-15-16,-2 0-7 16,0 3-11-16,-2 0-6 15,-1 2 4-15,-4 0-7 0,-3 1-1 16,-1-1 7-16,0 0 1 15,0 0-5-15,0-1-3 16,0-1-2-16,-1-1-15 16,-1 1-27-16,2-4-57 15,0-4-102-15,11-3-141 16</inkml:trace>
  <inkml:trace contextRef="#ctx0" brushRef="#br3">19946 12258 644 0,'0'0'22'0,"0"0"19"16,0 0-41-16,0 0-1 16,0 0 1-16,0 0 17 15,0 28 28-15,0-8 7 16,0-2-8-16,1 3-16 15,0 0-8-15,-1 0-11 16,0-2-2-16,0-1-6 16,0-1-1-16,0-3-7 15,0-4-55-15,0-4-35 16,0-6-81-16,7-7-195 16</inkml:trace>
  <inkml:trace contextRef="#ctx0" brushRef="#br3">20091 12221 628 0,'0'0'65'0,"0"0"-29"0,0 0-36 16,0 0 0-16,0 0 2 16,0 0 1-16,0 3 26 15,-6 12-14-15,-7 1 3 16,-4 4 3-16,-1-2-20 15,0-2 5-15,3-4 0 16,5-3 6-16,5-6-11 16,3 0 8-16,2-3-9 0,0 0 4 15,0 0 3-15,2 0 9 16,7 0-6-16,4-5-8 16,-2 1 4-16,-2 1 2 15,-1 3 12-15,-2 0-20 16,1 0 2-16,0 2 0 15,1 3 0-15,1 1 6 16,-3 1-8-16,1-2-2 16,1-1-44-16,0 0-35 15,3-4-36-15,-1 0-136 16</inkml:trace>
  <inkml:trace contextRef="#ctx0" brushRef="#br3">20179 12315 201 0,'0'0'415'16,"0"0"-292"-16,0 0-65 16,0 0-25-16,0 0-1 15,0 0-17-15,3-10-4 16,2 10-8-16,1 0-3 16,0 4 5-16,0 2-3 15,-1 3-3-15,-5 0 1 16,0 3 0-16,0 0 3 15,-2 3 5-15,-6-2-7 16,-1 1 6-16,-2-2-7 16,2-2 11-16,2-4-7 0,2 0 5 15,5-4 0-15,0-1-4 16,0-1 5-16,0 2-10 16,3 1 5-16,9 4 15 15,5 0-3-15,3 0-1 16,-1 0-7-16,-1-1-6 15,-1 0 1-15,-6-1-4 16,-4 3-56-16,-7 2-63 16,-5-5-140-16</inkml:trace>
  <inkml:trace contextRef="#ctx0" brushRef="#br3">13739 13638 624 0,'0'0'123'0,"0"0"-94"16,0 0-29-16,0 0 0 16,0 0 34-16,0 0 25 0,10 57-4 15,-7-34-23-15,-2 1-15 16,-1-5-11-16,0 0-1 15,0-5-3-15,0-5-1 16,-4-3-2-16,0-1-5 16,2-3-44-16,-1-2-58 15,3 0 47-15,0-9 14 16,7-12-257-16,12-1-52 16</inkml:trace>
  <inkml:trace contextRef="#ctx0" brushRef="#br3">13848 13700 105 0,'0'0'196'0,"0"0"-38"15,0 0-27-15,0 0-34 16,0 0-31-16,0 0-25 16,20-11-15-16,-20 11-25 15,0 6 0-15,0 4 10 0,-2 4-11 16,-7 4 1-16,-3-3 7 16,1 0 1-16,4-6-8 15,2-2 7-15,3-4-5 16,2-3-3-16,0 0 0 15,0 0-3-15,0 0-5 16,11 0 8-16,7-1 9 16,2-2 5-16,-1 0-3 15,-2 3 5-15,-1 0-12 16,1 0 10-16,-1 0-6 16,1 3-8-16,-2 2 3 15,0 1-6-15,0 0-1 0,-2 0-63 16,-1-2-59-16,-2-4-185 15</inkml:trace>
  <inkml:trace contextRef="#ctx0" brushRef="#br3">14099 13745 552 0,'0'0'113'16,"0"0"-51"-16,0 0-56 16,0 0 13-16,0 0-4 0,0 0 6 15,0 0 8-15,54 10-19 16,-44-1-8-16,-6-1 2 16,-4 0-2-16,0 1-2 15,-7 1 4-15,-5-2 4 16,2-1-8-16,4-3 3 15,4-2 7-15,1-2 0 16,1 0-8-16,0 0 23 16,0 0-17-16,3 0-7 15,7 0-2-15,5-2-6 16,0 0 7-16,-3 2-37 16,1 0-45-16,-2 0-60 0,-1 0-183 15</inkml:trace>
  <inkml:trace contextRef="#ctx0" brushRef="#br3">14366 13744 692 0,'0'0'53'0,"0"0"-18"15,0 0-35-15,0 0-5 16,0 0 5-16,0 0 3 16,23 7 19-16,0-6 24 15,5-1-21-15,7 0-3 16,1 0-6-16,3 0-8 16,2-9-8-16,0-2 5 15,-2-1 0-15,1-3 1 0,0 1-6 16,0-4 2-1,-2-3-2-15,0-4 0 0,-1-2 4 16,-2-2-4-16,0-3 0 16,0-3-1-16,3-2-10 15,0 1 8-15,2-2-10 16,-3 5 3-16,-6 3 10 16,-5 6 6-16,-6 5-5 15,-6 6 11-15,-5 5-3 16,-2 5 9-16,-5 3-2 15,-1 0 3-15,-1 0-10 16,0 0-9-16,0 0 0 16,0 0 11-16,0 0-10 0,0 0 8 15,0 1 8-15,0 0-11 16,0-1 9-16,0 0-15 16,0 0 0-16,0 0 1 15,0 0 1-15,0 0-2 16,0 0 0-16,0 0 0 15,0 0-1-15,0 0-6 16,0 0-28-16,0 0-28 16,0 0-55-16,0 1-60 15,0-1-319-15</inkml:trace>
  <inkml:trace contextRef="#ctx0" brushRef="#br3">15072 13279 20 0,'0'0'531'16,"0"0"-527"-16,0 0-4 16,0 0 6-16,30-61 10 15,-11 51 17-15,1 0 42 16,1 2-11-16,-2 4-27 15,1 4-22-15,1 0-7 16,-3 0 1-16,0 4-9 0,-3 6-6 16,-1 5 6-16,-3 1 0 15,-1 3 4-15,-3 3 7 16,-2 0-20 0,-3 1 9-16,-2-2 0 0,0-2 4 15,0-3-4-15,0 0-4 16,0-1-3-16,0-1-83 15,2-8-158-15</inkml:trace>
  <inkml:trace contextRef="#ctx0" brushRef="#br3">15351 13224 110 0,'0'0'4'0,"0"0"174"16,0 0-91-16,0 0-40 15,0 0-14-15,0 0 16 16,-9-16-15-16,9 14-14 15,0 0 7-15,4-2 6 16,6 0-17-16,6-1 34 16,0 0-22-16,4 1-14 15,3-1-5-15,2 1-8 0,2-1 7 16,2 1-6-16,1 2-2 16,0 2 0-16,1 0 0 15,5 0 0-15,2 0 0 16,2 0 0-16,2 8-1 15,-1-1 5-15,-1 4-4 16,-1-3 3-16,1-1-3 16,1-1 1-16,1-3-5 15,0 0 8-15,3-3 0 16,0 0 2-16,3 0-5 16,-3 0 17-16,0-3-9 15,-1 3-8-15,-6 0 5 0,-1 0-6 16,-3 0 6-16,2 9-6 15,4 1-2-15,4 1 2 16,5 0 5-16,5 0-5 16,3-4 18-16,4-1-11 15,3-6 18-15,6 0-6 16,3 0-17-16,3 0 10 16,-4 0-12-16,0 0 0 15,0 0 2-15,-3 0 2 16,4 0-2-16,-1 0-2 15,-2 0 0-15,-1 0 4 16,-2 0 9-16,-2 7-13 16,0 2 6-16,2 2-2 15,1 0-3-15,0 1 5 16,-5-1-2-16,-5 1-4 0,-8-2 5 16,-6 1-2-16,-8-2-5 15,-6 3 4-15,-8-3-2 16,-4 0 0-16,-4 0 0 15,-1 0 0-15,-3 0 0 16,1-1 1-16,0 2-2 16,-1-3 2-16,1 3 0 15,2 0 1-15,1 1-1 16,5 0 13-16,1 2-14 16,5 1 2-16,2 3 12 0,0-1-14 15,3 0 4-15,-3 0-9 16,-1-1 15-16,-4 0-11 15,0-1 2 1,0-2-2-16,0 1 2 0,2 0-1 16,3-1 4-16,1 0-4 15,3-1 0-15,0-1-2 16,1-2 4-16,-1 1-2 16,-1-2 13-16,-3 2 2 15,-1 0-14-15,1 0 5 16,-5-1-6-16,-3-1 1 15,-1 1-1-15,-1 0-2 16,0-1 1-16,-1-1 2 16,4 0 1-16,-1 0-2 15,4 0 0-15,-2-1 5 0,1-1-4 16,-4-1-1-16,-1 0 7 16,-4-1-6-16,-1 1 0 15,0 1 2-15,0-1-2 16,-1 2-1-16,2 1 0 15,-1-2 0-15,5 3-1 16,1-1 1-16,1 1 0 16,1 1 0-16,-1 0 2 15,2 0-2-15,2 0 0 16,-1 0 0-16,-1-1-1 16,0 0 1-16,-3 0 0 15,0-1 3-15,-2-1-1 0,0 0-4 16,-3-3 2-16,-1 1-1 15,3 0 1-15,2-3 1 16,-1 2 0-16,5-2-1 16,0 0 0-16,0 0 7 15,-2 0-14-15,0 0 9 16,-2 0-2-16,-3 0 0 16,-1 0 4-16,-2 0-9 15,-2 0 3-15,-5 0 2 16,-2 0 0-16,0 0 1 15,-2 0 3-15,0 0-4 16,0 0-4-16,0 0 1 16,0 0-19-16,0 0 6 15,0 0-19-15,0-2-25 16,0-5-7-16,0-7-84 0,-2-4-208 16</inkml:trace>
  <inkml:trace contextRef="#ctx0" brushRef="#br3">19758 13869 596 0,'0'0'76'0,"0"0"5"15,0 0-50-15,0 0-24 16,0 0-7-16,0 0-2 16,-8-6 1-16,8 6 1 0,10 5 0 15,3 5 0-15,1 2 20 16,-1 0-9-16,-1 0-3 15,-3-1 2-15,-4-1 3 16,-4-1-13-16,-1 1 11 16,0 3 1-16,-3-1-2 15,-10 3 6-15,-4-1-2 16,-2 1-12-16,-3 2 4 16,5-5-6-16,2 0-6 15,5 1-31-15,1-2-45 16,6 0-33-16,3-1-169 15</inkml:trace>
  <inkml:trace contextRef="#ctx0" brushRef="#br3">19791 14243 686 0,'0'0'60'0,"0"0"10"16,0 0-67-16,0 0-3 16,0 0 0-16,0 0 1 15,2 6 14-15,-2 9 27 16,-4 5 8-16,-3 2-15 16,0 0-19-16,-2 1-1 15,1-4 0-15,-1 0-13 16,3-4 2-16,2-7-4 15,2-3-23-15,2-4-31 16,0-1-67-16,2-7-31 16,16-15-252-16</inkml:trace>
  <inkml:trace contextRef="#ctx0" brushRef="#br3">19973 14172 763 0,'0'0'15'0,"0"0"-15"16,0 0-32-16,0 0-17 16,0 0 49-16,0 0 11 15,0 0 13-15,-73 69-1 16,48-55-1-16,-2 1-13 16,3-2-8-16,2-4 7 0,4-1-8 15,6-4 2-15,5-2-2 16,5-2 7-16,2 0 3 15,0 0 3-15,0 0-2 16,0 0 3-16,0 1 5 16,5 2 2-16,9 0 8 15,4 0 7-15,0 3-12 16,2-1-13-16,-1 1-10 16,-4-2 7-16,-3-1-8 15,0-1-22-15,-3 0-85 16,-3-2-39-16,-1 0-150 15</inkml:trace>
  <inkml:trace contextRef="#ctx0" brushRef="#br3">19923 14329 377 0,'0'0'307'0,"0"0"-202"0,0 0-86 15,0 0-10-15,0 0-4 16,0 0 28-16,42 0 6 15,-33 0-31-15,0 0 5 16,-5 0-7-16,-2 0-6 16,-2 0 0-16,0 4-2 15,0 0 2-15,0 5-1 16,-5 0 2-16,-4-2 8 16,0 0-8-16,3-3 3 15,1 0 9-15,4-2-1 0,1 0 1 16,0-1-1-16,0 2-10 15,4 1 0-15,12 3 20 16,6 1 13-16,3-6-15 16,0 3-19-16,-3-3-1 15,-4 3-1-15,-6 0-71 16,-7 1-60-16,-5 1-98 16</inkml:trace>
  <inkml:trace contextRef="#ctx0" brushRef="#br3">14404 13986 442 0,'0'0'132'0,"0"0"-25"15,0 0-98-15,0 0-9 16,0 0 6-16,0 0-2 15,1 3 8-15,5 6 64 16,1 3-39-16,-4 3-10 0,-1 0 2 16,-2 4-17-1,0 1-9-15,-5 2 2 0,-4 1 1 16,-1-2-5-16,0-3-2 16,6-6-34-16,1-5-42 15,3-3-24-15,0-4-105 16,9-13 120-16,7-12-153 15</inkml:trace>
  <inkml:trace contextRef="#ctx0" brushRef="#br3">14505 13974 379 0,'0'0'91'16,"0"0"62"-16,0 0-88 0,0 0-41 16,0 0-4-1,0 0 3-15,33-9-2 0,-30 19-8 16,0 2-2-16,-3 2-2 15,0 0-1-15,-3-1-5 16,-6-4 3-16,-2-1-6 16,3-4 8-16,2-1 0 15,3-3-8-15,1 0 1 16,2 0 20-16,0 0-8 16,0 0 1-16,0 0-7 15,0 2-6-15,0 0-1 16,6 3 0-16,4 2 9 15,4 1 30-15,1 0-26 16,3-1-5-16,2-4-2 16,2 2-3-16,-2-5-3 0,0 0-7 15,-1 0-89-15,-1 0-42 16,-7 0-152-16</inkml:trace>
  <inkml:trace contextRef="#ctx0" brushRef="#br3">14721 14088 627 0,'0'0'91'0,"0"0"-1"15,0 0-42-15,0 0 2 16,0 0-4-16,0 0-15 16,23-7-22-16,-6 3-9 0,3 1 0 15,-3 3-1-15,-5 0-4 16,-4 0-7-16,-6 0-12 15,-2 5-20-15,0 4 26 16,-12 4 14-16,-6 3 4 16,1-3 18-16,5-4 1 15,8-3-11-15,4 0-8 16,0-2 0-16,2 4-5 16,12-3 5-16,6 2 12 15,1-2-1-15,2-2-11 16,-6 1 0-16,-3-3-10 15,-6-1-47-15,-2 0-55 16,-6 0-61-16,0-12-219 0</inkml:trace>
  <inkml:trace contextRef="#ctx0" brushRef="#br3">14850 14049 194 0,'0'0'448'15,"0"0"-371"-15,0 0-63 0,0 0-6 16,0 0 47-16,0 0 14 15,26-12-14-15,-1-2-17 16,2-5-13-16,0-2-16 16,1-8 4-16,3-2-4 15,3-4 6-15,3-4-15 16,-1-1 0-16,-3 4 0 16,-4 1 1-16,-5 2 1 15,-3 3 0-15,-2 2-2 16,-2 0 0-16,-1 1-1 15,-1 4 5-15,-1 0-4 16,1 3 5-16,-1 3-5 16,3-1-1-16,1 1 1 15,-1 0 0-15,-1 3 0 0,-7 6 0 16,-5 3 3-16,-3 4-3 16,-1 1-5-16,0 0-3 15,0 0-2-15,0 0-9 16,-5 10-55-16,0 8-42 15,-4 4 79-15,4 1-85 16,3-1-86-16,1-10-237 16</inkml:trace>
  <inkml:trace contextRef="#ctx0" brushRef="#br3">15361 13530 538 0,'0'0'0'16,"0"0"-84"-16,0 0-2 16,0 0 86-16,0 0 16 15,0 0 129-15,-1 9-29 16,1-15-67-16,0-2-31 16,3-2 12-16,7 0 15 15,2 0-23-15,-2 1-11 16,0 0-1-16,-1 2-10 15,-1-1 0-15,-1 3-2 16,-1 1 1-16,-2 2-7 0,-3 2 7 16,-1 0-7-1,0 0-34-15,1 0-7 0,-1 0 30 16,1 0 14-16,-1 0 4 16,0 0-4-16,0 0 5 15,2 0-1-15,-2 0 2 16,6 1-1-16,0 0 12 15,6 1 8-15,3-2 11 16,4 0-5-16,1 0-13 16,0 0-11-16,-4 0-2 15,2 0 0-15,-3 0 0 16,-6 0 0-16,-3 0 1 16,-3 2-1-16,-3-2-2 15,0 0 1-15,0 1-2 0,0 2 0 16,-5 6-61-16,-5 3-48 15,-3-1-27-15,-2-2-215 16</inkml:trace>
  <inkml:trace contextRef="#ctx0" brushRef="#br3">15432 13461 671 0,'0'0'17'16,"0"0"14"-16,0 0-31 0,0 0-23 15,0 0-199-15,0 0 35 16</inkml:trace>
  <inkml:trace contextRef="#ctx0" brushRef="#br3">15476 13551 545 0,'0'0'44'16,"0"0"49"-16,0 0-64 15,0 0-22-15,0 0 9 0,-2-62 2 16,7 46 1-16,-1 0 3 16,1 1-14-16,2-1 2 15,-2 5-10-15,2-2 0 16,1 6 0-16,4-1-1 15,3 1-1-15,1 0-3 16,-1 0-1-16,0 1-3 16,-2 1 7-16,1 0 2 15,2-3-1-15,1 1 2 16,0 1 0-16,1 1-1 16,1 2 0-16,3 1 16 0,5-2-9 15,2 1-5-15,2 0 7 16,3-1 1-16,-5 1-7 15,-2 0-2 1,1 0 2-16,-3 0-3 0,3 2-1 16,1 1 1-16,-5 0 0 15,2 0 6-15,-3 0-4 16,2 4-4-16,0 2 1 16,1 1-1-16,1-1 0 15,0 0 2-15,1-2 0 16,3-3 1-16,2-1-2 15,4 0 1-15,4 0 0 16,0-7-5-16,3-1 8 16,-1-1-3-16,0 3 4 15,2 0 0-15,1 0 3 0,0-1-7 16,1 1 0-16,-4-1-3 16,0 0 2-16,-3 1 2 15,-2 0-2-15,3-2 5 16,1 2-5-16,0-2 2 15,-1-1-1-15,-4-1 0 16,1 0 2-16,-3-1-2 16,0 3 2-16,1-3-2 15,0 2 0-15,0 1-2 16,-3 0 2-16,2-1 4 16,-1 0-4-16,1 0-5 15,-1 1 5-15,0-1 3 0,1 0 2 16,1-1-4-1,2-4-1-15,1 2 0 0,0-3-4 16,0 0 9-16,-2-2-10 16,-1 3 3-16,-1-3 2 15,-1 2 7-15,0 0-7 16,1 2 0-16,-2 1 0 16,-4 0 0-16,-2 1-5 15,-3 0 4-15,-2 1 2 16,-1-1 5-16,-2 0-6 15,0 0-7-15,-2-4 7 16,0 1 5-16,-2 0-5 16,-3 0 0-16,0-1-7 0,0 3 6 15,-2 0 2 1,3 0 7-16,3 0 1 0,-1 0-8 16,1 0-1-16,1 2 2 15,1-2-2-15,0 1 24 16,0 1-7-16,-1-3-12 15,0 0-1-15,0-5-4 16,0-1 7-16,0-5 5 16,3-5-3-16,-1-1-8 15,3 0-1-15,-3 2 8 16,1 3-3-16,-1 5-4 16,0 3-1-16,2 2-4 15,0 0 4-15,1 3 4 16,-2 0-1-16,-1 1-3 0,1 1-3 15,-2 0 3-15,0-4 0 16,2 1-3-16,-2-4 3 16,2-3 0-16,0-1-6 15,1-1-5-15,2 1 6 16,-3 3-2-16,2 3 5 16,-1 3-7-16,0 2 2 15,0 2 0-15,0 2-1 16,0 0 6-16,0 3-2 15,3-3-12-15,1 1 9 16,1 1-6-16,6-1 0 16,-1-2 3-16,1-2-3 15,-2-1 13-15,-5-1-4 0,-1 4 2 16,-6-1 1-16,-5 3 1 16,1 1 0-16,-4 3 0 15,-2-1-4-15,1 2 4 16,2 0 1-16,-2 0 3 15,1-3-4-15,1 0 0 16,-1 0 1-16,1-3-3 16,2 0 6-16,1-2-5 15,2-1 2-15,1 0 5 16,-2 0-6-16,0 4-3 16,-3 1 3-16,-1 3 0 15,0 1 1-15,-4 0-1 0,0 0 0 16,-3 0-3-16,1 0-1 15,-1 0 0-15,-1 0-1 16,0 0 4-16,0 3 1 16,2-1-3-16,-2 1 2 15,1 2 0-15,-2 1-4 16,1 0-2-16,-2 1 4 16,0 1-6-16,0 3 9 15,0 4-3-15,-1 3 11 16,0 2-9-16,0 3 1 15,0 1 0-15,0 2 2 16,0 1 9-16,-1-2-9 16,-4 2 8-16,2-1 0 15,-1-1 1-15,2-1-1 0,1-1-10 16,1-1 8-16,0 0-4 16,0 0 6-16,0 2-8 15,2-1 5-15,1 3-5 16,-1 0-2-16,0 2 0 15,1-3 0-15,-1-1 8 16,-1-1-5-16,1 0 0 16,2 4 2-16,0-3-4 15,1-1 1-15,2 2-2 16,-2-3 4-16,2 0-2 16,2 0-2-16,0-4 5 0,-3 0-3 15,3-2 1-15,0-1-5 16,0 1 4-16,3 0-2 15,-1 1 0-15,2-1 3 16,0-1 2-16,0-3-1 16,3 0-4-16,-3-3 17 15,5 0-10-15,1-4-3 16,1 0 5-16,0-1-2 16,-2-1-7-16,-2-1 0 15,-2 2 0-15,-2-2 1 16,-3 2-1-16,-2-1 0 15,3 1-1-15,-3 2 2 16,2-3-1-16,1 2 0 0,-1 0 0 16,2-1 0-1,-2 0 2-15,-1-1-2 0,-1 0 0 16,-1 1 3-16,-3-3-5 16,1-1 2-16,0 1 0 15,1 2 2-15,2 0 0 16,-2 0 9-16,1-1-11 15,1 0-6-15,-3 0 6 16,-1 0 0-16,-1-2 1 16,-1 0 0-16,-1 1-1 15,0-1-1-15,0 0 1 16,1 1 1-16,-1-1-1 16,0 0 0-16,0 0 6 15,0 0-4-15,0 0-2 0,0 0 0 16,0 0-5-16,0 0 0 15,0 0 4-15,0 0 0 16,0 0-28-16,0 0 16 16,-4 0-22-16,-3-6-29 15,-1 0-39-15,3-2-169 16,4-3-141-16</inkml:trace>
  <inkml:trace contextRef="#ctx0" brushRef="#br3">20021 12912 513 0,'0'0'76'16,"0"0"-76"-16,0 0-15 16,0 0 15-16,0 0 1 15,0 0 19-15,29 49-6 16,-22-41 7-16,-2 0-17 15,-3-1-3-15,0 1-1 16,-2 1 14-16,0 1-14 16,0 0 6-16,-2 1-3 15,-4 0-3-15,0 0-3 16,0 0-2-16,1 0-15 16,1 2-16-16,4-1-67 0,0-2-20 15,0-2-151-15</inkml:trace>
  <inkml:trace contextRef="#ctx0" brushRef="#br3">20077 13167 387 0,'0'0'99'0,"0"0"-6"16,0 0-51-1,0 0 1-15,0 0-6 0,0 0 1 16,5-6-15-16,-5 17-6 15,0 3 58-15,0 3-27 16,-3 3-24-16,-1 2-14 16,-2-1 11-16,1 3-15 15,-2-3 9-15,0-3-9 16,0-1-4-16,1-4 3 16,2-4-5-16,1-1-5 15,-1-4-40-15,1 0-23 16,2-2-27-16,1-2-52 15,0-6-70-15</inkml:trace>
  <inkml:trace contextRef="#ctx0" brushRef="#br3">20087 13233 474 0,'0'0'29'0,"0"0"62"16,0 0-65-16,0 0-3 15,0 0 23-15,0 0-6 16,0 0-31-16,4-2-2 16,-4 12-3-16,0 1 22 15,0 5 4-15,-3 0-11 16,-6 2-3-16,-1-3-3 16,2-3-10-16,2-5 1 0,1-2-4 15,1-3 0 1,3-1-4-16,1 1 9 0,0-2-2 15,0 0-3-15,0 0 1 16,0 0 4-16,0 0-2 16,0 0 7-16,0 0 7 15,0 0-8-15,0 0 1 16,0 2-10-16,4 0 0 16,6 1 0-16,6 3-1 15,0 0-9-15,-2 0-48 16,0 0-42-16,-3-3-18 15,-5-3-169-15</inkml:trace>
  <inkml:trace contextRef="#ctx0" brushRef="#br3">20137 13380 551 0,'0'0'126'0,"0"0"-51"0,0 0-49 15,0 0 2-15,0 0 20 16,0 0-3-16,-1 0-24 15,10 0-16-15,1 0-2 16,2 0-3-16,-4 0 0 16,-3 0-1-16,-4 0 1 15,-1 4-3-15,0 1-4 16,0 1-1-16,-2 3 8 16,-6 2 4-16,-1 0-2 15,1-4 10-15,5-1-4 0,0-2 3 16,3 1-11-16,0-2-5 15,0 1 5-15,0 2 8 16,5-1 0-16,-1 0-4 16,2-1-3-16,-3 1 3 15,0 0-4-15,-3 1 1 16,0 3 1-16,0 1 3 16,-4 5 1-16,-10 1 1 15,-7 0 3-15,0 0-2 16,0-3 1-16,2-3-9 15,5-2-2-15,8-4-33 16,2-4-37-16,4 0-28 16,0-8-18-16</inkml:trace>
  <inkml:trace contextRef="#ctx0" brushRef="#br3">19983 13244 279 0,'0'0'45'0,"0"0"23"0,0 0-25 16,0 0 8-1,0 0 30-15,0 0-27 0,0-3 9 16,0 10-37-16,0 5 17 16,0 3-21-16,1 3-13 15,-1 1-6-15,0 0-3 16,0 0-55-16,-7-5-138 15,-6-7-304-15</inkml:trace>
  <inkml:trace contextRef="#ctx0" brushRef="#br3">13282 13279 42 0,'0'0'257'0,"0"0"-257"16,0 0-4-16,0 0-74 16</inkml:trace>
  <inkml:trace contextRef="#ctx0" brushRef="#br3">2397 12404 482 0,'0'0'46'0,"0"0"51"16,-6-62-23-16,0 54-9 0,-4 4-3 15,-1 2-36 1,-3 2-23-16,-6 0-3 0,-6 5 13 16,-3 9-1-16,0 2-12 15,4-2 2-15,6 1 4 16,8-4-5-16,8 0-1 15,3 4-7-15,1 2-11 16,15 8 13-16,8 6 5 16,3 7-5-16,0 2 13 15,-6 4-17-15,-3-1-6 16,-9-5-13-16,-8 0 19 16,-1-5-17-16,-3-7 7 0,-6-6 9 15,0-9 3-15,5-7 7 16,4-4 15-16,-3 0 27 15,1-10-42 1,2-10-18-16,0-1 17 0,5-1 2 16,11 4 2-16,2 4-3 15,3 6 15-15,-1 2-15 16,-2 6-5-16,0 0 5 16,-3 0 9-16,-5 3-5 15,2 1-3-15,-4-2 2 16,-1-2-3-16,1 0 0 15,-4 0 0-15,3-5 21 0,0-12 11 16,-1-6-20 0,-1-6-5-16,2-5 7 15,-2-2-14-15,-1 2 0 0,-2 6-1 16,-1 9-1-16,-1 8-5 16,0 9 2-16,0 2-12 15,0 9-44-15,0 13 22 16,0 6 37-16,0 3 2 15,0-1 5-15,-1-5 9 16,1-3-6-16,0-7-3 16,0-6 1-16,0-2-4 15,0-4 2-15,0-3-8 16,4 3 0-16,2-3-1 0,3 0 5 16,3-3 2-1,5-9 0-15,3-4 6 0,3-1-7 16,1-4-2-1,0-1-2-15,1-1-11 0,4-3 12 16,4 1-19-16,0 3 18 16,0 2-5-16,-2 4-2 15,-8 5 10-15,-7 3 2 16,-7 3-2-16,-7 5-4 16,-2 0 0-16,0 0 4 15,-2 0-10-15,-14 10-22 16,-7 5 13-16,-4 3-97 15,2 1 86-15,4-1 14 16,3-2 16-16,5-3 33 16,6-1-24-16,2 0 3 0,1-3-3 15,2 1 10-15,2-1-15 16,0 1-1-16,0 2-3 16,7-1 29-16,2 1-15 15,3 1 1-15,3-2 2 16,1 0-9-16,0-2 0 15,2-4-4-15,-4-1-1 16,-1-1 12-16,-3-3 4 16,-2 0-8-16,0 0 17 15,0-6 2-15,-1-8 1 16,2-5-9-16,-4-3-15 16,-2-5-7-16,-1-2 1 0,-1-1-5 15,0-2-12-15,1 5-24 16,1 5 21-16,-2 11-6 15,1 7 25 1,-2 3 0-16,0 1-13 0,0 0 10 16,0 0-25-16,0 6-2 15,0 3 28-15,0 1-5 16,0-1 4-16,0-2 3 16,0-4 12-16,3 0-12 15,0-1-2-15,6-2-19 16,3 0 20-16,3 0 1 15,7-11 10-15,1-5-2 0,4-2-1 16,1-1-14-16,-1-1 6 16,-1 0-30-16,0 4 28 15,-3 0 0-15,0 4 2 16,-5 2-18-16,-1 4 11 16,-9 4 4-16,-3 2 3 15,-5 0-9-15,0 0-14 16,0 5-75-16,-15 11 99 15,-4 5-16-15,-2 1 23 16,1 0-7-16,2 4 57 16,4-4-35-16,5-1-16 15,6-1 32-15,3-3-17 16,0-4-4-16,1-2-17 16,10-3 0-16,4-6 14 15,2-2 1-15,4 0 6 0,1-9-4 16,1-6-13-16,0-3-2 15,-3 0 26-15,0-2-7 16,-6-2-21-16,0 3 6 16,-3-4-2-16,1-2 1 15,-3-2-5-15,0-3-1 16,-4 1-9-16,-1-1 1 16,-2 9 6-16,-2 7-17 15,2 7 19-15,-2 4 1 16,2 3-3-16,1 0-15 15,2 3 12-15,-1 10-13 16,1 3 19-16,-1 4 11 16,-2 0 7-16,0 1-5 0,-2-5 2 15,0-2-9-15,1-5-4 16,1-6-2-16,-1-1 0 16,0-1 2-16,2-1-5 15,1 0-4-15,7-9-1 16,5-6 8-16,2 2-16 15,-1 3 16-15,-6 7 8 16,3 3 5-16,-3 0-12 16,3 0 7-16,-3 5-2 15,0 1-5-15,2 1-1 16,-1-1 0-16,2-1 7 16,4-4-7-16,0-1-35 15,3 0-116-15,-7-6-341 0</inkml:trace>
  <inkml:trace contextRef="#ctx0" brushRef="#br3">3868 12117 730 0,'0'0'3'0,"0"0"-2"15,0 0-1-15,27 67 18 16,-20-38-15-16,0 2 21 16,-3 1-9-16,-3 0-15 15,1-3 12-15,0 0-12 0,0-5-1 16,2-5-64-16,2-8-69 15,0-11-209-15</inkml:trace>
  <inkml:trace contextRef="#ctx0" brushRef="#br3">4134 12005 342 0,'0'0'45'0,"0"0"-40"16,0 0 29-16,0 0 12 15,0 0 71-15,9 55-37 16,-9-31-19-16,0 3-22 16,-2 1-6-16,-8 1-15 15,-2-1 12-15,-3-5-25 16,6-5 2-16,0-6 12 15,4-6-18-15,3-2-1 16,2-4 1-16,0 0-1 16,0 0-22-16,0 0 3 15,1 0 16-15,8-6-7 16,0 1-10-16,2 0-2 16,2 1 22-16,-1 2 6 0,0 2-6 15,2 0-5 1,-1 0 3-16,1 0 2 0,-1 2 0 15,-1 5 0 1,-1-2-1-16,-1-1-19 0,-2 2-35 16,-1-3-28-16,-4-3-176 15</inkml:trace>
  <inkml:trace contextRef="#ctx0" brushRef="#br3">4272 12236 606 0,'0'0'108'0,"0"0"-100"16,0 0-8-16,0 0 5 15,0 0 8-15,60-6 1 0,-48 6 8 16,-3 0-19-16,2 7 7 15,-7 4-8-15,-1 2 3 16,-3 0-10-16,0 1 11 16,-3 1-5-16,-3-6 3 15,3-3 15-15,0-4-10 16,3-1-8-16,0-1-1 16,0 1-2-16,0 3-10 15,3 1 12-15,7 0 1 16,1 1 1-16,4 0-2 15,0-2 4-15,0-3-4 16,0-1-11-16,0 0-1 0,1-11-29 16,-2-4-88-1,-8-9-175-15</inkml:trace>
  <inkml:trace contextRef="#ctx0" brushRef="#br3">4461 11889 738 0,'0'0'4'16,"0"0"0"-16,0 0-4 16,0 0 1-16,76 9-1 0,-53 7 1 15,-2 4 3-15,-2 4 8 16,-4 1-8-16,-4 7-3 15,-7 3 5-15,-4 2-2 16,0 6-4-16,-13 1 17 16,-5 4-16-16,-7 1-1 15,-1 2-39-15,-4-1-56 16,-1-4-19-16,-1-5-47 16,-2-11 37-16,2-9-56 15</inkml:trace>
  <inkml:trace contextRef="#ctx0" brushRef="#br3">3825 12003 231 0,'0'0'124'0,"0"0"-110"16,0 0-6-16,-62 66 28 15,49-44 71-15,1 4-42 16,3 3-8-16,7 2-4 0,2 5-17 15,6 3-25 1,11 1-3-16,3 2 18 0,0-1-19 16,3 1-6-16,2-3 0 15,1 3-1-15,5-3-4 16,4 0 0-16,1-4-29 16,5-4-81-16,0-12-138 15</inkml:trace>
  <inkml:trace contextRef="#ctx0" brushRef="#br4">2721 13065 334 0,'0'0'82'0,"0"0"9"16,0 0 8-16,0 0-39 16,0 0-16-16,0 0-30 15,-5-35-5-15,28 18-8 16,7-3 19-16,9-1 4 16,13-2 3-16,9 1-23 15,9-2-2-15,11-1-2 16,6 1 6-16,-2 0-6 15,2 1-1-15,-3 2-3 16,-7-1 4-16,-2 2 0 16,-8 0 0-16,-4 1 6 15,-6 3-4-15,-7 1-4 16,-7 1 4-16,-15 5 3 0,-12 3-4 16,-10 3 9-16,-6 3-2 15,0 0 19-15,0 0 0 16,0 0-22-16,0 0-5 15,-2 0-14-15,-2 0-24 16,4 0-7-16,-3 3-19 16,-3 7-51-16,-1 5-110 15,0-1-22-15</inkml:trace>
  <inkml:trace contextRef="#ctx0" brushRef="#br4">3147 13149 538 0,'0'0'45'0,"0"0"23"16,0 0 17-16,0 0-59 15,0 0 13-15,0 0-1 16,0 0-32-16,0-15-6 0,2 15 0 16,7 12-1-16,0 9 1 15,4 3 6-15,-1 8 17 16,-3 0 1-16,-2 1-9 16,-1-4 9-16,-3 0-1 15,-1-7-18-15,0-4 11 16,-1-6-16-16,-1-6 2 15,0-3 6-15,0-3-8 16,0 0 0-16,0 0-10 16,0 0-38-16,2 0 2 15,-1-12-14-15,1-9-77 16,2-10-477-16</inkml:trace>
  <inkml:trace contextRef="#ctx0" brushRef="#br4">3303 13099 719 0,'0'0'2'0,"0"0"63"15,0 0-65-15,0 0-5 16,0 0-1-16,0 0 6 16,3 17 0-16,-1-1 5 15,0 4 11-15,0 3-2 16,1 0-4-16,-3 0 1 15,0 1 3-15,-3-3-3 0,-6 1-6 16,0-3 3 0,-2-2 0-16,2-3-7 0,0-4 3 15,5-5-4-15,1 1-2 16,1-3 2-16,0 1 6 16,2 0-3-16,0-3-3 15,0 2-12-15,0 1-2 16,1 1 12-16,8 3 2 15,3-1 4-15,5-1 8 16,0 1 5-16,4-2 8 16,1-1-14-16,-3 0-3 15,1-4-3-15,-1 0-5 16,-4 0-15-16,-1 0-82 0,-5-4-69 16,-2-5-143-1</inkml:trace>
  <inkml:trace contextRef="#ctx0" brushRef="#br4">3547 13322 301 0,'0'0'84'16,"0"0"-53"-1,0 0 8-15,0 0 41 0,0 0-52 16,0 0-28-16,0-11-43 16,0 11-98-16,0-2-87 15,0 1 175-15,0 1 53 16,0 0 50-16,0 0 69 15,0 0-7-15,0 0-2 16,0 0-2-16,0 0-50 16,2-1-19-16,5 0-30 15,7 0-2-15,1 0 37 16,4 1-5-16,-3 0-27 16,0 2-9-16,-3 6 8 0,-5 3-11 15,-4 4 5-15,-4 4-4 16,0 2-1-16,-4 6 0 15,-14 3-1-15,-6-1 5 16,4-4 28-16,1-6-32 16,8-7-10-16,4-8 10 15,5-2 13-15,2-2-12 16,0 0 6-16,0 0 11 16,0 0-7-16,0 0-11 15,5 0 7-15,2 0-7 16,4 0 22-16,1 0-4 15,1 0-16-15,1 0 7 0,2 0-8 16,-3 2-2 0,-1 1 0-16,-2-3-9 0,-4 0-55 15,-2 0-31-15,-2 0-1 16,-2-9-112-16</inkml:trace>
  <inkml:trace contextRef="#ctx0" brushRef="#br4">3386 12880 518 0,'0'0'52'16,"0"0"19"-16,0 0-54 15,0 0 46-15,0 0-30 16,0 0-33-16,-2-15 0 0,4 30 0 16,4 5 2-1,-3 3 23-15,1-1-5 0,-1-1-4 16,-1-3-4-16,1-5-6 16,-2-2 4-16,2-4-9 15,-1-1 12-15,-2-4-13 16,0-2 0-16,0 0 1 15,0 0 17-15,0 0 0 16,0-2 11-16,0-11-27 16,0-3-2-16,0-2-18 15,0 1 3-15,0 7 13 16,0 5-6-16,0 2 6 16,0 3 1-16,0 0-2 0,0 0-3 15,0 0 2-15,0 0-4 16,0 13 2-1,0 4-14-15,0 4 14 0,0 2-3 16,0 0-73-16,0-1-32 16,0-4-119-16</inkml:trace>
  <inkml:trace contextRef="#ctx0" brushRef="#br4">14753 14941 468 0,'0'0'104'16,"0"0"20"-16,0 0-56 16,0 0-14-16,0 0 5 15,0 0-14-15,0 0-10 16,0 0-23-16,-12-13-12 15,12 21 0-15,3 11 2 16,1 11 16-16,-2 6 6 0,-1 0-19 16,-1 7 17-16,0-5-11 15,0-2-5-15,0-4 1 16,0-6 2 0,0-4-8-16,-3-6-1 0,0-6 0 15,1-5-9-15,0-4-44 16,2-1-26-16,0-1-10 15,0-18-16-15,2-10-246 16</inkml:trace>
  <inkml:trace contextRef="#ctx0" brushRef="#br4">14883 15008 487 0,'0'0'151'15,"0"0"-67"-15,0 0-45 16,0 0-23-16,0 0-15 15,0 0-1-15,0 10-2 16,0 8 2-16,-8 4 20 16,0 4-15-16,0-2-2 15,-1-3-1-15,1-4-2 16,1-4 0-16,-1-4 0 16,4-3 3-16,1-4-3 15,2-1 1-15,1-1 6 16,0 0-4-16,0 0-2 15,0 0 11-15,0 0 1 0,0 0-6 16,4 0-6 0,5 4 8-16,6 4 10 0,0-1 0 15,0 1-7-15,1 1-10 16,-3-1-4-16,-1 0 2 16,1-2-44-16,-1-1-80 15,0-3-152-15</inkml:trace>
  <inkml:trace contextRef="#ctx0" brushRef="#br4">15063 15216 644 0,'0'0'48'0,"0"0"-16"15,0 0-29-15,0 0-1 16,0 0 13-16,0 0-4 16,67 8 19-16,-56 1-15 15,-2 2-14-15,-3-1 6 16,-4 2 1-16,-2 1-4 16,0 2 1-16,-11-2-1 15,-4 0 6-15,0-3-9 16,3-4 9-16,5 0-7 15,3-3-2-15,4-3-1 16,0 0 0-16,0 0 21 0,0 0-13 16,9 0-3-16,11-5-5 15,6-5 27-15,-1 0-18 16,-5 3-7-16,-6-1-2 16,-6 3-17-16,-7 0-27 15,-1-2-37-15,-3-3-163 16</inkml:trace>
  <inkml:trace contextRef="#ctx0" brushRef="#br4">15074 14802 435 0,'0'0'23'16,"0"0"94"-16,0 0-37 16,0 0-25-16,0 0 14 15,0 0-38-15,9-15 6 16,-7 15-30-16,-1 0-5 16,0 0-2-16,1 8 0 0,1 0 7 15,-1 3-5-15,-2 2-1 16,0-1-1-16,0-2 0 15,0 3-11-15,0-3-34 16,-4 1-17-16,0 1-20 16,0-3-115-16,0-5-130 15</inkml:trace>
  <inkml:trace contextRef="#ctx0" brushRef="#br4">15117 14760 569 0,'0'0'117'0,"0"0"-64"15,0 0-51-15,0 0 1 16,0 0-1-16,0 0 31 15,0 19-4-15,0-6 16 16,0 0-26-16,0 2-14 16,0-3-1-16,0 4-4 15,0-2-25-15,0 0-56 16,-2-1-76-16,2-7-245 16</inkml:trace>
  <inkml:trace contextRef="#ctx0" brushRef="#br4">14589 14832 697 0,'0'0'7'16,"0"0"4"-16,0 0-8 16,-63 20 0-16,50 2 34 15,2 8 14-15,5 7-8 16,4 5-14-16,2 11 7 0,2 9-13 15,13 6 4 1,6 0-4-16,4 1-9 0,9-6-4 16,3-4-6-16,10-7 15 15,8-6-14-15,7-7 0 16,8-4-2-16,5-12 0 16,5-9 2-16,1-8-3 15,-3-1-2-15,-8-5-1 16,-6-3 1-16,-5-14 5 15,-5-18-1-15,0-17-6 16,-6-11 8-16,-5-10-7 16,-2-11 4-16,-8-3-2 15,-5 4-1-15,-4 12 3 16,-9 15-7-16,-7 11 5 0,-8 8-1 16,0 5 3-16,-12 1-3 15,-16-1-20-15,-10 3 15 16,-9-1-17-16,-9-1 12 15,-3-2 10-15,-4 0-12 16,3 1-15-16,6 2 14 16,3 4 10-16,6 6-4 15,1 3 14-15,4 9-3 16,3 4-4-16,7 4-16 16,7 0 12-16,3 14 2 15,7 7 2-15,3 7-36 16,3 1-1-16,3 6-18 15,1-2-10-15,3 1-6 0,-2-3-100 16,0-5-71-16</inkml:trace>
  <inkml:trace contextRef="#ctx0" brushRef="#br4">15280 14701 377 0,'0'0'97'16,"0"0"-17"-16,0 0-46 15,0 0 28-15,0 0 10 16,0 0-26-16,1 0-14 16,9 0 7-16,2-5 2 15,3-3-11-15,0-4 1 16,0 0-11-16,-2-3 0 16,0-1-12-16,-3-1-7 15,-2 0 5-15,-3-2-4 16,1 1 10-16,-5-1-10 15,-1 3 0-15,0-2-1 0,0 2 0 16,0-1-1-16,0 1 6 16,0 1-6-16,0 0 2 15,-1 2-1-15,-1 0 0 16,0-2-1-16,-2 3-1 16,1-1 1-16,-3 0-3 15,-2-3 6-15,2-3-3 16,-3 0 5-16,1-5-5 15,0-1 3-15,0 0 1 16,2-1-1-16,-1 4-6 16,1 2 3-16,1 4 0 15,-2 2 2-15,2 1-2 16,-3 0 0-16,1 0 0 16,1 3 0-16,0-2-1 0,2 3 3 15,-1-3-1-15,0 1 1 16,1-2 0-16,0-1-2 15,-1 1 0-15,0 0 1 16,0 1 0-16,0-3-1 16,1 2 0-16,-1 0-2 15,-1-1 7-15,2 0-10 16,1-1 5-16,-1 1 0 16,1 1 1-16,2-1-1 15,0 2 0-15,-1 0 2 16,-3-1 4-16,1 0-12 15,-2 0 4-15,0-2 2 16,0 2 5-16,0 2-4 16,2-2 4-16,0 2-5 0,2-1 3 15,0 0-9-15,2 2 6 16,0-1 0-16,0-2 0 16,0-1-1-16,0-1 1 15,0 0 0-15,0 3-2 16,0 0 2-16,0 0 0 15,0 0 4-15,0 0-2 16,0-3-2-16,0 0 2 16,0-1-3-16,0 1 2 15,0-3-2-15,0 2-1 16,0 2 2-16,0-3 2 0,0 2-2 16,3-5-3-16,0 3 1 15,2 0 4-15,-1-1-6 16,-2 2 10-16,2 0-6 15,-3 3 0-15,0 4 0 16,1 1 0-16,0 4-5 16,-2 0 12-16,2 2-15 15,0-2 5-15,1-1 3 16,3 0-5-16,1 1 0 16,-4 1 5-16,-2 1 0 15,0 2 2-15,-1 0-2 16,0 0 0-16,0 0 0 15,0 0 1-15,0 0-1 0,0 0 0 16,0 0 0 0,0 0 10-16,0 0-13 0,0 0 3 15,0 0 0-15,0 0-4 16,0 0 4-16,0 0 2 16,0 0 5-16,0 0-7 15,0 0-6-15,0 0 2 16,0 0 4-16,0 0 0 15,0 0-3-15,0 0 2 16,0 0-3-16,0 0 3 16,0 0-3-16,0 0-8 15,0 0 12-15,0 0-6 16,0 0 6-16,0 0 0 16,0 0 0-16,0 0 0 0,0 0-2 15,0 0 2-15,0 0-19 16,0 0 19-16,0 0-2 15,0 0 2-15,0 0-9 16,0 0 3-16,0 0 3 16,0 0 3-16,0 0 0 15,0 0 4-15,0 0-8 16,0 0 10-16,0 0-13 16,0 0 8-16,0 0-5 15,0 0 4-15,0 0 0 16,0 0-3-16,0 0 6 15,0 0-3-15,0 0 4 16,0 0-8-16,0 0 3 16,0 0 1-16,0 0 2 15,0 0-2-15,0 0 0 0,0 0 1 16,0 0 5-16,0 0-2 16,0 0-4-16,0 0 0 15,0 0 0-15,0 0 0 16,0 0 0-16,0 0 0 15,0 0 0-15,0 0 0 16,0 0 0-16,0 0-1 16,0 0 1-16,0 0 4 15,0 0-4-15,0 0-3 16,0 0-1-16,0 0 2 0,0 0 0 16,0 0-1-16,0 0-2 15,0 0 5-15,0 0 0 16,0 0 6-16,0 0-6 15,0 0-8-15,0 0 8 16,0 0 7-16,0 0-7 16,0 0-4-16,0 0 3 15,0 0 1-15,0 0 3 16,0 0-3-16,0 0-2 16,0 0-5-16,0 0 8 15,0 0-2-15,0 0 2 16,0 0-1-16,0 0 0 15,0 0 1-15,0 0 0 16,0 0-1-16,4 0-1 16,0 0 0-16,5 0 2 0,3 0-1 15,-3 0 0-15,0 0 1 16,0 0 6-16,-3 0-6 16,0 0-1-16,-3 0 11 15,-1 0-3-15,0-1-8 16,0 1 4-16,4-3-2 15,-2 2 6-15,2-1-8 16,0-1 0-16,2 3-3 16,1-3 13-16,4 2-17 15,-2 0 12-15,2-1-9 0,-1 0 4 16,-1 2-1 0,-1-1 1-16,-1 1 0 0,0 0 1 15,1 0 0-15,1 0-1 16,0-2 0-16,-2 2 0 15,-1-3 0-15,0 0 0 16,0 0 4-16,1 0-1 16,0-3 0-16,2 2-3 15,2-1 0-15,-1 0 2 16,3 1-2-16,0-1 0 16,3 1-1-16,0-1 2 15,2 1-2-15,1-2 2 16,0 3-2-16,1-1 1 15,-1-1-2-15,-6 3 2 16,1-2-3-16,-6 3 7 0,-1-1-8 16,-2-1 2-16,-3 2 2 15,1-1 5-15,1 0-5 16,3-1-9-16,5 1 4 16,2-3 2-16,7-1-15 15,0-1-2-15,0 1-6 16,0-1 26-16,-4 0-15 15,-3 1 12-15,-2 1 2 16,-5 0 2-16,1 0 3 16,-1-1 5-16,4 2-6 15,0-2-3-15,8 0-1 16,2 0 1-16,5-1-1 0,4 1 1 16,2-1 0-1,2 1-5-15,-3 2 5 0,0-1 0 16,1 2 0-16,1-2 3 15,3-2-3-15,2 1-3 16,2-2 3-16,3 1 6 16,1-2-1-16,2 2-5 15,4-2-4-15,0 1 4 16,-1 3-3-16,-3 0 2 16,-3 1 0-16,-2 0-3 15,3 0 0-15,3-1 4 16,4 0 1-16,4 0 7 15,-1-1-8-15,2-2-10 16,-3-2 10-16,-1-1 0 16,-2 0 4-16,-5 1-3 0,-5-1 11 15,-6 1-7-15,-3 1 7 16,-6 0 5-16,-3 1-5 16,-1 0-4-16,-2-2-5 15,1 0 14-15,-1 1-16 16,-1 0 1-16,-1 1 3 15,-4 1-4-15,-1 4 1 16,-3-1-1-16,3 2 2 16,-2-1-4-16,5 1 1 15,2-1 0-15,2-1 2 0,1 1-2 16,5-2 3 0,2-2-2-16,2 1 0 0,0 0-2 15,-3 0-1-15,-1 0 2 16,0 0-3-16,-3 0 1 15,0 0 2-15,-3 1 0 16,0 2 0-16,0-2 0 16,1 0 0-16,1-1 1 15,1 0-3-15,-1 0 4 16,-1-3 0-16,1 3-2 16,0-1 0-16,3-2 0 15,0 3 0-15,2-2 0 16,-1 0 2-16,0 2-6 15,-1-1 8-15,-2 0-8 16,-3 2 10-16,-3-4-4 16,0 0-2-16,-2 1 0 0,1-2 2 15,2-1 5-15,-1 3-10 16,-1 0 3-16,-1 2 0 16,-4 0-3-16,0 4 3 15,-3-2 0-15,1 1 0 16,-2 0 2-16,0-1-2 15,2 0 2-15,1 1-2 16,2-3-2-16,4 2 2 16,-1-1 1-16,2-2-1 15,3 2-4-15,0-2 2 16,3 1 2-16,2 2 5 16,-1 0-5-16,1 0 0 15,-2 1-3-15,-4 0 1 0,-1 2 0 16,-1-1-2-16,-3-1 3 15,0 0 1-15,-1 0 0 16,0 0 0-16,-1 0-1 16,-1-1-2-16,0 1-4 15,1 0 7-15,0 1 0 16,5 2 2-16,-1-1-5 16,2 1 6-16,0-2-6 15,1 2 3-15,-2-2 0 16,3-1-1-16,-3 1 0 15,-2-1 1-15,-2 0-5 16,-2 0 5-16,-4 1 0 16,-3-1 0-16,-1 3 1 0,0 0-1 15,-1 0 0-15,2 0 3 16,2 0-6-16,0 0 3 16,2 0-1-16,2 0 1 15,0 0 0-15,1 0 0 16,1-2-4-16,2 2 8 15,-3-1-3-15,0 1 2 16,-3 0-2-16,1 0-2 16,-2 0-3-16,-2 0 0 15,4 0 8-15,2 0-3 0,5 0-1 16,3 0 0 0,2 0 2-16,-1 0-2 0,-1-3-2 15,-1 0 2-15,-1 0 0 16,-3 1-8-16,-6 1 5 15,-1 0 1-15,-6-1 1 16,0 2 1-16,-2 0 0 16,0 0 3-16,2 0-3 15,2 0-1-15,2 0-1 16,4-3 4-16,2 2-2 16,1-1 1-16,-1 2-1 15,4-3 0-15,-2 2-1 16,1 0-1-16,-2-1 2 15,-4 2-3-15,1-2 3 16,-2 2 3-16,-2-1-3 16,-1-1 2-16,-1 1-2 15,-4 1 2-15,4-2 3 0,-3 1 7 16,1 0-5-16,0 1 0 16,-2-1 6-16,0 1 5 15,0 0-14-15,0-1-3 16,2 1 9-16,-2 0-6 15,0 0-2-15,0 0 1 16,0 0-2-16,0 0 3 16,0 0-4-16,1 0-2 15,-1 0 2-15,0 0 0 16,6-1 0-16,3 0-1 0,0 0 1 16,3-1 0-16,-6 0-7 15,0 2 11-15,-3 0-4 16,0-1 0-16,-1 1 1 15,-1-1-2-15,0-1 3 16,2 1-2-16,-1 0 1 16,1 1 4-16,-1-1-5 15,-2 1 0-15,0 0 0 16,0 0-4-16,0 0-2 16,0 0-13-16,0 0-16 15,0 0 11-15,0 0-1 16,0 0-26-16,1 0 1 15,2 0-13-15,1 0-23 0,-1 0-12 16,-3-4-210-16</inkml:trace>
  <inkml:trace contextRef="#ctx0" brushRef="#br4">19788 12208 408 0,'0'0'145'0,"0"0"-68"16,0 0-50-16,0 0 35 15,0 0 5-15,0 0-11 16,0 0-29-16,-8 0 12 16,8 0-5-16,0 0-24 15,0 0-4-15,0 0 10 16,0 0-5-16,0-2 14 16,0-1 5-16,0 1-15 15,0-2-10-15,0 2 0 16,0-1 0-16,0-1-3 15,0 2-4-15,2 2 0 16,0 0-1-16,2 0 0 0,5 0-11 16,0 0 14-16,1 0 2 15,-1 4 6-15,0 2-8 16,1 1 0-16,-1 1 0 16,-1 2-1-16,2-1 2 15,-3 0-1-15,-1 0 0 16,0-2-2-16,-3 2-12 15,0-1 9-15,-3-1-3 16,2-1 8-16,-2 0 0 16,0 0 5-16,0 0-11 15,0 3 6-15,0-1 0 16,-2 0-8-16,-4 0 8 0,-4 2 0 16,1-1 2-16,-1 2 6 15,2-2-8-15,3 1 1 16,0-2 6-16,1-1-7 15,1-2-6-15,3 1 2 16,0 0-15-16,0 1-26 16,0-2-41-16,10-1-20 15,7-4-63-15,7 0-203 16</inkml:trace>
  <inkml:trace contextRef="#ctx0" brushRef="#br4">19995 12230 204 0,'0'0'103'15,"0"0"0"-15,0 0-6 16,0 0-90-16,0 0 21 16,0 0 40-16,1-40-62 15,-1 36 21-15,0 1 3 16,0 1 7-16,0 0-6 15,0 0-9-15,0 0-18 0,0 2 8 16,0-1 0 0,0 1 2-16,0 0 2 0,0 0-11 15,0 0-2-15,0 0-3 16,-4 5-4-16,-4 9 4 16,-2 3 13-16,2 1-3 15,-1 2 3-15,-1-2-11 16,2 1 15-16,-2-2-11 15,1-1-3-15,3 2 10 16,-3-3-9-16,4-1 6 16,1-2-10-16,2-4 2 15,1-3-2-15,1 0 0 0,-1-3 2 16,1-2-5 0,0 0-2-16,0 0-24 0,0 0-33 15,0 0-22-15,0-2-15 16,0-11-278-16</inkml:trace>
  <inkml:trace contextRef="#ctx0" brushRef="#br4">20085 12143 88 0,'0'0'80'0,"0"0"16"15,0 0 28-15,0 0-9 16,0 0 10-16,0 0-61 16,11-6-37-16,-11 6-23 15,0 0-2-15,0 0-4 16,0 0 4-16,-2 4-1 15,-4 7 12-15,2 2 5 16,-1-1-7-16,-2 3 4 16,-1 1 2-16,-1-1 8 15,0 1-11-15,-2-2 1 16,1 0-10-16,-3-1-5 16,-1-2 3-16,1-3-3 0,-1-1 0 15,3-1 9-15,1-1-1 16,4-4-4-16,5 2-4 15,1-2 0-15,0-1 10 16,0 0-10-16,0 0-7 16,0 2-7-16,0-2 1 15,0 0 10-15,0 0 0 16,1 0 3-16,5 0 1 16,-1 0 0-16,2 2 5 15,1 0 4-15,-3 1-8 16,3 0-2-16,0 2 1 15,-3 0 0-15,4-1 2 0,-1 3-1 16,1-2-4 0,2 1-5-16,1 0-28 0,1 2-24 15,0-1-31-15,0-1-91 16,0-3-29-16</inkml:trace>
  <inkml:trace contextRef="#ctx0" brushRef="#br4">20187 12336 514 0,'0'0'102'0,"0"0"-45"0,0 0-30 16,0 0 14-1,0 0 4-15,0 0-20 0,6-12-23 16,0 12-2-16,3 2 6 16,-1 5-5-16,-1 1-1 15,-2 0 0-15,-1 0-1 16,-4 3 0-16,0-2 2 15,0 1 0-15,0 1-1 16,-6-1 0-16,0 2 8 16,0-3-8-16,2-3 1 15,2-2 1-15,-1-2 1 16,3 1-1-16,0-1-2 0,0 0 0 16,0-2 0-1,0 2 4-15,0 1 2 0,0 3 8 16,0 2 5-16,6 0 0 15,1 0-5-15,1-2-10 16,-1 1 0-16,0-3-4 16,0 2-1-16,-4-4-88 15,-3-2-161-15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35:04.46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1810 2384 355 0,'0'0'172'0,"0"0"-165"15,0 0 17-15,0 0 36 16,0 0-47-16,-55-57 16 15,45 48-16-15,-1 0-5 16,4 2 12-16,3 3 9 16,0 0-25-16,3 3 7 15,1 1-6-15,0 0-5 0,0 0-6 16,9 0-7-16,12 5 11 16,8 3-3-16,10 3 3 15,11 1 2-15,16-2-4 16,11 2-12-16,13 0-71 15,5 0-105-15,1-4-228 16</inkml:trace>
  <inkml:trace contextRef="#ctx0" brushRef="#br1" timeOffset="100689.475">1085 3440 38 0,'0'0'60'0,"0"0"-14"0,0 0 1 15,0 0 11-15,0 0 4 16,0 0 3-16,0-57-5 16,0 51 7-16,0 3-4 15,0 0-34-15,-1 0-23 16,1 3 18-16,-1-1-20 15,1 1 2-15,-1 0-6 16,1 0 0-16,0 0-5 16,-3 0 3-16,3 0-13 15,-3 0-11-15,1 0 0 16,-2 4 7-16,-3 8 19 16,-4 5 5-16,-3 4 1 15,0 4 4-15,-6 7 1 0,1 8-11 16,-4 1 0-1,-1 6 19-15,1-1-19 0,2 1 0 16,4 3 11 0,3 3-11-16,2 2 5 0,5 10-5 15,2 3 2-15,2 6-2 16,0 7 9-16,3 6-4 16,0 11 4-16,3 4-6 15,9 5-3-15,3 2 0 16,0-5 1-16,1-3 2 15,4-6-3-15,1-10 2 16,6-3-2-16,2-5 0 16,4-2-2-16,4-4-12 15,2-5-5-15,3-5 3 0,4-9-35 16,4-2-49-16,2-11-77 16</inkml:trace>
  <inkml:trace contextRef="#ctx0" brushRef="#br1" timeOffset="105421.659">4856 4108 10 0,'0'0'7'0,"0"0"-5"0,0 0 42 15,0 0-19-15,0 0 5 16,0 0 6-16,0 0 4 16,-19-19-3-16,18 18 7 15,-2-2-20-15,3 3-4 16,0-2 7-16,-2 2-11 16,0 0-16-16,2 0 2 15,0-1-2-15,0 0 1 16,-2 0 4-16,1 0 0 15,-1 1 2-15,1-2 17 16,0 1 7-16,1 0 24 16,-2-1-18-16,2 2-3 0,0 0-12 15,0 0-11-15,0 0-4 16,0 0-2-16,0-2 4 16,0 1-5-16,0 1 2 15,2-3-12-15,10 0 0 16,6-3 6-16,4 1 1 15,2 0-1-15,0 1-1 16,-1 3 0-16,0 1-9 16,0 0 3-16,-2 0 5 15,1 0-3-15,1 0 5 16,0 0 2-16,1 0-2 16,-3 0-5-16,-1 0 5 15,-3 0-2-15,-2 0 9 0,-3 0-16 16,-6 0 9-16,-3 0-10 15,0 0 7-15,-3 0 2 16,0 0 1 0,0 0-6-16,0 0-6 0,-3 0-106 15,-4 0-22-15,1 1-28 16</inkml:trace>
  <inkml:trace contextRef="#ctx0" brushRef="#br1" timeOffset="108149.701">2958 4071 16 0,'0'0'26'0,"0"0"6"0,0 0-1 16,0 0-16-16,0 0-11 15,0 0 26-15,-1-13-18 16,-2 10 39-16,3 1-8 16,-3 0 4-16,0 0-3 15,0 1-21-15,3 1-23 16,0 0-2-16,0 0 1 15,0 0 1-15,0 0-39 16,0 0-26-16,0 0 65 16,0 0 2-16,0 0 46 15,0-2 13-15,0 0 2 16,-3-1-22-16,3-1 1 0,-2 0-12 16,2 2-14-16,0-1-12 15,0 3 14-15,0 0-18 16,0 0 0-16,0 0 0 15,0 0 4-15,0 0-5 16,0 0 1-16,0 0-1 16,0 0 1-16,0 0 3 15,0 0-3-15,0 0 0 16,0 0 0-16,0 0 6 16,0 0 0-16,0 0 0 15,0 0 0-15,0 0 0 16,0 0-8-16,0 0 4 15,0 0-4-15,0 0 2 16,0 0-1-16,0 0-8 0,0 0 8 16,2 0 0-16,1 0-3 15,2 0 3-15,-4 0 0 16,2 0 1-16,0 0 0 16,-1 0 1-16,0 0 4 15,2 0-10-15,-1 0 4 16,1 0 1-16,-1 0 0 15,1 0 1-15,1 0-3 16,4 0 3-16,-3 0-1 16,1 0 0-16,3 0-1 15,-1 0 1-15,1 0 0 16,0 0 1-16,-1 0-1 16,-1 0 0-16,0 0 0 15,1 0 0-15,-2 0 0 0,4 0-1 16,-1 0 1-1,-1 0 0-15,4 0 2 0,-2 0-2 16,-2 0 0-16,3 0 5 16,-3-2-10-16,3 2 10 15,0 0-4-15,0 0-1 16,0-2 0-16,-1 2 0 16,3-2 0-16,-3 0-7 15,6 0 7-15,3-2 0 16,-2 1 0-16,0-1 0 15,-1 2 0-15,-4 0 0 16,3 0 3-16,-2 1-3 0,2-1 3 16,-1 2-10-16,-3 0 15 15,1 0-15-15,-1 0 14 16,1 0-14-16,1 0 7 16,0 0 0-16,-1 0 4 15,1 0-4-15,-5 0 0 16,3-1 0-16,-2 1 0 15,0 0 3-15,-1 0-1 16,2 0-2-16,-1 0 0 16,1 0 0-16,0 0 0 15,-1 0 0-15,3 0-1 16,1 0 3-16,-1 0-4 0,3 0 2 16,-4 0 0-16,-1 0 1 15,2 0 0-15,-3 0-1 16,-1 0 8-16,-2 0-6 15,-1 0 5-15,-1 0-6 16,0 0 0-16,-1 0-2 16,1 0 3-16,-3 0-2 15,-2 0 0-15,0 0 4 16,0 0-8-16,0 0 4 16,0 0 0-16,2 0-1 15,-2 0 2-15,0 0 3 16,0 0-4-16,0 0 0 15,0 0-2-15,0 0-7 16,5 0-17-16,3 0-30 16,2 0-50-16,-1 0-76 0</inkml:trace>
  <inkml:trace contextRef="#ctx0" brushRef="#br1" timeOffset="111789.718">10655 4120 131 0,'0'0'30'0,"0"0"50"16,0 0-33-16,0 0 3 16,0 0-25-16,0 0-5 15,0 0 18-15,0-20-3 16,0 20 5-16,0 0 2 16,0 0-21-16,0 0-19 15,0 0-1-15,0 0-2 0,0 0 1 16,0 0-1-16,0 0-10 15,4 0 9-15,10 0 2 16,1 2 0-16,2 0 2 16,2 1-2-16,0 1 0 15,1 0-2-15,2-2 2 16,1 1 8-16,1 0-8 16,-1 0 1-16,-2-2-8 15,-1 1 13-15,-4-1-12 16,3 0 6-16,-4-1 0 15,2 2 0-15,-4-2 0 16,1 2 3-16,-3 0 0 0,0 0-6 16,-2 1 7-16,1 0-4 15,-1 0 0-15,2-3-1 16,1 1 1-16,-3-1 11 16,2 0-5-16,-2 0 3 15,0 0 4-15,0 0 6 16,-2 0-7-16,2 0 2 15,-5-1-3-15,-2-2-6 16,1 2-1-16,-3-1 9 16,0 2 7-16,0 0-2 15,0 0-7-15,0 0-6 16,0 0 0-16,0 0-2 16,0 0-1-16,0 0-2 15,0 0 1-15,0 0-2 16,0 0-14-16,0 0-2 0,0 0 12 15,0 0-24-15,0 0-3 16,0 0-10-16,0 0-19 16,0 0-38-16,-3 0 13 15,-3 0-101-15</inkml:trace>
  <inkml:trace contextRef="#ctx0" brushRef="#br1" timeOffset="112860.971">12949 4131 294 0,'0'0'80'16,"0"0"-33"-16,0 0 33 0,0 0-32 15,0 0-28-15,0 0-20 16,2-13 16-16,-2 12 8 16,0 1-17-16,1 0-7 15,-1 0-3-15,1 0 3 16,4 0 0-16,6 0 0 15,3 0-7-15,8 0 7 16,3 0-2-16,1 0 6 16,3 1-5-16,1 3 1 15,5-2-3-15,1-2-7 16,3 1 10-16,1-1-22 0,1 0 3 16,-5 0-32-16,-4 0 12 15,-6 0 6-15,-2 0-5 16,0 4-58-16,-1 0-36 15</inkml:trace>
  <inkml:trace contextRef="#ctx0" brushRef="#br1" timeOffset="113625.572">16992 4155 70 0,'0'0'110'16,"0"0"-43"-16,0 0 14 15,0 0-54-15,0 0 39 16,0 0-25-16,5-7-10 15,-4 7 18-15,-1 0-31 16,0 0-6-16,2 0 8 16,-2 0-9-16,0 0 1 15,0-3 2-15,2 0-14 16,-1 3-1-16,0-2 0 16,-1 1 2-16,0 1-2 0,0 0-5 15,0 0-19-15,1 0-33 16,3 0-48-16,0 1 37 15,3 4-46-15,-2 1-36 16</inkml:trace>
  <inkml:trace contextRef="#ctx0" brushRef="#br1" timeOffset="114937.44">18929 4113 74 0,'0'0'98'16,"0"0"-10"-16,0 0-6 15,0 0-36-15,0 0 49 16,0 0-19-16,0 0-38 15,0-2 8-15,0-1 10 16,0-1-30-16,0 0 14 16,0 1-33-16,0 2 0 0,0 1 19 15,0 0-6 1,0 0-12-16,0 0-8 0,0 0-3 16,3 0-6-1,2 0-14-15,5 2 19 0,0 6 4 16,1-2-11-16,4 2 9 15,0-1-4-15,0 1-5 16,3-1 11-16,3 1-7 16,2-4 2-16,4 0 1 15,1 0 4-15,3-3-1 16,3 2 1-16,3-2 0 16,4-1 0-16,3 2-3 15,3-2-4-15,-2 0-9 16,0 0-2-16,0 0 18 15,-3-2-32-15,3-2 0 16,-3-2 18-16,-3 0-17 16,-8 0-17-16,-10 5-2 0,-7-1-7 15,-8 2 9-15,-2 0 0 16,-2 0-60-16,-2 0-47 16</inkml:trace>
  <inkml:trace contextRef="#ctx0" brushRef="#br1" timeOffset="118970.087">3899 4937 64 0,'0'0'30'15,"0"0"8"-15,0 0-13 0,0 0 3 16,0 0 5-16,0 0-1 15,0 0 5-15,-10-2 6 16,10 2-13-16,0 0-14 16,0 0-3-16,0 0 2 15,0 0-15-15,0 0-9 16,0 0 9-16,0 0-6 16,0 0-4-16,1 0 9 15,8 0 1-15,4 0 7 16,5 0-5-16,1 0-1 15,3 0 6-15,1 0-7 16,0 0 2-16,2 1-2 16,0 1 3-16,0 0-2 0,4 0-1 15,-2 0-1 1,3 0 1-16,-2-2 4 16,1 0 1-16,-2 0 6 15,1 0 4-15,-1-3 8 0,-2-5 19 16,-6 1-40-16,-4 1 3 15,-1 0 7-15,-7 2 7 16,2 1-18-16,-5 0-1 16,-1 1 3-16,-3 2-3 15,0 0-2-15,0 0-10 16,0 0-5-16,0 0-5 16,0 0-43-16,-1 4-17 15,-5 5 14-15,-3 1-95 16</inkml:trace>
  <inkml:trace contextRef="#ctx0" brushRef="#br1" timeOffset="125028.091">7082 5684 370 0,'0'0'11'0,"0"0"4"0,0 0-10 16,0 0 15-16,0 0-18 16,0 0 48-16,0 0 18 15,-9-33-28-15,9 30-31 16,0 0 3-16,0 3 21 16,0 0-27-16,0 0-5 15,0-2-2-15,0 2-1 16,0 0 2-16,0 0-1 15,0 0-1-15,0 0-9 16,2 0-6-16,9-1 16 16,1 1 1-16,4-3 0 15,-2 3 0-15,0-2 0 16,-2 1 0-16,1 0 0 0,0 0-4 16,0 0 4-1,2 1 1-15,0-1 2 16,1-1-3-16,4-1 0 15,-1 0-4-15,1 0 4 0,1 0 3 16,-3 1-3-16,0 1 0 16,-3 0-2-16,-3 1 0 15,2 0 2-15,-3 0-1 16,-3 0 1-16,1 0 0 16,0-2 0-16,-2 0 1 15,1-1 4-15,4 0 13 16,-1 0 0-16,-1 2-18 15,-1 1 2-15,2-3-1 16,-2 3-1-16,0 0 0 16,2 0-1-16,-1 0 4 15,1 0-3-15,4 3 0 16,0-2 0-16,5-1 0 0,-2 1 0 16,3-1 0-16,0 0 0 15,-2 0 0-15,1 0 1 16,-1 0-1-16,1 0 0 15,-1 0 0-15,1 0 0 16,1 0 6-16,0 0-12 16,3 0 7-16,1 0-1 15,1-1 0-15,3 0 1 16,4 1-1-16,-2 0 0 0,2 0 0 16,-3 0-3-16,-5 0 1 15,-3 0-1-15,-5 0-2 16,-3 0 4-16,-2 0-1 15,-3 0 2-15,-3 0-1 16,2 0-2-16,-1 2 3 16,3 1 3-16,4 2-3 15,0-1-5-15,6 0 5 16,3 1 1-16,4-2-1 16,3-2 0-16,6-1 2 15,-1 0-2-15,1 0 0 16,-2 0 0-16,1 0 2 15,-1 0-2-15,0 0 0 0,-2 0 1 16,-1 0-1-16,-1 0 0 16,-1 0 0-16,0 0 0 15,-3 0-5-15,3 0 5 16,1 0 8-16,0 0-8 16,4-1 3-16,4-2-5 15,1-1 2-15,4 0-1 16,2-1 1-16,-1 0 1 15,1 0-1-15,1-1-3 16,4 1 3-16,1-2 0 16,0 1 0-16,0 0 0 15,-3 0 0-15,-3 1 0 16,-2 0 1-16,-2 3-2 16,-5 2 0-16,1-2 1 15,-3 2 2-15,-2-1-2 0,1 0 0 16,-2 0 4-16,-1 1-4 15,-1 0 0-15,1 0-5 16,2 0 5-16,-1 0 2 16,1 0 2-16,-1 0-4 15,-3 0 0-15,0 0 0 16,1 0-1-16,-2 0 2 16,0 0 6-16,-2 0-7 15,2 0 0-15,-3 0 0 16,0 0-1-16,0 0 1 0,-2 0-2 15,-1 0 4-15,-3 0-1 16,-2 0-1-16,-4 0 0 16,-3 0-1-16,-5 0 1 15,0 0 2-15,-3 0-2 16,-1 0 0-16,2 0 10 16,-2 0 7-16,0 0-7 15,0 0 9-15,0 0-15 16,0 0 0-16,0-1-1 15,0 0-3-15,2 0-9 16,2 0-12-16,3-1-39 16,3 0-69-16,-1 0-38 15</inkml:trace>
  <inkml:trace contextRef="#ctx0" brushRef="#br1" timeOffset="125982.652">7630 4846 161 0,'0'0'122'0,"0"0"-45"15,0 0 18-15,0 0-58 0,0 0 12 16,0 0-7 0,-2-11 3-16,2 5-8 0,7 0-17 15,5-1-12-15,4 1-7 16,5-2 4-16,4 2-5 15,3-2-2-15,2 1 2 16,2 0 0-16,2-3 2 16,2 1-4-16,1 0 6 15,3-1 1-15,-3 1-5 16,-3 0-2-16,-9-1 2 16,-4 1-7-16,-9 1-17 15,-6 0-13-15,-6 1-29 16,0-1-78-16,-21 1-166 15</inkml:trace>
  <inkml:trace contextRef="#ctx0" brushRef="#br1" timeOffset="126281.877">7858 4561 333 0,'0'0'52'0,"0"0"-29"16,0 0-21-16,0 0-2 15,84-35 0-15,-55 32-1 16,-1 0 2-16,-3 3-1 16,-7 0 0-16,-2 0 7 15,-7 0-15-15,-4 6 15 16,-1 6-14-16,-4 2 4 16,0 2-11-16,-13 2 14 15,0 4 8-15,-3-2 31 0,2 2-16 16,2-2 1-16,1-2-19 15,2 1-3-15,2-2-2 16,5 0-6-16,2-3-38 16,3-5-68-16,14-9-108 15</inkml:trace>
  <inkml:trace contextRef="#ctx0" brushRef="#br1" timeOffset="128236.534">8648 4416 436 0,'0'0'23'0,"0"0"10"16,0 0-33-16,0 0-3 0,0 0 3 15,0 0 6-15,-57-15-5 16,46 15 8-16,1 8 13 15,-1 4 0-15,0 3-22 16,0 1 9-16,1 4-8 16,-1 2-1-16,4 1 0 15,2-2-3-15,4-3-7 16,1-3 4-16,0-2-7 16,4-3 13-16,9-4 8 15,5-2-2-15,1-1 1 16,4-3 5-16,3 0-11 15,0 0 1-15,-1-9-4 16,-4 1 2-16,-6 1-8 0,-6 1 3 16,-2 3-2-16,-7 0 7 15,0 3-1-15,0 0-17 16,-11 0-10-16,-5 0 28 16,-2 10 19-16,-2 1-12 15,0 0 9-15,5 3-4 16,4-1-7-16,4-3-5 15,7-1-6-15,0-3-12 16,0-3-6-16,0 0 24 16,4-3 4-16,5 0 6 15,4 0 5-15,0 0-5 16,-1-7-9-16,-1 2-1 16,-2-1 7-16,-5 1-7 0,1-1 7 15,-4 2-6 1,0-5-1-16,1 0 0 0,-2 0 0 15,0 0 0-15,0 2-7 16,0 3 3-16,-6 3-17 16,3 0 19-16,1 1-19 15,0 0-4-15,2 1-8 16,0 8 29-16,0 3 4 16,0 0-16-16,0-1-1 15,7 0 9-15,4-3 8 16,2-2 7-16,2-3 4 15,0-2-11-15,-1-1 2 0,2 0-2 16,-3 0 1-16,1-7 0 16,-5 0-1-16,-2-2 3 15,0-2-4-15,-1 0 5 16,1-3 2-16,0-3-5 16,1-1 1-16,0 2 5 15,-1 2-7-15,0 2-5 16,2 3 1-16,2 3 1 15,3 0 1-15,2 2 0 16,0 2 0-16,-2 2 2 16,-2 0-9-16,-2 0 9 15,-3 6 0-15,-4 5 1 16,-2 5 0-16,-1 2 11 0,0 0-10 16,0 0 13-1,-6 0-3-15,0-4-2 0,3-4 4 16,2-5-11-16,1-1-6 15,0-4-14-15,0 0 17 16,0 0 22-16,13-11 5 16,6-5-27-16,4-4-24 15,3 0-29-15,-4 0 8 16,-3 6 21-16,-4 4 21 16,-3 3 3-16,-3 3-5 15,0 3 3-15,-3 1 2 16,-1 0-3-16,0 0-5 15,-1 0 8-15,3 0 2 0,-2 0-2 16,-1 0 0-16,2 0 0 16,-1 0 10-16,-2 0-10 15,0 0 0-15,-2 2-5 16,-1 1 5-16,0 2-8 16,0 1 0-16,0 3 8 15,0 0 21-15,0 0 4 16,0 2-13-16,0-4-3 15,5 0-5-15,1-3-4 16,4-1 7-16,-1-2 5 16,2-1-12-16,1 0 16 15,-1 0 16-15,-1-7-5 16,0-2-18-16,-3-2-9 0,0 1 11 16,-2-3-11-16,-2-1-8 15,-3 2 1-15,0 1-10 16,0 2-12-16,-10 0-9 15,-1 4 29-15,0-1-13 16,2 3 21-16,1 2 1 16,6 0 2-16,1 1 1 15,1 0 6-15,0 0-9 16,0 0-6-16,0 0-55 16,1 0 57-16,4 1 4 15,2 3 4-15,0 3-4 16,3-2-4-16,-2-2-96 15,-4 0-110-15</inkml:trace>
  <inkml:trace contextRef="#ctx0" brushRef="#br1" timeOffset="129256.184">9226 4507 351 0,'0'0'57'0,"0"0"-11"16,0 0 1-16,0 0-13 16,0 0-20-16,0 0 10 15,0 0-16-15,-3-60-2 0,13 45-5 16,2 1-1-16,3 2 6 15,-2 3-5-15,-1 3 0 16,2 3-1-16,-5 2-1 16,0 1 0-16,3 0 1 15,-3 5-1-15,-2 9-2 16,-2 4 6-16,-2 1 11 16,-3 0-7-16,0 2-5 15,0-4 10-15,0-2-5 16,-4-1-6-16,2-8 8 15,2-2-9-15,0-2 0 0,0-2-8 16,0 0 8-16,0 0 2 16,15-2 1-16,6-8 6 15,6-5-7-15,-2 3-2 16,-6 2 6-16,-6 3-6 16,-4 5-1-16,-2-1 1 15,-2 2 0-15,-1 1-3 16,3-1 1-16,-2 0 4 15,2 0 2-15,-1-1-3 16,-3 0-1-16,1 2-1 16,-4 0 1-16,0 0 0 15,0 0-6-15,0 0-9 0,0 5-15 16,0 9 15-16,0-1 15 16,-3 0 3-16,2-3 10 15,1-3 5-15,0-2-18 16,0 0 1-16,4-5-1 15,8 0 3-15,1 0 3 16,2 0 2-16,0-9-7 16,-1 0-2-16,-2-3 1 15,-5 0-2-15,-5 0-6 16,-2 0-9-16,0 5 12 16,0 2-23-16,-6 5-18 15,-3 0-7-15,0 0 53 16,2 10 19-16,0 3-19 15,0 0 6-15,5-1-10 0,2-1 4 16,0-3-5-16,2-2 5 16,10-4 25-16,2-2-1 15,4 0 14-15,4-6 1 16,1-6-14-16,-2-5-12 16,-2-6-6-16,-1 0 5 15,-3-4-8-15,-2-1 0 16,-3 5 2-16,-5 5-4 15,0 3 3-15,-3 4-5 16,-1 4 1-16,-1 5 3 16,0 1 18-16,0 1-15 15,3 0-7-15,-1 0-9 16,5 10 9-16,0 7 0 16,2 1 0-16,4 3 1 15,-2 0 3-15,2-3-4 0,2-4 0 16,-4-4-30-16,0-2-38 15,-3-4-64-15,-4-4 1 16,-4 0-82-16</inkml:trace>
  <inkml:trace contextRef="#ctx0" brushRef="#br1" timeOffset="129389.351">9777 4381 568 0,'0'0'5'0,"0"0"-5"15,0 0-84 1,61 11 2-16,-31-6-174 16</inkml:trace>
  <inkml:trace contextRef="#ctx0" brushRef="#br1" timeOffset="130089.693">10283 4478 476 0,'0'0'46'16,"0"0"-20"-16,0 0-9 16,0 0-1-16,0 0 21 15,0 0-25-15,0 0-11 16,29-27-1-16,-9 13 0 16,0 0 1-16,1 1 4 15,-5 0-5-15,0 1 0 16,-2 0-13-16,-2 3-3 15,-2 0 15-15,-5 5-7 16,-3-1 3-16,-2 4 4 16,0 1 1-16,0 0-7 15,0 0-32-15,-3 10 14 16,-5 9 25-16,-3 4 9 16,2 3 11-16,3-1-12 0,2-4-1 15,4-1-5-15,0-7 0 16,4-1-2-16,9-6 4 15,4-3 4-15,2-3 14 16,5 0 3-16,3-2-6 16,-1-7-11-16,-1-3-7 15,-2-1 0-15,-5 0-2 16,-2-1-10-16,-7 2-31 16,-3-2-3-16,-1 2-54 15,-4 0 1-15,-1 0-170 16</inkml:trace>
  <inkml:trace contextRef="#ctx0" brushRef="#br1" timeOffset="130749.097">10762 4360 225 0,'0'0'1'0,"0"0"-2"16,0 0 0-16,0 0 1 0,0 0 28 15,0 0 3 1,-50 16-7-16,43-1 2 0,0 1 30 16,-3 4-23-16,1 1-9 15,-1 0-2-15,1 1 5 16,2-1-8-16,3-4 3 15,3-5-5-15,1-4-17 16,0-1 6-16,0-4-3 16,1 1 11-16,7-4 6 15,2 0-17-15,5 0 15 16,3-4-4-16,1-3 1 16,0-4-1-16,-4 2-10 15,-1 0-2-15,-1 1-1 16,-6 1 5-16,-3 5-6 15,-4 0 4-15,0 2-4 0,0 0 2 16,0 0-2-16,0 0 0 16,0 0-6-16,0 4 2 15,0 8 4-15,0 0 1 16,2 0 1-16,3-2-1 16,3-1-1-16,3-3-3 15,4-1-2-15,3-3 5 16,3-2 0-16,4 0 12 15,-2-5 3-15,1-7-8 16,0 0 2-16,-6-3-5 0,-3 0 7 16,-3-2-11-1,-3 2 16-15,-5 2-16 16,-4-1 3-16,0 3-1 0,0 1-2 16,0 2 0-1,0 3 0-15,0 2-2 0,-1 2-7 16,0-1-12-16,1 2-29 15,-2-3-99-15,-1-5-148 16</inkml:trace>
  <inkml:trace contextRef="#ctx0" brushRef="#br1" timeOffset="130901.211">10980 4236 461 0,'0'0'0'16,"0"0"-111"-16,0 0-13 16,0 0 11-16</inkml:trace>
  <inkml:trace contextRef="#ctx0" brushRef="#br1" timeOffset="131625.418">11015 4538 398 0,'0'0'91'15,"0"0"-84"-15,0 0 10 16,0 0 30-16,0 0 37 16,0 0-62-16,31-36-19 0,-13 17 3 15,-1-1-6-15,-2 2 0 16,-5 0 0-16,-3 0 0 15,-6 1-25-15,-1 3-15 16,0 0-11-16,-1 5-25 16,-4 3 58-16,3 3 18 15,2 3 3-15,0 0-3 16,0 3-62-16,0 8 54 16,6 5 8-16,5 2 8 15,1 2-7-15,0-4 8 16,1-1-2-16,-2 0 3 15,-2-3 17-15,-3 1 20 0,-3 1-27 16,-2-2 7-16,-1 0 0 16,0-2-26-16,0 1 2 15,-4-1 6-15,-2-3-1 16,3-2-6-16,2-2 0 16,1-3-2-16,0 0 4 15,0 0-4-15,14-15 24 16,6-7-24-16,5-6-3 15,1-4-4-15,-1-2-2 16,-1 1 8-16,-3-2 1 16,-1 5 0-16,-4 6 2 15,-2 0-4-15,-2 6 3 16,-6 1-1-16,1 2 5 0,-2 2 3 16,0 1 6-1,-1 1-14-15,-4 3 7 0,3 1-5 16,-3 4 7-16,0 2-5 15,0 1 7-15,0 0-11 16,0 3-13-16,0 11-3 16,-9 8 16-16,0 3 3 15,1 6 30-15,4-2-7 16,-1-2-8-16,5-4-11 16,0-5-7-16,0-6 1 15,0-6 3-15,8-1-4 16,2-4 0-16,4-1 0 15,1-1-22-15,-1-16-73 0,-4-7-176 16</inkml:trace>
  <inkml:trace contextRef="#ctx0" brushRef="#br1" timeOffset="131772.451">11486 4274 569 0,'0'0'0'0,"0"0"-28"15,0 0 21-15,0 0-35 16,0 0-21-16,0 0-38 16,21 33-192-16</inkml:trace>
  <inkml:trace contextRef="#ctx0" brushRef="#br1" timeOffset="139074.298">2531 3353 372 0,'0'0'34'0,"0"0"-20"15,0 0 33-15,0 0-19 16,0 0 4-16,0 0 3 16,0 0-11-16,-3-18 10 15,3 18-12-15,0 0-13 16,0 0-9-16,0 0 7 15,-2 0-10-15,2 0 3 16,-2 0 0-16,2 0 7 16,0 0-7-16,-2 0 0 15,2 0 4-15,0 0-4 16,-2 0 1-16,2 0-2 16,-2 5 2-16,0 7 2 15,-1 3-3-15,2 3 1 0,1 1 3 16,0 1-4-16,0 2 0 15,0-3-1-15,4 4 2 16,-2 0 8-16,-1 2-9 16,0-3 0-16,-1 2 0 15,0-1-3-15,0-2 6 16,2 0-6-16,2-1 3 16,5 2-4-16,2 2 4 15,4 0 0-15,5 2 2 16,5-1 4-16,0-1-6 15,1 2 0-15,-2-1 1 16,-3-4-2-16,-3 0 1 0,-5-3-1 16,-1 1-9-1,-3-2-1-15,0 0-13 0,2-1-25 16,0-1-75-16,-1-4-3 16,-1-7-212-16</inkml:trace>
  <inkml:trace contextRef="#ctx0" brushRef="#br1" timeOffset="140412.438">7265 3293 319 0,'0'0'88'0,"0"0"-86"16,0 0 12-16,0 0-4 16,0 0 0-16,0 0 0 15,-1 0-8-15,1 0 13 16,0 0-6-16,0 0-9 16,0 0 0-16,7 5-4 15,4 2 8-15,0 2 4 16,1 4-6-16,-3 2 9 15,1 3 1-15,-1-1-9 0,0 4 9 16,2-1-3 0,1 2 1-16,1-2-8 0,1 3-2 15,0-3 5-15,-1-2-4 16,-1 1 1-16,-1 0 2 16,-2 2-4-16,0 1 0 15,0 2 5-15,1 0-2 16,0 3-3-16,-3 0 0 15,0 4 0-15,-2 2 4 16,-1 1-4-16,-2 1 0 16,-2 0 11-16,0-3-11 15,0-2 2-15,0-3 9 16,-1-2-11-16,-7-3 11 16,1-1-11-16,-2-1 0 15,-1 0 7-15,0-3-5 0,1-1-2 16,-5-2 6-16,4-1-4 15,-2-3-2-15,-2 3 3 16,1 2-2-16,-2 4-1 16,4 2-41-16,0 1-80 15,3-2-44-15</inkml:trace>
  <inkml:trace contextRef="#ctx0" brushRef="#br1" timeOffset="142832.006">12778 1553 384 0,'0'0'33'16,"0"0"88"-16,0 0-58 15,-23-61 18-15,21 50-55 16,-1 1-2-16,-1 3 8 15,3 1-3-15,1 4-9 16,0 2 5-16,0 0-24 16,0 0-2-16,0 6-8 15,0 11-17-15,6 9 17 16,3 9 13-16,-6 8-4 16,-2 6 0-16,-1 9 0 15,0 7 8-15,-7 1 3 0,-4 2-10 16,5-5 6-16,-2-10-5 15,4-5-2-15,4-8 0 16,0-4-1-16,0-11 1 16,0-9 1-16,0-9-1 15,0-6-1-15,0-1 1 16,0-1 8-16,4-21-8 16,6-13-65-16,3-11-118 15,-1-13-242-15</inkml:trace>
  <inkml:trace contextRef="#ctx0" brushRef="#br1" timeOffset="143627.59">12823 1518 481 0,'0'0'19'0,"0"0"39"15,0 0-35-15,0 0 16 16,0 0-21-16,0 0-1 15,-11-49 12-15,11 49 4 16,0 0-25-16,0 0-8 16,0 0 0-16,0 0-4 15,0 0-2-15,12 0 6 0,12 0 1 16,12-3 0 0,9-3-1-16,5-2 2 0,6 0 3 15,-3 0-10-15,-1 1 5 16,-2 3 0-16,-5 2 6 15,-6 2-6-15,-7 0 0 16,-11 0-3-16,-6 4 2 16,-5 2-2-16,-6 0 1 15,-2 2 2-15,-2-1-1 16,0-3-15-16,0 4 16 16,0 0-2-16,0 2 2 15,-1 2 0-15,-1 8 5 16,-1 5-5-16,3 8 0 15,0 6 0-15,0 7 4 16,0 10-4-16,2 6 2 0,2 5-2 16,3 1 0-16,-2-7 0 15,2-8 2-15,0-11-2 16,-1-11 0-16,-2-8 0 16,0-7 2-16,-2-5-2 15,0-5 0-15,-2-2-2 16,0-1 2-16,0-3 0 15,0 2 0-15,-4-1-10 16,-11 2 10-16,-7-1 4 16,-7 0 0-16,-4-1-2 15,-7-1-2-15,-4 1 0 16,-6 2-20-16,-6 2 7 0,-2-1-15 16,-1-1 15-1,5-1 12-15,3-2 2 0,6 0 12 16,2 0-13-16,6 0 13 15,5-4 24-15,7-5-11 16,5 2 1-16,5 1-25 16,4-1 4-16,5 3 5 15,3 3-3-15,3-1 2 16,0 1-6-16,0 1-4 16,0 0 0-16,0 0-12 15,0 0-9-15,5 0 0 16,5 0-2-16,7 0 6 15,5 3-52-15,2-2-98 0,-1-1-191 16</inkml:trace>
  <inkml:trace contextRef="#ctx0" brushRef="#br1" timeOffset="144987.849">10359 347 417 0,'0'0'75'0,"0"0"-64"16,0 0 7-16,0 0 12 0,0 0-20 16,0 0-6-16,-16-54-4 15,16 54 11-15,-2 0 35 16,1 0-37-16,1 0-9 16,0 12-1-16,0 10 0 15,0 15 2-15,-1 7-1 16,1 6 9-16,0 6 5 15,0-4 6-15,0-1-14 16,0-6 1-16,0-11-3 16,4-10-2-16,1-8 0 15,-1-8-2-15,-1-3 0 16,-3-4 0-16,2-1 3 16,-2 0 8-16,4-7 3 15,3-13-14-15,0-7-47 0,0-7-93 16,-1-3-70-1,-5-3-98-15</inkml:trace>
  <inkml:trace contextRef="#ctx0" brushRef="#br1" timeOffset="147382.603">10387 303 75 0,'0'0'44'0,"0"0"42"15,0 0 4-15,0 0-54 16,0 0 31-16,0 0-35 15,0-52 8-15,4 50-18 0,5 0-9 16,3 0-13-16,8 0 0 16,8 2 2-16,5 0-2 15,9 0 5-15,6 0-5 16,3 0 0-16,9 0 1 16,6 0 0-16,7 0-1 15,9 0 4-15,1 0-4 16,4 0 1-16,5 0-2 15,3 2-11-15,5-1 12 16,2-1-5-16,7 0 5 16,7 0 0-16,5 0 0 15,9 0-5-15,3 0-2 16,1 1-6-16,0-1 13 16,-3 2 0-16,-2 0 2 0,2 0 5 15,5 0 6-15,4-2-10 16,3 0 18-16,0 0-7 15,-2 0-4-15,0 0-7 16,-4 0 0-16,4 0-3 16,-2 0 2-16,-5-4-2 15,-4-1 4-15,-10-2-3 16,-4-2 1-16,-2 0 3 16,-2-3 1-16,2 2 3 15,-3-2-1-15,0 0 4 16,-1 3-4-16,-4 2-8 15,-1 4 0-15,3 3 0 16,0 0 0-16,4 0 4 0,9 0-1 16,-1 0-3-16,4-5 0 15,-1-2 0-15,-2-1-2 16,0-2 3-16,-4 4-1 16,-1-1 1-16,0 4 4 15,-8 0-5-15,0 0 8 16,-8 3-6-16,-6-1-2 15,-4-1 0-15,-2 0 0 16,-5-2 4-16,-1 1 2 16,-3-1-12-16,-5 2 6 15,0 2 0-15,-5 0 2 16,-5 0-1-16,-7 0 0 16,-4 6-2-16,-7 3 0 15,-2 2-1-15,-3-2 4 0,-4 1-4 16,-3-3 2-16,-2 1 0 15,-4-3 2-15,0 0-2 16,-3 3 0-16,-2-4 8 16,2 3-5-16,0 2-2 15,0-5 0-15,1 7-1 16,0-4-4-16,-1 1 3 16,0 2-1-16,1 1 4 15,-2-1-2-15,3 2 0 16,0-3 3-16,0-4 4 15,-3 2 0-15,0-4-2 0,-3 0-2 16,-4 0-2-16,-6 0 9 16,-4-2-9-16,-2 1 1 15,-2-2-2-15,-2 3 1 16,-1-3-2-16,0 0 1 16,0 1-3-16,0 0 0 15,0 4 5-15,0 3-2 16,0 4 1-16,0 4-1 15,0 1 0-15,1 4-1 16,2-1 1-16,-3-1 0 16,3-1-1-16,-2-3 1 15,0 0-4-15,0-3 4 0,-1 0 5 16,0 0-5 0,0 0 0-16,-6 0 0 15,-5-2-1-15,-2-1-1 0,-2-1 4 16,-6-2 0-16,-3-1-1 15,-6-1-1-15,-3 0-3 16,-4-2 3-16,-2 0 13 16,-2 0-12-16,-7 0-1 15,-6 1 1-15,-5 1-1 16,-2 1-4-16,-6 1 2 16,-6 1 2-16,-4 3 0 15,-6-1 1-15,-4-2-1 16,0 0-1-16,-2 0-2 0,-2-1 6 15,-2 1-1 1,2-1 0-16,0-2-4 0,2 1-3 16,3-2 5-16,1 0 4 15,2 1-1-15,-1 0-3 16,3 0 0-16,2 1 1 16,1-3-4-16,-2 1 3 15,2-1-1-15,-1-2 2 16,-1 0-1-16,-1 0 3 15,1 0-4-15,-5 0 1 16,0 0-3-16,1 0 3 16,1 0 3-16,3-1-3 15,0-1 0-15,1 0 0 16,2 2 0-16,-3-2 0 0,4 2 0 16,-1-2 2-1,0 2-3-15,-2 0 3 0,-3 0-4 16,-1 0 2-16,-1 0 0 15,0 0 0-15,1 4 6 16,-1-1-1-16,4-1-5 16,2 1 0-16,3-2 0 15,1 1 3-15,0-1 4 16,-1 0-7-16,1 3 4 16,-2-2-6-16,3 1 2 15,1 2 0-15,0 0 6 16,1 1-6-16,0 0 4 15,2-2-4-15,4 2-5 0,1-4 0 16,2 1 5 0,-1-3 0-16,2 0 6 0,0 0-6 15,-3 0 1-15,-1 0-1 16,-1 0 0-16,0 0 0 16,1 0 0-16,-2 1 3 15,-1 2-5-15,0 1 2 16,-1 0 0-16,0 2 2 15,-3-1-2-15,0 2-5 16,-3-2 1-16,-1 1 4 16,-1-1 0-16,-3 3 6 15,2-4-6-15,2 1 1 16,3-4 2-16,2 1-3 16,5-2 0-16,4 0 0 0,7 0 0 15,5 0 7-15,4-6-2 16,-1 1-3-16,-1-2 7 15,2 0-2-15,0 1-1 16,0 1-2-16,0-2-3 16,1 2 3-16,2 1-4 15,1-1 0-15,1 2 0 16,1 0 6-16,3-1-5 16,2 0-1-16,2 0 0 15,4 1-6-15,-1 0 13 16,0-1-11-16,0 1 4 15,3-2-1-15,3 2-1 16,0 1 2-16,4 0 5 0,1 0-4 16,0-1-1-16,2 1 0 15,0-2-10-15,0 1 10 16,1 0 2-16,0-1 6 16,1 0-8-16,-2 2 0 15,0 0-7-15,3 1 7 16,-1-1-1-16,0 0 1 15,-1 1 0-15,-2 0 2 16,-2 1-4-16,-1 0 2 16,0 0 0-16,3 0-2 15,0 0 4-15,2 0-2 16,-1 1 1-16,3 4-1 16,0-2 0-16,3-1-1 15,2 1 1-15,2-2 0 0,-2 0 1 16,1 0-1-16,0 0 0 15,1 1 0-15,2 0 0 16,3-2-3-16,2 0 3 16,0 0 0-16,0 0-9 15,0 0 5-15,0 0 2 16,0 0-3-16,0 0 4 16,0 0 2-16,0 0-1 15,0 0 0-15,0 0 0 16,0 0-2-16,0 0-42 15,0 3-56-15,4 3-17 0,6-1 34 16,3-1-96-16</inkml:trace>
  <inkml:trace contextRef="#ctx0" brushRef="#br1" timeOffset="149390.108">11879 2606 37 0,'0'0'68'0,"0"0"-66"15,0 0-2-15,0 0 0 16,0 0 9-16,0 0-7 16,0 0 0-16,-63-7 50 15,56 4 5-15,1 3-31 16,2-2 27-16,3 0 28 16,0 1-41-16,1 1-40 0,0 0 30 15,0 0 11-15,0 0-41 16,0 0-4-16,10 1 1 15,7 8 3-15,7 4 9 16,1 0 5-16,4 2-10 16,2-3 4-16,5-5-8 15,5 0 8-15,4-7 39 16,2 0-14-16,-1-4-12 16,0-6 1-16,2-2 0 15,1-3-9-15,1-3 0 16,5-2-6-16,-5-2-2 15,-2-2 7-15,-4 3-12 16,-4-3 8-16,-4 0-6 0,-4 3-1 16,-6-1 5-1,-2 0-5-15,-7 0 10 0,-2 0-6 16,-3-1 3-16,-2 1-6 16,-3 2 0-16,0 3-2 15,-4 4 1-15,-1 5-1 16,-1 4-9-16,-1 2 1 15,0 2-26-15,-1 0-57 16,-13 2-154-16,-7 10 33 16</inkml:trace>
  <inkml:trace contextRef="#ctx0" brushRef="#br1" timeOffset="149702.041">12512 2331 308 0,'0'0'274'0,"0"0"-215"15,0 0-59-15,0 0-21 16,0 0 16-16,0 0 3 16,75-4-2-16,-44 1 6 15,1 0-2-15,0 2 5 16,-4 1 6-16,-2 0-10 15,-2 0-2-15,-6 9-8 0,-2 4 9 16,-6 5 0 0,-3 3 5-16,-3 6-8 0,-2 3 6 15,-1 0-2-15,2 1 2 16,0 1-6-16,2-2-20 16,2 1-92-16,2-5-28 15</inkml:trace>
  <inkml:trace contextRef="#ctx0" brushRef="#br1" timeOffset="150156.64">12846 3026 321 0,'0'0'71'16,"0"0"-49"-16,0 0-1 15,0 0 83-15,0 0-27 16,0 0-28-16,0 0-18 16,31-9 10-16,-7-10-5 15,1-6-11-15,3-3-15 16,1-1 9-16,-2-4-4 15,-1-5-11-15,0-8 2 16,-4-7 4-16,-3-5-9 0,-4 2 1 16,-4 5-1-1,-4 7-1-15,-3 2 0 0,-2 5-6 16,-2 5 7-16,0 7-1 16,0 8 0-16,0 6 0 15,0 6 0-15,0 3-2 16,0 2-31-16,0 0-21 15,0 0-26-15,-2 0 3 16,-2 5 1-16,-3 10 31 16,-4 4-20-16,-1 1-26 15</inkml:trace>
  <inkml:trace contextRef="#ctx0" brushRef="#br1" timeOffset="150481.636">13001 2606 500 0,'0'0'95'0,"0"0"-53"15,0 0-42-15,0 0 0 16,0 0 5-16,0 0 50 16,0-27-26-16,0 4-28 15,7-8 10-15,9-5-8 16,5-2-3-16,1 3-4 15,3 3-9-15,-2 8 6 0,-5 11-15 16,-4 6 7-16,-3 6 0 16,1 1-13-16,-1 0 6 15,1 13 9-15,0 4-7 16,-2 4 12-16,-2 3 1 16,-2 2 5-16,0 0-2 15,2 2 3-15,-2-2-73 16,1-3-31-16,3-4-140 15</inkml:trace>
  <inkml:trace contextRef="#ctx0" brushRef="#br1" timeOffset="151111.669">13772 3012 611 0,'0'0'52'16,"0"0"-35"-16,0 0-5 16,0 0-9-16,0 0 2 15,0 0 1-15,-6 0 3 16,1 0 29-16,-4-1 4 15,-2-6-36-15,-6-4 21 16,-4-3-10-16,-3-6-15 16,-1-3 14-16,-1-7-11 15,1-6 0-15,2-7-5 16,2-7-3-16,1-1-1 16,6-1 6-16,3 2-6 0,4 5 4 15,4 3-4-15,1 3 4 16,2 3 0-16,0 0-5 15,0 3 3-15,-2 1 0 16,0 5 2-16,0 5 4 16,-1 3-3-16,1 3 3 15,0 2-4-15,-1 3 2 16,2 5-4-16,1 3 2 16,0 2-5-16,0 1-38 15,0 0-52-15,0 5 1 16,8 9 50-16,1 1-93 15,-4 2-22-15</inkml:trace>
  <inkml:trace contextRef="#ctx0" brushRef="#br1" timeOffset="151502.048">13476 2767 249 0,'0'0'50'0,"0"0"-11"16,0 0-20-16,0 0 67 0,0 0-54 15,-5-62-14-15,5 25 37 16,10-6 14-16,2-1-23 15,-3 3-2-15,2-1-35 16,-4 3-8-16,0 6-1 16,1 6 0-16,-2 6 1 15,0 3-1-15,0 7 0 16,2 2 1-16,1 3-1 16,1 4-12-16,2 2-10 15,3 0-12-15,0 0 7 0,3 12-35 16,3 4-22-1,0 7 15-15,0-1-45 16,1 3-86-16</inkml:trace>
  <inkml:trace contextRef="#ctx0" brushRef="#br1" timeOffset="152207.842">14508 2895 369 0,'0'0'72'0,"0"0"-46"0,0 0 45 16,0 0-44 0,0 0 4-16,0 0 16 0,7-11 28 15,-9 5-20-15,-13-4-45 16,-5-1-5-16,-5-3 3 16,-2-5-4-16,-3-3 15 15,1-3 8-15,-1-8-27 16,-2-3 1-16,2-1 7 15,-1-4-8-15,3 2 2 16,1 3-9-16,0 3 16 16,0 3-8-16,-1 4-1 15,-2 4 0-15,5 2 11 16,1 3-8-16,5 3 13 16,4 2-13-16,1 4 9 0,5 3-6 15,4-2-6-15,0 3 1 16,1-2 0-16,0 0-1 15,2 3 0-15,1 0 2 16,0 0-4-16,0 1 2 16,1 2-1-16,0 0 1 15,0 0-16-15,0 0-26 16,0 0-16-16,0 0-46 16,2 0-99-16,6 0 50 15,1 0-166-15</inkml:trace>
  <inkml:trace contextRef="#ctx0" brushRef="#br1" timeOffset="152632.368">13941 2537 372 0,'0'0'113'15,"0"0"-113"-15,0 0-4 16,0 0-18-16,0 0 22 16,0 0 65-16,-16 0 6 15,10-10-15-15,0-3-17 16,3-4 13-16,0-3-23 16,0-4-27-16,2 1 4 15,1-2-1-15,0 0-1 0,0-1-4 16,0 2-3-16,4 0-6 15,5 3 9-15,2 3 0 16,1 3 8-16,1 0-8 16,4 3-11-16,0 5 10 15,-1 0-4-15,-2 4 1 16,-3 3 3-16,1 0-31 16,-1 0 13-16,2 8 15 15,-1 7-3-15,0 1-6 16,1 4-1-16,-3 4-14 15,0 2-27-15,1-1-35 0,-1 0-34 16,2-8-195 0</inkml:trace>
  <inkml:trace contextRef="#ctx0" brushRef="#br1" timeOffset="155414.593">13025 1643 407 0,'0'0'156'0,"0"0"-95"0,0 0-12 16,0 0 7-16,0 0-1 15,0 0-14-15,0 0-20 16,0 0-5-16,0 0-16 15,0 0 0-15,0 0-3 16,0 0-16-16,0 0-4 16,0 0-2-16,0 0-3 15,0 0 5-15,0 0 21 16,0 0-3-16,0 0-2 16,0 0-1-16,0 0 7 15,0 0 1-15,0 0 0 16,0 0 3-16,0 0-3 15,-3 0 17-15,3 0 3 16,0 0-7-16,-2 0-1 0,2 0-7 16,0 0-1-16,0 0-4 15,-2 2-5-15,1 3-2 16,0 2-5-16,1 0-35 16,0-1 30-16,0-2 6 15,0 1 3-15,6-3 8 16,5-2-23-16,-1 0 19 15,2 0-3-15,0-9 7 16,0 0-12-16,-5-3-44 16,-3 4-85-16,-4 2 27 15,0 3-65-15</inkml:trace>
  <inkml:trace contextRef="#ctx0" brushRef="#br1" timeOffset="156452.673">13088 1672 397 0,'0'0'96'0,"0"0"-45"0,0 0-51 16,0 0-74-16,0 0 38 15,0 0 36-15,-3 13-2 16,3-10 0-16,0 0 4 16,0-2 0-16,1-1 11 15,1 0 6-15,-2 1 11 16,0-1 15-16,0 0 9 16,0 0 7-16,0-2-21 15,0-6-28-15,0 1-2 16,-9-1-9-16,-3 1 30 0,1 1-12 15,-1 0-15-15,2 0 3 16,4 5 1-16,0-1 1 16,4 2-9-16,1 0-49 15,0 0-14-15,1 2-15 16,0 6-26-16,0 3 9 16,6-2 17-16,7-3-91 15</inkml:trace>
  <inkml:trace contextRef="#ctx0" brushRef="#br1" timeOffset="157021.46">13137 1765 370 0,'0'0'58'0,"0"0"46"16,0 0-61-16,0 0 45 15,0 0-28-15,0 0-30 16,0 0-2-16,-33-41-5 16,17 26-21-16,-5 0 16 15,-3 0 10-15,-3-3-24 16,-4-3-1-16,-5-3-6 15,-5-2 7-15,-7-2-3 0,-6-5-1 16,-6-3 1-16,-1-3 5 16,4-6 3-16,3-3 6 15,8 0-10-15,6 3 4 16,0 4-7-16,-1 1 1 16,1 3-3-16,1-1 4 15,-2-4 1-15,0-2-5 16,-1-2 0-16,-1 4 0 15,-2 3-7-15,-1 8-5 16,5 5-1-16,5 3 8 16,9 2 10-16,6 6-14 15,7 3 8-15,4 2-3 16,1 1 4-16,3 3 9 0,3 3-9 16,0 0-2-1,1 3 1-15,2 0-23 0,0 0-20 16,0 0-47-16,0 3-23 15,5 6 56-15,5 3-19 16,4 1-7-16,1 0-2 16,1-3-90-16</inkml:trace>
  <inkml:trace contextRef="#ctx0" brushRef="#br1" timeOffset="157442.925">11980 1211 576 0,'0'0'21'0,"0"0"-3"15,-29-67 33-15,26 38-35 16,0-1-13-16,2-3-1 16,0-5 5-16,0 1-5 15,0 3-2-15,1 2 0 0,0 8 1 16,0 0-1-16,0 3 0 16,10 5-4-16,-1 2 5 15,4 2-1-15,2 4 0 16,1-1-6-16,3 2 5 15,1 3-2-15,1 1-7 16,-1 3-23-16,0 0 6 16,-1 3-6-16,-3 10-43 15,0 5 23-15,-1 5 8 16,-1 4 12-16,4 3-37 16,3-3-139-16</inkml:trace>
  <inkml:trace contextRef="#ctx0" brushRef="#br1" timeOffset="158168.479">13076 1661 271 0,'0'0'78'16,"0"0"-40"-16,0 0-36 15,0 0-1-15,0 0 1 16,0 0-2-16,0 0 18 16,0 0 52-16,0-2 59 15,0-8-53-15,0-8-37 16,7-6-34-16,4-9 24 15,6-6-26-15,5-9 12 16,1-6-5-16,2-10-4 16,0-6-4-16,-2-2-2 15,-2-4 2-15,-1 0-2 16,-1 4 1-16,-5 5-1 16,0 10 3-16,-5 8-1 0,-3 11-4 15,-1 4-6-15,-4 7 2 16,1 9-3-16,-2 9-5 15,0 6 14-15,0 2-11 16,0 1-55-16,3 0-93 16,-1 3 27-16,0 8 48 15,0 0-78-15,-2 1 42 16</inkml:trace>
  <inkml:trace contextRef="#ctx0" brushRef="#br1" timeOffset="158522.995">13163 1014 465 0,'0'0'118'16,"0"0"-70"-16,0 0-23 15,0-71 14-15,16 39-34 16,7-4-4-16,2-3 5 15,4-3-4-15,4 0-2 16,-3 2 0-16,0 5-1 16,-7 7 4-16,-3 9-4 15,-4 9 1-15,-4 6-1 16,-1 4-1-16,-2 0-19 0,1 19-10 16,-3 5 17-1,-3 11 5-15,-2 2-14 0,-2 2 11 16,3 0 12-16,1-4-1 15,3-2 0-15,5-1-13 16,3-2-74-16,4-3-23 16,-1-4-168-16</inkml:trace>
  <inkml:trace contextRef="#ctx0" brushRef="#br1" timeOffset="159047.578">13264 1774 611 0,'0'0'14'0,"0"0"24"0,0 0-20 16,0 0-17 0,0 0 3-16,28-56 4 0,-2 28 13 15,5-5-17-15,4-3 8 16,5-5 7-16,5-6 11 15,8-5-24-15,6-5 6 16,3-7 0-16,1-5-4 16,-3-5-8-16,-1-7 0 15,-2-6-7-15,-5 3 2 16,0 6 2-16,-7 6 3 16,-5 18-2-16,-6 6-3 15,-3 9 4-15,-5 9-5 16,-5 6 1-16,-6 3 1 15,-4 6-3-15,-6 6 3 0,-2 5-7 16,-3 2 9-16,0 2-28 16,-4 0-57-16,-8 1-99 15,-5 11 53-15,-2 5-45 16</inkml:trace>
  <inkml:trace contextRef="#ctx0" brushRef="#br1" timeOffset="159395.812">13823 781 203 0,'0'0'475'0,"0"0"-475"0,25-62-30 16,14 43-21-16,8 0-51 15,-2 3-4-15,0 3 73 16,-6 2 30-16,-6 4 3 16,0 2 6-16,-6 4 9 15,-3 1-1-15,-3 6-7 16,-5 11-6-16,-7 9 0 16,-9 6 0-16,0 11 7 15,-12 8 8-15,-11 11-15 16,-6 9 12-16,0 6-7 0,3 1-1 15,4 0-5-15,5-6-17 16,2-9-47-16,4-11-222 16</inkml:trace>
  <inkml:trace contextRef="#ctx0" brushRef="#br1" timeOffset="159991.566">13322 1868 483 0,'0'0'46'0,"0"0"-15"16,0 0-21-16,0 0 35 16,0 0 14-16,57-62-39 15,-32 40-2-15,10-3 12 16,12-4-15-16,12-7-4 15,13-3 2-15,11-7-8 0,8-6-2 16,5-5-3-16,7-7 5 16,-1-3-5-16,-3-3 0 15,-8 3 2-15,-10 6-3 16,-11 5 1-16,-7 7-9 16,-7-1 9-16,-5 5 6 15,-5 5-6-15,-10 5-1 16,-7 6 1-16,-6 4 0 15,-7-2-6-15,-1 6 6 16,-5-2 0-16,-2 4 3 16,-3 7-5-16,-2 3 8 15,-2 5-5-15,-1 2-1 16,0 2-10-16,0 0 0 16,0 0-16-16,0 0-26 15,0 0-1-15,1 0 26 0,0 6-13 16,0 3-35-16,-1-3-22 15,0-2-136-15</inkml:trace>
  <inkml:trace contextRef="#ctx0" brushRef="#br1" timeOffset="160350.605">14569 759 175 0,'0'0'552'16,"0"0"-552"-16,0 0-47 15,86-63-1-15,-42 46 2 16,-2 0-19-16,-4 2 45 16,-1-1 20-16,-4 3 6 15,-3 3 26-15,-1 1 16 16,-6 4-20-16,-3 1-16 15,-4 4-8-15,-5 0-4 16,-3 0-2-16,-1 9 2 16,-7 8-2-16,0 7-3 15,0 4 5-15,-10 4 2 16,-3 5 1-16,-1 2-3 16,3 0 0-16,-1-1 1 0,2-1-4 15,2 1-7-15,5-2-84 16,2-5-75-16</inkml:trace>
  <inkml:trace contextRef="#ctx0" brushRef="#br1" timeOffset="160675.557">13315 1986 422 0,'0'0'0'15,"0"0"-99"-15,0 0-45 16,0 0 59-16</inkml:trace>
  <inkml:trace contextRef="#ctx0" brushRef="#br1" timeOffset="161078.595">13315 1986 355 0,'-2'67'228'15,"11"-69"-138"-15,11-12-76 16,12-5-13-16,11-5 18 16,11-3 4-16,11-5-3 15,10-5-5-15,9-5-1 16,10-6 1-16,6 0 1 16,5-5-9-16,6-2-7 15,1-5 0-15,-2-3 2 16,3-8-2-16,0-5-5 0,-3-3 1 15,-3 0-12 1,-10-3-10-16,-14 0-2 0,-11 5 15 16,-11 6 9-16,-12 13 4 15,-7 13 0-15,-11 7-7 16,-7 7 7-16,-8 7 2 16,-5 4-2-16,-8 5 0 15,-3 2 3-15,0 1 1 16,0 5-3-16,0-1-1 15,0 3 0-15,0 4 4 16,0 1-3-16,0 0-2 16,0 0 0-16,0-1-10 15,0 1-10-15,0 0 10 16,0 0-4-16,0 0-14 16,0 0-39-16,0 0-64 0,0 0-65 15</inkml:trace>
  <inkml:trace contextRef="#ctx0" brushRef="#br1" timeOffset="161484.053">15144 681 261 0,'0'0'299'16,"0"0"-264"-16,0 0-26 15,76-34 15-15,-48 28-8 16,3 0 4-16,3 1-6 15,-4 2-8-15,1 2-4 16,-3 1-1-16,-5 0-1 16,-2 9 1-16,-4 5-2 15,-5 4-11-15,-8 7-3 16,-4 5-8-16,-4 9-4 16,-19 5 11-16,-9 6 5 15,-5 7-18-15,-3 5-40 0,-4 1 14 16,1-1-43-16,-3-7-129 15</inkml:trace>
  <inkml:trace contextRef="#ctx0" brushRef="#br1" timeOffset="162474.487">13106 1949 582 0,'0'0'38'0,"0"0"-9"15,0 0-27-15,0 0-2 16,0 0-1-16,0 0 1 16,0-9 27-16,-7 5 17 15,-6-2-21-15,-4-3 5 16,-8-4-2-16,-8-2-19 15,-4-4 6-15,-7-3 6 16,-7-2-3-16,-7-1-16 16,-8-4 21-16,-5-3-17 15,-5-1-3-15,1-2 0 16,-3-7 1-16,-1-7-1 16,-1-3 0-16,5-4 4 15,3-4-5-15,3 1 0 0,6 2-7 16,4 3 5-16,1 5 2 15,-2 8-8-15,-3 8 0 16,2 7-21-16,-1 5 20 16,1 1 9-16,8 4 0 15,4-2-8-15,10 0 14 16,9-1-6-16,5 3 7 16,11 3 15-16,3 1-7 15,4 1-14-15,3-4 0 16,1 1 0-16,-1-5 0 0,1 3 0 15,1 1 8-15,-2 3-9 16,1 1-4-16,0 6-1 16,0 1 4-16,0 2 0 15,1-2-1-15,1 4-28 16,1-3 15-16,0 2-8 16,0 0 5-16,0 1-25 15,0-1-47-15,6 1-147 16,2-6-17-16</inkml:trace>
  <inkml:trace contextRef="#ctx0" brushRef="#br1" timeOffset="162856.259">11354 1136 368 0,'0'0'54'0,"0"0"-44"15,0 0 83-15,0 0-43 16,-68-38-28-16,54 26 4 16,0-4 28-16,1-2-13 15,2-6-13-15,3-5 3 0,4-2-17 16,4 0-10-1,0 2-1-15,2 1-1 0,12 3-2 16,4 6-2-16,0 4-7 16,1 7-9-16,-3 5 7 15,-1 3-27-15,-1 0 23 16,2 9-5-16,4 11-9 16,-1 6-14-16,8 8 23 15,3 8-29-15,8 5-34 16,6 0-21-16,7-2-231 15</inkml:trace>
  <inkml:trace contextRef="#ctx0" brushRef="#br1" timeOffset="163974.28">13070 1969 17 0,'0'0'114'15,"0"0"-86"-15,-32-66 31 16,22 49-49-16,2 6-9 16,4 5 98-16,1 5-32 15,3 1-32-15,0 0-33 16,0 0-2-16,13 0 0 15,12 0 4-15,10 0 25 0,12-10 11 16,10-7 25-16,11-7-19 16,8-6-21-16,5-5-2 15,10 1-13-15,10-6 11 16,10-2-13-16,12-4 6 16,9-4-12-16,6-1 6 15,6-5-9-15,9-5 1 16,0-4-8-16,3 0-6 15,0 0 2-15,-6 1-21 16,-7 4 29-16,-11 4 4 16,-7 6 3-16,-6 4 23 15,-6 10-9-15,-8 5 0 16,-10 3-16-16,-12 7 9 0,-12 0-2 16,-11 3-8-1,-11 3 0-15,-7-1 0 0,-6 1 4 16,-2-1 11-16,-4 0-13 15,2 0 9-15,-1 0-11 16,-4 4 3-16,-3-1 3 16,-4 4-1-16,-3 2-5 15,-5 1 10-15,0 1 1 16,1 1-6-16,1 0-5 16,7-1 0-16,4-3 3 15,7-1-3-15,6-2 0 16,4-2 0-16,7-3 0 0,4-1-8 15,2 0 8-15,-1 1 0 16,-4 2-1-16,-6 2 2 16,-5 2-3-16,-6 3 0 15,-3 2-3-15,-8 2-17 16,-5 3 5-16,-4 0-16 16,-4 0 3-16,-4 0-17 15,-3 0-50-15,-2 0-37 16,-2 2-113-16</inkml:trace>
  <inkml:trace contextRef="#ctx0" brushRef="#br1" timeOffset="164303.552">16651 469 703 0,'0'0'0'16,"0"0"-25"-16,78-16-10 15,-37 12 33-15,0 2-36 16,2 2-2-16,-2 0 36 16,0 4-13-16,-6 9 17 15,-6 3 0-15,-7 4 3 0,-8 5 5 16,-3 4-7-1,-11 4-1-15,0 7 0 0,-22 5 0 16,-11 4-1-16,-9 3 4 16,-7 4-6-16,-2 2-1 15,-2 2 4-15,3 3-93 16,2-12-90-16</inkml:trace>
  <inkml:trace contextRef="#ctx0" brushRef="#br1" timeOffset="171764.848">11037 270 375 0,'0'0'86'15,"0"0"16"-15,0 0-56 16,0 0-16-16,0 0-14 16,0 0 29-16,0-61-16 0,0 58-4 15,0 0-6-15,0 1-1 16,0 2-18-16,0 0-5 15,0 0-2-15,0 0 7 16,0 0-14-16,0 2 9 16,0 7 5-16,0 0-2 15,0 3 2-15,0 4-3 16,-4 4-2-16,1 1 3 16,-2 6 0-16,1 2 4 15,-2 3 4-15,2 5 0 16,1 0 6-16,-2-1-6 15,5-2-1-15,-2-4-4 16,2-4 6-16,0-4-12 16,0 0 10-16,0-3-5 15,0-1 0-15,0-1 1 16,0-2-1-16,0-1 1 16,2-3-1-16,1 0 1 0,-1-4-3 15,-1-4-7 1,0 3 3-16,1-5-33 0,3 1-10 15,3 1 37-15,6-2-34 16,5-1-71-16,4 0-55 16</inkml:trace>
  <inkml:trace contextRef="#ctx0" brushRef="#br1">11498 335 109 0</inkml:trace>
  <inkml:trace contextRef="#ctx0" brushRef="#br1" timeOffset="173054.17">11850 271 45 0,'0'0'111'15,"0"0"-85"-15,0 0-1 16,-28 62 10-16,23-41 22 15,3 0-16-15,-1 2-5 16,2 0-6-16,0 0-7 16,1-1 0-16,0 0 4 15,0 5 8-15,0-4-1 16,0 4-27-16,0-2-4 16,0 1-1-16,0 1 0 15,0-2 8-15,0-1-10 16,-3 0 0-16,0 0 0 0,0 0 0 15,0 2 1-15,0-1 3 16,3-3-1-16,0-4-1 16,0-6-4-16,6-7-40 15,5-5-40-15,6 0-8 16,0-7-91-16</inkml:trace>
  <inkml:trace contextRef="#ctx0" brushRef="#br1" timeOffset="173413.174">12281 318 41 0,'0'0'72'0,"0"59"-35"15,0-20 31-15,-4 1-32 0,-2 2-15 16,1-1 35-16,-1 0-48 15,1-1 51-15,5-2-41 16,0-2-18-16,7 1-9 16,13-4-26-16,7-3-86 15,9-9-113-15</inkml:trace>
  <inkml:trace contextRef="#ctx0" brushRef="#br1" timeOffset="174088.705">13238 354 173 0,'0'0'40'0,"0"0"-2"15,0 0-2-15,0 0 40 16,0 0-42-16,0 0-17 0,24-40-1 16,-22 37 48-16,0 0-52 15,-2-1-9-15,2 3 29 16,-1 1-15-16,-1 0-17 16,0 12-17-16,0 12 17 15,0 8 32-15,-4 13 3 16,-5 4-22-16,-3 4 28 15,-1 3-19-15,0-2-14 16,1-3-3-16,1-5 2 16,2-7 4-16,4-7-11 15,5-13 2-15,0-6-2 16,0-8-10-16,0-5-5 0,12 0-29 16,8-9 12-1,5-18-88-15,2-11-284 0</inkml:trace>
  <inkml:trace contextRef="#ctx0" brushRef="#br1" timeOffset="174465.604">13714 228 211 0,'0'0'12'0,"0"0"38"15,0 0 26-15,-23 72-59 16,16-43 26-16,1 4-3 15,-2 5 14-15,1 2 10 16,-1 0-48-16,3 0 9 16,0-4 4-16,3-3-25 15,2-2 4-15,0-6-8 16,0-3 2-16,0-6-4 16,7-5-9-16,4-4-47 0,8-7-69 15,4 0-30-15</inkml:trace>
  <inkml:trace contextRef="#ctx0" brushRef="#br1" timeOffset="175033.149">13907 369 400 0,'0'0'106'0,"0"0"-106"16,0 0-12-16,0 0 4 15,0 0 8-15,0 0 5 16,9 52 6-16,-4-33 36 16,-2 2-27-16,0 6 7 15,-3 2-27-15,0 3 13 16,0 1-2-16,0 1-9 15,0-1 7-15,0-3-11 16,0 0 2-16,0-4-2 16,7-9-62-16,8-8-64 15,5-9-129-15</inkml:trace>
  <inkml:trace contextRef="#ctx0" brushRef="#br1" timeOffset="175410.338">14381 266 388 0,'0'0'52'16,"0"0"-51"-16,-8 56 17 15,4-25 22-15,-3 5-5 16,0 2 28-16,0 1-43 16,2-2 6-16,0-2 1 15,2-4-15-15,1-1-5 16,2 0-3-16,0-3-2 15,0-2-2-15,0-4-1 16,0-3-8-16,5-4-16 0,3-2-31 16,2-2-79-1,0-8-22-15</inkml:trace>
  <inkml:trace contextRef="#ctx0" brushRef="#br1" timeOffset="175955.653">14708 249 274 0,'0'0'66'0,"0"0"-66"0,0 0 0 16,0 0 12-16,0 0 36 15,-11 77-6-15,9-44 30 16,-2 6-19-16,-1 7-3 15,0 3-17-15,2 1-10 16,0-3-10-16,2-2-12 16,1-6 8-16,0-4-6 15,0-7 0-15,0-6-6 16,2-7-1-16,3-6-27 16,0-7-40-16,6-2-69 15,0-3-61-15</inkml:trace>
  <inkml:trace contextRef="#ctx0" brushRef="#br1" timeOffset="176337.606">15020 162 191 0,'0'0'192'16,"0"0"-179"-16,0 0-8 16,0 0 8-16,0 71 16 15,-4-35 34-15,-2 1-18 16,1 3-8-16,1-4-8 15,1 1-8-15,1-2 3 16,2-1-7-16,-1-5-6 16,1-3-6-16,-2-3 1 15,2-2-3-15,0 1-3 16,0-2 4-16,0 0-4 16,0-1-11-16,0-2-33 15,0-2-140-15,0-7-156 0</inkml:trace>
  <inkml:trace contextRef="#ctx0" brushRef="#br1" timeOffset="176940.553">15159 275 149 0,'0'0'36'16,"0"0"68"-16,-25 75-8 15,15-41-45-15,2 6 15 16,2 3-5-16,0 2-20 15,2-1-11-15,4-2-29 0,0-2 17 16,0-6-18-16,0-8 3 16,7-4-10-1,-1-5 7-15,0-5-27 0,4-5-76 16,1-7-54-16,5-4-139 16</inkml:trace>
  <inkml:trace contextRef="#ctx0" brushRef="#br1" timeOffset="177281.373">15536 162 465 0,'0'0'43'15,"0"0"-43"-15,0 0 0 16,6 79 17-16,-6-43 11 16,0 1 0-16,0 3 15 15,-1 3-18-15,-4 3 3 16,2-1-21-16,-1 1-4 15,2-4 3-15,2-2-4 16,0-4-4-16,0-3-13 16,5-2-43-16,9-6-81 15,6-8-69-15</inkml:trace>
  <inkml:trace contextRef="#ctx0" brushRef="#br1" timeOffset="177958.666">16749 77 408 0,'0'0'15'15,"0"0"91"-15,0 0-89 16,0 0-17-16,0 0 0 0,0 84 8 16,-4-32 55-1,-6 4-34-15,-1 2 0 0,0 4 2 16,0-1-14-16,-1-2-2 15,3-2 0-15,1-7-10 16,2-8-5-16,3-4 0 16,2-6 6-16,0-2-3 15,1-7-3-15,0-6-11 16,0-6-26-16,1-7-43 16,9-4-58-16,5-4 76 15,1-17-129-15</inkml:trace>
  <inkml:trace contextRef="#ctx0" brushRef="#br1" timeOffset="178414.74">17193 44 433 0,'0'0'73'16,"0"0"-31"-16,0 0-10 0,0 0-32 15,0 0 0-15,0 0 5 16,0 25-2-16,0 6 36 16,0 6-8-16,-1 11-1 15,0 1 9-15,0 2-20 16,0 3 8-16,-2-4-19 16,0 1 3-16,-2-3-11 15,-1 0 0-15,2-4 3 16,0-6-1-16,2-3 6 15,2-4-8-15,0-6-8 0,0-3 5 16,4-5-34 0,7-4 10-16,2-4-19 0,2-4-43 15,2-5-100-15</inkml:trace>
  <inkml:trace contextRef="#ctx0" brushRef="#br2" timeOffset="191757.487">17039 384 262 0,'0'0'55'15,"0"0"11"-15,0 0-12 16,0 0-22-16,0 0-28 15,0 0-3-15,11-15 3 16,-9 15-3-16,2 2 2 16,0 10-2-16,0 7 34 15,-2 4-4-15,-2 5-5 16,0 1-12-16,-2-2-7 16,-8 0 6-16,1-2 19 15,-5-2-16-15,1-2-8 16,-5-4 11-16,0-1-19 0,-3 0 11 15,-3-2 3-15,-4-1-1 16,-4-2-10-16,-3 0 4 16,-6 1-6-16,-6 1-1 15,-1 0-4-15,-2 0-11 16,2 1 0-16,-4-1 0 16,0 0 8-16,-3-1 14 15,-4 0-6-15,-3-1-1 16,-4-1-7-16,-9-1-13 15,-15 0 18-15,-8 2-15 16,-8 1-11-16,1-2 18 16,3 3 10-16,7 0 17 15,4-1-12-15,3 4-5 16,3 2-3-16,-1 3-3 0,-9 6-4 16,-4 3 9-1,-10 3 2-15,-4 2 4 0,-4 1-4 16,-4-1 9-16,-1 0-10 15,5 0-9-15,10-6 7 16,15-4 2-16,21-6 19 16,20-8 13-16,16-4-17 15,10-1-9-15,2 0-3 16,4 0-3-16,1 2 0 16,2 0 1-16,2 3-4 15,-1 2 3-15,-2 4-1 16,4-3 1-16,1-1-3 0,6-4 2 15,3-2-6-15,3 0-10 16,0-1-5-16,0 1 21 16,0-1 1-16,0-1 7 15,0-1-5-15,3 3-2 16,-1-1 5-16,-1 0 2 16,0 2-3-16,-1-3 1 15,1 1-3-15,1-2-2 16,0-1-13-16,1 0-16 15,3-2-64-15,1-1-50 16,0 0-29-16</inkml:trace>
  <inkml:trace contextRef="#ctx0" brushRef="#br2" timeOffset="192051.952">13887 1358 410 0,'0'0'31'15,"0"0"-31"-15,-39 64-1 16,29-38 1-16,1-2 6 16,3-2-6-16,2-2-10 15,3-3 10-15,1 0 12 0,0 0 1 16,0-1 0-16,2-1-13 15,10-1 0-15,1-3-4 16,7-6-3-16,10-5 7 16,12 0 9-16,12-16-1 15,8-4-8-15,8-5-74 16,-2-2-99-16</inkml:trace>
  <inkml:trace contextRef="#ctx0" brushRef="#br2" timeOffset="193193.354">15361 534 276 0,'0'0'70'0,"0"0"37"16,0 0-68-16,0 0-29 15,0 0 36-15,-2-58-20 16,5 51-11-16,0 1 4 16,0 4 11-16,-1 2-20 15,0 2-10-15,0 17-9 0,-2 11 7 16,0 10 2-1,-1 8 2-15,-13 6 2 0,-6 6-4 16,-3-2 12-16,-3-1-12 16,-1-6 10-16,2-9-10 15,2-5-6-15,-4-4 6 16,-6-3-2-16,-9 3 0 16,-12-3 2-16,-12 2 17 15,-14 2-17-15,-13 1-10 16,-12 3-37-16,0-3 31 15,2-5-1-15,10-8 17 16,12-5 5-16,7-6 11 16,11-4-5-16,4-2 3 15,5-1 9-15,-1 0-3 0,0 3-20 16,0 0-7-16,-4 5 7 16,-3 3 3-1,-8 5-3-15,-8 0-8 0,-1 2-33 16,2-3 17-16,6-6 24 15,13-3 1-15,12-5 26 16,14 0 10-16,11-3-21 16,9-1 12-16,6 1-27 15,2 0-1-15,2 0 3 16,-4 2-11-16,0 4 3 16,0 3 5-16,-1 2-6 15,1 0 5-15,2 0 1 16,2 0-3-16,1-3-9 0,1 0 10 15,0-1 4-15,0 1-2 16,0-2 1-16,1 0-1 16,1 0-4-16,2-1-1 15,-3 2-9-15,0 0-32 16,-1 2-23-16,0-2-75 16,0-3-86-16</inkml:trace>
  <inkml:trace contextRef="#ctx0" brushRef="#br2" timeOffset="193525.237">13150 1552 461 0,'0'0'41'0,"0"0"-41"16,0 0-114-16,0 0 114 16,0 0 2-16,-39 75 38 15,32-47 4-15,2 2-12 16,3 5 3-16,2 2-11 16,0 7-2-16,0-1-22 15,6-1 1-15,3-6-3 0,0-9 1 16,0-9-1-1,-1-10 2-15,4-8-20 0,5-3 3 16,9-19 9-16,10-15-82 16,5-11-106-16</inkml:trace>
  <inkml:trace contextRef="#ctx0" brushRef="#br2" timeOffset="194424.223">14246 530 363 0,'0'0'70'0,"0"0"25"16,0 0-58-16,0 0-2 16,0 0-14-16,0 0 3 15,-7-48 5-15,7 48 13 16,0 0-32-16,0 0-10 15,5 12-9-15,6 12 3 16,-2 10 2-16,-6 8 4 16,-3 11 4-16,-2 3-4 15,-15 6-1-15,-5 2 1 16,-3-1 7-16,-3 1-2 16,-4-2-3-16,-2-5-2 15,-7-5-6-15,-6-8 6 16,-1-6 4-16,-1-3-4 15,2-5 0-15,1-2-1 0,-3 0 1 16,-6 1-20-16,-5 0 1 16,0-2 19-16,4-3 3 15,3-2 1-15,-1-2-8 16,-2 1-4-16,-1-3 8 16,0-2-4-16,7-3 9 15,7-3-5-15,11-4 36 16,14-3-25-16,8-3-10 15,6 0 6-15,4 0-4 16,0 0-3-16,0 3-12 16,0-1-30-16,0 5-44 15,-2 1 25-15,-5 2-32 16,-3-3-79-16</inkml:trace>
  <inkml:trace contextRef="#ctx0" brushRef="#br2" timeOffset="194724.445">13010 1503 585 0,'0'0'32'16,"0"0"-32"-16,0 0-61 0,0 0 44 15,-9 73 10 1,4-41 7-16,1 3 13 0,2 3 24 15,1 1 3-15,1 4-11 16,0 2-8-16,0 3-1 16,0 2-16-16,0-5-4 15,8-6 0-15,2-11 0 16,1-6-1-16,1-9 1 16,3-9-17-16,7-4 2 15,8-12 2-15,10-18-31 16,4-11-158-16</inkml:trace>
  <inkml:trace contextRef="#ctx0" brushRef="#br2" timeOffset="195698.258">12065 563 378 0,'0'0'37'0,"0"0"-15"15,0 0-12 1,0 0-10-16,0 0 0 0,0 0 11 16,-36 51-3-16,34-29-8 15,2 1 1-15,0 3 15 16,9 3-16-16,3 3 20 16,6 5-4-16,3 5-6 15,4 2 3-15,4 6-10 16,3 6 12-16,1 3-2 15,4 0-9-15,1-4 4 16,-1-7-4-16,2-6 6 16,0-2-3-16,-4-3-5 15,-3-3 0-15,-4 2-2 16,-4-3 1-16,-4 1-1 16,-4-1 4-16,-2 0 2 0,1-1-4 15,-3 1 0-15,2-3-2 16,3 0 2-16,-2-5-2 15,4-1 0-15,0-4 1 16,-1-4-1-16,-2 1-6 16,-1-7 5-16,-6 0-18 15,-1-5-32-15,-5-1-18 16,-3-2 4-16,0-1 8 16,0-1-54-16,0 0-9 15</inkml:trace>
  <inkml:trace contextRef="#ctx0" brushRef="#br2" timeOffset="195990.819">12647 1547 545 0,'0'0'29'16,"0"0"-8"-16,0 0-21 15,0 0-14-15,60 18 14 16,-23-2 0-16,4 1 0 15,0 4 0-15,2 5 6 16,0 1-5-16,-2 2 3 16,-2 0-4-16,-7 4 3 15,-9 0-3-15,-7 1 0 16,-7-2 1-16,-5-2-1 0,-4-4 0 16,0-4-9-1,-9-6 9-15,-12-1-2 0,-8-6-10 16,-12-3-66-16,-9-6-72 15,-11 0-195-15</inkml:trace>
  <inkml:trace contextRef="#ctx0" brushRef="#br2" timeOffset="196943.006">11429 654 340 0,'0'0'66'16,"0"0"-59"-16,0 0 0 16,0 0-4-16,-25 69-3 15,20-38 0-15,3 1-1 16,2 5 1-16,0 1 12 15,2 4 0-15,10 7 14 16,3 7-13-16,4 4-2 16,6 3 19-16,2 1-27 15,2 0 7-15,3 3-10 16,1 0 5-16,6-6 9 0,7-6-14 16,7-8-3-16,2-7 3 15,1-8 7-15,0-3-3 16,-4-4-1-16,0-4 13 15,-2 0-12-15,-3-4 16 16,-5 3-18-16,-4 2 7 16,-6-1-1-16,0 1-4 15,-3-1 5-15,-3 0-8 16,1-2 3-16,-4-3 1 16,-1-2-3-16,1-4 1 15,-2-3-1-15,0-5-2 16,-1-2 4-16,0 0-1 0,1 0 2 15,1 0-2 1,-2 0-2-16,4-2 3 0,-1-2-4 16,0 1-11-16,3 1 0 15,-2 2-41-15,0 0-4 16,-1 0-33-16,-5 0-6 16,-9-4-95-16</inkml:trace>
  <inkml:trace contextRef="#ctx0" brushRef="#br2" timeOffset="197250.504">12556 1685 555 0,'0'0'22'0,"0"0"-22"0,0 0-25 15,0 0 25-15,90 57 0 16,-50-30 0-16,2 3-7 15,-1 3 7-15,-4-3 6 16,-6 0-6-16,-5-5-2 16,-8-2 2-16,-5-4 5 15,-8 1 1-15,-5 0-6 16,0-1 7-16,-22 4 14 16,-8 2 12-16,-6 2-31 15,-8-1 20-15,-2-1-10 0,2-4-24 16,8-6 5-1,13-6-42-15,9-6-44 0,4-3-204 16</inkml:trace>
  <inkml:trace contextRef="#ctx0" brushRef="#br2" timeOffset="199335.714">13568 3279 293 0,'0'0'32'16,"0"0"30"-16,0 0-27 15,0 0-35-15,0 0 0 16,0 0 0-16,0 0 1 16,-11-1 31-16,11 1 5 0,14 0 13 15,12 0 28-15,17 0-33 16,21-1-3 0,20-10-33-16,21-10-18 0,14-6 2 15,5-9-214-15</inkml:trace>
  <inkml:trace contextRef="#ctx0" brushRef="#br2" timeOffset="209864.22">3018 4111 10 0,'0'0'10'16,"0"0"2"-16,0 0 0 15,0 0-6-15,0 0 18 16,0 0 0-16,0 0 2 15,-31-18 5-15,30 14-18 16,-1 4-6-16,2-1-3 16,0 1 2-16,0 0-5 15,0-2 5-15,0 2-5 16,0-1 1-16,0 1 13 16,0 0 6-16,0 0-14 15,0 0-3-15,0 0-4 0,0 0-14 16,0 0-9-1,2 0 18-15,2 0 5 0,5 0 25 16,0 0-12-16,1 0 20 16,1 0-23-16,1 0-2 15,1 0-4-15,-1 0-3 16,-1-2 7-16,2 2-6 16,-1 0-2-16,4 0 0 15,-2 0-3-15,1 0-76 16,-1 2-40-16,-3-2 16 15</inkml:trace>
  <inkml:trace contextRef="#ctx0" brushRef="#br2" timeOffset="-199161.463">3073 4282 308 0,'0'0'69'0,"0"0"-10"16,0 0 1-16,0 0-40 15,0 0 2-15,0 0-2 16,0 0 2-16,-19-11-22 16,17 10 57-16,0 0-32 15,2 0-24-15,-3 0 7 16,3 1-8-16,-2 0 0 0,0 0 13 16,-2 0-13-1,-1 0 0-15,-2 0 0 0,-2 3 2 16,2 4-2-16,-2 2 0 15,0 3-1-15,0 4 1 16,0 2-1-16,-3 6 1 16,3 5-3-16,-3 2 2 15,1 3 1-15,1-1 4 16,0-5-2-16,3-1-2 16,3-2 0-16,1-2-2 15,3 2 2-15,0 2 0 16,0 0 1-16,7 5 0 15,7 1 0-15,1 0 2 16,3-3-3-16,3-3 0 0,5-3-4 16,5-3 10-16,4-3-12 15,5-3 6-15,5-1-24 16,8-1-17-16,6-3-6 16,5-3-48-16,6-5 1 15,8-2-100-15</inkml:trace>
  <inkml:trace contextRef="#ctx0" brushRef="#br2" timeOffset="-198336.536">5938 4044 362 0,'0'0'23'0,"0"0"-21"16,0 0 19-16,0 0 6 15,0 0-15-15,0 0 29 16,70 47 31-16,-49-36-37 16,2 2-10-16,5 1 5 15,2 2-20-15,0 4 8 16,0 3-17-16,-5 3 0 0,-3 6 4 15,-3 2-3 1,-1 5 18-16,-2 3-5 0,-2-3-8 16,-2-1 4-16,-4-5-10 15,0-2 8-15,-3-1-6 16,-2 1 2-16,-3 1-1 16,0 3 7-16,0 2 0 15,-8-1-11-15,-5 0 0 16,0-1 3-16,-3-4-3 15,0-1 5-15,-5 0-5 16,3-3 0-16,-4-4-1 16,2-1-28-16,-1 1-43 15,-5-6-156-15</inkml:trace>
  <inkml:trace contextRef="#ctx0" brushRef="#br2" timeOffset="-184973.479">8363 4067 273 0,'0'0'1'16,"0"0"-2"-16,0 0-10 0,0 0-38 15,0 0 49-15,0 0 17 16,0 0 14-16,-56 58-10 16,46-48 1-16,1 0 0 15,-2 3 1-15,-2 1-9 16,1 4 1-16,-3-1 13 15,0 3-14-15,4 4 7 16,-1 3-3-16,2 5-3 16,2 5 2-16,4 5 8 15,1 2-15-15,3 0-10 16,0 0 2-16,10 0-1 16,5 1-1-16,3 2 0 15,5-1 3-15,4-2-7 16,3-1-10-16,5-4-20 0,5-2 10 15,10 1-2-15,8 0-12 16,14 2-45-16,10 1-25 16,11-3-52-16</inkml:trace>
  <inkml:trace contextRef="#ctx0" brushRef="#br2" timeOffset="-184118.146">11891 4035 569 0,'0'0'23'16,"0"0"-7"-16,0 0-6 16,0 0 9-16,0 0-7 15,0 0-10-15,63 2 2 16,-40 10 0-16,2 6 18 16,-1 4-15-16,0 4 9 15,2 1 4-15,-7 8-19 16,-2 1 6-16,-5 5 13 0,-5 4-9 15,-4 7 9-15,-3 2-7 16,0 3-7-16,-6 1-3 16,-12-2 6-16,-5-2-7 15,-7-1-1-15,-8-1-1 16,-6-2 0-16,-6-2-4 16,-4-4 4-16,-2-4 0 15,0-5-2-15,3-3-3 16,7-3-1-16,4-4-7 15,3-1-45-15,-2-6-55 16,-5-7-186-16</inkml:trace>
  <inkml:trace contextRef="#ctx0" brushRef="#br2" timeOffset="-183089.785">12136 4664 277 0,'0'0'362'16,"0"0"-328"-16,0 0-33 15,64 0 2-15,-34-3-2 16,-2-1 5-16,1 0 12 16,-2 0-4-16,-2-2 1 15,2 0 6-15,2-3 2 16,-1 0-17-16,-1-2-1 15,-4-2-3-15,-2 1 2 16,-6 0-4-16,-6-3 0 0,-4 0-15 16,-5 0-5-16,0-3 0 15,0 3 2-15,-9 0-16 16,-5 2-5-16,-2 2 20 16,-1 4 3-16,2 2 13 15,4 1-1-15,3 3 4 16,3 1 10-16,5 0-10 15,0 0-18-15,0 0 16 16,4 2-2-16,14 7 4 16,5 3 16-16,3-1 7 15,2 3-4-15,-2 3-12 16,-1 1 15-16,-7 1-11 16,-3 1 1-16,-6 0-12 15,-6 1 15-15,-3 2-11 0,-4 3 10 16,-11 1 8-16,-4-4-10 15,-1 2 7-15,1-3-19 16,3-2-5-16,2 0-29 16,1-3-27-16,0-8-158 15</inkml:trace>
  <inkml:trace contextRef="#ctx0" brushRef="#br2" timeOffset="-171312.753">5791 3289 39 0,'0'0'65'15,"0"0"-1"-15,0 0 7 16,0 0 9-16,0 0-46 16,0 0 20-16,0 0 18 15,-12-15-37-15,12 15-9 16,-1 0-6-16,1 0-4 15,0 0 7-15,-1 0-19 0,1-2 2 16,0 2 1 0,-1 0-5-16,1 0-2 0,0 0 4 15,0 0-4-15,0-1 10 16,0 1 1-16,0-2-11 16,0 2-6-16,0 0 1 15,0 0 5-15,0 0 0 16,0-1 2-16,0-4-4 15,0-1 4-15,4-2 1 16,5-2-3-16,5-3-10 16,0 0-3-16,3-2-21 15,2-3 2-15,4-1-68 16,0 0 18-16,2-4-108 16</inkml:trace>
  <inkml:trace contextRef="#ctx0" brushRef="#br2" timeOffset="-163243.687">4399 4986 162 0,'0'0'57'16,"0"0"22"-16,0 0-34 0,0 0-25 15,0 0 12-15,0 0-18 16,0 0-4-16,-14-51-12 16,13 44 2-16,1 1 0 15,-1 0 2-15,1 3 2 16,-1 3 28-16,1 0 20 16,0 0-31-16,0 0-20 15,0 0-2-15,0 0 1 16,0 0-4-16,0 0-1 15,0 0 4-15,0 0 1 16,0 0 7-16,0 0-5 16,0 0 2-16,0 0-8 15,2 0 6-15,11 0-2 16,8-2 22-16,7-2 22 0,7-2-26 16,4-2 7-16,0 0-8 15,1-2-16 1,-1 0 16-16,0 0-12 0,-5-1 2 15,0 2 0 1,-7 3-6-16,-2 0-1 0,-6 3 1 16,1 0-1-16,-6 0 0 15,-2 3-1-15,-6 0 1 16,-1 0 0-16,-1 0-4 16,-4 0 3-16,0 0 1 15,0-2-6-15,2 1 5 16,3-2-32-16,3-3-40 15,-1-6-85-15,-1-6-224 16</inkml:trace>
  <inkml:trace contextRef="#ctx0" brushRef="#br2" timeOffset="-156518.622">11561 517 125 0,'0'0'59'16,"0"0"-18"-16,0 0 15 16,0 0-26-16,0 0-20 15,0 0-4-15,0 0 19 0,-27-39 17 16,21 32-30-16,2 2-9 15,-2 2 24-15,-1-1-22 16,0 3-3-16,-2-1 1 16,0 0-2-16,-3 1 4 15,-1 1-5-15,-1 0 1 16,-1 0-1-16,0 8 0 16,-3 2 5-16,-2 1-5 15,1 1-4-15,1 0 4 16,3 2 0-16,0 0 2 15,3 1 0-15,2 1-2 16,4-1 0-16,3-2-2 16,3-3 5-16,0-1-6 0,0-1 3 15,9-2-7 1,4-2 7-16,2-2 19 0,3-2-6 16,0 0 0-16,2 0-1 15,-4-9-4-15,2-1-6 16,-4-1 7-16,-3-4-6 15,-2 2 7-15,-4-3-7 16,-5 0-3-16,0-1 33 16,0 1-21-16,-7-2 3 15,-6 1-13-15,-2 4 4 16,-1 0-6-16,-3 2-9 16,-2 5-3-16,-2 3 10 0,-1 3-37 15,-1 0-74 1,2 12 6-16,2 4-53 0</inkml:trace>
  <inkml:trace contextRef="#ctx0" brushRef="#br2" timeOffset="-155439.082">12020 527 248 0,'0'0'37'0,"0"0"-3"16,0 0-4-16,0 0-19 15,0 0-11-15,0 0 5 16,-48-2-5-16,36 15 0 16,2 2 0-16,-1 3 0 15,5 1 6-15,2 1-6 16,4 0 3-16,0-1-3 15,0-4 0-15,3-2-12 16,7-5 12-16,0-2 3 0,1-6 7 16,1 0-9-1,3 0 26-15,0-12 17 0,1-3-19 16,-1 0-12-16,-5 0-5 16,-6-1-2-16,-2 1-2 15,-2 2 11-15,0 3-12 16,-7-1 4-16,-2 2-7 15,-2 2-3-15,0 3-8 16,2 0-15-16,0 4-35 16,0 0 21-16,1 4-34 15,1 5 12-15,1 4 3 16,3-2-35-16,0 2 21 0</inkml:trace>
  <inkml:trace contextRef="#ctx0" brushRef="#br2" timeOffset="-154313.307">14175 415 328 0,'0'0'54'0,"0"0"6"15,0 0-7-15,0 0-1 16,0 0-13-16,0 0-16 16,0 0-11-16,-44-22 8 15,33 22-12-15,0 0-2 16,-2 0 3-16,1 1-8 16,3 7-1-16,0 5 4 15,1 1-4-15,3 5-7 16,4 2-6-16,1 1 8 15,0 1 5-15,8-3 2 16,5-1-2-16,5-4-3 16,2-3 2-16,0-5 1 0,2-1-6 15,-4-6 6 1,-2 0 0-16,-2 0-7 0,-4-6 7 16,-4-3 9-16,-4-1-6 15,-2-3 20-15,0 0-7 16,-8-2-2-16,-4 2-9 15,-1-1 4-15,3 2 0 16,0 4-9-16,4 2-2 16,2 5-3-16,3 1-20 15,-1 3-59-15,2 14-37 16,0 4 45-16,0 3-59 16</inkml:trace>
  <inkml:trace contextRef="#ctx0" brushRef="#br2" timeOffset="-153211.144">15344 383 238 0,'0'0'80'16,"0"0"-38"-16,0 0-17 16,0 0 4-16,0 0 2 0,0 0 0 15,-10-21 13-15,5 19-3 16,3 2-17-16,0 0-3 15,-1 0-20-15,-2 0 7 16,-5 5-8-16,0 9 5 16,-1 2-7-16,0 4 2 15,2-1-9-15,3-1 8 16,4 1 0-16,1-5 1 16,1 0-18-16,0-4 16 15,0-2-5-15,4-3 7 16,4-2 6-16,1-3-5 15,1 0-1-15,1 0 6 16,4-7 10-16,-3-8-16 16,0 0 8-16,-3 0-8 15,-4-4 3-15,-2 3 5 16,-3 1-6-16,0 2 2 0,-3 1 28 16,-8 3-16-16,2 2-13 15,-1 3-3-15,1 3 0 16,-2 0-7-16,2 1 7 15,-1 0-29-15,-1 8-23 16,3 8-38-16,5 1 11 16,3 3-5-16,3 2-75 15,14-3-1-15</inkml:trace>
  <inkml:trace contextRef="#ctx0" brushRef="#br2" timeOffset="-152169.07">17041 309 97 0,'0'0'246'0,"0"0"-191"16,0 0-19-16,0 0 12 15,0 0 2-15,0 0 5 16,2-38-22-16,-2 35 2 16,0-2 7-16,-2 4-21 15,-1 1-20-15,-1 0-1 16,-1 0-2-16,-1 0 2 0,-4 0 5 16,-1 10 0-1,-1 2-3-15,-1 3-4 0,1 1 7 16,1 1-5-16,1 1 6 15,3-3-6-15,2 1-1 16,5-1-13-16,0-2 8 16,0-3-23-16,5-4 29 15,7 0 1-15,2-3 6 16,4-3-6-16,1 0 4 16,4 0-5-16,1-11 4 15,-5-1 7-15,-2 1-11 16,-7 0-5-16,-4 2 5 15,-5 0 15-15,-1 2-9 16,0-3-1-16,-3 3 3 16,-6-1-8-16,-4 2 0 15,2-1-5-15,1 4 0 16,1 2-2-16,0 1-20 0,5 0-41 16,1 0-142-16,-2 7-27 15</inkml:trace>
  <inkml:trace contextRef="#ctx0" brushRef="#br2" timeOffset="-144070.719">22721 3419 85 0,'0'0'2'0,"0"0"22"0,0 0 26 16,-2-57 1-16,10 42-8 16,1 0-11-16,0 0-15 15,0 2 0-15,-3-1 24 16,0 2 7-16,0 2 12 15,0-1-8-15,-2 3 3 16,1 1-18-16,-2 4-35 16,0-1 37-16,0 4-25 15,-2 0 3-15,2 0-17 16,2 0-4-16,1 0-12 16,5 6 16-16,3 2-2 0,3 1 1 15,4 4-2 1,3 1 3-16,3 5 0 0,3 0 2 15,-2 5-7 1,3 8 6-16,-1 5-1 0,2 6 14 16,-3 5-14-16,1 2 3 15,-5 7-3-15,-5 4 3 16,-6 4 3-16,-5 1-5 16,-2 0 1-16,-2 0 1 15,-1 1-3-15,0 4 2 16,-3 7 3-16,-1 9-5 15,0 2 7-15,0 3-7 16,-5-4 0-16,0-6 4 16,-2-2-3-16,-2-6 0 0,-2-8 0 15,-7-3-1 1,-2-7 0-16,-6-5 6 0,-1-3-6 16,-3-6 2-16,-1-5 2 15,-1-5-8-15,2-2 3 16,-3-6-2-16,-2 0 3 15,4-7 2-15,-2-2-2 16,4-4-13-16,4-3 2 16,1 0-17-16,4-1-40 15,2-2-51-15,2 1 49 16,3-2-158-16</inkml:trace>
  <inkml:trace contextRef="#ctx0" brushRef="#br2" timeOffset="-132949.439">171 4858 638 0,'0'0'36'15,"0"0"-36"-15,0 0-58 16,0 0 56-16,38 54 2 16,-13-35 0-16,3-2 0 0,3-8 3 15,5-3 0-15,1-6 8 16,7 0 18-16,-1-8-1 16,1-7-19-16,-9-1 5 15,-9-4-14-15,-6 1-2 16,-8-2-19-16,-8-1-25 15,-4 3-26-15,-11 2-19 16,-14 4-45-16,-3 5-53 16,-1 2 189-16,4 4 27 15,8 1 123-15,7 0-71 16,7 1-22-16,3 0-18 16,0 0-39-16,0 0-53 0,0 4 53 15,18 12 5 1,3 0 11-16,5 5 6 0,5 0 4 15,-2 1-7-15,-2 3-16 16,-4 0-6-16,-4 5-6 16,-3 3-25-16,-6 9-29 15,-6 5 29-15,-4 7-168 16</inkml:trace>
  <inkml:trace contextRef="#ctx0" brushRef="#br2" timeOffset="-132040.918">578 7634 581 0,'0'0'94'16,"0"0"-92"-16,0 0-2 16,0 0-67-16,0 0 67 15,64 38 7-15,-23-25 12 16,4-1 2-16,7-4-20 16,-1-3 23-16,-1-3-13 0,-8-2-10 15,-5 0 8-15,-6 0-5 16,-9-3-4-16,-10-6-12 15,-9-1 11-15,-3-2-4 16,-6-3 3-16,-17-2-30 16,-6 2-37-16,-10 1 8 15,-5 1-14-15,2 3 75 16,10 2 65-16,9 1 12 16,12 4 10-16,8 2-66 15,3 1-21-15,0 0-16 16,18 4-81-16,10 10 97 15,8 3 2-15,8 3 10 16,-2 0 0-16,-3 1-5 0,-3 3 10 16,-10 1-11-1,-6 3-6-15,-9 2 0 0,-11 8 0 16,0 8-9-16,-15 5-5 16,-18 9-26-16,-12 1-198 15</inkml:trace>
  <inkml:trace contextRef="#ctx0" brushRef="#br2" timeOffset="-126094.516">12526 7098 434 0,'0'0'104'0,"0"0"-104"15,0 0 0-15,0 0 0 16,0 0 1-16,0 0-6 16,0 0 9-16,-20-4-4 0,20 4 7 15,0 0-6-15,0 0-2 16,0 1-3-16,0 4 4 15,0 1 5-15,0 1-5 16,6 1 0-16,5 0 1 16,2-1-1-16,3-1 1 15,5-2 10-15,2 0-9 16,1-3 5-16,4-1-1 16,-5 0 3-16,1 0-5 15,-4 0-3-15,-7 0-1 16,-1 0 0-16,-5 0-3 15,-3 0 0-15,-2 0-32 16,-2 0-47-16,0 0-12 16,0 0-102-16,-2 0 40 15</inkml:trace>
  <inkml:trace contextRef="#ctx0" brushRef="#br2" timeOffset="-121890.701">10270 7906 179 0,'0'0'195'0,"0"0"-181"15,0 0 17-15,0 0-28 16,0 0 17-16,0 0 4 16,0 0 30-16,0 0-5 15,0 0-21-15,0 0-16 16,0 0-4-16,0 0-8 15,0 0-6-15,0 0-9 16,1 0-9-16,3 2 22 16,4 3-2-16,1-2 8 0,3 3-5 15,4-3 2 1,2 0 1-16,1-2-2 0,4-1 1 16,0 0-2-16,1 2 3 15,2-2-2-15,0 2 6 16,2 0-5-16,0 0 3 15,-1 1-4-15,-3 0 0 16,1 0 0-16,-3 0 0 16,-2-1 1-16,-2-1 3 15,-4-1-8-15,-3 0 8 16,-4 0-9-16,2 0 15 16,-4 0-10-16,1 0 0 15,-2 0-21-15,2 0-52 16,-1 3-34-16,2-1-43 0</inkml:trace>
  <inkml:trace contextRef="#ctx0" brushRef="#br2" timeOffset="-117640.423">21034 8099 351 0,'0'0'49'0,"0"0"-19"16,0 0-14-16,0 0-4 16,0 0 8-16,0 0 21 15,0 0-5-15,0 5 15 16,0-5-25-16,0 1-8 16,0-1 3-16,1 4-20 15,10-2 19-15,4 1 3 0,4-1 0 16,4 2-9-16,5-1 11 15,3 0-14-15,1 2-1 16,4-1-2-16,-3 0-1 16,-2 0-7-16,-4 0 4 15,-4-1-4-15,-8 0 1 16,-3-1 1-16,-6-1-2 16,-3-1 0-16,-3 0-4 15,0 0-3-15,0 0-29 16,-15 0-43-16,-17 0-143 15</inkml:trace>
  <inkml:trace contextRef="#ctx0" brushRef="#br2" timeOffset="-115607.31">3626 8736 160 0,'0'0'104'16,"0"0"-51"-16,0 0-52 16,0 0-1-16,0 0-9 15,0 0 9-15,0 0 10 16,0 0 4-16,0 0-3 0,0 0 9 16,0 1-10-16,1 3 1 15,4 1 13-15,2-1-16 16,4 2 14-16,-1-1 9 15,3-1 7-15,1-1 3 16,2-2-18-16,0 1 2 16,2-2 9-16,2 0-16 15,1 0-4-15,6 3-11 16,5-3 3-16,2 1-4 16,3-1-2-16,1 2 3 15,1-1-3-15,-2 1 0 16,4 2 4-16,-1-2-3 15,3-1 1-15,1 1 2 16,-3-2 2-16,-2 0-6 0,-4 0 3 16,0 0 1-1,-1-9-1-15,2 0 8 0,-2 1-8 16,-1 1 4-16,-4 4-2 16,0 2-4-16,-3-1-2 15,-1 2 3-15,-2 0 5 16,-4 0-7-16,2 0-3 15,-2 3-2-15,1 0 10 16,1-3-2-16,0 3 6 16,-1-3 1-16,0 0-5 0,0 0-5 15,-1-6 2 1,1 1 10-16,-4 0-12 0,-2 2 2 16,-5 1-1-16,-4 2-1 15,-1 0-3-15,3 0 2 16,1 0 1-16,4 0-22 15,2 2-29-15,6 5-7 16,6-4-52-16,5 0-66 16</inkml:trace>
  <inkml:trace contextRef="#ctx0" brushRef="#br2" timeOffset="-114258.326">11469 8166 268 0,'0'0'129'0,"0"0"-84"15,0 0 40-15,0 0-46 16,0 0 32-16,0 0-23 15,0-37-16-15,0 34 15 16,0 0-23-16,0 3 2 16,0 0-26-16,0 0 2 15,0 0-4-15,2 0-8 16,6 6 6-16,3 4 4 16,-1 4 0-16,1 4-6 15,-3 4 6-15,-1-1-7 16,-3 3 7-16,-3 1 13 15,-1 1-13-15,0 3 0 16,0-1 0-16,-1 4 3 16,-4-3-6-16,-3 2 0 0,0-4 3 15,-1-1 0-15,-1-2 5 16,-1-2-5-16,1-1 0 16,-3-3 0-16,2-1-25 15,-3-1 4-15,-4-1-10 16,-5 3-64-16,-6-1-211 15</inkml:trace>
  <inkml:trace contextRef="#ctx0" brushRef="#br2" timeOffset="-112862.731">2408 8099 586 0,'0'0'8'16,"0"0"18"-16,0 0 27 15,0 0-26-15,0 0-27 16,0 0 0-16,-43 19-3 15,31 0 3-15,4 0 0 16,-1 1 2-16,1 2-1 16,4 0-1-16,-3 5 1 15,3 4 0-15,0 1 4 16,0 3-4-16,0 4 1 16,4 0-2-16,0 1 9 15,0 0-9-15,11-4-15 16,10 1 13-16,4-1-1 15,11-4-22-15,12 1-57 16,5-10-115-16</inkml:trace>
  <inkml:trace contextRef="#ctx0" brushRef="#br2" timeOffset="-92115.302">19940 8061 460 0,'0'0'10'0,"0"0"-10"0,0 0-2 16,0 0 2-16,0 0 0 16,0 0 38-16,0 0 48 15,-12 0-36-15,12 1-21 16,0-1-26-16,0 4 0 15,8-1-3-15,10 3 4 16,10 3-1-16,8 0-1 16,4-1 4-16,4 0 9 15,-1-1-14-15,1-2-1 0,2 0 1 16,-2-2 6-16,-5-1-7 16,-6 0-6-16,-6-1-2 15,-7-1 8-15,-3 0-14 16,-7 0-10-16,-3 0-20 15,-7 0-64-15,0-1-12 16,-7-6-180-16</inkml:trace>
  <inkml:trace contextRef="#ctx0" brushRef="#br2" timeOffset="-91851.973">19940 8129 450 0,'0'0'2'16,"0"0"1"-16,99 14 1 16,-57-7 26-16,3-1 13 15,0-2-12-15,3 0 13 16,0 0-10-16,0-2-16 15,-6-1-14-15,-4 0-8 16,-7 3-18-16,-7-4-110 16,-6 0-275-16</inkml:trace>
  <inkml:trace contextRef="#ctx0" brushRef="#br2" timeOffset="-75183.748">19028 8081 531 0,'0'0'38'0,"0"0"8"15,0 0-29-15,0 0-11 16,0 0-6-16,0 0 0 16,0 0 5-16,0 0 1 15,6 1-2-15,-2 1 6 16,4 2-8-16,5-1-1 16,4 2 19-16,4 1-14 15,5-1 6-15,5 2-8 16,8-1 4-16,9 0 10 15,9-3-12-15,2 1 9 16,0-3-15-16,-6-1 0 16,-4 0-3-16,-5 0 3 0,-8-3-21 15,-8-2-1-15,-11 0-57 16,-14 0-84-16,-3-2-104 16</inkml:trace>
  <inkml:trace contextRef="#ctx0" brushRef="#br2" timeOffset="-74868.4">19193 8105 136 0,'0'0'162'0,"0"0"-116"16,0 0 6-16,90 16 30 16,-50-11 3-16,8-2-44 15,2 1-20-15,4-4 14 16,3 0-2-16,3 0-16 16,1 0-12-16,0-2-5 15,-6 0 1-15,-1-1-1 16,-7 3-21-16,-4 0-28 15,-6 0-57-15,-4 0-51 16,-4 0-125-16</inkml:trace>
  <inkml:trace contextRef="#ctx0" brushRef="#br2" timeOffset="-70913.747">2959 8783 249 0,'0'0'21'0,"0"0"-8"16,0 0 3-16,0 0 0 16,0 0 21-16,0 0 21 0,0 0-32 15,-19-14 6-15,17 11-9 16,0 0 6-16,2 1-2 16,-2 0-16-16,1-2 1 15,1 2 3-15,-1 2-1 16,1-1-4-16,0-1-5 15,-1 2-4-15,1 0 1 16,0 0 6-16,-1 0 4 16,1 0-8-16,0-2 10 15,0 2 2-15,0 0-13 16,0 0 4-16,0 0-7 16,0 0 0-16,0 0 0 15,0 0 0-15,0 0 3 0,0 0-6 16,0 0 6-1,0 0-3-15,0 0 0 0,0 0 0 16,0 0 3-16,6 0-3 16,8 0 13-16,4-2-11 15,2-2 10-15,0 1-10 16,1-1-1-16,-7 1 1 16,-1-1 10-16,-1 2-12 15,-7 0 0-15,-1 1 2 16,-2 1-2-16,0 0 3 15,1 0-7-15,-3 0 9 16,0 0-5-16,0 0 2 16,0 0-2-16,0 0-2 0,0 0-8 15,-5 0-20 1,-4 0 30-16,-9 8 0 16,-2 0-15-16,-4 1 3 15,-3 2 12-15,3-2 0 0,-1-1 0 16,2 0 0-16,2 0 1 15,3-1 0-15,5-2-1 16,5-1-3-16,2-2 3 16,6-2 3-16,-3 0-3 15,3 0 0-15,0 0-1 16,0 0-13-16,0 0-14 16,0 1 5-16,3 1 13 15,6 0 10-15,5 0 3 16,8-2 2-16,3 0-5 0,7 0 6 15,0-5 14-15,-1-3-18 16,-4-1 4-16,-4 2-3 16,-7-1-2-16,-4 2 0 15,-3 1 0-15,-4 4-1 16,-3-1 7-16,-2 2-2 16,0 0 2-16,0 0 2 15,-1-1 0-15,-9 1-9 16,-4 0-1-16,1-2-1 15,-1 2 2-15,0 0-3 16,3 0 3-16,-1 0 4 16,1 0 1-16,-1 0-8 0,3 0 3 15,0 5 0-15,2-2 1 16,0 2 1 0,3-1-2-16,1-4 0 0,2 3-10 15,1-2 5-15,0-1-18 16,0 3-3-16,0 0-6 15,0-1 20-15,7 0 12 16,1-2 4-16,-1 0 2 16,2 0-6-16,0 0 11 15,-3-6-4-15,-2-2 7 16,-4 3-3-16,0-2-1 16,0 0 14-16,0 1-5 15,-4-1-15-15,-8-1-4 16,-1 2 0-16,-4 3-1 15,-3 1 1-15,-1 2 0 0,3 0 0 16,2 2 1-16,7 4-1 16,4 1 0-16,3 1-4 15,2 2-13-15,0 2-27 16,0 0-1-16,0-2 39 16,3 0 2-16,5-3 4 15,6-2 0-15,0-1 7 16,1-4-1-16,2 0-3 15,3 0 0-15,-2-12 0 16,0-1 3-16,-4-1 3 0,-2-1-6 16,-6 0 2-1,-2 3 11-15,-4 2-11 0,0 2 23 16,0 2-26 0,0 2 18-16,-10 2-18 0,-4 2-2 15,-4 0-5-15,-6 2-2 16,-2 13-17-16,1 1 18 15,4 1-9-15,3-7 8 16,9-1 5-16,5 0 2 16,1-2-14-16,3 1-15 15,0-2-5-15,0 1-12 16,0-2-1-16,7 3 29 16,2-3-4-16,4 0-33 15,-2-3-143-15</inkml:trace>
  <inkml:trace contextRef="#ctx0" brushRef="#br2" timeOffset="-69106.414">18552 6109 275 0,'0'0'371'0,"0"0"-364"16,-60-41 35-16,42 35-11 16,-4 4-4-16,-1 0-1 15,-2 2-19-15,-1 0 31 16,4 7-16-16,-1 10-20 0,5 8 5 15,2 6-7-15,1 6 10 16,6 3-9-16,6 0-1 16,3-2 2-16,0-2-2 15,11-5 5-15,9-6-5 16,7-5 6-16,8-6-6 16,6-6 15-16,2-8 1 15,0 0-10-15,1-17 2 16,-4-8 0-16,-5-8-7 15,-4-7 1-15,-9-2 0 16,-6-1-2-16,-12 1-8 16,-4 0-5-16,-5 0 0 0,-15 4-1 15,-4 6 3-15,0 7-2 16,1 8 10-16,4 9 3 16,2 6-3-16,1 2 1 15,0 2-8-15,-1 14 8 16,-1 7-18-16,3 7-18 15,2 7-10-15,2 4-31 16,5 2-43-16,4-1-44 16</inkml:trace>
  <inkml:trace contextRef="#ctx0" brushRef="#br2" timeOffset="-68363.986">19280 6237 771 0,'0'0'6'15,"0"0"17"-15,0 0-23 16,0 0-16-16,77 11 16 16,-42-3 8-16,5-1-5 15,0-4-6-15,4 1 5 16,2-2-10-16,4-2-3 15,-4 3-65-15,-5-3-131 16,-7 0-231-16</inkml:trace>
  <inkml:trace contextRef="#ctx0" brushRef="#br2" timeOffset="-67623.442">20780 6329 604 0,'0'0'49'15,"0"0"24"-15,0 0-59 16,0 0 6-16,0 0 32 16,0 0 18-16,-2-4-4 15,7-16-60-15,10-5-3 16,1-6 4-16,7-3-1 16,1-1-6-16,4-1 0 15,-1 5-2-15,-4 5-7 16,-2 8 4-16,-6 11-3 0,0 5 7 15,0 2-20-15,-4 5 10 16,0 16-2-16,-4 6-15 16,-5 4 24-16,-2 3 2 15,0-1 2-15,-7-2 0 16,-4-3-5-16,2-2 4 16,2-9 1-16,2-4 3 15,3-4 0-15,0-6-3 16,2-3-5-16,0 0 0 15,4-9 5-15,13-14 0 16,8-7-37-16,2 2 5 16,-4 9 24-16,-5 8 8 0,-4 9 7 15,-4 2-7-15,0 2-3 16,-1 11 3-16,-1 5 0 16,0 3 1-16,-3 2 0 15,2 0-1-15,0-1 0 16,0-2-20-16,4-4-26 15,7-3-98-15,5-10-114 16</inkml:trace>
  <inkml:trace contextRef="#ctx0" brushRef="#br2" timeOffset="-67428.683">21477 6338 630 0,'0'0'101'0,"0"0"-101"16,0 0 2-16,0 0-2 16,0 0 28-16,0 0 0 15,50-3-24-15,-13-9-4 16,4-2-35-16,-2-2-73 16,-4-5-144-16</inkml:trace>
  <inkml:trace contextRef="#ctx0" brushRef="#br2" timeOffset="-67217.955">21893 6197 639 0,'0'0'60'16,"0"0"-23"-16,0 0-37 16,0 0-6-16,0 0 6 15,0 0-1-15,-8 78 3 16,7-51-2-16,0 3 9 15,-1 2-9-15,2 4-21 16,0-2-57-16,0-1-76 16,12-9 29-16,5-10-176 15</inkml:trace>
  <inkml:trace contextRef="#ctx0" brushRef="#br2" timeOffset="-66980.428">22240 6156 82 0,'0'0'604'0,"0"0"-560"15,0 0-44-15,0 0-1 16,44 53 1-16,-39-18 0 16,-3 6 2-16,-2 5-1 15,-9 4 9-15,-17 3-2 16,-13 1-8-16,-10 6-13 15,-13 2-10-15,-6-2-60 16,-8-1-33-16,-9-5-22 16,-8-11-190-16</inkml:trace>
  <inkml:trace contextRef="#ctx0" brushRef="#br2" timeOffset="-66333.39">18185 5631 717 0,'0'0'6'16,"0"0"54"-16,0 0-58 16,0 0 10-16,0 0-12 15,-70 46 6-15,31-6-4 16,1 8-2-16,2 9 12 16,3 9 21-16,7 15-13 0,4 6-9 15,7 8-2 1,8-1-8-16,7-8 4 0,9-8-3 15,20-11-1-15,15-7-1 16,14-4 0-16,16-5-33 16,11-7-29-16,16-6-48 15,-2-10-210-15</inkml:trace>
  <inkml:trace contextRef="#ctx0" brushRef="#br2" timeOffset="-43854.258">1585 6572 75 0,'0'0'135'0,"0"0"-45"15,0 0-30-15,0 0 4 0,0 0-23 16,0 0 20-16,0 0-33 15,-8-6-8-15,8 6 9 16,0 0-23-16,-2 0 1 16,1 0-7-16,-5 0-2 15,0 6-2-15,-2 3 8 16,-1 3-4-16,1 2 0 16,-2 0 2-16,1 1-2 15,-2 0 0-15,0 0 1 16,-1 2-1-16,-1 1 0 15,-1 0 0-15,1 0-1 16,-2 0 1-16,-1 0 0 0,5 0 0 16,-5 4 0-1,6 3 1-15,-1 3-1 0,3 2 0 16,-2 2 5 0,6 0-5-16,0-1-2 0,1-2-4 15,1 0 6-15,2 0 0 16,0 1-1-16,0 2 1 15,0 0 0-15,0 3-5 16,4 0 5-16,-1 1-2 16,1-1-2-16,0 1-1 15,-4 0 3-15,6 1 0 16,-4 4 2-16,4 3 0 16,1 1-1-16,2 0 2 15,3 1-2-15,0-3-8 16,0 3-13-16,4-2-14 0,-2-2 2 15,0-1-14-15,6-5-23 16,1 0-47-16,2-1-51 16</inkml:trace>
  <inkml:trace contextRef="#ctx0" brushRef="#br2" timeOffset="-41236.089">23141 6298 465 0,'0'0'15'0,"0"0"-8"15,0 0-1-15,0 0 14 16,0 0-17-16,0 0-3 15,0 0 0-15,0-2-2 16,0 2 1-16,0 0-1 16,0 8 2-16,0 2-5 15,0 2 5-15,0 6 0 16,0 3 5-16,0 3-4 0,0 4 1 16,0 5 12-1,0 5 16-15,5 3-3 0,2 5-19 16,2 2-4-16,-3-1-4 15,-3 0 5-15,-3-2-5 16,0-1 1-16,0 4 2 16,0 2-6-16,-3 3 4 15,-3 1-1-15,-1-3 0 16,-1 2 0-16,-1-2 0 16,-3 3 0-16,-3 0-3 15,0-3-3-15,-5 0-14 16,0-6 6-16,-1-1-19 0,-4-3-29 15,0 0 24 1,0-2-19-16,-3 0-76 0</inkml:trace>
  <inkml:trace contextRef="#ctx0" brushRef="#br2" timeOffset="-33866.25">507 9659 144 0,'0'0'19'16,"0"0"-19"-16,0 0 0 16,0 0 0-16,0 0 1 15,0 0 65-15,0 0 32 16,10 7-4-16,-10-7 25 16,0 0-42-16,0 0-8 15,2 0-15-15,-2 0-18 16,0 0 7-16,2 0-33 0,-2 0-4 15,6 0-6-15,6 0 6 16,12-4-11-16,7-2 5 16,12-2 0-16,1 2 2 15,-1-1 3-15,-4-1-9 16,-3-2 8-16,-6 1-4 16,-1 0 1-16,-6-2 0 15,-5 1-1-15,-2 2 0 16,-7 1-29-16,-4 3-4 15,-5 0-18-15,0 0-19 16,-21 1-201-16</inkml:trace>
  <inkml:trace contextRef="#ctx0" brushRef="#br2" timeOffset="-33583.081">624 9496 332 0,'0'0'34'0,"0"0"36"16,0 0 1-16,0 0 8 15,-30-59-59-15,30 50-5 16,14 0-14-16,10 2-1 16,6 2 5-16,11 3-10 15,-1 2 6-15,-4 4-1 16,-2 12 4-16,-8 3-3 16,-5 4 1-16,-4 6-2 15,-9 3 0-15,-7 6 1 16,-1 3 4-16,-14 2-4 15,-12 0 8-15,-3-5 5 0,2-5-12 16,4-5 9-16,11-5-11 16,9-5-24-16,3-2-191 15,0-11-131-15</inkml:trace>
  <inkml:trace contextRef="#ctx0" brushRef="#br2" timeOffset="-31591.318">16205 9521 563 0,'0'0'7'16,"0"0"-7"-16,0 0 0 0,0 0-10 16,0 0 3-16,0 0 1 15,0 0 6-15,-3 0 28 16,7 0-13-16,10 0 9 16,4 3-10-16,6 0-4 15,2 3 1-15,3 2-11 16,3-1 1-16,4-1 6 15,0-1-6-15,5-3 8 16,2 0-9-16,-1-2 4 16,-1 0-3-16,-5 0 0 0,-8 0 10 15,-4 0-7-15,-6 0 11 16,-4 0-14-16,-5-2 5 16,-5 2 3-16,-4-2 4 15,0 2-5-15,0 0 6 16,0 0-5-16,0 0-9 15,0 0-15-15,0 0-4 16,0 0-47-16,-6 4 7 16,1 4-53-16,-1-1-53 15</inkml:trace>
  <inkml:trace contextRef="#ctx0" brushRef="#br2" timeOffset="-24071.09">2466 10118 109 0,'0'0'40'0,"0"0"33"16,0 0 26-16,0 0-36 15,0 0-5-15,0 0 20 16,0 0-22-16,-6-4-1 16,6 4-22-16,0 0-10 15,0 0-6-15,0 0 0 16,0 0-12-16,0 0 16 15,0 0-20-15,0-2 3 0,0 2-4 16,0 0 0 0,0 0-2-16,12 0 0 0,3 0-4 15,3 2 6-15,1 2 0 16,1-1 6-16,-3 0-6 16,-2 0-2-16,-3 0 2 15,-3 0-1-15,-5-3 1 16,1 0-4-16,-5 0-3 15,0 0-1-15,0 0 6 16,0 0-4-16,0 0-3 16,0 0-31-16,3 2-54 15,3-2-18-15,3 1 45 0,0-1-148 16</inkml:trace>
  <inkml:trace contextRef="#ctx0" brushRef="#br2" timeOffset="-23313.41">3081 10199 364 0,'0'0'78'0,"0"0"-2"0,0 0-40 15,0 0-9-15,0 0 19 16,0 0 11-16,0 0-29 16,0 0-3-16,0 0-14 15,0 0 1-15,0 0-8 16,3 0-3-16,8 0-1 15,5 0 0-15,4 0 6 16,1 0-4-16,3 0 2 16,0 0-3-16,-1 0-1 15,0 0 0-15,-3 0 5 16,-4 0-4-16,-2 0-1 0,-3 0 1 16,-2 0 9-16,-5 0-7 15,1 0-3-15,-5 0 0 16,2-1-1-16,-2 1 1 15,0 0 0-15,0 0 1 16,2 0-3-16,-2 0 0 16,0 0-17-16,0 0-16 15,0 0-9-15,0 0-38 16,3 0-43-16,-3 4-14 16</inkml:trace>
  <inkml:trace contextRef="#ctx0" brushRef="#br2" timeOffset="-20094.697">11875 9442 301 0,'0'0'207'0,"0"0"-177"15,0 0 6-15,0 0-34 16,0 0 2-16,0 0 11 16,0 0 19-16,0 0 0 15,0 0-20-15,0 0-5 16,0 0-8-16,0 0-2 15,3 0 1-15,3 0 0 16,2 0 6-16,4 3 5 16,1 2-7-16,1 0 4 15,3 1-4-15,1 0-2 16,3 0 2-16,2 0-4 16,3-1 2-16,6-1 3 15,1 0-4-15,2-2 14 16,2 0-10-16,1-2-4 15,2 0 14-15,0 0-7 0,0 0-4 16,-1 0-4-16,-4 0 3 16,-3 0-3-16,-5 0 3 15,-2 0 2-15,-4 0-5 16,-5 0 2-16,-2 0-2 16,-3 0 1-16,-2 0-1 15,-4 0 0-15,-1 0 0 16,-4 0-1-16,0 0 1 15,0 0-19-15,0 0-12 16,0 0-51-16,-9 3-133 16,-8 4 74-16</inkml:trace>
  <inkml:trace contextRef="#ctx0" brushRef="#br2" timeOffset="-19173.357">11951 9519 298 0,'0'0'98'0,"0"0"-64"16,0 0-31-16,0 0-2 15,0 0-1-15,0 0 58 16,38 2-3-16,-22-2 5 16,3 1-33-16,3 2 21 15,5-1-33-15,2 1-4 16,1 0-10-16,2 0 17 15,1-3-5-15,3 1-3 16,1-1-2-16,1 0 3 16,0 0-5-16,1 0-3 0,0 0 10 15,-2 0-12-15,-2 0 0 16,-5 0 0-16,-5 0-1 16,-4 0 0-16,-3 0 0 15,-5 0 1-15,-4 0 0 16,-3 0-2-16,-4 0 2 15,-2 0-1-15,0 0 0 16,0 0 1-16,0 0-1 16,0 0 0-16,0 0 0 15,0 0 1-15,0 0 4 16,0 0-5-16,0 0 1 16,0 0-1-16,0 0 0 15,0 0-1-15,0 0 1 0,0 0 0 16,0 0-1-16,0 0-8 15,0 0 9-15,0 0 4 16,0 0-4-16,0 0-2 16,0 0-6-16,0 0 8 15,0 0-1-15,0 0 2 16,0 0 8-16,0 0-9 16,0 0 0-16,0 0-5 15,0 0 5-15,0 0 1 16,0 0 9-16,0 0-10 15,0 0-9-15,0 0 9 16,0 0 1-16,0 0-1 16,0 0 1-16,0 0 8 0,0 0-9 15,0 0-1-15,0 0-7 16,0 0 8-16,0 0-3 16,0 0 3-16,0 0 0 15,0 0 3-15,0 0 4 16,0 0-7-16,0 0 3 15,0 0-11-15,0 0 16 16,0 0-7-16,0 0-1 16,0 0 0-16,0 0-1 15,0 0-10-15,0 0 2 16,0 0-34-16,0 0-46 0,0 5-28 16,0-1-38-1</inkml:trace>
  <inkml:trace contextRef="#ctx0" brushRef="#br2" timeOffset="-15092.853">7811 9536 346 0,'0'0'36'0,"0"0"40"16,0 0-20-16,0 0-17 15,0 0 1-15,0 0 8 16,0 0 20-16,-3-4-19 0,3 2-27 16,-2-1-5-1,1 1 0-15,1 2-11 0,0 0 2 16,0 0-7-16,0 0-1 15,0 0-2-15,0 0 1 16,0 0-4-16,0 0 4 16,0 0-6-16,0 0 2 15,0 7 3-15,10 2 2 16,1 1-3-16,5 0 3 16,0-3 9-16,3 0-8 15,1-1-1-15,3 0 0 16,2-2-1-16,2 1 0 15,3 0 0-15,1-2-1 16,3-2 2-16,1-1 0 16,-2 0 1-16,0 0-2 15,-2-6-1-15,-1-1 2 16,-1-1 3-16,-4 0-3 16,-5 0-3-16,-8 3 3 15,-2 1 2-15,-4 0-2 0,-4 2-5 16,-1 0-3-1,-1 1-6-15,0-1-38 0,0 2 8 16,0 0-56-16,0 0-57 16,-5 0-110-16</inkml:trace>
  <inkml:trace contextRef="#ctx0" brushRef="#br2" timeOffset="-14679.963">8011 9644 339 0,'0'0'84'0,"0"0"-39"15,0 0-41 1,0 0 2-16,0 0 1 0,0 0 34 16,43 0-1-16,-28 0-16 15,3 0-18-15,5 0 14 16,0 3-16-16,2 0 1 15,0-3-3-15,1 0-2 16,-1 0 2-16,0 0-1 16,0 0 6-16,0-2-6 15,-2-4-2-15,-1-1-6 16,-1 1-67-16,-5 0-105 16,-8-2-195-16</inkml:trace>
  <inkml:trace contextRef="#ctx0" brushRef="#br2" timeOffset="-11503.02">2492 10208 111 0,'0'0'99'0,"0"0"-48"0,0 0-48 15,0 0-3-15,0 0 0 16,0 0 6-16,0 0-3 15,3-9 38-15,-3 8-5 16,0-1-23-16,0 2 1 16,2-2-3-16,-2 1 11 15,0 0-6-15,2 1 0 16,-2-2 4-16,0 2 3 16,0 0-5-16,0 0-6 15,0 0-6-15,0 0-1 16,2 0-5-16,0 0-2 0,2 0-3 15,6 0 4-15,1 0 2 16,6 3 25-16,1 2-13 16,4-3-6-16,5 0 4 15,5-2 8-15,5 0-14 16,5 0 3-16,0 0 1 16,-1-3 4-16,-2-3-13 15,-5 1 1-15,0-2 9 16,1-1 4-16,-4 2-13 15,-3-1 12-15,-3 1-10 16,-5 0-2-16,-1 3 8 16,-6 0-3-16,0 0-4 15,-3 1 1-15,-6 2-3 16,3 0 1-16,-5 0-1 16,0 0 0-16,1 0-8 15,-1 0 7-15,1 0-25 16,-1 0-38-16,0 2-79 0,-2-1-49 15</inkml:trace>
  <inkml:trace contextRef="#ctx0" brushRef="#br2" timeOffset="-11000.935">2702 10213 309 0,'0'0'54'16,"0"0"-42"-16,0 0-12 15,0 0-19-15,0 0 7 16,0 0 12-16,18 2 28 16,0 0 24-16,3 2-11 0,3-2 10 15,1 4-40-15,3 1-6 16,1-3-1-16,0 2 8 15,1 0-6-15,2 0 5 16,-1 1-7-16,2-2-4 16,-1-1 8-16,0-1-5 15,-3 0-2-15,-4-3 0 16,-4 0-1-16,-3 0 3 16,-7-4-3-16,-1-2 0 15,-5 3 3-15,-4 3 9 16,-1 0 3-16,0-2-15 15,0-1-21-15,-6-3-195 0</inkml:trace>
  <inkml:trace contextRef="#ctx0" brushRef="#br2" timeOffset="-10369.669">2651 10207 243 0,'0'0'107'0,"0"0"-63"16,0 0-19-16,0 0-24 16,0 0 2-16,0 0-6 0,-4 0 7 15,4 0-4 1,0 0 4-16,0 0-4 0,0 0 0 16,2 5 2-16,9 4 9 15,5 0 14-15,0 2-22 16,4 1 23-16,1 0 19 15,4 0-25-15,2-3-3 16,1-1 9-16,2-5-9 16,1-1-5-16,1-2 5 15,2 0-11-15,-2 0 2 16,2-10-1-16,-5 1-4 16,-1-4-2-16,-5 1-2 15,-7 2 1-15,-2 1-22 0,-8 5-2 16,-1 1-42-16,-2 2-39 15,-3 0 45-15,0 1-122 16</inkml:trace>
  <inkml:trace contextRef="#ctx0" brushRef="#br2" timeOffset="-9801.933">2640 10225 325 0,'0'0'18'0,"0"0"-8"15,0 0-10-15,0 0 7 16,0 0 15-16,0 0 19 16,-2 0-2-16,2 0-9 15,0 0-29-15,0 4-1 0,10 1 1 16,2 3 12-16,0 2-13 15,4-1 13-15,0 0 6 16,2 1-10-16,0-4-3 16,5 0 3-16,3-2-2 15,2-2-1-15,0-2 1 16,3 0 2-16,-3 0-7 16,2-3-1-16,-5-3 0 15,-5-1 3-15,-2 2 3 16,-7 0-7-16,-3 2 8 15,-6 1-7-15,0 2 0 0,-2 0 6 16,0 0 0-16,0 0-7 16,0 0 0-16,0 0-31 15,3 0-57-15,0 0-15 16,3 1 71-16,3 2-59 16,0 0-134-16</inkml:trace>
  <inkml:trace contextRef="#ctx0" brushRef="#br2" timeOffset="-8848.16">3891 9965 459 0,'0'0'88'15,"0"0"-84"-15,0 0-1 16,0 0 18-16,0 0 3 16,0 0 30-16,35 0-5 15,-19-1-18-15,4-7-9 16,-2 1-2-16,0 0-14 16,-4-3 13-16,2 2-19 15,-4 0 5-15,-3-1 1 16,-3 1-5-16,2-1 1 15,-4 1-2-15,-4 1 0 0,0-1-1 16,0 1-12-16,0 0-6 16,-3 0-17-16,-8 3-3 15,4-2 11-15,-2 3 23 16,4 0 5-16,1-1 2 16,2 2-2-16,2 1-4 15,0 1-5-15,0 0 9 16,0 0-6-16,0 0 0 15,4 0-1-15,6 0 7 16,1 2 0-16,0 4 0 16,-1 1-1-16,0 0 2 15,-2 1-3-15,-1 2 2 16,-3 0 0-16,-2 3 1 0,-2-3 10 16,0 2-1-16,0 1-4 15,0-2 2-15,0 0-7 16,0-1 8-16,-2-1-8 15,0 1 7-15,2-2-8 16,0-1-34-16,0 1-121 16,0-7-13-16</inkml:trace>
  <inkml:trace contextRef="#ctx0" brushRef="#br2" timeOffset="-5098.381">4583 9845 563 0,'0'0'108'0,"0"0"-57"15,0 0-33-15,0 0-8 16,0 0 0-16,0 0-8 15,51-27 12-15,-29 12-4 16,-4-2-4-16,2 0 0 16,-3-3-6-16,-1 1 0 15,-3-1 6-15,-5 2-6 16,-2 0 0-16,-4 2 1 0,-2 2-1 16,0 2-1-16,0 4-1 15,0 6 2-15,0 0-13 16,-2 2-12-16,-2 0 7 15,-1 13-27-15,-4 13 45 16,-4 10 10-16,-5 9-4 16,1 7-2-16,1 1 11 15,3-5 10-15,3-6-13 16,6-8 7-16,2-8-14 16,2-7-5-16,0-6 12 15,0-4-12-15,0-4 1 16,6-3 0-16,1 0 5 15,2-2-5-15,3 0 7 16,1-2-3-16,1-8 3 0,-3-1-5 16,-2-1 1-16,-2-2-4 15,-4 0-7-15,-1-1-1 16,-2-2 3-16,0-1-4 16,0 2-20-16,-5-1 2 15,-4 2 10-15,2 4 14 16,3 5 1-16,2 3 0 15,2 3 2-15,0 0-4 16,0 11-42-16,0 6 41 16,4 0 0-16,6 1 5 15,-2-5 7-15,0 0-6 16,-2-6 2-16,-1 0 4 0,2-4-3 16,-1-3 4-1,1 0 6-15,2 0 18 16,2-11-7-16,1-4-15 0,-3-2-9 15,-2-2 10-15,-1-2-11 16,-3 1 4-16,-1 1-3 16,0 1-1-16,-1-1 0 15,1 3-8-15,1 2 7 16,3 0-6-16,3 2-1 16,4 1-8-16,1 4 8 15,4 3-1-15,-3 2 3 16,1 2 3-16,-3 0 2 15,-2 4-4-15,0 7-1 16,-4 5 4-16,-2 1 0 16,-3 1-5-16,-2 3-3 15,0-5 10-15,0 1 12 0,0-3 12 16,0-2-5-16,0-3-19 16,0-3-3-16,1-2 0 15,5-1 3-15,3-3 0 16,4 0 6-16,4 0 0 15,6-9-1-15,-3-3 2 16,-2 1-7-16,-6 4-8 16,-8 2 1-16,-4 4 5 15,0 1 1-15,0 0-22 16,-11 5 15-16,-3 9 8 0,0 3 6 16,1 4-4-1,4-1-2-15,4 0 8 0,4-4-8 16,1-3-4-16,0-6-4 15,9-2 8-15,3-2 7 16,3-3 12-16,3 0-3 16,0-9-12-16,0-4 13 15,-2-3-8-15,-5-1-9 16,-4-2 0-16,-5 1-2 16,-2 1-10-16,0 2-3 15,-4 4 1-15,-4 2-8 16,0 6 12-16,3 0 1 0,0 3 3 15,3 0 4-15,0 0-3 16,0 0 6-16,0 3-2 16,2 6-4-16,0 0 0 15,0-2-12-15,0 0 14 16,0-3 3-16,4-1 0 16,6-2 1-16,0-1 6 15,2 0 1-15,4-1-3 16,0-8 5-16,4-5-3 15,-1-2-6-15,4-2-1 16,1-2 4-16,-1 1-4 16,0-1-6-16,-2 5 6 0,-6 2-8 15,-3 4 8 1,-4 3-1-16,-6 3-7 16,-2 3 6-16,0 0-10 0,0 0-58 15,-8 8 54-15,-6 5 16 16,0 3 12-16,-1 4 0 15,5-2-4-15,1 1-7 16,3 2 2-16,1-1 1 16,5-2 13-16,0-3-17 15,0 0 2-15,9-5-7 16,3-1 17-16,3-4-12 16,4-2 9-16,5-3-5 15,4 0 5-15,0-3 5 16,1-7 0-16,-2-4 1 15,-3-2 3-15,0-5-3 0,-2-1-10 16,-3-1 2 0,-3-4 6-16,-3-1-12 0,-2 0 4 15,-3 1-4-15,-4 3 2 16,-1 2-3-16,-3 5 0 16,0 5 0-16,0 4 0 15,0 5 0-15,0 3-10 16,0 0-3-16,-3 0-23 15,-2 7 20-15,-2 9 16 16,-1 3 7-16,4 2-6 16,1 3-1-16,3 0-2 15,0-1 0-15,0-3-1 16,0-4 3-16,7-1 8 0,4-5-3 16,-2-1-3-1,1-3 3-15,-2-1 3 0,1-2-6 16,-2-3-1-16,0 0 1 15,0 0 2-15,2-4-4 16,-4-10-39-16,-3-5-95 16,-2-6-369-16</inkml:trace>
  <inkml:trace contextRef="#ctx0" brushRef="#br2" timeOffset="-4965.275">5600 9677 496 0,'0'0'0'0,"0"0"-66"0,0 0 25 16,0 0-84-16,0 0-35 15</inkml:trace>
  <inkml:trace contextRef="#ctx0" brushRef="#br2" timeOffset="-4171.007">5787 9895 447 0,'0'0'92'0,"0"0"-50"16,0 0-8-16,0 0-24 15,0 0 9-15,0 0 11 16,51-62-17-16,-34 40-1 16,4 1-12-16,-5 0 2 15,-5 1-2-15,-3 2-5 16,-4 2 3-16,-1 5-4 16,-3 2 2-16,0 4-2 15,0 5-12-15,0 0-12 16,-3 2 22-16,-2 10 8 15,-2 4 8-15,3 3-8 0,1-1 0 16,3 0-9 0,0-2 9-16,0-3 2 0,3-2 17 15,8-2-18 1,0-3 9-16,8-3-7 0,1-2 8 16,3-1-3-16,-2 0-4 15,-1 0 2-15,-3-3-6 16,-6-1 1-16,-5 2-1 15,-4 0 7-15,-2 2-7 16,0 0-3-16,0 0 1 16,0 0-12-16,-2 1 14 15,-5 8 3-15,1 2 16 0,1 2-19 16,2 1-2-16,3-1-2 16,0-1-7-16,1-3 11 15,10-3 0-15,0 0 6 16,1-4 9-16,-1-2-11 15,1 0 9-15,-4 0 6 16,0-3 0-16,-2-8-1 16,-4-1-6-16,-1-4-9 15,-1-1-3-15,0-1-26 16,0 3-13-16,-7 6 6 16,1 1-4-16,0 4-10 15,0 4 18-15,3 0-37 16,-1 2 66-16,-1 8 2 0,2 2 1 15,2 0-3-15,1 1-22 16,0-1 22-16,0-4 2 16,9-1 8-16,2-3 0 15,3-2-8-15,0-2 24 16,3 0-26-16,0 0 0 16,1-7-46-16,-3-6-110 15</inkml:trace>
  <inkml:trace contextRef="#ctx0" brushRef="#br2" timeOffset="-3785.376">6611 9633 514 0,'0'0'0'15,"0"0"-11"-15,0 0 6 16,0 0 5-16,0 0 28 15,1 73 20-15,-1-49 9 0,0 1-1 16,0-1-10-16,0-1-16 16,0-4-17-16,0-4-1 15,0-3-12-15,0-7 7 16,2-3-7-16,-2 0 0 16,2-2-6-16,-2 0-30 15,0-11-111-15</inkml:trace>
  <inkml:trace contextRef="#ctx0" brushRef="#br2" timeOffset="-3330.196">6194 9833 602 0,'0'0'65'15,"0"0"10"-15,0 0-36 0,0 0-17 16,0 0-6-16,0 0-13 16,18-34 1-16,-3 25-4 15,0 3-1-15,-3 3 1 16,-3 3-4-16,-2 0 2 16,1 14-4-16,-2 6-2 15,-4 5 5-15,-2 3 3 16,0-1 4-16,0-4 4 15,1-4-8-15,4-5-1 16,1-5 1-16,0-4-3 16,10-2 3-16,5-3-46 15,8-9-52-15,1-15-396 16</inkml:trace>
  <inkml:trace contextRef="#ctx0" brushRef="#br2" timeOffset="-2408.116">6569 9608 662 0,'0'0'68'0,"0"0"-46"16,0 0-22-16,0 0-8 15,0 0 8-15,0 0 18 0,58 72 1 16,-47-40 0-16,-3 2 8 16,-2-1-18-16,-1-4 5 15,-3-1 1-15,-2-4 0 16,0-6-4-16,0-6-9 16,0-3 10-16,0-7-11 15,0-1 6-15,0-1-5 16,0 0 13-16,3-7 15 15,5-13-30-15,4-3-2 16,4 1-31-16,0 5 13 16,0 7 16-16,-1 4-7 15,1 5-8-15,-2 1 11 16,-4 0-2-16,-2 10 3 0,-4 5 4 16,-4 3-1-16,0-2 1 15,-1 2-12-15,-11-3 15 16,1-2 13-16,1-5-9 15,4-3 9-15,6-4-10 16,0-1-2-16,0 0-1 16,2-6-21-16,9-7 11 15,3-5-62-15,2 3 26 16,-4 5 36-16,-3 6 6 16,0 3-3-16,-3 1 3 15,-1 0 1-15,-1 0 3 16,3 0 8-16,0 4 7 0,2 3 13 15,2-2-20-15,1-1 11 16,7-4 13-16,0 0-19 16,4 0-5-16,-2-5 0 15,-3-4-6-15,-4 0-4 16,-3-2-3-16,-7 2 1 16,-1 2-25-16,-3 4 21 15,0 3-2-15,0 0-11 16,0 3 8-16,-5 10 13 15,-1 4 15-15,3 1-12 16,3-2 16-16,0-5-18 16,0-5 1-16,13-4 4 15,4-2 7-15,6 0 7 16,2-8 0-16,2-7-19 0,-7-3 5 16,-2 0-6-16,-8 6 0 15,-6 3 2-15,-3 6 3 16,-1 3 3-16,0 5-8 15,-2 16-6-15,-10 12 6 16,-4 8 20-16,3 3 4 16,4-1 0-16,3-5-12 15,6-5-12-15,0-8-4 16,3-8 1-16,10-6 3 16,4-7-3-16,3-4 2 15,3 0-57-15,2-11-110 16</inkml:trace>
  <inkml:trace contextRef="#ctx0" brushRef="#br2" timeOffset="-1807.65">7498 9744 157 0,'0'0'470'16,"0"0"-375"-16,0 0-11 16,0 0-46-16,0 0-32 15,0 0-6-15,1-4-13 16,3 26 13-16,-1 5 29 16,-1 2 6-16,0 1-12 15,0-7-17-15,0-2 6 16,1-6-2-16,-1-6-5 0,3-4-5 15,-3-3 1-15,2-2-1 16,1 0 4-16,7-1 2 16,6-12 12-16,2-3-18 15,-2 1-2-15,-8 5-9 16,-4 6 2-16,-6 4 7 16,3 0-27-16,-3 11-3 15,0 10 22-15,0 6 10 16,0 1 0-16,2-2 12 15,2-7 5-15,1-6-2 16,2-6-14-16,-1-3 5 16,1-4 2-16,5 0 2 0,3-4 5 15,5-16-15 1,4-4-9-16,-4-6-91 0,-4-1-110 16</inkml:trace>
  <inkml:trace contextRef="#ctx0" brushRef="#br2" timeOffset="-638.79">7794 9953 526 0,'0'0'13'15,"0"0"9"-15,0 0 3 16,0 0-8-16,0 0 47 16,0 0 11-16,41 2-17 15,-22-21-46-15,1-4-5 16,-2-3-7-16,-2-2-9 15,-4-1-1-15,-5-3-11 0,-3 4 3 16,1 6 12-16,-4 7-5 16,0 7 11-16,-1 8-2 15,0 3-14-15,0 15-24 16,0 7 40-16,0 7 2 16,0 1 32-16,0-2-6 15,0-3 10-15,0-4-29 16,0-5 2-16,0-4 18 15,0-8-27-15,0-2-1 16,0-3 4-16,0-2-4 0,0 0 6 16,0 0-7-1,0-5 16-15,2-10-16 0,7-3-39 16,3 2-15-16,-2 5 30 16,-2 5 16-16,-1 5 5 15,-2 1-8-15,1 0 11 16,-1 0 0-16,-1 0 18 15,2 1 1-15,0 3 12 16,1-2-8-16,4-2-7 16,4 0-1-16,3 0-7 15,6-3 3-15,-1-6-2 16,-2-3-9-16,-2-1 0 16,-7 2-1-16,-3 1 1 15,-6 2-10-15,-3 2 9 16,0 2-4-16,0 3-16 0,-1 1-4 15,-6 0 17-15,0 0 8 16,-2 11 19-16,3 2-14 16,3 1-5-16,1 0-11 15,2-1 10-15,0-2-9 16,6-1 5-16,7-1 5 16,2-3 11-16,4-5-10 15,3-1 2-15,1 0 3 16,1-3-6-16,-3-5-8 15,-2-1-8-15,-1-2 9 16,-4 1 7-16,-1-1 0 16,-4 2-1-16,-1 2 1 0,-4 0 9 15,-2 3-9 1,1 2 0-16,-2 1 1 0,-1 1 2 16,0 0-6-16,0 0 2 15,0 0-20-15,0 3-23 16,-8 7 44-16,0 3 0 15,-1 3 3-15,3-1 5 16,3 0 9-16,3-3-17 16,0-1-9-16,0-4 9 15,7-1 3-15,7-2-2 16,4-3 1-16,2-1 17 16,1 0-18-16,-1 0 3 15,-2 0 1-15,-4-5 0 16,-2-5-5-16,1-2 16 15,-2-4-3-15,-2-3-9 0,1 1-1 16,-4 0 5-16,-3 0 2 16,-1 3 3-16,-2 6 15 15,0 3-2-15,0 4-19 16,0 2-3-16,0 0-4 16,0 0-6-16,0 5-10 15,0 10 10-15,0 4 6 16,0 5 4-16,0-1 0 15,-4-2-1-15,3-4-1 16,0-6 4-16,1-3-6 16,0-6-2-16,0-1-2 15,0-1 4-15,0 0 0 0,0 0 1 16,6-3 8-16,10-5-9 16,3 3-8-16,1 0-10 15,-1 5-46-15,3 0 5 16,5 0-32-16,-1 0-127 15</inkml:trace>
  <inkml:trace contextRef="#ctx0" brushRef="#br2" timeOffset="383.097">9310 9992 696 0,'0'0'59'0,"0"0"-25"16,0 0-27-16,0 0-6 15,0 0 18-15,50-60-18 16,-32 35 6-16,0-4 12 16,-1-1-14-16,-2-3 7 15,-5 2-12-15,-3 3-3 16,-3 7-1-16,-4 8 2 15,0 8 2-15,0 5-11 0,0 3-24 16,-6 16 6-16,-6 10 29 16,-1 5 8-16,5 0 0 15,5-3-8-15,3-5-4 16,0-8-1-16,6-6 1 16,3-6 1-16,1-4 3 15,5-2 0-15,5-4 13 16,3-12-5-16,2-8 5 15,-1-4-13-15,-3-4-6 16,-4-1-4-16,-4 3 3 16,-4 7 5-16,-4 7 4 15,-4 10 0-15,-1 4 2 0,0 2-4 16,0 0-4-16,0 11-18 16,0 10 18-16,0 3 4 15,0 2 13-15,0 1 3 16,0-2-4-16,0-3 2 15,0-3-7-15,-2-3-3 16,0-4 17-16,-2-3-19 16,4-6-4-16,0-1 4 15,0-2 6-15,0 0-7 16,0 0 0-16,0-2 0 16,0-7-2-16,11-3-44 15,1 0 6-15,-3 5 21 16,-1 2 18-16,-4 4 0 0,-3 1 2 15,-1 0-2-15,0 0 0 16,0 0 0-16,1 0-5 16,1 0 9-16,4 0-4 15,2 7 15-15,3 0-5 16,2 0 1-16,2-3-2 16,0-2 3-16,3-2 12 15,-2 0-15-15,-2 0-7 16,-2 0-2-16,-6-4-6 15,-4-3-30-15,-2-2-27 16,-14-6-315-16</inkml:trace>
  <inkml:trace contextRef="#ctx0" brushRef="#br2" timeOffset="532.872">9458 9806 625 0,'0'0'0'0,"0"0"-48"16,0 0-13-16,0 0-31 16,80 21-33-16,-60-15-65 15</inkml:trace>
  <inkml:trace contextRef="#ctx0" brushRef="#br2" timeOffset="894.296">9848 9921 74 0,'0'0'457'16,"0"0"-405"-16,0 0-40 15,68-31 10-15,-53 22-18 16,-5-1 4-16,-2 0 12 16,-4 0 39-16,-4 1-28 15,0 0-26-15,0 1-5 0,-1 4-12 16,-4 1-3-16,1 3-2 16,0 0 17-16,-1 6 10 15,0 6 5-15,3 3-15 16,2-2-9-16,2 1-8 15,14 0 17-15,9-6-26 16,5-8-155-16,4 0-311 16</inkml:trace>
  <inkml:trace contextRef="#ctx0" brushRef="#br2" timeOffset="2437.156">10195 10005 410 0,'0'0'131'15,"0"0"-93"-15,0 0-17 16,0 0 35-16,0 0-12 15,83-19-4-15,-56 3-30 16,2-4-3-16,0-3-1 16,-4-5-4-16,1 0-4 15,-9-3-6-15,-4 1 6 16,-6-1-5-16,-6 1-5 16,-1 6 5-16,0 3 7 15,0 7 5-15,0 8-5 0,-1 5 2 16,0 1-2-1,-1 0-11-15,2 6-17 0,0 9 28 16,-2 6 0-16,1 3 0 16,-1 6 9-16,0 0 9 15,-2 0 12-15,-1-3 1 16,0-3-17-16,4-6-3 16,-1-3-6-16,1-6 1 15,-1-5-1-15,2-3-5 16,0-1 4-16,0 0-4 15,0 0 23-15,5-10-10 16,12-6-13-16,2-2-27 16,6 3-6-16,-5 5 25 15,-6 7-15-15,0 3 17 0,-5 0 0 16,-2 0-2-16,-1 8 4 16,-1 3-1-16,-2-2 3 15,-2 1 1-15,5-2 1 16,0-4-3-16,5-4 2 15,7 0 1-15,7-7 11 16,2-9-11-16,1-1-25 16,-5 2-47-16,-7 4 1 15,-7 4-4-15,-6 7 58 16,-3 0 4-16,-1 2-55 16,-13 11 58-16,-4 3 10 15,-2 4 56-15,2 1 19 16,4-3-24-16,7 0-17 15,4-6-34-15,3-3-3 16,1-6-6-16,12 0 9 0,6-3 20 16,4 0-9-16,-1-10 3 15,1-1-14-15,-5-2-15 16,-7 2 7-16,-2-2-20 16,-7 2-13-16,-2-1 16 15,0 3-19-15,-7 4-11 16,-1 1 26-16,1 3 29 15,2 1 21-15,1 0-13 16,2 1-8-16,2 7-22 16,0 1 12-16,0-1 10 15,2 0 6-15,8-2 12 16,0-2 8-16,4-3 17 0,0-1-5 16,1 0-16-16,0-3 7 15,3-8-6-15,-2-4-2 16,-1-5-13-16,-1-1 4 15,-2 2 0-15,-1 1-11 16,0 6 0-16,-6 6 15 16,-1 5-10-16,-1 1-6 15,-1 3-14-15,0 13 12 16,0 3 2-16,-2 5 15 16,0 0 10-16,0-1-15 15,0-2 7-15,0-5-3 16,0-3-4-16,0-4-7 15,-2-2 1-15,2-5-4 0,0-2 0 16,0 0-23-16,0 0 14 16,6-11 9-16,8-8-79 15,2-2-33-15,2 1 112 16,-1 4 15-16,-3 1 3 16,-1 1-8-16,-1 1 17 15,-2 0-14-15,1 0 13 16,-3 1 0-16,1-3 0 15,-2-3-19-15,0 2 5 16,-1-2-10-16,-3 3-4 16,-1 1 4-16,-2 5 10 15,0 3-6-15,0 4-6 0,0 2-1 16,0 5-25-16,0 13 3 16,0 7 22-16,-4 5 1 15,-1 3 15-15,2-3-1 16,2-4 0-16,1-6-7 15,0-7-6-15,0-5-1 16,0-4 0-16,1-4-1 16,9 0 1-16,8 0 7 15,5 0-7-15,4-3-42 16,1-3-86-16,-2-3-346 16</inkml:trace>
  <inkml:trace contextRef="#ctx0" brushRef="#br2" timeOffset="3143.124">11499 10101 797 0,'0'0'53'0,"0"0"-53"16,0 0-24-16,0 0 24 15,0 0 1-15,66-31 8 16,-41 12-8-16,3-4 15 16,2-4-15-16,3-2 2 15,0-3-3-15,-4-1-5 16,-4-1-16-16,-7 3 17 16,-4 4-14-16,-5 6 4 15,-6 9-6-15,-3 9 10 16,0 3-14-16,0 3-53 15,-12 12 75-15,-2 7 2 0,-2 4 10 16,5 0-8 0,4-4 24-16,7-1-26 0,0-6 0 15,4-2 8 1,10-2-8-16,2-6 2 0,3-1 10 16,4-2-4-16,-2-2-2 15,0 0-6-15,-5 0-2 16,-2 0 0-16,-9 0 1 15,-1 0-16-15,-4 0-9 16,0 4 24-16,0 6-18 16,0 5 20-16,0 2 6 15,-2 1 21-15,1-3-2 0,1 2-18 16,0-6 4-16,0-1-11 16,8-4-2-16,5-4 2 15,1-2 0-15,3-2 12 16,0-11-12-16,-3-5-13 15,-5 1-29-15,-5-4-47 16,-1 2-121-16,-3 3-63 16</inkml:trace>
  <inkml:trace contextRef="#ctx0" brushRef="#br2" timeOffset="4073.124">11996 9974 17 0,'0'0'68'16,"0"0"-14"-16,0 0-18 15,0 0 43-15,0 0-12 16,0 0-23-16,36 33 34 0,-15-42-29 15,4-9-7 1,1-5-27-16,-3-3-15 0,-4-4 0 16,-1-4-7-16,-5-2-6 15,-3-1 0-15,-3 1-14 16,-1 6 26-16,-1 9-7 16,-4 9 8-16,2 12 14 15,-3 0-14-15,0 11-42 16,0 14 36-16,0 6 6 15,-3 5 46-15,-3 2 0 16,-3-3-2-16,2-4-9 16,1-6 10-16,1-7-8 0,5-6-17 15,0-5-13-15,0-6 1 16,0-1-3-16,0 0-3 16,0 0 34-16,13-12 13 15,10-7-49-15,7-1-17 16,1 2 0-16,-2 8 3 15,-5 5-3-15,-4 5 14 16,-7 0 0-16,-7 9-10 16,-3 6 9-16,-3 7-5 15,-3 1 9-15,-15 1 10 16,-5 0 11-16,0-6-12 16,0-1 2-16,6-5-5 15,7-5-4-15,4-6 2 16,6-1-2-16,0 0-2 15,0-7-5-15,11-11-37 0,11-4-19 16,3-1-1 0,1 4 4-16,-3 8 11 0,-5 2 36 15,-3 7 11-15,-8 2 12 16,-1 0-3-16,-4 0 20 16,-1 0-8-16,2 0 17 15,3 0 20-15,4 0-34 16,4-4 6-16,4-3 13 15,3-4-27-15,3-4-8 16,-2-2-7-16,-2-2 10 16,-4 1-9-16,-4 0-1 15,-4 3 2-15,-5 6-3 0,0 6-3 16,-3 3 0 0,0 0-28-16,-5 11 3 0,-6 11 28 15,-1 5 1-15,1 2 11 16,3-1-11-16,3-4 1 15,4-7 10-15,1-4-12 16,0-8-4-16,0-4 4 16,8-1 2-16,3 0 10 15,5-1-2-15,4-12-7 16,-4-1-3-16,-1-4-9 16,-3 3 5-16,-6 1 4 15,-4 5-9-15,-1 0 9 16,-1 5-6-16,0 4 3 0,0 0-24 15,0 0 27 1,-2 7 8-16,0 3 0 0,2 2-4 16,0 0-8-16,0-3 4 15,5-2 0-15,13-3 3 16,8-1 0-16,5-3-3 16,8-1-125-16</inkml:trace>
  <inkml:trace contextRef="#ctx0" brushRef="#br2" timeOffset="4739.137">13258 10009 732 0,'0'0'20'0,"0"0"-20"15,0 0 0-15,0 0 1 0,0 0 0 16,66-26 7-16,-44 11-6 16,-1 0 5-16,0-4-3 15,-1 0-4-15,-5-1-6 16,-6 2 1-16,-7 4-21 16,-2 4-8-16,0 5 19 15,-1 5-12-15,-8 0-36 16,-2 6 57-16,1 8 0 15,0 4 5-15,5-3 1 16,5 0-14-16,0-2 14 0,0-2 2 16,0-4 12-1,6 1-3-15,2-5 0 0,0-1-1 16,0-2-7-16,1 0 17 16,2 0 17-16,1-10-24 15,4-3-13-15,-3-3-1 16,3-2-35-16,-3 1-2 15,-1 2-14-15,-3 7 2 16,-4 4 50-16,-5 3 16 16,0 1-9-16,0 0-7 15,0 3 0-15,0 11 26 16,0 3 22-16,0 0-6 16,0 1-23-16,0-1-6 15,0-3-6-15,3-4-7 16,3-4-7-16,0-3-51 15,-3-3-124-15</inkml:trace>
  <inkml:trace contextRef="#ctx0" brushRef="#br2" timeOffset="4883.261">13471 9746 639 0,'0'0'0'0,"0"0"-292"16,0 0-35-16</inkml:trace>
  <inkml:trace contextRef="#ctx0" brushRef="#br2" timeOffset="7387.88">14068 9873 665 0,'0'0'92'15,"0"0"-32"-15,0 0-35 16,0 0-7-16,0 0-7 16,0 0-5-16,50-60-6 15,-22 37 1-15,2-3 1 16,-3 1-2-16,-5 0-3 16,-5 4-12-16,-9 7 12 15,-6 6-5-15,-2 7 4 16,0 1 2-16,-12 7-59 15,-12 13 60-15,-8 9-1 0,-2 6 2 16,1 1 0-16,5 0 3 16,5-1 11-16,7-1-10 15,5-2 5-15,2-2-3 16,4-2 13-16,5-4-15 16,0-3 1-16,3-5-10 15,13-4 2-15,6-6-3 16,3-3 6-16,7-3 5 15,3-6-1-15,-1-10 4 16,-5-3-8-16,-9-3-26 16,-6 0 4-16,-7-3-7 15,-7 3-11-15,0 0-13 0,-5 2 21 16,-6 6 25 0,0 3 7-16,6 5 20 0,3 4 5 15,2 2-6-15,0 0-19 16,0 0-26-16,0 6 24 15,0 2-1-15,9 1 0 16,2-3 3-16,1 1 0 16,4-2 18-16,-1-5-5 15,2 0-4-15,-2 0 20 16,2 0-22-16,0-3 1 16,-1-7-5-16,1-1 13 15,-2-2-15-15,-2 1 3 16,-3 1-2-16,-5 3-2 0,-3 4 7 15,0 2-7-15,-2 2-2 16,0 0-10-16,0 0-7 16,0 5 5-16,-2 7 14 15,-2 0 1-15,-1 3 8 16,1 3-3-16,3-1 2 16,1-1 2-16,0 0-6 15,5-1-4-15,7-2 6 16,5-3-8-16,2-2 4 15,1-6 0-15,2-2 0 16,2 0 6-16,0-13-2 16,1-3 2-16,-1-8 3 15,-1-2-6-15,-4-6 0 16,-5-2-5-16,1-5 0 0,-3 0 5 16,-2 3-2-16,-2 8-3 15,0 8-3-15,-4 9 3 16,-4 6 3-16,0 5-3 15,0 0-7-15,0 4-16 16,0 15-1-16,0 5 24 16,-6 7 0-16,-4 0 8 15,1 0-5-15,3-2 0 16,2-4 1-16,4-3-2 16,0-3-4-16,0-5 2 15,11-6-6-15,4-3 10 16,8-5-4-16,5 0 18 15,5-11-7-15,3-9 7 0,-3-1-18 16,-4-5 7-16,-6 2 8 16,-3-3-7-16,-4-1 5 15,-2 2-7-15,-7 3 7 16,-2 3-13-16,-3 6 4 16,-1 5-1-16,-1 5-3 15,0 2 4-15,0 2-4 16,0 0-19-16,0 0-19 15,0 3 20-15,0 9 18 16,-4 3 3-16,-3 4-1 16,1 1 0-16,-1 2 0 15,2-2 1-15,3 0-3 0,0-2 0 16,2-2 2-16,0 0-2 16,0-5-5-16,6-2 2 15,6-1 3-15,3-4-1 16,4-4 1-16,4 0 6 15,4 0-2-15,-2-3 6 16,-2-4-10-16,0-2 3 16,-5-1 1-16,-2 0-2 15,-7 4 0-15,-2 0 0 16,-3 3 6-16,-4 1 3 16,0 1-11-16,0 1 0 15,0 0-8-15,0 0-6 16,0 3-14-16,-6 7 21 0,-2 4 7 15,0 1 7 1,3 3-5-16,3-2-2 0,2-1-3 16,0-2 0-16,0-3 0 15,2-4 2-15,7-4-7 16,5-2 8-16,2 0 3 16,4 0 1-16,1-8-4 15,-4-1 4-15,-5 0-6 16,-4 2 2-16,-6 3 0 15,-2 2 5-15,0 2-5 16,0 0 0-16,-2 0-14 16,-10 2 12-16,0 9 2 15,-2 2 0-15,6 4 0 16,3 1 0-16,3-3 0 0,2-2 0 16,0-5-4-16,0-5 0 15,0-1-1-15,0-2 10 16,9 0-3-16,2-4 31 15,3-9-10-15,3-5-11 16,-2-3-5-16,-1-5 5 16,-2-2-11-16,-2-2 3 15,-4 0-4-15,0 3 8 16,-4 8-7-16,-1 8 10 16,-1 6 17-16,0 5-14 15,0 0-14-15,0 0-18 16,0 12-22-16,-3 7 14 15,-6 4 17-15,-1 4-62 0,-1-2-68 16,7-9-353-16</inkml:trace>
  <inkml:trace contextRef="#ctx0" brushRef="#br2" timeOffset="7515.932">15465 9899 783 0,'0'0'0'0,"0"0"-38"16,0 0-101-16,-68 6-254 16</inkml:trace>
  <inkml:trace contextRef="#ctx0" brushRef="#br2" timeOffset="8880.217">1693 10242 541 0,'0'0'63'16,"0"0"-63"-16,0 0-41 15,0 0-4-15,0 0 45 16,0 0 2-16,-4 5 17 16,8-5 28-16,6 2-12 15,6-2 1-15,1 0-14 16,4 0-12-16,2 0-3 16,-1 0-3-16,1 0-4 15,-1-2 6-15,-1 1-6 0,3 0-11 16,0-2-31-1,1-1-39-15,1-2-48 0,-5 0-129 16</inkml:trace>
  <inkml:trace contextRef="#ctx0" brushRef="#br2" timeOffset="16763.727">1289 10232 10 0,'0'0'31'16,"0"0"3"-16,0 0-12 16,0 0-12-16,0 0-10 15,0 0 0-15,0 0 0 16,-10-9 0-16,8 7-7 15,2 1 7-15,-3-2 6 0,2 1-6 16,0-1 0 0,-1-1-6-16,0 1 12 0,0 0-3 15,2 0 38-15,-1 0 4 16,1 3 26-16,0-2-5 16,-1 2-13-16,1 0-11 15,-1 0-13-15,0 0 6 16,1-1-19-16,0 1-16 15,0-1-4-15,6-3 4 16,10-1 49-16,9-5-11 16,7-3-1-16,4-1-19 15,0 1-10-15,-3-1-5 16,-6 1-6-16,-3 3 6 16,-7 1-3-16,-4 1 3 15,-3 3-2-15,-6 4-2 0,-2-1-7 16,-2 2-6-16,0 0-6 15,0 0-36-15,-14 0-84 16,-3 0-97-16</inkml:trace>
  <inkml:trace contextRef="#ctx0" brushRef="#br2" timeOffset="17061.575">1331 10082 178 0,'0'0'74'15,"0"0"-30"-15,0 0-12 16,0 0-5-16,0 0-20 16,0 0 6-16,30-18-10 15,-7 14 33-15,2 0-18 16,2 1-5-16,0 2 0 0,-2 1-10 16,1 0 1-16,-3 0-4 15,-4 0 0-15,0 9 2 16,-5 1-3-16,-5 4 2 15,-3 1 14-15,-6 3 2 16,0 1-10-16,-3 2 5 16,-9 1-10-16,-5 0 4 15,-1 2-6-15,3-2-30 16,1-3-59-16,7-6-159 16</inkml:trace>
  <inkml:trace contextRef="#ctx0" brushRef="#br2" timeOffset="22751.508">16385 9517 317 0,'0'0'6'0,"0"0"-6"16,0 0 17-16,0 0 22 0,0 0 1 16,0 0-12-16,0 0 3 15,0 0 33-15,-6-12-29 16,6 12-15-16,0 0-17 16,0 0-3-16,0 0 0 15,0 0-4-15,0 4 4 16,8 5 0-16,2 1-1 15,3 2 3-15,4 1 8 16,1 0-10-16,4 1 0 16,5-3 1-16,-1-1-1 15,3-1 0-15,-2-3 1 16,1 0 4-16,-1-2-2 16,-1 0-3-16,-1-2 5 15,-1 1-2-15,0-1 0 16,3 0-3-16,-1-2 8 0,-1 3-6 15,-4-3-2 1,-3 0 0-16,-6 0 1 16,-2 0-1-16,-2 0 11 15,-3 0-10-15,-1 0 14 0,-4 0-7 16,0 0 2-16,0 0-7 16,0 0 5-16,0 0 0 15,0 0-8-15,0 0-4 16,0 0-8-16,2-1-17 15,1-1-47-15,1-2-166 16</inkml:trace>
  <inkml:trace contextRef="#ctx0" brushRef="#br2" timeOffset="26557.338">496 11046 330 0,'0'0'12'16,"0"0"9"-16,0 0-2 16,0 0-18-16,0 0 0 15,0 0 0-15,0 0 11 16,0 0 25-16,-16 0-16 15,16 0-6-15,0 0-5 16,10 1-7-16,8 3 16 16,11-4 51-16,3 1-20 15,7-1-13-15,3 0-29 16,3 0 6-16,-2-1-2 16,0-5-8-16,-2 2 3 15,-6 1-2-15,-6 0-4 16,-9 1-1-16,-3 2 2 0,-9 0-4 15,-6 0 3 1,0 0-2-16,-2 0 0 0,0 0-12 16,0 0-30-16,-9 0-84 15,-7 0-12-15,-6 0 2 16,-3 0-71-16</inkml:trace>
  <inkml:trace contextRef="#ctx0" brushRef="#br2" timeOffset="26812.754">733 10980 275 0,'0'0'110'0,"0"0"-53"16,0 0-57-16,0 0-21 0,0 0 4 15,0 0 16-15,66-1 1 16,-39 5 1-16,-1 2 9 16,-1 3 15-16,-5 1-18 15,-2 2-5-15,-4 1 22 16,-5 5-5-16,-2 0-14 15,-5 6 4-15,-2 3-5 16,0 4 26-16,-16 3-25 16,-1 0 0-16,-3-1-3 15,1-2-2-15,2-3-43 16,8-6-35-16,8-7-209 16</inkml:trace>
  <inkml:trace contextRef="#ctx0" brushRef="#br2" timeOffset="29198.917">2580 10965 317 0,'0'0'9'0,"0"0"-1"16,0 0 4-16,0 0-12 0,0 0 0 15,0 0 7-15,0 0 38 16,-1 0-4-16,1 0 2 15,0 0-31-15,0 0-8 16,0 0-4-16,0 0 1 16,0 0-2-16,0 0-2 15,0 2-6-15,0 0 8 16,4 0-10-16,1 3 11 16,1-2 0-16,1 0-1 15,3 0 1-15,-3 2 0 16,1-1 7-16,2 0-5 15,2 1-3-15,0-1 1 0,3 0-9 16,0-2 9-16,1 0-18 16,4 0 18-16,1-2-6 15,2 0 4-15,0 0-36 16,-3 0-17-16,-2 0-73 16,0 0-13-16</inkml:trace>
  <inkml:trace contextRef="#ctx0" brushRef="#br2" timeOffset="33561.112">2531 11067 119 0,'0'0'101'16,"0"0"-47"-16,0 0-28 0,0 0-3 15,0 0 20-15,0 0-13 16,-3 0-7-16,3 0-3 15,0 0-11-15,0 0 6 16,0 0 3-16,0 0 6 16,0 0 9-16,0 0-22 15,0 0 13-15,0 0-24 16,0 0 2-16,0 0-4 16,0 0 2-16,0 0 0 15,0 0 1-15,0 0 2 16,0 0-3-16,0 0 4 15,0 0-4-15,0 0 4 0,0 0-1 16,0 0-3-16,9 0 18 16,1-3-4-16,-1 2-6 15,2 1-6-15,2 0-1 16,-1 0-1-16,2 0 0 16,-2 0 10-16,1 0-10 15,3 0 1-15,0 0-4 16,-1 0 8-16,-1 0 2 15,-2 0-1-15,1 0-1 16,-1 0-5-16,-1 0 2 16,3 0-2-16,0 0 3 15,-1 0-3-15,1 0 0 16,-3 0 5-16,3 0-5 16,0 0 0-16,-1 0 0 0,4 0 0 15,-2 0 1-15,5 0-1 16,-2 0 0-16,-1 0 0 15,1 1 2-15,-2-1 0 16,2 1 5-16,1-1-7 16,-1 0 0-16,0 0 0 15,-1 0 0-15,-2 0 0 16,1 2 0-16,-1-2-5 16,3 0 5-16,1 0-2 15,1 0 9-15,3 0-12 16,0 0 10-16,2 0-10 0,0-3 11 15,2-1-12 1,-3 1 4-16,-3 0 2 0,-2 0-3 16,-3 0 10-16,0 2-7 15,-3 0 0-15,1 1-7 16,0 0 7-16,2-1-1 16,4 0 2-16,2-2-1 15,2 0 3-15,3 0-3 16,0-2-3-16,1 2 3 15,1-1 0-15,1-1 0 16,-3 2 0-16,0 1 0 16,-2 0 0-16,-2 0 4 15,-2 1-5-15,1 1 1 16,-4 0 0-16,3 0-2 16,-1 0 4-16,3 0-2 0,-1 0 0 15,2 0 0 1,0 0 0-16,1 3 1 0,1 1 5 15,-1-1-6-15,2-1 0 16,1-1-5-16,1 1 5 16,3-1-1-16,4-1 1 15,3 0 0-15,0 0 0 16,-1 0-3-16,-1 0 2 16,-1 0 1-16,0 0 0 15,6 0-1-15,0-3 0 16,2 2 2-16,-1-2-1 15,-2-1 0-15,-2 2 2 16,-2 0-3-16,-2 1 1 0,-2 1 0 16,-2-1 1-16,4 1-1 15,-1 0 0-15,-2 0 0 16,-1 0-1-16,1 0 1 16,-2 0 0-16,-1 0 8 15,-1 0-16-15,1 0 9 16,1 0-1-16,2 0 0 15,1 0 4-15,-2 0-8 16,0 0 4-16,-3-2 0 16,-1 0 2-16,-2-1-2 15,2-1 0-15,-2 1 5 16,0-1-5-16,-1 0-7 0,0 2 7 16,1-1 0-16,-2 2-1 15,0 1 1-15,-1 0 0 16,-1 0 1-16,1 0-1 15,-1 0-1-15,2 0 1 16,0 0 0-16,-1 1-1 16,5 1 1-16,1-2 0 15,-2 1 1-15,1 0 2 16,-3-1 2-16,4 1-5 16,1-1-5-16,1 0 3 15,-1 2 4-15,1-1-2 16,-2 1 7-16,2 0-7 15,0 0 0-15,1 0-2 16,1-2 5-16,-2 0-7 0,0 0 7 16,-4 0-6-16,-1 0-1 15,0 0 4-15,-2 0 0 16,0 0 0-16,-1 0 0 16,1 0 0-16,-1 0 0 15,3 0-2-15,1 0 1 16,4 0 1-16,-3 0-1 15,0 0 1-15,-3-1 0 16,-2 0 0-16,-2-1 0 16,-2 1 0-16,-3-1 4 15,-2 1-4-15,-2 0 0 0,-2 1 10 16,-3-2-7 0,-5 2 2-16,1 0-3 15,-2 0 5-15,0 0 11 0,0 0-18 16,0 0 1-16,0 0 2 15,0 0 2-15,0 0 1 16,0 0-6-16,0 0-4 16,0 0 3-16,0 0-16 15,0 0-21-15,3 0-77 16,3 0-65-16,-1 0-142 16</inkml:trace>
  <inkml:trace contextRef="#ctx0" brushRef="#br2" timeOffset="40561.49">15168 11094 298 0,'0'0'48'0,"0"0"1"15,0 0 22-15,0 0 5 16,0 0-19-16,0 0 8 16,0 0-21-16,0 0-13 15,-18-20-18-15,18 20-11 16,0 0-2-16,0 0 0 16,0 0 0-16,0 0-1 0,11 0-16 15,11 0 17 1,6 4 0-16,6 2 1 0,2-1 0 15,-1 1-1-15,0-2-1 16,0-1 1-16,-2 0-8 16,-2-3 8-1,-3 0 0-15,-6 2 0 0,-7-1-3 16,-7-1 2-16,-6 2-1 16,-2-2-6-16,0 0 8 15,0 0 8-15,0 0-5 16,0 0 2-16,0 0 3 15,0 0-8-15,0 0 0 16,0 0 9-16,0 0-8 16,0 0-1-16,0 0-5 15,0 0-27-15,0 0-38 16,0 0-110-16,0 0-145 16</inkml:trace>
  <inkml:trace contextRef="#ctx0" brushRef="#br2" timeOffset="41545.416">17584 11176 480 0,'0'0'38'16,"0"0"-29"-16,0 0-9 15,0 0-47-15,0 0 30 0,0 0 16 16,71-2-3-16,-45 2 2 15,1 0 2-15,2 0-21 16,5 0-24-16,2 8 15 16,3-1-18-16,4 0-83 15,1 1-50-15</inkml:trace>
  <inkml:trace contextRef="#ctx0" brushRef="#br2" timeOffset="42119.119">17894 11189 604 0,'0'0'17'0,"0"0"17"0,0 0-23 16,0 0-11-16,0 0 4 16,0 0-3-16,-7 0-1 15,7 0 2-15,0 2-4 16,4 3 5-16,9 3-3 16,6-2 3-16,6 5-2 15,8-1 3-15,3 1-5 16,7-1 1-16,4 0-4 15,6-2 2-15,2-1 1 16,4-2 1-16,2 0-7 16,5-4-4-16,-4 1 10 0,-3-2-9 15,-6 0 3 1,-4 0 0-16,-2 0-6 0,-5 0 3 16,-3 0-3-16,-7 0-12 15,-4 0-13-15,-4-2-19 16,-3 2 12-16,-6 0-39 15,-6 0-121-15</inkml:trace>
  <inkml:trace contextRef="#ctx0" brushRef="#br2" timeOffset="42658.666">18595 11263 363 0,'0'0'26'16,"0"0"-6"-16,0 0-15 0,79 0 4 16,-40 0 26-1,5 0-1-15,4 0 16 0,1 0-19 16,1 0-9-16,-1 0-1 16,-4 0-17-16,-4-2 5 15,-2-1-6-15,-3 0 7 16,-6 0 4-16,-4-1-8 15,-3 1 3-15,-5-1-8 16,-2-1 4-16,-4 3 0 16,-3-1 2-16,-2-1 1 15,-1-1 13-15,-2 1 0 16,-1 0-7-16,2-1 1 16,-4 3 2-16,1-1-9 0,-2 0-8 15,2 3 4 1,0 0-4-16,0-2 0 0,1 1-9 15,3 1 6-15,1-2-21 16,0 2-7-16,0 0-33 16,2 0-62-16,-1 0-106 15</inkml:trace>
  <inkml:trace contextRef="#ctx0" brushRef="#br2" timeOffset="44994.526">4874 11705 281 0,'0'0'27'16,"0"0"28"-16,0 0 4 16,0 0-8-16,0 0 29 15,0 0-2-15,-27-14-50 16,25 13 9-16,2 1-1 15,0 0-14-15,0 0-22 16,0 0-1-16,0 0-2 16,0 0-20-16,0 4 2 15,7 7 18-15,5 1 4 16,1 0-1-16,0 3 0 16,4-4 3-16,-2 0-6 0,3-4 3 15,3 0-1 1,-2-1 1-16,4-4 0 0,-1-2 0 15,1 0-2 1,2 0 5-16,-2 0-6 0,1 0 8 16,-3 0-11-1,-5-2 1-15,-1 2 4 0,-4 0-5 16,-5 0-1-16,-4 0-9 16,0 0-6-16,0 0-13 15,-2 0 3-15,3 0-38 16,0 0-16-16,0 0-6 15,0 0-32-15</inkml:trace>
  <inkml:trace contextRef="#ctx0" brushRef="#br2" timeOffset="47993.006">10804 131 264 0,'0'0'72'0,"0"0"-29"16,0 0 19-16,0 0-31 15,0 0-12-15,0 0-1 16,-59-35 12-16,50 33-7 15,-1 0 9-15,-1 2-27 16,-3 0 0-16,0 0-5 0,-6 8 9 16,3 2-8-16,-3 1 0 15,0-1 4-15,1 3-5 16,3-2 4-16,-1 2-3 16,0 0 1-16,-1 1-2 15,2 0 0-15,-2-1 1 16,1 4 1-16,2-3-2 15,0 3 0-15,-1 3-1 16,2-2 1-16,4 3 1 16,-1 0-1-16,2 2-2 15,4 1 2-15,1 2 0 16,2-1-1-16,2 0-1 16,0 0 2-16,0 1 0 0,0-3 0 15,9 2-3 1,3 0-1-16,5-2 4 0,1 0-1 15,9-4 0-15,6 0 0 16,3-1-5-16,5-2 5 16,5 0 1-16,3-3 2 15,7 1-2-15,6-1-2 16,9-1-6-16,7 1-6 16,8 4-38-16,4 2-1 15,5 6-8-15,5 0 41 16,6 1-18-16,1-2-62 15,5-3-40-15</inkml:trace>
  <inkml:trace contextRef="#ctx0" brushRef="#br2" timeOffset="49214.893">17867 47 135 0,'0'0'3'15,"0"0"-3"-15,0 0 80 16,0 0-53-16,0 0-3 16,0 0 16-16,73 50-22 15,-53-42 1-15,-2 3 1 16,3 2 22-16,1 4-34 16,-1 3 2-16,-1 1-2 15,-2 1-3-15,0 6 6 0,-3 3 19 16,-4 1-24-1,-5 3 13-15,-3 1 7 0,-3 3-5 16,0 0 1-16,-11-2-1 16,-8-1-8-16,-2-2 6 15,-3-3-8-15,1-6-6 16,4-2 3-16,-1-4-3 16,0-1 4-16,0-1-1 15,0 1 6-15,0-3-6 16,-2-2 0-16,0-2-4 15,-1 1 4-15,-4-3-5 16,-3-2 10-16,-4 1-12 0,-7-4 4 16,-4 2-5-16,-6-2-8 15,3-3 8 1,-3-1 0-16,2 0 0 16,-4 0-25-16,-1 0-57 0,-3 0-74 15,0-3-2-15</inkml:trace>
  <inkml:trace contextRef="#ctx0" brushRef="#br2" timeOffset="52701.219">10855 121 286 0,'0'0'15'16,"0"0"24"-16,0 0 11 0,0 0-19 15,-65-6-20-15,50 6-8 16,2 0 20-16,-1 0 39 16,1 0-19-16,-1 0-21 15,-2 0-3-15,2 4-9 16,1 2-7-16,-1 0-2 16,-1 6-2-16,-2-2 4 15,1 3-5-15,1-1 4 16,-2-2-2-16,-1 1 8 15,-1 2-6-15,2-4 4 16,1 0-4-16,1 0-2 16,3-1 4-16,0 2-4 0,1 1 0 15,-1-1 0-15,2 2 1 16,-1 0-1-16,4 1-1 16,1 3-2-16,0 0 2 15,1 2 1-15,1 3 0 16,1-1 0-16,1 1 0 15,2 0-1-15,0 2-2 16,0 0 3-16,0 1 2 16,7 0 1-16,3 0-3 15,1 0 0-15,2-2 0 16,1 4 2-16,3-2-1 16,3-3-1-16,2 3 1 15,4-3 7-15,2 1-6 0,7-1 1 16,1 0 0-1,3-1-3-15,3 1-2 0,5 1 2 16,4-2 0-16,4 1 7 16,0-3-7-16,4-2 2 15,2 0-5-15,3-3 11 16,3-4-16-16,0-1 11 16,1-1-4-16,1-2 2 15,0-1 4-15,1-1-5 16,0 1 2-16,3-2-2 15,5-2 9-15,1 2-9 16,6-2 0-16,1 0 2 16,-1 0-4-16,2 0 1 0,-4 0-6 15,1 0 7 1,-3 0 1-16,-3 0-1 0,0 0 6 16,5 1-5-16,0 1 1 15,7 2-2-15,4-2-9 16,2 0 9-16,3 2 0 15,2-3 2-15,1 1-2 16,-5-1 0-16,5 1 0 16,0-2 1-16,3 0 3 15,6 0-6-15,3 0 4 16,0 0-4-16,1 0-3 16,-5 0 3-16,-4 0 4 15,2 0-4-15,2 2 9 0,3 1-12 16,5 2 12-16,-2-2-14 15,2 3 6-15,-4 4-2 16,-2-2 1-16,-2 1-5 16,-3-2 7-16,-1 1-3 15,-1-2-8-15,0 1 11 16,-2-1 0-16,0 3-2 16,-4 2 1-16,-4 2-2 15,-4 1-3-15,0-1 0 16,-2-2-3-16,2-5 2 15,0 0 0-15,2-3-3 16,-2-3-1-16,-3 1 11 16,-1-1 0-16,-5 0 0 0,-4 0 0 15,-3 0 0 1,-1-5-3-16,-1-4-7 0,-2-2-12 16,-1-2 9-16,-2-1-12 15,-2-2 14-15,1 1-2 16,-2-2 10-16,-2 1-5 15,-5-1 5-15,-5-1 3 16,-3 2 3-16,-5-2-3 16,-4 3-15-16,-6-2-13 15,-4-1-12-15,-4-4-5 16,-6-3-19-16,-2-3 19 16,-2-1-5-16,-7 3-2 15,-4-2 29-15,-6 3 2 16,0-2 21-16,-7 1 2 0,-7 0 44 15,-1 1 48-15,-2 0-24 16,2-2-43-16,-1 3-8 16,0-1 16-16,0 0 18 15,-5 0-39-15,0 1-9 16,-3-1 3-16,-3 0-6 16,-5 0-2-16,-5 0 0 15,-3 0-8-15,-1 0-1 16,-4 1 8-16,0 1 1 15,1-1-7-15,2 4 7 16,-1-4 7-16,2 1-6 0,0 1 4 16,-3-1-5-16,-1-2 1 15,-4-4 7-15,0 1-7 16,-3-1 1-16,-2 6 4 16,1 10-2-16,1 7 8 15,-3 4 23-15,1 2 12 16,-1 0-4-16,-2 0-28 15,0 0-11-15,-2 0-2 16,-3 0-2-16,2 0 3 16,2 0-3-16,-1 0 0 15,-1 0 2-15,-3 0-1 16,-3 0 0-16,-2 0 3 16,-1 0-5-16,-3 0 1 15,-2 0-9-15,-4 0 9 16,-2 0 3-16,-4 0-3 0,-3 0 0 15,3 0 3-15,-3 0-3 16,0 0-4-16,0 0 4 16,-2 0 0-16,3 0 8 15,-5 0-8-15,-3 0 0 16,-2 0-1-16,-1 0-5 16,3 0 12-16,0 0-6 15,1 0 0-15,3 0-2 16,3 0 2-16,-2 0 4 15,4 0-4-15,0 0-1 0,1 0 0 16,-1 0 1 0,0 0 0-16,3 0 0 0,2 0 3 15,4 0 1-15,2 0-2 16,5 0 14-16,6 0-12 16,3 0 12-16,5 0-8 15,-1 0-5-15,3 0 1 16,1 0 4-16,4 0-8 15,3 0 0-15,-3 0 2 16,1 0 1-16,-4 0 5 16,2 0-8-16,1 0-2 15,-1 0 1-15,-2 0 1 16,-3 0 3-16,-5 0-3 16,0 0-7-16,5 0 7 15,-1 0 1-15,4 0-1 0,0 0-2 16,-3 0 2-1,1 0 1-15,0 0-1 0,-3 0 3 16,3 0-9-16,-4 0 6 16,1 0 0-16,0 0 6 15,-2 0-6-15,2 0 0 16,2 0-4-16,0 0 4 16,4 0-2-16,1 0 10 15,6 0-8-15,0 0 0 16,0 0-1-16,-4 0-4 15,1 0 2-15,-2 0 3 16,0 0 6-16,3 0-5 16,0 0-2-16,3 0 1 15,0 0 0-15,2 0-6 16,1 0 6-16,3 0 0 0,4 0 5 16,5 0-2-16,2 0-3 15,2 0 0-15,0 0-7 16,-2 0 7-16,3 0 6 15,1 0-5-15,0 0-1 16,4 0-1-16,5 0 1 16,-1 0 2-16,4 0 1 15,1 0-6-15,3 0 1 16,1 0 2-16,1 0-6 16,0 0 4-16,1 0 2 15,-1 0 0-15,-1 0 0 0,1 0-5 16,1 0 4-16,0 0 1 15,-1 0-5 1,-2 0 11-16,1 0-6 0,-3 0 0 16,3 0 2-16,-2 0-2 15,-4 0 0-15,-4 0 0 16,-4 0 0-16,-2 0 1 16,3 0-1-16,0 0 0 15,-2 0 2-15,-4 0-2 16,-1 0 1-16,-1 0 0 15,0 0 5-15,3 0-4 0,1 0 0 16,0 0 5 0,0 2-7-16,0 4 8 0,1-1-5 15,6-1-2-15,6 1 11 16,3-3-12-16,4 3 0 16,-1 3-5-16,-1-3 4 15,2 3-3-15,-1-2 0 16,1 2-8-16,1 1 10 15,0 0-6-15,0 0 5 16,0 4-3-16,0 1-2 16,0 2 8-16,0 0-20 15,1-2 5-15,7 1-18 16,2-3-53-16,6 3-15 16,4-2 11-16,-1-3-121 15</inkml:trace>
  <inkml:trace contextRef="#ctx0" brushRef="#br0" timeOffset="64802.506">14983 2315 847 0,'0'0'12'15,"0"0"-12"-15,0 0 11 0,0 0-1 16,0 0-10-1,33-57-16-15,-20 38 16 0,2-2 0 16,0-6 10-16,-2-2-6 16,-1 0-4-16,-4 2 0 15,-3 2 0-15,-3-1-4 16,-2 3-1-16,0 3-4 16,0 1 5-16,0 4 2 15,0 1 1-15,0 6 1 16,0 2 0-16,0 4 0 15,0 2 4-15,-1 0-4 16,-2 0-14-16,-4 14-5 16,-4 10 19-16,-3 5 4 15,-2 2-4-15,0-1 0 16,3-3 3-16,3-4-3 16,5-8-1-16,3-3-1 15,0-5 2-15,1-3 1 0,1-3-1 16,0-1 0-16,0 0 0 15,0 0 8-15,6-3-8 16,10-9 0-16,7-5-6 16,0 3 0-16,-3 3 0 15,-8 5 4-15,-3 4 1 16,-3 2-5-16,1 0 1 16,1 13-2-16,0 4 7 15,-2 2 0-15,-1 0 2 16,2 2-1-16,-4-4 6 15,1-1-7-15,1-4 0 16,3-3 0-16,-1 2 2 0,2-4-2 16,1-4 0-16,8 0 0 15,3-3-69-15,6-5-165 16</inkml:trace>
  <inkml:trace contextRef="#ctx0" brushRef="#br0" timeOffset="65112.159">15464 2192 388 0,'0'0'73'15,"0"0"47"-15,0 0-45 16,0 0-8-16,0 0-35 15,0 0-23-15,-3-7-9 16,3 17 0-16,0 3 11 16,0 3 7-16,0 0-7 15,0-1-5-15,0 0-2 16,0-2-4-16,7 0 0 16,0-2-3-16,2 0-22 15,0-2-53-15,-2-2-106 0,-7-7-236 16</inkml:trace>
  <inkml:trace contextRef="#ctx0" brushRef="#br0" timeOffset="66051.098">14974 2321 609 0,'0'0'78'0,"0"0"-15"16,0 0-50-16,0 0-13 15,0 0 0-15,24-63 0 16,-12 44 2-16,2-4 0 16,0 0 4-16,-3-2-2 0,-4-2-3 15,0 1-1 1,-6 1 0-16,-1 1 0 0,0 0 5 16,0 6 8-16,-1 3 0 15,0 5-5-15,1 1-5 16,-1 4 2-16,1 2-3 15,0 1 0-15,0 2-2 16,0 0-4-16,0 0-1 16,0 6-1-16,0 10-2 15,0 3 8-15,0 5 0 16,2 2 0-16,-1 0 2 16,-1 3 3-16,0-2 2 15,0 0 4-15,0-3-3 16,0-4-3-16,0-4-1 15,0-4-1-15,0-6-2 0,0-2-1 16,0-3 7-16,0-1-7 16,0 0 2-16,5 0 9 15,9-8 3-15,7-7-14 16,5-1-2-16,0 2 1 16,-5 2-4-16,-3 6 0 15,-5 3 0-15,-3 3 0 16,1 0 3-16,-1 0-2 15,0 3-2-15,-1 5-14 16,2 0 9-16,-1 0 4 16,4-1-3-16,2 1 0 15,2-2-54-15,5-3-47 0,-1-3-155 16</inkml:trace>
  <inkml:trace contextRef="#ctx0" brushRef="#br0" timeOffset="67371.193">15286 1982 555 0,'0'0'8'15,"0"0"61"-15,0 0-24 16,0 0-21-16,0 0-16 15,-8-64 12-15,8 38-11 16,0-4 9-16,0-3 3 16,0 0-7-16,-1-3 13 0,-7 0-15 15,-2-1 26-15,-2-1-23 16,-3-1-14-16,1 0 12 16,-4-3-11-16,0 3 2 15,-1-1 10-15,0 5-7 16,-1 2 10-16,2 5 0 15,0 2 2-15,-1 7-6 16,2 1-6-16,3 5 6 16,5 6 1-16,3 1-5 15,3 3-2-15,0 2-6 16,3 1-1-16,-1-2-2 16,1 2-2-16,0 0-6 15,0 0-45-15,0 0-35 16,0 5 3-16,0 5 35 15,0 2-73-15,0-3-104 0</inkml:trace>
  <inkml:trace contextRef="#ctx0" brushRef="#br0" timeOffset="70289.687">15027 90 541 0,'0'0'15'0,"0"0"-5"16,0 0 1-16,0 0-11 15,-76-52 8-15,52 46-3 16,0-3 2-16,0 2 33 15,2 1 2-15,1 4-4 0,-2 0-16 16,-4 2-16-16,-2 0 3 16,-6 0-9-16,-6 0 0 15,-5 0 1-15,-4 0-1 16,-5 0 2-16,-1 0-9 16,-4 8 10-16,-4 1-6 15,1 0 6-15,6-1-6 16,10-1 7-16,12 0-4 15,10-1 7-15,10 1-4 16,5-2-3-16,3 0-1 16,1 1 0-16,-2 6 0 15,-3 3 1-15,-1 3 0 0,1 5-3 16,2 2 1-16,1 2-1 16,5-1 2-16,1 0-3 15,2 0 4-15,0-3 0 16,0-1 0-16,0-1 0 15,0-3 2-15,0-3-2 16,-2 3 0-16,0 0 2 16,-1 1-2-16,1 2 0 15,2-1 0-15,0 3-3 16,0-1 3-16,9 2 0 16,5 1 5-16,3-1-9 15,4 0 7-15,5 2-3 16,3-2 3-16,2 2 2 15,4-1-3-15,-1 0-1 0,8 0-1 16,2 0 0-16,2-1 0 16,0 0 0-16,4 2-4 15,4 1-1-15,7 1 5 16,5 1-3-16,2 2 3 16,3 0-4-16,0-2 1 15,4-2 3-15,2-3-1 16,2-6 2-16,0-3-2 15,-2-3 1-15,-4-1 0 16,-6-2 4-16,-3 1-2 16,-2-2-2-16,-1-3 3 15,-2 0-3-15,1-5 0 16,-1 0 0-16,-1 0 0 0,-3 0 0 16,0-6-3-16,0-2 3 15,0-2 21-15,1-3-20 16,2 0 6-16,-2-1 0 15,-3-1-4-15,-1 0-5 16,-6-5 2-16,-1 0 0 16,0 1 4-16,-1-3 3 15,0 3-7-15,-4 0 0 16,-1-2 0-16,-5 0 0 16,-4-3-2-16,-1 0 2 15,0-3 0-15,1-2 4 16,-2-2-6-16,2-3 2 15,-1-1 0-15,-1 1 2 0,-1-1-2 16,-1 5 4-16,-3 0-3 16,0 3-1-16,0 2-1 15,-2 0 0-15,-2 1 1 16,2-1 1-16,-4 0 0 16,0 1 0-16,0 2 1 15,-3 1-2-15,0 2 8 16,-2 1-7-16,-1-3 2 15,-2 2-2-15,-1 0 6 16,-1 0 4-16,-2-2 3 16,-1 0-8-16,-3-4 7 15,-1 2-13-15,0 2 8 0,0 0-2 16,-8 3 2-16,-1 3-2 16,-1-3 7-16,-5 0 4 15,-2 1-10-15,-6 1-7 16,-1 3-2-16,-3 6 0 15,-1 1 4-15,-4 6-5 16,0 0 3-16,-4 0-1 16,-3 0 1-16,-6 0 0 15,-6 0 0-15,-4 0-5 16,-6 0 4-16,-4 0 1 16,-2 0-10-16,-1 0 6 15,1 0 1-15,-1 0-3 16,-4 0 3-16,0 0-13 0,3 0-11 15,11 0 17-15,10 0 4 16,7 0 3-16,-1 0 6 16,-3 0-8-16,-7 0 1 15,-7 0 4-15,-12 0 0 16,-9 0 3-16,-11 0-3 16,-7 0 0-16,-1 0 0 15,7 0-15-15,6 0 15 16,13 0 10-16,12 0-10 15,8 0 2-15,5 0-4 16,3 0 7-16,2 0-5 16,-1 0 2-16,-3 0-2 15,-6 0 0-15,-1 0-2 16,1 0 2-16,3 0-5 0,11 0 10 16,11 0-8-16,10 0 3 15,7 0 0-15,2 0 0 16,-3 4-2-16,-1 0 2 15,-5 1 0-15,-4-1 5 16,-6 1-5-16,-6 0 0 16,0 2 1-16,-2-1 2 15,6-2-3-15,5-1 0 16,7 0 5-16,9-3 0 16,4 0-3-16,4 0-2 15,1 0 2-15,-1 0-4 16,-4 3 2-16,-2 3-7 15,-4 0 7-15,1 2 1 0,1-3-1 16,1-1-4-16,5 0 3 16,1-2-3-16,0 0-4 15,2 2 0-15,0-1 8 16,0 1-5-16,0 2 5 16,0 1-1-16,0 1 2 15,-2 2-1-15,0-2 0 16,0-1 0-16,-1 2 3 15,0 0-2-15,1-1-1 16,0 0 0-16,1-1 0 16,1-1 0-16,0-1-23 15,0-1 4-15,0 0-1 0,0-1 8 16,0-1-1-16,0 2 12 16,0 1 0-16,0 2 1 15,0 0 0-15,0 2 0 16,1 3 0-16,3-2 0 15,2 3 1-15,0 2-1 16,0-1 1-16,1-3-2 16,2 1 1-16,0-2-3 15,1-3 3-15,-2 4-4 16,1-2 4-16,-1-1 0 16,1 4 0-16,0 1 1 15,-3 2 2-15,2 1-1 16,1 2-4-16,0 2 2 0,2 3 0 15,1 0 0-15,2 2 2 16,-2-1-2-16,1-1 0 16,1-1 0-16,1-4-4 15,0-3 4-15,-3 0 0 16,3-2 1-16,-3 1 0 16,3-1-2-16,2 2 2 15,-1 0-2-15,2 1-1 16,3 2 0-16,0 0 1 15,1 2-3-15,4 0-5 16,2-1 9-16,3-1 0 16,2-2-7-16,-1-3 3 15,-2-3 4-15,-2-1 0 16,0-1 0-16,1 1-1 0,4-2-6 16,6-1 14-16,5 2-14 15,8-4 3-15,5 4-10 16,4-4-1-16,1-1 4 15,2 0 4-15,-1-2-13 16,-2 1-33-16,-1 1-33 16,-2 4 22-16,-3 2-23 15,-2 4-128-15</inkml:trace>
  <inkml:trace contextRef="#ctx0" brushRef="#br0" timeOffset="74257.711">14018 287 91 0,'0'0'29'0,"0"0"32"15,0 0-11-15,0 0-19 0,0 0-30 16,0 0 3-16,0 0-4 16,0 0 4-16,0 0 0 15,0 0 4-15,0 0-6 16,0-2 14-16,0 0-8 15,0 1 23-15,0 1 32 16,0 0-31-16,0 0-31 16,0 0-1-16,0 0-6 15,0 3-11-15,1 9 6 16,1 2 10-16,-2 6 0 16,3 1-1-16,-1 0 0 15,2-1 2-15,2 0 0 0,1-2 0 16,2-3 2-16,2 0 0 15,3-5-2-15,3-1-3 16,6-6 3-16,-1-3 12 16,1 0 14-16,-2-1-12 15,-3-10 19-15,0-2-1 16,-6 1-2-16,-2 0-26 16,-3 1 1-16,-5-1-5 15,-2 1-1-15,0 0 0 16,0 1-11-16,0 2-11 15,-7 5 20-15,1 0-17 16,2 3 16-16,1 0-15 16,1 0 9-16,-4 3-11 15,-3 6 21-15,1 1-4 0,0 0 4 16,2 1-3-16,4 0 3 16,2-2 0-16,0 1-2 15,3-1-2-15,12 0-9 16,3-4-9-16,1 3-24 15,-1-1-47-15,-5 3-92 16,-10 2 152-16</inkml:trace>
  <inkml:trace contextRef="#ctx0" brushRef="#br0" timeOffset="76136.578">15625 1011 35 0,'0'0'264'0,"0"0"-199"16,0 0-16-16,0 0-40 0,0 0-1 15,0 0 22 1,-5 0 51-16,6 0-4 0,15-1-39 15,4-3-32-15,7 1-4 16,0 1-2-16,3 0 0 16,-1 2 1-16,-1 0-1 15,-2 0 0-15,-6 0 0 16,-6 0-6-16,-6 0-17 16,-5 0-9-16,-3 0-23 15,0 2-24-15,-3-2 19 16,-17 5 57-16,-10 1 2 15,-8 1-8-15,-4 1-1 16,1 0 7-16,3-1 6 0,6-1 2 16,5-1-3-1,2 2 8-15,6-1-6 0,4-2 1 16,3-1-1-16,10-3-4 16,2 0-3-16,0 2-13 15,7-2 16-15,17 2 9 16,11-2-6-16,9 0-3 15,3 0 0-15,-4 0-57 16,-2 0-192-16</inkml:trace>
  <inkml:trace contextRef="#ctx0" brushRef="#br0" timeOffset="77885.319">18417 461 638 0,'0'0'24'0,"0"0"7"16,0 0-28-16,0 0 7 15,0 0-10-15,0 0-18 16,0-5-46-16,0 5-69 15,-2 0 16-15,-2 8 61 16,0-3-171-16</inkml:trace>
  <inkml:trace contextRef="#ctx0" brushRef="#br0" timeOffset="79034.995">10773 632 86 0,'0'0'301'16,"0"0"-199"-16,0 0-21 15,0 0-12-15,0 0-7 16,0 0-36-16,-8-29-26 15,8 29 0-15,0 0-31 16,0 2-59-16,7 9 23 16,5-1-63-16,6-2-140 15</inkml:trace>
  <inkml:trace contextRef="#ctx0" brushRef="#br0" timeOffset="79352.631">11615 651 349 0,'0'0'96'16,"0"0"-28"-16,0 0-30 16,0 0-38-16,0 0-13 15,0 0-55-15,24-1 6 16,-9 2-73-16</inkml:trace>
  <inkml:trace contextRef="#ctx0" brushRef="#br0" timeOffset="79598.871">12835 685 275 0,'0'0'0'0,"0"0"-45"16,0 0-142-16</inkml:trace>
  <inkml:trace contextRef="#ctx0" brushRef="#br0" timeOffset="101091.924">18795 6 569 0,'0'0'27'16,"0"0"-27"-16,0 0-13 16,0 0 12-16,0 0-5 15,0 0 6-15,76 80 10 16,-61-37 3-16,-3 4-6 15,-5 5 10-15,-4 3-5 16,-3 6 9-16,-6 3-3 16,-15 6-6-16,-9 3-1 15,-9 2-7-15,-9 2-4 16,-8 1-7-16,-7 2-34 0,-4 2-42 16,-1-4-33-1,-5-5 6-15,-8-8-149 0</inkml:trace>
  <inkml:trace contextRef="#ctx0" brushRef="#br0" timeOffset="102139.745">10243 77 388 0,'0'0'97'16,"0"0"0"-16,-46-58-15 15,28 51-4-15,0 3-33 16,-1 2-15-16,-2 2-20 0,-5 0-8 15,-8 22-4 1,-3 16 4-16,-5 15 0 0,-6 10-2 16,1 6 0-16,0 2 0 15,4 3 0-15,4 1 3 16,9 1-3-16,13-3-4 16,11-4 2-16,6-3-6 15,24-3-1-15,29-2 9 16,28-1 0-16,39-2 8 15,41-3-8-15,32-5-3 16,26 3-57-16,2 1-176 16</inkml:trace>
  <inkml:trace contextRef="#ctx0" brushRef="#br0" timeOffset="107464.256">2750 12761 143 0,'0'0'36'16,"0"0"49"-16,0 0-30 15,0 0-23-15,0 0-4 16,0 0 20-16,0 0-13 16,-39-34-1-16,36 34-11 15,1 0 9-15,2 0-8 16,0 0-12-16,0 0-4 15,0 0-8-15,0 0 2 16,0 0-5-16,0 0-3 16,0 0 0-16,0 0-8 15,11 0 13-15,5 0-1 0,5 1 4 16,4 0 5-16,4 4-6 16,1-4 4-1,-1 1-2-15,1-2 10 0,-3 2-13 16,-3-1 0-1,3-1-2-15,-3 2 5 0,3-2 0 16,-1 2-3-16,-1 1-1 16,-2-1-19-16,-5-1-5 15,0 0-4-15,-7 0 0 16,1 0 0-16,-3 2 4 16,0-3-19-16,0 1-9 15,-2 0-125-15</inkml:trace>
  <inkml:trace contextRef="#ctx0" brushRef="#br0" timeOffset="108180.285">2859 12863 465 0,'0'0'21'0,"0"0"28"15,0 0-49-15,0 0-1 0,0 0-12 16,0 0 13 0,17-3 1-16,-2 1 13 15,0 2 8-15,6 0-3 0,3 0-10 16,2 0-7-16,1 0-2 16,0 0 0-16,0 3 0 15,-4 2 2-15,3-5 4 16,-3 0-6-16,-1 0 0 15,-1 0 0-15,-3 0 1 16,0 0 1-16,-6 0-2 16,-4 0 0-16,-6 0 1 15,-1 0-1-15,-1 0 1 0,0 0 4 16,0 0 19-16,0 0-10 16,0 0 1-16,0 0-10 15,0 0 6-15,0 0 0 16,0 0-7-16,0 0 1 15,0 0-3-15,0 0 3 16,0 0-10-16,0 0-3 16,0 1-19-16,0-1-35 15,0 2-83-15,0 2-78 16,0-1 20-16</inkml:trace>
  <inkml:trace contextRef="#ctx0" brushRef="#br0" timeOffset="109432.231">8459 12896 522 0,'0'0'44'0,"0"0"-44"15,0 0-22-15,0 0-29 16,0 0 41-16,0 0 10 16,18 0 62-16,-4 2-33 15,2 0-9-15,-1-1 4 0,2 3-21 16,-1-4-3-16,-1 3 0 15,0 0 6-15,0-3-2 16,2 0 3-16,0 0-7 16,2 0-4-16,0 0 1 15,1 0-31-15,0 0-96 16,-6-2-38-16</inkml:trace>
  <inkml:trace contextRef="#ctx0" brushRef="#br0" timeOffset="109711.806">8536 12903 347 0,'0'0'86'16,"0"0"-86"-16,0 0 0 15,0 0 0-15,0 0 8 16,0 0 37-16,67 2 10 16,-43-6-7-16,6-2-23 15,2 1-19-15,-2-1-6 16,4 0-3-16,-2 4-8 16,2-2-75-16,2 1-47 15,-2-3-254-15</inkml:trace>
  <inkml:trace contextRef="#ctx0" brushRef="#br0" timeOffset="111000.805">12012 12767 388 0,'0'0'21'16,"0"0"25"-16,0 0-22 0,0 0-12 15,0 0-7-15,0 0 17 16,-8-1 5-16,8 1-10 16,0 0-5-16,0 0-12 15,0 0 2-15,0 0-2 16,8 0 4-16,6 3 2 15,7 3 2-15,10-2 6 16,9-1 20-16,10-1-11 16,10-1 8-16,6 2-24 15,4-3 5-15,1 1-12 16,-1 1 0-16,-1-1 0 16,3 1 4-16,-1 0-4 15,1 0 0-15,-1 0-3 16,-2-2 6-16,-4 3-4 15,-4 0 1-15,-5-2 0 0,-7 3-1 16,-5-3 0-16,-7 0-4 16,-6 2 9-16,-5-2-4 15,-6 0 1-15,-4-1 0 16,-1 0-1-16,-3 0 0 16,-3 0-8-16,3 0 6 15,-3 0-8-15,2 0-16 16,-1 0-30-16,2 3-77 15,0 2 8-15,3 2-101 16</inkml:trace>
  <inkml:trace contextRef="#ctx0" brushRef="#br0" timeOffset="111899.815">15099 12749 396 0,'0'0'90'0,"0"0"48"16,0 0-84-1,0 0-32-15,0 0-5 0,0 0 7 16,0-2 10-16,0 2-15 16,3 0-8-16,8 0-8 15,6-1-1-15,9-1-2 16,9 0 18-16,6 2-15 16,6-3 3-16,3 3-5 15,7 0 0-15,0 0-1 16,3 0 3-16,1 0 3 15,0 0-6-15,-3 0 2 16,-7 0-5-16,-7 0 3 16,-5 5-1-16,-4-2 1 15,-5 1-3-15,-7-2 3 0,-8 1 4 16,-5-2-3-16,-7 0-1 16,0 1 0-16,-3-2-2 15,0 0 1-15,0 0-2 16,0 0-2-16,0 0-14 15,0 1-13-15,0 0-17 16,0 2-49-16,0-1-133 16,-4-2-49-16</inkml:trace>
  <inkml:trace contextRef="#ctx0" brushRef="#br0" timeOffset="115670.989">2606 12664 422 0,'0'0'8'0,"0"0"-2"16,0 0-6-16,0 0-23 16,0 0-20-16,-66 13 36 15,52-5 7-15,1 2 0 16,-1 2 15-16,-2 3-3 15,5 2-7-15,1 0 6 16,6 3-11-16,2 4 0 16,2 5-8-16,0 0 8 15,10 5 0-15,7 0 4 16,4-1 2-16,3-1-1 16,9-4-3-16,3 0 3 15,5-6-4-15,7 3 0 16,4-5 11-16,7 0-1 0,3-3-1 15,8-3 15-15,3-1-4 16,4-6-1-16,1 0 0 16,4-1-15-16,-1-1 12 15,3-2-15-15,-3-3 1 16,-2 0 17-16,-2 0-2 16,-4-5-3-16,-5-4-5 15,-8-2 4-15,-8-1-1 16,-6-5 6-16,-8-1-12 15,-6 0 17-15,-8-3-10 16,-5 2 14-16,-5-1-1 16,-5 0-15-16,-4 2 20 15,-4 0-25-15,-1 0-2 16,0-1 22-16,-12 1-24 0,-9-5 9 16,-4-1-12-16,-10-5-13 15,-3 2 12-15,-3-3 1 16,-4 6 0-16,3 3 2 15,-3 5-2-15,4 4-2 16,2 2 2-16,-2 3-11 16,-4 4 3-16,-1 1-5 15,-2 2 6-15,-2 0 5 16,1 2-7-16,-2 3 9 16,2-1 0-16,2-3 0 15,4-1 6-15,2 0-4 16,5 0-1-16,0-2-2 15,-1-1 0-15,-3 1 1 0,-2 0-1 16,-3 2-8-16,-4 0-13 16,-2 0 9-16,-3 5-5 15,0-1 13-15,0 2-4 16,6 1 9-16,-2-3 7 16,7 2-7-16,1 2 0 15,1 0-4-15,1 0 2 16,1-1 1-16,3-1 2 15,2 2-2-15,-3 2-1 16,3 4 2-16,2 3 0 16,1 3 1-16,6-2-1 15,5-1 0-15,3-5-3 0,6-1 3 16,5 1-7-16,3-2-4 16,3 2-5-16,0 0-12 15,0 0-32-15,1 1 51 16,9 4-7-16,-1 1 2 15,3 3 1-15,1 5 11 16,3-1-41-16,2 2-20 16,6 0 29-16,5-3-21 15,5 0-12-15,4-6-96 16</inkml:trace>
  <inkml:trace contextRef="#ctx0" brushRef="#br0" timeOffset="118776.239">8633 12872 421 0,'0'0'152'0,"0"0"-72"0,0 0-61 16,0 0-19-1,0 0-16-15,0 0 16 0,0 0 1 16,36 8 9-16,-16-4 7 16,5-3-7-16,0 0 3 15,0-1-13-15,0 0 3 16,-2 0 3-16,-3 0-5 16,1-1-1-16,-5-6 0 15,-7 2-2-15,-5 1-5 16,-4-2-1-16,0 0 4 15,-13-3-5-15,-10 1-39 16,-5 4-21-16,-6 4-41 0,-4 4 95 16,2 10 9-1,1 1 12-15,10-3 9 0,6-1 24 16,9-3-39 0,7 3 0-16,3-2-1 0,0 3-12 15,3 1 4-15,12 2 18 16,6-1-11-16,7-5 6 15,3-3-8-15,-1-6-16 16,-1 0 5-16,-6 0-23 16,-3-7 3-16,-8-3-9 15,-8 2-5-15,-4 0-48 16,-6-3 84-16,-13 6-53 16,-7 0 14-16,-2 1 52 15,-4 4 96-15,7 0 23 16,6 0-68-16,10 7 18 15,9 5-69-15,5 1-45 0,22 2 33 16,14 2 5-16,17-3-29 16,19-4-77-16</inkml:trace>
  <inkml:trace contextRef="#ctx0" brushRef="#br0" timeOffset="119855.45">15284 12806 485 0,'0'0'34'0,"0"0"57"16,0 0-28-16,0 0-48 16,0 0-8-16,0 0-1 15,-1-8-6-15,13 8 1 16,6 0 3-16,3 0-4 16,4 0-2-16,2 0 2 15,5 0 0-15,6 0 2 16,4 0-2-16,2 0 11 15,-1 0-11-15,-4-7 0 16,-7 1 0-16,-8 0-1 16,-9 0 2-16,-6 2-1 15,-6 0 5-15,-3 1-5 16,0-3 8-16,-16 1-8 0,-12 1-33 16,-12 3 9-16,-11 1-18 15,-1 0 11-15,2 0 16 16,5 3 13-16,8 3 4 15,8 1-2-15,8-2 8 16,9 1-7-16,6-3-1 16,6-2-8-16,0 4-13 15,0-2 17-15,17 0 1 16,12 0 6-16,12-3 24 16,13 0-5-16,12-3-21 15,2-6 1-15,3 3-2 0,-1-1-52 16,-6-2-209-1</inkml:trace>
  <inkml:trace contextRef="#ctx0" brushRef="#br0" timeOffset="-183726.435">5135 2946 422 0,'0'0'10'15,"0"0"26"-15,0 0-1 16,0 0 2-16,0 0 12 15,0 0-21-15,-17-53 27 16,15 51-28-16,2 0 16 16,0 2 6-16,-2 0-26 0,2 0-9 15,0 0-14 1,0 0 0-16,0 0-7 0,0 0 3 16,0 0-4-16,0 2-6 15,3 8 8-15,3 1 6 16,0 1 8-16,4 3-8 15,1 2-2-15,1 1 2 16,1 3 0-16,5-2 1 16,0 0 5-16,1 0-7 15,2-4 1-15,-1-4-4 16,5-3 2-16,3-7-4 16,5-1 6-16,10 0 0 15,5-11 8-15,5-7-8 16,5-3 4-16,1-2 0 15,-2 2-8-15,0-1-6 16,-4 2-57-16,-3 2-16 0,-9 2-237 16</inkml:trace>
  <inkml:trace contextRef="#ctx0" brushRef="#br0" timeOffset="-181677.397">13190 6298 305 0,'0'0'7'0,"0"0"7"0,0 0 30 15,0 0-19-15,0 0-11 16,0 0 9-16,0 0 5 16,-9-20 14-16,9 20-19 15,0 0-10-15,0 0-6 16,0 0-7-16,0 0-7 15,-2 2 3-15,0 7 1 16,-1 4 3-16,-4 1 0 16,0 2 0-16,1 4 1 15,-1-1 12-15,2 0 2 16,1 0-13-16,4-3 9 16,0-3-10-16,1-2-1 15,12-2 1-15,5 0 30 16,5-4-17-16,6-1 9 15,5-4 5-15,1 0-25 16,1 0 4-16,1-4-11 0,-1-1 15 16,-2-1-22-16,3 2-6 15,-1 2-76-15,0-2-76 16,-2-4-193-16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44:53.251"/>
    </inkml:context>
    <inkml:brush xml:id="br0">
      <inkml:brushProperty name="width" value="0.05292" units="cm"/>
      <inkml:brushProperty name="height" value="0.05292" units="cm"/>
    </inkml:brush>
  </inkml:definitions>
  <inkml:trace contextRef="#ctx0" brushRef="#br0">1589 5055 470 0,'0'0'8'0,"0"0"29"16,0 0-3-16,0 0-29 15,0 0-4-15,0 0 5 16,0 0 21-16,-7-9-4 0,7 9 15 15,0 0-24-15,0 0-5 16,0 0 3-16,0 0-11 16,0 0 3-16,0 0-8 15,0 0 4-15,0 0-3 16,0 0-2-16,0 11-6 16,-1 4 11-16,-2 5 0 15,0 0 7-15,1 1-5 16,2 2-2-16,0 1 2 15,0 2-2-15,0 1 0 16,7 2 16-16,2 1-13 16,5-3 1-16,1 0-4 15,2-6 6-15,3-4 4 0,0-5-10 16,4-6 3-16,5 0-1 16,5-5 10-16,5-1-6 15,0 0 5-15,-3 0-11 16,-4-4 0-16,-3-2-11 15,-8 0-21-15,-5-1 2 16,-7 2-26-16,-6-1-13 16,-3-1 16-16,-5 1-29 15,-13-3-142-15</inkml:trace>
  <inkml:trace contextRef="#ctx0" brushRef="#br0" timeOffset="268.846">1762 5277 390 0,'0'0'90'0,"0"0"-90"16,0 0-19-16,0 0 17 15,0 0-9-15,0 0 22 16,80 26-14-16,-53-14 8 16,-4 0-1-16,-3 5-4 15,-3 1 0-15,-4 1 0 16,-4 4-2-16,-9 4 5 15,0 4-4-15,-4 11 2 16,-10 4 6-16,-9 1-5 16,3-4 3-16,-1-8-4 15,6-7-1-15,1-3 0 0,7-4-57 16,5-6-151-16</inkml:trace>
  <inkml:trace contextRef="#ctx0" brushRef="#br0" timeOffset="1122.446">3333 5362 429 0,'0'0'27'0,"0"0"19"16,0 0-40-16,0 0-2 15,0 0-4-15,0 0 1 16,0 0-1-16,2 0 3 16,3 2-1-16,1 2 6 15,8 1 26-15,-1 0-12 16,8 3 11-16,0-1-24 15,1-1-1-15,1 3 1 16,-1-3 6-16,1 0-11 16,4 2-1-16,6-3-3 15,0-2 4-15,4-3-6 0,2 0 8 16,-5 0-6-16,-2-5 6 16,-5 0-1-16,-7 3-5 15,-6 1 2-15,-7 1-2 16,-2 0 0-16,-5 0-7 15,0 0 4-15,0 0 2 16,0 0-12-16,0 0-32 16,0 8-19-16,-5 2 6 15,-4 1-46-15</inkml:trace>
  <inkml:trace contextRef="#ctx0" brushRef="#br0" timeOffset="4993.656">7966 6125 311 0,'0'0'65'16,"0"0"-44"-16,0 0-21 15,0 0 0-15,0 0 24 16,0 0 21-16,0 0 13 15,0 0-3-15,0 0-25 16,2 0-5-16,2 0-11 16,8 0-3-16,0 0 3 15,5 1-13-15,2 3-1 16,4 1 4-16,4 3 2 16,4-2-4-16,5 4 2 15,4-3 1-15,5 0-1 16,1 0-3-16,3-1-1 15,0-1 10-15,-2 1-9 0,-1-3-1 16,-3 0 0-16,-2-1 5 16,-2-2-6-16,-5 0 1 15,-1 0-5-15,-6 0 5 16,-7 0 8-16,-7 0-5 16,-6 0-6-16,-4 0 3 15,-3-1-4-15,0-1 4 16,0 2-2-16,0-1 2 15,0 0 0-15,0 1-6 16,0 0-27-16,0 0-53 16,0 0-22-16,0 6 58 15,0 0-122-15</inkml:trace>
  <inkml:trace contextRef="#ctx0" brushRef="#br0" timeOffset="6301.663">11710 6107 366 0,'0'0'31'0,"0"0"-8"16,0 0 5-16,0 0-9 0,0 0-16 15,0 0 5-15,0-15 15 16,0 13-6-16,0 1-9 16,6 0-7-16,3 1-1 15,3 0 1-15,4 0-2 16,2 0 2-16,4 0-1 16,3 1 11-16,4 3-12 15,-1 0 2-15,2 2-2 16,-3-2 1-16,0 2 0 15,-1-2 0-15,-3 1 1 16,0-1-1-16,-2 0 0 16,-3-3-1-16,0 2 3 0,-3 0 6 15,-3-3-3 1,-3 2 2-16,-5-2-7 0,-2 0-1 16,-2 0 1-16,0 1 4 15,0-1 7-15,0 0 2 16,0 0-1-16,0 0-2 15,0 0 10-15,0 0-1 16,0 0-18-16,0 0 6 16,0 0-1-16,0 0-11 15,0 0 5-15,0 0-2 16,0 0-16-16,0 2-58 16,0 0-23-16,-4 2 32 15,-7 0-55-15,3-4-88 16</inkml:trace>
  <inkml:trace contextRef="#ctx0" brushRef="#br0" timeOffset="9958.996">19762 6204 208 0,'0'0'55'0,"0"0"27"15,0 0-30-15,0 0-16 16,0 0-15-16,0 0 8 16,0 0 8-16,-1-5 10 15,1 4-31-15,0 1-16 16,0 0-6-16,0 0 6 0,0 0 9 15,0 0-9-15,4 0-9 16,3 0 9-16,2 1 6 16,3 4-3-16,3 2-6 15,1 0 1-15,3 2 2 16,3-1 6-16,3 0-6 16,4 0 0-16,4 2 2 15,1 1-2-15,4-2 3 16,1 3-2-16,-1-1-1 15,0-1 0-15,-3 2-6 16,-4-2 6-16,-5 2 0 16,-4-2 1-16,-4-3-2 15,-5 2-3-15,-4-3 4 16,-2-2 0-16,-3-1-1 0,-3 0-5 16,0-1-1-16,-1 1-47 15,0 0 8-15,0 0 0 16,0 1-14-16,0 0-39 15,0-2-33-15,1-2 0 16</inkml:trace>
  <inkml:trace contextRef="#ctx0" brushRef="#br0" timeOffset="11984.854">4769 6995 205 0,'0'0'26'0,"0"0"25"15,0 0 1-15,0 0-15 16,0 0-19-16,0 0-12 16,29-32 31-16,-24 28 7 0,-1 2 4 15,3-2-24-15,0 3 4 16,0-1-5-16,2 2-6 16,2 0-10-16,7 0 1 15,3 0 12-15,4 0 8 16,4 0-10-16,2 0-3 15,2-2-11-15,2-1 6 16,0 1 1-16,0-2-9 16,1 2 0-16,-1-2-2 15,4 3-2-15,1-2 2 16,1 3 0-16,4 0 2 16,-4 0 4-16,-1 0-6 0,3 0-2 15,-3 3 1-15,6 0 1 16,-1 1 3-16,-2 0-3 15,5-3 0-15,-4 1 0 16,1-2-1-16,-2 0 1 16,0 0 0-1,-3 0 2-15,-3 0-2 0,-2 0 0 16,-6 0 0-16,-6 0 0 16,0 0-2-16,-4 0 2 15,-4 0-5-15,-3 1 6 16,0-1-1-16,-4 1 2 15,-3-1-2-15,2 2 0 16,-5-2 0-16,0 0 9 16,2 0-5-16,-3 0 3 15,0 0 1-15,-1 1-5 0,0-1-3 16,1 0 2-16,-1 0-1 16,0 0 5-16,0 0-5 15,0 0 1-15,0 0-2 16,0 0 1-16,0 0 8 15,0 0-9-15,0 0 0 16,0 0 1-16,0 0 1 16,0 0-2-16,0 0 6 15,0 0-6-15,0 0-6 16,0 0 6-16,0 0 3 16,0 0-3-16,0 0-11 15,0 0-5-15,0 0 0 16,0 0-13-16,0 0 15 0,0 0-26 15,0 0-9-15,0 0-26 16,0 1-37-16,0 4-48 16,0-1-27-16</inkml:trace>
  <inkml:trace contextRef="#ctx0" brushRef="#br0" timeOffset="13813.158">8391 6308 144 0,'0'0'13'15,"0"0"3"-15,0 0 23 16,0 0 25-16,0 0-12 16,0 0-27-16,41-53 19 15,-36 47-27-15,2 0-5 16,-1 2 8-16,-3 0 12 16,-1 2 4-16,1-1 3 15,-3 3-16-15,0 0 2 16,0 0-20-16,0 0 10 0,0 0-15 15,0 0-12-15,0 0 12 16,0 0-1-16,4 3-3 16,0 3 4-16,-1 3-1 15,4-2 5-15,-3 2 6 16,3 2-7-16,0 0 8 16,0 3-11-16,-1 3 8 15,-3-2 9-15,-1 3-13 16,0 1 2-16,-2 4 2 15,0-2-4-15,0 0 8 16,0 0-6-16,-4-5 8 16,1-1-8-16,-1-1-4 15,2-2-1-15,-1 1 4 16,-1 1 3-16,-1 0-1 0,3-1-7 16,-3 2 0-1,-1 2 1-15,-3 1 1 0,-3 1-2 16,-1 2 3-16,-2 0-6 15,0-2 14-15,-2 1-11 16,0-2 0-16,3-2 2 16,-2-1-2-16,3-4-1 15,1 0 1-15,-2-1 0 16,1-1 1-16,-3 0-1 16,4-1-1-16,-2-1-1 15,-1 1-46-15,4-3-66 0,-3-3-80 16,3-2-202-1</inkml:trace>
  <inkml:trace contextRef="#ctx0" brushRef="#br0" timeOffset="15637.059">3821 6229 370 0,'0'0'6'16,"0"0"45"-16,0 0-20 16,0 0-26-16,0 0-2 0,0 0-3 15,-52-7 13-15,49 6 34 16,0-2 13-16,3 3-33 16,-3-2-22-16,1 1 6 15,-1 0-6-15,-1 1-1 16,-2-2-1-16,-4 2-2 15,-1 0 7-15,-3 0-8 16,1 0 1-16,-3 4-2 16,-1 1 1-16,2 1 0 15,-3 0 0-15,2 1 0 16,2-1 0-16,3 2-2 16,1-2 2-16,1 0 0 15,1 1-5-15,1 1 5 16,1 1 0-16,0 1 0 15,0 3-2-15,-3 3-1 0,2 2-3 16,-1 3 6-16,-1 1 5 16,3 2-5-1,-1 2 0-15,0-2 1 0,2 0 3 16,-1-3-4-16,1 0 1 16,3-2-1-16,-1 0 3 15,3-2 1-15,0 2-4 16,0 0 1-16,0 1-1 15,0 2 2-15,0 1-2 16,3 0 9-16,2 0-5 16,-1-2-1-16,2 1 0 15,2 0 2-15,-2-2-4 0,1-1 2 16,5-1-3-16,-4-2 1 16,1-1-1-16,3-3 0 15,-3-1 0-15,3-1-5 16,-3-1 6-16,2-1-4 15,1-2 6-15,1-2-8 16,5 1 5-16,0 0-3 16,1 0 0-16,3-1-34 15,-1 2-45-15,4-1-47 16,-1 1-74-16</inkml:trace>
  <inkml:trace contextRef="#ctx0" brushRef="#br0" timeOffset="23075.602">6048 6932 87 0,'0'0'105'0,"0"0"-59"16,0 0 12-16,0 0-14 15,0 0-10-15,0 0-21 16,0 0-11-16,-1-9 19 16,1 6-16-16,0 1 13 15,0 1-5-15,-1 1 2 16,1-1 16-16,0 1-25 16,0-2 2-16,0 2-3 0,0 0-2 15,0 0-2-15,0 0-1 16,0 0 0-16,0 0-1 15,0 0 1-15,0 0-1 16,0 0-5-16,0 0 0 16,1 0 6-16,4 0 0 15,1 0 0-15,2 0 0 16,1 3 0-16,2-2 0 16,0 1 1-16,6 2-1 15,-1-2 0-15,2 4 0 16,0-3 10-16,0 1-10 15,-2 0 0-15,2-2-9 16,-2 0 9-16,0 1 3 16,0-2-2-16,-2 1 4 15,-1 0-5-15,-3-2 0 0,-4 0 0 16,1 0 0-16,-5 0 2 16,-2 0-1-16,1 0-1 15,-1 0-8-15,0 1-14 16,0 1-30-16,-1 1-62 15,-10 1-37-15</inkml:trace>
  <inkml:trace contextRef="#ctx0" brushRef="#br0" timeOffset="23640.747">6076 6977 172 0,'0'0'57'16,"0"0"-53"-16,0 0 1 15,0 0-5-15,0 0 70 16,0 0-21-16,19 0-21 15,-5 0-21-15,2 0 1 16,1 0-1-16,2 3 9 16,-1 2-11-16,-1-1 1 15,0 0-3-15,0 1 15 16,-1-1-15-16,-1 1 9 0,-3 0-9 16,-1 0 2-16,-2-1-4 15,-1 1-2-15,-2-3-4 16,-4 1 5-16,3-1 6 15,-3-1-6-15,-2-1 0 16,0 0 0-16,0 1 1 16,0-1-1-16,0 0-8 15,0 0 8-15,0 0-3 16,0 0 3-16,0 0 0 16,0 0 0-16,0 0 0 0,0 1-11 15,0 0 1-15,0 1 8 16,0 0-3-16,0-2-13 15,0 1 17-15,0 0-13 16,0 2 3-16,0-3 3 16,0 2-19-16,-2-1-24 15,0 2-12-15,-1-1-13 16,3-2-55-16</inkml:trace>
  <inkml:trace contextRef="#ctx0" brushRef="#br0" timeOffset="24433.075">6250 7007 252 0,'0'0'61'16,"0"0"-61"-16,0 0-4 15,0 0 4-15,0 0 8 16,0 0 26-16,23 0-6 16,-13 0-11-16,1 0-5 0,-1 0-12 15,5 0 1-15,-4 0-2 16,2 0 2-16,0 0-1 15,-1 0 6-15,-3 0-2 16,0 0-4-16,-4 0-2 16,-3 0-14-16,-1 0 2 15,-1 0-10-15,0 0-5 16,0 0 3-16,0 0-21 16,0 1-11-16,0 1 21 15,0 2 26-15,0 0-38 16,0-2-16-16</inkml:trace>
  <inkml:trace contextRef="#ctx0" brushRef="#br0" timeOffset="28103.464">11883 4799 167 0,'0'0'94'16,"0"0"-30"-16,0 0-14 15,0 0-18-15,0 0-5 16,0 0-16-16,0 0-9 16,8-37-1-16,-7 33 0 15,-1-1 0-15,0 2 9 16,1 1-4-16,-1-1 1 15,0 1 1-15,0-2 2 16,0 2-5-16,1 0 4 16,-1 2-8-16,0-1-1 0,0 1 13 15,0 0-13 1,0 0 0-16,0 0-4 0,0 0-2 16,0 0 3-16,0 5-5 15,0 7 5-15,0 1 2 16,0 4 2-16,0 1-4 15,0 4 7-15,-1-1 2 16,-2 2-2-16,-2 1 15 16,3-1-2-16,0 1-5 15,-1-1 9-15,0-3-2 16,1 2-3-16,0-3-16 16,0-3 7-16,0-2-7 0,-1-1 4 15,2-2-4 1,-1-2-4-16,0-1-9 0,0 0-30 15,-4-3-37-15,2-1 9 16,-6-4-22-16,-1 0-95 16</inkml:trace>
  <inkml:trace contextRef="#ctx0" brushRef="#br0" timeOffset="28542.844">11620 4967 627 0,'0'0'10'0,"0"0"19"0,0 0-24 16,0 0-9-16,0 0 4 16,0 0-2-16,-7 3 2 15,7 3 0-15,5 3 0 16,0 3-1-16,1 3 1 15,1 5 1-15,-1 3-1 16,2 3 0-16,-2 1 2 16,2 2 2-16,-1 0-8 15,3 0 8-15,1-2-3 16,0-3 0-16,2-3 0 16,0-2-1-16,4-2 0 15,-1-3 0-15,4-5 4 0,1-5 4 16,1-3-6-16,1-1-1 15,1-4 3-15,0-8-1 16,-3-5 7-16,0-1-9 16,-4 0 6-16,-1 0-14 15,-1 2-4-15,-5 3-3 16,-1 4-39-16,-4 1 7 16,1 8-37-16,-1 0-38 15,0 0-111-15</inkml:trace>
  <inkml:trace contextRef="#ctx0" brushRef="#br0" timeOffset="39155.144">1432 8169 377 0,'0'0'0'16,"0"0"-25"-16,0 0-86 15,0 0 76-15,0 0 35 16,0 0 119-16,0 0-59 16,-2-2-42-16,2 2-7 15,0 0-2-15,0 0 3 16,0 0-10-16,0 0 1 15,2 0-6-15,3 6 3 16,4 3 0-16,0 3 0 16,5 1 5-16,1 1-2 15,4 2 10-15,1-1 8 16,0-1-17-16,4-3 14 0,-2-3-1 16,3-2-14-1,-2-3 25-15,-3 0 9 0,1-3-26 16,-5 0 13-16,-1 0-21 15,-2 0 11-15,-5 0-13 16,-3 0-1-16,-2 0 5 16,-3 0-5-16,0 0 7 15,0 0-7-15,0-2-9 16,-6-4-127-16,-2-4-18 16,3-4-143-16</inkml:trace>
  <inkml:trace contextRef="#ctx0" brushRef="#br0" timeOffset="39457.306">1682 8160 118 0,'0'0'92'0,"0"0"-92"16,0 0 1-16,0 0 8 15,74 13 21-15,-47-9 28 16,-2 0-20-16,-2 3-3 15,-1 2-20-15,-4 1-9 16,-1 3-2-16,-4 1 3 16,-4 1-1-16,0 2-4 15,-9 1-2-15,0 2 3 16,-4 1-1-16,-12 1 7 16,-4 2-1-16,-1-4 9 0,-2-1-15 15,3-1-2-15,-1-5 0 16,1 2 6-16,-1-1-6 15,0-1-47-15,6-5-190 16</inkml:trace>
  <inkml:trace contextRef="#ctx0" brushRef="#br0" timeOffset="46869.581">6813 8799 334 0,'0'0'55'0,"0"0"-50"16,0 0-2-16,0 0-3 15,0 0 9-15,0 0 40 16,0 0 5-16,0 0-18 16,-2 0-27-16,2 0-9 15,2 0-1-15,5 0 1 16,1 0 0-16,5 5 12 16,1 1-14-16,4 1 4 15,1-1-4-15,5 2 4 16,1-2 7-16,1 0-7 15,-1-1-1-15,1-1 8 16,-4 1 11-16,0-2-9 16,-2 0-7-16,-1 0 18 0,0-1-10 15,-4 0-9-15,0 0 1 16,-2-1 1-16,0 0-1 16,-2 1-2-16,-1-2-1 15,-1 0-1-15,-1 0-2 16,-3 1 2-16,1-1 0 15,-3 2-5-15,2 1-17 16,-2 0-9-16,1 3-59 16,0 2 2-16,3-1-28 15,0-1-93-15</inkml:trace>
  <inkml:trace contextRef="#ctx0" brushRef="#br0" timeOffset="48766.787">14329 8721 76 0,'0'0'154'0,"0"0"-75"0,0 0-57 15,0 0-11-15,0 0-4 16,0 0 32-16,0 0 13 15,0-4 6-15,0 4 5 16,0 0-32-16,0 0-17 16,2 0-14-16,0 0-3 15,1 0 3-15,3 0 6 16,5 0-6-16,1 3-2 16,6 3 2-16,3-2 2 15,6 1 0-15,3 0 3 16,9 0-4-16,3-1 0 0,4 0 2 15,1 2-1 1,-1-2 14-16,-4 1-16 0,-1-1 0 16,-1 0 3-1,1-1 5-15,0-1 6 0,-1 2-13 16,-4-3 0 0,-5 2 2-16,-4-2 2 0,-4-1-5 15,-4 0-1-15,-4 0 1 16,-6 0 2-16,-4 0-2 15,-5 0-1-15,0 0 0 16,0 0 1-16,0 0-1 16,0 0-13-16,0 0-3 15,-3 0-37-15,-5 4-77 16,-3 5 32-16,3-2-54 0</inkml:trace>
  <inkml:trace contextRef="#ctx0" brushRef="#br0" timeOffset="49988.102">17736 8761 226 0,'0'0'87'0,"0"0"-49"15,0 0-12-15,0 0-13 16,0 0 6-16,0 0-4 15,11-6 29-15,-9 6 15 16,1 0-25-16,5 0-29 16,6 0-2-16,7 0 1 15,4 1-1-15,4 2-3 0,1 2 0 16,-1-1 3-16,1 0-3 16,-1-1 1-16,1 0-1 15,-5 0 0-15,0-1 2 16,-7 0-2-16,-7-2-8 15,-5 1-14-15,-3-1-31 16,-3 2-36-16,0 0-25 16,0 1-63-16,0-1 77 15</inkml:trace>
  <inkml:trace contextRef="#ctx0" brushRef="#br0" timeOffset="50923.057">20554 8928 179 0,'0'0'47'15,"0"0"-31"-15,0 0 19 16,0 0-4-16,0 0 18 15,0 0 15-15,27-12 7 16,-19 8 23-16,3 0-24 16,3-1-47-16,4 2-6 15,3 0-9-15,2 3-3 16,6 0 3-16,3 0-8 16,3 0 6-16,3 2 1 15,0 2 0-15,-1-1 4 16,-3-3 3-16,-6 0-4 15,-4 0-3-15,-6-5 19 16,-2-2-13-16,-5-2-5 16,1 1 0-16,-6 3-5 0,-1-3 3 15,-4 5-12-15,-1 2 0 16,0-2-9 0,-10 0-43-16,-14 2-56 0,-13 0-88 15,-10-2-26-15</inkml:trace>
  <inkml:trace contextRef="#ctx0" brushRef="#br0" timeOffset="52577.219">4274 9479 389 0,'0'0'91'0,"0"0"3"16,0 0-36-16,0 0-31 0,0 0 1 16,0 0 4-16,-8 0 1 15,8 0 11-15,0 0-32 16,0 0-2-16,0 0-10 16,0 0 0-16,0 0-1 15,11 0 2-15,7 0 7 16,5 0-8-16,2 0 0 15,2 0 2-15,3 0-2 16,0 0 0-16,5 3 0 16,2-3 0-16,4 0 7 15,3 0-5-15,-4 0-2 16,-4-3-1-16,-3 0-7 0,-8-1-20 16,-4 2 8-1,-4 1-18-15,-5 1-8 0,-6 0-30 16,-6 0-69-16,0 0-18 15,-4 1-131-15</inkml:trace>
  <inkml:trace contextRef="#ctx0" brushRef="#br0" timeOffset="53058.46">4275 9570 62 0,'0'0'73'16,"0"0"-53"-16,0 0-13 16,0 0 37-16,0 0 29 15,0 0 12-15,22 14-16 16,-4-11-41-16,1-1 12 16,6 0-26-16,0 0-10 0,2-1 9 15,3 0 21-15,2 0-27 16,4-1 5-16,2 0-1 15,-1 0 6-15,-7 0-12 16,-1 1 0-16,-6-1 1 16,-3 0-6-16,-7 1 1 15,-4-1-10-15,-6 0 9 16,2 0-1-16,-5 1-26 16,4 0-60-16,-3 2 13 15,1-1 8-15,1-2-38 16,-1 0-92-16</inkml:trace>
  <inkml:trace contextRef="#ctx0" brushRef="#br0" timeOffset="65908.163">7056 8855 22 0,'0'0'53'0,"0"0"-50"15,0 0 19-15,0 0 15 0,0 0 0 16,0 0-1-16,0 0-1 16,0 0-13-16,-3-19 32 15,1 16-44-15,2 1 15 16,0-1-7-16,0 1 14 15,-2 1-15-15,2-1-13 16,-1 0 15-16,0 2-10 16,1-1 14-16,0 1 0 15,0 0-18-15,0 0 5 16,0 0-7-16,0 0-3 16,0 0 5-16,0 0-5 15,0 0 1-15,0 0-1 16,0 0-9-16,6 0 0 0,7 1 8 15,4 6 0-15,3 1 1 16,3 2 6-16,-2-1-5 16,1 3-1-16,1-2 2 15,0 2 2-15,2 0 2 16,0-3-6-16,2 0 3 16,-1-3 22-16,-4-1-12 15,-2 0 5-15,-4-3-12 16,-2 1 8-16,-5-2-9 15,-3-1 5-15,-3 1-8 16,-3-1-2-16,0 0 2 16,0 0 5-16,0 0-7 15,0 0-8-15,0 0-3 16,0 0-14-16,0 0-21 16,0-1-40-16,0-7-195 15</inkml:trace>
  <inkml:trace contextRef="#ctx0" brushRef="#br0" timeOffset="66318.701">7287 8843 229 0,'0'0'98'15,"0"0"-28"-15,0 0-28 0,0 0 0 16,0 0-5-16,0 0 3 15,-6-15-40-15,6 15-3 16,16 0 3-16,5 0 1 16,4 0 4-16,4 0 1 15,0 9-6-15,-1 1 0 16,-1 1 0-16,-4 3 3 16,-4 1-6-16,-4 0 1 15,-1 0-2-15,-7 1 6 16,-3 1-10-16,-2-1 16 15,-2-1-11-15,-2 1 3 16,-10 0 0-16,-7 0 6 16,-2-3 13-16,0-2-4 15,-1 1-5-15,5-6 12 16,0 0-11-16,1 1-6 0,1-3-3 16,6 1-2-16,3 0-4 15,3 2-27-15,2-1-98 16,1 1-12-1,0-3-106-15</inkml:trace>
  <inkml:trace contextRef="#ctx0" brushRef="#br0" timeOffset="71284.146">14246 8676 197 0,'0'0'64'0,"0"0"-44"0,0 0 44 15,0 0-40-15,-49 59 14 16,37-46 36-16,3-2 52 16,3-2-80-16,1-1-46 15,3-1 2-15,0 3 2 16,-1 4-8-16,3 2 8 15,0 7 1-15,0 3 3 16,5 3-6-16,13 1 6 16,8 3-5-16,9-3-2 15,10 2-1-15,10-3-21 16,7 0-13-16,8 2-83 16,5-3-1-16,5-4-144 0</inkml:trace>
  <inkml:trace contextRef="#ctx0" brushRef="#br0" timeOffset="72351.095">18687 8701 338 0,'0'0'49'0,"0"0"29"0,0 0-27 15,0 0-12-15,0 0-14 16,0 0 17-16,0 0-14 16,0-5-22-16,0 5 11 15,0 0-17-15,0 0 1 16,7 6-1-16,2 3 1 15,0 0-3-15,0 1 0 16,-3 1 2-16,0 5-2 0,-2 1-1 16,2 3 3-16,-5 2 6 15,-1 5-6-15,0 3 0 16,-5 1-9-16,-7-2 9 16,-6-3-8-16,-7-4 2 15,-4-3 3-15,-3 0-8 16,-2 0-36-16,-1-2 32 15,-1 1-60-15,-1 0-4 16,-1-2-36-16,0-3-95 16</inkml:trace>
  <inkml:trace contextRef="#ctx0" brushRef="#br0" timeOffset="74755.711">4225 9407 170 0,'0'0'16'15,"0"0"-16"-15,0 0-7 0,0 0-23 16,0 0 30-16,0 0 8 16,0 0-5-16,-27-24-2 15,27 24 6-15,0-1-7 16,-3 1 2-16,0-1-2 16,3 0 2-16,-2 1 12 15,0 0 31-15,-2 0-21 16,-1 0 9-16,-2 0-33 15,-2 0 1-15,-1 7 6 16,-3 4-5-16,0 0 7 16,-3 2 2-16,0 2-9 15,-2 3 24-15,0 0 2 16,4 3-19-16,-2 1 9 16,5 3-9-16,4 2-4 0,4 0 3 15,3 4-5-15,3 2-6 16,19 6 1-16,8 4 2 15,8 6 1-15,6 4 3 16,6-1-3-16,2-3-1 16,3-5-30-16,6-8-30 15,10-9-21-15,4-12-113 16</inkml:trace>
  <inkml:trace contextRef="#ctx0" brushRef="#br0" timeOffset="75277.285">5071 9470 423 0,'0'0'0'0,"0"0"-10"16,0 0-97-16,0 0 97 16,0 0 10-16,0 0 2 15,44 33 37-15,-28-13-7 16,1 4 1-16,-1 7-15 16,0 2-15-16,-5 4-3 15,-1 4 1-15,-1 4 11 16,-3 6-9-16,-3-2 1 15,-3-1 6-15,0-4-10 0,-7-4 5 16,-11-2-2-16,-9 1 1 16,-9 1 1-16,-10 2-5 15,-9 1 2-15,-6-2-8 16,-5-3-40-16,2-5-79 16,2-9-85-16</inkml:trace>
  <inkml:trace contextRef="#ctx0" brushRef="#br0" timeOffset="77387.545">7893 7370 131 0,'0'0'39'0,"0"0"-3"15,0 0 25-15,0 0-51 16,0 0 14-16,0 0 11 16,0 0 7-16,-2-37-5 15,0 32-15-15,1 2 26 16,1-2-8-16,0 3-11 16,0 1-3-16,0 0-9 0,0 1 3 15,0 0-19-15,0-2 16 16,0 2-17-16,0 0 8 15,0 0-6-15,0 0-2 16,0 0-2-16,0 0 2 16,0 2-5-16,0 9 2 15,0 6-1-15,0 3 4 16,3-1 0-16,1 2-1 16,1 0 1-16,-1 1 2 15,1-2-2-15,-1 1 0 16,-1-2 0-16,1-3 6 15,-1 1-5-15,1-6 10 16,-1 2-10-16,0-5-1 16,-2 0 13-16,1-1-11 15,-2-2 2-15,0-3-3 0,3-1 0 16,-1-1-1 0,2 0 36-16,5 0 5 0,7-12-6 15,7-4-31-15,7-6-1 16,1-3 3-16,-1 1-1 15,0 1-3-15,-1 0-2 16,1 3-6-16,0 1-6 16,-1 3-13-16,-1 4-20 15,0 8-20-15,-4 1-93 16,-4 3-39-16</inkml:trace>
  <inkml:trace contextRef="#ctx0" brushRef="#br0" timeOffset="93205.772">2468 5614 31 0,'0'0'63'15,"0"0"22"-15,0 0 15 16,0 0-46-16,0 0-28 16,-2 53 4-16,2-47 0 15,0-1-2-15,0-5-13 16,0 0-5-16,0 0 10 16,0 0-13-16,8 0 0 15,9 0 32-15,7 0-10 16,8-9-29-16,8-3 0 15,7-3-102-15,5-6-112 16</inkml:trace>
  <inkml:trace contextRef="#ctx0" brushRef="#br0" timeOffset="95585.082">2497 7718 64 0,'0'0'600'0,"0"0"-599"16,0 0-1-16,0 0 0 0,0 0-30 16,0 0 30-16,27 0 1 15,-6-1 0-15,0-2 1 16,2 1 9-16,1 1-10 16,-3-1-1-16,0 0-36 15,-5 0-5-15,-3 0-6 16,-4 0-27-16,-6-1-3 15,-3 0-3-15,-3-1-50 16</inkml:trace>
  <inkml:trace contextRef="#ctx0" brushRef="#br0" timeOffset="95779.832">2514 7674 362 0,'0'0'13'0,"0"0"21"15,0 0-7-15,0 0-27 0,0 0-6 16,0 0 6-16,47-6 3 15,-13 6-2-15,5 0 6 16,2 4-3-16,0 5-1 16,-5 2-3-16,-2 3 0 15,-6 1-2-15,-7 2-3 16,-8 5-15-16,-11 5-48 16,-7 3-143-16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46:40.527"/>
    </inkml:context>
    <inkml:brush xml:id="br0">
      <inkml:brushProperty name="width" value="0.05292" units="cm"/>
      <inkml:brushProperty name="height" value="0.05292" units="cm"/>
    </inkml:brush>
  </inkml:definitions>
  <inkml:trace contextRef="#ctx0" brushRef="#br0">5025 968 17 0,'0'0'13'0,"0"0"7"16,0 0-8-16,0 0 7 16,0 0-19-16,0 0 0 15,0 0-8-15,-20-5-15 16,15 5 11-16,3 4 11 16,0 1-27-16</inkml:trace>
  <inkml:trace contextRef="#ctx0" brushRef="#br0" timeOffset="374.192">5025 968 313 0</inkml:trace>
  <inkml:trace contextRef="#ctx0" brushRef="#br0" timeOffset="1509.891">5025 968 313 0,'-40'62'31'0,"35"-62"32"0,3-4 0 0,0 2-27 16,-1 0-17-16,3-1-8 15,-2 0 16-15,0-2 7 16,2 1-11-16,0-2-13 16,0 1 2-16,0 1-11 15,2-2-1-15,4-1 0 16,2-1 8-16,-2 0-16 16,3 1 14-16,5 2-6 15,0-2 0-15,4 2 10 16,0-2-10-16,1 0-8 15,1-1 6-15,3 2 2 16,-2 0-7-16,1 3 6 0,1-1-2 16,0 2 1-1,4 0 2-15,3 0-6 0,6 0 6 16,2 0-2-16,7 2-11 16,5 0-19-16,3 0-26 15,4 0-11-15,4 0 11 16,-1-1-23-16,-1-2 14 15,-4-1 33-15,-4-1 25 16,-5 0 8-16,-4 1 2 16,-3 2 34-16,-1-1 12 15,5 2-12-15,7-2-29 16,4 2-2-16,6-1 7 16,1-1-5-16,4 1-2 15,1 2-4-15,2 0 0 16,0 0-5-16,-3 0-3 0,-3 0 6 15,-1 0 4 1,-4 0 0-16,-4 0 3 0,-1 2-5 16,-2 7 0-16,-3-2 0 15,3 3 0-15,-1 1 0 16,3 0 3-16,-2-2-5 16,0 0 4-16,3-1-4 15,4-1 2-15,1 0-7 16,4 1 7-16,2-2 0 15,-1 2 1-15,1 0-1 16,0-1 9-16,-3 3-9 16,-1 0 0-16,3-2 3 0,-2 2 5 15,5 0 3-15,1 0-10 16,1-3-1-16,4-2 7 16,2-1-5-16,5-2 21 15,1-2-18-15,-2 0 3 16,-4 0-5-16,-3 0 15 15,0 0-13-15,-3 1 7 16,3-1 1-16,1 2-5 16,2-2 10-16,2 2-14 15,1-1 1-15,1 0-5 16,0-1 0-16,1 2 7 16,-1 0-9-16,-1-2 2 15,-2 1 0-15,0-1 1 16,-2 0 0-16,4 0 0 0,-2 0 0 15,-1 0-1-15,0 0 0 16,-3 1 3-16,-3 1 2 16,-1 1-3-16,-4 0-2 15,-4 0 9-15,-2 0-8 16,-3 0-1-16,-5 0 2 16,-4 3-4-16,-3-2 4 15,-4 1-5-15,-2 1 7 16,-2-2-8-16,0 0 9 15,0 0-10-15,-4-2 9 16,1 0-5-16,-4-1 2 0,0-1 0 16,-3 0-1-1,1 0 0-15,0 0 0 0,0-2 1 16,-1 0 5-16,-3 0-6 16,-2 0 0-16,-3 0 1 15,-7 2 0-15,0 0-1 16,-4 0-10-16,-1 0 7 15,-2 0 3-15,-1 0 0 16,0 0 0-16,-1 0 0 16,0 0 2-16,0 0 12 15,0 0 1-15,0 0-12 16,0 6-3-16,-4 5-43 16,-14 1-67-16,-10-3-239 15</inkml:trace>
  <inkml:trace contextRef="#ctx0" brushRef="#br0" timeOffset="8023.271">5066 2345 481 0,'0'0'44'0,"0"0"46"16,0 0-49-16,0 0-11 15,0 0-27-15,0 0 2 16,0 0-5-16,-9-19 0 15,9 19 0-15,0 0-4 16,0 0-2-16,0 0-7 16,7 0 7-16,13 0 6 15,4 0 2-15,7 1 2 16,6-1-4-16,1 2-32 16,1-2-25-16,2 0-22 15,-4 0-49-15,-4 0-94 16</inkml:trace>
  <inkml:trace contextRef="#ctx0" brushRef="#br0" timeOffset="8276.189">5294 2402 37 0,'0'0'0'15,"0"0"-37"-15</inkml:trace>
  <inkml:trace contextRef="#ctx0" brushRef="#br0" timeOffset="11512.714">236 4694 261 0,'0'0'45'15,"0"0"25"-15,0 0-37 0,0 0-21 16,0 0-3-16,0 0 20 15,-17-20 8-15,17 20-5 16,0-1-1-16,0 1 12 16,0 0-16-16,0 0-5 15,0 0-9-15,0 0 9 16,0 0-15-16,0 0-3 16,0 0-1-16,0 0-3 15,0 0-1-15,0 5-2 16,0 5 1-16,0 2 2 15,10 3-1-15,-2-2 1 16,1 2-5-16,5-1 5 16,1-1-1-16,2 1 0 15,5-2 1-15,7-2 1 16,2 1 0-16,-1-2 6 16,4-1-6-16,-1 1 7 0,-2-3-5 15,-6 1-1-15,-7-2-2 16,-5-2-2-16,-3-2 2 15,-6 0 8-15,-4 1-7 16,0-2-1-16,0 0 8 16,0 0-5-16,0 0-3 15,0-2 0-15,0-8-43 16,0-3-72-16,0-4-34 16,-2 0-45-16,-5 2 42 15</inkml:trace>
  <inkml:trace contextRef="#ctx0" brushRef="#br0" timeOffset="11815.002">497 4724 109 0,'0'0'73'0,"0"0"22"0,0 0 18 16,0 0-48-16,0 0 29 15,0 0-13-15,-54-26-46 16,51 25-16-16,3 1-19 16,0 0 0-16,6 0-10 15,13 0 0-15,8 3 10 16,5 7 5-16,-2 1-1 15,-1 1-4-15,-6 5-2 16,0-2 2-16,-8 1 1 16,-3 0-1-16,-5 1-1 15,-5 1 1-15,-2 2 1 16,0 3 9-16,-3 1-2 0,-8 2 8 16,-2-3-6-16,4-1-5 15,-2-4-5-15,1-3 3 16,-1 0-2-16,0 0-2 15,1 1-27-15,-1 0-60 16,0-3-119-16</inkml:trace>
  <inkml:trace contextRef="#ctx0" brushRef="#br0" timeOffset="14399.965">299 9548 184 0,'0'0'77'0,"0"0"2"15,0 0-41-15,0 0 3 16,0 0 1-16,0 0-28 15,0 0 5-15,-2-5 12 16,2 5-4-16,-2 0-18 16,2 0-5-16,0 0-8 0,0 0 2 15,0 2 2 1,0 10 0-16,8 2-3 0,2 2 3 16,3 2 0-16,2 0 0 15,2 1 2-15,5 1 1 16,3-1 3-16,7 1-6 15,-2-5 13-15,3-3-12 16,-4-2 1 0,-4-2 0-16,-2-3-1 0,-3-1 5 15,-2-2-4-15,-4 0-1 16,0-2 3-16,-4 0-4 16,0 0-19-16,-3-4-45 15,1-7-31-15,-2-5-104 16</inkml:trace>
  <inkml:trace contextRef="#ctx0" brushRef="#br0" timeOffset="14695.025">620 9561 400 0,'0'0'10'0,"0"0"14"15,0 0-24-15,0 0-15 16,0 0-17-16,0 0 29 15,4-2-6-15,8 2 9 16,4 4 23-16,2 2 2 16,2 0-5-16,1 2-20 15,-1 3 10-15,-1 2-10 16,-4 3 1-16,-5 5 1 16,-3 3 1-16,-7 3 6 0,0 2-5 15,-7-1 13-15,-14 2 7 16,-9 1-6-16,-5 1-10 15,0 4 2-15,1 3-10 16,2-4-139-16</inkml:trace>
  <inkml:trace contextRef="#ctx0" brushRef="#br0" timeOffset="18315.637">4787 5078 406 0,'0'0'11'0,"0"0"57"0,0 0 6 16,0 0-18-16,0 0-11 15,0 0-10-15,0 0-20 16,-12-18-3-16,12 18 15 16,0 0-15-16,0 0-12 15,0 0 1-15,0 0-3 16,0 0 2-16,0 0-6 15,0 0-1-15,0 3 6 16,12 3-1-16,0 2 0 16,3 1 2-16,1-1 0 15,2-2 4-15,-2 1-4 0,3-3 0 16,0 0-6-16,2 1 5 16,2-3-2-1,2 0 3-15,0 2 6 0,0 0-6 16,-1-1 0-16,-3 0 8 15,-2 1-8-15,-3 0 0 16,-3-3-3-16,-1 0 0 16,-8-1 3-16,-2 0 3 15,-2 0-3-15,0 0 0 16,0 1-6-16,0-1 6 16,0 0 1-16,0 1 2 15,0-1-3-15,0 0-7 0,0 0-32 16,0 0-22-1,5 0-72-15,4 0-89 0,-2 0-36 16</inkml:trace>
  <inkml:trace contextRef="#ctx0" brushRef="#br0" timeOffset="25053.668">11939 5756 42 0,'0'0'128'0,"0"0"-36"15,0 0-11-15,0 0-29 16,0 0 11-16,0 0-14 16,0 0-16-16,-5 2-7 0,5-2-18 15,0 1-6-15,0-1 1 16,0 2-6-16,0-1 1 15,0-1 1-15,0 6-4 16,0-2 5-16,0 1 0 16,5 4 0-16,-1-3-6 15,3 2 6-15,-1 0-15 16,0-1-3-16,0 1-5 16,0-3 9-16,-2-3 4 15,2 2 6-15,1-1-8 16,1 0 11-16,1-1 1 15,0 1 1-15,0 0 0 0,0 1 1 16,-2-3 7 0,1 1-9-16,0 1 0 15,2-2 2-15,-2 1-10 0,0 1 17 16,3 0-8-16,-1-3 18 16,4 2-4-16,1-1 18 15,1-1-20-15,1 0-13 16,1 0 12-16,0 0-3 15,0 0 3-15,0 0 0 16,1 0-9-16,-3 0 11 16,0 1-10-16,-1 0-3 15,1 0 0-15,0 0 8 16,0 0-7-16,0-1-1 16,1 2 5-16,-2-2-6 15,0 2 0-15,0 1 0 16,-2-1 0-16,1 0 5 15,-3 2 0-15,1-2-5 0,-2 0 0 16,2 1-8-16,0-1 8 16,1-2 0-16,-2 0-1 15,1 0 0-15,0 0 1 16,0 0 9-16,-2 2-9 16,1-1-1-16,-1-1-4 15,0 1 5-15,0 0 0 16,2 0-3-16,-1 0 0 15,-1 2 3-15,1-3 1 16,1 3-1-16,-2-3 0 0,4 0 3 16,-3 0-3-16,1 0-1 15,-1 0 1-15,3 2 2 16,-4-2-2-16,0 0-2 16,-1 0 2-16,-1 1 0 15,2-1 0-15,-3 3 0 16,0-1 0-16,-1 0-7 15,0 0 4-15,-2 0 3 16,2 0 3-16,0 0-3 16,1-2 0-16,0 0 0 15,3 0 0-15,-2 0 7 16,3 0 9-16,-1 0-1 16,2 0 0-16,0 0-1 15,3 0 0-15,2 0 10 16,3 0-14-16,3-2 6 0,0-3-3 15,-1 0-9-15,-3-1 4 16,-1-1-1-16,1 1 1 16,-2 1 4-16,0 1-11 15,0 0-1-15,-1 4 0 16,-1-1 0-16,0 1 8 16,0 0-7-16,-3 0-1 15,2 0 0-15,-3 0 2 16,1 0-5-16,2 0 4 15,-1 0-1-15,1 0 0 16,0 0-3-16,2 0 0 16,0 0 3-16,1 1 0 0,0 1 7 15,1 0-7-15,-2 0-2 16,1 0-3-16,0 1 4 16,0-3 1-16,0 2 0 15,-4 0 0-15,2 0 2 16,-3 1-2-16,3 0-10 15,-1 0 8-15,0 2 2 16,1 0-1-16,3 0 1 16,-2 1-14-16,2-1 5 15,0-1 2-15,-2 0 4 16,-1-2 1-16,2 1-2 16,-1-1 4-16,-2-2 3 15,2 2-3-15,0 0 0 0,1-1 0 16,0 0-1-1,2 0 1-15,-1 0-1 0,3 0 4 16,2-1-1-16,-1 0-1 16,4 0-1-16,-1 0 1 15,0 0-2-15,0 0 5 16,-2-1 8-16,0-2-10 16,-5 0 2-16,0 1-4 15,-2 2 7-15,-2-2-4 16,-1 2-3-16,1-2 0 15,4 1 0-15,0 0 2 16,1 1 0-16,-1 0-2 16,-2 0 0-16,-2 0-2 15,-3 0 6-15,-4 0-8 0,-2 0 3 16,-1 0 1-16,-2 0 1 16,1 0-1-16,1 0 0 15,1-1 4-15,1-3 1 16,3 3-5-16,3-4 0 15,2 2 7-15,2 0-8 16,2-1 1-16,-2 1 0 16,-2 2 1-16,1 0 0 15,-3 0-1-15,0 1-4 16,-1 0 4-16,-1-2 2 16,-3 2 0-16,0 0-2 15,-4 0 0-15,-2 0 8 16,0 0-8-16,1 0 9 0,-2 0 4 15,2 0 2-15,-1-1 6 16,1-1-16-16,2 2 4 16,2-1-2-16,0-1-4 15,2 2-2-15,-3 0-1 16,2-3 3-16,-2 3-1 16,1 0-1-16,2 0-1 15,1-2-1-15,0 0-1 16,3 0 2-16,0 1 4 15,3-2-4-15,0 3 4 16,-4-2-4-16,3 0 0 16,-1 2 0-16,1-1 0 15,0 1 0-15,-1 0-2 16,-1 0 2-16,-2-2 0 0,1 1 3 16,0 0-3-16,1 1 3 15,-3-2-6-15,2 0 6 16,-2 0-3-16,0 0 0 15,0-1 0-15,-2 1 1 16,0-1-1-16,0 1 0 16,-3 1 1-16,0 0-7 15,-2-2 12-15,1 3-7 16,0-3 1-16,-3 0 0 16,0 3-5-16,0 0-2 15,0 0-12-15,0 0-12 16,0 0-23-16,1 0-9 15,3 0-72-15,0-7-143 0</inkml:trace>
  <inkml:trace contextRef="#ctx0" brushRef="#br0" timeOffset="31969.709">6593 7886 258 0,'0'0'61'0,"0"0"-36"15,0 0-24-15,0 0-1 16,0 0 11-16,0 0 16 15,0 0 7-15,0-3-18 16,0 3 0-16,0 0-12 16,0 0-2-16,0 0-2 15,0 0-6-15,0 0 5 0,0 0-4 16,6 0 3-16,0 0 1 16,3 0 2-16,1 1-2 15,2 1 2-15,0-1 1 16,2 1 2-16,0-2-4 15,4 1 9-15,-1 1-6 16,0-2-3-16,3 1 0 16,-1 1 8-16,-1-2-8 15,2 0 11-15,4 0 5 16,0 0 2-16,1 0-1 16,-1 0-5-16,-3 4-2 15,-3 0-10-15,1-1-3 0,1 1 3 16,-2-1 1-16,3-1 8 15,2-1-6-15,0 1-3 16,2-1 0-16,-3 0 2 16,1-1-2-16,-3 1 0 15,-1-1 6-15,-3 1-5 16,0 1 2-16,0 0 6 16,-1 0-5-16,-1-2-4 15,2 0 6-15,-2 0-6 16,2 0 2-16,0 0 10 15,-1 0 7-15,2-5-12 16,1 1 10-16,-2 1-3 16,-1-2-8-16,1 2 0 0,-2-1-3 15,-2 1 1-15,-1-1 6 16,-1-1-6-16,-2 2 4 16,3 0-4-16,-1-3-2 15,3 5 2-15,-2-1-3 16,1-1-1-16,-3 1 0 15,1 1-7-15,-4 0 3 16,-3 1-10-16,0 0-34 16,0 0-26-16,2 0-64 15,-3 0-43-15</inkml:trace>
  <inkml:trace contextRef="#ctx0" brushRef="#br0" timeOffset="34510.67">7112 8669 176 0,'0'0'49'16,"0"0"-31"-16,0 0-18 15,0 0-12-15,0 0 12 16,0 0 56-16,0 0 10 15,0 0-29-15,0 0-17 16,0 0-6-16,0 0-4 16,3 0-1-16,-3 0-5 15,0 0-4-15,0 0 5 16,2 0-1-16,2 0-2 0,5 0-1 16,3 0-1-1,0 0 9-15,3 0 4 0,-1 0-8 16,5 0 2-16,2 0-6 15,0 0 0-15,3 0 9 16,0 0-10-16,2 0 7 16,5 0-7-16,5-3 14 15,-2-1-14 1,1-1 10-16,-4 2-18 0,-3 1 18 16,-3 1-20-16,-2 1 10 15,2-1 0-15,0 1 10 16,1 0-10-16,1 0 0 15,1 0 11-15,0-1-11 16,1 0-3-16,1 0 3 16,0 1 0-16,-1-2 1 15,1 2-3-15,-3 0 4 16,1 0-3-16,-1 0 1 16,-2 0 0-16,0 0 0 0,0 0 0 15,-2 2 2-15,1 0-2 16,-1 1 1-16,0-1-1 15,0-1 4-15,2-1-4 16,0 0 1-16,3 0 8 16,-1-3-5-16,4-2 10 15,-2 0-1-15,1-1-13 16,-4 2 3-16,-1 0 2 16,-3 1-5-16,-3 1 0 15,-3 0 0-15,-1 2 0 16,0 0 0-16,-3 0 0 15,-1 0 0-15,1 0 0 0,-2 0 2 16,-1 0-2-16,2 0 0 16,-2 0 5-16,0 0 0 15,1 0-1-15,-2 0 5 16,0 0-7-16,-1 0-1 16,1 0 0-16,1 0-2 15,0 0-4-15,-1 0 3 16,1 0 2-16,-3 0 2 15,3 0 2-15,-2 0-8 16,-2 2 13-16,-1-1-15 16,-2-1 6-16,-1 1-1 15,1-1 1-15,0 0 0 16,5 1-13-16,2 2-42 16,3 0-140-16,-1-1-169 0</inkml:trace>
  <inkml:trace contextRef="#ctx0" brushRef="#br0" timeOffset="38877.852">9968 7621 98 0,'0'0'147'16,"0"0"-138"-16,0 0 10 16,0 0-15-16,0 0 15 15,0 0 17-15,0 0 39 16,-63-20-24-16,61 17 27 16,1 0-31-16,1 3-35 15,-2-1-3-15,2 1 4 16,0 0-13-16,0 0-2 15,0 0-5-15,0 0-2 16,2 0-24-16,10 0 33 0,9 0 11 16,3 0-6-1,1 0-4-15,3 1-1 0,0 2 5 16,-1-3-1-16,-3 0-1 16,0 1 4-16,-4 1-5 15,-5-2 0 1,-1 0-1-16,-5 0 1 0,-2 0 6 15,-4 0-7-15,-2 0-1 16,-1 0 2-16,0 0 7 16,0 0 0-16,0 0-8 15,0-2-1-15,0 2-11 16,0 0-34-16,0 0-37 16,3-1-63-16</inkml:trace>
  <inkml:trace contextRef="#ctx0" brushRef="#br0" timeOffset="39678.448">11138 8242 251 0,'0'0'26'16,"0"0"-24"-16,0 0 7 16,0 0-8-16,0 0 22 0,0 0 29 15,53 9-1-15,-40-9 2 16,2 0 23-16,2 0-19 16,3 0-13-16,-1 0-7 15,1 0-25-15,0-2 3 16,-3 1-6-16,0 0 2 15,-2 0 0-15,-1 1-9 16,-1 0 3-16,-4 0 3 16,-1 0-3-16,-7 0-2 15,-1 0-1-15,0 0-2 16,0 0-1-16,0 0 1 16,0-1-4-16,0-1-2 15,0-3-8-15,0-3-67 16,-4-3-64-16,-2-1-13 0,2-3-114 15</inkml:trace>
  <inkml:trace contextRef="#ctx0" brushRef="#br0" timeOffset="40008.506">11310 8093 103 0,'0'0'198'0,"0"0"-129"16,0 0-24-16,0 0-23 15,0 0 3-15,0 0-25 0,6-11 21 16,5 11-8 0,-1 0 13-16,2 4-3 0,-1 5-16 15,0 1-6-15,-1 4-1 16,-2 1 10-16,0 2-10 16,-3 1 2-16,0-1-4 15,-4 4 4-15,-1 0 3 16,0-2-1-16,0 0-4 15,-8-1 1-15,-3-3 5 16,-2-2-2-16,-5-1-1 16,-1 1-3-16,-2-2 6 15,0-3-14-15,1 0 8 16,-1-2-44-16,-1-4-30 16,-2-2-47-16,-2 0-160 15</inkml:trace>
  <inkml:trace contextRef="#ctx0" brushRef="#br0" timeOffset="40904.496">10053 7537 206 0,'0'0'60'15,"0"0"-18"-15,0 0-37 16,0 0-5-16,0 0 23 15,0 0 4-15,-9 0-12 16,9 0 5-16,0 1-18 16,0 0 22-16,8 1 58 15,4 0-36-15,1-1-12 16,1 2-3-16,3-1-2 16,-1 0-12-16,2-1-16 15,0 3 7-15,0-1 0 0,-2 0-4 16,-2-2-2-1,-4 1 0-15,-2-2-2 0,-4 0 0 16,0 0 5-16,-4 0-1 16,1 0-4-16,0 0 0 15,0 0 2-15,1 0-1 16,3-2 5-16,-2-4-12 16,-1 1-24-16,0-2-63 15,2 0-55-15,-3-1-93 16</inkml:trace>
  <inkml:trace contextRef="#ctx0" brushRef="#br0" timeOffset="41328.717">10199 7410 343 0,'0'0'14'15,"0"0"-7"-15,0 0 3 16,0 0-8-16,0 0 20 16,0 0 21-16,-3-7 1 15,3 7-11-15,9 0-23 16,0 0-10-16,6 0-2 0,-3 4 2 16,3 3 1-16,-2 3-1 15,-2 0-7 1,-1 4 7-16,-1 1 5 0,-1 2 6 15,-2 1-11-15,-3 1 2 16,0 2 0-16,-3-1-1 16,2-1-1-16,-2 2 5 15,0-3-3-15,0-1-3 16,-2-1 5-16,-3-1-4 16,-2-2 0-16,-2 0 1 15,-2 1 0-15,-1 0 7 16,-1-2-7-16,1-2 2 15,0 0-3-15,4-3-3 16,-1-1-18-16,2-1-75 16,1-5-158-16</inkml:trace>
  <inkml:trace contextRef="#ctx0" brushRef="#br0" timeOffset="43520.03">9839 7667 233 0,'0'0'69'15,"0"0"-35"-15,0 0-18 16,0 0-10-16,0 0-1 16,0 0 7-16,0 0 1 15,0-6-1-15,0 6 11 16,0-1-9-16,0-1 18 0,0 2 2 16,0 0 2-16,0 0-14 15,0 0-8-15,0 0-4 16,0 0-10-16,0 0 1 15,0 0 9-15,0-2-6 16,13 0 30-16,4-2-26 16,5 0 0-16,1 1-3 15,0 1-4-15,-1-2 12 16,-4 2-9-16,-2 1 1 16,-2 0 1-16,-2 1 3 15,0 0-8-15,-1 0-1 16,-4 0 0-16,-1 0 0 15,-4 0 0-15,2 0 0 16,-3 0 1-16,1 0-1 16,-2 0-7-16,0 0 7 15,2 0 9-15,-1 0-9 0,-1 0-2 16,2 0-16 0,0 0-22-16,2 0-37 0,-2 0-64 15,-1-5-144-15</inkml:trace>
  <inkml:trace contextRef="#ctx0" brushRef="#br0" timeOffset="43910.259">9872 7637 99 0,'0'0'254'0,"0"0"-186"15,0 0-57-15,0 0-11 16,0 0 1-16,0 0 25 16,44 2 27-16,-21-2-25 15,4 0 7-15,3 0-21 16,-1-3-9-16,1 1 11 15,-3 0-15-15,0 1 5 0,-2-1-7 16,-3 0 2-16,-3 0 2 16,-4 0-1-1,-3 0 7-15,-5 2-9 0,-4-2 0 16,-1 2-2-16,-2-1-6 16,0 1-10-16,0 0-37 15,0 0-43-15,-5 0 16 16,-8 0-63-16</inkml:trace>
  <inkml:trace contextRef="#ctx0" brushRef="#br0" timeOffset="44134.032">10019 7643 452 0,'0'0'1'16,"0"0"-1"-16,0 0-19 16,0 0-6-16,0 0 25 15,0 0-1-15,56 3 1 16,-40-3-10-16,2 0 7 16,-1 0-79-16,0 0-162 15</inkml:trace>
  <inkml:trace contextRef="#ctx0" brushRef="#br0" timeOffset="45445.678">9795 7683 125 0,'0'0'97'0,"0"0"-42"15,0 0-20-15,0 0-15 0,0 0 23 16,0 0 25-16,21-14-18 16,-13 12-1-16,-1-2-14 15,1 1-8-15,3 1-18 16,1 2-4-16,1 0 9 15,2 0-14-15,2 0 0 16,2 0 11-16,0 0 3 16,4 0 2-16,0 0-5 15,2 0-7-15,0 0 12 16,-2-3-10-16,-5 0 10 16,2-1-1-16,-5 2-15 15,0-1 9-15,-4 1-9 0,-1-2 0 16,-3 2 13-1,-3 1-12-15,-2 0-1 0,0 0 0 16,-2 0-1-16,0 0 1 16,1 0-3-16,-1 0 7 15,1 0-4-15,1 1 0 16,2 0 4-16,0-1-9 16,0 1 11-16,1 0-14 15,-2 0 4-15,1 0-7 16,1 0-17-16,-3 0-20 15,0 0-35-15,0 0-38 16,-2 3 42-16,0-3-154 16</inkml:trace>
  <inkml:trace contextRef="#ctx0" brushRef="#br0" timeOffset="45815.901">9953 7646 333 0,'0'0'55'0,"0"0"-28"16,0 0-21-16,0 0-3 16,0 0-1-16,0 0 11 15,70 0-7-15,-52 0 8 16,-2 0-11-16,3 0 7 16,-1 0 1-16,3 0-2 15,-1-1-9-15,1-1 0 16,-1 0 1-16,-2 0-1 15,-2 2-46-15,-5-3-61 16,-4 1-165-16</inkml:trace>
  <inkml:trace contextRef="#ctx0" brushRef="#br0" timeOffset="47200.848">11024 8261 98 0,'0'0'9'0,"0"0"3"16,0 0 13-16,0 0 37 16,0 0 28-16,0 0-23 15,3-19-3-15,-3 17-42 16,0 2 17-16,0 0-6 15,0 0 7-15,0 0-18 16,0 0-5-16,0 0 1 16,0 0-18-16,0 0 3 15,0 0-8-15,0 0 5 16,2 0-5-16,2 0 5 0,4 0-1 16,2 0-2-16,5 0 3 15,-2 0 2-15,4 3 4 16,-2-3-4-16,-1 0-1 15,-1 2 6-15,-4-2-7 16,1 0 0-16,-3 1 3 16,0 1-1-16,1-1-2 15,-4 3-2-15,3-2 1 16,-2 0 1-16,0-1 0 16,-1-1 0-16,-2 0 0 15,-1 2 1-15,0-2 0 16,-1 0-1-16,0 0 0 0,0 0-23 15,0 0-80-15,0 4-69 16,-7-1 84-16,-4 0-38 16</inkml:trace>
  <inkml:trace contextRef="#ctx0" brushRef="#br0" timeOffset="47597.759">11011 8255 10 0,'0'0'47'0,"0"0"-5"16,0 0-9-16,0 0 46 0,0 0 21 15,0 0-37-15,0 3-29 16,0-3-18-16,0 2 0 15,7 2-2-15,8-3 18 16,0 2-2-16,3-1-26 16,-1 1 36-16,2-2-12 15,2 1-8-15,1 0-3 16,1-1 6-16,-2-1-8 16,-1 1-15-16,-4-1 0 15,-3 0 0-15,1 0 2 0,-5 0-2 16,0 0 0-16,-3 0 0 15,0 0 1-15,-2 0-1 16,0 0-10-16,2 0-40 16,-2 0-21-16,0 0-51 15,-2-6-160-15</inkml:trace>
  <inkml:trace contextRef="#ctx0" brushRef="#br0" timeOffset="51476.151">4076 6311 218 0,'0'0'83'0,"0"0"-18"15,0 0 2-15,0 0-37 16,0 0-30-16,0 0-3 0,-4-10-5 15,4 10 1-15,0 0 7 16,0 2 2-16,0 3-1 16,2 1 17-16,1 0-18 15,1 0 0-15,-1 1 2 16,1 1-1-16,0 0 6 16,-2 0-5-16,4 3-1 15,-2-1 1-15,1 1 2 16,-1 1-6-16,3 0 4 15,-2 0 7-15,1 0-2 16,1-1-7-16,2 1 1 16,-2-3-8-16,0 1 7 15,0-1-6-15,2-1-2 16,-1-1 8-16,2 0-12 16,1-1 3-16,6-1-1 0,3 1 2 15,1-2-1-15,-1 1-11 16,0-2 8-16,-2 3-2 15,-2-3 10-15,1 1 4 16,-2-4 0-16,-1 2 0 16,-1-2 0-16,1 1 0 15,0 0-5-15,2 0 5 16,0 0-1-16,0-1 1 16,4 0 0-16,-2 0 8 15,1 0-8-15,-2 0 0 0,0-2 0 16,-3 1 0-1,-1 0 3-15,0-1-3 0,1 2 0 16,2-1 1-16,-1-2 0 16,0 3 4-16,1-2-3 15,1 2-1-15,0 0 2 16,-4 0 3-16,2 0-6 16,-5 0 2-16,0 0-2 15,-2 0 0-15,-1 2-1 16,-1 2-1-16,0 2 2 15,-2-1 4-15,5 2-1 16,-2-1 7-16,2 2-9 16,3-2 8-16,3 0 0 15,2-1 8-15,3 1-9 16,2-2-1-16,2-2 1 0,1 0-5 16,0 0 1-16,0 2-4 15,-1-4 0-15,-3 2 3 16,0 1-3-16,-3-2 0 15,0 0 0-15,0-1 0 16,0 2 4-16,3 1-5 16,2 0 1-16,-1 2-1 15,2 1-5-15,0 0-12 16,-1 2 6-16,0-2-3 16,-1 1 7-16,1-1 1 15,-2-2 2-15,1 1 3 16,-3-2 2-16,-1-1-2 0,-3-1 4 15,-5-1 5-15,-2 0-3 16,-2 0 4-16,-3 0 2 16,0 0-4-16,-2 0 17 15,1 0-20-15,1 0 4 16,-1 0 7-16,5-1-11 16,-1-4 26-16,1 0-1 15,3-2-18-15,-2-2 9 16,3-1-7-16,1 1-7 15,-1 1 1-15,-1 0-4 16,-4 2-2-16,0 2 5 16,0-2-3-16,-3 2 1 15,0-1-3-15,0 2 0 16,1-2 0-16,0 1 1 16,1-2-1-16,0-1 0 0,-1 1 4 15,1 0-4-15,-2 1 0 16,1 2 3-16,-2 3-3 15,-2-2-4-15,0 1 4 16,0 1-2-16,0 0 0 16,0 0-1-16,3 0-12 15,3 0-1-15,3 0 15 16,3 0-1-16,2 0 2 16,1 0-4-16,-1 0 4 15,0 0 0-15,-1 0-6 0,3 0-4 16,-3 1 10-1,3 1 0-15,-1 0 0 0,0 0 0 16,3 2-1 0,-1 0 1-16,3 0-1 0,-1 1 2 15,0-2-2-15,-1 0 1 16,-1 0-1-16,1 0-3 16,-2-3 2-16,4 0 2 15,-2 0 0-15,1 0 0 16,1 0-1-16,1 0 2 15,3 0 7-15,-3 0-8 16,5 0-2-16,-4 2-2 16,-3 0-5-16,-2 6-51 0,-1 0-24 15,-4 1-100 1</inkml:trace>
  <inkml:trace contextRef="#ctx0" brushRef="#br0" timeOffset="54475.903">6095 6608 69 0,'0'0'169'0,"0"0"-69"16,0 0-42-16,0 0-14 15,0 0 9-15,0 0-10 16,0 0-32-16,-4-7-9 15,4 6 0-15,2 0 0 16,5 0-1-16,2 1 4 16,1 0-4-16,5 0-1 15,5 0 0-15,1 0 2 16,4 4-2-16,4-1 0 0,2 0-2 16,2-3 0-1,3 0 2-15,3 0 2 0,0 0-1 16,5 0-1-16,0 0 0 15,0-1 0-15,-1 1 1 16,-1 0 0-16,0 0-1 16,1 0 0-16,-2 1-1 15,0 2-2-15,-1-1 4 16,-4 0-1-16,-1 0 0 16,-4 1 8-16,3-2-8 15,-2-1-6-15,-1 0 6 16,0 0 0-16,-2 0 0 15,2 0-1-15,-1 2 1 16,0-2 0-16,1 3 7 16,-1-1-7-16,0 0-10 0,2-2 10 15,1 2 10 1,1-1-10-16,1 0-1 0,2 0-8 16,-2 0 9-16,1 3 0 15,0 0 2-15,0-1-2 16,-2 1 0-16,2-1 0 15,-4 1 0-15,0 0 1 16,-3-1-3-16,-2 1 4 16,-1-2-1-16,1 1-1 15,1-1 7-15,1-1-7 16,-4 2-1-16,2-3 1 16,0 3 0-16,-1-2 1 15,-1-1-2-15,0 0 2 0,0 0-1 16,-2 0 13-16,0 0-13 15,1 0 4-15,-1 0 13 16,1 0-12-16,0 0-5 16,-1-1 1-16,2-2-4 15,-1 3 0-15,2-3 3 16,-1 3 10-16,-2-1-9 16,-1-1-1-16,3-1 0 15,-4 1 1-15,2-2-2 16,-1 4-7-16,1-2 8 15,0 0 1-15,-1 2 9 16,-1-2-10-16,0 2 0 0,-3 0 6 16,-3 0-6-16,-1 0-6 15,-1 0 4 1,2 0 2-16,-1 2 10 0,2 2-10 16,2-2-9-16,0 0 9 15,0 1 11-15,2-1-11 16,-3 0 3-16,0-1 5 15,0-1-8-15,1 0 4 16,0 0 3-16,1 0-6 16,-1 0 9-16,-3 0-4 15,3 0 0-15,0 0 3 16,0-1-4-16,-1-1 3 16,-1 0-8-16,-1 1 3 15,0 0-3-15,0-1 12 0,0 1-12 16,-3-1 5-16,3 2 3 15,-2-3-3-15,1 2-2 16,-2-2-3-16,0 2 1 16,0 0-1-16,2-1 1 15,-1 1 3-15,5-1-2 16,0 0 1-16,3 0-3 16,4-1 0-16,4 2 0 15,-3-1-2-15,3 1 2 16,0-1 2-16,2 2-2 15,0 0-2-15,-1 0 2 16,0 2 2-16,-3 2-2 16,3 0-2-16,-3-1 2 0,0 0 0 15,-2-1 2 1,-1 0-3-16,0 1 2 0,-2-2 0 16,-2 2-1-16,-4-3 0 15,-2 3 6-15,-1-1-6 16,-1 0 0-16,1 0-2 15,-3 0 6-15,2-1-5 16,-1 1 2-16,-1-1 1 16,1-1-2-16,0 0-4 15,0 2 4-15,1-2 2 16,0 0 1-16,1 0-3 16,0 0 1-16,-1 0 2 0,-1 0-3 15,3 0-8-15,-1 0 7 16,1 0 1-16,-2 0-1 15,1 0 2-15,-1-2 1 16,1 2-2-16,-3-1-1 16,1 1 0-16,-1-2 2 15,-1 2-1-15,-1-1 0 16,2-1-1-16,-2 0 1 16,2-1 0-16,-4 1 0 15,5 0-2-15,-1-1 2 16,-3-1 8-16,1 2-8 15,-1 0 0-15,-2 1 7 16,-1-1-7-16,1 0-1 16,4-2-9-16,0 2 10 15,0 0 7-15,-1-1-6 0,0 0-1 16,1 1 0-16,-1-1 0 16,0 2 5-16,-1-1-4 15,0-2 2-15,0 2-3 16,0-2 0-16,0 3-3 15,-1-2 3-15,2 1 0 16,0 2 4-16,-1-3-11 16,-1 3 6-16,0-1 1 15,-1 1 7-15,-1 0-7 16,0 0-4-16,0-2 4 16,0 2 0-16,-1 0-1 15,2-2 1-15,-2 1 1 0,1-1 0 16,0 0 3-16,-1 0-4 15,3-1-4-15,-1 0-13 16,-2 0 7-16,0 1-24 16,0 1-19-16,-3-3-106 15,0 0-288-15</inkml:trace>
  <inkml:trace contextRef="#ctx0" brushRef="#br0" timeOffset="59189.094">13057 4823 50 0,'0'0'348'16,"0"0"-329"-16,0 0 26 15,0 0-22-15,0 0-23 16,0 0 0-16,0 0-3 16,0 0 0-16,-21 20 3 15,21-7 0-15,4 1-1 16,8 2 3-16,0-1-2 15,3-2 2-15,-3-2 1 16,-3-5 7-16,-3-2-10 16,-3-2 5-16,-3-2-2 0,0 0 95 15,0 0-53 1,-3-6-28-16,-6-3-16 0,-2 3 0 16,2-2 3-16,1 3-1 15,0 1 12-15,3 4-12 16,-2 0-3-16,-2 7-28 15,-2 11-82-15,-5 1-36 16</inkml:trace>
  <inkml:trace contextRef="#ctx0" brushRef="#br0" timeOffset="69964.175">4748 5004 122 0,'0'0'73'0,"0"0"-20"16,0 0-18-16,0 0 1 15,0 0-11-15,0 0-9 0,0 0 43 16,0 0-10 0,2-13-10-16,-2 12 1 0,0 1-17 15,0 0-3-15,0 0-8 16,0 0-8-16,0 0-4 16,0 0-2-16,0 0-1 15,0 0-15-15,0 8 2 16,1 4 15-16,2 1-4 15,3 0 5-15,4 1 1 16,1-2-1-16,1-2 0 16,4-1 3-16,1 0-1 15,3 0 1-15,2-3 1 16,1 0 3-16,5 0-6 16,-3-2 7-16,0-1-5 15,-3-3-3-15,-1 0-1 0,-3 0 1 16,-2 0 0-16,-2 0 9 15,-3 0-16-15,-1-3 7 16,-6 0 0-16,0-1-25 16,-4 1-39-16,0-4-116 15</inkml:trace>
  <inkml:trace contextRef="#ctx0" brushRef="#br0" timeOffset="70251.033">4889 5077 74 0,'0'0'288'0,"0"0"-241"16,0 0-47-16,0 0-33 15,0 0 33-15,0 0 0 16,9 25 2-16,3-21 2 15,1 1 10-15,5 1 10 16,-1 0-11-16,1 3-11 16,0-1-2-16,0 1 0 15,3 2 0-15,-3-2 0 16,2 2-19-16,2-2-45 16,1-3-163-16</inkml:trace>
  <inkml:trace contextRef="#ctx0" brushRef="#br0" timeOffset="71629.761">12178 5840 575 0,'0'0'13'0,"0"0"1"15,0 0 0-15,0 0 15 16,0 0-9-16,0 0-15 16,-1-24-5-16,1 24-11 15,0 0 11-15,1 0-6 16,9 0 4-16,2 5 2 15,2-1 0-15,0-1 0 16,-2-2 6-16,4-1-5 0,0 0-1 16,2 0 1-16,-3 0 3 15,0 0-4-15,-5 1-17 16,-3 0-43-16,-1 2-72 16,-5-2-61-16</inkml:trace>
  <inkml:trace contextRef="#ctx0" brushRef="#br0" timeOffset="71801.265">12251 5834 446 0,'0'0'0'15,"0"0"-16"1,0 0-49-16,73 15-29 0,-48-11-102 15</inkml:trace>
  <inkml:trace contextRef="#ctx0" brushRef="#br0" timeOffset="77147.741">5164 6596 75 0,'0'0'54'0,"0"0"-15"0,0 0 16 15,0 0 3-15,0 0 3 16,0 0-14-16,0 0-10 15,-2 0-18-15,0 0-4 16,2 0 33-16,0-3-31 16,0 3 3-16,0 0-20 15,0 0 1-15,0 0-3 16,0 0-10-16,0 0-5 16,0 0 17-16,5 0 4 15,1 0 1-15,3-1-1 16,3-1 3-16,-1 2-7 15,3-2 6-15,-1 1 1 16,-1 1-7-16,-4 0 1 0,2-2 3 16,-3 2-4-1,-1 0 6-15,2 0-4 0,1 0 6 16,-1 0-7-16,2 0-1 16,-1 0 3-16,0-1-2 15,-2 0-1-15,2-2 2 16,-2 1 7-16,-1 0 7 15,-1 0-13-15,0 0 7 16,-1-3 3-16,2 3-10 16,0-4 8-16,0-1-1 15,3 1-10-15,-2-1 0 16,-2 3 0-16,-1-1 11 16,-2 4-11-16,4-1-33 15,-4 2-90-15,-1 0-173 0</inkml:trace>
  <inkml:trace contextRef="#ctx0" brushRef="#br0" timeOffset="82028.844">13592 2192 420 0,'0'0'13'15,"0"0"22"-15,0 0-16 16,0 0 5-16,0 0 17 16,0 0-17-16,0 0 29 0,0-45-5 15,0 42-16-15,0 3 0 16,0-2-10-16,0 2-2 15,0 0-3-15,0 0-17 16,0 0-3-16,0 0-5 16,0 0 14-16,0 0-13 15,0 0 7-15,0 0-3 16,0 4 1-16,0 7-3 16,-3 7 5-16,1 4 0 15,0 6 7-15,1 2 19 16,0 0-4-16,0 1-18 15,1-3 7-15,0-3-3 16,0-5-2-16,0-5 2 16,0-3-7-16,0-6-1 15,0-2 1-15,0-3-1 0,0-1 0 16,0 0 0-16,0 0-3 16,0 0-20-16,0 0-30 15,0-7 7-15,0-13-132 16</inkml:trace>
  <inkml:trace contextRef="#ctx0" brushRef="#br0" timeOffset="82365.34">13753 2161 315 0,'0'0'245'0,"0"0"-216"15,0 0 14-15,0 0-10 16,0 0-4-16,0 0 26 16,0-25-41-16,0 25-5 15,1 0-9-15,3 10-1 16,-2 5 1-16,2 6 4 16,-2 3 6-16,-2 1 10 15,0-1-8-15,0 0 0 16,0-2-8-16,-3 1 2 15,-2-3 5-15,1-4-5 16,1-1-6-16,-2-4-2 16,2-3 0-16,-1-2-29 0,4-2-40 15,-4-4-16-15,1-4-84 16,-3-15-166-16</inkml:trace>
  <inkml:trace contextRef="#ctx0" brushRef="#br0" timeOffset="82584.424">13616 2255 400 0,'0'0'74'0,"0"0"-39"15,0 0-33-15,0 0-2 16,0 0 0-16,0 0-2 15,67-2 2-15,-56 2-3 16,3 0-18-16,-1 0-44 16,0 0-116-16</inkml:trace>
  <inkml:trace contextRef="#ctx0" brushRef="#br0" timeOffset="83026.315">14008 2121 492 0,'0'0'102'15,"0"0"-29"-15,0 0-63 16,0 0-1-16,0 0-9 0,0 0-7 16,0 3 6-16,0 14 1 15,0 5 43-15,0 1-10 16,0 1 19-16,0 0-36 15,0 2-8-15,0 1 0 16,0-2 9-16,0 2-12 16,0-3-4-16,-2-3 0 15,0-5-1-15,1-3 0 16,1-3-8-16,0-4-17 16,0-3-10-16,0-3-30 15,3 0-55-15,8-12-76 16</inkml:trace>
  <inkml:trace contextRef="#ctx0" brushRef="#br0" timeOffset="83245.061">14149 2147 703 0,'0'0'18'0,"0"0"-18"15,0 0-4-15,0 0-46 16,0 0 41-16,0 0 2 15,0 63 14-15,0-34-7 16,0 1 2-16,0-1 8 16,-6 2-10-16,-2-3 7 15,-1 0-7-15,-5-5-14 16,-3-4-100-16,-3-6-80 16</inkml:trace>
  <inkml:trace contextRef="#ctx0" brushRef="#br0" timeOffset="83395.059">13992 2337 656 0,'0'0'26'15,"0"0"8"-15,0 0-34 16,0 0-12-16,0 0 3 16,82-7-5-16,-55 7-64 15,-2 0-104-15</inkml:trace>
  <inkml:trace contextRef="#ctx0" brushRef="#br0" timeOffset="84021.746">14348 2465 494 0,'0'0'130'0,"0"0"-81"15,0 0-5-15,0 0 6 16,0 0 42-16,0 0-11 0,0 0-15 16,0-3-19-1,0-6-41-15,3-3-4 0,8-6 1 16,2-5-3-16,4-4 0 15,-1-2-8-15,2-1-1 16,-3 3-3-16,-3 2 7 16,-2 7 6-16,-4 5-5 15,-1 7 8-15,-5 3-5 16,0 3 1-16,0 0-36 16,0 6-15-16,0 8 27 15,2 5 23-15,1 2 0 16,0-2 0-16,4-2 1 15,0-4 0-15,1-2-3 16,-2-6-3-16,1-3-3 16,1-2 9-16,2 0 3 0,4-7-1 15,4-8 2-15,1-4 7 16,-2 0-11-16,-2 2-1 16,-6 4 1-16,-3 6 13 15,0 2-8-15,-5 4 18 16,-1 1-23-16,0 0-7 15,2 9-9-15,1 8 16 16,2 4 1-16,-1 1 3 16,-1 2 1-16,-2-3-3 15,0-3-1-15,1-3-2 16,-2-3-5-16,0-2-20 16,0-3-51-16,1-2-25 0,0-5-83 15,4-4-331-15</inkml:trace>
  <inkml:trace contextRef="#ctx0" brushRef="#br0" timeOffset="84652.561">14810 2266 574 0,'0'0'22'0,"0"0"26"16,0 0-26-16,0 0 7 15,0 0-17-15,0 0 10 0,0-11-22 16,0 15 0-16,3 7 0 16,1 6 7-1,0 3 12-15,-3 0-6 0,2 4 6 16,-3 0 3-16,0-3-7 16,0 0 9-16,0-6-11 15,0-3-10-15,0-5 3 16,-3-2-3-16,2-2-3 15,1-1 0-15,0-2 13 16,0 0-9-16,0 0 5 16,0 0 3-16,0-2 1 15,0-11-12-15,0-4 1 16,1-3-1-16,4-3-1 0,-1 1-3 16,-1 0-4-16,1 2-3 15,1 0 10-15,-2 5-1 16,-1-2 3-16,2 4 2 15,0-2-4-15,1 1-7 16,2-3 6-16,0 3-1 16,-1 2 2-16,-1 4 3 15,0 2 7-15,1 2-7 16,-1 2 0-16,-1 0-5 16,2 2 4-16,-3 0-4 15,0 0 2-15,1 0-1 16,-1 0 1-16,3 0-1 15,2 0-10-15,-2 2 11 16,3 3-1-16,-2 2 0 16,-2 0 1-16,0 1-3 0,-1 1 0 15,0-3-4 1,-2 2-11-16,-1-3-3 0,1 0-18 16,-2-1-28-16,0 0-10 15,0-2-118-15,0-2-98 16</inkml:trace>
  <inkml:trace contextRef="#ctx0" brushRef="#br0" timeOffset="85138.701">14903 2248 455 0,'0'0'105'16,"0"0"-31"-16,0 0-45 15,0 0 4-15,0 0 11 16,42-65-17-16,-30 52-14 16,-3 5-7-16,-3 2-6 15,-3 3 0-15,-1 3-1 0,0 0-8 16,-1 2-4-1,1 9 10-15,0 3-20 16,-2 3 23-16,0 1 2 0,0-2 3 16,2-3 3-16,0-2-7 15,1-4 1-15,2-3 3 16,-2-1-1-16,5-3 4 16,2 0-3-16,3-3 3 15,2-8 2-15,1-1-8 16,-6 2 1-16,-3 5 3 15,-3 2 5-15,-3 3 7 16,-1 0-18-16,0 0-24 16,0 3 13-16,0 10 8 15,0 5 3-15,0 2 1 16,0 0 1-16,0 1-4 16,10-2-35-16,4-4-50 15,6-7-122-15</inkml:trace>
  <inkml:trace contextRef="#ctx0" brushRef="#br0" timeOffset="86451.824">15721 2233 611 0,'0'0'48'16,"0"0"30"-16,0 0-70 15,0 0-8-15,0 0-14 16,0 0 9-16,0 33 5 16,0-8 1-16,0 6 16 15,0-2-3-15,0-2 7 16,0-1-12-16,0-4 6 16,0-4-13-16,0-4 11 15,0-5-12-15,0-2 6 16,0-5-6-16,0-2-1 15,0 0 10-15,0 0 10 16,0 0 32-16,0-7-20 16,-2-11-16-16,2-4-15 0,-2-7-1 15,2-2 0-15,0-1-12 16,0 2 5-16,0 5-3 16,0 2 5-16,2 5-1 15,2 5 4-15,1 2-4 16,0 1 3-16,2 4 1 15,-1 0-15-15,4 0 15 16,-1 2 2-16,4-1-2 16,-1 2 2-16,0 1 0 15,1 2 4-15,-1 0-4 16,-1 0-7-16,2 3 7 16,-4 5-8-16,3 1 7 0,-4 1-9 15,-1 2 7-15,0 2-6 16,-4 3 5-16,1 2 1 15,-2 3 3-15,-2 1-3 16,0-4 3-16,0 1 0 16,0-2 12-16,-2-2-12 15,-6-1 0-15,-2 0 1 16,-1-3-3-16,-3 1 3 16,-1-2-1-16,0 0 13 15,-1-1-12-15,4-2-1 16,1-3 5-16,4-1-5 15,3-1-21-15,-1-3-42 16,4 0-6-16,1 0-19 16,0-5-20-16</inkml:trace>
  <inkml:trace contextRef="#ctx0" brushRef="#br0" timeOffset="87307.545">16176 2205 435 0,'0'0'90'0,"0"0"-33"16,0 0-57-16,0 0-5 15,0 0 5-15,0 0 48 16,-34 71 12-16,20-39-26 16,1 1-4-16,0-1-6 15,1-1-10-15,1-3 0 0,1-6-2 16,3-2 1 0,1-8-12-16,4-6 3 0,1-3 2 15,1-3-6-15,0 0 1 16,0 0 21-16,0-1 17 15,0-13-1-15,3-6-38 16,5-5-10-16,2-1 10 16,-2 0 2-16,0 0 7 15,-1 4-18-15,0-1 9 16,-1 6-2-16,-1 4 1 16,4 4-5-16,-3 0-14 15,4 4 9-15,0-1-3 16,0 2 3-16,2 2 11 15,-5 2 0-15,2 0-9 16,-3 0-1-16,-1 6 4 0,-2 7-12 16,-3 1 16-1,0 6 2-15,0 2 2 0,0 1-2 16,0 1 12-16,-3-2 3 16,-1-2-15-16,3-2 12 15,0-3-12-15,0-6-10 16,1-2-34-16,-2-2-28 15,-1-5-76-15,-3 0-186 16</inkml:trace>
  <inkml:trace contextRef="#ctx0" brushRef="#br0" timeOffset="87450.16">16157 2384 519 0,'0'0'89'0,"0"0"-25"16,0 0-49-16,0 0-14 15,66-9-1-15,-47 9-47 16,-2-3-140-16,-2-1-170 16</inkml:trace>
  <inkml:trace contextRef="#ctx0" brushRef="#br0" timeOffset="88018.095">16397 2215 356 0,'0'0'343'16,"0"0"-273"-16,0 0-47 15,0 0-17-15,0 0 10 16,0 0-5-16,-2 0-8 16,9 2 0-16,7 0 12 15,6-1 23-15,1-1-16 16,1 0-15-16,-2 0-3 16,-2 0-3-16,-3 0-1 0,-3 0-1 15,-2 0-34-15,-5 0-39 16,-1 0-3-16,-3 0-39 15,-1 0-12-15,0 0 54 16,0 0 37-16,0 0 36 16,0 0-2-16,0 0 3 15,0 0 36-15,0 0 28 16,0 0 12-16,0 2-39 16,0 2-15-16,1 4 1 15,2 5 47-15,-3 4-33 16,3 4 3-16,-3 1-13 15,0 1-3-15,0-1 7 0,0-1-19 16,0-1-2-16,0-4 5 16,0-2-14-16,0-1 3 15,0-3 0-15,0-3-4 16,0-4-25-16,0 0-38 16,0-3-44-16,6 0-160 15,6-11-50-15</inkml:trace>
  <inkml:trace contextRef="#ctx0" brushRef="#br0" timeOffset="88544.68">16735 2285 496 0,'0'0'10'15,"0"0"0"-15,0 0-6 0,0 0 15 16,0 0 53-16,0 0-40 15,12-18-25-15,-12 18-7 16,1 9 0-16,0 8 22 16,0 2 22-16,-1 6-18 15,0 0-13-15,0-1 19 16,0-2 2-16,0-4-28 16,0-2 6-16,0-5 6 15,0-4-4-15,0-4-12 16,0-1 4-16,0-2-5 0,0 0 5 15,0 0 35 1,0-7 3-16,2-10-26 0,5-5-18 16,-3-6-15-1,1-3 14-15,-3 2-12 0,0-1 0 16,-1 5 11-16,1 4-6 16,2 4 8-16,-3 5 0 15,0 3 6-15,2 3-13 16,-1 1 4-16,0 1-3 15,1 3-2-15,-1-3 8 16,2 2 1-16,1 2-1 16,0-2 10-16,1 2-5 15,1 0-5-15,1 0 0 16,1 0 3-16,0 2-3 16,-1 0-2-16,-1 4 2 0,-3-2-12 15,2 0-44-15,-2 3-52 16,-3-1-9-16,-1-1-227 15</inkml:trace>
  <inkml:trace contextRef="#ctx0" brushRef="#br0" timeOffset="88741.491">16823 2357 482 0,'0'0'66'0,"0"0"-66"15,0 0-3-15,0 0 3 16,0 0 2-16,0 0-2 0,18 14 1 16,-13-10-5-16,-1-3 2 15,-1 2-65-15,-3-1-53 16,0-2-147-16</inkml:trace>
  <inkml:trace contextRef="#ctx0" brushRef="#br0" timeOffset="88896.183">16823 2451 525 0,'0'0'48'0,"0"0"-34"15,0 0 19-15,0 0 31 16,0 0-40-16,0 0-11 0,79 11-13 16,-56-11-13-16,1 0-61 15,-2-8-130-15</inkml:trace>
  <inkml:trace contextRef="#ctx0" brushRef="#br0" timeOffset="89954.761">17808 2370 613 0,'0'0'123'0,"0"0"-88"16,0 0-30-16,0 0-1 15,0 0 1-15,0 0-3 16,80 0 4-16,-58-2 9 0,-1-1-6 16,2-2 0-16,-2 2 10 15,-2 0-17-15,-4-2 6 16,-6 0-8-16,-1 3 4 15,-5-1-3-15,-1-1-1 16,-2-4-14-16,0 0-36 16,-5-3 3-16,-8-2-15 15,-7 0 14-15,-3 3-28 16,3 2 53-16,1 3 18 16,6 3 5-16,3 0 0 15,3 0 1-15,5 0 4 16,0 2 47-16,2 0 14 0,0 0-66 15,6 0 4-15,11 0-4 16,5 6 11 0,4 6-5-16,1 1 1 0,-2 2-6 15,-5 0 11-15,-3 3-12 16,-3 0 0-16,-3 0 17 16,-7 0-11-16,-1-2-6 15,-3 1 0-15,0-2 7 16,-6 1-5-16,-8 1 5 15,-2-2-7-15,-3-3-13 16,-2 1-35-16,-2-3-77 16,0-7-274-16</inkml:trace>
  <inkml:trace contextRef="#ctx0" brushRef="#br0" timeOffset="91116.991">17221 2021 389 0,'0'0'166'0,"0"0"-97"16,0 0-31-16,0 0-23 15,0 0-6-15,0 0-7 0,50 0 7 16,-38 9 12-16,2 3-9 16,1 4-3-16,0 1-6 15,-1 5-3-15,-2 4 0 16,-5 1-9-16,-3 3 9 16,-4 3-3-16,0 3 4 15,-4 4-1-15,-7 6 2 16,-4 2 5-16,-5-2-3 15,-3 0-2-15,-4-3 1 16,-3-1-2-16,-3-1 5 16,-2-3-6-16,-3-3-9 15,0-4-24-15,-6-5-31 16,-4-4-90-16,-6-5-113 16</inkml:trace>
  <inkml:trace contextRef="#ctx0" brushRef="#br0" timeOffset="92128.934">13460 1976 575 0,'0'0'19'15,"0"0"4"-15,0 0 45 16,0 0-45-16,-24-54 21 15,15 44-18-15,2 2 27 16,-1 2-19-16,-1 2 6 16,2 3-10-16,-3 1-7 15,-3 0-11-15,-3 0-7 16,-7 2-2-16,-1 10-3 16,-4 3 0-16,2 2 0 0,2 1 1 15,0-1-3-15,0 4 2 16,0 3 0-16,-1 2-2 15,0 2-2-15,0 3 4 16,-1 0 0-16,1-2 0 16,4-2 0-16,3 1 0 15,6-2 7-15,6-1-7 16,6 5-6-16,0 1 6 16,0 4-2-16,0-1 2 15,0 1 2-15,7 1-2 16,0-3 0-16,2-1 3 0,0-1-3 15,1-4 0 1,3-5-25-16,2-2 12 0,3-2-34 16,3-3 3-16,6-1 9 15,5-1-4-15,1-3-10 16,4-2-37-16,-2-4-63 16,-2-4-66-16</inkml:trace>
  <inkml:trace contextRef="#ctx0" brushRef="#br0" timeOffset="95237.084">18812 2251 624 0,'0'0'58'16,"0"0"-13"-16,0 0-45 15,0 0-1-15,0 0 1 16,0 0 6-16,88 0 2 15,-52 0 4-15,2 0-6 16,-2 0-6-16,-7 0 0 16,-6 0 0-16,-5-3-21 15,-8 2-21-15,-8-1-74 16,-2-2-136-16</inkml:trace>
  <inkml:trace contextRef="#ctx0" brushRef="#br0" timeOffset="95497.577">18968 2253 688 0,'0'0'50'0,"0"0"-27"16,0 0-22-16,0 0 1 16,0 0-1-16,0 0 3 15,24 35 4-15,-22-15 11 0,-2 2 3 16,0 3 6-1,0 1-6-15,0 0-9 0,-2-1-12 16,-1-1 1-16,2 0 0 16,1-4 2-16,0-3-4 15,0-2-19-15,0-2-57 16,0-3-27-16,2-10-143 16</inkml:trace>
  <inkml:trace contextRef="#ctx0" brushRef="#br0" timeOffset="96628.719">19076 2534 345 0,'0'0'218'15,"0"0"-114"-15,0 0-61 16,0 0 0-16,0 0-11 16,0 0-8-16,21-2-13 15,-8-5-3-15,4-2-7 16,0 0 9-16,1 0-3 16,0 1-2-16,-2-1 0 15,-2 0 1-15,-4 2-4 16,-4-2-2-16,-4-1 0 0,-2 2-2 15,0-3-10 1,0 2-4-16,0 2 16 0,0 2 8 16,1 4-8-16,1 0-15 15,7 0 15-15,4 0 0 16,9 1-10-16,8 0 3 16,1 0 1-16,0 0-3 15,1 0-10-15,-7 0 6 16,-4 2 12-16,-8 1-4 15,-4 1 1-15,-8 1-12 16,-1 2-18-16,0 5 26 16,-13 4 8-16,-2 0 5 15,3 0 14-15,4-1-6 0,4-4-9 16,4 0 2 0,0-3-6-16,12-2-8 0,8-2 8 15,6-4 10 1,3 0 0-16,2 0-3 0,-3-5-7 15,-5 0-9-15,-9-1 7 16,-6 2 1-16,-7 4-3 16,-1 0-10-16,-4 0-18 15,-12 4 32-15,-7 5 0 16,1 3 1-16,5 0 8 16,6-3-9-16,7 0 0 15,4 0-2-15,0-3 1 0,3-2-19 16,12-2 20-1,4-2 4-15,4 0 8 0,2 0-12 16,-2-8 5 0,-5-2-5-16,-3-2 0 0,-9 0 0 15,-2 0 0-15,-4 1-6 16,0 0 1-16,-12 2 5 16,-1 1-1-16,3 5 0 15,2 1 1-15,5 2-1 16,2 0-4-16,1 0-1 15,0 5-5-15,0 4 11 16,0 1-6-16,6 0-8 16,6 0 14-16,2-3 0 15,1-2 0-15,2-1 13 16,-1-2-2-16,1-2 2 16,1 0 16-16,-1 0-8 0,-1-8 6 15,-3 0-20-15,1-3 9 16,-3-1 4-16,-1-2-15 15,-1 1-2-15,-3 1 0 16,-3-2-3-16,-1 4-2 16,-2 1 2-16,0 6 4 15,0 1 8-15,0 2-12 16,0 0-19-16,0 5-11 16,0 10 30-16,0 4 0 15,0 2 1-15,0-1-1 16,3-2 0-16,5-3-4 15,2-5 4-15,1-2-10 16,3-3 6-16,4-4 8 0,4-1 3 16,1 0-1-16,0-1-6 15,-1-7-7-15,-1 1-9 16,0-1-14-16,-6 0-55 16,-12 1-229-16</inkml:trace>
  <inkml:trace contextRef="#ctx0" brushRef="#br0" timeOffset="98466.122">19752 2531 610 0,'0'0'12'0,"0"0"8"15,0 0-20-15,0 0 8 16,34-57 17-16,-12 44 24 15,5 2-46-15,3-1-1 0,2 6 0 16,-4 1-2-16,-4 3 3 16,-3 2 2-16,-6 0-5 15,-3 7-21-15,-5 5 13 16,-2 5-3-16,-5 0 8 16,0 1 3-16,-3 0 6 15,-4-3-2-15,-1-1 16 16,2-6-15-16,5-1-3 15,1-5-2-15,0-2-4 16,0 0 2-16,2 0 2 16,16 0 2-16,7-9 0 15,5 0-2-15,-3 0-9 16,-6 4 6-16,-8 2 2 16,-4 0 1-16,-2 3 0 0,-3 0 0 15,0 0-2-15,-3 0-5 16,1 0 5-16,1 0 2 15,1 0 0-15,1 0 0 16,2 0 3-16,4 0-3 16,-2 0 0-16,1 0 0 15,-2 0 0-15,-2 0 1 16,-3 0-4-16,-3 3-1 16,0 2-28-16,0 1 3 15,0 2 29-15,0 0 10 16,0 0-7-16,0-2-3 15,0-1 3-15,0-2-3 16,0-1-15-16,12-2 15 0,4 0 9 16,5 0-2-16,2-4-7 15,-1-4-9-15,-7-1-4 16,-4-2 11-16,-9-3-7 16,-2-1-3-16,-1 0-4 15,-15 1 16-15,0 1 0 16,1 5 1-16,2 3-1 15,3 5 0-15,3 0 1 16,2 0-3-16,1 6-4 16,3 5 2-16,1 1-2 15,0 0-3-15,5 0 9 16,7-3-20-16,1 0 19 16,-1-4 1-16,-3-1 3 0,-2-2 6 15,-3-2 18-15,-1 0 24 16,0 0-28-16,-3 0-22 15,1 0 12-15,1 0-1 16,3 0 8-16,2 0-7 16,2-5-9-16,-1 0-1 15,0 1-3-15,0-2 5 16,1 1-4-16,3 1 0 16,-1-2-1-16,-1 1 1 15,3 1-1-15,1-2-1 16,-2 1-7-16,-1-2 8 15,-2-2 2-15,1-1 2 0,-2-1-4 16,-1-1 0-16,-1 0-5 16,-3 2 4-16,1 0 1 15,-2 2 8-15,1 3-3 16,-3-1-5-16,2 6 2 16,-1-2 0-16,1 2-2 15,-2 0-6-15,1 0 5 16,-1 0-1-16,0 0-4 15,0 0 3-15,0 0-8 16,0 0 8-16,0 0-3 16,0 0 6-16,0 0-1 15,0 0-5-15,0 0 0 16,0 0-1-16,0 0-4 0,0 0 11 16,0 0 2-1,0 0-2-15,0 0-17 0,0 0-27 16,0 0 7-16,0-1 31 15,0-2 6-15,1-2-5 16,0 1 10-16,2 1 4 16,-2 1 21-16,0 0-29 15,0 2 35-15,-1 0-16 16,4 0-20-16,-1 0 0 16,4 4-7-16,1 6 1 15,-1 4-4-15,0 2 10 16,-5 2 0-16,-1 0 3 0,-1-2 1 15,0-1 10-15,0-1-10 16,-8-4-2-16,4-3 9 16,0-1-9-1,4-6 3-15,0 0-4 0,0 0 4 16,8-3 11-16,9-9-14 16,3-6-2-16,3-1-11 15,-5 4 2-15,-5 4 9 16,-7 8-2-16,-4 3 1 15,0 0 1-15,-1 0-11 16,0 9 5-16,1 0 2 16,0 1 8-16,1-1 3 15,1-4 2-15,4-1-8 0,1-2 0 16,7-1 19 0,2-1 5-16,2 0-3 0,4-1-21 15,-3-6 7-15,-2-1-8 16,-1 1 0-16,-5 0 3 15,-4 1 2-15,-2 1-7 16,-1 0 7-16,-2 1-10 16,0 0 13-16,-2 2-8 15,0 0 0-15,-2 2-6 16,0 0-3-16,0 0-9 16,0 3 9-16,0 6 6 15,0 6 3-15,2-4 3 0,6 1 2 16,3-3-5-1,8-3 4-15,11-3-4 0,5-3 7 16,2 0-7 0,1 0-31-16,-7-11-64 0,-7 0-100 15</inkml:trace>
  <inkml:trace contextRef="#ctx0" brushRef="#br0" timeOffset="98925.434">19799 2807 718 0,'0'0'21'16,"0"0"-20"-16,0 0-1 16,80 3 4-16,-36-3-3 15,7 0 17-15,8 0-8 16,3 0 11-16,6-1-17 15,3 1 26-15,2 0-30 0,0 0 0 16,-6 0 0-16,-7 0 0 16,-7 0 0-16,-10-2 0 15,-10 2 0-15,-9-3 0 16,-8 3-11-16,-7 0-15 16,-5 0-43-16,-4 0-14 15,0 9-30-15,-11 6 68 16,-10 4-7-16,-6 1-57 15,0-5-106-15</inkml:trace>
  <inkml:trace contextRef="#ctx0" brushRef="#br0" timeOffset="116491.397">15932 2748 269 0,'0'0'61'0,"0"0"-61"15,0 0 14-15,0 0-20 16,0 0 13-16,0 0-2 15,0 0 10-15,0 0 24 16,19-1 12-16,-13 0 8 16,2 0-21-16,3 0-16 15,2 1-11-15,2 0-9 16,3 0 8-16,2 0-8 16,1 0 2-16,3 0 2 15,1 3 1-15,3-2 5 16,-1-1-8-16,-2 0 6 15,-3 0 4-15,-2 0-7 0,-4 0-7 16,-4 0 0 0,-5 0 2-16,-4 0-2 0,-3 0-6 15,0 0-19-15,0 0-106 16,-16 0-206-16</inkml:trace>
  <inkml:trace contextRef="#ctx0" brushRef="#br0" timeOffset="117209.811">14556 2785 229 0,'0'0'277'15,"0"0"-256"-15,0 0-10 16,0 0-10-16,0 0 8 16,71-11 29-16,-51 7 8 15,-1 0-23-15,-1 0-1 16,1 1-4-16,-2 0-10 16,-2 0-8-16,-3-2 5 15,0 4-5-15,-2-2 0 16,-2 0 0-16,-2 0-2 15,1 0 2-15,-2 3-36 0,1-1-37 16,-1-1-102 0,-1 0-109-16</inkml:trace>
  <inkml:trace contextRef="#ctx0" brushRef="#br0" timeOffset="117810.984">13702 2748 562 0,'0'0'12'0,"0"0"-12"16,0 0-5-16,0 0 3 16,0 0 2-16,0 0 2 15,58-15 3-15,-47 14-5 16,0 0-27-16,0 0-44 15,3 1-10-15,-1-1-100 16</inkml:trace>
  <inkml:trace contextRef="#ctx0" brushRef="#br0" timeOffset="121517.711">15269 2113 230 0,'0'0'85'16,"0"0"-5"-16,0 0-42 15,0 0 8-15,0 0 2 16,0 0-12-16,0 0-5 0,4-36 7 16,-4 34 3-16,0 2-15 15,0 0-2-15,0 0-8 16,0 0-13-16,0 0-3 15,-2 0-9-15,-7 0 9 16,0 0 12-16,-2 5-8 16,1 3-3-16,2 2 1 15,0 3-1-15,4-1-1 16,0 0-4-16,0 0 4 16,4-3 0-16,0 0 0 15,0 1-2-15,1-2-9 16,8-1 11-16,1 4-4 15,0-2 3-15,0 1-1 16,-1 1 2-16,-1 0-3 0,-3-2 2 16,0-1 0-1,-3-1-7-15,0 0 0 0,-2 2 8 16,0-3 0-16,0 0 0 16,-2 1-1-16,-3 1 0 15,-2 0 1-15,0-1 2 16,-1 2 0-16,1-3-4 15,1-1 4-15,-2 0 0 16,3-3 0-16,0 1-4 16,2 0 2-16,1-1 0 15,1-1-4-15,1-1-12 0,0 2-26 16,0-2-53 0,0 0-19-16,7 0-10 0,7-8-123 15</inkml:trace>
  <inkml:trace contextRef="#ctx0" brushRef="#br0" timeOffset="122053.554">15446 2098 31 0,'0'0'335'0,"0"0"-335"15,0 0 0-15,0 0-42 16,0 0 30-16,0 0 2 16,0 2-6-16,-3 6 16 15,-1 1 1-15,-5 2 65 16,0 2-45-16,1 3 1 15,-2 0 4-15,2 0-22 16,-1-1 4-16,3 1 5 16,0-1 0-16,3 1-5 15,1-3-8-15,2-3 0 16,0-2-7-16,9-2 2 0,5-3 5 16,1 0 3-16,-1 0-3 15,-4 0 3-15,-2-2 4 16,-4 1-7-16,-3-2 0 15,-1 1-1-15,0 1 0 16,0 1 0-16,0 3 2 16,-1 1 1-16,-10 6 2 15,-2-1 1-15,1 1-2 16,1 0 5-16,-1 1-5 16,2-1-2-16,0 0 0 15,1-3 1-15,1 1 2 16,-2-3-4-16,2 0-5 15,1-2-58-15,1-6-146 0</inkml:trace>
  <inkml:trace contextRef="#ctx0" brushRef="#br0" timeOffset="125994.401">13607 3134 98 0,'0'0'37'16,"0"0"-18"-16,0 0 3 15,0 0-19-15,0 0 2 16,0 0 17-16,0 0 7 16,-15 0-17-16,12 0-12 15,3 0-2-15,0 0-13 16,0 0-4-16,0 0-63 16</inkml:trace>
  <inkml:trace contextRef="#ctx0" brushRef="#br0" timeOffset="126712.661">13607 3134 249 0,'-70'-7'0'0,"69"8"-18"0,0 0-13 16,0-1 15 0,-1 2 16-16,2-2 0 0,0 3 35 15,0-2 20-15,0 1-6 16,0-2-16-16,0 0-15 16,0 0-3-16,0 0-6 15,0 0-7-15,0 0-1 16,0 0 4-16,0 0-3 15,0 3-2-15,0-1 2 16,0 0 5-16,0 2 8 16,7-1 14-16,2-1-8 15,0 0 15-15,2 0-8 16,1 1-13-16,4-1-14 0,0-1 10 16,4 1-10-16,3 1-1 15,7-1 5-15,1-1-5 16,4 1 2-16,1 2-2 15,0-2 6-15,-1 0-4 16,-1 1-2-16,4 1 5 16,7-2-5-16,4 0-1 15,2 2 1-15,0-2 3 16,-3 3-2-16,2 1-1 16,-3 0 7-16,2 1-7 15,-2-1 2-15,-1 1-5 16,-3-2 10-16,0-1-1 0,0 0 0 15,3-1 1 1,7-1 20-16,1-1 4 0,5 2-15 16,0-1-2-16,4 0-2 15,3 0-12-15,2 1 0 16,2 0 2-16,-1-1-2 16,0 1 0-16,0 1-1 15,-1-4 1-15,-1 3 7 16,0 0-7-16,-1-3-6 15,-1 3 0-15,-5-3-1 16,-6 0-38-16,-5 0-10 16,-8 0-100-16,-9 0-63 15</inkml:trace>
  <inkml:trace contextRef="#ctx0" brushRef="#br0" timeOffset="127138.606">14980 3255 112 0,'0'0'0'0,"0"0"5"0,91 2 60 15,-50-2 5-15,6 2-1 16,10-2-2-16,5 0-21 16,4 0-10-16,2 0-28 15,2 0-5-15,3 0 1 16,0 0 3-16,0-5-6 15,-5-1-1-15,-4-1 1 16,-5-1-2-16,-8 2 2 16,-7 0-1-16,-9 0 1 15,-10 3 0-15,-7 0-1 16,-8 3-2-16,-8 0-22 16,-2 0-36-16,-1 0-139 15,-19 0-2-15</inkml:trace>
  <inkml:trace contextRef="#ctx0" brushRef="#br0" timeOffset="129636.659">4789 6509 397 0,'0'0'17'16,"0"0"29"-16,0 0-24 16,0 0-22-16,0 0 30 15,0 0-11-15,-7-3 13 16,7 2 6-16,0 1-10 15,0-1 3-15,0 0-6 16,0 1-16-16,0-2-9 16,0-1-5-16,2-1 5 15,10-1 1-15,3-1 4 16,4 0-5-16,1 2 4 0,4-1-6 16,-2 1 9-1,5-2-7-15,-2 2 3 0,0-1-3 16,-2 1 2-16,-1 2-2 15,-1-1 0-15,2 0 0 16,-2 1 0-16,1 0-1 16,2 0 1-16,-2-2 1 15,1 2 1-15,-1-1 4 16,-3 0-1-16,-2 0-4 16,-3 1-1-16,3-1 2 15,-2-1 0-15,1-1-2 16,-4 1 0-16,-1 1 0 15,-1 0 5-15,-6 0 0 16,1 3-10-16,-3 0 2 0,-1 0 3 16,0 0-2-1,-1 0-8-15,2 0-12 0,-2 0-32 16,0 0-45-16,2 0-26 16,-2 3 23-16,0 3-207 15</inkml:trace>
  <inkml:trace contextRef="#ctx0" brushRef="#br0" timeOffset="130228.872">5092 6485 381 0,'0'0'40'16,"0"0"-18"-16,0 0 28 16,0 0-40-16,0 0 3 15,0 0-13-15,-5-4 8 16,5 4-8-16,5 0 14 15,8 0-5-15,10 0 25 16,2 0 0-16,5-2-27 16,1-1 1-16,-1 1-6 15,2-1 0-15,0 0 1 16,-2-1-2-16,1 1 0 16,-1 0 3-16,1-2-4 0,-3 2 0 15,-6 1 0-15,-1 0 1 16,-7 2-2-16,-1 0-13 15,-5 0-1-15,-2 0-23 16,-2 0-20-16,1 1 3 16,-2 4 1-16,-1 1 19 15,3 2-79-15,-4-1-80 16</inkml:trace>
  <inkml:trace contextRef="#ctx0" brushRef="#br0" timeOffset="136114.21">8908 5068 364 0,'0'0'11'16,"0"0"-11"-16,0 0 0 16,0 0 8-16,69 0-7 15,-47 0-1-15,-5-2 0 16,-1 0 0-16,1-2 16 15,-4 1-10-15,-1-1 14 16,0 2-17-16,-4 0 0 16,-1-1-3-16,-2 3 0 15,-5 0-24-15,0 0-51 0,-7 0-107 16</inkml:trace>
  <inkml:trace contextRef="#ctx0" brushRef="#br0" timeOffset="136400.079">8756 5075 506 0,'0'0'23'0,"0"0"11"15,0 0-11-15,0 0-10 16,0 0-6-16,0 0-6 15,36-36 3-15,-18 32 19 0,3-1-16 16,6 0-3-16,3 1 4 16,3-2-1-1,2 3-7-15,-1-1 3 0,0-1-4 16,0 0 1-16,0-2-7 16,-2 1-23-16,-1 0-82 15,-5 0-24-15,-8-1-198 16</inkml:trace>
  <inkml:trace contextRef="#ctx0" brushRef="#br0" timeOffset="136688.135">8746 5049 313 0,'0'0'27'16,"0"0"-25"-16,0 0 21 16,0 0 21-16,73 24-17 15,-52-20 5-15,4-3-30 0,1 2 17 16,4-3-19-1,6 1-4-15,4-1-40 0,3 0-103 16</inkml:trace>
  <inkml:trace contextRef="#ctx0" brushRef="#br0" timeOffset="138920.418">5611 5053 390 0,'0'0'56'0,"0"0"9"15,0 0-60-15,0 0 3 16,0 0-8-16,0 0-9 15,8 0 7-15,2 0 2 16,1 0 7-16,1 0 12 16,2 0-17-16,1 0 11 15,-1 0-8-15,5 0-1 16,-2 0 6-16,1 2 0 16,-2 2-5-16,-2 0-5 15,-1-1 0-15,-1 0-12 16,0 1-51-16,-3-2-30 15,-3-2-171-15</inkml:trace>
  <inkml:trace contextRef="#ctx0" brushRef="#br0" timeOffset="149417.414">2156 4973 135 0,'0'0'81'0,"0"0"-33"15,0 0-5-15,0 0-22 16,0 0 15-16,0 0-15 0,0 0 21 16,-7-20 18-16,7 14-22 15,-2 3-4-15,2-1-27 16,0 4 15-16,0 0-1 15,0 0-1-15,-2 0-15 16,2 0-10-16,0 0 3 16,0 0-9-16,0 3 10 15,0 3-5-15,5 3 6 16,3-3 0-16,3 2 0 16,0-5 0-16,4 1 0 15,3-4 2-15,3 0 15 16,6 0 14-16,2 0-25 15,5 0 4-15,2 0-6 0,1 0 4 16,-1 0-8 0,-4-2 3-16,-2 0-6 0,-5 0 5 15,-5 1-2 1,-4-1 3-16,-8 2-1 0,-4 0-2 16,-2 0 0-16,3 0-9 15,-3 0-37-15,4 0-46 16,-1 7-59-16,-5-4-150 15</inkml:trace>
  <inkml:trace contextRef="#ctx0" brushRef="#br0" timeOffset="154553.622">17603 3952 231 0,'0'0'0'0,"0"0"4"16,0 0-2-16,0 0 8 15,0 0-6-15,0 0 39 16,0 0 12-16,-7-53-20 0,7 47 26 16,0-1-7-1,0 0-4-15,0 2-9 0,0 2-7 16,0 1 1-16,0 1-30 16,0 1 3-16,0-2-8 15,0 1 0-15,6-1-8 16,8 0 8-16,7 1 5 15,10-1-3-15,4-1-1 16,4 2-1-16,-1-5 0 16,1 4-1-16,0 1 1 15,-2-1 0-15,3 2 1 16,-1 0-1-16,0 0 0 16,-1 5 0-16,0 7 0 15,0 0 1-15,-3 2-1 16,0 0 0-16,-2 1-3 15,0 2 3-15,-1-2-6 16,0 3 5-16,-2 0 1 0,1 1-5 16,0 2 2-16,-1-1-6 15,0 0 4-15,0-2 5 16,0 1 2-16,-3-1-2 16,-3-3-5-16,-1-2 5 15,-4-2 3-15,-1-2-1 16,-4-2-2-16,-2 2 0 15,-2-1-5-15,-3 1 5 16,0 1-1-16,-2-1-1 16,-1 0-1-16,-1 2 5 15,0 0-2-15,-2 0 0 16,2 3 0-16,-2 1 0 0,0 0 0 16,0 0 0-16,0 2 0 15,1-4 0-15,-2 2 0 16,0-1-3-16,0-1 6 15,0 2-6-15,0-2 6 16,0 2-3-16,0 0 1 16,-6 3 14-16,-4 2-15 15,-1 1 6-15,1 1-4 16,-2-1 0-16,1 2 5 16,1 1-2-16,2 1-5 15,2 4 7-15,3 2-5 16,3 1-1-16,0 3 4 15,3-1-4-15,6 3 4 16,-2 1-3-16,-1-4 0 16,-3 1 1-16,-1 1-1 0,-2 1-2 15,0 1-5-15,0 4 3 16,-2 5 4-16,-5 1 2 16,0 3-4-16,-4 2-7 15,2 3 7-15,0 2 1 16,-1-2-1-16,0-1 0 15,0-1 2-15,1-4-2 16,0 1 6-16,-2-3-3 16,-1 3-6-16,-1-2 6 15,-5 2 2-15,-5 2 3 16,-1-3-2-16,-4 2 1 16,0-1 13-16,-1 3-20 0,1 2 4 15,-1 2-2-15,3-1 2 16,-2 0-8-16,2-6 6 15,1-2-2-15,2-4 3 16,0-2-2-16,0-4-1 16,1-5 5-16,1-1-13 15,-2-2 16-15,2-2-8 16,-1 0 3-16,-1 0-4 16,-1 0 2-16,-2 2 0 15,-1 1 1-15,-1 0-4 16,-1-3 2-16,1-1-2 15,2-3-2-15,1-1-10 16,-1 1-12-16,1 0 26 16,1 0 7-16,0-1-3 0,0-1-3 15,1-4 0-15,2 2-1 16,-3-3 0-16,2 0-2 16,-2-1 4-16,1-1 3 15,-1 0-5-15,-1 0-1 16,1-1 1-16,-1 1 3 15,-1 1-3-15,0-1 0 16,1 2 0-16,1-1-1 16,2 1 1-16,0 1-5 15,0 0 4-15,0 0 1 16,-1 0 6-16,-1 3-5 0,-1-2-1 16,-1 0 2-1,2-1-1-15,-3-2 3 0,3-1-4 16,-1-1 0-16,2-4-2 15,3-1 5-15,1-1-3 16,0-1 6-16,-2-1-5 16,1 0 5-16,1-2-3 15,1 0-2-15,3-1 6 16,-1-2-1-16,2 1-4 16,0-2 2-16,0 2-4 15,0 0 1-15,1-1 2 16,1-1-1-16,4 0-4 15,-1 1 5-15,-2 1-3 0,-1-1 0 16,-2 2 4-16,1-1-4 16,1 2 0-16,-3-1 0 15,1 1-2-15,-2 0 4 16,-1 1-4-16,1-1 2 16,-2 0 0-16,0 2 0 15,2-2 0-15,-1 1 4 16,1 1-6-16,-1-1 2 15,-3 0 0-15,0 3 2 16,0-3-2-16,-1 3-6 16,3-1 6-16,0 0 0 15,3 2-3-15,0-3 6 16,0 2-3-16,1 0 2 16,-1 2-1-16,1-1 1 0,-3 3-2 15,-1 0 1-15,-1 1-2 16,-3 0 0-16,-1 2 1 15,0-1 0-15,-4 1-8 16,1-1 8-16,-1-2 0 16,-1 1 6-16,0 0-5 15,-2 0-1-15,0 0 0 16,0-1-4-16,-2 0 7 16,-1-2-3-16,0-2 3 15,0 2 0-15,3-2-6 16,0-2 3-16,1 1 0 15,0-3 5-15,0 3-5 0,-3-4 0 16,-1 2-6-16,0 1 9 16,0-1-3-16,0 1 0 15,2-1-3-15,2-1 2 16,1 1 1-16,4 1 0 16,0-1 5-16,2-1-5 15,1 2 0-15,1-1 0 16,-1 0-1-16,1 0 1 15,1 1 0-15,1 1 6 16,0-1-6-16,0 2-5 16,-2-4 3-16,1 3-1 15,-2-1 3-15,1 0 0 16,0 0-1-16,0-1-2 0,0 0 3 16,1 2-1-16,-4-1 0 15,0 1-2-15,-4 1 3 16,-1-1 4-16,-1 2 1 15,-3-2-3-15,2 0-2 16,0-1-1-16,-1 0-3 16,3 0 4-16,-1-1 0 15,0-1-4-15,0 1 8 16,1-1-4-16,-2 0 0 16,3 1 0-16,-1-2 0 15,2 2 0-15,2 0-6 16,0-1 2-16,-1 1 8 0,2-1 0 15,-2 3-4 1,-2-3-3-16,1 2 3 0,-1 0 7 16,-1-1-6-16,1 1-2 15,-2 0 3-15,-1 0-4 16,-2 1 2-16,1-4 0 16,-2 1-4-16,1 1 3 15,-2-2 2-15,4 0-2 16,1 0 0-16,2 1 1 15,4-3 2-15,-3 3 2 16,5-1-4-16,0 0 2 16,0 2-2-16,3-1 0 15,0 0 0-15,0-1 0 16,3 1 0-16,2 1 0 16,-1-4-5-16,3 2 4 0,2-1 1 15,-1-3 0-15,2 3 8 16,1-3-8-16,-2 0 0 15,0 3 0-15,-2-3-2 16,0 1 1-16,-3 0 1 16,5 0 0-16,-3 0-3 15,3 1 3-15,-3 0 0 16,4-2 0-16,-2 2-1 16,-1 1 4-16,2 0-3 15,-3-1 0-15,-1 1-20 16,2 2-4-16,-1-1-30 15,1 3-89-15,-3-3-171 16</inkml:trace>
  <inkml:trace contextRef="#ctx0" brushRef="#br0" timeOffset="160319.088">1530 8666 37 0,'0'0'390'0,"0"0"-354"16,0 0-12-16,0 0-16 15,0 0 0-15,-64-17-4 16,60 13 23-16,-2 0-8 15,0 0-5-15,1 1 5 16,2 1 15-16,-2 0 4 16,0 0-12-16,0-1-26 15,-1 2 5-15,0-2-1 16,-6 3-3-16,0 0 1 16,0 0-2-16,0-1 0 15,2 0-2-15,3 1 2 16,-4-1 0-16,2 1 0 0,-2 0 1 15,-1 0 3-15,1 0-4 16,0 0 2-16,-3 1-2 16,-2 4 0-16,2 1-1 15,-2 1 2-15,5-2-1 16,-1 0 0-16,3-2-2 16,3 1 2-16,-3-1-2 15,1 2 4-15,0-1-2 16,0 0 0-16,2 1 0 15,-3-1 5-15,0 3-5 16,-3 0 3-16,3 1-7 16,-2-1 9-16,1-1-5 15,1 0 0-15,5-1 1 16,-1-1 0-16,0-1-1 0,3 0 0 16,-4 0-3-1,4 1 3-15,-3 1 0 0,1-1 0 16,-1 0 2-16,0 1-4 15,-1 1 2-15,1 1-1 16,0-1 1-16,1 0-3 16,1 1-1-16,-1-1 4 15,-1 4 0-15,0 1 3 16,1 2-3-16,-2 1 0 16,1-1-2-16,1 0 1 15,-2-3 1-15,3 5 0 0,0-3 0 16,-1 3-2-1,2-2 1-15,2 0 1 0,-1 0 0 16,1 0-1-16,0 2 0 16,0 0 1-16,0 2 0 15,-2 4 1-15,0 1-1 16,0 3 0-16,-3 0 1 16,2 5 0-16,1-3-1 15,-2-2 0-15,4-2 4 16,-3-4-4-16,3-2-5 15,0-2 5-15,0 1 0 16,0 0 1-16,0 2-1 16,0-2 0-16,5 4 0 15,-3 2 5-15,3-1-5 16,0 2-2-16,-1 2 2 16,-1-2-1-16,0 2 1 0,0-3 0 15,2 0 4-15,-1-3-10 16,1 0 8-16,-1 1-2 15,2 0 2-15,0 1-2 16,-1 2-1-16,1 2 1 16,1 3 0-16,-3-3 0 15,6 1 1-15,-3-2 1 16,-1-3-2-16,3 0-1 16,0 0-2-16,0 0 6 15,-2 0-1-15,2 2-2 16,0 0 0-16,-1 4-4 15,-2-1 4-15,-2 0 0 0,4-1 6 16,-6-1-4-16,4-1-1 16,-2-2-1-16,2-2 1 15,-1 1-2-15,1-4 0 16,4 2 1-16,-4-1 0 16,3 1 0-16,-3 1 6 15,2 2-12-15,-1-1 10 16,-1 2-6-16,-3 2 4 15,0-2-4-15,-1 0 4 16,0-3-2-16,2-1 2 16,-2-2-4-16,0 1 4 15,3 0-2-15,0-1 0 0,-1 3 2 16,-1-1-3-16,-2 3 1 16,2 0 0-1,-3 2-7-15,0 0 7 0,2-1 0 16,-1-1 6-16,0 2-5 15,0-3-2-15,3 2-7 16,-1-2 8-16,-1 2 4 16,2-4 1-16,1 2-10 15,-1 0 10-15,2 0-5 16,-3-1 0-16,2 0 0 16,-2 1-6-16,3 0 6 15,-1-1 6-15,4 1-5 16,-1-1-1-16,0-1-1 0,1 0 1 15,0 0-1-15,-2-1 3 16,-1-1-1-16,1 0-1 16,-5-1 0-16,4-1-1 15,0 2 3-15,-1-2-2 16,2 0 0-16,-1-1-2 16,1-1 2-16,0 1 0 15,-2 0-2-15,-1 1 2 16,0 0 0-16,-1 1 4 15,-1-3-4-15,0 2 0 16,0 0 0-16,1-1 0 16,2 0 0-16,-5-1 0 15,2 3 1-15,0-4-6 16,0 2 2-16,1 0 3 16,-1 1-1-16,0 1 1 0,0 0 0 15,1 0 4-15,0-2-3 16,1 1-1-16,-2-3 2 15,0 2-1-15,3 1-1 16,-5 1-4-16,4 1 4 16,-2-1 1-16,0-3 2 15,1 3-3-15,-1-4-4 16,-1 1 4-16,1-1 0 16,0 0 2-16,-2-2 3 15,2 0-5-15,-1 1 1 16,-1 1-4-16,1-2 3 15,0 0 0-15,-1 0 4 0,1 0-4 16,-1 0-6-16,0-2 6 16,0 1 0-1,3 0 1-15,-3 0-1 0,0 2 6 16,0 0-12-16,0-1 3 16,0 0 3-16,0 0 2 15,2 0-1-15,0 0 0 16,-2-2-1-16,3 2 0 15,-3-3-2-15,2 1 2 16,-2 0 4-16,4 1-4 16,-2-2-4-16,1 1 4 0,-1 2-1 15,1-1 0 1,-2 1 1-16,2 0 0 0,0 1 2 16,-1-1 0-16,2 2 0 15,3-3-4-15,-2 2 2 16,0-2-1-16,1 0 1 15,-2-1 0-15,1 1 1 16,-1-1-1-16,2 1 2 16,-2 1-2-16,1-1 0 15,-1-1 1-15,0 1-2 16,0-1 1-16,-1-2-2 16,2 2 0-16,-1 1 4 15,4-2-2-15,-4 2 0 16,0 0 2-16,-1 1-2 0,2-1-5 15,-2-1 5 1,3 2 0-16,-4 0 2 0,4-3-2 16,-3 1 0-16,1-1 0 15,-1 0-1-15,1 1 2 16,-1-1 0-16,1 1-1 16,0 1 0-16,1-1 0 15,2 0 0-15,-3 0 0 16,-1 2-2-16,2-3 2 15,-1 1 0-15,0 0 1 16,1-3-1-16,0 0 0 16,-3 1 0-16,2-4 0 15,-4 3 0-15,3-1-1 0,-1-1 0 16,-1 2 2 0,2-2 8-16,-2 0-9 0,1 0-9 15,1 0 9-15,-2-1-1 16,4 1 1-16,-3 0-6 15,2-1 15-15,5 0-7 16,-2 0-2-16,0 0 2 16,5 2-2-16,-2-3 3 15,2 2-3-15,0-1 6 16,2 0-6-16,-1 1 0 16,-1-1-1-16,0 0 0 15,-2 0 2-15,2-1-2 0,-1 0 1 16,1 0-13-1,3 0-31-15,1 0-57 0,4 0-52 16,-3-7-192-16</inkml:trace>
  <inkml:trace contextRef="#ctx0" brushRef="#br0" timeOffset="163745.721">548 10616 138 0,'0'0'181'16,"0"0"-169"-16,0 0 9 15,0 0-20-15,0 0 1 16,0 0 30-16,0 0 23 15,-12 0 9-15,12 0-18 16,0 0-29-16,0 0-3 16,0 0-5-16,0 0-7 0,0 0-4 15,0 0 0 1,2 5-3-16,9 1 3 0,3 1 4 16,4 1-4-16,0-2 2 15,7-2 0-15,1-2-2 16,3-1 4-16,1-1-2 15,1 0 9-15,4 0-5 16,-4-2-4-16,4-3 12 16,-7-1-12-16,-4 1 7 15,-6 1-6-15,-2 0-1 16,-5 1 6-16,-4 2-3 16,-2-2-1-16,-3 3 7 15,1-1-4-15,1-2 9 16,1-3-6-16,3-3-7 0,4-2 2 15,-1 0 10-15,1 2-12 16,-1 2-1-16,0 1 1 16,-2 0-2-16,-1 4-9 15,-4 1-54-15,-2 1-68 16,-2 0-3-16,0 0-69 16</inkml:trace>
  <inkml:trace contextRef="#ctx0" brushRef="#br0" timeOffset="164153.563">877 10488 97 0,'0'0'267'16,"0"0"-253"-16,0 0-3 15,0 0-11-15,0 0 6 16,0 0 3-16,29-18 8 16,-17 15 12-16,1 2-25 15,3 1-4-15,3 0 0 16,-1 3 4-16,5 7 3 16,-5 3 2-16,-2 3-9 15,-2 1-1-15,-2 5 1 0,-2-1 1 16,-3 3 4-1,-3 0 4-15,3-1 18 0,-5-2 5 16,1 0-31-16,-3-2 6 16,0 2 1-16,0-2 4 15,-4 0-2-15,-6-3-10 16,3-1 7-16,1 1-6 16,-2-1-2-16,0 0-31 15,1-1-101-15,0-3-105 16</inkml:trace>
  <inkml:trace contextRef="#ctx0" brushRef="#br0" timeOffset="171596.498">7665 9422 128 0,'0'0'126'16,"0"0"-42"-16,0 0-82 16,0 0-2-16,0 0 3 15,0 0 4-15,0 0 18 16,0 0-22-16,2-9 14 16,1 9 11-16,-3 0 5 15,0 0 5-15,0-1-17 16,0 1 4-16,0 0-17 0,0 0-5 15,0 0 4-15,0 0-2 16,0 0-3-16,3 0-1 16,1 0 0-16,3 0 2 15,1 0 7-15,2 0 5 16,0 0 6-16,3 0-21 16,4 2 14-16,1 1-3 15,1 1-2-15,1-3-4 16,-3 1-3-16,-1-2-4 15,-3 0 5-15,-3 1-2 16,-3-1-1-16,-3 0-20 16,-2 0-60-16,0 0-12 0,-2 0-137 15</inkml:trace>
  <inkml:trace contextRef="#ctx0" brushRef="#br0" timeOffset="172162.83">7670 9461 144 0,'0'0'103'0,"0"0"-88"15,0 0-15-15,0 0 11 16,0 0 56-16,0 0 12 15,-3 0-45-15,3 0-9 16,8 1 10-16,-1 1-13 0,2-2-18 16,2 1 13-1,2 1 0-15,1-2-8 0,-1 0 3 16,1 0-10-16,0 0 4 16,0 0 12-16,-2 0-14 15,-2 0-1-15,0 0 0 16,-3 0-2-16,2 0 3 15,0 0-4-15,-3 0 0 16,-1 0 2-16,-2 0-2 16,-2 0-2-16,-1 0 1 15,0 0-6-15,1 0-6 16,1 0-5-16,-2 0-2 16,2 0 16-16,-1 1-69 0,-1-1 16 15,1 0 2 1,0 0-55-16,1 0-139 0</inkml:trace>
  <inkml:trace contextRef="#ctx0" brushRef="#br0" timeOffset="178441.175">8145 10184 330 0,'0'0'55'15,"0"0"28"-15,0 0-22 0,0 0-32 16,0 0 7 0,0 0 6-16,0 0-13 0,-2 0 3 15,2 0-22-15,0 0-8 16,0 0-1-16,0 0-1 16,0 0-6-16,0 0-24 15,10 0 2-15,0 1 11 16,3 1-45-16,0 2 13 15,3 1-50-15,0-2-20 16,-1 1-42-16</inkml:trace>
  <inkml:trace contextRef="#ctx0" brushRef="#br0" timeOffset="179796.014">9251 10184 168 0,'0'0'101'0,"0"0"-61"0,0 0 2 16,0 0 20-16,0 0-8 15,0 0 39-15,3-24-29 16,-3 22-32-16,0 1 11 16,2 0-23-16,-2 1-9 15,2 0-11-15,0 0 1 16,6-1-2-16,3 0 1 16,3 0 0-16,4 1-1 15,0 0 4-15,0 0-3 16,0 0 0-16,3 0 1 15,-3 4-3-15,0-1 3 16,4 0-1-16,0 0 0 0,5 0-1 16,-2-1 1-1,2-1 7-15,0 2-7 0,3-2-1 16,3 1 1-16,0 0 1 16,4-1-1-16,-2 0-4 15,3-1 4-15,0 0 0 16,3 0 6-16,1 0-5 15,2 0-1-15,-2-4-1 16,0 1 1-16,-5-1 5 16,2 1-3-16,-1 1 3 15,-1-4-2-15,-1 3 3 16,-1 0-4-16,-4 0 0 0,-4 3-2 16,-3-3-3-16,-5 2 3 15,-4-1 7-15,-4 2-4 16,-4 0 1-16,-3 0-3 15,-3 0 3-15,0 0 0 16,-1 0-4-16,0 0 0 16,0 0 9-16,0 0-7 15,0 0-2-15,0-2 0 16,0 1 0-16,0 1-3 16,0 0 3-16,0 0-32 15,1 0-36-15,3 0-55 16,2 0-39-16,2 0 67 15,1 0-181-15</inkml:trace>
  <inkml:trace contextRef="#ctx0" brushRef="#br0" timeOffset="181237.313">9818 10194 417 0,'0'0'83'0,"0"0"3"15,0 0-41-15,0 0-17 16,0 0-12-16,0 0-10 16,0 0 5-16,0-19-11 15,0 22-6-15,0 12 6 16,4 4 1-16,1 8 19 16,-1 3 19-16,-3 2-30 0,1-1 17 15,-2-5-24-15,0-3-1 16,0-7 7-16,0-3-6 15,0-4-1-15,0-3-1 16,0-4-6-16,0-2-36 16,0 0-17-16,2-1 15 15,6-15 20-15,5-7-182 16,0-6-134-16</inkml:trace>
  <inkml:trace contextRef="#ctx0" brushRef="#br0" timeOffset="181469.342">9932 10237 132 0,'0'0'148'0,"0"0"-28"16,0 0 32-16,0 0-55 16,0 0-19-16,0 0-30 0,0-17-32 15,0 17-14-15,0 5-2 16,0 8 1-16,0 5 17 16,0 2 5-16,0 0-22 15,0 0 11-15,0-2-6 16,0-2-6-16,0-3 5 15,0 0-5-15,0-3-5 16,0 1-14-16,0-2-37 16,-5 3-33-16,-12-2-90 15,-4-4-81-15</inkml:trace>
  <inkml:trace contextRef="#ctx0" brushRef="#br0" timeOffset="181701.898">9695 10409 621 0,'0'0'0'0,"0"0"0"16,0 0-18-16,0 0 16 16,0 0 4-16,0 0 1 15,73 7 1-15,-59-5-1 16,2-2-3-16,-2 3 0 15,3 0-7-15,-1 3-9 16,-2-2-141-16,-4 1-131 0</inkml:trace>
  <inkml:trace contextRef="#ctx0" brushRef="#br0" timeOffset="182535.913">9590 10922 201 0,'0'0'335'16,"0"0"-270"-16,0 0-65 0,0 0 13 15,0 0 36-15,0 0 37 16,-1 3-5-16,1-3-6 16,0 0-45-16,2-9-24 15,6-1-6-15,2-3 10 16,4-4-4-16,1-4-6 15,2-2 0-15,-1-3 5 16,1 1-5-16,-2 1-3 16,-1 3-3-16,-4 8 6 15,-5 5-2-15,-3 5 0 16,-2 3-4-16,0 0-22 16,0 0-22-16,0 12 3 0,0 4 45 15,0 4 2-15,0 1 10 16,0-6-10-16,0-3 7 15,0-5-7-15,0-5 1 16,0-2-8-16,0 0 6 16,0 0 1-16,7-4 11 15,9-13-11-15,5-4 7 16,1-3-7-16,-2 3-4 16,-6 6 2-16,-7 8 1 15,-3 3 1-15,-1 4 0 16,-3 0-2-16,2 2 1 15,0 11-8-15,-2 6 9 16,0 5 3-16,0 4 9 0,0-1 9 16,-4-2-14-1,4-4 2-15,0-4-9 0,0-4-2 16,2-4-18-16,5-4-9 16,0-1-29-16,6-4-8 15,1 0-25-15,4-12-83 16,1-5-184-16</inkml:trace>
  <inkml:trace contextRef="#ctx0" brushRef="#br0" timeOffset="183584.52">9971 10832 357 0,'0'0'178'15,"0"0"-92"-15,0 0-13 16,0 0-28-16,-61 19 10 16,50-8-11-16,3-2-7 0,4-3-12 15,4-1-9-15,0-3-16 16,0 0 0-16,0-2-1 15,3 0 1-15,7 0 6 16,2 0 0-16,1 0 8 16,-4-9-8-16,-4 1-4 15,-3-2 3-15,-2 1-10 16,0 3 5-16,0-1-29 16,0 4-7-16,-2 1 26 15,0 0 1-15,-1 2-14 16,3 0-2-16,-2 0-17 15,2 4 32-15,0 4 3 0,0 1 2 16,6 0 2 0,2-1 2-16,1-5 0 0,-1 0-3 15,3-3 0-15,1 0 4 16,5 0 16-16,3-12-10 16,3-5 13-16,0-4-15 15,-1-4 8-15,4-5-12 16,-4-1 4-16,-1-1-1 15,-1 3-1-15,-7 1-2 16,-3 5 0-16,-3 7 0 16,-3 3 2-16,0 5-2 15,-1 4 1-15,-2 3 1 16,-1 1 4-16,0 0-12 16,0 0 3-16,0 0-14 0,0 0-5 15,0 8 11-15,0 6 9 16,-8 7 2-16,2 2 13 15,-2 2-10-15,1 0 9 16,3-1-5-16,2-1-2 16,2-3 3-16,0-3-6 15,6-1-2-15,8-3-2 16,0-4 0-16,2-2 2 16,0-4 3-16,4-1-3 15,-3-2 1-15,0 0 10 16,1-6-11-16,-1-5 2 15,-1-4 0-15,-5-3 7 16,3-2-9-16,-3-2 3 0,-2 1 0 16,0-1-2-1,-4 2 7-15,-1 4-8 0,-1 5 0 16,-1 5 2-16,-2 2-1 16,0 4-1-16,0 0 0 15,0 0-4-15,0 0-6 16,0 0 4-16,0 4-5 15,0 9 10-15,0 5 1 16,0 4 0-16,0 2 0 16,0-1 9-16,0 0 2 15,-5-2-5-15,0-2-3 16,1-4 9-16,0-5-1 0,3-6-5 16,0 0-3-1,1-2 0-15,0-2 3 0,0 0-4 16,0 0 2-16,0 0 9 15,4-14-10-15,13-7-6 16,4-4-38-16,0 5-14 16,-3 6 48-16,-6 6 2 15,-6 8 5-15,1 0 0 16,0 0-4-16,0 6-1 16,-1 5 1-16,0 2 4 15,0 1 3-15,0-4 1 16,-1-2-4-16,-1-4 0 15,2-2-5-15,1-2-1 0,-1 0 6 16,5-2-25 0,-5-13-74-16,-6-6-284 0</inkml:trace>
  <inkml:trace contextRef="#ctx0" brushRef="#br0" timeOffset="183758.362">10170 10691 352 0,'0'0'0'16,"0"0"-203"-16,62 0 72 0</inkml:trace>
  <inkml:trace contextRef="#ctx0" brushRef="#br0" timeOffset="184199.44">10679 10821 396 0,'0'0'164'15,"0"0"-99"-15,0 0-12 0,0 0-6 16,0 0-3-16,0 0-15 16,-2 1-6-16,8-3-14 15,7-9-1-15,3-3-7 16,3-1 2-16,-1-1-3 15,-2 0-3-15,-3 1-9 16,-4 3-10-16,-2 6 9 16,-6 4 13-16,-1 2-6 15,0 0-11-15,0 0-10 16,0 0-11-16,-6 13 38 0,0 0 4 16,0 2-4-16,4 0 0 15,2-3 10-15,0-3-10 16,0-2-12-16,8 0 5 15,4-3 5-15,1-1-1 16,8-3-122-16,0 0-73 16</inkml:trace>
  <inkml:trace contextRef="#ctx0" brushRef="#br0" timeOffset="184716.139">10938 10840 542 0,'0'0'0'16,"0"0"2"-16,0 0-2 0,0 0 101 16,0 0-6-16,0 0-73 15,12-25-21-15,1 6 3 16,3 0 9-16,-2-1-13 15,1 3-4-15,-3 4 3 16,-5 4-7-16,-1 4 5 16,-4 5 2-16,-1 0-7 15,-1 0-15-15,0 0 7 0,0 10 4 16,0 0 12-16,0 1 0 16,2-2 17-16,2-3-7 15,1-2-4-15,0-3-2 16,6-1-4-16,4 0 4 15,8-9 4-15,2-9-7 16,5-4-1-16,-5-2-10 16,-4 3-2-16,-7 1 12 15,-7 9 8-15,-2 5 21 16,-4 4 7-16,-1 2-33 16,0 0-3-16,0 9-10 15,-2 7 9-15,-6 4 2 16,2 1 18-16,2 1-17 15,2-1 4-15,2-2-6 16,0-1-14-16,0-5-44 0,10-4-50 16,5-6-83-16,2-3-64 15</inkml:trace>
  <inkml:trace contextRef="#ctx0" brushRef="#br0" timeOffset="185482.368">11324 10786 429 0,'0'0'187'0,"0"0"-131"15,0 0-42-15,0 0-13 16,0 0 6-16,0 0 31 16,-18 44-12-16,14-27-9 15,2-5-17-15,2-6 0 16,0-3-4-16,0-3 8 0,0 0-4 16,8 0 20-16,4-8-2 15,4-8-3-15,-1-4-15 16,-2-2 0-16,-5 2-19 15,-4 5-3-15,-4 5 15 16,0 6-12-16,0 3-5 16,0 1-9-16,-6 0-69 15,-4 5 80-15,-2 6 21 16,3-1 1-16,3-1 2 16,5-2-1-16,1-1-1 15,0-2 0-15,0-1 0 16,0-1 3-16,7 0 18 15,-1 0 12-15,3-2-15 0,1 2 9 16,-1-2-12 0,4 0 0-16,-3 0 1 0,1 0-4 15,2-5 7 1,-3-3-19-16,4-1 15 0,1-4-3 16,-3 0-6-16,0-1 4 15,-3 1 2-15,0 0-3 16,-3-1 0-16,-1 1-7 15,-1 4-2-15,0 0 1 16,-4 6 0-16,0-1-1 16,0 2-1-16,0 1-2 15,0 1-20-15,0-2 15 0,0 2-1 16,-5-2-27 0,0 2 16-16,2 0 8 0,3 0 4 15,0 0 8-15,0 0 6 16,0 0-4-16,0 0 1 15,0 0 4-15,0 0-6 16,0 0-2-16,-2 0-9 16,0 0 9-16,-1 0 1 15,-1 0 1-15,1 0 2 16,2 0-1-16,1 0-2 16,0 0 2-16,0 0 5 15,0 0-1-15,0 0-5 16,0 0 2-16,0 0-3 15,0 0 6-15,0 0-6 16,0 0-10-16,-2 0-21 0,-2 0-56 16,0 2-5-16,-3 5-2 15,0-1-17-15,-2-3-207 16</inkml:trace>
  <inkml:trace contextRef="#ctx0" brushRef="#br0" timeOffset="186910.269">11534 10796 299 0,'0'0'0'0,"0"0"-17"16,0 0 5-16,-4-60 12 15,8 50 5-15,2 1 50 16,0 4-26-16,0 2 44 16,-3 0-53-16,-1 3 55 15,0 0-33-15,0 0-10 0,-2 0 16 16,0 0-3 0,0 0-8-16,0 0 9 0,0 0-6 15,0 0 3-15,0 0-10 16,0 0-8-16,0 0-14 15,0 0 0-15,0 0-6 16,0 0-5-16,0 0-4 16,0 0 2-16,0 0 2 15,0 0-23-15,0 0-3 16,0 0-7-16,0 0-13 16,0 0-16-16,-3 0-46 15,-3 3-131-15,-8 6-24 16,1 0 166-16</inkml:trace>
  <inkml:trace contextRef="#ctx0" brushRef="#br0" timeOffset="186986.443">11534 10796 487 0</inkml:trace>
  <inkml:trace contextRef="#ctx0" brushRef="#br0" timeOffset="187235.64">11534 10796 487 0,'-66'32'75'0,"66"-43"58"0,0-4-119 0,10-6-9 0,5-3-4 16,1-2 30-16,0-1 12 15,-1 2-28-15,1-2 8 16,-1 0-23-16,-2 2 4 16,-1-1-4-16,-4 4 2 15,-3 3 11-15,-2 8-13 16,-1 3-3-16,-2 6-3 0,0 2-2 16,0 4-3-16,0 16-9 15,-8 8 19-15,-1 6 2 16,0-1 4-16,1-4 5 15,5-7-7-15,3-6-3 16,0-3 0-16,0-6 3 16,0-1-3-16,7-2-5 15,3-2-25-15,0-2-52 16,-2-9-198-16</inkml:trace>
  <inkml:trace contextRef="#ctx0" brushRef="#br0" timeOffset="187379.601">11500 10654 604 0,'0'0'0'16,"0"0"-111"-16,0 0-42 16,0 0-123-16</inkml:trace>
  <inkml:trace contextRef="#ctx0" brushRef="#br0" timeOffset="188309.857">11639 10829 383 0,'0'0'96'0,"0"0"-17"16,0 0-67-16,0 0 0 0,0 0 66 15,0 0-19-15,48-16-57 16,-26-1 9-16,1 2-9 15,0-2 2-15,-3-1-3 16,-2 2-1-16,-4 1-7 16,-8 3-16-16,0 6 9 15,-6 3-3-15,0 3-1 16,0 0-1-16,-8 3-29 16,-5 10 48-16,-3 1 13 15,0 4 4-15,3-1 4 16,5-3-6-16,4-3-7 15,4-2-8-15,0-3-16 16,0-1 11-16,10-2 4 0,10-3 1 16,9 0 5-16,3 0-5 15,6-10-25-15,-4-1-19 16,-3-2 23-16,-6 2-32 16,-3 0 53-16,-5 5-13 15,-7 0 8-15,-5 4-2 16,-5 2-7-16,0 0-33 15,0 0 22-15,-12 5 25 16,-3 6 40-16,2 2-10 16,-1 1 17-16,0 0 6 15,4 1-12-15,3 0-17 16,3-2-13-16,4 0-10 0,0-3-1 16,0-1 8-16,4-4-4 15,6 0 4-15,1-4 2 16,3-1-1-16,0 0-5 15,-1 0-4-15,-2 0-22 16,-5 0 7-16,-5-1-17 16,-1 0 29-16,0-1-46 15,-6-1 22-15,-7-1-218 16,-1 1 235-16,2 3 10 16,4 0 69-16,3 0 2 15,2 0-47-15,3 0-21 16,0 0-3-16,0 2-17 15,0 6 17-15,0 2 3 16,7 0 43-16,2 0-23 16,5-5-13-16,-1-2 15 0,3-3-11 15,3 0 13 1,-1-10-5-16,5-3 17 0,-2-7-37 16,0-1 5-16,0-6-7 15,-1-3-6-15,-3-1-18 16,-2-1-1-16,-3 1 4 15,-3 5 20-15,-3 7-39 16,-1 7 40-16,-4 7 19 16,-1 5-10-16,0 0-6 15,0 11-3-15,0 9 0 0,-6 7 32 16,-1 2-9 0,1-1 6-16,2-1-18 0,4-5 2 15,0-6-9-15,0-3-4 16,2-5 0-16,10-4-32 15,3-4-75-15,0 0-137 16</inkml:trace>
  <inkml:trace contextRef="#ctx0" brushRef="#br0" timeOffset="188430.678">12293 10772 509 0,'0'0'85'15,"0"0"-51"-15,0 0-34 16,0 0-32-16,0 0-6 0,0 0-4 15,28 7-74 1</inkml:trace>
  <inkml:trace contextRef="#ctx0" brushRef="#br0" timeOffset="193066.08">19842 10115 38 0,'0'0'43'0,"0"0"-37"15,0 0 2-15,0 0 2 16,0 0 42-16,0 0-14 15,0-8 3-15,0 8-23 16,0 0 28-16,0 0-13 16,0 0-3-16,0 0-6 15,0 0 4-15,0 0-8 16,0 0-9-16,0 0-4 16,0 0-2-16,0 0-5 15,0 0 10-15,0 0 4 16,0 0 13-16,0 0 10 15,0 0-8-15,0 0-10 16,0 0-6-16,0 0-12 0,0 0 2 16,0 0 1-16,3 0-4 15,6 0 5-15,2 0-3 16,1 0 4-16,0 0-6 16,0 0 0-16,0 0-1 15,-2 0 4-15,0 0-4 16,-3 0 1-16,-1 0-21 15,-2 0-26-15,-2 0-117 16,-2 0-119-16</inkml:trace>
  <inkml:trace contextRef="#ctx0" brushRef="#br0" timeOffset="196469.003">3581 11439 87 0,'0'0'237'0,"0"0"-172"16,0 0 11-16,0 0-55 16,0 0 18-16,0 0 8 15,0 0-1-15,0 0 5 16,0 0-28-16,0 0-3 15,0 0 2-15,0 0-16 0,0 0-6 16,0 0-4-16,0 0 1 16,0 0-5-16,6 2-3 15,8 2 11-15,5 1 8 16,5 0-8-16,0 0 5 16,0 0-5-16,-1-2-5 15,-2-3 2-15,-1 3 5 16,-4-3-2-16,-3 0 1 15,-2 2 0-15,-5-1-1 16,-2 0-41-16,-2 0 1 16,-1 0-53-16,-1 3-85 15,0-1 31-15</inkml:trace>
  <inkml:trace contextRef="#ctx0" brushRef="#br0" timeOffset="197340.322">3329 12171 447 0,'0'0'125'0,"0"0"-56"15,0 0-47-15,0 0-13 16,0 0 11-16,0 0-1 16,-3-2-3-16,3 2-12 15,0 0-2-15,9 0-1 0,7 0 3 16,2 0-3 0,0 0 2-16,0 0 0 0,0 0-2 15,-4 0 1-15,0 0-4 16,-2 0 5-16,-4 2-8 15,1 1 2-15,1 1-16 16,-2 0-23-16,0 1-25 16,-2 2-83-16,0-4-101 15</inkml:trace>
  <inkml:trace contextRef="#ctx0" brushRef="#br0" timeOffset="201960.033">2964 10970 208 0,'0'0'28'0,"0"0"9"16,0 0 8-16,0 0-18 15,0 0-6-15,-10-58 11 16,10 52 6-16,0 1 18 15,0 1-13-15,-2 2 7 16,2 0-19-16,0 2 13 16,-2 0-3-16,0 0-2 15,2 0-14-15,-3 0-7 0,1 0-5 16,0 0 0 0,-3 0 0-16,-1 0-13 0,-3 0 0 15,-6 11-1-15,0 1 1 16,-3 6 4-16,0 2-4 15,2 4-4-15,0 2 2 16,2 3 2-16,2 4 2 16,4 0 5-16,3 1-14 15,5-2 7-15,0 1-5 16,9-2 5-16,9-2 0 16,5-2 1-16,7 0-1 15,4-2 0-15,7 0 3 16,4-2-6-16,9-4 3 15,10-5-29-15,12-5-7 16,15-2-34-16,14 0-74 0,6-1-155 16,0-3 66-1</inkml:trace>
  <inkml:trace contextRef="#ctx0" brushRef="#br0" timeOffset="202755.271">8323 10675 388 0,'0'0'187'0,"0"0"-181"15,0 0-12-15,0 0-8 16,0 0 12-16,0 0 4 16,-6-16 9-16,16 16-4 15,9 0 39-15,3 0 9 16,1 7-16-16,2 3-33 16,0 4 0-16,-2 4-6 15,0 4 7-15,-1 3 3 16,-5 6-10-16,-1 3 0 15,-5 3 0-15,-4 3 12 0,-5 0-12 16,-2-1 4-16,0 1 4 16,-7 1-7-16,-6-2 1 15,-6 5-4-15,-7-4-23 16,-7 2-45-16,-3-3-33 16,-9 0-138-16</inkml:trace>
  <inkml:trace contextRef="#ctx0" brushRef="#br0" timeOffset="203788.3">2834 11585 483 0,'0'0'11'0,"0"0"23"16,0 0-8-16,0 0-17 0,0 0-7 15,0 0 10-15,-68 60 11 16,63-30-6-16,1 5 4 15,3 5 1-15,1 3 6 16,0 4-17-16,3 2-3 16,9 2 6-16,7 0-14 15,7 0 0-15,6-2-3 16,14-3 3-16,10 0 0 16,14-4-10-16,20-4 3 15,18-7-21-15,20-10-42 16,14-8-61-16,9-9-46 0</inkml:trace>
  <inkml:trace contextRef="#ctx0" brushRef="#br0" timeOffset="204381.3">5269 11628 581 0,'0'0'6'0,"0"0"4"15,0 0-8-15,0 0-2 0,0 0 7 16,0 0-2-16,0 0 5 16,-4-4-9-16,22 4 33 15,5 0 6-15,4 11-33 16,0 4 1-16,4 4-8 16,1 5 0-16,-2 3 11 15,3 5-11-15,-4 1 0 16,-6 2 5-16,-5 0-2 15,-4 3 3-15,-8 0-6 16,-6 0-13-16,0 2 0 16,-20-4-4-16,-10 2-4 15,-10-3-21-15,-8-3 6 16,-7 1-4-16,-1-4-65 16,-1-5-16-16,6-12-18 0</inkml:trace>
  <inkml:trace contextRef="#ctx0" brushRef="#br0" timeOffset="209285.487">14299 11178 536 0,'0'0'61'0,"0"0"42"15,0 0-56-15,0 0-34 0,0 0 2 16,0 0-15-16,0 0 29 15,-2 0-14-15,18-2-12 16,13 0 11-16,8-4 2 16,7 0-6-16,2 0-4 15,3-2-6-15,0 0 0 16,-5 0 4-16,-5-1-4 16,-11 1 0-16,-9 2-1 15,-9 1 0-15,-8-3 0 16,-2 1-7-16,-7-3-42 15,-18-3-17-15,-7 3 9 0,-5-1 4 16,3 2 8-16,8-1 46 16,9 2 17-16,5 2 8 15,9 4 9-15,2 0-25 16,1 0 7-16,7 2-16 16,19-3 0-16,10 0 9 15,7 3-9-15,-1 0 3 16,-3 2-3-16,-4 7 1 15,-7 2 1-15,-4 2-1 16,-8 2-1-16,-7 2-15 16,-8 3 15-16,-1 2 0 15,-8 2 18-15,-10 0-5 0,-2 1-13 16,-1-2 20 0,3-2-12-16,2-1-8 0,7-1-5 15,7-3-30 1,2-2-79-16,8-6-107 0</inkml:trace>
  <inkml:trace contextRef="#ctx0" brushRef="#br0" timeOffset="209629.508">15515 10951 200 0,'0'0'416'0,"0"0"-302"16,0 0-77-16,0 0-31 15,0 0-6-15,0 0 0 16,4 18 12-16,0 7 54 15,1 5-43-15,-1 4 1 16,-4 2-6-16,0 0-16 16,0-3 6-16,0 0-7 15,-5-5 0-15,-4-6-2 16,1-3-58-16,1-6-17 0,0-9-45 16,5-4-178-16</inkml:trace>
  <inkml:trace contextRef="#ctx0" brushRef="#br0" timeOffset="210695.24">15775 10836 502 0,'0'0'90'0,"0"0"-90"15,0 0-7-15,0 0 7 16,-20 63 18-16,5-34 16 0,-4 3 3 15,-3-1-1-15,-1 1-15 16,-3-4-2-16,0-3-11 16,4-7-6-16,4-3 0 15,6-6 1-15,4-5-6 16,7-3 10-16,1-1-7 16,0 0 0-16,0 0-6 15,0 0-18-15,9 0 23 16,8-1-12-16,3-1 13 15,3 2 0-15,0 0 1 16,0 0-1-16,3 1 10 16,1 6 1-16,2 0 26 15,-1-1-29-15,-1-1 3 0,-2-2 0 16,3-3-9 0,-2 0 19-16,-1 0-15 0,-1-9-1 15,0-5 9-15,-2-3-11 16,-2 0-6-16,-4 0 1 15,-6 4-7-15,-5 6 9 16,-3 3-1-16,-2 4-9 16,0 0 0-16,0 0-14 15,-2 9-2-15,-10 8 26 16,-3 5 3-16,3 2 3 16,6 0 11-16,3-6-4 15,3-2-12-15,0-8-1 16,12-3 10-16,9-4 8 15,9-1 3-15,10-3 0 0,5-9-20 16,2-7 5-16,-4-2-6 16,-8-1-4-16,-8 0-18 15,-9 3 12-15,-10 6-11 16,-6 7 10-16,-2 5-1 16,0 1-5-16,-10 3 3 15,-10 12 14-15,-2 2 0 16,1 2 7-16,8-3-7 15,7-3 1-15,4-3-2 16,2-1 1-16,0-5-9 16,7-2 9-16,7-2 2 15,6 0 9-15,3-4-2 16,3-10-1-16,-2-1-3 0,-3 0 0 16,-5 3-5-16,-5 1 1 15,-4 4-7-15,-3 4 6 16,-4 3 0-16,0 0-3 15,0 0-7-15,0 0-11 16,0 10 8-16,-8 5 13 16,-4 5 1-16,3 1 7 15,-4 0-6-15,2-2 19 16,0 0-20-16,1 0 5 16,-2-1 3-16,3-1-8 15,0 0 4-15,0-3-2 16,-3 0-1-16,1-1 5 0,-1-2-1 15,-1 0-6 1,1-3-6-16,3 0-19 0,3-4 23 16,3-3 1-16,3-1-4 15,0 0 4-15,1-4 1 16,18-11 5-16,12-5 2 16,8-2-7-16,6 0 3 15,0 4-3-15,-3 4 9 16,-3 2-11-16,-6 3 2 15,-11 3-30-15,-14 3-32 16,-8 3-58-16,-23 0-212 16</inkml:trace>
  <inkml:trace contextRef="#ctx0" brushRef="#br0" timeOffset="213210.023">13988 10418 570 0,'0'0'10'15,"0"0"85"-15,0 0-29 16,0 0-20-16,0 0-38 16,0 0 11-16,0-27-14 15,0 27-5-15,0 0 1 16,0 3-1-16,0 10-2 15,0 10 2-15,-6 8 6 16,2 3 5-16,-1-1 5 16,5-5-16-16,0-7 8 15,0-5-8-15,7-5-3 16,4-5 2-16,6-6 1 16,4 0 0-16,7 0 9 0,7-15-1 15,-1-1-6-15,-4 1-2 16,-9 0 6-16,-8 3-6 15,-7 5 0-15,-4 2 0 16,-2 2-1-16,0 3-10 16,0 0 3-16,0 0 4 15,0 0-16-15,0 1-16 16,-4 10 33-16,-1 4 2 16,2 1 1-16,3 2 0 15,0 0 0-15,0 0 4 16,0-3-4-16,6 1 0 0,3-2-4 15,0-3 3-15,0-3-2 16,-2-3 4-16,1-2-1 16,-2-3 1-16,1 0 0 15,4 0-1-15,1-10 5 16,3-4-3-16,1-1-1 16,-4 0-1-16,1 5 8 15,-3 2-8-15,1 5-1 16,-3 1-7-16,0 2 11 15,-1 0-3-15,0 5 0 16,-1 7-11-16,-1 1 10 16,-1 2 1-16,-3 1 0 15,-1-3 0-15,0-3 0 0,0 0-1 16,0-3 2 0,-3-3-1-16,3-2 0 0,0 0-8 15,0-2-1-15,0 0 5 16,0-2-7-16,4-8-10 15,8-2-20-15,2-1 24 16,2 4 15-16,-2 2 3 16,-1-1-1-16,-2 4 1 15,1-1 12-15,-2-2 8 16,3 2-4-16,-2-2-2 16,3 1-2-16,-1-1-11 15,-1-2 4-15,2-2-2 16,1-1-2-16,-1-3-1 15,-3-3 0-15,0 1-1 0,-5 3-13 16,-3 7 13-16,-3 3-14 16,0 4 11-16,0 0-25 15,0 0-18-15,0 6 10 16,0 6 26-16,-6 3 10 16,2 4-4-16,-1 2 4 15,0-1 12-15,2-2-6 16,3-1 12-16,0-3-12 15,0-4 0-15,0-3-3 16,1-3-2-16,6 0 2 16,2-4 4-16,4 0 15 15,1 0-3-15,2 0-5 16,2-8-5-16,-2-2-1 0,0 1-7 16,2-3 2-1,-4 1 11-15,-1-1-12 0,3 0 4 16,-4 0-4-16,2 2 0 15,-3 2-2-15,-1-3 2 16,-2 6-2-16,-1-2 0 16,-1 2 0-16,-3 0 0 15,-1 2-3-15,-1 3 2 16,-1 0-1-16,0 0-5 16,0 0-27-16,0 0 10 15,-6 12 13-15,-5 1 11 16,1 4 8-16,-1 0-8 0,2-1 4 15,3-3 3-15,5 0-6 16,1-3-2-16,0-2 2 16,5-2-1-16,6-4 0 15,6-2 3-15,4 0 8 16,3-9-10-16,-3-6 3 16,-1-2-4-16,-8 0-4 15,-3-1 4-15,-5 3 3 16,-1 2-1-16,-1 5 1 15,-1 5-3-15,-1 2 2 16,0 0-6-16,0 1 4 16,0-1 0-16,0 1-7 15,0 0 3-15,1 12 4 0,1 3 0 16,-2 2 2 0,0 1-7-16,0 1 8 0,0-1-3 15,-7 0 0-15,-3-4 2 16,2-1-2-16,1-4 0 15,3-4 0-15,2-2 2 16,2-2-2-16,0-1-23 16,0 0-2-16,14-6-26 15,15-10-88-15,11-4-39 16,8 0 101-16,-1 7 77 16,-7 4 59-16,-5 6-7 15,-11 3-23-15,-9 0 41 16,-6 0-4-16,-5 0-39 0,-3 2-20 15,-1 6-7-15,0 3 0 16,-10 3-11-16,-11-2-114 16,-6-5-297-16</inkml:trace>
  <inkml:trace contextRef="#ctx0" brushRef="#br0" timeOffset="-214691.565">8541 11182 413 0,'0'0'82'15,"0"0"-9"-15,0 0-67 16,0 0 14-16,0 0 11 16,0 0 16-16,7 0-25 15,0 0 3-15,3 0-12 16,7 0 4-16,4 2-2 15,5 2 1-15,2 0 9 0,2 0-16 16,3 0 2-16,2-1 2 16,2-1-1-16,-3-1 6 15,-2 0-13-15,-7-1-5 16,-6 0 5-16,-9 0-5 16,-3 0 0-16,-5 0-4 15,-2 0 1-15,0 0-8 16,0-7-41-16,-10-2-96 15,-3 0-105-15,-2 1 18 16</inkml:trace>
  <inkml:trace contextRef="#ctx0" brushRef="#br0" timeOffset="-214382.437">8797 11113 76 0,'0'0'229'0,"0"0"-147"0,0 0-1 16,0 0 28-16,0 0-29 15,0 0-20-15,-9-19 9 16,9 19-1-16,0 0-49 16,0 0-19-16,9 0 0 15,10 0 0-15,5 0 0 16,0 2 0-16,4 9 0 16,1 2-1-16,-1 3 0 15,0 1 1-15,-6 1 0 16,-6 0-1-16,-5-1-1 15,-9 1-9-15,-2-1 10 0,-5 0-3 16,-15 3 0-16,-6 4-9 16,-2-2-20-16,0 4-14 15,3-1-30-15,2-3-106 16,3-5-153-16</inkml:trace>
  <inkml:trace contextRef="#ctx0" brushRef="#br0" timeOffset="-213714.838">7544 11744 581 0,'0'0'108'0,"0"0"-100"15,0 0-6-15,0 0 0 16,0 0 4-16,71 8 16 15,-42-2 13-15,6 1-1 16,6 0-14-16,7-2 4 16,8-2-15-16,17-3 11 15,13 0 3-15,12-14 1 16,10-5-23-16,5 0 7 16,-1-4-6-16,-2-1-2 15,-6-2 4-15,-6-1-1 0,-2 2-1 16,-6 0-2-16,0 2 0 15,-6-1 0-15,-8 1-3 16,-7 1 3-16,-7 2-2 16,-6 3 2-16,-12 0 0 15,-6 4-8-15,-8 1-11 16,-10 1 18-16,-7 4-27 16,-7 1-4-16,-6 0-4 15,0 1-15-15,-2-2-72 16,-17 2-255-16</inkml:trace>
  <inkml:trace contextRef="#ctx0" brushRef="#br0" timeOffset="-213348.357">9044 11418 628 0,'0'0'0'15,"0"0"-11"-15,0 0-46 16,0 0 23-16,63-46 34 16,-37 33 3-16,3-1 54 15,6 2-26-15,5 2-12 0,6 3 9 16,5 1-11 0,3 5-10-16,2 1 1 0,0 0 3 15,-5 0-11-15,-5 7 9 16,-8 5-10-16,-10 3 2 15,-8 4-2-15,-10 4 1 16,-10 2-14-16,0 4 10 16,-16 0 4-16,-6 1 0 15,-4-3 6-15,-1-3-6 16,3-2-11-16,2-3 5 16,2-4-48-16,7-5-25 15,3-5-58-15,6-5-129 0</inkml:trace>
  <inkml:trace contextRef="#ctx0" brushRef="#br0" timeOffset="-213174.882">9407 11399 686 0,'0'0'0'0,"0"0"-36"15,0 0-194-15,0 0 108 16,0 0 59-16,63 27-46 16</inkml:trace>
  <inkml:trace contextRef="#ctx0" brushRef="#br0" timeOffset="-212236.249">13726 10987 353 0,'0'0'69'0,"0"0"-45"16,0 0-23-16,0 0 22 15,0 0 54-15,0 0-1 16,75 6-5-16,-50-11-38 15,0-2 3-15,0 1-23 16,0-2 8-16,-2 1-13 16,-1 1-7-16,-3 3-1 15,-5 0-3-15,-8 2-16 16,-3 1-33-16,-3 0-90 16,0 0-67-16,-12 2 52 15</inkml:trace>
  <inkml:trace contextRef="#ctx0" brushRef="#br0" timeOffset="-212019.378">13853 10909 392 0,'0'0'42'0,"0"0"-42"16,0 0 0-16,0 0 1 15,0 0 3-15,75 37 7 16,-57-29-3-16,-2 2-8 16,-2 1 0-16,-5 5 0 15,-9 3-71-15,-3 0-218 0</inkml:trace>
  <inkml:trace contextRef="#ctx0" brushRef="#br0" timeOffset="-205213.578">7777 9424 30 0,'0'0'7'16,"0"0"6"-16,0 0-12 15,0 0 8-15,0 0 4 16,0 0-5-16,0 0 4 16,0 0-10-16,-9-15-2 15,7 14-4-15,0 0-15 16</inkml:trace>
  <inkml:trace contextRef="#ctx0" brushRef="#br0" timeOffset="-204958.087">7777 9424 231 0</inkml:trace>
  <inkml:trace contextRef="#ctx0" brushRef="#br0" timeOffset="-204672.002">7777 9424 231 0,'-75'-10'44'0,"73"9"21"0,2-1-50 0,0 1 5 16,0 0 12-16,0 0 17 0,0 0 16 15,0 1-28-15,0 0-22 16,0 0-6-16,0 0-9 16,0 0-1-16,0 0-5 15,0 0 6-15,4 0-1 16,7 2 1-16,-1 3 0 15,1 0-1-15,3 1 4 16,-1-3-5-16,1 1 4 16,0-2 2-16,-1-2-3 15,1 0-1-15,-3 0 13 16,-2 0-13-16,-4 0-7 0,-1 0 7 16,-2 0 8-16,-1 0-8 15,-1 0-9-15,0 1-39 16,0 4-44-16,0 1 52 15,0 2-8-15,0-1-50 16,0-1-33-16,0 0 2 16</inkml:trace>
  <inkml:trace contextRef="#ctx0" brushRef="#br0" timeOffset="-204317.325">7766 9541 254 0,'0'0'73'15,"0"0"-55"-15,0 0-13 16,0 0-3-16,0 0 2 16,0 0 24-16,33 1-8 15,-26-1 2-15,2 0-21 16,-1 0 5-16,1 1 0 0,-3-1-5 16,-1 0-2-16,1 2-3 15,-3-2-7-15,1 2 0 16,-1-1-37-16,1-1-72 15,-1 0-99-15</inkml:trace>
  <inkml:trace contextRef="#ctx0" brushRef="#br0" timeOffset="-200666.79">1910 12258 298 0,'0'0'59'0,"0"0"-2"16,0 0 35-16,0 0-44 16,0 0-17-16,0 0 37 0,-23-58-20 15,16 50 4-15,3 3-17 16,-2 1-29-16,1 3 21 15,-1 1-27-15,-2 0 0 16,-2 0-16-16,-1 1 16 16,-7 7 1-16,-1 6-1 15,-3 2 2-15,4 5-4 16,-2 0 2-16,-1 0-6 16,3 4 6-16,-5 2 0 15,1 1 6-15,1 3-12 16,3 1 15-16,5-1-18 15,3-1 6-15,7 1 3 0,3 1-3 16,0 1-5-16,7 3 8 16,9 5 2-16,9 2-1 15,8 5-1-15,5 4 2 16,12 6 2-16,1 3-4 16,3 3 0-16,3-2 0 15,4-4-1-15,5-7-6 16,4-10-3-16,6-3-3 15,12-7-42-15,8-1-23 16,15-6-61-16,9-6-22 16,3-6-170-16</inkml:trace>
  <inkml:trace contextRef="#ctx0" brushRef="#br0" timeOffset="-200184.266">9975 12533 122 0,'0'0'0'0,"0"0"-40"16,0 0 8-16,0 0 12 16,0 0 0-16,0 0 19 15,0 0 1-15,21 45 21 16,-19-45-2-16,1 1-6 15,-1-1-13-15,-2 0-2 16</inkml:trace>
  <inkml:trace contextRef="#ctx0" brushRef="#br0" timeOffset="-199588.39">9617 12095 242 0,'0'0'210'15,"0"0"-190"-15,0 0 4 16,0 0 18-16,0 0 1 0,0 0-2 16,-6-15-12-16,6 15-6 15,3 0-11-15,13 0-8 16,9 7-1-16,4 8 8 15,5 5-11-15,4 6 0 16,4 5 5-16,3 6-5 16,2-1 0-16,-1 1 8 15,-4-1-8-15,-4-2-7 16,-8 4 6-16,-7 0 1 16,-7 2 6-16,-7 1-5 15,-5 2 5-15,-4 0 10 16,-4 3-15-16,-15 2 2 15,-8 0 1-15,-9 1 2 16,-5-5-4-16,-5 0-2 0,-8 0 26 16,-5 2-22-16,-7 3-4 15,-12 1-7-15,-11-4 7 16,-14-2 0-16,-11-5-19 16,-9 2-20-16,-9-1-60 15,-3 1 39-15,-6-3-116 16,-3-9-192-16</inkml:trace>
  <inkml:trace contextRef="#ctx0" brushRef="#br0" timeOffset="-197989.524">2517 13076 98 0,'0'0'37'15,"0"0"32"-15,0 0-18 0,0 0-29 16,0 0 18-16,0 0 43 16,42-7-49-16,-34 9-1 15,2 3 28-15,1-2-24 16,-1 3 2-16,3-2-13 15,6 4-3-15,1 0 1 16,9 1-16-16,10 4-4 16,11 1 11-16,11 1-1 15,12 3-5-15,12-1 0 16,6 4-8-16,15 3 0 16,11-2-1-16,10 0 15 15,14-4-8-15,9-4-7 16,8-5 5-16,5-3-1 15,8-6-2-15,8 0 11 0,11-12 11 16,5-2-6-16,3 0-8 16,3-1-7-16,3 1-3 15,2 3 4-15,-4 2-2 16,-9 3-2-16,-8 1-1 16,-4 1 1-16,1 1-2 15,-5-3 4-15,-3 2-2 16,-10-1 0-16,-4-1 3 15,-8 0-5-15,-9 0 4 16,-10 1-4-16,-15 1-3 16,-16 0 5-16,-15 1 7 15,-13 2-7-15,-13-3 0 16,-9 4-1-16,-8-2 1 0,-10 2 0 16,-4-1 0-16,-5 1 0 15,-2 0 0-15,-3 0 1 16,-2 0-2-16,-2 0 2 15,-2 0 6-15,2 0-1 16,1 0 4-16,0 0-10 16,3 0 26-16,0 0-7 15,2 0-10-15,1 0 2 16,1 0 0-16,1 0-8 16,5 0 0-16,-2 0 6 15,3 0-9-15,3 2 6 16,2 0-11-16,3 1 10 0,-2 1-9 15,-1 0 8-15,-4-4-3 16,0 4 9-16,-2 1-10 16,1-3 3-16,-2 4-1 15,-3-2-2-15,-4 0 4 16,-1-1-8-16,-4 1 7 16,1-2-3-16,-1 2 0 15,2 0 0-15,0 0 0 16,-1-1 0-16,0 1 4 15,-3-2-12-15,2 0 8 16,1 0 0-16,2 0 8 16,0 2-8-16,1-2-19 15,-1 3-4-15,-1-3-19 0,-3 0 1 16,0 2-41-16,-3-4-35 16,-6 0-165-16</inkml:trace>
  <inkml:trace contextRef="#ctx0" brushRef="#br0" timeOffset="-195440.79">1830 12238 76 0,'0'0'273'15,"0"0"-186"-15,0 0-27 16,0 0-7-16,0 0-13 16,0 0-9-16,-18-35-31 15,18 35 0-15,0 0 0 16,0 0-6-16,11 0 6 15,6 6 6-15,8 3-6 16,4-2-3-16,5 1 2 16,3-2 1-16,6-2 0 15,5 0 2-15,4-2 0 16,3 0 1-16,4-2 8 0,5 1-11 16,6 0 0-16,3 0 8 15,7 3-7-15,2-2 0 16,2 3-1-16,3-1-2 15,-1 0 2-15,-2 3 0 16,-6-3 0-16,-4 2 0 16,-5 1 4-16,3 1 0 15,1 1-4-15,3 0 1 16,0-3-1-16,-1-1 0 16,-1-1 4-16,-2-1-4 15,1 0-2-15,-4 0 2 16,-3-2 3-16,0 0 3 0,-3-1-2 15,-4 0 3-15,-1 0-2 16,-2 0-5-16,-1 0 1 16,0 0 0-16,-1 0 19 15,1 0-1-15,-1-4-17 16,0-1 13-16,-3 1-15 16,1-2 0-16,-2 1 4 15,1-2-2-15,-1 0 1 16,0-1-3-16,2 1 0 15,-2-1 7-15,0 0-6 16,1-3 1-16,0 1 7 16,4-2-8-16,4 1-1 15,3 0 0-15,2 0 8 0,-1-1-16 16,0 4 15 0,0 3-7-16,0 1 0 0,-2 3-8 15,3 1 8-15,-3-2 0 16,2 1 4-16,-3-2-3 15,3-1-1-15,2-2 0 16,3-2 3-16,3 0 2 16,4-2-6-16,3-1 1 15,-2 0 0-15,1 2 4 16,0 0-4-16,-4 3-4 16,-4 3 4-16,-4 2 1 15,-4 1 2-15,-2 0 0 16,-4 0-3-16,-3 0 0 15,-2 0-2-15,-1 3-2 0,-2 2 4 16,-2-1 0-16,-2-2 2 16,-2 1-6-16,-2 0 5 15,-3 0-1-15,3 2 0 16,-3-2 0-16,0 2 0 16,-1-2-1-16,-4 0 1 15,1 1 0-15,-1 0 1 16,-1 0-1-16,-2 2-1 15,3-2 1-15,2 1 0 16,2 0 2-16,3 2 2 16,5 1-4-16,0 0 0 15,-3 1 0-15,-1-2 0 16,-4 0 0-16,2-4 0 0,-1 1-4 16,1-2 4-16,1 2 1 15,0 0 1-15,-1 0-4 16,-3-1 4-16,-2 2-6 15,0 0 4-15,0-2 0 16,0 1 0-16,0 0-1 16,2-2 1-16,-1 1 0 15,0 2 3-15,0-3-1 16,3 4-2-16,-3-1 0 16,4-1 3-16,4 2-3 15,-3 3 2-15,5-1 1 16,-2-2-3-16,-2-2 0 0,-3 0-2 15,-1-2 7 1,1 1-5-16,-2-1 4 0,-3-1-3 16,2 1-2-16,-4-1 3 15,-4 1-2-15,0 0 0 16,-4 0 8-16,-1 1-8 16,-3-3 0-16,1 0-1 15,-2 2 1-15,0-2 4 16,2 1-4-16,0 0 0 15,-1 1 0-15,1-1 0 16,-3 0-4-16,-2 1 5 16,-1 2-4-16,-1-1 3 15,4 0 0-15,-2-1 0 0,2 0 2 16,-1-2-1 0,1 0-1-16,0 0 0 0,-1 0 3 15,-1 0 5-15,-1 0-8 16,2 0 9-16,-1 0 0 15,3 0-9-15,1-1-4 16,-2 0 4-16,0 1-2 16,0-1 11-16,-4 1-13 15,0 0 4-15,-3-1 0 16,-2 1 0-16,-2 0 0 16,1 0 0-16,-2-2 4 15,0 2-4-15,0 0 0 0,0 0 0 16,3 0 3-1,1 0-6-15,2 0 3 0,0 0 0 16,2 0 2-16,1 0-1 16,-1 0-1-16,-2 0 0 15,1 0-1-15,-2 0 1 16,-1 0 0-16,-1 0 0 16,-4 0-1-16,0-1 1 15,-2 1-8-15,0 0-8 16,2 0-22-16,-2 0-31 15,0 0-80-15,0 0-82 16</inkml:trace>
  <inkml:trace contextRef="#ctx0" brushRef="#br0" timeOffset="-194307.279">6363 13067 408 0,'0'0'12'0,"0"0"84"16,0 0-17-16,0 0-35 15,0 0 5-15,0 0-20 16,-16-27-4-16,16 27-17 16,14-4-5-16,7 2 1 15,11 2-1-15,9 0 8 16,9 0-10-16,7 0 5 0,7 6-6 15,6-4 5 1,9 2 3-16,-1-1-4 0,-1 3-4 16,0-3 16-1,-3 0-16-15,-4-2 0 0,-4-1 6 16,-9 0-4-16,-6 0-2 16,-6 0 0-16,-9-1 1 15,-9-3-4-15,-8 2-10 16,-11 2-16-16,-4 0-20 15,-4 0-69-15,-7 6-96 16,-19 6-75-16</inkml:trace>
  <inkml:trace contextRef="#ctx0" brushRef="#br0" timeOffset="-193918.044">6316 13238 552 0,'0'0'13'0,"0"0"-26"16,0 0-4-16,0 0-85 15,0 0 99-15,0 0 3 0,60 0 26 16,-23 0 54-16,9 0-41 15,11 0 17-15,11 0-9 16,10-3-2-16,11-2-15 16,2-2-10-16,2 1-13 15,2 0-3-15,-6 0 0 16,-4-1-4-16,-8 0 3 16,-9 3 0-16,-9 0-3 15,-9 3-2-15,-9 0-1 16,-14 1 0-16,-4 0 2 15,-11 0-34-15,-10 0-8 16,-2 0-79-16,-16 8-93 16,-26 6 49-16</inkml:trace>
  <inkml:trace contextRef="#ctx0" brushRef="#br0" timeOffset="-193536.506">6593 13411 658 0,'0'0'7'16,"0"0"6"-16,0 0-13 16,0 0 7-16,105-21-7 15,-48 12 3-15,4-4-1 16,-4 4 22-16,1-1 3 0,-1 3-1 15,-3-1-9-15,-2 3-15 16,-2-1 12-16,-5 4-14 16,-6-2 2-16,-9 3 2 15,-8 0-1-15,-5 0-2 16,-7 1 5-16,-7 0-5 16,-2 0-1-16,-1 0 0 15,0 0 1-15,0 0-5 16,0 0 2-16,0 0-12 15,0 0-22-15,0 0-9 16,0 0-7-16,0 0-51 16,0 0-71-16,0 0-21 15</inkml:trace>
  <inkml:trace contextRef="#ctx0" brushRef="#br0" timeOffset="-191472.843">5062 11821 375 0,'0'0'13'16,"0"0"12"-16,0 0 11 15,0 0 28-15,0 0-18 16,0 0 4-16,0 0-30 16,-20-11-8-16,20 11-12 15,0 10-2-15,0 5 2 16,0 1 3-16,0-2-3 15,2-1 0-15,4-3-7 16,-1-4 7-16,0-3-6 16,-1-1 13-16,1-2-11 15,2 0 10-15,1 0 19 0,-1-6 0 16,1-5-2 0,-4-1-15-16,-4-1-6 0,0-1 1 15,0 2-6-15,-7 1 3 16,-2 4-3-16,-2 4-37 15,1 3-3-15,1 0 24 16,-2 1 9-16,2 8 7 16,2 1 3-16,2 3 0 15,1-1 4-15,0 4-2 16,4-1 9-16,0-1 0 16,0-5-11-16,0 1 0 15,7-3-3-15,-1-3 7 0,1-2-4 16,1-2 0-16,0 0 6 15,-1 0 13-15,-1-6 13 16,-1-8-17-16,2-1-1 16,-5-5-8-16,-2 0 1 15,0 1-7-15,0 3-12 16,-9 4 9-16,4 8-2 16,1 1 2-16,0 3 1 15,0 0-22-15,-2 7 7 16,0 8 12-16,-1 0 0 15,2 2 3-15,5-1 2 16,0-3 0-16,0-4-3 16,0-1-1-16,7-3-1 15,2-2 5-15,0-2 0 16,2-1 0-16,3 0 1 0,-2-9 1 16,-1-5 14-16,-3-2-12 15,-3-2-4-15,-5 1 7 16,0 2-5-16,0 2-3 15,-8 5 6-15,1 4-10 16,0 4 5-16,-2 0 0 16,-3 2 0-16,3 9 0 15,0 3-2-15,2 4 2 16,7-1 0-16,0 1-6 16,0 1-16-16,9-4-71 15,7-3-46-15,5-10-97 16</inkml:trace>
  <inkml:trace contextRef="#ctx0" brushRef="#br0" timeOffset="-189490.774">5110 11924 59 0,'0'0'196'16,"0"0"-128"-16,0 0-35 15,0 0 1-15,0 0 12 0,0 0 37 16,-11-46-3 0,8 43-12-16,3-1-4 0,0 3-23 15,0 1-26 1,0 0-15-16,0 0 0 0,0 0-1 15,12 7 0-15,8 2 1 16,3-1 0-16,6-2 6 16,5-1 0-16,1-5 1 15,1 0 14-15,2 0-3 16,-1-2-1-16,-5-6-13 16,-1 1 3-16,-3-2-7 15,-5 1 1-15,-5 1-1 16,-6 2 6-16,-3 1-5 15,-5 1 0-15,-2 2 1 0,1-1-2 16,-3-1 0 0,2 0-13-16,-2-1-17 0,0-1-6 15,0-1-45-15,-5-1-55 16,-6-3-106-16,-5 1-85 16</inkml:trace>
  <inkml:trace contextRef="#ctx0" brushRef="#br0" timeOffset="-189178.146">5401 11756 343 0,'0'0'129'0,"0"0"-22"15,0 0-75-15,0 0-32 16,0 0 5-16,0 0 0 0,56-4 27 16,-23 4-1-1,-1 0-18-15,0 0-7 0,-2 0-3 16,-5 7 3-16,-3 0 7 15,-5 2-9-15,-7 2-3 16,-2 1-1-16,-4 3 3 16,-2 0 3-16,-2 1-3 15,0 2 11-15,0-1 3 16,0 1-13-16,-7-4 5 16,0-1-1-16,0-1-8 15,3-1-2-15,-3-1 2 16,4 0-1-16,3 1-6 0,0-1-46 15,1 1-37 1,17-2-98-16,7-4-123 0</inkml:trace>
  <inkml:trace contextRef="#ctx0" brushRef="#br0" timeOffset="-188127.486">6057 11938 23 0,'0'0'446'0,"0"0"-315"16,0 0-64-16,0 0-26 15,0 0 3-15,0 0-2 16,-5 0 7-16,5 0-6 0,0 0-20 16,0 0 1-16,0 0-9 15,0-1 8-15,0-9-9 16,7-4-14-16,2-2 0 15,-3-3 5-15,4-1-2 16,-3-1-6-16,0 1 6 16,-2-1-6-16,-1 6 3 15,0 2-15-15,-2 3 13 16,0 4-3-16,0 1-6 16,-2 4 6-16,0 1-18 15,0 0 23-15,0 0-1 16,0 0-16-16,0 0-1 15,2 0-25-15,4 7 19 16,-1 2 19-16,1 3 5 0,1-3-3 16,0-1 3-16,-2 1 0 15,-1-1-5-15,0-1 5 16,-2 0 1-16,2-1-1 16,0 1 0-16,-2 1 5 15,0-5-5-15,3 0 0 16,-4-3-2-16,0 0 1 15,-1 0 1-15,0 0 5 16,0 0 4-16,0 0 25 16,2-3-1-16,0-9-24 15,3-3-5-15,-1-4-3 16,1 2 3-16,-2-1-3 16,1 3 0-16,-2-3 7 0,3 1-7 15,1 1 8-15,-1-2-3 16,4 2-5-16,-2 2-1 15,-2 3 5-15,-1 4-5 16,-2 1 0-16,1 3-2 16,-2 3-36-16,4 0-31 15,2 4-59-15,5 9 19 16,1 3-105-16,-3 3-59 16</inkml:trace>
  <inkml:trace contextRef="#ctx0" brushRef="#br0" timeOffset="-186411.686">6414 11915 548 0,'0'0'80'16,"0"0"-66"-16,0 0-7 16,0 0-1-16,0 0 4 15,0 0 54-15,-1 0-22 16,1 0 1-16,6 0-33 16,6-8 16-16,3-2-14 15,0-3-9-15,0 4 4 0,-6-3 7 16,0 1-6-16,-3 2 10 15,-3-3-11-15,-1 1 1 16,-2 1-4-16,0 2-4 16,0 2-3-16,0 5-4 15,0 1 3-15,0 0-11 16,0 0-27-16,0 6 1 16,0 6 40-16,0 6-3 15,0 3 4-15,0 0 5 16,0 0 0-16,0-4-10 15,0-2 6-15,2-4-5 16,3-6 0-16,0 0 4 16,-1-4 4-16,-2-1-4 15,0 0 0-15,8 0 5 0,3-10 21 16,1-4-23 0,4-2 16-16,-5-1-17 0,-1 1-1 15,-3 3 8-15,-3 0-9 16,-2 3 0-16,-2 4-1 15,-2 4 1-15,0 2-5 16,0 0-19-16,0 0-15 16,0 0 4-16,0 9 19 15,0 3 15-15,0-1 1 16,0 1 0-16,0 0 4 16,0-2-4-16,0-2-1 15,2-1-1-15,4-1-2 16,1-2 1-16,1 1-2 15,1-5 5-15,4 0 6 0,-1 0-3 16,1 0 1-16,4-9-4 16,-2-4 0-16,-2-3 10 15,-3-2-6-15,-2-2 0 16,0 0-3-16,-2 2 2 16,-3 3 7-16,0 4-7 15,-2 5 16-15,1 4-9 16,-1 0-1-16,1 2-9 15,-2 0-7-15,5 2-4 16,-1 8 7-16,5 4 3 16,0 2 2-16,-4 2-4 15,1-1 5-15,-3 0-2 16,-2-1 0-16,1-1 7 0,-2-2 0 16,0-4-7-16,0-1 4 15,0-5 1-15,0-2-4 16,0-1 0-16,0 0 10 15,0 0-4-15,1-2 10 16,2-11-17-16,6-3 0 16,2 0-19-16,-1 2 13 15,0 6 1-15,0 3 0 16,-2 2 5-16,0 3-2 16,-2 0-4-16,3 0 5 15,-1 4-2-15,-2 6 0 16,-1-1 0-16,-3 1 1 0,0 1 2 15,-2-5 0-15,0 1 1 16,0-2 1-16,0-5-4 16,0 0 3-16,0 0-1 15,0 0 8-15,0 0-2 16,0 0-2-16,0-6-4 16,0-2-50-16,0 4 28 15,2 1 22-15,3 2-1 16,2-1-7-16,0 2 1 15,0 0 7-15,-1 0 3 16,1 0 0-16,1-2 7 16,3 1 8-16,2-2-5 15,3-1 9-15,0-4-6 0,0 0-11 16,0-1 18 0,-2-1-22-16,-4 1 16 0,-2-1-15 15,-4 2-2-15,1 0 4 16,-5 4-4-16,2 1 2 15,-2 1-4-15,0 2-10 16,0 0 10-16,0 0-20 16,0 0-11-16,-5 9 14 15,-1 2 18-15,-2 1 1 16,4 2 14-16,1-5-13 16,2-1 3-16,1-1-4 15,0-3-5-15,0-2 0 0,0-2 4 16,1 0 1-1,8 0 1-15,8 0 9 0,5-8-6 16,5-4 5-16,-3 2-9 16,-4 2 0-16,-6 2-7 15,-5 4 3-15,-2 2 3 16,-3 0-8-16,1 0 7 16,-1 6-4-16,3 4 4 15,0 0-4-15,-2-1 10 16,1-4-4-16,4-1 0 15,3-2-3-15,5-2 3 16,9 0 0-16,3-5-13 16,-2-7-116-16,-11-8-278 15</inkml:trace>
  <inkml:trace contextRef="#ctx0" brushRef="#br0" timeOffset="-184647.513">4980 11393 468 0,'0'0'91'15,"0"0"6"-15,0 0-53 16,0 0-4-16,0 0-17 16,0 0 18-16,-29-43 3 15,24 43-1-15,2 0-16 16,0 0-20-16,-3 1-6 15,0 12-1-15,-3 10 3 16,-6 6 4-16,2 2-4 16,5-1 1-16,2-2-1 15,5-5-3-15,1-2 0 0,0-6 0 16,0-3-4-16,2-4 1 16,6-2 3-16,0-4-6 15,2 0 6-15,5-2 2 16,0 0 2-16,3-6-1 15,-3-2-3-15,-5 0-4 16,-5 2 4-16,0 2 0 16,-4 1-1-16,0 3-9 15,-1 0 3-15,0 0-5 16,0 0-27-16,0 0 16 16,0 7-13-16,-4 6 36 15,-2 2 16-15,3 3-16 16,3-2 0-16,0 1-2 0,0-5-3 15,3-3 5-15,8 0-1 16,-1-3-1-16,4-4 0 16,-3-2 4-16,1 0 1 15,-1 0 8-15,-2-5-11 16,-3-1 1-16,-5-6 5 16,-1-2-6-16,0-2-7 15,0 1-10-15,0 3 4 16,-4 4-10-16,1 5 7 15,1 3 10-15,0 0-8 16,-3 0-12-16,2 7-8 16,-1 4 13-16,0 3 16 0,4 1-6 15,0-3 11 1,0-1 0-16,11-4-9 0,-2-2 9 16,0-3-1-16,1-2 1 15,1 0 0-15,3-1-3 16,-1-6 3-16,-1-2 0 15,-3-2-3-15,-3-1 3 16,2 0 0-16,-1-2-1 16,-3 3-5-16,3-1 5 15,0 2-3-15,1 1-2 16,0 2 3-16,-1 1 6 16,-1 4-5-16,1 1 2 15,0 1-9-15,-1 0 9 16,-1 7-13-16,0 7 1 15,-2 3 10-15,-3 2 2 16,0-1 4-16,0-3 7 16,0-3 12-16,0-3-17 0,-1-3-5 15,1-3 2-15,-2-3-3 16,2 0 10-16,0 0 2 16,0 0-9-16,0-15-3 15,0-2-69-15,5-2-64 16,1 1 74-16,1 1 34 15,0 2 25-15,-1 1 0 16,1 1 3-16,-2 3-2 16,2 0 0-16,-2 0 13 15,-1 1 15-15,1 0 1 16,-2-1 7-16,0 1 16 0,0 3-19 16,-1 0-9-1,0 2-12-15,-2 2-6 0,2 1-6 16,-2 1-1-16,3 0 0 15,0 0 0-15,2 5-7 16,0 9 7-16,-3 3 1 16,1 3 23-16,1-2 7 15,-2-4-9-15,1-1 6 16,1-5-15-16,-1-4 2 16,-1-3 7-16,0-1-3 15,-2 0 2-15,3 0 21 16,3 0 6-16,4-13-13 0,1-3-26 15,5-5-9-15,-4-2-1 16,-1 3-22-16,-3 6-65 16,-3 6-20-1,-5 8-32-15,0 0-151 0</inkml:trace>
  <inkml:trace contextRef="#ctx0" brushRef="#br0" timeOffset="-184035.367">5435 11532 112 0,'0'0'29'0,"0"0"74"16,0 0-5-16,0 0-42 16,0 0 19-16,0 0-16 15,43 21 1-15,-33-21-11 0,0 0-18 16,2 0-13-16,-3 0-5 16,2-4 2-16,-3-2-12 15,-3-2-2-15,-1 0 1 16,-2 0 3-16,0 3 2 15,1 1-7-15,-3 3 0 16,0 1-14-16,0 0 11 16,0 0 2-16,0 0-27 15,0 5 25-15,0 5 3 16,0 0 0-16,0 0 1 16,0 1 7-16,0-4-8 15,0-1-2-15,4-1 2 0,3 0-1 16,1-3 2-1,1-2-1-15,1 0 8 0,2 0 8 16,-1-2-12-16,-2-6-3 16,0-3 5-16,-3 1-3 15,0-4-3-15,-3 3 1 16,-2 1-1-16,0 3 6 16,0 3-6-16,-1 2-5 15,0 0 5-15,0 2 5 16,0 0-5-16,1 0-8 15,3 0-15-15,0 0 2 16,8 0 9-16,-3-1 11 16,3 1 2-16,-3-2-3 15,-1 2 3-15,0 0-1 16,0 0 3-16,-3 0-2 16,2 0-2-16,-1 5-11 0,0 7 10 15,0 0 2-15,-1 0 10 16,-3 0 3-16,5-6-13 15,0-2-1-15,6-4 1 16,8 0 2-16,10-4-2 16,4-14-72-16,-1-9-469 15</inkml:trace>
  <inkml:trace contextRef="#ctx0" brushRef="#br0" timeOffset="-182691.39">7822 12001 360 0,'0'0'53'16,"0"0"41"-16,0 0-47 16,0 0-40-16,0 0-6 15,0 0 7-15,14 0 5 16,-3 0 13-16,7 0 16 15,9 0-7-15,10 0-24 16,10-2 8-16,10 2-8 16,8-6 11-16,3 3-17 0,5 0 3 15,6 0 2 1,4 1-6-16,5 1-4 0,0-2 4 16,2 0-4-16,3-3-3 15,3-2 3-15,2-3 0 16,1-2 7-16,4-5-7 15,1-1 0-15,-1-2 0 16,-1 0 4-16,-5 1-4 16,-6 1 10-16,-6-2-10 15,-3 0 0-15,-4 0 6 16,-3-2-7-16,-6-1 1 16,-3-2 0-16,-4-2 2 15,-2 0 2-15,-4-2-1 0,-5 5-2 16,-7 3 3-16,-9 4-1 15,-8 5-3-15,-6 3 0 16,-7 4 5-16,-5 4-5 16,-6 0 0-16,-2 2 0 15,-1 0-3-15,0 0 0 16,0 0-6-16,0 0-5 16,0 0-13-16,0 6 6 15,0 1-17-15,0 3-12 16,0 0-30-16,0 1-46 15,-1 1 11-15,-2-5-119 16</inkml:trace>
  <inkml:trace contextRef="#ctx0" brushRef="#br0" timeOffset="-182347.028">10330 11477 337 0,'0'0'19'0,"0"0"27"16,82-12 19-16,-40 2 10 15,5-1-50-15,2 0 0 16,-1-1-1-16,-3 5-11 0,-9 3-13 15,-6 4 0 1,-6 0 0-16,-7 7-4 0,-5 10 1 16,-4 7 1-16,-6 6-3 15,-2 6 4-15,-5 3 2 16,-15 1-6-16,-9 2 6 16,-8 0-1-16,-10 1 0 15,-13-4-75-15,-18-8-274 16</inkml:trace>
  <inkml:trace contextRef="#ctx0" brushRef="#br0" timeOffset="-158299.412">7852 9393 627 0,'0'0'18'0,"0"0"-4"0,0 0-10 15,0 0 5-15,0 0 15 16,0 0 9-16,0-17-8 16,0 17 4-16,0 0-9 15,0 0-12-15,0 0-8 16,0 0 0-16,0 0-3 16,3-3 1-16,7 1 2 15,6-2 0-15,1 0 0 16,3 0 0-16,1 0-19 15,3 0-21-15,-2 2-35 16,-4-3-111-16,-10 2-139 16</inkml:trace>
  <inkml:trace contextRef="#ctx0" brushRef="#br0" timeOffset="-158095.818">7877 9405 110 0,'0'0'0'16,"0"0"3"-16,61 0-3 15,-36 0-18-15,0-4-49 0</inkml:trace>
  <inkml:trace contextRef="#ctx0" brushRef="#br0" timeOffset="-150808.108">8902 10103 374 0,'0'0'47'0,"0"0"-47"16,0 0-30-16,0 0 30 15,0 0 25-15,0 0 15 16,0 0-24-16,0 4-10 16,0-4-3-16,0 0-3 15,0 0 0-15,0 0-3 16,0 0-29-16,-3 0-12 15,-2 0-64-15,1 0-126 16</inkml:trace>
  <inkml:trace contextRef="#ctx0" brushRef="#br0" timeOffset="-148445.551">8902 10103 338 0,'-41'-28'85'16,"41"26"-42"-16,0 2-13 16,0 0 23-16,0-1 12 15,0 1-16-15,0 0-27 16,0 0-13-16,0 0-6 16,0 0 6-16,0 0-8 15,0 0-2-15,0 0 1 0,0 0 0 16,0 1 0-1,1 4 2-15,1-1-1 0,1-2 0 16,0 0-1-16,0 1-2 16,3 1 2-16,2 0 1 15,1 2-1-15,1-2-1 16,2 3 1-16,0-1-1 16,-2 1 0-16,-1-1 1 15,0 0-9-15,-3 0 9 16,0-2-1-16,-2-2 1 15,-1 0-2-15,1 0 2 16,-4-1-1-16,2 1 0 16,2 0 1-16,1-2 0 15,2 0 1-15,2 0-1 16,3 0 2-16,0 0-4 0,3 0 5 16,0 0-5-16,-3 0 2 15,2 0-2-15,-3 0-5 16,-1 0-5-16,-1-2 10 15,-3 2 1-15,-1-1 1 16,-1 1-1-16,-1 0 1 16,1 0 0-16,0 0 0 15,4 0-5-15,-2 0 4 16,3-1 1-16,1 1 1 16,1 0-1-16,1-1 0 15,1 0 0-15,-2 0 0 16,0-1 0-16,-1 2 0 0,-3 0 0 15,0-2 0-15,1 2-1 16,0 0 1-16,-2 0 0 16,2 0-3-16,-2 0 3 15,2 0 0-15,0 0 0 16,-1 0 0-16,2 0 0 16,2 0 0-16,-2 0 0 15,0 0 0-15,-2 0 0 16,1 0 0-16,0 0 0 15,-1 0 0-15,-2 0 0 16,2 0 2-16,2 0-2 16,-3 0 1-16,3 0 0 15,0 0-2-15,0 0-4 0,3 2 5 16,-3-2 0 0,5 0 4-16,-3 0-6 0,3 0 4 15,-2 0-4-15,0 0 1 16,0 0 0-16,-1 0 1 15,-2 0 0-15,-1 0 0 16,0 0-1-16,-1 0 1 16,2-2 6-16,-4 1-6 15,4-2 0-15,-2 3 4 16,0-2-4-16,0 1 3 16,-1-3-1-16,0 2-1 15,0-1 6-15,0 1-1 16,0-1-2-16,0 1-1 15,0-2-3-15,2 0 4 0,0 1-4 16,-1 0 2-16,0-2-2 16,0 1 4-16,0 1-3 15,0 0-1-15,0 0 0 16,-1 0 2-16,1 1-1 16,3 1 0-16,-2-1 0 15,1 0 2-15,1 0 0 16,-4 2-3-16,4-2 1 15,1 2 0-15,1-1-1 16,0 1 0-16,0 0 1 16,0 0 0-16,-1 0-1 15,0 0 0-15,3 0 0 16,-3 1 2-16,-1 3-2 0,2 0 0 16,-3 1-3-16,1 0 2 15,-1 0 1-15,1 1 0 16,-1 3 0-16,1-2-7 15,-1 1 7-15,1-1 6 16,-5 1-6-16,1-1 0 16,0 0-1-16,-3 0 2 15,3-1-1-15,-4 2 0 16,0 0 2-16,0-3 3 16,0 1-5-16,-2-3 2 15,0-1-2-15,0 0 1 16,0-2-1-16,0 0 5 0,1 0 3 15,-1 0 1-15,0 0 0 16,0 0-2-16,0 0 2 16,0 0-5-16,1 0 4 15,-1-1-7-15,1-5-1 16,1-2 1-16,2-1 0 16,1 0-1-16,0 1 0 15,0 0 0-15,1-1 0 16,1 0-2-16,0 0-1 15,1 1-1-15,1 1 1 16,1-2-2-16,2 1 2 16,1 1-3-16,1 1 4 15,3 0-1-15,2 2 2 0,4-1 1 16,3 4-4 0,0-1 1-16,-1 1 2 0,-2 1 0 15,-2 0 0-15,2 0 1 16,-1 0 0-16,-1 0-1 15,-1 0 1-15,-2 2 0 16,-1 0 0-16,-1 1 1 16,-1 1-2-16,-2 0 1 15,-1-2 0-15,-2 1-3 16,-2 1 2-16,2 0 1 16,-1-3 0-16,2 2 4 15,2 0-8-15,1 2 3 16,5 0 1-16,-1-1 7 0,4 2-6 15,2-3-1-15,1-1 0 16,0-1 1-16,1 0-2 16,-3-1 1-16,3 0 0 15,0 0 1-15,0 0 2 16,1 0 6-16,-1 0-8 16,-2 0-1-16,-1 0 3 15,0-2 0-15,-2 1 0 16,-2-1-6-16,2 1 4 15,-1 1-2-15,1 0 2 16,1 0 1-16,-1 0 0 16,2 0-2-16,-1 0 11 15,-3 0-8-15,-1 0-3 16,-4 0 2-16,0 0 0 0,-3 0-1 16,0 0 0-16,-2 0 0 15,1 0 2-15,-1 0 4 16,-1 0-5-16,2 0 0 15,-1 0 6-15,1 0 2 16,-2 0 0-16,2 0-6 16,1 0 2-16,2 0 12 15,1 0-8-15,-1-3-4 16,1 1-2-16,2 0 4 16,0-2-7-16,1-1 2 15,1 0-1-15,-3 1 2 16,1 1 2-16,-3-3-1 0,-1 3-2 15,-1-1 7-15,0 0-9 16,-2 0 11-16,0 1-12 16,-1-1 4-16,0-1-4 15,0 2 0-15,-2-1-7 16,1 0 7-16,-2 0 2 16,4-2 6-16,-2 1-15 15,0-2 7-15,2 1 0 16,-3 2 9-16,-2-1-9 15,-1 2-9-15,1 1 9 16,-2 2 0-16,-1-1 0 16,0 1 6-16,-1 0-4 15,0 0-4-15,0 0-5 16,0 0 7-16,0 0-3 16,0 0-5-16,0 0 5 0,0 0-14 15,0 0-18-15,0 0-21 16,0 0-21-16,0 0-80 15,-2 5-67-15</inkml:trace>
  <inkml:trace contextRef="#ctx0" brushRef="#br0" timeOffset="-140445.749">10172 11147 409 0,'0'0'49'16,"0"0"-37"-16,0 0-10 15,0 0 41-15,0 0 28 16,0 0-7-16,65-30-28 16,-55 27-19-16,1 1 1 0,2-1-9 15,-1 3-5-15,2-2 1 16,1 2-2-16,-2 0-3 16,1 0 0-16,-2 0-5 15,-1 0-16-15,-2 4-36 16,-2 2-76-16,-3-3-104 15</inkml:trace>
  <inkml:trace contextRef="#ctx0" brushRef="#br0" timeOffset="-140231.807">10232 11176 659 0,'0'0'27'0,"0"0"-27"16,0 0-70-16,0 0 17 15,0 0 49-15,0 0 4 16,69-17-3-16,-49 17-24 16,-1 0-44-16,-1-2-94 15</inkml:trace>
  <inkml:trace contextRef="#ctx0" brushRef="#br0" timeOffset="-135422.361">14258 10876 394 0,'0'0'25'0,"0"0"5"16,0 0-3-16,0 0-27 15,0 0 7-15,0 0 35 16,0 0 8-16,52-41-7 16,-49 36-3-16,-1 3-13 15,0 0 10-15,-1 1-18 0,-1 1-3 16,0 0-15-16,2 0-1 15,2 0-1-15,2 0-2 16,4 0 3-16,5 0-1 16,2 0 1-16,1 0 0 15,0 0-3-15,4 0-1 16,-1 0 4-16,-1 1-1 16,3 1-3-16,-4 0 3 15,2-2-3-15,0 2 4 16,-3-2-2-16,-3 0 4 15,0 2-7-15,0 0 4 16,0 2 1-16,-1 1 0 0,1 1-4 16,-3 2 3-16,1-2 1 15,-2 0 0-15,2 2-1 16,-1-1-6-16,3 0 7 16,2-2 0-16,3 1 1 15,3-1-1-15,0 0 4 16,2 0-1-16,0 0-4 15,-1-1 1-15,-1 1 0 16,-2 1 0-16,1 1 0 16,-2-1 0-16,-1 2 0 15,1 2 1-15,-1 2-1 16,1 0 0-16,-3-2 0 16,1 1 0-16,-3-1 0 0,-2 1 1 15,-1-3-1 1,-2 2 0-16,0-2-1 0,0 1 0 15,-1-1 1-15,4 0 0 16,-2 1 0-16,1-1 0 16,1 1 0-16,0 1 5 15,-2 2-4-15,3 3 1 16,-4 0-2-16,0 4-5 16,-1 0 3-16,-2 0 2 15,0-1 0-15,-2-1 5 16,1-1 10-16,-2-2-12 15,4-1-3-15,0-1 5 16,-1 0-3-16,3 0 0 16,-2 1-1-16,1-2-1 0,0 1 0 15,-1 3 3 1,1 1-2-16,-1 2 0 0,-1 2-1 16,-2-1 4-16,0-2-8 15,-1 1 9-15,1-3-5 16,1-3 0-16,1 0 4 15,3-4-8-15,6-1 8 16,6-1 9-16,8 1-4 16,7-2-8-16,3 0 0 15,2 1 0-15,0-1 3 16,0 2-1-16,-1-2-3 16,-1 3 2-16,-1-2-4 15,1 3 2-15,-1-3 0 0,-1 3-2 16,-3-2-8-16,-1-1-9 15,-2-1-21-15,-3-5-24 16,0 0-97-16,-2 0-144 16</inkml:trace>
  <inkml:trace contextRef="#ctx0" brushRef="#br0" timeOffset="-134484.501">16911 10750 614 0,'0'0'4'15,"0"0"19"1,0 0 6-16,0 0 0 0,0 0 19 16,0 0-4-16,-7-5-13 15,24 2-13-15,8 1-4 16,7 0-7-16,6-1 5 15,1-2-7-15,-1-1-2 16,1-1 2-16,-3 0-1 16,-1-4-4-16,-3 3-6 15,-9-2 5-15,-8-1-10 16,-8 1-16-16,-7-2-7 16,0-3-10-16,-20 0-5 15,-9 1-4-15,-6 2-37 0,0 1 62 16,3 1 28-16,5 1 22 15,7 3-9-15,4 0-2 16,9 3-3-16,5 3 26 16,2 0-9-16,0 0-13 15,5 0-4-15,14 0-8 16,7 4 0-16,4 2-1 16,2 3 6-16,-3 2-15 15,-5 2 17-15,-5 1-13 16,-8 1 11-16,-5 3-5 15,-4 1 17-15,-2 0 1 16,-2 0-4-16,-15-3 6 0,-3 0-13 16,-1-3 8-16,1-1-3 15,6-3-2-15,3 0-10 16,6 1-6-16,5-3-59 16,0-2-95-16,7-5-203 15</inkml:trace>
  <inkml:trace contextRef="#ctx0" brushRef="#br0" timeOffset="-132901.074">17589 10643 681 0,'0'0'49'0,"0"0"-33"15,0 0-12-15,0 0-2 16,0 0 3-16,58-72 1 15,-48 48-5-15,2 0 6 0,0-4-7 16,-1-1-8 0,-4 2-2-16,-2 0-4 0,-3 2 9 15,0-1-10-15,0 2 15 16,1 4 0-16,-2 7-1 16,0 5 1-16,1 4 11 15,-2 4 0-15,0 0-11 16,0 9-10-16,0 12 10 15,0 5 6-15,0 7 11 16,-4 1 5-16,-4-1 8 16,0 0-4-16,1-5 3 15,1-5 3-15,0-6-11 16,3-5-6-16,0-5-8 16,3-1-6-16,0-3 2 15,0-3-3-15,0 0 0 0,0 0-2 16,0 0 1-16,11-6 0 15,8-8-18-15,3 1-19 16,-3 4 10-16,-6 6 17 16,-4 3 9-16,-5 0 0 15,-1 1 0-15,1 10-9 16,-3 4 11-16,2 0 2 16,0 0 18-16,2-3-18 15,1-1 4-15,-1-4-2 16,4-1-3-16,-1-3-1 15,4-2 3-15,-3-1-3 16,-2 0 0-16,0 0-3 0,-6 0 3 16,-1 0 0-16,0 0-2 15,0 0 2-15,0 2-8 16,0 6 0-16,0 6 8 16,-4 3 8-16,1 3 9 15,3-2-4-15,0-5-8 16,3-1-1-16,7-5-2 15,-1-2 0-15,3-3-2 16,0-2 2-16,0 0 6 16,1-3-8-16,-3-8-6 15,-1-5 3-15,-4-2-33 16,-5 0 6-16,0-1 5 16,0 3-13-16,-4 4 22 0,-2 6-4 15,3 4 6 1,0 2 6-16,-1 0-2 0,0 8 10 15,0 6 12-15,3 1-10 16,1 1-2-16,0-1 16 16,7-3-8-16,3-1 0 15,2-4-4-15,0-3 9 16,2-2-5-16,-1-2 8 16,3 0-9-16,0-6 15 15,-3-7-12-15,1-2-4 16,-3-4-6-16,-1 0 3 15,-4 0-6-15,-2-1 3 0,-1 2 0 16,-1 4-2 0,-2 1-8-16,0 1 5 15,0 6 1-15,0 1 4 0,0 3-1 16,0 2 0-16,3 0 1 16,0 0-6-16,-1 3 0 15,2 9 2-15,2 5 4 16,-1 2 0-16,0 2 9 15,-3 4 8-15,-2-3 8 16,0 4-8-16,0-2 5 16,0 0-7-16,-2-2-8 15,-6-4-7-15,0-1 7 16,-1-6-7-16,1-4 1 0,4-1 2 16,1-5-3-1,3-1 8-15,0 0-8 0,3-18-6 16,15-11-45-16,8-9 6 15,2-2 31-15,-1 1 9 16,-5 4 4-16,-2 2 1 16,-5 5 0-16,-3 5 0 15,-2 2 0-15,-2 0-1 16,1 4 1-16,-2 2 1 16,-2 1 0-16,2-1-1 15,1-2 0-15,-2 1-1 16,2-1 1-16,-2-1-1 15,0 2 1-15,-2 0-1 16,2 5 3-16,-4 6-3 0,0 2 3 16,-2 3-2-16,0 0 0 15,0 13-10-15,0 7 10 16,-9 6 17-16,-1 6 14 16,-2 1 3-16,0 2-7 15,0-4-1-15,2-3-9 16,0-3-9-16,1-4-1 15,-1-6-3-15,4-3-4 16,0-3-2-16,1-2-48 16,3 0-31-16,1-7-37 15,1 0-197-15</inkml:trace>
  <inkml:trace contextRef="#ctx0" brushRef="#br0" timeOffset="-132063.19">18289 10543 93 0,'0'0'23'16,"0"0"18"-16,0 0 2 15,22-59 51-15,-18 47-1 16,-1 3-25-16,1 3 2 16,-4 4-28-16,1 2-21 15,-1 0-21-15,0 8 0 16,0 13 25-16,-6 5 44 0,-5 5-14 15,-2-1-4 1,4-3-5-16,-3-3-20 0,4-5 7 16,3-4-10-16,0-5-8 15,3-6-7-15,2-4-8 16,0 0 6-16,0 0-2 16,0 0 3-16,0 0 1 15,2-7-3-15,10-8-5 16,3-2 0-16,1-1-10 15,-2 6 0-15,-2 3 0 16,-1 5-13-16,-2 3 8 16,0 1 2-16,-2 0 7 15,-1 7 1-15,1 5-2 16,-2 0 7-16,1-1 1 16,-3 0 8-16,2-3-8 15,0-1 1-15,1-3-2 0,1-1-2 16,4-1-23-16,5-2-36 15,5 0-61-15,6-7-239 16</inkml:trace>
  <inkml:trace contextRef="#ctx0" brushRef="#br0" timeOffset="-131760.454">18816 10313 573 0,'0'0'57'15,"0"0"-46"1,0 0-10-16,0 0 36 0,2 78 14 16,-6-50 12-16,-5 6-19 15,-3-2-15-15,-2 3-23 16,1-5-1-16,-3-3-1 15,3-5-4-15,1-7-4 16,3-4-26-16,5-5-26 16,3-4-20-16,1-2 5 15,0-8 16-15,14-16-119 16,7-9-241-16</inkml:trace>
  <inkml:trace contextRef="#ctx0" brushRef="#br0" timeOffset="-130817.277">18887 10356 279 0,'0'0'190'0,"0"0"-60"0,0 0-120 16,0 0-10-16,0 0 0 16,0 0 44-16,4 38 14 15,-17-19-15-15,-2 2-5 16,-2-1-9-16,1-4-10 16,-2 1 2-16,2-7-11 15,3-2-3-15,5-3-2 16,4-3-5-16,4 0-1 15,0-2-2-15,0 0-28 16,6 0-9-16,13 0 29 0,6-6 6 16,2-4 4-16,-1 2-9 15,-7 3 5-15,-7 2 4 16,0 3 2-16,-2-1 3 16,-2 0 0-16,-2 1 7 15,-1 0-4-15,-2 0 4 16,1 0-8-16,2 0 0 15,1 0 4-15,0 0-7 16,0 0 4-16,2-2-4 16,-2-2 0-16,-2 2 1 15,-2-1-1-15,-3 3-1 16,0 0-3-16,0 0 4 16,0 9 1-16,-3 10 0 0,-9 7 35 15,1 1-3-15,4-3-14 16,5-6 2-16,2-6-18 15,0-3 4-15,5-3-6 16,8-4-1-16,7-2 11 16,5-2-3-16,3-11-6 15,1-8 4-15,-2-5-6 16,-4-5-4-16,-2 1-1 16,-5 6-12-16,-8 10 17 15,-5 8-3-15,-3 4 2 16,0 2-1-16,0 0-6 15,0 0 0-15,0 5 6 16,-2 8-7-16,-5 5 9 16,2-1 4-16,-2 1 1 0,3-5-5 15,2-5 10-15,-1-2 0 16,2-4-2-16,0-1-5 16,1-1-2-16,0 0-1 15,0 0 0-15,0 0-3 16,0 0 2-16,0 0 0 15,0 0-3-15,0 0-8 16,5 0 5-16,4 0 4 16,0-1 3-16,0-4-6 15,-2 5 13-15,-5-3-13 16,-1 3 6-16,-1 0-1 0,0 0 1 16,0 13 6-1,0 9 4-15,-8 3 3 0,-3 5 5 16,2-2-10-16,-2-4-5 15,7-7-1-15,1-5-1 16,3-4 1-16,0-5-4 16,0-3 1-16,0 0 0 15,5 0 1-15,14-13 0 16,7-3-2-16,1-5-18 16,-2 0 11-16,-3 3-13 15,-2 3-4-15,-5 5-37 16,-3 4 7-16,-5 4-23 15,-7 2-89-15,0 0-249 16</inkml:trace>
  <inkml:trace contextRef="#ctx0" brushRef="#br0" timeOffset="-130671.183">19326 10649 636 0,'0'0'78'0,"0"0"-21"15,0 0-3-15,0 0 22 16,0 0-4-16,0 0-23 15,10-14-38-15,-10 10-11 16,-5 0-51-16,-18-4-170 16</inkml:trace>
  <inkml:trace contextRef="#ctx0" brushRef="#br0" timeOffset="-128066.872">3179 10800 347 0,'0'0'131'16,"0"0"-39"-16,0 0-68 15,0 0 2-15,0 0-4 16,0 0 7-16,0 0 9 16,-18 2-18-16,16-2-5 15,-2 0 10-15,-5 0-22 16,1 0 23-16,-2 0-18 15,1 0-6-15,1 0 8 16,0-1-8-16,-2-1 5 0,1 0 13 16,-1-1-10-16,-5 2-3 15,3-1-2-15,0 1-5 16,-3 1 0-16,3 0 0 16,-3 1 0-16,1 8 0 15,-1 2-3-15,-1 2 0 16,2 0 3-16,3-1-1 15,2-2 1-15,2 0 0 16,3 2-9-16,1 0 2 16,0 1 7-16,1 1-9 15,-2 1 3-15,1 3 5 16,1 2 1-16,0 0 0 0,0-1-6 16,2 2-24-16,0 0 15 15,2 3-23-15,11 2-8 16,5 1-25-16,0 1-84 15,3-3-44-15</inkml:trace>
  <inkml:trace contextRef="#ctx0" brushRef="#br0" timeOffset="-125949.4">8296 10634 417 0,'0'0'30'15,"0"0"41"-15,0 0-16 0,0 0-13 16,0 0 18 0,0 0-5-16,-5-30-12 0,5 27-7 15,0 3-8-15,0 0-10 16,0 0-12-16,0 0-6 15,0 0 0-15,6 0-9 16,13 0 9-16,6 9 1 16,2-1 1-16,1 3-1 15,-3 0 3-15,1 1-4 16,-7-1 0-16,-1 2 0 16,-4-1-3-16,-2 6-3 15,-3 0 6-15,0 6-5 16,-5 5 10-16,1 2-5 0,-1 5 0 15,-3 4 3 1,-1 0-1-16,0 1-2 0,0-2 1 16,0-3-3-16,0-4 2 15,0-5-3-15,-8-4 2 16,5-1-3-16,-3-3 4 16,0 0-3-16,-2-3-28 15,4-1-1-15,-2 0-46 16,0-2-74-16,-3-7-219 15</inkml:trace>
  <inkml:trace contextRef="#ctx0" brushRef="#br0" timeOffset="-124679.425">3011 11538 480 0,'0'0'14'0,"0"0"17"15,0 0-31-15,0 0-5 16,0 0 5-16,0 0 40 0,-45 2-37 16,39 1 2-16,-2 0 12 15,-2 3-17 1,-3 3 1-16,-2 1 19 0,-1 2-10 16,0 0-6-16,-1 1 15 15,4 0-19-15,2-1 14 16,4-2-8-16,3 3-6 15,2 0 0-15,1 2-6 16,1 3 1-16,0 3-1 16,0 2 6-16,7 2 0 15,2 0 1-15,0 1 0 16,4-2 5-16,0-1 4 16,0-3-10-16,2-1 0 0,2-3-1 15,6 0 5-15,4-3-8 16,5-3 4-16,4-1-34 15,3-1-112-15,4-4 24 16,1-4-235-16</inkml:trace>
  <inkml:trace contextRef="#ctx0" brushRef="#br0" timeOffset="-120014.418">9473 10485 408 0,'0'0'28'15,"0"0"-27"-15,0 0 15 0,0 0-15 16,0 0 1-16,0 0 15 16,0 0 19-16,4-40 18 15,-4 40 22-15,0 0-49 16,0 0-16-16,0 0-11 15,0 0-10-15,-7 2 10 16,0 8 2-16,-2 5 4 16,-2 7-2-16,-1 4 7 15,0 7-11-15,1 2-2 16,1 3-1-16,3-1 3 16,4-1 0-16,3 1 0 15,0-4 0-15,14 2 0 16,4-3 0-16,4-5 0 15,2 1-1-15,5-5 1 16,3 0 1-16,7-4-1 0,6 0-3 16,8-3-7-16,8-3-26 15,8-2-71-15,6-6-91 16</inkml:trace>
  <inkml:trace contextRef="#ctx0" brushRef="#br0" timeOffset="-119243.217">12614 10426 589 0,'0'0'20'0,"0"0"-19"0,0 0 3 15,0 0-3-15,0 0-1 16,0 0 6-16,16-8 1 15,-8 8 7-15,5 3 11 16,3 10-15-16,-1 7 1 16,2 4 1-16,-1 8-10 15,-2 5 5-15,0 6 0 16,-3 1-2-16,-2 3-5 16,-2 0 5-16,-4 0-1 15,-3-1-4-15,0-2 0 16,0-3 0-16,-12-4-1 15,-6-4 1-15,-3-2 8 0,-2-3-6 16,0-5 0-16,-3-2-4 16,0-2 0-16,1 0 1 15,0-2-14-15,3-2-20 16,7-3-36-16,5-2-82 16,2-7-49-16</inkml:trace>
  <inkml:trace contextRef="#ctx0" brushRef="#br0" timeOffset="-117884.119">12533 11051 157 0,'0'0'0'15,"0"0"-29"-15,0 0-14 16,0 0-38-16</inkml:trace>
  <inkml:trace contextRef="#ctx0" brushRef="#br0" timeOffset="-117129.41">12533 11051 19 0,'-20'-36'56'0,"19"36"25"0,1 0 33 15,0 0-31-15,0 0-7 16,0 0-12-16,0 0 3 16,0 0-33-16,0 0-33 15,0 0 4-15,0 5 3 16,7 4 6-16,3 4 8 16,1 2-6-16,1 0 8 15,3 5-13-15,-1 0 13 16,4 2-16-16,3 3 9 15,3 0 0-15,4 0-9 16,4 2 7-16,2-2-15 16,2-1 12-16,0 1-12 15,-1-2 5-15,-3 0-2 16,2-4 3-16,-1 0 0 0,6-1-6 16,5-4 1-16,2-1 6 15,4-5-3-15,0-2 1 16,4-2-4-16,0-2 3 15,-3 0-2-15,-1-1 8 16,-2 0-3-16,-6 1 6 16,0-1-5-16,-3 4 4 15,0-2-6-15,0 0-5 16,3 1 0-16,-3-1-2 16,0 1 2-16,-3-2 2 15,3-2-2-15,0 0 3 16,0 0-2-16,3 0 9 15,-1 0-2-15,0 0 0 0,-4 0-1 16,0 0 5-16,-4 0-2 16,2 3-8-16,-4-1 0 15,2 1 1-15,-3-2 0 16,0 1-4-16,3-2 3 16,-3 2-2-16,1-2-1 15,-2 3 0-15,-1-3 2 16,-3 0 4-16,-1 0-4 15,-5 0-3-15,2 0 2 16,-3 0 3-16,-3 0-2 16,0 0-1-16,-2 0 3 15,-4 0-2-15,-1 0-2 0,1 0 4 16,-3-1-3-16,3-1-1 16,0 0 5-16,-3 0-10 15,-1 1 8-15,0 1-7 16,-2 0 4-16,1-2 0 15,0 2 0-15,-2-1 3 16,0 1-7-16,-2 0-7 16,1 0-9-16,-1 0-13 15,0 0-48-15,0-1-26 16,-3-1-71-16,-10-4-107 16</inkml:trace>
  <inkml:trace contextRef="#ctx0" brushRef="#br0" timeOffset="-116731.006">14472 11380 690 0,'0'0'6'0,"0"0"-6"16,0 0-3-16,0 0 3 15,0 0 0-15,0 0 4 16,9-24 8-16,2 24 5 15,5 0-7-15,3 0-7 16,1 0 8-16,0 4-9 16,3 5 7-16,2 0-6 15,0 1 14-15,1-1-13 16,-2 2 5-16,-3 1-6 0,-2 0 5 16,-2 0-8-16,-1 2 0 15,0 2 0-15,-5 2 0 16,-1 0 3-16,-4 2-3 15,-2 1 0-15,-3-1 0 16,-1-1-2-16,0-1 4 16,0 1-2-16,-11-1 4 15,-6 1-4-15,-4 0 0 16,-9-1-8-16,-6 0 1 16,-8 2-43-16,-2 1-70 15,-2-6-124-15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3:52:11.29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9888 2680 833 0,'0'0'13'0,"0"0"-8"16,0 0-5-16,0 0-111 16,-77 7 90-16,43 4 21 15,-2-2 20-15,1 0 24 16,4-1-14-16,-2-2-1 15,0 2 25-15,-2 1-52 16,-1 2 13-16,-1 4-13 16,4 3 0-16,-2 5-2 0,5 7-2 15,2 2 2 1,2 4-3-16,5 2 9 0,2 1-6 16,2-3 0-16,3 3 0 15,3 4-1-15,2 1 6 16,3 0-9-16,3-1 11 15,3-2-14-15,0-1 13 16,0 0-13-16,11 1 5 16,5 3-4-16,6 2 6 15,1-1 1-15,7 2-1 16,2 4-4-16,7 7 1 16,4 3-6-16,7-1-19 0,4-5 17 15,4-6-13-15,6-7 22 16,8-4-2-16,8-3 5 15,2-4-3-15,8-6-5 16,2-6 7-16,4-4-1 16,6-4 1-16,0-2 0 15,0-2 0-15,0-1 0 16,1-3-5-16,-5-2 2 16,4-1-1-16,-3 0 3 15,-4-10-4-15,1-4 4 16,-5-6 0-16,-3-1 2 15,-5-2-6-15,-6-2 8 16,-1-2-3-16,0 0 5 0,-2 3 12 16,-4-2-14-1,-2 3-5-15,-7-4 4 0,-6-1-2 16,-6 0 6-16,-7-4-5 16,-9-2 12-16,-4-2-10 15,-5-3 14-15,-5-3-6 16,-7 0-10-16,-1 0 7 15,-4 0-6-15,-5 1 7 16,-2 1-6-16,0 5-4 16,-15-2 4-16,-9 1-6 15,-8-2 3-15,-13-4-13 16,-8 1 11-16,-11-3-5 0,-10-2-1 16,-11-2 5-1,-8-3 3-15,-3-3 6 0,0-3 8 16,8 1 27-16,6 1-10 15,-2 7 21-15,5 7-44 16,-2 7 10-16,0 3-18 16,-6 6-9-16,-8 9 8 15,-8 5-22-15,-6 7-11 16,2 4 23-16,8 0-12 16,18 0 23-16,19 0 28 15,14-2-17-15,5 2-4 16,-2 0-4-16,-5 2-6 15,-5 9-1-15,-3 6 3 16,-3 4-10-16,-4 5 8 16,4 2 3-16,8-4-35 0,18-6 23 15,17-7 2 1,15-1-5-16,3 5-119 0,12 3-19 16,17-3-25-16,9-7-223 15</inkml:trace>
  <inkml:trace contextRef="#ctx0" brushRef="#br0" timeOffset="899.579">11698 2952 635 0,'0'0'28'16,"0"0"30"-16,0 0-58 15,0 0-26-15,0 0 17 16,0 0 9-16,42-5 17 16,-13-7 29-16,7-7 3 15,6-6-9-15,4 0-26 16,4-7-5-16,1 2-8 16,-4 0 8-16,-7 1-9 15,-10 0 0-15,-11 2 0 16,-12 0-3-16,-7 1-27 15,-8 4-27-15,-18 3-7 16,-7 6 25-16,-1 4-24 16,3 5 63-16,8 1 8 15,8 3 31-15,6 0-16 0,7 0-1 16,2 0-20-16,0-2-2 16,0 2-30-16,15 0 23 15,8 0 7-15,6 0 5 16,4 0 12-16,-2 2-5 15,-4 5-9-15,-3 4-2 16,-5 3 0-16,-5 5-2 16,-3 4 6-16,-6 4-1 15,-3 1 1-15,-2 3 1 16,0-1 5-16,-2-1 3 16,-5-2-14-16,0 0 2 0,2 0-6 15,1-2-38-15,4-9-127 16,0-15-324-16</inkml:trace>
  <inkml:trace contextRef="#ctx0" brushRef="#br0" timeOffset="1754.778">12757 2716 781 0,'0'0'39'16,"0"0"3"-16,0 0-14 15,0 0-26-15,0 0-1 16,-16-60-1-16,16 38 1 16,0-1 8-16,5-4-6 0,2-1 6 15,5-2 1-15,1-1-9 16,-2 0-1-16,1 2 4 16,-4 1-8-16,-1 5 4 15,-1 7 0-15,-2 5 9 16,0 5-9-16,-1 5-6 15,-1 1 5-15,3 0-11 16,3 5-25-16,2 13 24 16,-1 4 2-16,3 5 11 15,-3 6 5-15,-1-1-4 16,2 2 1-16,-3-2 5 16,4-4-5-16,-2-4 4 0,2-6-6 15,-1-8-5 1,-4-5 4-16,-3-3 0 0,0-2 2 15,6-7 9-15,8-16 41 16,5-11-38-16,5-9-10 16,-1-2-1-16,-4-1 1 15,-3 2-3-15,-5 6-2 16,-3 8-9-16,-6 11-10 16,0 10-56-16,-3 9-33 15,0 0-295-15</inkml:trace>
  <inkml:trace contextRef="#ctx0" brushRef="#br0" timeOffset="3399.125">13146 2636 526 0,'0'0'108'15,"0"0"-89"-15,0 0-14 16,0 0-5-16,0 0 20 15,0 0 14-15,30 6 11 16,-15-6-11-16,3-2-8 16,2-11 1-16,0-1-9 15,0-4-1-15,-3 0-16 16,-4-1 5-16,-4 2-4 16,-6 1 2-16,-3 3-4 15,0 5-6-15,0 3-14 0,-8 5 15 16,0 0-26-16,-3 2-7 15,1 14 1-15,-2 6 37 16,2-1 3-16,5 3 10 16,3-4-12-16,2-4-1 15,0-5-8-15,4-4 2 16,4-5 6-16,3-2 4 16,4 0 19-16,4-7 6 15,1-7-8-15,0-3 5 16,-3-1-18-16,-2 2-6 15,-5-3 1-15,-2 5-3 16,-2 1 7-16,-2 3-7 16,-2 4 0-16,-2 4 0 15,0 2-10-15,0 0-25 16,0 0-18-16,0 8 14 0,0 10 39 16,0 6 6-16,-2 2-4 15,1 2-1-15,1 0-1 16,0-2 7-16,0-6-9 15,6-4 2-15,4-4-3 16,1-7-3-16,1-5 6 16,2 0 0-16,1-8 1 15,2-13 3-15,1-8 15 16,-1-3-15-16,-5-4-4 16,0-2 1-16,-7 4 0 0,-1 2-1 15,1 5-2-15,-2 9 2 16,1 8 0-16,-2 4 2 15,-2 4-4-15,4 2 2 16,5 0-8-16,1 4 6 16,7 8-11-16,-2 5 13 15,0 1 0-15,0 4 7 16,-5 4-6-16,-2 2 6 16,-3 2 10-16,-5 1-5 15,0-3-2-15,0-1 0 16,-4-5-4-16,-4-5 9 15,1-6-2-15,4-7-4 0,1-3-8 16,2-1 5-16,-3 0 5 16,1-13-7-16,2-6-4 15,0-4-58-15,7 2 42 16,5 3 3-16,2 6 11 16,-2 6-8-16,1 2-5 15,-2 4 10-15,0 0-17 16,-4 0 22-16,-1 0-5 15,0 4 5-15,-3 1-1 16,0 1-4-16,-1 1 5 16,-1 0 9-16,-1 0-9 15,0-1 7-15,0 0-4 16,-3-1 2-16,-5 0-2 16,2 0-1-16,2-3 16 15,4-2-13-15,0 0-5 0,0 0-7 16,0 0-13-16,0 0 12 15,0 0-3-15,0 0 5 16,0 0 6-16,0 0 22 16,2-4 1-16,5-5-12 15,2 0-7-15,3 0 0 16,2-3-2-16,2 3-1 16,2 0 2-16,-3 1 2 15,3 1-5-15,0 1-5 16,-3 3 5-16,-3 0 0 15,-4 1 3-15,-1 2-4 16,-5-1 2-16,2 0-2 16,3-1-4-16,3-2 5 0,0-3 8 15,3 1-6-15,-1-3-2 16,0 1 0-16,-7 0-3 16,-1 1 1-16,-4 4-3 15,0 0-8-15,0 3 3 16,-4 0-12-16,-5 2 22 15,-3 9-7-15,1 4 18 16,2 3-18-16,4-3 13 16,3-1-12-16,2-4 5 15,0-4-16-15,0-3 16 16,9-3-6-16,1 0 7 16,3-1 24-16,3-12-23 0,4-5 0 15,-1-1-1 1,-2-5-19-16,-4 5-2 0,-4 3 19 15,-3 3 2-15,-6 9 8 16,0 2-5-16,0-1 3 16,0 3-6-16,0 0-16 15,0 5-6-15,4 5 22 16,1 0 0-16,1 0 0 16,5-3-5-16,1-1 2 15,3-3-4-15,4-3-5 16,2 0-20-16,3 0-45 15,-2-5-25-15,-2-2 34 0,-4 1 11 16,-4 3 31 0,-4 3 26-16,-5 0 47 15,2 1 31-15,-3 4-18 0,0 0 11 16,1-2-50-16,3-1 4 16,6-2-16-16,9 0-9 15,9 0-1-15,12-10-149 16,8-6-249-16</inkml:trace>
  <inkml:trace contextRef="#ctx0" brushRef="#br0" timeOffset="3980.346">14981 2386 118 0,'0'0'0'0</inkml:trace>
  <inkml:trace contextRef="#ctx0" brushRef="#br0" timeOffset="4641.39">14981 2386 596 0,'-86'-2'45'15,"77"2"1"-15,-5 2-17 16,-5 11-29-16,-4 7 3 16,1 4 14-16,4 0 3 15,6 2 0-15,6-2-5 16,6 0-15-16,0-5 4 0,7-4-4 16,10-6-2-1,2-4 2-15,4-5 11 0,0 0-10 16,2-8 14-16,2-7 1 15,-6-3-2-15,-8 0-10 16,-4 1 1-16,-7 1-1 16,-2 1-4-16,0 4-13 15,-1 1-9-15,-6 4 15 16,-1 3 2-16,0 2-6 16,2 1 9-16,0 0 2 15,3 0-16-15,3 0 4 16,0 0-15-16,0 0-3 15,0 1 12-15,5 4 3 16,7-1 12-16,4 1 2 0,2-4 1 16,0 2 0-16,4-3 6 15,-2 0-6-15,-2 0 0 16,-5 0-5-16,-4 0-2 16,-3 0 7-16,-4 0 0 15,-2 0-11-15,0 0 11 16,1 0-16-16,-1 0 6 15,2 4-11-15,-2 7 13 16,2 1 8-16,2 3 7 16,0-3 1-16,4 0 17 15,2 0-21-15,1-4 9 16,5-1-5-16,3-4-7 16,5-3 10-16,1 0-11 0,1 0-23 15,-2 0-55 1,-8-3-198-16</inkml:trace>
  <inkml:trace contextRef="#ctx0" brushRef="#br0" timeOffset="6074.888">15691 2611 515 0,'0'0'207'16,"0"0"-113"-16,0 0-56 15,0 0-37-15,0 0 7 16,0 0-7-16,-4-42-1 0,6 22 1 16,5-3 0-1,2-1 4-15,0-2-2 0,5-1 3 16,1 0-3-16,1 3-6 15,0 5 6-15,-4 6-5 16,-1 6 2-16,-2 3 0 16,3 2 0-16,-3 2-11 15,3 0 4-15,-1 10 6 16,-1 7-10-16,-3 4 11 16,-2 4 1-16,-5 0-1 15,0 0 3-15,0-1 1 16,0-6-4-16,0-1 6 15,0-8-6-15,0-2 1 16,0-5-2-16,0-2-7 0,0 0-5 16,7 0 0-16,7-14 13 15,2-2-9-15,2 1-12 16,-4 6-1-16,-5 3 22 16,-6 6-4-16,0 0-3 15,3 0 1-15,1 0 4 16,1 4 2-16,1 3 0 15,-2-1 0-15,2 1 0 16,-1-3 2-16,1 0-4 16,-1-3-2-16,0-1 4 15,4 0 9-15,-1 0-7 16,1 0 8-16,-3-4-10 16,-2 0 1-16,-5 3 0 0,-2 1 6 15,0 0-7-15,0 0-3 16,0 0-12-16,-9 12 15 15,0 3 11-15,0 1-9 16,6-1 1-16,3-5-3 16,0-2-7-16,1-4-8 15,10-4 15-15,2 0 3 16,2-4 28-16,5-8-5 16,-2-3-18-16,0-2-8 15,-4 1 6-15,-2 0-3 16,-4 3-3-16,-3 2 0 15,-5 4-2-15,0 3-15 16,0 4 10-16,0 0 6 16,-2 0-26-16,-7 5 13 0,-1 7 7 15,-1 4 14-15,2 0-13 16,4 4 12-16,1-3-10 16,4-3 4-16,0-4-5 15,0-5-4-15,4-3-10 16,6-2 19-16,3 0 7 15,1-7-1-15,4-8 3 16,-3-4-2-16,0 0 6 16,-1-5-13-16,-5-1-1 15,1-1-7-15,-2-1 6 16,-2 0-10-16,-2 1 8 16,-1 5 2-16,0 6-4 15,0 5 6-15,-1 7 0 0,2 3-2 16,-2 3-4-16,0 12-15 15,0 11 4-15,-1 5 17 16,-1 5 6-16,0-3 8 16,0 0 4-16,0-6 2 15,-2-3 4-15,0-5-23 16,-1-6 6-16,3-6-3 16,0-4 1-16,0-3-5 15,0 0 6-15,0-3 16 16,0-14-14-16,6-8-8 15,8-4-22-15,2 0-21 16,4 3 12-16,1 7 13 0,-1 5 14 16,-1 4 3-16,0 7-1 15,-4 3 1-15,-1 0-11 16,-2 5 10-16,-6 9-5 16,-5 4 4-16,-1 4 6 15,-1 1 6-15,-15 0 19 16,-3-1-12-16,1-1 2 15,0-3 2-15,3-6-15 16,7-1-5-16,3-4-23 16,5-7-62-16,0 0-206 15</inkml:trace>
  <inkml:trace contextRef="#ctx0" brushRef="#br0" timeOffset="7249.732">16330 2560 333 0,'0'0'31'0,"0"0"26"16,0 0 1-16,0 0 11 15,0 0-20-15,0 0-14 16,-8-67-8-16,12 50-1 16,8-1-3-16,5 2-2 15,2 0-21-15,5 3 1 16,-1 3 9-16,-4 4-5 16,-1 4-10-16,-4 2 2 15,-4 4-8-15,-2 10 10 16,-6 7-8-16,-2 2 9 15,0 2 2-15,-9 2-1 16,-5-5 21-16,-1-2-9 16,3-8 4-16,4-4-3 15,3-3-12-15,4-4 7 0,1-1 3 16,0 0 11-16,3-14-11 16,14-6-12-16,4-5-47 15,2 4 26-15,-4 4 10 16,-6 10 8-16,-4 5 0 15,-3 2 3-15,2 0-2 16,1 4 4-16,1 9 0 16,-1 1-1-16,0 2 1 15,2-1 7-15,0-4-4 16,1-1-2-16,0-1-3 16,2-3-5-16,3-2-59 15,2-4-169-15</inkml:trace>
  <inkml:trace contextRef="#ctx0" brushRef="#br0" timeOffset="8923.414">17052 2606 331 0,'0'0'122'0,"0"0"55"15,0 0-84-15,0 0-32 16,0 0-17-16,0 0-21 15,0-35-5-15,12 18-14 16,3-4 6-16,3-3-9 16,3 0 5-16,-2-3 0 15,3 6-6-15,-6 3-4 16,-4 7-2-16,-4 8 2 16,-1 3 1-16,0 0-12 0,0 12 1 15,-1 8 2-15,-2 4 8 16,-4 4 4-16,0-2 2 15,0-2 4-15,-4-5-5 16,0-6 3-16,3-3 0 16,0-5-4-16,1-1-4 15,0-3 2-15,0-1-27 16,0 0 7-16,4-5 16 16,8-8 2-16,6-2-5 15,-3 5 2-15,-3 3 2 16,-3 5 4-16,1 2-4 15,-1 0 3-15,4 3 1 16,0 6 2-16,0-2 2 0,-1-1-3 16,2-1-6-16,-2-3 6 15,3-2 2-15,3 0 16 16,0-5 3-16,1-7-19 16,-1-3 7-16,-4 1-9 15,-3 2-7-15,-6 1-12 16,-3 6-2-16,-2 2 9 15,0 2-7-15,0 1 10 16,0 0-35-16,-5 2 35 16,-3 9 9-16,0 1-2 15,0 3 6-15,4 0 0 16,1 0 12-16,0-1-9 16,3-1 6-16,0-3-13 15,0-2-2-15,0-2 2 0,0-1 0 16,3-3 3-16,2 0 0 15,2-2-3-15,0 0 16 16,3 0-9-16,2 0 12 16,1-4 1-16,3-7 4 15,1-2-18-15,-1-3-3 16,-1 0 6-16,1-3-9 16,0-1 0-16,-2-2 0 15,0 2 13-15,-3 2-13 16,-2 3 3-16,-4 5-4 15,-4 5 1-15,-1 4-13 16,0 1 13-16,0 0-43 0,-4 13 28 16,-7 5 15-16,-2 6 5 15,2 1 5-15,1 1-8 16,3-5-2-16,3-3 0 16,3-6 2-16,1-6-2 15,0-3-13-15,0-3 12 16,6 0 1-16,8 0 12 15,6-9 9-15,4-5-12 16,1 1 8-16,-2-2-13 16,-5 3-4-16,-2 0 0 15,-7 5 0-15,-4 2 1 16,-4 3-3-16,-1 1-3 16,0 1-9-16,0 0-4 15,0 0-6-15,-6 4 24 16,-2 6 9-16,1 3-7 0,2-1-4 15,4 3 2-15,1-2-4 16,0-2 4-16,0-1-7 16,3-3 5-16,5-5-1 15,1 0-1-15,2-2 4 16,2 0 1-16,1-4 5 16,1-7-5-16,-1 0 0 15,0-2-1-15,-3-3 9 16,1 2-5-16,-1-1-8 15,1 3 2-15,1 2-3 0,0 2-3 16,1 4-8 0,-2 1 10-16,-1 2-7 0,1 1 6 15,-1 0-5-15,-2 3 7 16,0 7 0-16,-1 3 0 16,-2 0 2-16,-4 3 1 15,0-1 1-15,-2-2 2 16,0-3 11-16,0-4-6 15,0-4-2-15,0-2 0 16,0 0-5-16,3 0 3 16,6 0 19-16,3-8-10 15,5-3-4-15,-1-3-7 16,0 1 0-16,-2 1 2 16,-2 1 0-16,-2 3 3 15,-5 2-5-15,-2 2-3 0,-1 3 3 16,-2-1-4-16,0 2 3 15,0 0-19-15,0 0 6 16,0 0 7-16,0 3 2 16,0 7 5-16,0 3 3 15,0 0 7-15,0-1-1 16,0-2-8-16,2-2 2 16,7-1-2-16,0-4 5 15,1-2-6-15,3-1 0 16,5 0 5-16,1-4-5 15,6-9-34-15,-1-2-86 16,-5-2-325-16</inkml:trace>
  <inkml:trace contextRef="#ctx0" brushRef="#br0" timeOffset="9831.425">18188 2596 142 0,'0'0'562'0,"0"0"-525"0,0 0-37 16,0 0-8-16,0 0 8 16,0 0-2-16,40 2 8 15,-25-2-1-15,-3-3-3 16,2-5 3-16,-2-1-5 16,-3-1 3-16,1-4-1 15,-4 1-2-15,0-2 0 16,4 1 0-16,-1 2 0 15,2 1-4-15,1 7-4 16,-3-2 3-16,0 4-3 16,0 2-5-16,0 0 3 15,-4 0-11-15,-1 8 18 16,1 0-4-16,-1 3 7 16,1 2 9-16,-1 1 11 15,1 0 8-15,-1-3 0 0,3-1-11 16,-2-5-10-16,1-3 12 15,5-2-9-15,3 0 17 16,3-2-1-16,4-11-9 16,-2 1-7-16,-5 1-10 15,-6 1 3-15,-4 3-1 16,-4 4-2-16,0 3-2 16,0-2-19-16,0 2 5 15,0 0-23-15,0 0 8 16,0 0 6-16,0 0 15 15,0 0 5-15,0 0 3 16,0 0-6-16,0 4 8 0,0 5-5 16,0 1 5-16,0 2-3 15,0 0 5-15,4-1-4 16,2-2-2-16,4-2 2 16,1-2 2-16,3-2 16 15,1-3-4-15,3 0 13 16,2 0-19-16,2-2 3 15,5-7-1-15,4-4-8 16,4-2-1-16,6-5-6 16,0-1-46-16,1-4-65 15,-4 1-177-15</inkml:trace>
  <inkml:trace contextRef="#ctx0" brushRef="#br0" timeOffset="9983.23">18981 2466 136 0,'0'0'100'0,"0"0"-25"16,-17 55-10-16,17-41-24 16,4-5-30-16,14-4-6 15,5-5 7-15,7 0-10 16,6-10-2-16,0-11-140 16</inkml:trace>
  <inkml:trace contextRef="#ctx0" brushRef="#br0" timeOffset="11600.682">13162 2911 292 0,'0'0'57'0,"0"0"-46"15,0 0 25-15,0 0 26 16,0 0 16-16,0 0-31 16,-13 1-1-16,13-1-3 0,0 0-5 15,0 0-16-15,0 0-22 16,0 0-2-16,0 0-20 15,11 0 22-15,5 2 3 16,9-2 0-16,1 3 1 16,3-3 4-16,1 0-4 15,4 0-4-15,-2 0 1 16,0 0 5-16,-3-5-4 16,-2 0-4-16,-6 0 2 15,-6 1 0-15,-5 2 1 16,-6 2-1-16,-3 0-8 15,-1 0 3-15,0 0 5 0,0 0-6 16,0 0-29-16,0 0 1 16,0 0-31-16,0 5 15 15,0 1-53-15,0-1-67 16,0-3-67-16</inkml:trace>
  <inkml:trace contextRef="#ctx0" brushRef="#br0" timeOffset="14569.899">9207 3593 436 0,'0'0'11'0,"-66"0"22"16,35 0 9-16,1 0-42 15,-4 11-10-15,-3 5 6 16,-5 4 8-16,-3 4-3 0,-3 3 52 16,-3 2-45-16,-1 5-2 15,-3 2-3-15,-6 6 6 16,-8 9-2-16,-8 3-3 16,-8 3-8-16,-2 3 1 15,2-4 3-15,9-3 0 16,11-3 21-16,10-2-8 15,8 4-13-15,5 4 0 16,-1 14 11-16,5 13-11 16,2 10 4-16,1 12-17 15,4 2 19-15,0 4-6 16,0 4 13-16,1-4-13 16,7 3 0-16,7-3 0 0,12-1 0 15,4 1-7-15,8-2 16 16,15-1-18-16,8-1 9 15,5-4-2-15,5 0 2 16,2 0 8-16,7-9 11 16,2-6-1-16,6-13 1 15,0-10-7-15,1-5 18 16,-1-9-13-16,-4-4 3 16,-2-7-20-16,-5-4 2 15,-5-1 4-15,-7-2-5 16,-6-4-1-16,-4-1 0 15,-5-3 0-15,-6-3-10 0,-7-3-26 16,-5-2-73 0,-2-6-75-16,-12-11-264 0</inkml:trace>
  <inkml:trace contextRef="#ctx0" brushRef="#br0" timeOffset="14892.583">7949 6496 685 0,'0'0'3'0,"0"0"-3"15,0 0-121-15,27 89 110 16,-4-31 1-16,4 10 10 15,1 6 21-15,-1 3-5 16,1-3-6-16,1-6 13 16,5-3-4-16,5-9-19 15,2-11 15-15,5-10-8 16,1-18-5-16,5-17-1 16,5-7 3-16,5-33 13 15,6-15-17-15,3-11-24 16,-5-10-270-16</inkml:trace>
  <inkml:trace contextRef="#ctx0" brushRef="#br0" timeOffset="17156.415">16012 2749 85 0,'0'0'222'15,"0"0"-158"-15,0 0-28 16,0 0-8-16,0 0 61 0,0 0 4 15,0 0-57-15,-7-20-4 16,7 14 23 0,-3 1-43-16,2 2 21 0,1 1 6 15,0 0-9-15,0 2-22 16,0-1-8-16,0 1-1 16,0 0-7-16,15 0-1 15,11 5 9-15,8 5 12 16,9 2-12-16,5 2 0 15,8 1-6-15,8-3 4 16,14-2 2-16,7-2 0 16,12-3-11-16,6-3 8 15,2-1-12-15,0-1 15 0,-2 0 0 16,-8 0 1 0,-8 0-1-16,-12 0 4 0,-4 3-2 15,-7 2-4-15,-7 1 4 16,-6 0 2-16,-9-1-4 15,-11 0 0-15,-8-3-4 16,-7-2 4-16,-7 0 0 16,-6 0 13-16,-1 0-12 15,-2 0 28-15,0 0-14 16,0 0-6-16,0-2-6 16,0 0-3-16,0-1-3 15,0-2-42-15,0 1 22 16,0 2-26-16,-3 0-81 15,-7 2-324-15</inkml:trace>
  <inkml:trace contextRef="#ctx0" brushRef="#br0" timeOffset="18847.056">16489 2753 554 0,'0'0'20'0,"0"0"57"0,0 0-65 16,0 0-12-1,0 0-4-15,0 0-9 0,-4 21-3 16,4-2 15-16,0 5 1 16,0 4 1-16,-3 1 10 15,-3 1 8-15,-3 1 0 16,-3-3-12-16,-3 3 2 16,-2-2 6-16,-5 2-2 15,1 0-12-15,-6 2 5 16,-3 0 5-16,-2-2-10 15,-4 1-1-15,0-5 0 16,-1-1 3-16,-1-4 6 16,1-1-6-16,-5-5 2 15,-4 0-5-15,-7 0 0 16,-5-1 1-16,-9 0 5 0,-6 1-6 16,-8 1 7-16,-9-1-7 15,-2 0 0-15,2 0 10 16,4 0-4-16,12-1 2 15,8-4 16-15,6-2 18 16,7-1-39-16,-1-1 1 16,1-4-8-16,-3 1 8 15,-2-2-18-15,-4 1 6 16,-12 0 8-16,-8 0-3 16,-2 3 3-16,0-2-22 0,14-1 22 15,13-1 38 1,10-2-8-16,9 0-16 0,7 0-14 15,1 0-16-15,0 0 7 16,-6 0-4-16,-6 1-29 16,-6 3 42-1,-8 1 17-15,-8 1-2 0,-4 1-15 16,-1-1 12-16,7-3-13 16,9-3 8-16,9 0-4 15,10 0 22-15,5-3-25 16,1-2 5-16,3 2-5 15,0 0-40-15,-2 1 31 16,-2 2-19-16,-7 0 28 16,-5 0 0-16,-4 0 0 15,0 0-7-15,5 2 7 16,5-1 6-16,8 1-3 0,7-2-1 16,4 0-2-16,3 0-5 15,1 0 5 1,-1 0 3-16,-1 0 3 0,0 0-1 15,-4 0-5-15,-2 0-2 16,-5 0-6-16,-10 0 8 16,-5 4-3-16,-2 1-11 15,2-1 14-15,3-2-2 16,3-2 4-16,1 0 4 16,-2 0 5-16,-2 0-6 15,0 0-5-15,-1 0 1 16,-3 0-9-16,0 0 7 0,-2 3 1 15,2 4 0-15,5-1 2 16,5-1-4-16,11-2 6 16,7-3 1-16,6 1 2 15,5-1-2-15,1 0 1 16,1 2-1-16,0-2-2 16,0 0 2-16,0 0 2 15,-1 0-4-15,1 0-3 16,0 0-4-16,0 0 4 15,0 0 0-15,0 0-1 16,0 0-8-16,0 0-18 16,0 0-24-16,0 0-23 0,0 0-86 15,-2 0-59 1,-2 0-85-16</inkml:trace>
  <inkml:trace contextRef="#ctx0" brushRef="#br0" timeOffset="19842.987">12450 3352 145 0,'0'0'75'0,"0"0"-32"15,0 0 33-15,0 0-17 16,0 0 11-16,0 0-2 0,26-1-23 16,-26 1 9-16,0 0-4 15,0 0-14-15,0 0-35 16,-3 0-1-16,-14 10 0 15,-9 5 3-15,-8 5 20 16,-4 1-23-16,3-1 2 16,3 0-2-16,5-2 2 15,5-3 19-15,8-1-18 16,5-1 8-16,3-2-11 16,6-1 0-16,0 3-15 15,1 2 15-15,12 5 1 16,2 0-1-16,7 1 0 15,1 0-1-15,4-3-2 0,1-1-8 16,1-6 8-16,1-2-19 16,-2-5-30-16,-4-3-25 15,-4-1-100-15,-8-2-175 16</inkml:trace>
  <inkml:trace contextRef="#ctx0" brushRef="#br0" timeOffset="20967.675">11695 3916 147 0,'0'0'113'16,"0"0"-31"-16,0 0-72 15,0 0-9-15,0 0 5 16,0 0-5-16,0-3 4 0,0 3 0 15,0 0 13-15,0 5 34 16,0 5 24-16,0 7-40 16,0 7-13-16,0 4 23 15,0 4-29-15,0 2-2 16,-3 0-4-16,-1 1-2 16,-1-1-2-16,3 1 12 15,-2-2-10-15,3 1-3 16,1 2-6-16,0 1 5 15,0 1 3-15,0 2-1 16,0-3-5-16,0 2-2 16,0-1 1-16,3-1 0 15,0-2-1-15,0-2 0 0,0-3 1 16,-1 0 6 0,-1-2-6-16,0 0-1 0,-1 1 0 15,0 1 0-15,0 0 0 16,0 0 6-16,0-3-6 15,-2-2 2-15,-2-2 5 16,2-2-2-16,-3 0-1 16,2-1-2-16,-1 0-2 15,-2-3 0-15,4-1 2 16,1 0 4-16,-1-2-6 16,2 1-1-16,0 2 1 15,0-3 0-15,0 0 1 0,0-5-1 16,0-3 2-16,0-2-2 15,0-4 0-15,0 0 2 16,0 0-2-16,0 0-8 16,0-12-1-16,0-5-72 15,0-5-97-15,0-1-109 16</inkml:trace>
  <inkml:trace contextRef="#ctx0" brushRef="#br0" timeOffset="21492.401">11408 4821 430 0,'0'0'11'0,"0"0"0"15,0 0-11-15,0 0-7 16,0 0 5-16,0 0 2 16,-6-8-1-16,6 8 1 15,0 1 14-15,4 6 25 16,1 3 18-16,4 2-37 16,-1 3 3-16,1 5-3 0,5 4-5 15,1 3 8 1,2 1-13-16,3 1 12 0,2-1-5 15,2-1-13 1,1-2 9-16,3-2-1 0,-2-2-9 16,-2-1 3-16,-1-4 1 15,-4-3-5-15,-3-2 1 16,-1 0-6-16,-4-3 2 16,-2-3 1-16,-4-2 0 15,-1-3 0-15,-1 0 2 16,3 0 1-16,3-8 19 15,5-7-13-15,-1-3-4 16,4-3-5-16,-1-1 6 16,-1-1-5-16,-1 1-1 15,-1 2-1-15,2 1-16 0,-2 4-40 16,1 0-53 0,-3 4-97-16,-4 1-138 0</inkml:trace>
  <inkml:trace contextRef="#ctx0" brushRef="#br0" timeOffset="26103.714">11758 6353 396 0,'0'0'1'16,"0"0"25"-16,0 0 31 15,0 0-16-15,0 0-16 16,0 0 2-16,0 0 56 15,0-25-44-15,0 22 0 16,0 0 0-16,-2-2-25 16,-3 3 10-16,1-1-16 15,-2 1 1-15,-1 0-9 16,0 0 9-16,-5 2-15 16,-3 0 10-16,-3 0-6 0,-3 0 4 15,0 4-2-15,-2 5 4 16,1 1-1-16,1 2-1 15,0 2-2-15,2 0-2 16,1 1 2-16,1 1-3 16,3-1 3-16,1 1 0 15,3 1-3-15,-2 1 5 16,1 3-2-16,2 1 0 16,-1 1 0-16,0 1 0 15,1 2 2-15,-1 1-2 16,0 1 3-16,0 2-2 15,2-1 0-15,1-1-1 16,5 1-5-16,0-1 3 0,2-1-1 16,0-1 3-16,0 2 0 15,0 0 1-15,0 0-1 16,0 3 0-16,4-1 2 16,1 6-2-16,1 3 0 15,4 0-1-15,1 1 1 16,1-2 0-16,1-1 0 15,5-2 0-15,2-5 0 16,1-3-2-16,2-3 2 16,2-1-15-16,2-4 3 15,6-3-39-15,6-2-32 16,8-6-69-16,7-6-198 16</inkml:trace>
  <inkml:trace contextRef="#ctx0" brushRef="#br0" timeOffset="27658.088">17625 6322 103 0,'0'0'94'0,"0"0"3"16,0 0-48-16,0 0-16 15,0 0 11-15,0 0-17 16,-24-27 2-16,21 22 54 16,1 0-25-16,1 1-16 15,0 0-13-15,1 1 1 16,0 2-8-16,0-1 0 15,0 2-1-15,0 0-12 16,0 0-9-16,0 0 1 16,0 0-6-16,0 0 5 15,0 0-2-15,2 3 2 16,9 4 0-16,1 1 3 0,1 0 0 16,3 1-2-16,0 0-1 15,-1 1-1-15,1 2 1 16,-1 0 3-1,-2 3-2-15,-1 3-1 0,-2 0 0 16,1 3 0-16,-1-2 1 16,2 4-1-16,-3 0 0 15,0 0 0-15,0 0 0 16,0 0 0-16,0 0 0 16,0-3 4-16,0 2-8 15,-1-1 5-15,1 2-1 16,2 0 0-16,0 4 0 15,-1 2 0-15,1 4 0 16,-2 2 4-16,-2 1-9 0,-1 1 5 16,-1 3 0-16,-2 4 0 15,0 2 5-15,-3 1-10 16,0 0 10-16,0-3-10 16,0-3 12-16,-6 3-15 15,0-3 10-15,-1-1-3 16,-1-1 2-16,0-5-2 15,-1-3 1-15,-1-2 0 16,-1-6 0-16,0-1 5 16,-1 2-5-16,-3-1 6 15,-2-1-6-15,-1 4-2 16,-3 0 0-16,2 0-21 16,2 0 11-16,2-1-19 0,3 1-1 15,5-2-19-15,0 0-35 16,4-2-46-16,0-5-45 15</inkml:trace>
  <inkml:trace contextRef="#ctx0" brushRef="#br0" timeOffset="30080.465">11718 6339 241 0,'0'0'64'16,"0"0"-31"-16,0 0-1 0,0 0-14 15,0 0-3-15,0 0 16 16,-21-14 15-16,16 13 3 15,-1 1-20-15,1 0-22 16,-4 0-4-16,-2 0-1 16,2 0-2-16,-1 4 3 15,-1 2-3-15,-2 1 0 16,-3 1 0-16,0 3 6 16,-2 0-6-16,0 0 0 15,2 1 2-15,-1-1-1 16,4-1-2-16,2 1 0 15,-1-1 1-15,3 0 0 0,4 0-3 16,-3 0 3-16,3 1-2 16,-1 0 8-1,-2 3-6-15,1 1 1 16,-2 1 7-16,0 0 5 0,0-1-5 16,2-1 4-16,-1-2-6 15,2 2-1-15,0-2-2 16,-2 1 5-16,2 0 4 15,1 0 2-15,-1-1-14 16,-1 1 10-16,0 1-7 16,1 1 0-16,-2 1 3 15,0 2 2-15,3 0-7 0,0 1 3 16,0-1-4-16,1-1 4 16,1 2 0-16,1-1-2 15,0 1 1-15,2 0 1 16,-2 1-1-16,2 0 2 15,0 2 3-15,0 2 3 16,0 0-1-16,0 3-7 16,0 1 6-16,2 1-8 15,2-1 6-15,1-1-3 16,2-2-3-16,-2-1 0 16,2 1 5-16,2 2-4 15,-1-1-2-15,1-1 3 16,1 0-2-16,-1-1 6 15,-1 0-6-15,2-1 3 16,-1 0-1-16,1 0-2 0,-2-3 3 16,2 1-4-16,0 1 0 15,0-1 4-15,1 0-1 16,-2-1-3-16,1-2 4 16,-2-1 0-16,1-1-1 15,1-4-2-15,-1 0-1 16,0 0 0-16,0 0 0 15,-1-2 0-15,1 1 9 16,-1-2-7-16,0 1 0 16,2 0-1-16,-1 0 0 15,-1-1-1-15,0 1 5 16,1-1-10-16,-2-3 10 16,2 1-2-16,-1-2 0 15,-1-1 2-15,-1 0-4 0,0-3 10 16,0 1-8-16,0 1 6 15,-1-3-9-15,4 2 5 16,0-1-1-16,0-1 10 16,3 0-13-16,0 0 7 15,-3 0-2-15,-1 0-4 16,-4 0-2-16,-1 0 3 16,1 0-9-16,-2 0 13 15,1 0-14-15,2 0 7 16,2 0-1-16,2-6-12 15,2-3-11-15,1 0 2 16,-2-2-11-16,2 3-11 16,0 2-45-16,-1 0-118 0,-2 1-198 15</inkml:trace>
  <inkml:trace contextRef="#ctx0" brushRef="#br0" timeOffset="31296.785">12469 7033 507 0,'0'0'13'15,"0"0"6"-15,0 0 22 16,0 0-18-16,0 0 1 15,0 0 13-15,0 0 18 16,-16-21-16-16,16 21-22 16,0 0-7-16,0 0-8 15,3 0-2-15,12 0-1 16,4 0 1-16,6 2 0 16,3 0 6-16,2 2-6 15,0-1 0-15,2-2-4 16,-2-1 4-16,0 0 7 15,-4 0-4-15,0 0-6 16,-4 0 5-16,-1 0-2 0,-2-3 0 16,-4-2 5-1,-4 3-5-15,-2-2 0 0,-5 3-5 16,-2 0 5-16,-1 0 0 16,-1 1 4-16,0 0-8 15,0 0-2-15,0 0-44 16,2 5 4-16,3 3 0 15,4 2-64-15,1-3-76 16</inkml:trace>
  <inkml:trace contextRef="#ctx0" brushRef="#br0" timeOffset="32542.816">14729 6940 397 0,'0'0'36'0,"0"0"58"15,0 0-46-15,0 0-20 0,0 0 17 16,0 0-12-1,-5-2 1-15,5 1-4 0,0 1-21 16,0 0-6-16,0 0-3 16,0 0 0-16,4 0 0 15,6 2-4-15,6 2 5 16,2-1-3-16,7-3 4 16,1 3-2-16,2-3 6 15,2 0 1-15,-2 0-3 16,1 0-2-16,0 0 4 15,1 0-4-15,-4 0-2 16,-1 0 0-16,-4 0 3 16,-2 0-3-16,-3 0-1 15,-4 0 1-15,-4 0 1 0,-5 0 0 16,-1 0-1-16,-2 0 0 16,0 0 0-16,0 0-1 15,0 0 0-15,0 0-44 16,0 0-21-16,0 0-115 15,-7 0-106-15</inkml:trace>
  <inkml:trace contextRef="#ctx0" brushRef="#br0" timeOffset="33624.833">13413 7712 247 0,'0'0'141'0,"0"0"-76"15,0 0-22 1,0 0 33-16,0 0-24 0,0 0-5 16,0-1-9-16,0 1-8 15,0 0-17-15,0 0 2 16,2 0-15-16,1 0 1 16,4 0 0-16,3 0 1 15,4 0-2-15,1 0 2 16,3 1-4-16,0-1 2 15,3 2 0-15,1-2 1 16,4 0 3-16,2 0 3 16,0 0-13-16,1 0 6 15,-7 0 0-15,0 0-27 16,-4-3-28-16,0-1-15 0,-2-4-105 16,-5 2-116-1</inkml:trace>
  <inkml:trace contextRef="#ctx0" brushRef="#br0" timeOffset="34566.182">15683 7697 343 0,'0'0'33'0,"0"0"-2"0,0 0-31 15,0 0-12 1,0 0 9-16,0 0 3 0,-1 0 2 16,1 0 13-1,0 0 5-15,0 1-14 0,0 0 1 16,5 3 16-16,4 0 18 15,2-3 4-15,2 1-16 16,5-2 5-16,5 0-6 16,2 0 2-16,1 0-21 15,1 0-6-15,-2 0 6 16,-4 0-8-16,0-1 6 16,-3-1-7-16,-3 0 2 15,-8 2-3-15,-2 0 2 16,-5 0-2-16,0 0-8 15,0 0-15-15,0 0-60 0,0 3 10 16,0 1-35 0,-7 0-33-16</inkml:trace>
  <inkml:trace contextRef="#ctx0" brushRef="#br0" timeOffset="41090.893">13254 2820 401 0,'0'0'8'0,"0"0"-8"16,0 0 15-16,0 0-9 16,0 0-1-16,0 0 21 15,0 0 24-15,0 0 20 16,-16-24-43-16,15 22 10 16,1 1-7-16,-1 1-3 15,1 0-19-15,0 0-8 16,0 0-1-16,0 0 0 15,0 3-5-15,0 6 5 16,0 6 1-16,0 1 1 0,6 2-1 16,1 0 0-16,1-3 1 15,3-1-1 1,0-1 1-16,3-2 2 0,-2-1-3 16,3 1 5-16,5-3-3 15,3 1-1-15,3-1 1 16,3-2 2-16,5 0 0 15,2-3 1-15,5 0 1 16,4-3-4-16,4 0-2 16,0 0 6-16,-1-9-2 15,-5 0 1-15,-6-2-5 16,0-3 1-16,-5-1-1 16,-4 0 0-16,-5 0 0 15,-7 2 4-15,-6 3-5 0,-5 2 5 16,-1 1-2-16,-3 4 0 15,-1-1-4-15,0 2-4 16,0 1-25-16,0 1 8 16,0 0-39-16,-10 0-90 15,-2 4 25-15,0 2-81 16</inkml:trace>
  <inkml:trace contextRef="#ctx0" brushRef="#br0" timeOffset="42375.636">16293 2809 317 0,'0'0'36'0,"0"0"11"0,0 0-7 16,0 0-4 0,0 0 17-16,0 0 7 0,-3-31-32 15,3 31 10-15,0 0 0 16,0 0-34-16,0 0 5 15,0 0-9-15,0 0 0 16,0 4-4-16,0 7 4 16,6 1 0-16,4 1 0 15,3 1 0-15,3-2 1 16,2-3-1-16,3-2 3 16,1-1 8-16,3-2-2 15,0-2 1-15,3-2-7 16,0 0 11-16,-1 0-13 15,-3 0 7-15,-3-4-8 16,-3-3 1-16,-2 2 0 16,-3-2 0-16,-4 2 2 15,-1 0 1-15,-5 2-8 16,-1-1-11-16,-2 1-2 0,0 0-34 16,0-3-159-16,0-1-162 15</inkml:trace>
  <inkml:trace contextRef="#ctx0" brushRef="#br0" timeOffset="42740.412">16437 2817 105 0,'0'0'55'0,"0"0"-33"16,0 0 44-16,0 0 14 15,0 0-26-15,0 0 7 16,34 25 27-16,-15-20-23 16,1-4 2-16,1 0-34 15,1-1-12-15,0 0-1 16,-1 0-3-16,0-4-13 15,-2-2 1-15,-2-1-1 16,-1 2-2-16,-4 0 1 16,-1 3-3-16,-6-2 0 0,2 1-1 15,-2 1-21-15,1 0-10 16,1 2-26-16,4 0-77 16,-4 0-47-16</inkml:trace>
  <inkml:trace contextRef="#ctx0" brushRef="#br0" timeOffset="46026.498">8982 6472 423 0,'0'0'13'16,"0"0"20"-16,0 0 50 16,0 0-29-16,0 0-18 15,0 0 6-15,-9-17-30 16,9 17-2-16,0 0 1 15,0 0-11-15,0 0 1 16,-2 11 6-16,1 7-7 16,0 7 5-16,-1 4 17 15,2 1-10-15,0-1 5 16,0-4-17-16,0-1 6 16,8-6 0-16,5-6-4 0,-3-3-1 15,6-3 3-15,1-6 0 16,2 0 1-16,4-4 20 15,3-12 10-15,-2-1-20 16,-1-3 2-16,-7 1-10 16,-4 2 1-16,-4 3-2 15,-4 2 4-15,-3 5 7 16,-1 4 1-16,0 3-1 16,0 0 2-16,0 0-19 15,0 0-2-15,0 0 2 16,0 0-5-16,0 0 4 15,0 7-3-15,0 2 4 16,0 3-4-16,0 0 3 16,5 2-2-16,6 1-1 15,1 0 4-15,1-3 0 0,3-2 4 16,-2-2-4-16,-1-4 0 16,-2-3 1-16,-1-1 0 15,1 0 3-15,-2-3-3 16,3-7 3-16,-3-2-4 15,0-1 0-15,0 1 0 16,0-5 0-16,-3 1 0 16,2 1-4-16,-4 0 1 15,1 2 0-15,-1 0-1 16,-1 2 4-16,-1 2-5 0,0 0 8 16,0 2-6-16,-1 1 3 15,1 2-1-15,1-2 1 16,0 2-5-16,3-2-7 15,0 0-4-15,3 0 16 16,-2 1-16-16,3 1 11 16,-2 2 2-16,0 1-15 15,0 1 18-15,-1 0-19 16,2 1 5-16,0 8 11 16,-3 7-5-16,-1 3 7 15,-4 7-7-15,-1 0 6 16,0 3-4-16,0-3 6 15,0-3 9-15,0-5-2 16,0-5-7-16,0-6 0 16,0-2-6-16,0-3 13 0,0-2-5 15,0 0-2-15,0 0 9 16,0-8 7-16,7-6-16 16,1-3-5-16,4 2 3 15,-6 6 1-15,-3 5-3 16,0 3 3-16,-1 1-4 15,0 0 1-15,5 0-1 16,2 0 4-16,0 1 0 16,2 3-1-16,0-2 2 15,-1-1 0-15,1-1 0 16,3 0 4-16,4-4-4 16,-1-7 2-16,2-3-2 0,-3 0 0 15,-4-1 2 1,-3 1-2-16,-6 2 1 0,-2 2 3 15,-1 1-4-15,0 4 0 16,0 2-1-16,0 3-8 16,0 0 6-16,0 0-4 15,0 7-9-15,-4 4 16 16,1 3-3-16,3-1-3 16,0 2 6-16,0-6 0 15,0 1 8-15,6-5-8 16,2-2-8-16,3-2 8 15,3-1 2-15,8 0 2 16,7-10 6-16,1-4-8 0,-2 0-2 16,0 0-1-16,-6 1 1 15,-8 5 0-15,-5 1-3 16,-5 5 3-16,-4 0 0 16,0 2 0-16,0 0-6 15,-2 0-27-15,-11 5 33 16,-1 5-2-16,-1 3-4 15,2 0 6-15,0 1 0 16,2 0-1-16,2-2 1 16,1-1 0-16,7-3-6 15,1-3-4-15,0-1 10 16,0-2 10-16,1-2-10 16,11 0 0-16,4-2 4 15,2-9-3-15,2-3 6 0,-3 1-7 16,-3 2 1-16,-6 1 3 15,-3 6 4-15,-3-1-4 16,-2 5 6-16,0 0-6 16,0 0-4-16,0 15-14 15,-5 6 7-15,-6 3 7 16,-2 2 1-16,1-4 8 16,3-4-9-16,1-3 0 15,5-6 1-15,0-5 1 16,2-2-2-16,1-2 0 15,0 0 2-15,0 0-2 16,0 0 0-16,9-6-4 16,1-3-5-16,4 0 1 0,-2 3 7 15,1 0 1-15,-2 3 0 16,3 0 0-16,-4 1 0 16,2 0 1-16,0 0-1 15,0-2 0-15,0-1 0 16,1-1 1-16,4-1 12 15,1-3 0-15,0-3-1 16,1 0-6-16,-2-2-1 16,-1-2-2-16,-2-4 0 15,-1 0 2-15,1-4-2 16,-5 1-6-16,-2 3-6 16,-2 5-17-16,-3 9 8 0,-2 4 18 15,0 3 0-15,0 0-28 16,0 8-3-16,0 7 23 15,0 6 4-15,-5 1 5 16,2 0-2-16,2-3 2 16,1-1-1-16,0-5 3 15,0-4-3-15,9-3 0 16,4-4-2-16,4-2 2 16,7 0 6-16,4-12-6 15,1-2-6-15,0-1-24 16,-5 5-93-16,-9 4-107 15</inkml:trace>
  <inkml:trace contextRef="#ctx0" brushRef="#br0" timeOffset="46584.188">9023 7115 737 0,'0'0'7'16,"0"0"24"-16,0 0-19 0,0 0-12 15,0 0-34-15,0 0 29 16,0 0 5-16,2 62 1 16,0-31 2-16,-2 1 6 15,0 1 3-15,0 0 13 16,0-4-22-16,0-2 2 15,0-2-5-15,0-3-1 16,0-7-1-16,6-6-48 16,5-6-31-16,5-3-123 15,4-22 17-15</inkml:trace>
  <inkml:trace contextRef="#ctx0" brushRef="#br0" timeOffset="47810.204">9321 7072 609 0,'0'0'83'0,"0"0"-34"16,0 0-49-16,0 0-2 15,0 0-7-15,0 0 5 16,-25 41 4-16,7-17 14 16,0 0 0-16,0-4-7 15,2-3 0-15,3 0-4 16,-1-2-3-16,4-6 0 15,4-2 0-15,3-7-2 16,3 0 2-16,0 0-2 0,0 0-1 16,0 0 3-1,0 0-1-15,3 0-4 0,3 0 0 16,3-2 4-16,0 1 1 16,3 1-2-16,-1 0 1 15,1 0 1-15,4 1 5 16,0 4 4-16,4-1 11 15,-2 0 2-15,5-4-9 16,-3 0-6-16,-1 0-7 16,-1-9 10-16,0-3-7 15,0-3 1-15,-3-2-4 16,-2-1 4-16,-4 3-4 16,-4 3-7-16,-1 1 4 15,-4 5-5-15,0 4 4 0,0 2-1 16,0 0 0-16,-2 10-32 15,-5 5 36-15,-2 4 2 16,2 1-2-16,3-1-6 16,3-2 7-16,1-4 0 15,0-2 2-15,0-4-2 16,0-2 0-16,7-2 2 16,1-3 30-16,4 0-8 15,3 0-1-15,0 0-12 16,3-6-10-16,-2-1 4 15,-2 0 0-15,1-1 0 16,-2-3-4-16,-2 2-1 0,1-1 3 16,-4-3-3-16,-1 0 1 15,0 0-2 1,-2-1 0-16,-2 1-10 0,0 4 10 16,-3 4-1-16,0 1-3 15,0 4 1-15,0 0-7 16,0 0-12-16,0 0-15 15,0 3 13-15,0 5 24 16,0 0-12-16,0 4 13 16,-3 0 2-16,0 1 1 15,0 2-4-15,-1 0 1 16,3 0 0-16,1-1 10 16,0-2-10-16,0-1 0 0,3-2 1 15,2-5 1 1,3 1 4-16,2-3-2 0,-1-2 29 15,6 0-7-15,1 0-18 16,1-7 3-16,1-2-11 16,-5-2 3-16,-1-2 0 15,-1 1-1-15,-4-3 0 16,0 2-2-16,-3 0 6 16,-4 3-6-16,0 1 4 15,0 3 0-15,0 3-4 16,0 3 0-16,0 0-2 15,0 0-12-15,0 0-2 16,0 1 6-16,0 12 4 16,-3 3 4-16,0 5 2 0,-2 3 0 15,1-2 0-15,-1 2-2 16,1-1 1-16,-3 2 2 16,0 1-2-16,0 0-1 15,-2-4 2-15,3-2 3 16,-3-2-2-16,3-2-1 15,-2-4-1-15,2 0 1 16,-1-3 0-16,4-2-7 16,0-3 5-16,1-3-9 15,2-1 9-15,0 0 2 16,0 0 1-16,0 0 21 16,0 0-6-16,4-2-13 0,3-5 2 15,8-4 2-15,2 4-7 16,2-2 2-16,3 0-2 15,3 0-4-15,4 2-15 16,-6 2-68-16,-9-1-260 16</inkml:trace>
  <inkml:trace contextRef="#ctx0" brushRef="#br0" timeOffset="50877.398">11347 8575 173 0,'0'0'94'0,"0"0"-29"16,0 0 9-16,0 0-14 16,0 0 29-16,0 0-29 15,0 0-12-15,-31-21-5 16,28 18 1-16,0 1-18 0,2 1-8 15,1 1 2 1,0 0-8-16,-1 0-11 0,1 0-1 16,0 0-6-16,0 0 4 15,0 0-1-15,9 2 3 16,9 2 2-16,8 2-1 16,5-3 2-16,6-2 4 15,1 0 1-15,-6-1-5 16,-2 0-1-16,-9 0-2 15,-7 0 8-15,-6 0-8 16,-4 0 0-16,-3 0 2 16,-1 0 2-16,0 0-1 0,0 0-3 15,0 0-39 1,1 0-40-16,-1 6 34 0,5 4-38 16,4-2-90-1,6-6-139-15</inkml:trace>
  <inkml:trace contextRef="#ctx0" brushRef="#br0" timeOffset="51835.104">13338 8719 323 0,'0'0'55'0,"0"0"41"15,0 0-16-15,0 0-25 16,0 0 8-16,0 0-18 16,-5-16 2-16,5 12-19 15,0 3-4-15,0-1-20 16,0 1 4-16,1-2 2 15,7 1-8-15,4-2 10 16,5 3-9-16,5-1-2 16,4 1-2-16,5-1 1 0,5-1-3 15,9 1 6 1,5-1-6-16,10-1 2 0,1 1-7 16,4-4-1-1,0-1 0-15,0-1 1 0,-3 0-3 16,-5-2 9-16,-9 2 2 15,-5 2 0-15,-6 0 1 16,-6 1 0-16,-5 3-1 16,-8 0 0-16,-5 2 0 15,-7 0 0-15,-3 0 2 16,-3 1-2-16,0 0 0 16,0 0 2-16,0 0 5 15,0 0 3-15,0 0-10 16,0 0-6-16,0 0-2 15,0 0 4-15,-5 0-9 0,1 0-22 16,0 0-9-16,2 1-32 16,2 2-96-16,0-1 21 15,-2-2-138-15</inkml:trace>
  <inkml:trace contextRef="#ctx0" brushRef="#br0" timeOffset="52872.373">14769 8554 403 0,'0'0'67'16,"0"0"24"-16,0 0-91 15,0 0 0-15,0 0-3 16,0 0-4-16,-1 12 7 0,3-3 14 16,6 1 23-16,7 1 5 15,3 0-14 1,4-1 4-16,5-4 3 0,1 0-14 15,-3-2 7-15,2-3-12 16,-4-1-7-16,-2 0-5 16,-3 0 0-16,-5-2-1 15,0-4 0-15,-3-2-3 16,1-2-30-16,-3-2-14 16,2-3-58-16,-5-2-108 15</inkml:trace>
  <inkml:trace contextRef="#ctx0" brushRef="#br0" timeOffset="53153.548">14944 8495 443 0,'0'0'81'0,"0"0"-76"16,0 0-5-16,0 0-15 15,0 0 15-15,64 7 26 16,-31-4 4-16,-2 2-13 15,-2 3-12-15,-6 0-2 16,-5 2-3-16,-6 2 4 16,-7 2-9-16,-3 2 10 0,-2 2-1 15,0 2 30 1,-12 0-26-16,-1 4 7 0,-3-1-5 16,4 1-6-16,0-4-3 15,3 2-1-15,-1 0-11 16,2 1-59-16,4-5-147 15</inkml:trace>
  <inkml:trace contextRef="#ctx0" brushRef="#br0" timeOffset="53862.681">15377 8710 672 0,'0'0'3'16,"0"0"55"-16,0 0-50 16,0 0-8-16,0 0 9 15,0 0 28-15,-2-6 35 0,2 5 8 16,0-4-18-16,0-7-15 16,12-6-26-16,3-6-17 15,7-3 6-15,1-3-10 16,0 1-2-16,-1 4 2 15,-1 2 0-15,-6 6-1 16,-4 6 1-16,-4 8-1 16,-5 3 1-16,-1 0-6 15,-1 0-15-15,1 6-36 16,1 6 48-16,1 0 7 16,-1-1 2-16,0-2 0 15,3-4 3-15,-2-2-3 16,-1-1 2-16,4-2-2 0,2 0 0 15,9 0 6-15,4-13 0 16,4-4-5-16,0-3-1 16,-3 1-6-16,-4 4 6 15,-6 1 0-15,-3 6 1 16,-6 5-1-16,-2 3 0 16,-1 0-2-16,1 0-2 15,-1 10-9-15,0 8 7 16,0 2 6-16,0 2 0 15,0-4 11-15,4-1-11 16,4-3 4-16,0 0 2 16,1-2-6-16,5 0-3 15,-1 0 2-15,1 0-5 16,0 3-83-16,-3-5-97 0,-2-4-216 16</inkml:trace>
  <inkml:trace contextRef="#ctx0" brushRef="#br0" timeOffset="54445.939">15926 8653 653 0,'0'0'109'0,"0"0"-61"16,0 0-24-16,0 0-13 15,0 0-3-15,0 0 2 16,73-20 0-16,-52 10-8 16,1 1 1-16,1 1-6 15,-3-2 5-15,-1 0-4 16,-4 2-14-16,-6-1-16 15,-2 2 10-15,-5 1-3 16,-2-1-21-16,0 0 19 16,-4 4-41-16,-13-3 1 15,-2 2 37-15,-1-1 29 0,0-1 1 16,2 0 6-16,5 0 6 16,1 0 18-16,3 1 24 15,4 2-2-15,3 0-11 16,0 3-23-16,2 0 7 15,0 0-20-15,0 0-5 16,11 0 0-16,8 0-1 16,8 2 1-16,-3 4 0 15,-2 2 5-15,-2 1-10 16,-6 1 5-16,-4 3-4 16,-4 2 4-16,-6 4 2 15,0 4 3-15,-12 4-5 16,-8 2 3-16,-2 1-7 15,0-2 11-15,0-2-15 16,6 1-5-16,7-2-63 0,6-4-121 16,3-11-251-16</inkml:trace>
  <inkml:trace contextRef="#ctx0" brushRef="#br0" timeOffset="55938.913">16702 8371 501 0,'0'0'87'15,"0"0"-81"-15,0 0-5 16,0 0 3-16,0 0 0 16,-71-4-4-16,60 17-4 15,2 2 0-15,3 5 4 16,4-2 0-16,2 4 9 15,0-2-7-15,2 0 9 16,9 0 4-16,-1 1-8 16,0-1 7-16,-3 0-4 15,-5 0-9-15,-2-2 0 0,0 0 0 16,-7-3-1-16,-5-4 9 16,3-4-9-16,2-1 3 15,5-5 1 1,2-1-2-16,0 0 3 0,0-1 1 15,7-12 3-15,9-4-9 16,5 2-2-16,4 1 1 16,2 4-1-16,-2-1 2 15,-2 2 0-15,-2 1 3 16,-3 0-2-16,-1 0 3 16,-1 1 4-16,0-1 14 15,-2-1 2-15,2-1-14 16,-2-1 4-16,-2-2-11 15,-1 0-3-15,-3-2 6 16,-3 1-4-16,-2 2-2 16,-2 2 0-16,-1 5 1 15,0 2-3-15,0 3 1 0,0 0-9 16,0 2-21-16,-8 10 25 16,-3 5-1-16,2 4 7 15,1 1 0-15,1-3-1 16,7-1-1-16,0-1 1 15,0-2 2-15,0 0-1 16,8-3 0-16,2-4 2 16,2-2 0-16,-3-2-1 15,3-3 9-15,-1-1 3 16,1 0 6-16,-2-3-19 0,2-4 5 16,-5-2 0-16,2-2-1 15,-1-1-4-15,0-1 0 16,0-1 6-16,0 0-4 15,1 1-2-15,3-3-10 16,-2 2-13-16,1 1 6 16,-3 2 10-16,-2 1-4 15,-2 0 5-15,0 4 4 16,-2 2-3-16,-2 2 5 16,0 0 0-16,0 2-3 15,0 0 3-15,2 0 0 16,1 0-3-16,5 0-2 15,6 0-12-15,1 0 16 0,6 0 2 16,-2 0-1-16,1 3 7 16,-2 1-14-16,-2-2 14 15,-5 2-7-15,-2 1 2 16,-2-1-4-16,-6 5 1 16,-1 0-7-16,0 3 6 15,-10 3-6-15,-3-2 8 16,1 1 9-16,-1 0-1 15,2-1 2-15,4-1-8 16,2 0 1-16,5-1-2 16,0 2 5-16,4-6-6 15,7 2 1-15,4-4 18 0,-1-2 9 16,2-3-15-16,2 0 6 16,0 0-17-16,0-3 2 15,2-6 3-15,-2-3-5 16,0-1 7-16,-3-1-9 15,-6 0 0-15,0-2 2 16,-5 1-4-16,-2 3 0 16,-1 3-6-16,-1 2 8 15,1 5 0-15,-1 2-4 16,0 0 0-16,1 0-21 16,-1 12 16-16,4 3 4 15,1 1 5-15,2 1-2 16,1-1-3-16,1-1 5 0,5-2 4 15,2-3-4 1,3-3-27-16,5-7-121 0,2 0-383 16</inkml:trace>
  <inkml:trace contextRef="#ctx0" brushRef="#br0" timeOffset="56687.505">17760 8407 745 0,'0'0'26'0,"0"0"32"15,0 0-45-15,0 0-9 16,0 0-4-16,0 0 0 0,-32-1 2 16,16 14-2-16,-1 3 3 15,3 1-2-15,1-1 9 16,5 1-6-16,3-4-1 15,1-1-2-15,4-6 0 16,0-2-1-16,0-3 3 16,0-1-2-16,0 0-1 15,1 0 5-15,11-3 8 16,0-9-13-16,-1-2 4 16,-2-2-9-16,-5 4-4 15,-4 0-2-15,0 4-1 0,0 5 4 16,0 3-2-1,0 0 1-15,0 0-6 0,0 11 11 16,0-1 3-16,0 1-3 16,0-2 4-16,12-2-3 15,6-3 3-15,3-4 8 16,2 0 6-16,4 0-4 16,2-13-6-16,0-3 2 15,0-2-2-15,-2-5-3 16,-3 1 0-16,-5 1 2 15,-7 0-1-15,-2 4-2 16,-3 2 1-16,-4 5 0 16,-2 6-2-16,-1 4 0 15,0 0-10-15,-4 7-9 0,-13 11 20 16,-4 6 0 0,-2 5 0-16,-1 4 2 0,2 2-2 15,1 0-1-15,3-2 1 16,3-4 0-16,8-5-2 15,2-8 2-15,5-4 0 16,0-6 0-16,0-4 2 16,12-2 2-16,9 0 11 15,5-4-3-15,0-9-12 16,1-3-4-16,-7-3-12 16,-4 0-10-16,-11 0 21 15,-5 1-10-15,0 2-26 16,-5 4 14-16,-9 5-14 0,-1 4 22 15,-1 3 18 1,2 2-57-16,3 8-127 0,4 2-144 16</inkml:trace>
  <inkml:trace contextRef="#ctx0" brushRef="#br0" timeOffset="57812.376">18130 8503 526 0,'0'0'156'0,"0"0"-97"15,0 0-23-15,0 0 18 16,0 0-24-16,0 0-1 15,59-63-7-15,-41 45-17 0,1-3 10 16,6-3-12-16,0-2-3 16,0-2-5-16,-2-1 4 15,-7 0-15-15,-2 4-13 16,-8 3 13-16,-1 9 0 16,-5 5 1-16,0 6 8 15,0 2-13-15,-5 7-30 16,-6 12 31-16,-3 5 18 15,3 0-1-15,6 1 3 16,1-2-1-16,4-2 0 16,0-4 1-16,6-4-2 15,3-2 1-15,0-4 0 0,1-5 9 16,1-2 7 0,3 0 4-16,6-2 8 0,2-11-27 15,4-5 2-15,-1-3-3 16,-2-2 0-16,-3-1-2 15,-3 2 2-15,-4 2 0 16,-4 5-6-16,-4 3 10 16,-2 8-7-16,-3 2 3 15,0 2-7-15,0 3-16 16,0 12 2-16,0 4 20 16,0 3-3-16,0 1 8 15,-1 0 1-15,-5-2 2 16,-1-2 0-16,1-2 3 15,0-3-2-15,-3-1 1 16,6-6-2-16,1-2-7 0,1-2 6 16,1-2-6-16,0-1 0 15,0 0 6-15,0 0 2 16,1 0 18-16,9 0-21 16,3 0-1-16,1 0-3 15,-1 0-1-15,-1 0 0 16,0 0 0-16,0 1 0 15,0 3-3-15,0 0 1 16,2 2 3-16,-1-2-1 16,2 0 0-16,0-2 4 15,3-2-4-15,-3 0 3 16,3 0-2-16,-1 0-1 0,-5-5 0 16,1-2 0-16,-4-3-2 15,0-1-6-15,0 0-22 16,-6 3 6-16,-1 1 5 15,-2 3 1-15,0 2 9 16,0 2 2-16,0 0-42 16,0 5 17-16,0 6 24 15,-5 3 6-15,2 1 2 16,2-1 2-16,1-3 4 16,0-1 17-16,4-3-9 15,5-1 8-15,5 0 5 16,-3-4 2-16,0-1-27 15,-3-1 5-15,-4 0-7 0,-1-3 0 16,-3-9-56 0,-7-8-237-16</inkml:trace>
  <inkml:trace contextRef="#ctx0" brushRef="#br0" timeOffset="57986.843">18333 8264 714 0,'0'0'0'15,"0"0"-7"-15,0 0-66 0,68 20-34 16,-40-12-23-16,-2-1-111 16</inkml:trace>
  <inkml:trace contextRef="#ctx0" brushRef="#br0" timeOffset="58750.344">19096 8170 364 0,'0'0'57'0,"0"0"36"15,0 0-66-15,0 0-17 16,0 0-10-16,0 0 0 15,-42 14 24-15,26 1 10 16,5 1 1-16,1 2-15 16,4 0-19-16,6 0 5 15,0-1-2-15,2 1 2 16,11-2-5-16,2-3-1 0,3 1 7 16,-2 0-1-16,-3-2-6 15,-3-1 0-15,-7 0 0 16,-3-1-1-16,0 2 1 15,0-1 0-15,-15-1 3 16,2-1-1-16,-1-1 7 16,5-4-1-16,6-2-8 15,3-1 0-15,0-1 0 16,0 0 0-16,15-3 0 16,7-9-23-16,4 0-40 15,-2 0 8-15,-3 4 33 16,-3 1 21-16,-3 4 1 15,-1 0 7-15,-1 2-7 0,-3-2 2 16,0 0-10-16,-2 0 15 16,-3 0-7-16,1 1 2 15,-3-1 5-15,1-1-8 16,-1 3 1-16,-1-1 0 16,-2 1 2-16,0 1 2 15,0 0-8-15,-4 0-25 16,-6 0 28-16,-3 4 1 15,-2 6 1-15,3 1 4 16,2-1-3-16,3 2 1 16,5-2-3-16,2 0 12 15,0-2-7-15,0-2-5 0,5-3 4 16,9-1-4-16,-1-2 0 16,3 0-20-16,-3 0-136 15</inkml:trace>
  <inkml:trace contextRef="#ctx0" brushRef="#br0" timeOffset="60287.842">18999 8393 574 0,'0'0'88'0,"0"0"-32"15,0 0-26-15,0 0-3 16,0 0-18-16,39-55-8 15,-18 37 2-15,-1 0 4 16,-1-4-4-16,-1-2-5 16,-4-3 2-16,-3-2-8 15,-6-1-13-15,-5 1 1 16,0 7 15-16,0 6 4 0,0 6-10 16,0 10 7-16,-4 0-16 15,-2 8-31-15,-2 10 39 16,-2 6 10-16,2 3-1 15,0 0 3-15,0 3 3 16,2 0 50-16,0-1-28 16,1-1-12-16,1 0 12 15,-1-3-3-15,0-3 0 16,1-2 15-16,1-4-32 16,2-3 9-16,1-4-10 15,0-4-4-15,0 0 0 16,0-4 0-16,6-1 12 15,9 0-10-15,7 0 25 0,5-7-27 16,2-4 0 0,2-5-11-16,-1-1-28 0,-3-1 0 15,-1 2-22-15,-6 2-20 16,-9 5 2-16,-5 5 48 16,-6 4 31-16,0 0 1 15,0 0-1-15,-14 9 0 16,-1 7 8-16,0 4 44 15,0 2-11-15,8-3-20 16,3-2-13-16,4-4-5 16,0-2 6-16,0-4-6 15,6-2 8-15,1-3 2 0,-1-2 21 16,1 0-2-16,2 0-21 16,3-5-5-16,-1-5-6 15,-2 0-17-15,-2 0 3 16,-2 2-8-16,-3 1-1 15,-2 1 6-15,0-1 0 16,0 3-3-16,-4 2-21 16,-3 1 30-16,-3 1 11 15,2 0-3-15,3 0 3 16,1 5-1-16,2 1-10 16,2 1 9-16,0 0 2 15,0 0 0-15,7-1 5 16,5 0 3-16,-2-3 14 15,3-2 2-15,1-1 1 16,0 0-2-16,-1-1-6 0,-1-8-14 16,-1-4 4-16,-1-3-6 15,0-2-1-15,1-1-2 16,-2 1-8-16,-1 2-2 16,1 3 12-16,-5 3-2 15,-1 5 2-15,0 4-3 16,0 1 3-16,0 0-17 15,2 5 12-15,-1 6 2 16,-2 2-5-16,-1 0 15 16,0 3-7-16,-1-2 4 15,0 4 1-15,0-3 1 16,0-2 5-16,-2 0-2 0,-4-3-2 16,-1-1-6-16,2-3 0 15,1-1 2-15,2-3-3 16,1-2-3-16,1 0-28 15,0 0 4-15,0 0 18 16,5-13-77-16,7-3-85 16,3-4 98-16,0-1 23 15,0 0-19-15,0 0 45 16,2-1 18-16,-1 2 6 16,-3 3 36-16,-1 1 17 15,-1 3-12-15,-2 1-25 16,-2 1 7-16,-1 2-7 15,-1 3-4-15,-2 1 6 0,0 4-12 16,-2-2 0 0,-1 3 8-16,0 0-14 0,0 6 0 15,0 5 6-15,-1 5 22 16,-7 3 19-16,1 1 10 16,-3 0-8-16,2 1-7 15,1-3-9-15,1-3-22 16,1-2 8-16,2-5-15 15,3-2-4-15,0-2-1 16,0-3 1-16,0 1 0 16,0-1 0-16,7-1-8 15,10 0-6-15,12-5 4 16,2-5-16-16,2 0-18 0,-3 3 42 16,-6 5 2-16,-3 2 3 15,-1 0-2-15,-7 0-1 16,-3 0-2-16,-8 3-39 15,-2 3-226-15</inkml:trace>
  <inkml:trace contextRef="#ctx0" brushRef="#br0" timeOffset="62329.36">18422 9274 573 0,'0'0'122'0,"0"0"-61"15,0 0-34-15,0 0 29 16,0 0 27-16,0 0-46 16,43-22-17-16,-18 8-3 15,2-1-17-15,4-3 5 16,2 1-5-16,-2-7 0 16,2-1 0-16,-2-4 0 15,-4-4-14-15,-5-1-4 16,-5 4-13-16,-5 7 0 15,-7 10 18-15,-3 8 11 0,-2 5 0 16,0 2-58-16,-6 10 6 16,-8 6 50-16,-2 5 4 15,2-2-1-15,2 0-6 16,3-2 6-16,3-1 2 16,6-3-2-16,0-2 1 15,0-2 0-15,7-5 5 16,8-2-2-16,3-4 13 15,2 0 2-15,0 0-15 16,-2-4 0-16,-5 0 0 16,-4-1-3-16,-4 2 0 15,-3 3-4-15,-2 0 0 0,0 0-17 16,0 0-27-16,-5 6 36 16,-3 4 4-16,-1 4 8 15,2 3 7-15,2-1-2 16,2 0 6-16,3-1-6 15,0-3 10-15,5-1-12 16,6-3 17-16,3-4-10 16,0-1-6-16,2-3 9 15,-1-1-13-15,-3-11-22 16,-3-6-2-16,-4-2-14 16,-5-1 5-16,0-1-32 15,0 4-12-15,-1 5 27 16,-4 6 29-16,3 2 21 15,1 5 11-15,1 0-11 16,0 0-12-16,0 2 8 0,0 4 3 16,0 3 1-16,0-3 0 15,0 0 0-15,0-1 6 16,1-1 6-16,2-1 10 16,2-3 13-16,2 0-4 15,4 0 17-15,4 0-35 16,2-2 17-16,3-8-29 15,1-2 11-15,2-3-7 16,-1-2-5-16,-1-2 5 16,-3 1-5-16,-5 1 0 15,-2 2-2-15,-3 3-3 16,-1 1 3-16,-2 1 2 0,-1 5 1 16,-2 1 0-16,0 0 12 15,-2 4 13-15,0 0-11 16,0 0 9-16,0 0-17 15,0 0-4-15,0 0-3 16,0 0-2-16,0 0-4 16,0 0 6-16,0 0 5 15,0 0 9-15,0 0-11 16,0 0 5-16,0 0-8 16,0 0-9-16,0 9 9 15,0 6 5-15,-6 2 18 16,-1 3-20-16,0 1 6 15,0-1 3-15,0 1-4 0,2-2-6 16,1-2 7 0,-2 0-6-16,0-2 3 0,0-2-2 15,-1 2 4-15,0-3-5 16,0 0 4-16,0 0-5 16,2-3 0-16,2-4 1 15,1-3-3-15,2-2 4 16,0 0 4-16,0 0-4 15,4-2 15-15,12-11 13 16,8-5-32-16,4-1-11 16,-2 1-27-16,-2 6 19 15,-6 5 2-15,-2 3-6 0,0 4-3 16,-4 0 9-16,-2 4 4 16,-3 6 8-16,-6 2-6 15,-1 3 2-15,0 0 5 16,-5 0 4-16,-9 2 0 15,-4-4 0-15,-1 1 1 16,0-5 3-16,5-2-4 16,2-3 0-16,6-1-19 15,3-3 0-15,3 0-1 16,0 0 17-16,3-10-41 16,10-2-100-16,6 1 34 15,-1 3 58-15,-2 3 52 16,-7 3 18-16,-4 2 51 15,2 0 14-15,-4 0-18 0,2 0-27 16,-1 0 11-16,1 0-32 16,2 0-12-16,4 0 7 15,3 0 21-15,4 0-6 16,2-4-4-16,6-5-22 16,-1-3 12-16,2-2-12 15,1-5 1-15,-2-4-4 16,1-3-5-16,-3-3-7 15,-4 2 2-15,-5 4-2 16,-7 8 3-16,-3 8 10 16,-5 7-3-16,0 0-4 15,0 5-40-15,-11 11 38 16,-5 5 10-16,-2 5 12 0,-3-1 1 16,3 2-7-16,3-3 3 15,4-3-7-15,2-4-1 16,5-4 3-16,4-4-4 15,0-5 3-15,0-2-3 16,0-2 6-16,0 0 29 16,13-2-15-16,3-9-20 15,0 1 5-15,-2 2-5 16,-5 3 0-16,-2 4 0 16,-1 1 3-16,2 0-3 15,3 0 2-15,3 5-2 16,4 3 9-16,3 0 1 15,2-2-5-15,3 0 7 16,-3-3-11-16,-4-3-1 16,-7 0 0-16,-9-2-32 0,-3-16-82 15</inkml:trace>
  <inkml:trace contextRef="#ctx0" brushRef="#br0" timeOffset="62486.088">19068 8920 596 0,'0'0'0'0,"0"0"-44"0,0 0-222 16</inkml:trace>
  <inkml:trace contextRef="#ctx0" brushRef="#br0" timeOffset="64493.322">15737 2147 395 0,'0'0'37'16,"0"0"26"-16,0 0-31 16,0 0-7-16,0 0 16 0,0 0-7 15,0 0 11 1,-19-12 4-16,19 11-10 0,0 1-34 15,0 0 2-15,-4 0-7 16,-2 3-7-16,-7 10 6 16,-4 4 2-16,-4 4-1 15,0 1 0-15,0 4 2 16,0 2-4-16,-2 1 1 16,1 4 1-16,2 0 0 15,4-1 0-15,7-3-2 16,5 0 4-16,4-2-1 15,0 1 5-15,13-1-6 16,10 5-4-16,7-2-1 16,4 6 3-16,7 3-6 15,4 3-7-15,5 6 2 16,7 1-47-16,5-2-22 0,6-5-66 16,3-8-64-16</inkml:trace>
  <inkml:trace contextRef="#ctx0" brushRef="#br0" timeOffset="65452.085">19257 2051 403 0,'0'0'56'0,"0"0"10"15,0 0 2-15,0 0-53 0,0 0 5 16,-18-54 16-16,18 52-4 16,0 2-11-16,0-1 2 15,0 1-18-15,0 0-3 16,0 0-2-16,9 11-9 15,6 8 9-15,5 6 3 16,2 3-2-16,2 5-2 16,-2 5-1-16,-2 4 2 15,-4 4 2-15,-5 1-2 16,-5 0 0-16,-5-1-1 16,-1-2 3-16,0-2-2 15,-7 0 0-15,-7-3 0 0,-4-2 2 16,-2-4-2-1,1-4 5-15,-3-4-10 0,0-3-10 16,0 0-8-16,-9 1-20 16,-5 2-84-16,-8-2-64 15</inkml:trace>
  <inkml:trace contextRef="#ctx0" brushRef="#br0" timeOffset="70635.69">16322 2813 129 0,'0'0'121'15,"0"0"-41"-15,0 0-35 16,0 0 4-16,0 0 8 16,0 0-35-16,0 0 3 15,0-9-12-15,0 7 8 16,0 1 12-16,0-2-18 16,0 2-2-16,0-2-2 15,0 0 6-15,0 3 1 16,0-3-8-16,-1 3 0 15,1 0 7-15,-1 0-7 16,1 0 14-16,0 0-12 16,0 0-10-16,0 0 15 15,0 0-13-15,0 0-4 0,0 0 0 16,0 0 0-16,0 0-10 16,0 0-1-16,0 0 10 15,1 5-2-15,7 0 5 16,3 0-2-16,2-1 0 15,6-4 0-15,1 2 0 16,3 0 1-16,-2-2 1 16,1 0 0-16,-4 0-2 15,0 0-4-15,0 0 1 16,-1 0-10-16,-1 0-15 16,2-4-31-16,0-1-39 15,4-1-79-15,-1-2-85 0</inkml:trace>
  <inkml:trace contextRef="#ctx0" brushRef="#br0" timeOffset="71311.439">16321 2789 128 0,'0'0'86'16,"0"0"-26"-16,0 0-3 15,0 0 21-15,0 0 64 0,0 0-85 16,-6-3-21-16,6 3-14 16,0 0-8-16,0 0 7 15,0 0-4-15,0 0-16 16,0 2-1-16,0-2-1 16,0 0 0-16,0 0-15 15,0 3 14-15,9 2 2 16,2 0 10-16,3 3-8 15,2-1-4-15,1-1 4 16,4 1-1-16,4 0-1 16,3-4-1-16,3 2-1 15,2-2 2-15,2-2 0 0,-2-1 8 16,-4 0-8-16,-1 0-11 16,-4-3 7-16,-1-3-1 15,-5 1-4-15,-3 0 9 16,-6 0-1-16,-6 3-11 15,-3 0-1 1,0 2-29-16,0-2-54 0,-4 2-90 16</inkml:trace>
  <inkml:trace contextRef="#ctx0" brushRef="#br0" timeOffset="71803.351">16489 2809 159 0,'0'0'173'0,"0"0"-108"0,0 0-12 15,0 0-15-15,0 0-20 16,0 0-10-16,-1 0-8 16,1 2-3-16,0 1 1 15,0 0-1-15,0 0 3 16,2-1-11-16,5-2-5 16,5 0 5-16,6 0 2 15,3 0 6-15,1-2-29 16,0-3 3-16,-4 2 6 0,-2 0-28 15,-4 1-6 1,-3 2-44-16,-6-2 4 0</inkml:trace>
  <inkml:trace contextRef="#ctx0" brushRef="#br0" timeOffset="71994.157">16569 2847 309 0,'0'0'66'0,"0"0"-66"0,0 0-12 16,0 0-89-16,0 0 69 16,0 0-41-16</inkml:trace>
  <inkml:trace contextRef="#ctx0" brushRef="#br0" timeOffset="92489.87">10221 3669 7 0,'0'0'144'15,"0"0"-75"-15,0 0-21 16,0 0-18-16,0 0-19 15,0 0 3-15,0 0-5 16,-33-32-8-16,31 26 3 16,2 1 17-16,0 1-11 15,0 1-10-15,0 3 0 16,0 0-4-16,0 0-27 0,0 0-135 16</inkml:trace>
  <inkml:trace contextRef="#ctx0" brushRef="#br0" timeOffset="94408.835">9021 4564 379 0,'0'0'9'16,"0"0"43"-16,0 0 52 0,-21-54-6 15,18 48-9-15,0 0-58 16,-1 2 35-16,2 1-17 16,1 0-5-16,1 3-15 15,-2 0-15-15,2 0-14 16,0 0-5-16,-3 7-7 15,3 14 3-15,0 14 9 16,0 7 2-16,0-1-1 16,0-1 9-16,12-11-7 15,1-6-3-15,1-8 0 16,4-5-1-16,-1-7 1 16,3-3 0-16,3-3 3 0,0-16-1 15,1-4 2 1,-3-5 7-16,-4-2-6 0,-7-1-2 15,-6 5 6-15,-4 7-8 16,0 6 0-16,0 6-1 16,0 5 6-16,0 2-12 15,0 0 5-15,0 0-19 16,0 16-1-16,0 8 4 16,0 7 16-16,0 0 1 15,0 0 3-15,6-5-3 16,4-3 3-16,0-6-4 15,2-6 1-15,-4-3 0 16,3-4-2-16,1-4 2 0,2 0 0 16,2-10 12-1,4-11-6-15,1-3 1 0,-2-2-7 16,-2 1 2-16,-4 4 5 16,-6 6-7-16,-4 6 0 15,-1 5 2-15,-2 2-2 16,0 2-1-16,0 0 0 15,0 0-20-15,0 3-30 16,0 14-29-16,-7 5 79 16,0 3 1-16,5-1 4 15,2-6 2-15,0-4-6 16,1-2 2-16,7-5-1 0,2-2-1 16,-1-5 2-1,3 0 5-15,2 0 0 0,0-9 5 16,0-2-7-16,-1-3 2 15,-1-3-3-15,-3 1 5 16,0 0-9-16,-2 1 11 16,0 1-10-16,-1 1-1 15,1 2 0-15,0 0 4 16,2 0-6-16,1 1 2 16,0 3 0-16,2 1-3 15,-1-1 3-15,-2 5 0 16,-2 0-2-16,0 2-6 15,-2 0 7-15,1 7-8 16,-1 10 0-16,-2 2 5 0,-3 4-1 16,0 0 5-16,0-1 7 15,0 1-6-15,0-4 5 16,-1-4 5-16,-1-2-11 16,2-8 4-16,0-2-4 15,0-3 2-15,0 0 3 16,2-9-3-16,8-9-4 15,2-3 1-15,1 1-20 16,-4 4 15-16,-2 6 6 16,-2 5 3-16,-3 2-3 15,2 2-4-15,0 1 3 16,-1 0-7-16,3 0 8 16,2 0-1-16,0-2-1 15,2 0 2-15,1-2-29 0,-2 0-42 16,-2-3-10-16,-3 0-203 15</inkml:trace>
  <inkml:trace contextRef="#ctx0" brushRef="#br0" timeOffset="95966.95">9403 4800 469 0,'0'0'92'0,"0"0"17"15,0 0-70-15,0 0-18 16,0 0-2-16,0 0 4 16,0-23-23-16,0 11 15 15,0-2-10-15,0-3 5 16,7-3-4-16,3 2-1 0,-1-3-1 16,3 1-4-1,-2 5 3-15,4 1-2 0,-2 3 2 16,-1 3-3-16,0 1-10 15,1 4 10-15,-1 3-5 16,-2 0 4-16,2 6-4 16,-4 11-2-16,-2 2 5 15,-1 2 2-15,-4 3 11 16,0-5-10-16,0-2 19 16,0-6-11-16,0-4-8 15,0-4 6-15,0 0-7 16,4-3 0-16,1 0-1 15,7-3 2-15,1-9-1 16,3-6 5-16,-1-2-2 16,-2 1-2-16,0 4-1 0,-2 2 0 15,-2 2 0-15,-3 6 0 16,-3 3 0-16,-3 1 0 16,1 1-6-16,1 0 2 15,-2 0 0-15,3 0-4 16,0 8 6-16,0 1-1 15,0 2 3-15,0-1 1 16,0-1 0-16,1-3 3 16,-2-1-4-16,4-2 3 15,3-3-3-15,4 0 1 16,5 0 3-16,2-10 2 16,1 0-5-16,0-1 0 0,-3 1 3 15,-4 5-4-15,-4 1-1 16,-7 2 1-16,-3 2-4 15,0 0-4-15,0 0-4 16,-6 8-22-16,-6 7 5 16,-4 3 29-16,3 0 15 15,3-2 3-15,4-2-5 16,6-2-9-16,0-3-3 16,0-3-1-16,9-3 11 15,5-2-9-15,5-1 0 16,2 0 15-16,0-13-11 15,0-2 6-15,-1-2-4 0,-4-4-8 16,-3 1 0-16,-8 3 0 16,-2 4 9-1,-3 3-9-15,0 6-2 0,0 1-4 16,0 3 5-16,0 0 1 16,-3 0-1-16,-2 10-9 15,-2 7 10-15,-1 7 0 16,1 2 4-16,0 2-1 15,-3-2-1-15,0 1 3 16,-2-2-2-16,1-2-2 16,1-5 1-16,4-5-1 15,2-6 6-15,3-3-7 16,1-4-1-16,0 0-5 16,0-2 3-16,0-15-5 15,9-8-34-15,8-2-14 0,1 2 8 16,2 4 12-16,-4 6 20 15,-1 5 16-15,0 5 11 16,-4 3 7-16,2 2-8 16,-1 0 2-16,-1 0 4 15,-2 0-4-15,1 0 17 16,1 0-6-16,3-6 11 16,1-1-4-16,1-4-17 15,-1-1 0-15,-1 0-7 16,-2 0-6-16,-3 0 0 0,-1 3 5 15,-2 2-5 1,-3 3 2-16,-1 3-2 0,-2 1-6 16,0 0 5-16,0 0-8 15,0 3-20-15,0 9 18 16,0 3 7-16,-1 3 4 16,-3-2 8-16,1 0-7 15,2-6 2-15,1-1 1 16,0-6-2-16,1-1-2 15,9-2 1-15,6 0 1 16,6-8 9-16,4-6-8 16,-1-1-3-16,-7 3-11 15,-9 5 2-15,-5 4 8 16,-4 3 1-16,0 0-2 16,0 14-17-16,0 7 19 0,1 7 37 15,1-1-4-15,0-4-17 16,3-4-2-16,3-9-12 15,3-2 2-15,3-5-2 16,3-3-2-16,6-3 0 16,4-11-21-16,0-5-73 15,-2-4-6-15,-11 1-146 16</inkml:trace>
  <inkml:trace contextRef="#ctx0" brushRef="#br0" timeOffset="96093.676">10466 4716 185 0,'0'0'109'0,"0"0"-8"15,0 0-11-15,0 0 0 0,0 0 0 16,0 0-16 0,0 6-36-16,1-5-34 0,7 2-4 15,-1 2-18-15,-5-5-232 16</inkml:trace>
  <inkml:trace contextRef="#ctx0" brushRef="#br0" timeOffset="97397.806">8731 4196 559 0,'0'0'10'16,"0"0"39"-16,0 0-35 16,0 0-7-16,0 0-5 15,0 0 6-15,0 0-7 16,-76 36 0-16,55-4 22 15,-1 9 10-15,2 7-10 16,5 9 9-16,3 11-22 0,6 7 2 16,6 7-8-1,0 7 1-15,12-3-5 0,15-5 0 16,9-9 0 0,12-12 0-16,14-8-45 0,15-8 1 15,12-7-39-15,9-6-97 16,4-10-101-16</inkml:trace>
  <inkml:trace contextRef="#ctx0" brushRef="#br0" timeOffset="97936.454">10266 4337 436 0,'0'0'6'0,"0"0"-6"16,0 0 24-16,0 0 17 15,0 0 44-15,0 0 8 16,27-40-28-16,-24 40-21 15,3 0-29-15,8 4-6 16,7 10-9-16,6 6 0 16,4 8 22-16,-1 2-20 15,-3 10 2-15,0 8-3 16,-4 8 3-16,-6 4-4 16,-3 6 4-16,-8 6-4 15,-6 0 4-15,-6 0-4 0,-20-1-4 16,-5-6 3-1,-6-1-32-15,1-4-15 0,1-2-67 16,-1-7-94-16,-5-6-240 16</inkml:trace>
  <inkml:trace contextRef="#ctx0" brushRef="#br0" timeOffset="125887.388">13240 2776 285 0,'0'0'43'16,"0"0"-20"-16,0 0 10 15,0 0 28-15,0 0-5 0,0 0 1 16,0-27-11-16,0 27 5 15,0 0-21-15,0 0-9 16,0 0-18-16,0 0-3 16,0 0-5-16,0 0-2 15,0 6 5-15,5 9 0 16,0 3 2-16,-1 8 4 16,0 2 17-16,0 6-2 15,-3 1-8-15,3-5 3 16,1 2-7-16,2-5 1 15,5-4 1-15,3-3-2 0,8-4-7 16,2-3 4 0,5-2 9-16,2-3-5 15,4-5 9-15,0 0-10 16,7-3 2-16,4 0 4 0,-1 0-6 16,-2-1-5-16,-5-3-1 15,-3 0-1-15,-3 1 0 16,-3 0 0-1,1-3 0-15,-2 1-1 0,-2-2 2 16,-2-1 4-16,-7 0-5 16,-4 0 0-16,-3 0 1 15,-6-1-1-15,2-1-2 16,-4 1-16-16,1-3-24 16,-4 5-9-16,2 1-21 15,0 3-35-15,0 0-131 0</inkml:trace>
  <inkml:trace contextRef="#ctx0" brushRef="#br0" timeOffset="127534.353">16329 2820 167 0,'0'0'9'0,"0"0"8"16,0 0-5-16,0 0 44 15,0 0 1-15,0 0 2 16,-5-22 18-16,5 20-2 0,0 0-19 16,0 1-18-16,0-1-2 15,0 2-20-15,0 0-2 16,0 0-7-16,0 0-7 16,0 0 0-16,0 0-2 15,0 0-8-15,2 3 8 16,7 8 4-16,6 2-1 15,4 1 9-15,1 2 1 16,2-1-7-16,1 3 1 16,1-4 1-16,0-4 6 15,0-4-7-15,1-3-9 16,-1-3 8-16,2 0 3 16,1 0 1-16,1-3-7 15,-1-10 3-15,0 2 6 16,-2-4-10-16,-3 0 0 0,-3 0 1 15,-5 1 2-15,-3 1 4 16,-4 2-5-16,-2 3-2 16,-4 1-5-16,-1 3 4 15,0 1 1-15,0 0 0 16,0 2 1-16,0 1-1 16,0-2 0-16,0 2-4 15,-4 0 3-15,-1 0-9 16,-1 0 5-16,-1 6 1 15,-3 0 0-15,0 2 3 16,-2 0-6-16,0 3 0 16,-3 2 6-16,-1 1 0 0,-1 0 1 15,-2 1 5-15,-1-1 5 16,1-1-10-16,-2 0-7 16,-2-2 7-1,1-3 3-15,-1 0 1 0,1-2-3 16,0 0 1-16,0-2-2 15,3-2-1-15,2-2 1 16,1 0 0-16,4 0 1 16,5 0-1-16,3 0 1 15,2 0-1-15,2 0 0 16,0 0 0-16,0 0-2 16,0-2-6-16,0 2 7 15,0-2-8-15,0 0 6 16,0 2 2-16,2-4 2 15,1 3 1-15,-1 1-2 0,2 0 0 16,1 0 0-16,-1 0-2 16,1 0 4-16,-1 0-1 15,0 0-1-15,2 0-12 16,2 0 2-16,1 0-2 16,1 0-9-16,1 0-15 15,-1 0-11-15,2-1-32 16,0 1-27-16,0-5-20 15,3 1-130-15</inkml:trace>
  <inkml:trace contextRef="#ctx0" brushRef="#br0" timeOffset="129957.501">13381 2893 563 0,'0'0'40'16,"0"0"-23"-16,0 0-10 15,0 0 8-15,0 0-1 16,0 0 16-16,5-27-10 16,-5 24 0-16,0 1-2 15,0 1 1-15,0 1 6 16,0 0-7-16,0 0-13 16,0 0-5-16,0 0 5 15,0 0-5-15,0 0 0 0,0 0-8 16,0 0 4-16,3 6 0 15,3 4 2-15,3 3 2 16,0 0 0-16,3 1-1 16,0-1 8-16,3-1-7 15,3-1 0-15,2 0-1 16,3-1 1-16,4-2 7 16,2-2-6-16,1 1-2 15,1-1 3-15,-2-2-1 16,-2-1-1-16,-4-2 0 15,-1 1-5-15,-1 1 3 16,-2-3 4-16,-1 0-2 16,-1-3 1-16,0-6 7 15,-1-1-7-15,-1-1 6 0,0-2 5 16,-2 2-12-16,-2-1 3 16,-4 1-3-16,1 3 2 15,-5 0-5-15,0 2-5 16,-1 2-9-16,-1 1-2 15,-1 1 9-15,0 2-29 16,0 0-34-16,0 0-125 16,0 2 5-16,0 6 75 15,-5 2-41-15</inkml:trace>
  <inkml:trace contextRef="#ctx0" brushRef="#br0" timeOffset="130229.003">13771 3005 460 0,'0'0'91'0,"0"0"-79"15,0 0-2-15,0 0 48 0,0 0-27 16,0 0-28 0,-49 8 4-16,29-5-7 0,-5 4-27 15,-5 2-45-15,-6 2-77 16,-7-3-113-16</inkml:trace>
  <inkml:trace contextRef="#ctx0" brushRef="#br0" timeOffset="133737.323">9201 5288 119 0,'0'0'84'16,"0"0"19"-16,0 0-49 15,0 0 27-15,0 0-27 16,0 0-11-16,0-31-1 16,0 28 10-16,0 3-12 15,0 0-6-15,0 0-9 16,2 0-4-16,-2 0-19 15,0 0-1-15,0 0-2 16,0 0-3-16,0 8 3 16,0 5 1-16,0 2 1 15,0 1 7-15,0-3-8 0,4-1 2 16,8-5 1-16,-5 2-3 16,2-5 1-1,0-2-1-15,-2-2-3 0,0 0 2 16,-1 0-5-16,-3-2 6 15,1-5 4-15,-4-1-2 16,0 0-2-16,0 0 2 16,-4 2-2-16,-3 1 1 15,0 3-1-15,4 2-2 16,-1 0-11-16,0 1-96 16,-1 10-159-16</inkml:trace>
  <inkml:trace contextRef="#ctx0" brushRef="#br0" timeOffset="138125.238">16322 2788 92 0,'0'0'264'0,"0"0"-235"16,0 0-20-16,0 0-8 15,0 0 11-15,0 0 4 16,0 0 15-16,-2 0-3 15,2 0 25-15,0 0-18 16,0 0-23-16,0 0-2 16,0 0-10-16,0 0-3 15,0 6-3-15,0 1 3 0,0 5 3 16,0 3-1-16,2-1 2 16,2 2 4-16,2-2-2 15,3-3-2-15,3-1 2 16,0-2 7-16,3-4 5 15,3-1 6-15,1 0-4 16,0-2 10-16,-1 1-27 16,-1-2 2-16,1 0 3 15,-1 0-2-15,1 0 0 16,-2 0 1-16,2 0 0 16,0 0-3-16,2-3 1 15,-1-3 2-15,0 1-4 0,-2-2 4 16,-3 1-2-1,1-3-1-15,-5 1-1 0,-2-1 4 16,1 1 0-16,-5 2-3 16,-2 1 4-16,0 2-4 15,-2 1-1-15,0 2 6 16,0-1-6-16,0 1-7 16,0 0-2-16,0 0 6 15,-6 0 3-15,-4 0 0 16,0 0 0-16,-2 0 4 15,-2 3-4-15,-2 3 0 16,-2 2 0-16,-3 0 1 0,0 2 5 16,-4 0-6-1,-1 0-3-15,0-1 1 16,1-1-7-16,1 0 1 0,1-4 1 16,4 1 7-16,3-5 0 15,1 0-15-15,3 0 13 16,3 0-9-16,0 0 11 15,4-5 0-15,2-1 0 16,2-2-11-16,0 3-5 16,1 2-3-16,0 1 9 15,0 1 4-15,0-1-10 16,0 2 11-16,0 0-4 16,1 0 2-16,5 0 6 15,1 3-5-15,2 5 6 16,3 2-5-16,1-1 5 0,1 0 0 15,0-2 10-15,2 1-10 16,0-3 0-16,2 2 7 16,0-3 1-16,3 0-3 15,-1 0-5-15,2-2 2 16,-2 0 3-16,-1-1-3 16,0-1-2-16,-2 0 0 15,0 0 1-15,-1 0 0 16,-3-4 2-16,-3-1 2 15,-1-1-2-15,-3-1-1 16,-1 1 6-16,-3 2 2 16,-1-2-9-16,0 0-1 15,-1 4 0-15,0-1 0 0,0 1-6 16,0 0 2 0,0 2 1-16,0 0-6 0,-3 0 3 15,-6 0 2-15,1 0 3 16,-2 4 0-16,0 0 1 15,-1 2 0-15,-3-2 3 16,0 0 0-16,-3 1 0 16,-1-1-2-16,-2 2-1 15,-3-1 0-15,-3-2-9 16,-4 1-16-16,-2 0 22 16,-2 0-43-16,1-2-4 15,3 1 28-15,6-3 6 16,8 0 4-16,5 0 12 15,5 0 0-15,3-8-5 0,3-2-10 16,0 0-24-16,0-2 0 16,0 0-3-16,7 4 1 15,-1 0 7-15,1 5-4 16,0 3 11-16,-1 0 14 16,-1 0 7-16,-1 0 6 15,1 0-3-15,-2 2 0 16,2 2-3-16,-3 3 6 15,1-2 2-15,-1 2 29 16,0 0 0-16,3-1 1 16,1-1-2-16,0-3-3 15,0 0-21-15,0 2 13 16,1-1-19-16,1 1-9 0,1 0 3 16,3-2-69-16,-1-2-62 15</inkml:trace>
  <inkml:trace contextRef="#ctx0" brushRef="#br0" timeOffset="144718.66">9538 4978 31 0,'0'0'53'0,"0"0"-21"16,0 0-19-16,0 0 28 15,0 0-20-15,0 0-19 16,0 0-1-16,-25-11-1 16,22 10 1-16,1 1 11 15,0 0 9-15,1-1 11 16,-1-1-19-16,-2 0-1 15,1 1-1-15,-1-1-11 16,1 1 37-16,0 0-25 16,3 0 1-16,0 1 0 0,0 0 16 15,0 0 0-15,0-1-2 16,0 1 9-16,0 0 26 16,0 0-19-16,0 0 2 15,0 0-9-15,0 0-28 16,0 0 1-16,0 0-5 15,3 0 6-15,9 0-3 16,3 0 6-16,5 0 6 16,0 0-2-16,5 0-6 15,-2 0-6-15,2-2 8 16,-3-3-2-16,-1 2 3 16,0-1-7-16,-4 1-5 15,-1 2-1-15,-2 1 3 0,-4 0-4 16,-1 0 2-1,-3 0 1-15,-1 0-4 0,-4 0 1 16,-1 0-2-16,0 0-15 16,0 0-7-16,3-2-31 15,-3-2-47-15,5-3-128 16</inkml:trace>
  <inkml:trace contextRef="#ctx0" brushRef="#br0" timeOffset="148398.72">12612 5351 376 0,'0'0'56'0,"0"0"19"16,0 0-8-16,0 0-26 15,0 0-29-15,0 0 34 16,16-50-29-16,-9 45 18 15,1-1 11-15,0 3-24 0,1 1-10 16,2 2-1-16,2 0-11 16,2 0 0-16,0 0 0 15,0 3 3 1,0 5-2-16,0 4 6 0,-2 3-5 16,0 4 5-16,0 4-4 15,-2 3 6-15,-1 5 9 16,-5 0-2-16,-3 2-1 15,0 1-10-15,-2 3-1 16,0 4 1-16,0 2-4 16,0 5 4-16,-7 0 2 15,-3 0-6-15,0-3 2 16,-1-3-3-16,-2-4 0 16,-2-1-1-16,-1-5-44 15,-6 1-31-15,-3-3 2 0,-7-4-86 16,-4-4-165-16</inkml:trace>
  <inkml:trace contextRef="#ctx0" brushRef="#br0" timeOffset="149780.56">8570 5323 134 0,'0'0'97'0,"0"0"22"16,0 0-37-16,0 0-8 0,0 0-7 15,0 0-20-15,0-37-5 16,0 32-7-16,0-1-13 16,0 3 1-16,0-2-5 15,0 2 10-15,-2 1 0 16,0-1-4-16,1 3 5 15,0 0-15-15,-1-2 4 16,-1 2-12-16,1 0 0 16,-5 0-6-16,3 0 2 15,-5 0-6-15,-1 2 4 16,-1 3 0-16,-3 3 4 16,2 0-4-16,-3 2 0 0,1 1 0 15,-3 3 2 1,0 2 1-16,1 0 1 0,2 2 0 15,1 1-4-15,0 6 0 16,1 3 0-16,3 3 0 16,-2 2 7-16,4-1-7 15,3-3 0-15,3-4-5 16,1-3 5-16,0-2-1 16,2 0 0-16,3 2 1 15,4 1 1-15,0 2 1 16,0 0-2-16,0 2 0 15,0-1 4-15,0 1-4 16,-1-2-3-16,0 1 3 16,-1-2 3-16,3-2-2 0,-1-2-2 15,0-3 3-15,-3-7-1 16,0-1-1-16,0-3-3 16,0-1-7-16,1-1-34 15,2-3-19-15,5-1-31 16,1 0-134-16,-5-5-207 15</inkml:trace>
  <inkml:trace contextRef="#ctx0" brushRef="#br0" timeOffset="152838.392">13031 5836 185 0,'0'0'66'0,"0"0"1"15,0 0-20-15,0 0-4 16,0 0 8-16,0 0 8 15,0 0 15-15,-16 0-17 16,16 0-18-16,0 0-16 16,0 0-15-16,0 0-5 15,2 0-3-15,11 0 0 16,4 0 4-16,1 0-1 16,3 0-1-16,-1 3 4 15,0 1-5-15,0 1 5 16,1 1 8-16,-3 1-12 15,-1 1 3-15,-2 2-1 0,-1 4-4 16,-3 3 6 0,-1 4 5-16,-3 2 6 0,0 4-11 15,-3-1 10-15,-2 1 2 16,1-4-17-16,-2-3 3 16,-1-1-1-16,0-3-3 15,0-2-1-15,0-4 1 16,0 0 5-16,0-3-3 15,0-1 2-15,0-2-5 16,0-1 1-16,0 3-16 16,-4-4-36-16,-2 2-38 15,-6-3-77-15,0-1-194 16</inkml:trace>
  <inkml:trace contextRef="#ctx0" brushRef="#br0" timeOffset="153177.445">13120 6128 456 0,'0'0'69'15,"0"0"-69"-15,0 0-9 16,0 0 9-16,0 0 30 15,26 68 11-15,-17-40-1 16,1 1-3-16,1 2-11 0,-1-2-16 16,3-5 1-1,-2-4-11-15,1-6 6 0,-1-2 6 16,1-4-10-16,0-2 0 16,-1-3 7-16,2-3 9 15,1 0-14-15,2 0 8 16,4-12-12-16,2-4-4 15,1-4-28-15,-2-8-62 16,-5-3-155-16</inkml:trace>
  <inkml:trace contextRef="#ctx0" brushRef="#br0" timeOffset="154152.129">13586 5866 653 0,'0'0'34'0,"0"0"-24"16,0 0-10-16,0 0 0 15,0 0-2-15,0 0 0 16,-5 3-4-16,13-3 6 16,0 0 19-16,0-3 8 15,1-1 2-15,-3-2-15 16,0-1 15-16,0 1-15 16,-3-3-5-16,0-1-8 15,0-2 4-15,-1 0-5 16,2-3 0-16,-2-1 1 15,3 1 1-15,-3 1-1 16,-1 3-1-16,1 4 1 16,-2 1 8-16,0 4-2 15,0 1-3-15,0 1-4 0,2 0-3 16,-2 9-16-16,0 10 18 16,0 7 2-16,0 2-1 15,0-4 2-15,0-4-2 16,4-5 1-16,2-5 2 15,-2-3 0-15,1-6-3 16,-3-1 0-16,0 0 6 16,5 0 14-16,5-14 4 15,3-8-9-15,3-5-15 16,-2-4-1-16,-1 0-3 16,-4 3 3-16,-3 9-2 15,-1 3 2-15,-3 9 2 16,-1 4-2-16,-3 3 1 0,2 0-13 15,-1 8-7-15,0 10 16 16,0 6 4-16,-1 2 0 16,0-1 7-16,0-1 4 15,0-4 7-15,0-1-10 16,0-5 0-16,0 0-7 16,1-5 2-16,0 3-3 15,4-3-11-15,-2-1-64 16,3-4-74-16,3-4-238 15</inkml:trace>
  <inkml:trace contextRef="#ctx0" brushRef="#br0" timeOffset="154385.492">13963 5852 738 0,'0'0'0'0,"0"0"0"16,0 0-24-16,0 0 0 16,0 0 19-16,0 0-8 15,-31 26-6-15,31-20 11 16,0 0 4-16,0 2 2 16,4-1 2-16,3 0-33 15,0-1-74-15,-2-3-64 0</inkml:trace>
  <inkml:trace contextRef="#ctx0" brushRef="#br0" timeOffset="156146.993">13622 5934 673 0,'0'0'89'0,"0"0"-89"16,0 0 16-16,66-26 16 15,-51 14 26-15,-3-3-29 16,-2 0-14-16,1-6 4 15,-1 0-7-15,-2-6-9 16,-1-1-2-16,1-3 3 16,-4 0-2-16,1-2-2 15,-1 0 1-15,-3 1-2 16,-1 2 1-16,0 5-4 16,0 7 4-16,0 6 0 15,0 9-1-15,0 3-1 0,0 0-2 16,0 8-14-16,0 15 6 15,-6 9 6-15,0 7 6 16,2 1 9-16,0 4 4 16,2-5-4-16,-1-3 0 15,2-5 6-15,1-5 1 16,0-7-16-16,0-5 9 16,0-5-4-16,0-3-2 15,0-3-2-15,0-3 0 16,0 0 4-16,1 0 0 15,9-9-3-15,5-9-2 16,4-3-17-16,1 3-15 16,-3 4 21-16,-2 7 10 15,-3 4-5-15,-1 3 0 0,1 0 1 16,-1 3 2-16,0 9 0 16,-2 0 1-16,0 0 0 15,-3-3-2-15,0-1 4 16,1-1 10-16,0-4-10 15,-1-3 0-15,1 0 0 16,3 0 1-16,2-2 5 16,1-8-3-16,-3-2 4 15,-2 2-7-15,-4 4 0 16,-4 4 2-16,0 2-1 16,0 0-1-16,0 0-10 0,0 12-2 15,-9 10 12 1,0 7 2-16,6-1 7 0,3-2-7 15,0-7-1-15,8-3 0 16,3-6 2-16,0-4-3 16,1-3 1-16,-3-3 4 15,0 0-5-15,0-5 6 16,-2-9-4-16,-2-4-2 16,-3-3-10-16,-2 2 0 15,-5 0-4-15,-4 4-6 16,-5 3 9-16,4 6-1 15,2 1-11-15,-1 3 0 16,4 2 18-16,0 0-22 16,2 0 1-16,0 0 14 0,3 2 9 15,0 3-7 1,0 0 9-16,6 1 0 0,6-2 0 16,2 3 2-16,2-2 0 15,-2 0 5-15,3 0-5 16,0-4 4-16,-3 0-2 15,1-1 0-15,-3 0 6 16,-2 0 6-16,-1 0-5 16,1-6 8-16,-2 0-9 15,0 0 0-15,-3-4-8 16,0-1 1-16,-2-1 5 16,0-3-7-16,0 0 0 15,-3 0 1-15,0-2 3 0,0 1-4 16,0 0-2-1,-3 2 2-15,-2 2 0 0,1 3 0 16,-1 0 0-16,4 2 0 16,1 5-5-16,0 0 3 15,0 1-6-15,1 1-22 16,11 0 17-16,4 0 12 16,0 3-5-16,-2 5 5 15,1 2 1-15,-5-1-4 16,-1 3 4-16,-4 1-1 15,-3 1-3-15,0 0 0 16,-2-1 4-16,0 2 0 16,0-2 12-16,0-2 1 15,1-1-8-15,1-3-2 0,1 0-2 16,0-4 0-16,1 0-2 16,1-3 0-16,4 0-30 15,2-3-1-15,0-14-87 16,-6-4-226-16</inkml:trace>
  <inkml:trace contextRef="#ctx0" brushRef="#br0" timeOffset="156613.077">14226 5819 544 0,'0'0'19'0,"0"0"-17"16,0 0 2-16,0 0-4 16,-9-62 5-16,3 45 16 15,0-4 0-15,3 2 13 16,1 0-19-16,2 3-3 15,0 4 3-15,0 5-7 0,0 2-2 16,3 4-5 0,4 1-1-16,0 0-1 0,2 0-5 15,1 10 3-15,2 5 3 16,-1 3 0-16,3 0-1 16,-2 0 1-16,0 1 0 15,-2 0 3-15,-2-1-3 16,-4-2 0-16,-1-1 3 15,-3-2-2-15,0-1 2 16,0-2-5-16,0-3 4 16,-1-3 1-16,-1-2 6 15,2-2-8-15,0 0-2 16,0 0-9-16,7-9-24 16,8-7-166-16</inkml:trace>
  <inkml:trace contextRef="#ctx0" brushRef="#br0" timeOffset="158238.234">14601 5776 686 0,'0'0'72'15,"0"0"-72"-15,0 0 14 16,70-33-13-16,-52 19 2 15,-4-2-4-15,-2-1 1 16,1-5-3-16,-2 1 0 16,-1-3-2-16,-2 1-7 15,-5 2 8-15,-3 5-6 16,0 5 9-16,0 6 0 16,0 5 1-16,-3 0-11 15,-7 16 4-15,-6 11 7 16,-2 6 6-16,-1 9-5 0,-1 4 1 15,4 2 12-15,1-3 5 16,6-4 4-16,3-5-8 16,6-6 1-16,0-3-3 15,6 0-3-15,2-8-2 16,3-2-7-16,-3-7-1 16,-2-5 0-16,-1-2 2 15,2-3 0-15,1-3 0 16,1-12 7-16,1-6-9 15,-3-6-9-15,-3 0-10 16,-2-2 11-16,-2 1 0 16,0 2 7-16,0 7-10 0,0 7 11 15,2 6 8-15,-2 4-3 16,1 2 3-16,3 0-8 16,0 0-12-16,5 1 12 15,2 6 0-15,1-1 0 16,3 0 14-16,1 0-2 15,-1-3 3-15,3 0 1 16,0-3-8-16,0 0 4 16,-2 0-3-16,2-6-9 15,-1-4 11-15,1-1-11 16,-3-4-8-16,-4 0-6 16,-5 0-3-16,-4 0 2 15,-2 4 11-15,0 4-4 16,0 4 8-16,0 3-8 0,0 0-4 15,-7 6 8-15,-2 9 4 16,0 4 12-16,4 1-7 16,3-2 12-16,2-3-6 15,0-3-8-15,1-3-1 16,7-3 8-16,4-4-9 16,3-2 16-16,2 0-1 15,5 0-12-15,-2-7 2 16,-1-3-4-16,-3 0 2 15,-4-1 1-15,-4 3-1 16,-1 0-3-16,-4 0 0 16,-1 1 0-16,-2 4 4 0,0 1-4 15,0 0-1-15,0 2 5 16,0-2-1-16,0 2 2 16,0 0-6-16,0 0-2 15,0 9-11-15,0 7 12 16,0 5 1-16,0-3 0 15,0-2 0-15,0-2 1 16,7-5-1-16,2-3 0 16,-2-3 1-16,2 0-1 15,4-3 0-15,-1 0 7 16,5-6-6-16,0-7 5 16,1-5-3-16,-3-2-3 15,-4-1 10-15,-3 0-10 16,-3-1-4-16,-2 4 2 0,-2 5 2 15,-1 4 4-15,0 6-4 16,1 2 2-16,-1 0-6 16,0 1 4-16,1 0-7 15,0 0-13-15,1 9 3 16,3 5 14-16,-1 3 3 16,3 3 0-16,-1 2 0 15,-1-2 1-15,-2-1 2 16,0-1-3-16,0-1 3 15,-3-4 0-15,3-1-2 0,-3-5-2 16,0-2 2 0,0-2 2-16,0-3-3 0,0 0 5 15,0 0-4-15,0 0 6 16,2-9-7-16,5-10 0 16,4-5-23-16,2-4 8 15,-1 1-2-15,-3 6 10 16,0 6 7-16,-3 4 1 15,-3 5 9-15,0 4 1 16,-3 2-11-16,0 0 0 16,2 0-3-16,1 0 1 15,3 2-5-15,1 7 7 16,-1-1-1-16,1-1 3 16,-2 0-4-16,4-1 4 15,0-3-4-15,3-1 0 0,3-2-27 16,6 0-15-1,1-8-26-15,1-4-50 0,0-3-60 16,-7 2 23-16,-2 3 50 16,-9 4 92-16,-3 5 15 15,-2 1 31-15,0 0-31 16,-4 0-2-16,-6 7 2 16,-1 2-42-16</inkml:trace>
  <inkml:trace contextRef="#ctx0" brushRef="#br0" timeOffset="159110.754">15252 5834 353 0,'0'0'93'16,"0"0"-38"-16,0 0 24 15,0 0-32-15,0 0-8 16,0 0-23-16,7-37-16 15,-2 32 0-15,0 1 2 16,2 3-4-16,-2 1 2 0,2 0-4 16,-1 0-10-16,0 0-23 15,2 0-8-15,-2 8-21 16,-2-3-30-16,-1 0-181 16</inkml:trace>
  <inkml:trace contextRef="#ctx0" brushRef="#br0" timeOffset="160737.558">12830 7002 371 0,'0'0'25'16,"0"0"9"-16,0 0-10 16,0 0 29-16,0 0-2 15,0 0-7-15,-2-11 16 16,2 11-19-16,0 0-12 15,0 0-17-15,0 0-7 16,0 0-5-16,0 0-1 0,0 0-7 16,8 0 4-16,8 0 4 15,5 0 1-15,7 0 2 16,1 0-1-16,1 0-2 16,2-1-4-16,-3 0 4 15,1 0 0-15,-3 1 1 16,-4 0 1-16,0 0 2 15,-5 0-1-15,-3 0-3 16,-5 1 0-16,-5 0-18 16,-2 0 3-16,-3-1-25 15,0 3 27-15,-3 2-31 16,-8 2-26-16,-4 2-62 16,3-1-21-16</inkml:trace>
  <inkml:trace contextRef="#ctx0" brushRef="#br0" timeOffset="162059.387">15083 7066 378 0,'0'0'54'16,"0"0"-19"-16,0 0-7 16,0 0 12-16,0 0 10 15,0 0-18-15,0 0-24 16,7-6 20-16,-2 5-10 15,3-1-3-15,5-1-12 16,4-1 14-16,2 2-14 16,3 0-1-16,-1 1-2 15,0-2 5-15,-1 0-3 16,-1 1-3-16,-2 1 1 0,-5-2 0 16,-1 3 2-1,-3-2-2-15,-3 2 0 0,-2 0-3 16,0 0-16-16,-3 0-6 15,0 0-58-15,0 0-45 16,0 2 55-16,-4 2-111 16</inkml:trace>
  <inkml:trace contextRef="#ctx0" brushRef="#br0" timeOffset="163401.375">12990 7808 195 0,'0'0'152'0,"0"0"-86"16,0 0 0-16,0 0 11 15,0 0-27-15,0 0 7 16,-3-3-17-16,3 2-4 16,0 1-13-16,0 0-14 15,0 0-7-15,0 0-2 16,0 0-1-16,0 0-4 16,2 0 3-16,8 8-1 15,-1 2 3-15,4 3 0 16,-3-1 1-16,0 1-1 15,0 0 0-15,2-3 1 16,-1-3 3-16,4-2-1 16,3-5-3-16,0 0 0 0,3-1 2 15,0-10 0 1,0 0-4-16,-5-1-11 0,-3 4-31 16,-5 2-13-16,-3 3-34 15,-4 1-25-15,1 1-21 16,-2 0-178-16</inkml:trace>
  <inkml:trace contextRef="#ctx0" brushRef="#br0" timeOffset="164478.357">15759 7781 174 0,'0'0'111'16,"0"0"-56"-16,0 0-1 15,0 0-11-15,0 0 9 16,0 0-10-16,0-2-14 16,2 2-17-16,0 0-2 15,1 0-8-15,4 0 2 0,0 1 14 16,3 4-14-16,2 0 1 15,0 0 4-15,-1 0 2 16,4-1 2-16,0-1-4 16,1 0 0-16,3-1 4 15,-1-2 4-15,0 0-9 16,0 0-1-16,0 0-5 16,-2 0 3-16,-2-2-1 15,-1-3-1-15,-4 0 1 16,-1-3-1-16,-2 1 3 0,-3-1-4 15,1-1 0 1,-2-1-2-16,-2 3-5 0,0 0-19 16,0 0-20-16,0 2-25 15,0-1-50-15,0 1-23 16,0 0-144-16</inkml:trace>
  <inkml:trace contextRef="#ctx0" brushRef="#br0" timeOffset="169552.569">13932 6193 30 0,'0'0'347'16,"0"0"-301"-16,0 0-34 16,0 0-7-16,0 0-2 15,0 0 21-15,0 0 25 16,0 0-6-16,2 0 4 16,-1 0-4-16,1 0-15 15,2 0-17-15,3-2 1 16,1 0-10-16,2 0 0 15,1 1-2-15,-1 1 2 0,1 0-2 16,2 0 0-16,1 0 0 16,1 0 2-16,0 0-2 15,0 0 0-15,0 0 0 16,0 0 1-16,0 0-1 16,0 0 5-16,-3 0-8 15,-4 0 4-15,-1 0-1 16,-2 0 3-16,-1 0-3 15,-2-2 1-15,0 2 1 16,-1-1-2-16,0 1 0 16,-1 0 1-16,0 0 1 15,0 0 2-15,0 0-4 16,0 0 0-16,0 0-1 16,0 0-5-16,0 0-4 0,0 0-13 15,0 0-26-15,0 0-27 16,0 0-30-16,0 0 27 15,0 0 25-15,0 1-47 16,0-1-91-16</inkml:trace>
  <inkml:trace contextRef="#ctx0" brushRef="#br0" timeOffset="173289.163">8946 6072 167 0,'0'0'133'16,"0"0"-62"-16,0 0-29 16,0 0 7-16,0 0 10 0,0 0 0 15,0 0-25-15,-7 0 0 16,7 0 0-16,0 0-12 15,0 0 0-15,-2 0-19 16,2 0-2-16,0 0-2 16,0 0-2-16,0 0 1 15,0 0-4-15,0 0 3 16,0 0-4-16,0 0 3 16,0 0 4-16,0 0-1 15,2 0 1-15,5 3 0 16,-1-1-2-16,4 1 5 0,1 0-3 15,4 0 2-15,0-1-2 16,3 2 0-16,-2-4-2 16,2 2 2-16,0-2 2 15,0 0 0 1,1 0-1-16,0 0-1 0,0 0 5 16,-2 0-3-16,0-2-2 15,-3-2-1-15,-3 1 1 16,1 0 2-16,-3 0 10 15,1 1-7-15,-4 0-5 16,0 0 2-16,-1 1-2 16,-2 1 2-16,0 0-2 15,-2 0 0-15,-1 0 1 16,0-2-1-16,0 2 0 16,0 0-1-16,0 0 1 15,0 0-2-15,0 0-10 0,0 0-20 16,0 0-38-16,0 0-72 15,0-6 1-15</inkml:trace>
  <inkml:trace contextRef="#ctx0" brushRef="#br0" timeOffset="173871.587">8912 6145 213 0,'0'0'83'16,"0"0"-60"-16,0 0-22 16,0 0-1-16,0 0 33 0,0 0-8 15,5 1 29-15,6-1 5 16,2 1-21-16,1 0-1 15,0-1-22-15,2 2-4 16,-3-2 5-16,3 1-8 16,-2-1 14-16,2 1-14 15,0-1-1-15,0 0 7 16,-2 0-9-16,-1 0-2 16,0 0-3-16,-3 0 3 15,-1 0-3 1,-5 0 8-16,1 0-7 0,-3 0 0 15,-2 0 5-15,0 0-3 16,0 0-1-16,0 0-1 16,0 0-2-16,1 0-10 0,2 0-18 15,4 0-12 1,4 0-4-16,1 0-88 0,0-4-39 16</inkml:trace>
  <inkml:trace contextRef="#ctx0" brushRef="#br0" timeOffset="179490.407">9618 8549 271 0,'0'0'52'0,"0"0"0"16,0 0-44 0,0 0 7-16,0 0 54 0,0 0 24 15,-1 0-35-15,1 0-25 16,0 0-2-16,0 0-19 16,0 0-9-16,0 2-1 15,10-1 2-15,1 1 1 16,3-2 2-16,6 2 0 15,1-2 9-15,3 0-6 16,3 0 4-16,3 2-9 16,3-2 3-16,3 2-3 15,2-2 4-15,-1 0-9 16,-1 0 3-16,-1 0-2 16,-6 0 3-16,-2 0 1 0,-1 0-4 15,-5 0 2-15,0 0 4 16,-4-2 4-16,-4 0-10 15,1 0 10-15,-5 2-2 16,-2-3 8-16,-3 2 3 16,-2 0-2-16,2 0 1 15,-2-2 1-15,-1 3-6 16,-1-2 1-16,2 2-4 16,-2 0-5-16,0-1 0 15,0 1-5-15,0 0 0 16,0 0 2-16,0 0-1 15,0 0-3-15,0 0 1 16,0 0-2-16,0 0-3 0,0 0-25 16,0 0 0-16,0 0-27 15,0 0-10-15,0 0-10 16,3 0-41-16,0 0-134 16,1 0 50-16</inkml:trace>
  <inkml:trace contextRef="#ctx0" brushRef="#br0" timeOffset="181781.013">11337 8494 105 0,'0'0'49'0,"0"0"-24"16,0 0 7-16,0 0 63 15,0 0-37-15,0 0 8 16,-2-16 23-16,2 14-39 16,0 1-20-16,0-1 2 0,0 1 1 15,0 1-3 1,0 0-5-16,-1 0-6 16,1 0-5-16,0 0-13 0,0 0-1 15,0 0 0-15,0 0-5 16,0 0 1-16,0 1 0 15,0 5 4-15,0 2 1 16,2 2 2-16,2 1-1 16,-1-1 1-16,0-1 5 15,3 0-2-15,0 0-1 16,3 2-1-16,1-2-3 16,1 1 2-16,3-1 5 15,-1-2-6-15,1 1-1 16,2-2 17-16,2-3-17 15,0 0 9-15,0-3 2 0,-1 0-9 16,1 0 6-16,-1 0-9 16,1-7 5-16,-1 1-5 15,-4-3 0-15,-1 3 11 16,-4-1-11-16,-2 0 4 16,-1 2-8-16,-3 2 7 15,1 0-3-15,-3 3 1 16,0 0 2-16,0 0-2 15,0 0-1-15,0 0 4 16,0 0-9-16,0 0 4 16,0 0-5-16,-1 0 3 15,-9 0-2-15,-4 6-16 0,-1 0 14 16,0 1 5-16,-1-2 0 16,1-1-1-1,-3 1-7-15,-2-2 2 0,0-1 2 16,1 0 6-16,-2-2 7 15,3 0-7-15,-3 0-7 16,3 0-14-16,1 0 1 16,3-2 19-16,3-2 1 15,2-1 0-15,3 1 0 16,3 1-6-16,0 0 6 16,1 0 5-16,1 1-4 15,1 1-1-15,0 1 0 16,0 0 2-16,0-1-2 0,0 1-2 15,0 0 2 1,0 0 0-16,0 0-2 0,0 0-3 16,0 0-1-16,0 0 2 15,0 2 1-15,3 4 0 16,6 2-2-16,3-1 3 16,1-1 0-16,5 0-21 15,2 0-13-15,1-1-37 16,5-1-48-16,1-1-45 15</inkml:trace>
  <inkml:trace contextRef="#ctx0" brushRef="#br0" timeOffset="183113.234">13215 8621 274 0,'0'0'90'0,"0"0"-62"16,0 0-28-16,0 0 0 15,0 0 0-15,0 0 0 16,0 6 18-16,5-2 7 16,2-2 22-16,-1 1 6 15,1 1-19-15,4 1-23 16,1 0 6-16,1 1-1 16,1 0-1-16,1 0-2 15,2 2 6-15,2 1-6 16,1-2 2-16,1-1-4 15,1 0-1-15,-1 0 2 16,2-3-6-16,1-1 14 16,0-2-17-16,1 0 10 0,1 0-1 15,1-1-10-15,-2-3 8 16,0-2-8-16,-2 1-2 16,0-2 5-16,-3 1-3 15,-1 0 10-15,-3 0-11 16,-4 3 4-16,-2-3-3 15,-3 2 4-15,-3 1 6 16,-1 1-3-16,-3 1 0 16,0 0 3-16,0 1 6 15,0 0-11-15,0 0 1 16,0 0-6-16,0 0 4 0,0 0-10 16,0 0 4-16,0 0 0 15,0 0 0-15,0 0 4 16,0 0-7-16,0 0 3 15,0 0-3-15,0 0 1 16,0 0-11-16,0 0-3 16,0 0-13-16,0 0-4 15,0 0-4-15,0 0-16 16,2 0-35-16,1 0-62 16,1-4-39-16</inkml:trace>
  <inkml:trace contextRef="#ctx0" brushRef="#br0" timeOffset="185812.591">15571 8859 304 0,'0'0'62'16,"0"0"-41"-16,0 0-12 16,0 0-2-16,0 0 37 0,0 0 15 15,0 0-17-15,-2-2-11 16,2 2-27-16,0 0-1 15,0 0-2-15,8 0 2 16,6 0 8-16,1 1 6 16,3 2 4-16,1-2-5 15,1-1-2-15,-1 0-11 16,-1 0 6-16,-1 0-8 16,1 0-1-16,0 0 4 15,0 0-8-15,-3 0 4 16,-1 0-1-16,-5 0-1 15,-2 0-19-15,-2 0-13 0,-1 0-30 16,1 0-51-16,-3 0-70 16</inkml:trace>
  <inkml:trace contextRef="#ctx0" brushRef="#br0" timeOffset="191512.761">10272 8685 541 0,'0'0'63'0,"0"0"-56"16,0 0-7-16,0 0 2 16,0 0 1-16,-63-9 22 15,42 9 18-15,-3 1-24 0,-6 10-5 16,-4 0 19-16,-4 5-27 16,-4 3-1-16,1 2 10 15,0 0-12-15,-5 3 3 16,-6 0 2-16,0 5 1 15,-7-1 3-15,2 3-9 16,-5 1-1-16,-3 1 10 16,-2 2 5-16,1 1-3 15,3 0-13-15,3-1 10 16,2-3-8-16,5-2 0 16,4 0-3-16,3-1 0 15,2-1-2-15,1-1 4 16,2-6 0-16,5 0 15 0,6-6-11 15,9-2 7 1,6-2-6-16,3-3-7 0,3 0 0 16,0-2 0-16,3-2 4 15,3 0-3-15,-2-1-1 16,3-3-18-16,0 2-23 16,2-2-27-16,0 0 1 15,0-4-45-15,0-14-324 16</inkml:trace>
  <inkml:trace contextRef="#ctx0" brushRef="#br0" timeOffset="191828.86">8807 9238 561 0,'0'0'0'16,"0"0"-23"-16,0 0 19 15,-54 72 4-15,40-49 0 16,-4 2 46-16,-1 5-23 16,-1-1 20-16,-1 2-26 15,0 1 2-15,4-3-4 16,3-3-11-16,3-5-4 16,5-3 22-16,6-3-22 15,0-6-5-15,0-2 5 0,17-5 6 16,11-2 10-1,13-8 19-15,11-13-8 0,7-6-26 16,3-1-1-16,-1 5-18 16,-6-1-75-16,-12 2-130 15</inkml:trace>
  <inkml:trace contextRef="#ctx0" brushRef="#br0" timeOffset="192652.444">7531 9376 5 0,'0'0'695'0,"0"0"-603"16,0 0-14-16,0 0-26 16,0 0-10-16,0 0-8 15,-16-30-10-15,16 12-17 16,4-4-7-16,10-4 0 0,1-1 8 16,3-3-4-16,0-2-1 15,-1-2-3-15,-1-2-1 16,-1-1-1-16,0 2-17 15,-2 5 10-15,1 6-3 16,-5 9-3-16,0 6 8 16,-2 6-14-16,1 3-10 15,2 0 4-15,1 17 7 16,-1 8 9-16,1 5 11 16,-2 1-1-16,0 2 2 15,0-7-1-15,-2-5 3 16,-2-8 0-16,-1-4-6 15,-2-5 3-15,0-3-1 0,-1-1 1 16,3 0 17-16,3-5 13 16,4-14 9-16,7-9-25 15,1-7-11-15,-1-1 1 16,-2 1-4-16,-3 4-5 16,-4 7 1-16,-1 6-27 15,-4 7-11-15,-2 5-32 16,4 6-39-16,2 0-147 15</inkml:trace>
  <inkml:trace contextRef="#ctx0" brushRef="#br0" timeOffset="193051.338">8262 8992 658 0,'0'0'0'16,"0"0"-5"-16,0 0-163 16,0 0 84-16,-69 16 84 15,57-7 85-15,5 7 1 16,1 3-63-16,4 2 4 16,2 0 2-16,0-2-20 15,2-5 4-15,7-2-11 16,3-5 2-16,-1-4-1 0,3-1-1 15,-3-2 11-15,0 0-6 16,0-10-1-16,-2-7 2 16,-3-6-4-16,-4-2 3 15,-2-2-7-15,0 0-8 16,-11 5-3-16,-4 2 0 16,-3 5 8-16,-2 6 1 15,5 5 1-15,2 4 1 16,4 3 0-16,5 13-54 15,4 6-30-15,0 6-38 16,11 0-136-16</inkml:trace>
  <inkml:trace contextRef="#ctx0" brushRef="#br0" timeOffset="194293.438">10869 9146 204 0,'0'0'325'15,"0"0"-287"-15,0 0-26 16,0 0-10-16,-28 77 44 15,23-52-2-15,2 1-20 16,3-2 3-16,0-2-7 16,0-5 0-16,0-5-13 15,8-3 0-15,4-5-7 16,0-4 5-16,7 0-1 16,5-7 9-16,3-11 3 15,0-2-12-15,0-2-4 16,-3-2-5-16,-7 4-16 0,-5 4 12 15,-5 7 6 1,-3 6 6-16,-2 0-7 0,-2 3 0 16,0 0-22-16,0 0-6 15,0 11 19-15,0 1 6 16,-2 4 7-16,-1 0-1 16,1 1 2-16,-2 1 4 15,4-1 7-15,0 0-9 16,0-3-3-16,-2 1 2 15,0-4 3-15,-1-3-5 16,0 0 0-16,0-4 2 16,0-2-2-16,0-2 0 15,0 0 0-15,-3 0-1 16,0 0-7-16,1-2-7 0,1-8-14 16,4-1-8-16,0-3 7 15,6-3 19-15,10 0 1 16,3 0 10-16,2 3 0 15,1 2 21-15,-1 3 0 16,1 5 10-16,-3 2-3 16,-2 2-5-16,-2 0-10 15,0 0-3-15,-3 6-6 16,-1 0-4-16,1 0 3 16,-1-2-2-16,-4-2 0 15,2-2 0-15,0 0 9 16,-2 0-1-16,1-4 15 15,2-7-15-15,-1-1-3 0,0 0-6 16,-2 1-3 0,-3 3 0-16,-1 4-4 0,-2 0 6 15,-1 4-2-15,0 0-1 16,0 0-7-16,0 0-15 16,0 9 21-16,-3 3 5 15,-1 2 0-15,1-1 8 16,0-1 4-16,3-5-4 15,0-1 5-15,0-4-8 16,0 0-4-16,0-2 0 16,9 0 0-16,12 0 9 15,8-4-9-15,8-6 6 0,2 1-7 16,-7 7 0-16,-7 2-6 16,-7 0-3-16,-7 11 0 15,-1 1-13-15,-2 0 0 16,-1-1 0-16,-2-4-23 15,-5 1-52-15,0-4-161 16</inkml:trace>
  <inkml:trace contextRef="#ctx0" brushRef="#br0" timeOffset="195579.082">8845 9333 459 0,'0'0'145'16,"0"0"-145"-16,-70 11 0 15,41-5 0-15,-5 2 9 16,-5 0 5-16,-11 2 9 16,-10 5 30-16,-12 1-39 15,-10 6-5-15,-8-2-2 0,0 3 15 16,-1-2 3-16,-2 0-11 16,0 1-3-16,-3 0 9 15,2 2-18-15,-3 1 11 16,-4 1-3-16,-8 1-9 15,-9 3-1-15,-4-1 2 16,-6 0-2-16,10-2 4 16,12-5 0-16,16-5 0 15,19-3 20-15,8-2-8 16,9 0-16-16,6-3 2 16,4-1-2-16,5-2-1 15,5 2 1-15,0-2 4 16,4 3-1-16,1 0 1 0,2 1-4 15,9-2-2-15,7-2 2 16,5-3 0-16,6-3 3 16,0 0-3-16,0 0-1 15,0 0 1-15,0 0-2 16,0 0 9-16,0 0-4 16,0 0 0-16,0 0 4 15,0 2 1-15,0-2-3 16,0 0 4-16,0 0 3 15,0 0-4-15,0 0 2 16,0 0-7-16,0 0 2 16,0 0-4-16,0 0 0 15,0 0 0-15,0 0-1 16,0 0-2-16,0 0 1 0,0 0 1 16,0 0-5-16,0 0 1 15,0 0-2-15,0 0 6 16,0 0 0-16,0 0 0 15,0 0 0-15,0 0-5 16,0 0-6-16,0 0 6 16,0 0-8-16,0 0-6 15,0 0 8-15,0 0-8 16,0 0 3-16,0 0 5 16,0 0 0-16,0 0 11 15,0 0-4-15,0 0 4 16,0 0 0-16,0 0-2 15,0 0-4-15,0 0-17 0,0 0-33 16,0 0-10-16,4 0-18 16,4 0-26-16,-1 0-238 15</inkml:trace>
  <inkml:trace contextRef="#ctx0" brushRef="#br0" timeOffset="196941.316">3785 9828 507 0,'0'0'42'16,"0"0"15"-16,0 0-17 15,0 0-23-15,0 0-17 16,0 0-3-16,-9-3 3 16,9 3 5-16,6 0 0 15,10 0 0-15,14 0 12 0,7 0-6 16,8 0 2-16,8 0-3 16,13 0-10-16,11 0 6 15,13-2-4-15,9 0-2 16,3 1-4-16,-2 1 4 15,-1 0 1-15,-6 0-1 16,-5 0-1-16,-7 1 0 16,-3 3 2-16,-4-1-6 15,-6-2 11-15,-4-1-8 16,-10 0 2-16,-9 0-2 16,-10 0-2-16,-8-6 6 15,-5 2-2-15,-8 1 0 16,-3 0 1-16,-8 3-1 0,-1 0 0 15,-2 0-1 1,0 0-3-16,0 0 2 0,2 2-5 16,-1 11 4-16,2 6 3 15,0 3 3-15,2 5-1 16,1 5-1-16,1 5 1 16,5 4 5-16,-1 7-6 15,3 4 0-15,0 6 3 16,-3 7 5-16,-3 4-6 15,-2 5 5-15,-4 5 4 16,-2-1-11-16,0-1-1 16,-8-2 6-16,-3-6-6 15,-3-5 2-15,4-5 2 16,-1-6-3-16,3-7 10 0,2-8 6 16,3-7-3-16,2-8 2 15,1-5-14-15,0-8-1 16,0-4-2-16,0-3 1 15,0-3-28-15,0 0 5 16,0 0-13-16,-9-6-99 16,-11-12-419-16</inkml:trace>
  <inkml:trace contextRef="#ctx0" brushRef="#br0" timeOffset="198015.172">3624 9892 155 0,'0'0'106'16,"0"0"-1"-16,0 0-39 15,0 0 18-15,0 0-26 16,0 0-30-16,-6-7-26 16,5 10-2-16,0 10-2 15,1 8 2-15,-1 9 6 16,0 6 15-16,-1 9 42 15,2 6-34-15,0 3-4 16,0 4-11-16,0 5 19 16,0 0-21-16,6-1-6 0,0-1 4 15,-3 1-7 1,0 0-3-16,-3-1 11 0,0-2 2 16,0-4 5-16,0 0-16 15,0-2 5-15,0 0-4 16,0-1 1-16,0-4-4 15,0-3 0-15,0-5 0 16,0-8 0-16,0-3 0 16,0-7 7-16,0-7-7 15,0-3 0-15,2-1-3 16,-2-4 5-16,3 0-2 16,-3 0 1-16,4-1-1 15,0 0-20-15,1-2 8 16,7 0-7-16,3-2 12 15,8 3 6-15,9-4 1 0,15-1 7 16,7 0-7 0,9 0 0-16,6-3 1 0,9-4 0 15,14 1-2-15,5-1 2 16,5 2-1-16,2 0 0 16,-1 5-5-16,0 0 2 15,-5 0 3-15,-6 0-2 16,-6 0-3-16,0 0 5 15,-6 0 2-15,-1-3-2 16,-6-6-2-16,-8-3-2 16,-7 0 8-16,-5-3-4 15,-8 1 1-15,-8-1 0 0,-5 1 0 16,-13 1-2-16,-6-1-7 16,-9-1-16-16,-4-1-30 15,-13 2-159-15,-26-1-230 16</inkml:trace>
  <inkml:trace contextRef="#ctx0" brushRef="#br0" timeOffset="199702.823">3999 10196 296 0,'0'0'44'0,"0"0"74"15,0 0-6-15,0 0-31 16,0 0-28-16,0 0-20 15,-3-8-33-15,-6 18 13 16,-5 9-13-16,4 2 6 16,1 2 9-16,1 0-1 15,6-1-12-15,2-2 8 16,0-1-2-16,2 0-8 16,8-1 0-16,3 0-1 15,3-1 2-15,2 1 0 0,2-3 2 16,-2 2 4-1,1 1-6-15,-3 1-1 0,-7 2-7 16,-2 6 6 0,-7 3 0-16,0 0 1 0,-3 1 0 15,-12-4 1-15,0-3 1 16,3-6 1-16,2-6-1 16,4-7 2-16,5-4-3 15,1-1 6-15,0 0-7 16,0 0 7-16,5-13-4 15,11-7-3-15,9-5-29 16,2 4 20-16,1 0 1 16,2 7 8-16,-3 3-5 15,-2 0 12-15,-1 1-7 0,-5 1 0 16,1-2 0-16,-4 1 0 16,0-4 0-16,-2-1 4 15,1-2 6-15,-1-4-5 16,-2-2 0-16,-1-4-5 15,-2-2 1-15,-2-3-1 16,0 1 0-16,-3 1-14 16,-1 6 0-16,-1 9 8 15,-2 6 4-15,0 8-1 16,0 1-6-16,0 0-5 16,0 16-17-16,0 7 30 15,0 5 2-15,0 3 7 16,0-4 5-16,0-4-13 0,0-5 10 15,4-3-6-15,3-2 4 16,4-4-1-16,4-1-4 16,3-3-2-16,3-4 3 15,3-1 3-15,1-1-3 16,2-12 5-16,-1 0-5 16,-4 1 2-16,-5 0-6 15,-9 6 2-15,-3 3 1 16,-5 3-3-16,0 0-1 15,0 0-8-15,0 1-3 16,-9 13 10-16,-3 4 2 16,-1 6 0-16,6 0 7 15,5 1-3-15,2-4 3 16,0-4-2-16,0-6-2 0,6-5 0 16,3-2-1-16,1-4-1 15,-2 0 3-15,2 0 7 16,1-6-1-16,-2-6 2 15,0-2-3-15,-4-1-1 16,-1-1-7-16,-2 1-1 16,-2 1-8-16,0 1-2 15,0 2-6-15,-8 4-4 16,1 0 3-16,-3 5 8 16,1 2 1-16,-2 0-1 15,3 6 4-15,0 6 5 16,1 3 0-16,3 0-3 15,4 4-5-15,0-2 7 0,0-1 1 16,12-5-6-16,1-5 5 16,3-4 1-16,4-2 0 15,1-6 0-15,0-13 2 16,0-2 0-16,-4-1 6 16,-1 0-8-16,-2 2 0 15,-1 0 3-15,-1 4 0 16,-1 7-2-16,-1 0-2 15,-2 5 2-15,-1 1-5 16,-2 1 8-16,3 2-11 16,-1 0 5-16,1 0-5 15,0 8 4-15,4 2 3 0,-1 1 0 16,-1-1 0-16,1 2 12 16,-1-3-10-16,-2-2-4 15,-1-1 5-15,-1-1-3 16,1-5 5-16,0 0-2 15,2 0 5-15,1 0-8 16,1-5 2-16,-2-3-4 16,-2 3 6-16,-4 1 2 15,-2 2-3-15,-1 2 44 16,0 0-28-16,0 0-16 16,0 0-3-16,0 0-2 15,2 0-1-15,3 6 3 16,4-1 0-16,-2 0 0 15,2-4-1-15,0-1 1 16,4-2-4-16,0-13 3 0,-3-1-59 16,-7-6-63-16,-3-5-441 15</inkml:trace>
  <inkml:trace contextRef="#ctx0" brushRef="#br0" timeOffset="199890.128">4570 10222 180 0,'0'0'541'0,"0"0"-510"15,0 0-31 1,0 0-12-16,0 0-7 0,0 0 7 16,25-2 5-16,0-2-32 15,-2 1-85-15,-2 1-272 16</inkml:trace>
  <inkml:trace contextRef="#ctx0" brushRef="#br0" timeOffset="200909.705">4028 11079 783 0,'0'0'1'15,"0"0"-1"-15,0 0-3 16,0 0 2-16,52-60 1 15,-37 45 5-15,-3-1-2 16,0 1-3-16,-3 1 5 16,0 0 4-16,-6 1-8 15,-1 2-1-15,-2 0-5 16,0 4 2-16,0 2-20 0,0 3 22 16,0 1-21-16,-2 1 12 15,2 0 10-15,-3 0-2 16,1 0-3-16,-2 1 4 15,3 7 1-15,-1 3 0 16,2 0 0-16,0 1 1 16,3 0-1-16,8-5 0 15,0 1 7-15,3-4-5 16,0-1-2-16,-1-3 0 16,-1 0 0-16,-1 0 0 15,3-7-1-15,-1-2 6 16,-1-1-4-16,-1 1 10 15,-3 4 0-15,-2 3 6 0,-4 0-7 16,-2 2-1-16,0 0-9 16,2 0-7-16,0 5 5 15,6 8 0-15,-1 2 4 16,-1-1-1-16,3-1 7 16,-2-6-8-16,4-2 2 15,1-4-2-15,-1-1-13 16,3 0-34-16,0-11-74 15,-8-7-178-15</inkml:trace>
  <inkml:trace contextRef="#ctx0" brushRef="#br0" timeOffset="201031.919">4356 10845 473 0,'0'0'0'0,"0"0"-44"16,0 0-19-16,0 0-221 15</inkml:trace>
  <inkml:trace contextRef="#ctx0" brushRef="#br0" timeOffset="201635.942">4652 10941 449 0,'0'0'0'0,"0"0"-90"16,0 0 90-16,0 0 13 15,0 0 135-15,0 0-75 16,4 5-73-16,5-5 1 16,-2-4-1-16,4 0-7 15,-4-2 6-15,-2-1 1 16,-1-1 6-16,1 1-6 15,-2 0 0-15,-1-2 0 16,0-1 3-16,-2-1 11 16,0 1 7-16,2 1 11 0,-2-2 15 15,0 2-7 1,0-2-16-16,2 2-4 0,-1-1-20 16,1 0 13-16,-1-2-1 15,2 0-5-15,2-1 11 16,-2 0 2-16,1 1 5 15,-2 2-10-15,0 2 9 16,0 4-10-16,-2 2-4 16,0 2-10-16,0 0-1 15,0 0-12-15,0 9 1 16,0 13 4-16,0 5 8 16,0 2 1-16,3 2 0 15,1-5 4-15,3-5-4 16,-3-6-1-16,2-5 1 15,-2-3-1-15,-2-3 0 0,1-3 0 16,-1-1 0 0,2 0 5-16,1 0-5 0,3 0-4 15,2-7 4-15,-1-2-2 16,1 2-10-16,-2-1-9 16,-3 1-32-16,-1-2-15 15,-1 0-45-15,-3-2-160 16</inkml:trace>
  <inkml:trace contextRef="#ctx0" brushRef="#br0" timeOffset="203431.553">4689 10882 606 0,'0'0'51'0,"0"0"-51"15,0 0-48-15,0 0 48 16,0 0 15-16,0 0 47 16,24-21-48-16,-20 9-14 15,1-2 2-15,1-3 2 16,-2-2-4-16,0-1 0 16,0 0-2-16,-1 6 1 15,-1 6 1-15,-2 3 4 16,1 5-4-16,-1 0-7 0,1 0-5 15,2 15 4 1,-1 8 8-16,-2 8 24 0,0 2 21 16,0 0-19-16,2-4 5 15,-1-6-3-15,1-4-6 16,0-6-5-16,0-5-9 16,-2-4-3-16,2-3-2 15,-2-1-3-15,2 0 7 16,1 0-7-16,8-8-4 15,5-10-6-15,2-3-28 16,0 4-12-16,-4 4 14 16,-2 7 33-16,-3 4-3 15,0 2 4-15,-3 0 2 16,4 0-6-16,-3 0 6 0,0 3-1 16,-1 3 2-16,3 0 4 15,-2-2 2-15,1 0-7 16,-2-2 5-16,-2-1-10 15,1-1 9-15,-3 0-4 16,1 0 0-16,-3 0 0 16,0 1-4-16,0-1 1 15,0 4 3-15,0 3-14 16,0 3 10-16,0 5 8 16,0 3-2-16,0-3 9 15,0-4-10-15,4-2-2 16,0-5 2-16,-1-2 6 15,-1-2-4-15,1 0 0 0,0 0 2 16,0-6-2 0,2-8 10-16,-3-1-13 0,-2 0-7 15,0 2-12-15,0 5-1 16,0 4 18-16,-2 4-17 16,-3 0 6-16,0 0 12 15,1 4-6-15,1 5 3 16,2-2 4-16,1-1 2 15,0 1 8-15,0-3-7 16,0-2-2-16,2 0 6 16,2-2-6-16,1 0 2 15,2 0 4-15,3 0-7 0,1-7 0 16,-1-2-51-16,4 0-43 16,-4 2-31-16,-1 0 6 15,-3 2 27-15,-3 3 60 16,-3 0 32-16,0 2-2 15,0 0 2-15,0 0 0 16,0-2 41-16,0 2 39 16,0 0 25-16,0-2-3 15,0-2-28-15,0 1-2 16,0 0-13-16,0-2-11 16,0 1-4-16,0 0-7 15,0-1-20-15,0-1 6 16,0-2 0-16,2 1-13 0,2-4-6 15,0 2 2 1,0-2-1-16,0 2 1 0,-4 1-6 16,2 4 3-16,-2 2-3 15,0 2 0-15,0 0-2 16,0 0-9-16,0 4-6 16,-9 11 4-16,-5 6 12 15,2 3-6-15,3-3 7 16,3-3 3-16,1-5-3 15,5-4 0-15,0-5 0 16,0-1-1-16,0 1-3 16,0-2 2-16,5-1 2 0,1-1-2 15,1 0 4 1,1 0 0-16,-2 0-1 0,1 0 2 16,-2-3 1-16,-4 0-1 15,0-1-3-15,-1-2 0 16,0-2-1-16,0-2-9 15,0-1-1-15,-3 2-6 16,-2 2 10-16,2 2 5 16,0 4 0-16,3 1-10 15,0 0-6-15,0 0-25 16,3 1 30-16,7 5 10 16,2 1 3-16,4 1 0 0,-2-3-3 15,2-1 2 1,0-4 1-16,-1 0 6 15,3-6-4-15,-1-8 6 0,-1-4 2 16,-3-4-9-16,-1-3 3 16,-3-1-2-16,-4 1 2 15,-2 8-4-15,-3 6 2 16,0 7 1-16,0 2-3 16,0 2-1-16,0 0-3 15,0 2-12-15,4 10 12 16,0 9 4-16,-2 1 4 15,3 2 8-15,-5-4 4 16,2 0 1-16,-2-5-4 16,0-2 1-16,0-2-8 15,-2-4 0-15,-3 0-4 0,1-5 5 16,1-2-4 0,0 0 2-16,1 0-5 0,1-6-25 15,1-6-19-15,0-3 8 16,0 3 7-16,4-1 29 15,3 5 0-15,2 3 8 16,-2 1-3-16,0 1 3 16,0 1 2-16,-1 0-6 15,1 2-4-15,2 0 0 16,3 0 0-16,6 4 3 16,0 1-3-16,5-1 0 15,-1 0-18-15,-1-2-33 16,1-2-21-16,-1 0-6 0,-1 0-1 15,-3 0-20 1,-1 0-22-16,-4 0-67 0</inkml:trace>
  <inkml:trace contextRef="#ctx0" brushRef="#br0" timeOffset="205964.966">11061 11153 648 0,'0'0'36'0,"0"0"-6"16,0 0-28-16,0 0-2 16,0 0 0-16,0 0 1 15,0 0 4-15,12-1 11 16,7 2 19-16,4 4-24 16,6 3 3-16,6-1-3 15,10-1 1-15,9-4 19 16,10-2-12-16,5 0-1 15,3 0-16-15,1 0 0 16,-1-5 2-16,0 2 0 16,0 2-3-16,-6-3 3 15,-9 2-4-15,-6-1 0 16,-12 0 0-16,-4 1 1 0,-11-1-1 16,-6 0 5-16,-9 0-5 15,-5 2 1-15,-1 0 2 16,-3 1-2-16,0-1 8 15,0 1-9-15,0-1 0 16,0 1 0-16,0 0-11 16,0-1-52-16,0-2-13 15,3-4 7-15,2-5-223 16</inkml:trace>
  <inkml:trace contextRef="#ctx0" brushRef="#br0" timeOffset="206374.685">11589 11239 415 0,'0'0'26'0,"0"0"6"16,66-7 24-16,-38-1-26 15,0 1 14-15,1-1-19 16,-5 2-15-16,-2 0-10 16,-6 0-35-16,-7-4-173 15</inkml:trace>
  <inkml:trace contextRef="#ctx0" brushRef="#br0" timeOffset="208366.302">12616 8863 544 0,'0'0'66'0,"0"0"-18"16,0 0-34-16,0 0-14 16,0 0 7-16,0 0 10 0,0 18 34 15,-1 2 28 1,-2 3-2-16,-1 5-34 0,-4-1-12 15,2-2-18-15,-3 1-10 16,2-6 5-16,2-3-3 16,-1-5-5-16,4-3-8 15,2-5-53-15,0-4-25 16,0 0-29-16,8-13 2 16,7-10-147-16</inkml:trace>
  <inkml:trace contextRef="#ctx0" brushRef="#br0" timeOffset="208716.096">12687 8939 355 0,'0'0'121'16,"0"0"39"-16,0 0-82 15,0 0-40-15,0 0-19 0,0 0-10 16,2-4-6-16,-1 4 0 16,2 6-2-16,-1 9-1 15,-2 6 19-15,0 3-6 16,-2 2 2-16,-10-1-15 15,-3 0 3-15,3-5 0 16,-1-4 2-16,5-7-5 16,5-4 1-16,2-5-1 15,1 0 7-15,0 0-1 16,0 0-6-16,1-8-6 16,10 1-1-16,2 1 14 15,2 4-8-15,0 1 1 0,4 1-6 16,1 0 6-16,1 0 2 15,0 0-2-15,1 1-1 16,-3 0 1-16,0 0 6 16,-2-1-6-16,-1 0-52 15,-5 0-65-15,-3-3-188 16</inkml:trace>
  <inkml:trace contextRef="#ctx0" brushRef="#br0" timeOffset="209034.313">12972 9012 615 0,'0'0'21'0,"0"0"13"0,0 0-24 16,0 0-3-16,0 0 27 15,0 0 8-15,0 0-13 16,0 0-24-16,0 0-5 15,0 10 0-15,0 6 19 16,0 3 0-16,0 3 5 16,0-1-9-16,0-2 9 15,-6-4-17-15,4-3 10 16,0-4-15-16,2-1-1 16,0-4-1-16,0-2-3 0,0-1-18 15,0 0-40-15,0 0-27 16,0 0-51-16,5-8-363 15</inkml:trace>
  <inkml:trace contextRef="#ctx0" brushRef="#br0" timeOffset="209849.176">12504 9489 512 0,'0'0'147'16,"0"0"-122"-16,0 0-3 15,0 0 3-15,0 0-8 16,0 0 10-16,0 5-26 16,0 5 7-16,1 3 37 0,1 5-13 15,-2 0-15-15,0 0 8 16,0 2-6-16,0-2-5 15,0 0-13-15,0 0 4 16,-4-2-1-16,3-2-4 16,0-2-6-16,1-4-41 15,0-2-44-15,0-4-38 16,9-2-125-16</inkml:trace>
  <inkml:trace contextRef="#ctx0" brushRef="#br0" timeOffset="210240.632">12739 9481 721 0,'0'0'31'0,"0"0"10"16,0 0-41-16,0 0 0 16,0 0 0-16,0 0 3 15,-15 23 29-15,1-7-6 16,-1 2-10-16,0-1-8 15,1-4-7-15,4-1 0 16,2-7 1-16,6-1-4 16,0-4 4-16,1 0-2 15,-1 0 9-15,0 0-9 16,0 0 0-16,2 0-25 16,0 0 6-16,0-2-9 15,0 2 23-15,0 0 1 0,0 0-1 16,2 0 5-16,10 0 3 15,2 0 6-15,4 0 21 16,2 2-7-16,0 0-9 16,-1 1-1-16,-3-2-7 15,-2 1-6-15,-2 1-13 16,0-3-65-16,1 0-31 16,-3 0-152-16</inkml:trace>
  <inkml:trace contextRef="#ctx0" brushRef="#br0" timeOffset="210525.615">12861 9597 616 0,'0'0'57'16,"0"0"-49"-16,0 0-7 15,0 0 2-15,0 0 5 16,0 0 8-16,2-2-16 16,2 2 0-16,1 0 5 15,0 0-2-15,0 0 4 16,-2 0 7-16,4 0-3 16,-1 0-5-16,2 0-6 15,1-1-2-15,-3-1-37 16,1 1-107-16,-5-3-304 0</inkml:trace>
  <inkml:trace contextRef="#ctx0" brushRef="#br0" timeOffset="210952.165">12965 9565 535 0,'0'0'71'0,"0"0"-6"16,0 0-48-16,0 0 28 15,0 0-15-15,0 0-12 16,-25-5-16-16,13 11 8 16,0 6-9-16,0 2 5 15,2 1 3-15,1 1 11 0,3-2 4 16,3 1-6-16,1-5-3 16,2 1-3-16,0-5-7 15,2 0-2-15,10-3-2 16,4-1 10-16,4-2 2 15,-4 0-6-15,1 0 2 16,-5 0-7-16,-4 3-2 16,-4 1-3-16,-4 2 0 15,0 2-2-15,0 2 4 16,0 3 1-16,0 1 10 16,-9-1-9-16,-1-2 3 15,-1 0 1-15,-2-4-3 0,1 0 3 16,-2 1-3-16,3-3 1 15,-1 0-3-15,2-1-33 16,0 0-12-16,1-1-34 16,-2-1-41-16,2-2-200 15</inkml:trace>
  <inkml:trace contextRef="#ctx0" brushRef="#br0" timeOffset="211822.707">13252 9157 548 0,'0'0'105'0,"0"0"-32"16,0 0-57-16,0 0-11 15,0 0-3-15,0 0 2 0,2 9-2 16,6 2 28-16,2 0-5 15,6 1 5-15,2-1-8 16,5-3-5-16,2 1-3 16,3-2-10-16,0 3 21 15,0 1-17-15,0 0-1 16,2 1-7-16,-4-2 5 16,-3 2 9-16,-2-2-14 15,-6-1-2-15,-3 0-1 16,-5 1 2-16,-2-2-16 15,-3 2-8-15,-2 0-40 16,0 1-13-16,-9 0-15 16,-5 0-147-16,-6-2-120 15</inkml:trace>
  <inkml:trace contextRef="#ctx0" brushRef="#br0" timeOffset="212147.216">13290 9629 350 0,'0'0'76'0,"0"0"-67"16,0 0 14-16,0 0 80 16,0 0-22-16,0 0-9 0,34 5-13 15,-17-5-14-15,1 0-9 16,4 0-10-16,-1 0-15 15,2 0-2-15,0-1 7 16,-1 0-16-16,3 0 8 16,-2-2-6-16,-5 1 4 15,-2 1-3-15,-5-1-2 16,-5 1-2-16,-4 1-4 16,-2-4-25-16,0-1 20 15,0-4-87-15,0-8-101 16,-5-5-222-16</inkml:trace>
  <inkml:trace contextRef="#ctx0" brushRef="#br0" timeOffset="212893.497">13649 9181 506 0,'0'0'101'0,"0"0"19"16,0 0-63-16,0 0-35 15,0 0-11-15,0 0-2 16,0-6-9-16,0 6 4 15,0 11-4-15,8 4 15 16,3 2 1-16,5 3-6 16,1 2-9-16,0 3 2 15,2 0-1-15,-1 0-1 16,-3 1 12-16,-5 2-12 16,-5 1-1-16,-5 1 0 0,0 0 5 15,-12 0-1 1,-9 3-3-16,-4 2-1 15,-7-1 9-15,0 1-5 0,-4-7-3 16,2-6-1-16,4-5 0 16,3-5-8-16,3-5 8 15,8-4 5-15,2-1-1 16,4-2 1-16,2 0-5 16,3 0-32-16,3 0-12 15,2 0-7-15,2 0-127 16,12 0-216-16</inkml:trace>
  <inkml:trace contextRef="#ctx0" brushRef="#br0" timeOffset="214500.739">14209 9274 587 0,'0'0'17'0,"0"0"-3"16,0 0-1-16,0 0-6 15,-61 13 4-15,47-2 6 16,-1 1-6-16,8-4-7 16,2 2 8-16,5-1-12 15,0 0 0-15,0-1-8 0,8 1 7 16,4 1 2-16,5 1 9 16,1 2-3-16,-2 1 5 15,-4 0-11-15,-4 3 6 16,-6-1-6-16,-2 0 7 15,-1 0 1-15,-14-1 19 16,-1-2-11-16,-2-3-6 16,4-3-6-16,3-4-5 15,5-3 4-15,4 0 8 16,2 0-12-16,0 0-1 16,0-2-9-16,7-3 6 15,10 0-5-15,5-1 9 16,2 1 0-16,1 1 0 0,1-2 3 15,-2 3-3-15,0-3 0 16,-1-1 0-16,-2-2 6 16,-1-1-12-16,-3-2 8 15,-2 0-4-15,-6 2 3 16,-4 4-1-16,-4 1 0 16,-1 2-2-16,0 2 2 15,-6 1-9-15,-7 0 2 16,-1 1 7-16,-1 9 4 15,3 2-2-15,-1 1 0 16,4-1 0-16,3 0-2 16,4 0 0-16,2 0-3 15,0-1 3-15,5-1 0 0,4-5 6 16,3-1 0-16,1-3-1 16,1-1 2-16,-3 0-3 15,-1 0 6-15,-4-7-6 16,-1-2-3-1,-3-2 8-15,-2 0-9 0,0-2-12 16,0-1 0-16,-3 2 0 16,-1 4-1-16,-1 2 7 15,1 5 2-15,3 1-3 16,0 0-5-16,0 0-9 16,1 0 6-16,-2 9 5 15,2 1 7-15,0-2 1 0,0 1 1 16,0-3 0-1,0-1-2-15,5-1 0 0,2-1-5 16,2-3 8-16,2 0 0 16,3 0 2-16,2-3-2 15,0-6 0-15,2-1 1 16,-2 1-1-16,-2 0 7 16,-2 5-1-16,-2 1 0 15,-5 3 9-15,-3 0-9 16,0 0-6-16,-2 7-9 15,0 6 9-15,0 3 12 16,-4 1-5-16,-3-1 5 16,0-4 5-16,5-4-12 15,2-5-5-15,0-3-5 16,0 0-23-16,7-3 21 0,8-11-26 16,2-5-74-16,-1-1-101 15,-3 2 38-15,-2 3 123 16,-3 7 47-16,-4 4 85 15,-1 4-51-15,-1 0-10 16,1 0 2-16,-1 0 63 16,2 4-22-16,0 3-4 15,3-2-22-15,2-2-7 16,0-1-14-16,1-1 8 16,-1-1-19-16,-1 0 11 0,2 0-8 15,-3 0 9 1,1-4-8-16,-1-2 6 0,0 0-2 15,1 0-1-15,0-3-11 16,2-2-2-16,-1 0 1 16,1 0-3-16,-1 0-1 15,-3 1-7-15,-2 4 2 16,-3 1-3-16,-1 3 3 16,0 2-2-16,0 0-2 15,-1 0 8-15,-9 10 1 16,-1 5 8-16,-3 5-3 15,4-1-2-15,2 0 1 16,4-1 9-16,4-5-12 16,0-1 6-16,1-4-5 15,10-3 1-15,5-1 2 0,6-2-5 16,7-2 0-16,4 0-4 16,3 0-102-16,0-9-166 15</inkml:trace>
  <inkml:trace contextRef="#ctx0" brushRef="#br0" timeOffset="-213180.377">15108 9580 669 0,'0'0'89'16,"0"0"-58"-16,0 0-23 15,0 0-8-15,0 0 17 16,0 0 11-16,12-7 16 15,6-4-21-15,3-4-6 16,-1 0-17-16,-1-2 0 16,-1 0 5-16,-3-1-5 15,-1-2 0-15,-7 0 0 16,-2 1-5-16,-4 0-3 16,-1 2-9-16,0 6-5 0,0 5 22 15,0 4-8-15,0 2 7 16,0 0-7-16,0 0-34 15,-1 5 24-15,-4 8 17 16,0 1 1-16,-2 2 4 16,3 0 0-16,-1 2-3 15,2-3-1-15,2 0-5 16,1-3 4-16,0 0 2 16,0-3-6-16,4 0 0 15,7-3 5-15,3-3-6 16,5-3 6-16,3 0 4 15,2-3-4-15,0-7-7 16,-3 2-4-16,0 0 5 16,-6 6 6-16,-3 0-5 15,-6 2 5-15,-1 0-14 0,-3 3 5 16,-2 9 1-16,0 3 8 16,0 2 7-16,-7 0 1 15,1-4 2-15,-1-1-7 16,2-5-1-16,2-4-1 15,3-1 0-15,0-2 3 16,0 0-2-16,0-2-2 16,3-9-11-16,10-2-43 15,0 2 1-15,0 2 39 16,-1 3 3-16,-2 4 10 16,-3-1 1-16,-2 1 0 15,-1 0 3-15,-3-1 9 0,0 0-1 16,2 0 9-16,1-1-15 15,1-1 2-15,3 0 0 16,1 0-4-16,0-1 5 16,-1-1-1-16,-1 1 4 15,1-2-2-15,0 0-3 16,-1 1-4-16,0 0 1 16,-2 2 0-16,1 0 2 15,-2 1-5-15,-1 1 0 16,-1 3 1-16,-1 0-1 15,-1 0-1-15,0 0 0 16,0 0-10-16,0 0 1 16,-3 0 2-16,-9 9 8 15,-3 3 10-15,-2 1-3 16,-1 1-4-16,0 1 0 0,2 2 4 16,5-1-3-16,0 2 6 15,6-2-6-15,3-2 4 16,2-3-8-16,0-4 2 15,2-4-11-15,7-1 5 16,5-2 4-16,-1 0 30 16,1-2-14-16,2-10-7 15,-3-3-1-15,3-2-4 16,-2-2 4-16,-3-3-5 16,1-1 2-16,-3-4-4 15,-3 1 1-15,2 2 0 16,-4 5-2-16,-1 7 0 15,-2 4 0-15,0 6 0 0,-1 0-2 16,0 2-1-16,0 0 3 16,0 0 0-16,0 0-2 15,0 0-5-15,0 4 7 16,-3 7 2-16,-3 1 0 16,4 3 1-16,-1 0-3 15,1 3 0-15,2-1 2 16,0-3 6-16,0-3 0 15,5-2-6-15,1-5-2 16,3-2 1-16,5-2-1 16,2 0 11-16,2 0-10 15,3-9 1-15,1-4-2 0,1-2-2 16,-5-1-12-16,-2 2-14 16,-7 0 20-16,-7 8 8 15,-1 1-6-15,-1 3 3 16,0 2 1-16,0 0-7 15,0 0 2-15,0 0 7 16,-4 4 0-16,-1 5 0 16,1 0 2-16,1 1 0 15,0 0-2-15,1 0 3 16,2 1-1-16,0-3 4 16,0 0-6-16,2-2 0 15,7-3-6-15,1-3 6 0,4 0 8 16,1 0-7-1,-1-6 8-15,2-7-4 0,-2-3 0 16,-3-1-1-16,-3 0-1 16,-2-2 0-16,-2 0 4 15,-4 0-7-15,0 3-4 16,0 3 4-16,-7 5 5 16,-5 3 0-16,-3 3-5 15,0 2-23-15,-3 0 23 16,3 2-25-16,4 7 25 15,5 0-56-15,5 1-20 16,1-2-31-16,5-2-108 16,13-3-108-16</inkml:trace>
  <inkml:trace contextRef="#ctx0" brushRef="#br0" timeOffset="-212926.786">16001 9376 553 0,'0'0'113'0,"0"0"-93"16,0 0-17-16,0 0-3 16,0 0 18-16,0 0 14 15,-44 58-9-15,38-41-4 16,0-1-5-16,3-1-5 16,3 1-7-16,0-3 2 0,0-4-4 15,9-2-2 1,4-4 2-16,3-3 0 0,2 0 5 15,0 0-5-15,0-7-21 16,-3-2-61-16,-6-3-77 16,-7 2-278-16</inkml:trace>
  <inkml:trace contextRef="#ctx0" brushRef="#br0" timeOffset="-211582.68">14355 9693 527 0,'0'0'47'0,"0"0"-26"16,0 0-8-16,0 0 25 15,0 0-3-15,-16 66-5 0,5-47-15 16,0 3 11-16,-4 1-13 16,-4 2-7-16,-4 3-5 15,0 0 19-15,-4-2-18 16,-2-2 6-16,-1-2-8 15,0-3 1-15,3-2 2 16,0-2 0-16,0-3 8 16,0-3-10-16,1 0 8 15,1-2-4-15,-1 0 15 16,0-3-20-16,2 3 0 16,0-3 2-16,4-1 2 15,1-1-8-15,0-1 6 16,1 0-13-16,1 1 22 15,-2-2-4-15,3 0-7 0,-3 0 5 16,-1 2-5-16,-2 0-20 16,-2 3 6-16,-2-1 11 15,1 0 2-15,-1 1-13 16,2 1 13-16,-2-1 2 16,0 0 0-16,2 0-1 15,-1-1-8-15,0-2 8 16,1 2 12-16,0-2-12 15,1 1-3-15,3-1 3 16,6-2 21-16,2 2-19 16,3 1 10-16,2 0-12 15,2-1 4-15,2 0-8 16,1-1 4-16,2 0-1 0,0-1-2 16,0 1-12-16,0-1-16 15,0 0-8-15,0 0-10 16,0 0-28-16,0 0-65 15,6-7-17-15</inkml:trace>
  <inkml:trace contextRef="#ctx0" brushRef="#br0" timeOffset="-211245.824">13410 10033 371 0,'0'0'35'0,"0"0"-21"16,0 0-7-16,0 0 9 15,0 0 19-15,-57 55 14 16,48-43-14-16,1 2 0 16,-2 0-15-16,2 0 2 15,-2 0-1-15,4 0 14 16,-1 2-18-16,0 0-3 15,0 1 1-15,4-1-7 16,3 1-8-16,0-3-1 16,0-1 0-16,13-2 2 15,9-4-1-15,6-6 10 0,5-1 5 16,6 0-10 0,0-10-5-16,-5-4-94 0,-5-5-272 15</inkml:trace>
  <inkml:trace contextRef="#ctx0" brushRef="#br0" timeOffset="-204865.401">12546 11005 295 0,'0'0'56'16,"0"0"-18"-16,0 0-10 15,0 0 4-15,0 0 20 16,0 0-6-16,0 0-33 16,0 0-8-16,-4 0 0 0,4 0-5 15,0 0 3 1,0 3-6-16,0 2 6 0,0 1 14 16,0 3-3-1,2 0 12-15,2 4-15 0,1 0 13 16,0-2-7-16,2 2-2 15,1-2-4-15,-2 1-9 16,4-2 14-16,1 3 2 16,4-4-2-16,0 1-11 15,3-4 1-15,-1 2 0 16,5-6 0-16,5 2 3 16,3-3 8-16,2-1-9 15,1 0 1-15,1 0-5 16,4 0-4-16,-1-1 4 15,3-5-4-15,1 0 3 0,-5-1-5 16,0 1 2-16,-1-1 0 16,-3-2 4-16,-1 0-4 15,-3 1 0-15,-4 0 0 16,-2-1-1-16,-2 1 1 16,-2-2 1-16,2 3 2 15,-1-1-5-15,1 0 2 16,-1 1 0-16,3-1-1 15,-1 0 8-15,-1 1-13 16,-2 0 6-16,1-2 0 16,1 0-2-16,1 1 4 15,-1-2-2-15,1 0 8 16,4 0-8-16,0-3 0 16,4 0-1-16,-2-1 1 0,-2 0 0 15,1 0-4-15,-6 1 6 16,1 1-8-16,-3 0 9 15,0 0-3-15,-2-1 3 16,-1 0-3-16,2 1 5 16,-3 3-4-16,-1 2 0 15,-2 0 6-15,-1 2-6 16,-1-1 0-16,-1 2 0 16,0 0-1-16,1 0 6 15,0 0-5-15,0-2-1 16,0 2 0-16,-2 1 0 15,-2-1 0-15,0 4 0 16,-4-2 0-16,-1 2 0 0,0 0 0 16,0 0-1-1,0 0-4-15,0 0 1 0,0 0-35 16,0 0-25-16,0 4 5 16,-9 4 13-16,-4 0-137 15,-3-3-81-15</inkml:trace>
  <inkml:trace contextRef="#ctx0" brushRef="#br0" timeOffset="-204423.759">13705 10663 338 0,'0'0'79'16,"0"0"-14"-16,0 0-25 15,0 0-22-15,0 0 4 16,0 0 23-16,17-3-4 16,-5 3-7-16,2 0-16 15,2 0 1-15,4 5 0 16,0 0-4-16,3 1 1 15,1 1-12-15,0-1 15 0,1 1-15 16,1 4 9 0,-3-2-3-16,-1 4-3 15,-4 2-4-15,-4 0 2 0,-5 5-4 16,-4-1-2-16,-3 3-4 16,-2 1 3-16,0-2 4 15,-12 3 5-15,0-3-6 16,-1-3 2-16,-1-3-3 15,2-3 6-15,1-1-6 16,2-3-9-16,0 1-45 16,-4-1-54-16,-2-6-195 15</inkml:trace>
  <inkml:trace contextRef="#ctx0" brushRef="#br0" timeOffset="-199522.192">19405 10545 509 0,'0'0'37'15,"0"0"47"-15,0 0-48 16,0 0-21-16,0 0 3 15,0 0-18-15,0 0 18 16,0 0-14-16,-5-29 2 16,5 26 6-16,0-1-1 15,0 2-11-15,0 1 31 16,0 1-7-16,0 0-24 16,0 0 11-16,0 0-7 15,0 0 1-15,0 0-5 16,0 1-5-16,0 8 5 15,1 2 0-15,1 2 9 16,-1 2 0-16,0 0-8 0,1 1 11 16,0 3-10-16,1 0 10 15,-2-1-6-15,0 0 5 16,0 0-9-16,0 0 5 16,2 0-7-1,-1-3 3-15,-1-5-3 0,0-2 3 16,1-3-3-16,-2-3 1 15,0-2-1-15,2 0 4 16,-1 0 16-16,2 0 5 16,6 0 2-16,2-6-4 15,8-5-12-15,3-2-7 16,4 0 2-16,2-1-5 0,4 2 2 16,-1-3-3-16,1 0 2 15,1 0-2-15,-2 2 0 16,-2 1 0-16,-7 2 0 15,-7 6 1-15,-6 1-1 16,-7 3-12-16,-2 0-33 16,0 0-31-16,0 0-39 15,0 7-19-15,-11 4-55 16,-4 0-193-16</inkml:trace>
  <inkml:trace contextRef="#ctx0" brushRef="#br0" timeOffset="-198324.412">18829 11278 333 0,'0'0'163'16,"0"0"-84"-16,0 0-59 15,0 0 6-15,0 0 39 16,0 0-2-16,1-5-16 16,-1 5-16-16,0 0-10 15,0 0-15-15,0 0-3 0,0 0-3 16,1 0 0-16,-1 0-6 16,3 0-1-16,0 2 7 15,0 7 4-15,3 0-4 16,-2 2 0-16,1 2 5 15,-3-1-5-15,0 1 4 16,0-2 1-16,-2 0-5 16,2-2 1-16,-2-4-1 15,0 1 0-15,0-2 5 16,1-3-3-16,-1-1-1 16,3 0-1-16,4 0-3 15,5-6 3-15,11-6 0 16,4-6-30-16,3 2-21 15,-5 0-13-15,-5 2-48 0,-11-1-180 16</inkml:trace>
  <inkml:trace contextRef="#ctx0" brushRef="#br0" timeOffset="-196814.043">15825 10950 30 0,'0'0'365'0,"0"0"-294"15,0 0-54-15,0 0-12 16,0 0 0-16,0 0 41 0,-2-2-4 15,2 2-16-15,0 0-5 16,0 0-6-16,0 0 5 16,0 0-9-16,0 0 1 15,0 0-3-15,7 0-7 16,5 0 26-16,3 0-21 16,4 4 0-16,2 1 1 15,1-1-7-15,2-1 6 16,2 1-2-16,-1 0-5 15,4 1 3-15,1-1-5 16,4 1 5-16,3 2-4 16,3-3 3-16,2 4-2 15,-1-3 7-15,-1 2-14 0,-1-3 15 16,2 1-8 0,0-2 0-16,-3 0-2 0,-2-3 2 15,-7 0 1-15,-7 0 0 16,-7 0 3-16,-8 0-1 15,-4 0 4-15,-1 0 17 16,-2 0 17-16,0 0-12 16,0 0-11-16,0 0 1 15,0 0-17-15,0 0 14 16,0 0-15-16,0 0 7 16,0 0-8-16,0 0 0 15,0 0 0-15,0 0 0 0,0 0-18 16,2-4-50-1,0-2-5-15,-2 1-5 0,2-4-118 16,-2-3-260-16</inkml:trace>
  <inkml:trace contextRef="#ctx0" brushRef="#br0" timeOffset="-190652.613">18206 3880 559 0,'0'0'2'15,"0"0"-4"-15,0 0 4 16,0 0-2-16,73-26 1 16,-35 23 5-16,7 3-5 15,6 0 6-15,8 0-4 16,13 0-3-16,13 3-3 15,9 2-3-15,11 3 6 16,4-4-4-16,6 1-6 16,6-3 6-16,2-2 4 15,4 0 0-15,1-4 4 16,-8-3-4-16,-4 1-9 16,-7-1-24-16,-8 0-18 15,-6 0 9-15,-1-2 18 0,-3 0 11 16,2-4-1-16,3 0 14 15,-3-1 0-15,-2 3 4 16,-6 0 18-16,-11 3 10 16,-15 0-20-16,-15 0 22 15,-15 3-16-15,-12 0-2 16,-6 3-3-16,-7 1-12 16,-2 1 2-16,-2 0-3 15,0 0-13-15,-2 2 7 16,-10 10 6-16,-3 2 43 15,-2 2-2-15,0 4-15 16,1 7-4-16,0 8-11 0,-2 12 20 16,3 13-14-1,3 9-5-15,3 9-5 0,3 5 2 16,3 1-7-16,3 3-2 16,0-2 0-16,0-4 0 15,0-6 0-15,0-10 6 16,0-6-5-16,0-12-1 15,-1-3 0-15,-8-9-7 16,-1-8 6-16,0-10 1 16,1-6-2-16,0-5 2 15,0-5-8-15,-8-1 0 16,-8 0 8-16,-10-9 0 16,-14-4-7-16,-12-2 6 0,-11 2-12 15,-11-1-18 1,-13 2 14-16,-8 3-4 0,-6 0 11 15,-3-1 20-15,1 0 17 16,-1 1-10-16,-1-1 3 16,1 1 2-16,-5-1-22 15,-4 2 0-15,-6-1-4 16,-9-1 4-16,-4 1-30 16,-3-2 30-16,4-2 15 15,13-4-14-15,17-2 43 16,24-1 6-16,21-1-16 15,16 5 16-15,11 1-50 0,5 2 0 16,6 5-2 0,4 0 4-16,4 3 3 0,7 2-3 15,2 0 1-15,2-1 4 16,-1-2-7-16,-1-3 5 16,1 0-1-16,0-2-8 15,4-2 4-15,1-1-9 16,2-3 2-16,2-4 1 15,0-5 5-15,0-1-8 16,5-7 9-16,3-7 1 16,0-2-1-16,0-6-5 15,-1 0 5-15,2 1 9 16,0-2-9-16,3 0 1 16,-1-1-2-16,2 1 6 15,2 0-7-15,0 2 3 0,3 2-1 16,0-5 11-16,-1-1-11 15,-1 0-3-15,-2 1 3 16,-3 8-9-16,0 8 2 16,-6 8-8-16,-1 11 15 15,-2 6-1-15,-1 5 1 16,-1 5-5-16,0 0-4 16,0 0-23-16,0 7-13 15,0 7 36-15,0 1 9 16,0 0 1-16,0 0-1 15,0-1 0-15,1-1 0 16,6-4-4-16,4 0-5 16,3-3-12-16,7-1-5 15,9-3 1-15,11-2-61 0,5 0-119 16</inkml:trace>
  <inkml:trace contextRef="#ctx0" brushRef="#br0" timeOffset="-189713.841">18225 3673 63 0,'0'0'87'0,"0"0"1"16,0 0-19-16,0 0-43 16,0 0 19-16,0 0-1 15,0-5 27-15,0 3-13 16,0 0-26-16,0 2-9 15,0 0-8-15,6 0-13 16,3 0-2-16,7 9 0 16,5 2 0-16,4 3 11 0,4 0-3 15,5 0-7-15,3-1 1 16,5-1 10-16,6-3-4 16,5-3 2-16,8 1 0 15,5 0-9-15,4 3 17 16,-3 2-12-16,-3 1-6 15,-10 2 0-15,-5 2 0 16,-5 1 0-16,-7 0 0 16,-5 0 2-16,-1-3 3 15,-5-2-5-15,1-1 0 16,0-4 5-16,0-3-5 16,0-3-22-16,-3-2 2 15,0 0-9-15,-3 0-57 0,-9 0-70 16,-6 0 78-16,-6-4-103 15</inkml:trace>
  <inkml:trace contextRef="#ctx0" brushRef="#br0" timeOffset="-189108.876">18458 3822 362 0,'0'0'93'0,"0"0"-93"16,0 0-13-16,0 0 13 16,-14 70 6-16,6-31 26 15,0 6 44-15,-3 6-40 16,-2 5 4-16,1 5-12 15,-3 5-14-15,1 0 0 16,-1 6 5-16,-2 2-17 0,3-3-1 16,1-5 0-1,3-10 3-15,6-16-3 0,4-10-1 16,0-12-10-16,1-9-26 16,10-7-21-16,4-2 2 15,7-13-42-15,6-20-241 16</inkml:trace>
  <inkml:trace contextRef="#ctx0" brushRef="#br0" timeOffset="-188763.505">18914 3844 568 0,'0'0'1'16,"0"0"-2"-16,0 0-33 15,0 0 21-15,0 0 13 16,0 90 61-16,0-41-4 16,-8 6 5-16,2 5-22 15,-3 3-17-15,-3 4 1 16,0 2-6-16,-1 5 0 15,2-1-14-15,2-2-3 0,5-7 0 16,3-11 0 0,1-10 2-16,0-7-3 0,5-10-21 15,8-9-44-15,6-9-21 16,4-8-41-16,6-13-240 16</inkml:trace>
  <inkml:trace contextRef="#ctx0" brushRef="#br0" timeOffset="-188461.558">19423 4093 686 0,'0'0'0'0,"0"0"-13"0,0 0-79 16,0 0 76-16,-1 75 16 15,-8-37 16-15,0 7 37 16,3 7-25-16,-1 4 3 16,-1 8-1-16,2 2 2 15,0 2-6-15,1-5-16 16,2-5-10-16,3-10 0 16,0-9 0-16,0-9-3 15,8-9-30-15,3-12-18 16,9-9-33-16,7-4-15 15,8-27-118-15</inkml:trace>
  <inkml:trace contextRef="#ctx0" brushRef="#br0" timeOffset="-188169.295">20061 3993 662 0,'0'0'0'0,"0"0"-6"16,0 0-4-16,0 0 2 15,18 67 8-15,-18-22 4 16,-3 8 27-16,-12 8-7 16,-2 2 16-16,0 5-19 0,0 4-8 15,3-2 7-15,4-5-17 16,5-9 0-16,5-15-6 15,0-12 0-15,4-11-5 16,9-12-44-16,5-6 18 16,6-6-49-16,1-25-161 15</inkml:trace>
  <inkml:trace contextRef="#ctx0" brushRef="#br0" timeOffset="-187896.918">20679 3947 690 0,'0'0'17'0,"0"0"-9"16,-2 73-8-16,-6-31 0 15,-2 6 6-15,3 1 19 16,-2 5-4-16,2-1-2 15,-2 1-2-15,0 0-12 16,-3 0 6-16,-2-1-11 16,2-3 0-16,-4-1-36 15,-1-2-36-15,-6-7-72 16,-2-7-276-16</inkml:trace>
  <inkml:trace contextRef="#ctx0" brushRef="#br0" timeOffset="-187189.673">19695 4622 599 0,'0'0'7'0,"0"0"23"16,0 0-24-16,0 0-6 15,0 0 0-15,0 0 18 0,-15 89 36 16,6-48-15 0,0 5 4-16,0-1-3 0,0 0-5 15,0-3-14-15,0-5-5 16,2-1-6-16,-2-5 1 16,1-3-5-16,0-4-5 15,1-4 2-15,0-4-3 16,0-3 0-16,0-5-21 15,1-3-24-15,0-3-26 16,-3-2-51-16,-1 0-105 16</inkml:trace>
  <inkml:trace contextRef="#ctx0" brushRef="#br0" timeOffset="-186864.133">19386 5059 394 0,'0'0'213'16,"0"0"-160"-16,0 0-28 15,0 0-21-15,0 0 24 16,0 0 10-16,6-25-12 16,-2 25-26-16,3 5 4 15,3 10-3-15,-1 8 18 16,-1 4 9-16,-1 3-8 15,-2-2-1-15,1-2-10 16,-2-8-6-16,4-5 5 0,0-5 2 16,2-5-10-1,6-3 11-15,6-1 4 0,10-13-6 16,7-7-9-16,4-5-39 16,2 1-63-16,-3 4-53 15,-5 3-161-15</inkml:trace>
  <inkml:trace contextRef="#ctx0" brushRef="#br0" timeOffset="-186412.796">20315 4763 638 0,'0'0'0'0,"0"0"-14"16,0 0 14-16,-6 56 0 0,1-26 35 15,-2 3 14-15,2 0 10 16,-1 2 7-16,0-3-20 16,0 0-6-16,4-2-19 15,1-2-19-15,0-1 12 16,1-4-12-16,0 1 1 15,-1-6-3-15,-1-1 0 16,-2-7-25-16,-3-1-45 16,-2-5-25-16,-4-4-28 15,-7 0-174-15</inkml:trace>
  <inkml:trace contextRef="#ctx0" brushRef="#br0" timeOffset="-186202.649">20095 5081 748 0,'0'0'55'0,"0"0"-55"16,0 0-6-16,0 0 4 15,0 0 2-15,14 59 2 16,-4-42-1-16,0-4 9 16,3-2-9-16,3-1 8 15,3-4 6-15,5-3-15 16,4-3-3-16,3 0-39 15,1-3-53-15,-5-9-168 16</inkml:trace>
  <inkml:trace contextRef="#ctx0" brushRef="#br0" timeOffset="-183040.744">19505 3313 362 0,'0'0'90'16,"0"0"-26"-16,0 0 14 15,0 0-64-15,0 0 13 16,0 0 4-16,0 0-24 15,43-26-5-15,-27 28 12 16,2 12-10-16,-3 2 2 0,-1 5 7 16,-2 2-10-16,-4 3 0 15,-3 6 13-15,-5 1 3 16,0 4 5-16,0 1 2 16,-7 2-12-16,0-2-5 15,-1-2 0-15,3-9-5 16,1-3-3-16,-1-7 1 15,1-5-2-15,0-6 4 16,2-4-8-16,-1-2-52 16,-2 0-16-16,-2 0-67 15,-5-14-79-15</inkml:trace>
  <inkml:trace contextRef="#ctx0" brushRef="#br0" timeOffset="-182783.249">19466 3600 630 0,'0'0'30'0,"0"0"-21"16,0 0-13-16,0 0 12 16,19 69-6-16,-10-44 15 15,3-4-6-15,-1-3-4 16,5-3 10-16,-1-5-13 15,0-5 1-15,0-5-4 0,1 0 4 16,0 0-3 0,0-15-2-16,-2-4-26 0,-5-12-102 15,-5-9-313-15</inkml:trace>
  <inkml:trace contextRef="#ctx0" brushRef="#br0" timeOffset="-182221.434">19560 3015 461 0,'0'0'105'0,"0"0"-105"16,0 0 6-16,0 0-6 15,0 0 10-15,0 0 8 16,-2 19 4-16,2-19 23 15,0 0 20-15,0 0 8 16,0 0-6-16,2-4-14 0,12-10-42 16,3-4-9-16,6-4 5 15,-2-2-7-15,1 1 0 16,-3-3-4-16,-3 1 2 16,-4 5 1-16,-6 7 1 15,-3 5 3-15,-2 5-3 16,-1 2-5-16,0 1-2 15,0 0-6-15,0 1 0 16,0 12 13-16,-2 3-2 16,0 2 4-16,0 1-2 15,2-2 0-15,0-1-1 16,0-1-4-16,11 0 2 16,4-1 2-16,4-2 1 0,7 1-32 15,1 0-35 1,0-3-56-16,-5-6-230 0</inkml:trace>
  <inkml:trace contextRef="#ctx0" brushRef="#br0" timeOffset="-180820.211">19146 5252 664 0,'0'0'26'0,"0"0"17"16,0 0-40-16,0 0 0 15,0 0-2-15,66-21-1 16,-39 21 4-16,6 0-2 15,2 0-2-15,-1 8 1 16,3 3-2-16,-1 1 1 16,0 1 0-16,1-1 3 15,0 0-3-15,2-3-11 16,-1-2-2-16,-3-3 6 16,-4-2 3-16,-11-2-26 0,-9 1 9 15,-6-1 9-15,-5 0 12 16,0 0-5-16,0 0-13 15,0 0 7-15,0 0-2 16,0 0 8-16,0 0 0 16,-1 0 5-16,0 2 16 15,-1 3-16-15,0 4-7 16,0 4 3-16,-1 4 4 16,-1 6 1-16,-2 5 22 15,-3 6 10-15,-2 7-12 16,-4 2-14-16,-2 3 16 15,1-2-1-15,2-6-11 16,-1-3 6-16,4-5-13 16,-3-3-1-16,2-2 5 0,-1-4-7 15,-1-3-1-15,1-5-1 16,0-4-7-16,-2-1 5 16,-1-3 3-16,-5-1 0 15,0-4 0-15,1 0-42 16,0-4 22-16,2-9-48 15,3-4 9-15,-2-7-113 16,4-6-222-16</inkml:trace>
  <inkml:trace contextRef="#ctx0" brushRef="#br0" timeOffset="-180400.091">19218 5336 609 0,'0'0'13'0,"0"0"-7"16,0 0-6-16,0 0-1 15,0 0-17-15,0 0 18 16,-47 86 6-16,31-43 21 15,1 4 0-15,2 3 23 0,2-2-23 16,0-2-5-16,6-4-12 16,-1-8-1-16,3-4-8 15,1-5 5-15,2-5-6 16,0-3 1-16,0-2-2 16,0 2 2-16,9-1 0 15,0 2 0-15,4 2-1 16,3 2 3-16,4-2-1 15,9-4-1-15,6-7 2 16,9-8-3-16,8-1-8 16,1-10 8-16,-1-8-4 15,-7-7-40-15,-8-2-100 16,-10-2-28-16</inkml:trace>
  <inkml:trace contextRef="#ctx0" brushRef="#br0" timeOffset="-180053.774">19300 5451 581 0,'0'0'16'0,"0"0"-16"16,0 0 0-16,-1 61 19 16,1-34-10-16,0 0 26 15,0 5-11-15,3-2-12 16,-2 1 13-16,-1-3-17 15,0-2 0-15,0-3-8 16,-2-4-38-16,-1-9-115 16,3-8-287-16</inkml:trace>
  <inkml:trace contextRef="#ctx0" brushRef="#br0" timeOffset="-179747.271">19523 5499 715 0,'0'0'19'16,"0"0"-19"-16,0 0-28 15,0 0-14-15,0 0 33 16,0 0-1-16,-33 53-21 16,12-39-10-16,0-3-20 15,2-1 14-15,5-4 47 16,3-1 4-16,5 1 30 15,3-2-45-15,1 0 21 0,2 0-10 16,0-2 0 0,0 3 14-16,5-1 44 0,10 0-30 15,2 1-17-15,3 0-4 16,3 0-5-16,-1-1-4 16,-2 0-132-16,-3-2-226 15</inkml:trace>
  <inkml:trace contextRef="#ctx0" brushRef="#br0" timeOffset="-178950.757">19576 5641 664 0,'0'0'23'0,"0"0"-14"16,0 0 10-16,0 0-19 15,0 0-8-15,0 0-5 16,-14 15 12-16,10-2 1 16,0 3 0-16,1 1 3 15,1 3 0-15,-3 1-3 16,-2 3-7-16,-2 0-55 15,-4-2-135-15,1-3-112 16</inkml:trace>
  <inkml:trace contextRef="#ctx0" brushRef="#br0" timeOffset="-178275.629">19257 6021 546 0,'0'0'15'0,"0"0"10"16,0 0-21-16,0 0-2 15,0 0 8-15,0 0 53 16,5 64 3-16,-10-30-17 16,-7 4 10-16,3 1-21 15,0 0-10-15,3-5-4 16,0-4-20-16,1-5 3 15,2-6-4-15,-1-3-1 0,-1-3-1 16,2-3-1 0,-3-4-29-16,-4 0-49 0,-1-1-46 15,-5-5-129-15,1-2-47 16</inkml:trace>
  <inkml:trace contextRef="#ctx0" brushRef="#br0" timeOffset="-178041.551">19030 6356 687 0,'0'0'47'15,"0"0"-41"-15,0 0-5 0,0 0-2 16,0 0 1-16,29 59 0 16,-26-36-1-16,-3 2 2 15,0 0 5-15,0-2 3 16,2-4 1-16,2-5-4 15,3-3-6-15,4-6-11 16,5-5 11-16,7-2-11 16,4-16-29-16,1-11-222 15</inkml:trace>
  <inkml:trace contextRef="#ctx0" brushRef="#br0" timeOffset="-177504.576">18843 6556 718 0,'0'0'27'0,"0"0"-24"16,0 0 1-16,0 0 1 15,0 0-5-15,86 35 1 16,-49-26 13-16,6-3-3 16,2 0 14-16,1 0-7 15,0-2-11-15,3 0-3 16,0-1-2-16,0-1 6 0,-6 1-8 16,-8-1-5-16,-8 1 1 15,-8-1 8-15,-7-1-3 16,-4 0-1-16,-6-1 2 15,-1 0-2-15,-1 0 0 16,0 0 2-16,0 0-3 16,0 0 1-16,0 0 0 15,0 0-3-15,0 3-1 16,0 3 0-16,0 6 0 16,-5 3 4-16,-2 6 5 15,-2 6-3-15,0 4 8 16,0 4 5-16,-5 0-13 15,3 2 15-15,-1-3-8 0,-2-2-4 16,0-2-2 0,1-2-3-16,-3-3 4 0,2-4-4 15,1-4-2-15,-3-3-33 16,-2-3-50-16,-3-5-39 16,-4-6-171-16</inkml:trace>
  <inkml:trace contextRef="#ctx0" brushRef="#br0" timeOffset="-177010.601">18791 6697 73 0,'0'0'500'15,"0"0"-387"-15,0 0-73 16,0 0-32-16,0 0-4 16,0 0-8-16,1 3 6 15,2 9-2-15,2 7 12 16,-4 3 1-16,-1 8 18 16,0 4-1-16,-3 6 1 15,-7 2-16-15,-3 0-1 16,0-2-2-16,1-3-5 15,3-1-1-15,2-7-3 16,0-4-1-16,4-5-2 0,1-8 4 16,0-4-4-1,2-4-5-15,0-4-5 0,0 0 0 16,0 0 2-16,13 0 8 16,9-6 7-16,11-5-7 15,4 2-1-15,4-2 0 16,2 2-5-16,5 3 6 15,2 2-1-15,-3 1 2 16,-3 2-1-16,-5-1 7 16,-7-3-4-16,-5 1-3 15,-9-2-1-15,-8 1-50 16,-9-3-8-16,-1-2-22 0,-7 0-171 16</inkml:trace>
  <inkml:trace contextRef="#ctx0" brushRef="#br0" timeOffset="-176695.95">18990 6754 593 0,'0'0'23'0,"0"0"-9"0,0 0-14 15,0 0 32-15,-3 76 1 16,2-50 12-16,-3 0-9 16,2 1-14-16,-3-2-10 15,0-5-6-15,1-2-3 16,4-5-3-16,0-4-36 15,0-7-51-15,0-2-95 16,4-6-53-16</inkml:trace>
  <inkml:trace contextRef="#ctx0" brushRef="#br0" timeOffset="-176372.784">19164 6765 577 0,'0'0'94'0,"0"0"-88"15,0 0-6-15,0 0-15 16,0 0 15-16,-46 65 1 16,21-45-1-16,0-1 9 15,4-3-6-15,3-3-3 16,5-6 0-16,6-2 0 16,3-5-1-16,4 0 0 15,0 0 0-15,0-7-35 16,6 0 35-16,5 3 1 15,-1 2 13-15,2 2 2 16,-1 0-3-16,-2 0 7 0,1 2-6 16,-1 5 6-1,1 1-9-15,-1 1-7 0,0-1 10 16,0-2-13-16,-1-2-14 16,-2-3-62-16,1-1-180 15</inkml:trace>
  <inkml:trace contextRef="#ctx0" brushRef="#br0" timeOffset="-176037.332">19230 6872 639 0,'0'0'76'0,"0"0"-62"15,0 0-14-15,0 0-4 16,0 0-2-16,0 0 6 15,0 37 3-15,0-24 5 16,-9 0 9-16,-4 1-3 16,-2 0-4-16,-1-4 5 15,5 0-13-15,2-5-4 16,6-2 8-16,1-2-7 16,2-1 2-16,0 0-1 15,0 0 13-15,5 2 13 16,8-1-10-16,5 0 20 15,-1 2-12-15,2-2-21 0,-4-1 0 16,-1 0-3 0,-4 0-8-16,-3 0-68 0,-2-5-45 15,-4-5-257-15</inkml:trace>
  <inkml:trace contextRef="#ctx0" brushRef="#br0" timeOffset="-174557.251">19323 6883 309 0,'0'0'124'0,"0"0"-101"15,0 0 36-15,0 0-16 16,0 0 16-16,0 0 9 16,26-36-4-16,-26 33 3 15,0 2-26-15,0-1-29 16,-5 2-6-16,-7 0 0 15,-3 0-6-15,-2 1 8 16,-1 6-8-16,2 2-6 16,-2 1 6-16,6-1 0 15,0 1 5-15,2-1-5 16,3 0 0-16,2-3 0 0,3 0-5 16,2-1 1-16,0 0 2 15,0-1-7-15,9-1 9 16,6-1-5-1,4 0 5-15,0 0 6 0,-5 1-3 16,-3 3-2-16,-7-3-2 16,-4 4-6-16,0 0 1 15,0 3 6-15,-11 1 0 16,-3 1 2-16,0-1 2 16,-1 0 0-16,2-1 1 15,1-2 9-15,0 1-13 16,3-3-1-16,-3-1 0 15,1-1-7-15,-3 1-55 16,-1-3-41-16,1-2-98 0,0 0-276 16</inkml:trace>
  <inkml:trace contextRef="#ctx0" brushRef="#br0" timeOffset="-167109.211">19970 6531 718 0,'0'0'37'16,"0"0"-3"-16,0 0-7 16,0 0-27-16,0 0 4 15,0 0-7-15,0 0 7 16,0 0-4-16,49-64 10 15,-32 42-8-15,0-2-2 16,-3-3 4-16,0-1-2 16,-3-1-2-16,-2-4-2 15,-4 0-5-15,-1-3 5 16,-2 3 1-16,-2 6-7 16,0 11-6-16,0 7 10 0,0 7 0 15,0 2-8 1,0 0 0-16,-6 9 0 0,-10 15 12 15,-4 8 1-15,-1 5 5 16,3 2 6-16,2-3-7 16,7-6 3-1,4-6-8-15,5-6-4 0,0-3 3 16,5-4 0-16,5-3-9 16,5-3 11-16,0-5-1 15,4 0 22-15,1 0-14 16,1 0-3-16,-3-8-4 15,-2-1 5-15,-5 2-6 0,-2 3 1 16,-6 2-1 0,-3 1 1-16,0 1-3 0,0 0 1 15,0 0 1-15,0 0-22 16,0 0 3-16,-3 0 19 16,0 0 1-16,-1 4 4 15,0 6-5-15,2 4-11 16,2 2 5-16,0 2 3 15,3-1 3-15,10-1 3 16,2-3-3-16,2-4 0 16,-1-2 0-16,-3-4 0 15,1-3 0-15,-5 0 0 16,4-2 0-16,-3-11 0 16,1-5-2-16,-2-3-10 15,-2 1-10-15,-2 2 7 0,-1 5 15 16,-3 7-1-1,0 3 2-15,0 3-1 0,-1 0 0 16,0 5-9-16,0 8 5 16,0 6 4-16,0 1 4 15,0 1 11-15,0 1 0 16,0 1-7-16,-1-4-3 16,-7 1-5-16,-3-3 6 15,-1-5-5-15,2-2 4 16,1-4-5-16,3-4-2 15,4-2 2-15,2 0 5 16,0-5-5-16,2-8-7 0,13-4-2 16,4-1-2-1,1 2 11-15,-1 2 0 0,-4 2 0 16,0 0 2-16,-2 0-2 16,-2 0 0-16,3 0 0 15,-4-4 9-15,2-1-8 16,0-1-1-16,0-2 0 15,-2-1 0-15,2-1 0 16,-1-2 0-16,-1 0 0 16,-1-1-2-16,-1 5-4 15,-1 8 6-15,-2 4 8 16,-5 4 2-16,0 4-8 16,0 0-2-16,0 0 0 15,0 4-12-15,0 12 4 16,0 6 8-16,-7 5 21 0,-2-1 2 15,2 1-12-15,0-2 10 16,1-4-4-16,0-2-15 16,3-3 3-16,0-5-4 15,2-1 0-15,1-3-1 16,0-5-31-16,0 0 1 16,0 0-23-16,0 1-38 15,0-2-70-15,-2 1-82 16</inkml:trace>
  <inkml:trace contextRef="#ctx0" brushRef="#br0" timeOffset="-166291.783">20240 6633 235 0,'0'0'234'0,"0"0"-110"16,0 0-80-16,0 0-21 15,0 0 3-15,0 0-13 16,50-55-8-16,-34 35 0 16,-2-1 2-16,1 0-2 15,-1 1-1-15,-1 5-4 16,-1 6 2-16,-4 3 2 15,-2 6-4-15,0 0 0 16,1 0 1-16,-2 3-1 0,2 9-6 16,-4 3 5-16,-3 2 2 15,0 0-1-15,0 0 0 16,0-2 14-16,-8 1-7 16,-1-5-1-16,1 0-4 15,1-4 3-15,4-3-5 16,1-2-3-16,2-2-9 15,0 0-10-15,0 0 16 16,7-5 6-16,6-5-1 16,-2 3 1-16,-1 1 0 15,-3 1 11-15,-1-1-2 16,1 0 2-16,0-3 2 16,0-3-4-16,0 0-5 0,1-5-2 15,1-2 0 1,2-6-2-16,-1-1-4 0,0-1 3 15,-1 0-7-15,-3 5 8 16,-1 5 3-16,-2 6-1 16,-2 7 22-16,-1 4 11 15,0 0-28-15,0 0-7 16,0 14-16-16,-1 5 16 16,-8 5 2-16,-1 4 12 15,1-2 8-15,-2 1-7 16,4 0-9-16,-2-4-5 15,1-4-1-15,0-1 0 16,1-3-20-16,3-8-46 0,3-2-26 16,1-5-130-16,3-12-238 15</inkml:trace>
  <inkml:trace contextRef="#ctx0" brushRef="#br0" timeOffset="-165971.569">20687 6275 643 0,'0'0'22'0,"0"0"2"15,-62 50-19-15,35-23-2 16,-2 0-1-16,1 1-1 16,2 1 0-16,4 1 2 15,1-6 3-15,8-1-4 0,3-8 0 16,6-6-4-16,4-4 0 15,0-5-9-15,0 0 11 16,0 0 31-16,9 0 4 16,9-5-12-16,5-1-18 15,-1 2 19-15,-1 1-5 16,-2 3-7-16,-1 0-6 16,0 0-5-16,-1 4-1 15,-2 3-27-15,-2 2-53 16,1 0-105-16,1-7-378 15</inkml:trace>
  <inkml:trace contextRef="#ctx0" brushRef="#br0" timeOffset="-165002.561">20714 6669 643 0,'0'0'56'15,"0"0"0"-15,0 0-24 16,0 0-14-16,0 0-1 16,0 0-2-16,54-47 2 0,-29 26-17 15,-1 0 9-15,0-4 1 16,0-4-8-16,-5-3-2 15,-3 1-1-15,-6 2-1 16,-1 7 2-16,-6 7 0 16,-2 9-1-16,-1 4-7 15,0 2 6-15,0 0-8 16,0 0-20-16,-4 5 30 16,-6 8 3-16,1 3-1 15,1 4 0-15,0 1 0 16,3 1-2-16,1-2 0 15,3 1-3-15,1-4 1 0,0-1 2 16,0-2 0-16,9-3 1 16,2-4 1-16,2-4-2 15,2-3 3-15,2 0 6 16,-2-2-1-16,-1-11-8 16,-4-2-1-16,-2 0-6 15,-5 2-4-15,-3 3-4 16,0 3-6-16,0 5 0 15,0 2-1-15,0 0-6 16,-5 4 24-16,-4 8 3 16,2 1-1-16,0 2 2 15,3 1 1-15,2 1 2 16,2-3-1-16,0-1-2 16,0-1 5-16,3-3-2 15,3-1-2-15,-1-5 5 0,-1-2-4 16,5-1 8-16,0 0 6 15,2-6-3-15,1-6-10 16,1-3 4-16,-1-2-1 16,2-1-6-16,-4 4 0 15,-2 5-6-15,-3 3 6 16,-3 5 1-16,-2 1-1 16,0 0-12-16,0 7-33 15,-5 7 45-15,-4 3-4 16,2 2 11-16,3-2-5 15,2-2-1-15,2-5-1 16,0-4 0-16,0-1 7 0,0-5-7 16,3 0 4-16,6 0 5 15,6-11 10-15,3-5-18 16,2-4-1-16,-1-2-2 16,-1-2-8-16,0 5 5 15,-2 1 5-15,-5 7 0 16,-6 3 9-16,-1 5-5 15,-1 3-2-15,-3 0-1 16,0 0-1-16,0 2-12 16,0 12 12-16,0 2 4 15,-5 5-3-15,-5 3 11 16,-5 0-8-16,-3 1-4 16,-3-2-59-16,0-7-132 0</inkml:trace>
  <inkml:trace contextRef="#ctx0" brushRef="#br0" timeOffset="-164864.541">21335 6634 708 0,'0'0'0'0,"0"0"-49"15,0 0-297-15</inkml:trace>
  <inkml:trace contextRef="#ctx0" brushRef="#br0" timeOffset="-163228.309">18081 10994 536 0,'0'0'67'0,"0"0"-53"0,0 0-14 16,0 0 0 0,0 0 12-16,0 0 38 0,0 0 0 15,51-4-25-15,-30-2-15 16,0 3-3-16,-1 2-2 15,-1 0-3-15,-3 1 5 16,-2 0 1-16,1 0-8 16,-1 0-1-16,5 3 1 15,2 1 3-15,3-2-3 16,-3-2-6-16,-3 0-20 16,-3 0 18-16,-9 0-40 15,-1 0-20-15,-5 0-117 16,0 0-157-16</inkml:trace>
  <inkml:trace contextRef="#ctx0" brushRef="#br0" timeOffset="-161566.761">19880 10834 576 0,'0'0'67'15,"0"0"42"-15,0 0-66 16,0 0-38-16,0 0-5 15,61-55-4-15,-40 35 4 0,0-2 1 16,0-4 6-16,-1-2-3 16,-2-4-2-16,-2-1-2 15,-1 3 1-15,-5 2-1 16,-4 9 1-16,-3 9 0 16,-1 4 4-16,-2 4 8 15,0 2-8-15,0 0-5 16,0 11-19-16,-4 10 0 15,-7 7 19-15,-4 4 3 16,4-2-2-16,2-3 0 16,5-3 20-16,4-4-11 15,0-2-7-15,0-5-3 16,0-3 1-16,6-2 0 0,6-3 16 16,3-5-12-1,3 0-4-15,4 0 16 0,3-7-17 16,0-5 0-16,-1 0 2 15,-3-2-4-15,-3 1-5 16,-6 4-8-16,-5 1 8 16,-5 6 1-16,-2 2 4 15,0 0-5-15,0 0-15 16,0 0 9-16,0 4 10 16,0 6-1-16,0 0 3 15,0 2-3-15,0 0 2 16,0-2 4-16,0 0-2 0,0-1 3 15,0-2-3-15,3 1 2 16,1-4-2-16,1-1 0 16,1-1 0-16,0-2 3 15,3 0-3-15,0 0 6 16,2-7-4-16,0-3-2 16,3-4-8-16,-3 1 5 15,0 0 1-15,-1 2-1 16,-2 4-2-16,1 2 1 15,-1 5 3-15,-2 0-8 16,3 0 2-16,-2 2 7 16,-1 8-6-16,-3 3 5 15,-2 0 0-15,-1 2-1 16,0-2 2-16,0-1 0 16,0-3-5-16,-6-3-1 0,0 0 7 15,1-2-3-15,2-2-17 16,0-1 19-16,3-1 0 15,0 0-17-15,0 0 16 16,0-7-109-16,8 0 70 16,1 0 32-16,1 2 7 15,2 0 2-15,0 1 2 16,2-1 16-16,2-1-7 16,-1-1 22-16,0-1-1 15,1 0-8-15,0-2-16 0,0-2-2 16,-3-1-1-1,-1-4-4-15,-5 3-1 0,-3 1 0 16,-1 7 1-16,-3 1 5 16,0 5 12-16,0 0-19 15,0 0-4-15,0 9-5 16,-5 8 9-16,-4 3 12 16,-1-1-2-16,0 0 1 15,0-2-9-15,-1-3 1 16,0-1-3-16,1-3-32 15,4-3-41-15,5-7-129 16,1 0-141-16</inkml:trace>
  <inkml:trace contextRef="#ctx0" brushRef="#br0" timeOffset="-161263.154">20697 10651 500 0,'0'0'26'0,"0"0"-26"16,0 0-7-16,0 0 7 16,0 0 10-16,0 0 10 15,-74 63 1-15,57-51 3 16,3-1-12-16,4-4 18 16,3-4-17-16,5 0-2 15,2-3-1-15,0 0-6 16,0 0 6-16,0 0-9 0,0 0 9 15,1 1-8-15,8 0 8 16,4 1 16-16,2 1 3 16,2-1-18-16,2 0-8 15,1 1-2-15,1 1-1 16,-1 2-52-16,-4-3-146 16</inkml:trace>
  <inkml:trace contextRef="#ctx0" brushRef="#br0" timeOffset="-160066.453">20838 10942 263 0,'0'0'374'16,"0"0"-302"-16,0 0-54 15,0 0-18-15,0 0-4 16,63-46 4-16,-46 29 0 16,-1-4 2-16,5-3 0 15,-3 0 3-15,-3-1-5 16,-3 2 5-16,-3 6-4 0,-4 7 1 16,-3 4-1-16,-2 6-1 15,0 0-9-15,0 5-4 16,-6 11-5-16,-4 2 18 15,-1 3 0-15,2-2 9 16,2-1 10-16,4-3-6 16,1-3-5-16,2-2-2 15,0-2 9-15,0-2-15 16,0-2 1-16,5-3 5 16,9-1-1-16,1 0 4 15,3 0-6-15,-2 0-2 16,-6 0-2-16,-2-1-1 15,-7 1 0-15,-1 0-2 0,0 0-12 16,0 0-7-16,0 0-15 16,-2 1 9-16,-7 7 29 15,0 0 11-15,4 0-9 16,-2-2 6-16,4 1-7 16,1 0 2-16,0-1 10 15,1 2 2-15,1-3-15 16,0 0 3-16,0-1-3 15,3-4 1-15,4 0 5 16,5 0 0-16,2 0 2 16,1 0-3-16,-3-3-4 15,0-4-1-15,-1 0-4 16,-2-2-7-16,0 2-17 16,-5-1 0-16,0 1-43 0,-4 4-42 15,0 2 1-15,0 1 7 16,0 0 51-16,0 7 49 15,-10 6 5-15,0 0 28 16,-1 0 17-16,3 2 11 16,1-5-15-16,2 1 8 15,3-2-12-15,2-5-7 16,0 0-1-16,0-3-23 16,0 1 2-16,0-2 11 15,4 0 39-15,1 0-13 16,3 0-21-16,1-2-13 15,1-1-8-15,1 1-3 0,0 1 0 16,-1 0 1 0,-2 0-1-16,-1 1 0 0,-3-1 0 15,-2 1 3-15,2 0-2 16,-4-1-2-16,2 1-8 16,-2-2-1-16,0 0-1 15,2 0-7-15,-2 0-75 16,0 1 56-16,2 1 5 15,-2 0-14-15,0 0-43 16,0-1-145-16</inkml:trace>
  <inkml:trace contextRef="#ctx0" brushRef="#br0" timeOffset="-159230.3">21123 10975 385 0,'0'0'76'0,"0"0"-52"15,0 0-21-15,0 0 14 16,60-19 47-16,-49 15-15 16,-3 3-12-16,0 1-10 15,-4 0-17-15,-1 0-8 16,-1 3 0-16,-2 7-1 16,0 3 1-16,0 2 18 15,-6-2-9-15,0-3 0 16,4-1-5-16,1-4-4 15,0-2-1-15,1-2-1 16,0-1 0-16,1 0 0 16,12-7 0-16,4-5-2 15,0 2-21-15,-1 0 7 0,-3 4 14 16,-2 2-3 0,3 3-1-16,-4 0 7 0,-1 0-5 15,-3 1 8-15,-3-1-2 16,-2 1-2-16,-1 0 0 15,0 0-2-15,0 0 2 16,0 0-16-16,0 0 8 16,0 0-14-16,-4 2 20 15,-2 4 2-15,1 0 2 16,2-1 7-16,1 1 1 16,0-3-7-16,2 2-3 15,0-1 2-15,0 0 5 0,0-1-7 16,0-1 4-1,0 0-3-15,0-2-1 16,5 0 9-16,2 0 10 0,2-2-12 16,2-7-7-16,2-3 0 15,2-3-25-15,-3 0-24 16,0 0-43-16,-1 3-9 16,-4 2 76-16,-2 4 22 15,-3 2 3-15,-1 3 3 16,-1 1-3-16,0 0-14 15,0 0-27-15,0 5 35 16,-3 1-1-16,-4 2 7 16,2 0 2-16,0-1-2 15,-1 1 4-15,0 1 20 16,-1-1 1-16,2 2-9 16,-1-1-4-16,0-2-12 15,4 0-16-15,1-4-63 0,1-1-142 16</inkml:trace>
  <inkml:trace contextRef="#ctx0" brushRef="#br0" timeOffset="-158759.263">21453 10967 57 0,'0'0'418'0,"0"0"-291"16,0 0-80-16,0 0-23 16,0 0 12-16,0 0-16 15,-57 11 26-15,41 1-13 16,2 3-29-16,5-3 4 16,3 0-6-16,4-4-2 15,2-3-3-15,0-1 0 16,0-4 1-16,0 0 2 15,0 0 19-15,2 0 0 16,7-2 2-16,4-9-4 16,3-5-5-16,0-4-5 15,2 1-1-15,-2-3-5 16,-2-2 0-16,0-2-1 16,-4 2-4-16,-1 5 0 0,-5 8 4 15,-2 5-1-15,0 6-1 16,-2 0-1-16,0 0-11 15,0 8-2-15,-9 7 16 16,-2 2 5-16,2 1 3 16,0-1-8-16,2-1 3 15,4-2-9-15,1 1-3 16,2-2-85-16,4-6-71 16,11-7-338-16</inkml:trace>
  <inkml:trace contextRef="#ctx0" brushRef="#br0" timeOffset="-158623.785">21600 10990 597 0,'0'0'0'16,"0"0"-34"-16,0 0-99 16,0 0-28-16,0 0-4 15</inkml:trace>
  <inkml:trace contextRef="#ctx0" brushRef="#br0" timeOffset="-158128.835">20542 11162 363 0,'0'0'113'16,"0"0"-47"-16,0 0 12 15,0 0-13-15,0 0 2 16,0 0-3-16,-8 0-24 0,8 0-25 15,0 0-15-15,10 0-6 16,12 2 6-16,13 1 33 16,11 0-4-16,7-3-23 15,6 2 7-15,-2 2-13 16,0 1 4-16,-5 2-2 16,-8 2-2-16,-4-2-1 15,-10 1 0-15,-3-4 2 16,-8 0-2-16,-4-2 4 15,-3 0-3-15,-1-2 0 16,-2 0 0-16,-4 0 1 16,-3 0-3-16,-2 0 3 15,0 0-3-15,0 0-11 16,0 0-26-16,-1 0-26 0,-11 0-102 16,-9-4-296-16</inkml:trace>
  <inkml:trace contextRef="#ctx0" brushRef="#br0" timeOffset="-152550.511">18082 3820 487 0,'0'0'212'0,"0"0"-212"16,0 0 0-16,0 0-5 15,0 0 5-15,66 3 2 16,-43-1-2-16,0-2 8 16,0 0-6-16,2 0 3 15,2 0-2-15,4 0 0 16,0 0-1-16,0 0-2 15,-3 0-12-15,-7 0-33 16,-3 0-57-16,-9 0-84 0,-7-2-171 16</inkml:trace>
  <inkml:trace contextRef="#ctx0" brushRef="#br0" timeOffset="-152368.799">18204 3802 625 0,'0'0'0'0,"0"0"-33"15,88-4 3-15,-47 4-92 16,0 0-44-16</inkml:trace>
  <inkml:trace contextRef="#ctx0" brushRef="#br0" timeOffset="-151125.844">20946 3517 74 0,'0'0'48'16,"0"0"-48"-16,0 0-8 15</inkml:trace>
  <inkml:trace contextRef="#ctx0" brushRef="#br0" timeOffset="-150722.934">20720 3473 631 0,'0'0'14'16,"0"0"-14"-16,0 0 15 15,0 0-3-15,0 0 19 16,0 0-3-16,-2-25 14 0,4 17-7 16,7-1-14-16,4-1 2 15,2-3-5-15,1-1-9 16,1-1-6-16,0 0-3 15,-4-1-1-15,-1 0-8 16,-3 0-13-16,-4 0 12 16,-1 0-9-16,-4 2 14 15,0 3-5-15,0 5 10 16,0 3-1-16,0 1-7 16,-2 2-17-16,-5 0-6 15,0 0-62-15,-2 10-53 16,0 2 14-16,6-3-226 15</inkml:trace>
  <inkml:trace contextRef="#ctx0" brushRef="#br0" timeOffset="-149537.26">20826 3272 579 0,'0'0'35'15,"0"0"55"-15,0 0-67 16,0 0-23-16,-72-12 2 16,47 22-4-16,-1 6 4 15,2 2 2-15,6 3-1 16,5-3 0-16,5 1-2 15,8-2 0-15,0-2 8 0,3-3-9 16,12-1 11-16,4-5 5 16,4-4-9-16,4-2 6 15,-2 0-4-15,-1-8-4 16,-3-5-10-16,-4-3 5 16,-8 1 0-16,-3 0 0 15,-5 3-10-15,-1 3 9 16,0 5-2-16,0 2-2 15,0 2-11-15,-4 0 0 16,-2 4-3-16,2 9 15 16,2-2 4-16,2 0-2 15,0 1 2-15,0-3 0 16,4 3 9-16,5-4-6 0,1-2 8 16,1 0-1-16,0-4-9 15,3-1 2-15,-1-1-3 16,-1 0 5-16,-1 0-13 15,-2-9 8-15,-2 0 0 16,-3-3 1-16,1 0-1 16,-2 1-5-16,-1 1 5 15,0 2 0-15,-1 3-2 16,1 1 4-16,3 3-2 16,1 0 0-16,5 1-6 15,0 0 2-15,3 0 3 16,-3 0-8-16,-1 6 6 15,-4 0 0-15,-2 2-4 0,-3 3 1 16,-1 0 2 0,0 2 4-16,0 0 0 0,-3 0 0 15,-1-2 10-15,2-3-10 16,0-2-8-16,2-2 6 16,0-1 4-16,2-3 9 15,11 0 14-15,4 0-20 16,5-6 7-16,0-6-12 15,-3-1-10-15,-3 0-2 16,-4 4-6-16,-5 0 0 16,-1 3 14-16,-5 3-9 15,-1 3 13-15,0 0-2 0,0 0-31 16,-2 0-12-16,-6 3 44 16,1 7 1-16,-2 2 0 15,2 2 11-15,1 0-8 16,1 0 9-16,5 0-3 15,0-3 5-15,0-1-5 16,0-2 6-16,9-2 2 16,3-2-6-16,-2-2 14 15,1-2-25-15,-3 0 6 16,0 0-1-16,2-6 0 16,-3-3 1-16,4 0-6 15,-4 0 9-15,-2 0-9 16,-1 2 0-16,-1-2 4 0,-3 1-4 15,2 2 0-15,-1 0-4 16,-1 1-6-16,1 1-22 16,-1 1-12-16,0 3-33 15,0 0-149-15</inkml:trace>
  <inkml:trace contextRef="#ctx0" brushRef="#br0" timeOffset="-148995.636">21125 3482 420 0,'0'0'132'0,"0"0"-88"0,0 0-16 16,0 0 47-16,0 0-12 16,0 0-52-16,0 0-11 15,28-25 3-15,-18 16-2 16,3-2 1-16,-1 0-2 15,-2-2-1-15,-1 3-1 16,-4-2-12-16,-3 4 12 16,0 2-4-16,-2 2 0 15,1 1 2-15,-1 3-9 16,0 0 12-16,2 0-13 16,1 0-18-16,3 0 15 15,3 5 17-15,0 2 0 0,0 2 0 16,0-1-1-1,0-1 1-15,-1 2 0 0,0-3 0 16,-1-1 4-16,0-1-4 16,-3-2 0-16,-2 0-4 15,1 0 8-15,1-2-4 16,1 0 0-16,2 0-5 16,0 0 5-16,-1-4 0 15,-2 1 2-15,-2 0-5 16,-1 3 6-16,-1 0 2 15,0 0-5-15,0 0-3 16,0 0 3-16,3 8 2 0,1 0 2 16,1 0 6-1,6 1-9-15,0-3 5 0,4-2-6 16,5 0 0-16,-1-4-17 16,-2 0-88-16,-3 0-287 15</inkml:trace>
  <inkml:trace contextRef="#ctx0" brushRef="#br0" timeOffset="-147961.279">21078 3891 645 0,'0'0'42'0,"0"0"-42"15,0 0 0-15,0 0 6 16,-46 70-5-16,36-55 0 16,6-3-1-16,1-4 0 15,3-3 1-15,0-3-1 0,0 0 3 16,1-2 2-1,8 0-2-15,5-2 0 0,1-10-3 16,-1-1-7-16,-2-1-26 16,-4 2-19-16,-3 3 8 15,-5 5 44-15,0 4 3 16,0 0-3-16,0 0-4 16,-8 7-14-16,-3 7 18 15,0 0 13-15,5-1-2 16,2-4 3-16,4-2-10 15,0-4 3-15,8-3 10 16,7 0-2-16,7 0 2 16,3-9-5-16,0-6-5 15,2-4-7-15,-2-3-10 0,-4 0 7 16,-2 2-15-16,-4 2 5 16,-4 4 5-16,-6 6 8 15,-3 4 3-15,-2 4 24 16,0 0-27-16,0 0-2 15,0 0-17-15,-2 8 14 16,-5 5 4-16,-5 2 1 16,0 3 0-16,-3 4 16 15,0 2 9-15,-2 1-5 16,0 3-11-16,3-1-7 16,3 0 0-16,2-2 7 15,5-2-7-15,1-3-4 16,3 0-2-16,0-5 4 15,0-6-3-15,3-4-4 16,12-5-57-16,7-6 54 0,5-12 5 16,-2-5-99-16,-6-1 2 15,-5 3 90-15,-7 3 12 16,-6 6 37-16,-1 3 45 16,0 6-37-16,-13 3-45 15,-3 0-35-15,-1 4-27 16,0 7 41-16,5 1-26 15,1 0-112-15</inkml:trace>
  <inkml:trace contextRef="#ctx0" brushRef="#br0" timeOffset="-146574.964">20883 4571 419 0,'0'0'63'0,"0"0"-10"15,0 0 74-15,0 0-31 16,0 0-48-16,0 0-30 15,48-51-16-15,-24 25 8 16,-2-2-10-16,-1 1-2 16,-3 3 1-16,-6 8-8 15,-4 6-6-15,-5 6 15 0,-3 4-6 16,0 0-14-16,0 0-38 16,-5 6 23-16,-6 5 35 15,0 1-5-15,2 0 5 16,3 0-6-16,3 0 6 15,3-5 0-15,0 0 1 16,0-3-1-16,0-1 15 16,0-1-11-16,1 2 1 15,7-4-2-15,3 1-3 16,0-1 0-16,3 0 2 16,1 0-2-16,0-1-1 15,1-5-4-15,1-1 5 16,-2-1 0-16,-3 5 0 15,-3 1-4-15,-3 2 2 16,-4 0-1-16,-2 0-5 0,0 11 7 16,0 4 1-16,-11 3 9 15,-1 2-8-15,-1-2 6 16,3-2-12-16,3-5 9 16,3-4-4-16,4-1 6 15,0-6-5-15,0 0-2 16,4 0 0-16,14-3 1 15,7-8-2-15,4 0 2 16,-3 1-12-16,-7 1 5 16,1 3-3-16,-6 2 8 15,-2 0-1-15,-4 2-9 16,-5 2 12-16,-3 0 0 0,0-2 1 16,0 1 12-16,0-1-13 15,-1 1-3-15,-7 1-7 16,-7 0 10-16,0 4 0 15,-1 8 0-15,2 3 0 16,1 2 0-16,3 1 4 16,2-1-2-16,3-2 2 15,2-2 7-15,3-6-10 16,0-3 10-16,0-3-9 16,0-1 8-16,10 0 13 15,4-6 12-15,6-9-32 16,0-4-3-16,0-5-4 15,-2-2-21-15,0 2 14 0,-3 1 4 16,-2 3 3 0,-4 7-10-16,-1 3 9 0,-5 4 4 15,-2 3 1-15,-1 0 2 16,0 3 14-16,0 0-16 16,0 0-1-16,0 0-4 15,-4 6 0-15,-3 6 5 16,-1 3-2-16,2 0 3 15,1 3-1-15,4-2 1 16,1-2 10-16,0-2 0 16,11-7-3-16,5-3-2 15,2-2 6-15,4 0-3 0,1-9 4 16,1-6-13-16,-3 1-2 16,-5-3-6-16,-6 6-7 15,-7 5 15-15,-3 2 0 16,0 2 0-16,-4 2 3 15,-9 0-6-15,-5 4 6 16,2 5-3-16,5 1 0 16,1 2-1-16,4-1 0 15,5-1 0-15,1-4 1 16,0-3 6-16,0 3-1 16,8-6-1-16,7 0-3 15,0 0 1-15,1 0-2 16,-1 0-3-16,-1 0-12 0,-2-6-16 15,-1 0-49 1,-3-3-158-16</inkml:trace>
  <inkml:trace contextRef="#ctx0" brushRef="#br0" timeOffset="-146400.252">21523 4473 525 0,'0'0'156'0,"0"0"-141"16,0 0-14-16,0 0-1 16,0 0-3-16,0 0-19 0,0 10-4 15,3-5-13-15,0-2-136 16</inkml:trace>
  <inkml:trace contextRef="#ctx0" brushRef="#br0" timeOffset="-144106.88">17361 4966 574 0,'0'0'0'0,"0"0"-13"0,0 0 4 16,0 0 9-16,0 0-23 15,0 0 9-15,69-21 11 16,-47 21-2-16,4 0 5 15,3 0 18-15,3 6-1 16,9 0 9-16,8 0-7 16,7-2-2-16,12 0-12 15,5-1-5-15,8 1 6 16,8-2-8-16,2 2 2 16,5 2 0-16,3 0 3 15,3 4-3-15,3 0-3 16,3 4 3-16,-1 0 1 15,2 3 2-15,-4-1-2 0,-3-3-1 16,-2 0 3-16,-4-3-3 16,-4-2 0-16,-2-3-3 15,-1-1 5-15,-5-1-4 16,-4 1 2-16,-3 0 0 16,-6 3-1-16,-8 4 4 15,-5 0-8-15,-7 4 5 16,-5-2 0-16,-2 4 9 15,-5-1-9-15,-1 3-4 16,1-2 2-16,0 1 1 0,3-4 1 16,-3-2 6-1,1-2-5-15,-1 0-1 0,-1 0 3 16,-1-2-2-16,1 3 1 16,-3 2-2-16,0 0 7 15,-2 2-7-15,0 1 5 16,-1 0-3-16,0 0-1 15,0 0-1-15,-1-3 0 16,1-3-2-16,2-1 8 16,0-4-5-16,0-1 12 15,0 1-10-15,-2-2-3 16,-2 1 7-16,-3 2-7 16,-3 1-3-16,-3 1-2 15,-4 1 4-15,-4-2 2 16,-2 1-1-16,-4 0 1 0,-4-2 4 15,1-2-10-15,-3-1 4 16,1 0 0-16,0 0 1 16,0-3 0-16,2 2 1 15,-1 0-1-15,-1 0 0 16,3 4 0-16,0 2 0 16,2 4 0-16,0 6 1 15,-3 5 3-15,2 6 3 16,-3 3-3-16,1 1 2 15,-2 2 0-15,1-1-6 16,0 0 0-16,1-1 1 16,1-1-1-16,0 1-1 15,0-1-5-15,-2-1 1 16,2-2-17-16,-4-1-3 0,-1 0-15 16,0 2-10-16,0 0-41 15,0 1 1-15,-1 0-99 16</inkml:trace>
  <inkml:trace contextRef="#ctx0" brushRef="#br0" timeOffset="-143506.816">21297 6226 123 0,'0'0'251'16,"0"0"-249"-16,0 55 56 15,0-26-1-15,6 2 1 16,1 5-37-16,0 5 11 0,0 3-17 15,-1 2-12-15,-1-1 8 16,-1-3-7-16,-4-3-3 16,0-3 1-16,0-2-2 15,0-4 0-15,-7-4-17 16,-7-1-45-16,-1-6-89 16,-7-6-188-16</inkml:trace>
  <inkml:trace contextRef="#ctx0" brushRef="#br0" timeOffset="-142202.529">17619 5056 347 0,'0'0'6'0,"0"0"-6"16,0 0 21-16,0 0 3 16,0 0-14-16,0 0 24 0,-8-21 3 15,8 21 8-15,0 0-17 16,0 0-28-16,0 0-1 16,0 6-1-16,-2 12 4 15,0 9-8-15,-2 7 13 16,-1 5-10-16,0 6 6 15,-2 5 0-15,1 10 2 16,0 2-2-16,-2 5 8 16,1-1 8-16,-3 2-12 15,0-4-4-15,0-2 0 16,4-7-2-16,-1-6-1 16,5-5 0-16,2-8 2 15,0-8 2-15,0-7-4 16,0-7 0-16,0-4-2 15,0-4 4-15,2-4-2 0,-2 1 1 16,0-3 0-16,0 0 14 16,0 0-4-16,0 0 1 15,0 0-2-15,0 0-3 16,0 0 4-16,1 0 2 16,-1 0-6-16,0 0-2 15,0 0-3-15,0 0 4 16,0 0 2-16,0 0 6 15,0 0-10-15,0 0-4 16,0 0-1-16,2 0-1 0,2 0-1 16,2 7 1-1,2 5 2-15,1 4 0 0,-2 3 0 16,-1 5 0-16,-3 3 2 16,-2 6-2-16,0 4 3 15,-1 1-6-15,1 2 2 16,3-5-38-16,5-8-65 15,5-7-79-15,-1-11-224 16</inkml:trace>
  <inkml:trace contextRef="#ctx0" brushRef="#br0" timeOffset="-132094.37">14646 11037 43 0,'0'0'27'0,"0"0"-25"15,0 0-1-15,0 0-1 16,0 0 13-16,0 0 30 16,0 0 3-16,7-16 3 15,-7 15-19-15,1 0 11 0,-1 1-16 16,0 0 19-1,0 0-10-15,0 0 11 0,0 0-6 16,0 0-6-16,0 0-1 16,0 0-16-16,0 0 3 15,0 0-8-15,0 0 5 16,0 0-7-16,0 0-6 16,1 0 4-16,4 0-7 15,2 0 1-15,2 0 8 16,0 0 9-16,2 0-17 15,-1 0 8-15,3 1-3 16,1 0 6-16,-2 1-2 16,1-1-2-16,-2 1 0 15,-2-2-8-15,0 3 6 16,0-3-4-16,-2 3-2 0,1-3 0 16,1 1 0-16,-1 1 0 15,2 0 7-15,-3-1-7 16,0 2 0-16,0-3 4 15,-3 1-4-15,2 1 1 16,-3-2-1-16,1 0 0 16,-3 0 0-16,0 0 1 15,-1 0-1-15,0 0 1 16,0 0-1-16,0 0-1 16,0 0-12-16,0 0-8 15,0 0-26-15,0 0-44 16,0 0-53-16,0 0-107 0</inkml:trace>
  <inkml:trace contextRef="#ctx0" brushRef="#br0" timeOffset="-129156.461">20313 11161 99 0,'0'0'164'0,"0"0"-118"0,0 0-15 15,0 0-1-15,0 0-13 16,0 0 19-16,0 0 20 16,20-3 7-16,-13 2-25 15,1-1-23-15,2 0 8 16,4 2-6-16,-1 0-1 15,3 0-4-15,1 0-3 16,3 0 1-16,3 0 1 0,3 2-8 16,4 3 3-1,3 1-4-15,3-2 1 0,1 1-3 16,1 1 1 0,-3-2-1-16,-4-1 6 0,-4 0-5 15,-6 1-2-15,-5-1 1 16,-6-1 0-16,-6-2-2 15,-4 3-7-15,0-3-13 16,-2 0-1-16,-13 0 3 16,-7 0-25-16,-2 0-95 15,-2 0-6-15,3 0-135 16</inkml:trace>
  <inkml:trace contextRef="#ctx0" brushRef="#br0" timeOffset="-128759.335">20241 11147 139 0,'0'0'39'15,"0"0"7"-15,69 6 10 16,-44-4-8-16,-2 3-4 0,1-2 13 16,-3 0-4-16,0 3 1 15,0-3-32-15,2 3 0 16,-1-4-10-16,1 1-9 15,-2 0-3-15,-2-1 0 16,-2-2 4-16,-1 2-2 16,-4-2-2-16,-2 0-11 15,-5 0-41-15,-2 0-33 16,-1 0-50-16,-2 0-144 16</inkml:trace>
  <inkml:trace contextRef="#ctx0" brushRef="#br0" timeOffset="-128354.209">20127 11170 107 0,'0'0'3'0,"0"0"7"16,0 0 36-16,77 5 13 15,-49-4 21-15,-1 2-30 16,2-1-10-16,0-1 7 15,4 2-21-15,1 0 7 16,5 0-19-16,3 0 10 16,0-2-18-16,1 1 7 15,-4-1-13-15,-3-1 2 16,-2 2-2-16,-5-2 0 16,-8 0-13-16,-6 3-21 0,-5-3-26 15,-8 1 1 1,-2-1-132-16</inkml:trace>
  <inkml:trace contextRef="#ctx0" brushRef="#br0" timeOffset="-127842.772">20478 11179 251 0,'0'0'75'0,"0"0"-41"16,0 0-29-16,0 0 27 15,66 0 6-15,-49 0 22 16,-1 0 25-16,-2 0-44 15,2 0 3-15,-2 0-22 16,1 0-3-16,-2 0-14 16,2 0 0-16,-4 0-3 15,-2 0 1-15,-2 0-2 16,-1 0-1-16,-3 0 0 16,0 0 3-16,0 0-3 15,-3 2-3-15,0-2 2 0,0 0 1 16,0 0-4-1,0 0-6-15,0 0-3 0,0 1-1 16,0 0 5-16,0 1 0 16,0-1-4-16,0 1-6 15,0-2-8-15,0 1-6 16,0-1 9-16,0 2-6 16,0-2 3-16,0 0-9 15,0 0-10-15,0 0-12 16,0 0-90-16,0 0 7 15</inkml:trace>
  <inkml:trace contextRef="#ctx0" brushRef="#br0" timeOffset="-125293.419">19041 6508 60 0,'0'0'96'0,"0"0"-23"16,0 0 3-16,0 0-28 15,0 0 2-15,2 57-8 16,5-51 6-16,-4 0-7 16,0-5-19-16,0 1 15 15,-1-2-12-15,-1 0-1 16,2 0 28-16,3 0-37 16,3 0-3-16,5-8-12 15,1-2 9-15,1 1-9 16,3-3-4-16,-2 0 4 0,-1 1 0 15,0 2-23 1,-4 2-10-16,1 4-41 0,-1-2-68 16,-5 4-17-16,-2-4-131 15</inkml:trace>
  <inkml:trace contextRef="#ctx0" brushRef="#br0" timeOffset="-124663.408">19276 6253 5 0,'0'0'43'0,"0"0"2"15,0 0-3-15,0 0-29 16,0 0 5-16,0 0 55 16,-3-12-14-16,1 12-13 15,2 0-14-15,-1 0-12 16,1 0-20-16,-2 0-1 16,-4 0 1-16,-2 2 0 15,-5 8 2-15,-1 3 9 16,-1 0 1-16,0 0 0 15,4-1-11-15,0-1 9 16,2-1 3-16,0 2 5 0,1-3 4 16,1 3 13-1,-1 0-18-15,2 1-10 0,0-2-2 16,0 1 5-16,-1-3-7 16,3-3-1-16,2 1-2 15,1-2 4-15,0-2-2 16,1-1-3-16,0 0 1 15,0 1 0-15,0 0-5 16,0 0 2-16,0 3-43 16,0 0-30-16,0 0-17 15,0-5-103-15</inkml:trace>
  <inkml:trace contextRef="#ctx0" brushRef="#br0" timeOffset="-104404.757">12643 11077 205 0,'0'0'276'0,"0"0"-217"15,0 0-32-15,0 0-25 0,0 0 1 16,0 0 11-16,-5-5-4 15,5 5-4-15,0 2-5 16,10 6 34-16,2 3 1 16,3 2-11-16,2 1-5 15,3 4-12-15,1-1 3 16,2 3-1-16,1-1 4 16,3-2-13-16,3-1 12 15,3 1-11-15,3-2-2 16,2-3 3-16,1-1 0 0,0-1 2 15,-3-2-2 1,1-1-2-16,1-4 8 0,-2 0 3 16,1-1 1-16,2-2-3 15,-3 0-2-15,1 0-7 16,1 0-1-16,-4 0 0 16,1 0 0-16,-6 0 5 15,-1 0-4-15,-2 0-1 16,-4 0 2-16,-2 0-2 15,-4 0 1-15,-4 0 1 16,-1 1-4-16,-3-1 3 16,-1 0-1-16,0 0 5 15,2 0-5-15,-3 0 5 16,4 0-3-16,1 0 3 16,-2 0 0-16,0 0-3 0,3 1-2 15,-1-1 4-15,-1 2-4 16,-4-2 2-16,-1 0 3 15,-4 0-4-15,0 0 1 16,-1 0-2-16,0 0-14 16,0 0-19-16,-4-10-73 15,-8-3-139-15,-1-2-115 16</inkml:trace>
  <inkml:trace contextRef="#ctx0" brushRef="#br0" timeOffset="-104036.984">13562 11185 489 0,'0'0'57'16,"0"0"-45"-16,0 0-7 16,0 0-5-16,0 0 17 15,0 0-1-15,2 8 30 16,11 2-2-16,5 1-24 15,3 0 4-15,1 1-14 16,2-5-6-16,-2 3-4 16,-1 0 9-16,-1-2 2 15,-6 2-6-15,-1 0-3 16,-4 2 0-16,-1 1-2 16,-4 2 0-16,-4 0 4 15,0 2-2-15,0 2-2 0,-4 0 8 16,-7-3 7-1,1-1-7-15,-1-5 1 0,1-1-2 16,-2-1-6-16,1 2-2 16,2-1-40-16,4-3-64 15,3-6-197-15</inkml:trace>
  <inkml:trace contextRef="#ctx0" brushRef="#br0" timeOffset="-102603.266">15286 11616 599 0,'0'0'36'0,"0"0"-12"15,0 0-21-15,0 0 1 0,0 0-1 16,0 0 10-16,0 0 12 16,-3 0-1-16,3 2-17 15,3 1-3-15,11 2 7 16,2 0 22-16,5-1-10 16,3 1-2-16,3-2-11 15,3 0-4-15,4-1 2 16,0-2-1-16,5 2-3 15,-3 1 0-15,-1-3-2 16,-2 0-2-16,-3 0-3 16,-3 0 3-16,-3 0 1 15,-4-3 1-15,-4 0-2 16,-7 0-12-16,-5 0-17 0,-4 2-10 16,0-4 2-1,0 3-27-15,-3-2-197 0,-6 1-77 16</inkml:trace>
  <inkml:trace contextRef="#ctx0" brushRef="#br0" timeOffset="-102059.77">15428 11685 419 0,'0'0'139'16,"0"0"-125"-16,0 0-14 15,0 0 1-15,0 0 12 16,0 0 35-16,16 6 4 16,3-3-9-16,6-1-18 0,5 0-8 15,1-2 7-15,0 0-24 16,3 0 3-16,-5 0 4 15,-3 0-2-15,-2 0 2 16,-6-4-6-16,-2 0 0 16,-4 1 5-16,0-1-2 15,-4-1-3-15,-2 3 3 16,-3 0-2-16,-3 1-2 16,0 1 4-16,0 0 1 15,0 0-4-15,0 0-1 16,0 0 1-16,0 0-2 15,0 0-8-15,0 0-34 16,0 0-3-16,3-2-31 0,2-4-96 16</inkml:trace>
  <inkml:trace contextRef="#ctx0" brushRef="#br0" timeOffset="-98922.932">17061 11620 179 0,'0'0'119'15,"0"0"-68"-15,0 0 1 16,0 0 3-16,0 0 23 16,0 0-19-16,0 0-14 15,0 0 1-15,0 0-27 16,0 0-6-16,0 0-2 16,0 0 3-16,0 0-11 15,0 0-5-15,0 0 9 16,0 2-7-16,0 8 0 15,3 1 29-15,2 2-12 16,0 0-15-16,-2 1 12 0,1 1-13 16,-1 0 9-16,2 1-5 15,-1 0 6-15,0-2-6 16,-1-1 6-16,0-3-8 16,0 0-3-16,-1-5-1 15,-1 1 1-15,0-5 1 16,-1 1 1-16,0-2-4 15,0 0-4-15,0 0-27 16,-1 0-20-16,-13 0-4 16,-4 0-103-16,-1-6-84 15</inkml:trace>
  <inkml:trace contextRef="#ctx0" brushRef="#br0" timeOffset="-98511.002">16988 11719 437 0,'0'0'68'0,"0"0"-68"16,0 0-16-16,0 0-6 16,0 0 22-16,0 0 13 15,-6 13 31-15,6-3 0 16,0 0 3-16,0 3-25 0,0-1-8 15,1 1 9 1,5 0 10-16,-2 0-14 0,3 1 5 16,-1-1-9-1,-2-2-8-15,2-1 4 0,0-2-8 16,0-2 5-16,-2-3-6 16,1 0 4-16,3-3 0 15,2 0 5-15,3-5 7 16,3-5-2-16,0-2-12 15,-1 0-2-15,-3 0-1 16,0 3 0-16,-4 1-1 16,-1 1-4-16,1 1 3 15,-1-1-28-15,1 3-18 16,2 0-17-16,-1-2-82 16,2 2-168-16</inkml:trace>
  <inkml:trace contextRef="#ctx0" brushRef="#br0" timeOffset="-90461.745">14997 11623 142 0,'0'0'25'16,"0"0"13"-16,0 0 20 15,0 0-3-15,0 0-13 16,0 0 6-16,0 0-19 16,-5-6-18-16,5 6-6 15,0 0-3-15,0 0-2 16,0 0-1-16,0 0-3 15,0 0 6-15,0 0-2 0,0 0 0 16,0 0 0-16,0 2 0 16,0-2 0-16,0 0 0 15,5 0 14-15,-1 0 22 16,1 0-24-16,-2 0 14 16,-1-3-17-16,-1-1 17 15,-1 0-21-15,0 3 10 16,0-1-3-16,0 2-11 15,0 0-1-15,0 0-11 16,-6 0 11-16,-1 6 10 16,-4 8-4-16,2 4 8 15,2 1 7-15,0 1 0 16,6-4-20-16,1-3-1 16,0-3 1-16,0-5-7 0,6 0 11 15,1-2-9-15,1-1 4 16,-1-2 0-16,-2 0 4 15,0 0 1-15,-3 0 1 16,0-8-6-16,0-1-1 16,-2-1-20-16,0 2-20 15,0 3 23-15,0 3-22 16,0 2 4-16,0 0-34 16,-2 0 12-16,0 0 33 15,0 0-18-15,1 0-11 16,0 0 19-16,1 0-15 15,0 2-44-15</inkml:trace>
  <inkml:trace contextRef="#ctx0" brushRef="#br0" timeOffset="-90031.842">15000 11675 237 0,'0'0'72'16,"0"0"-34"-16,0 0-11 16,0 0-17-16,0 0-9 15,0 0 3-15,-3-3-4 16,1 3 18-16,1 5 7 0,1 3-10 16,0-2-2-16,0 1 7 15,0-1-20-15,0 0 0 16,1-5-1-16,5 1 10 15,-1-2-5-15,2 0-4 16,1 0 0-16,-2-2-11 16,-3-5 8-16,-2-1 3 15,-1 0-2-15,0-2-19 16,0 3 7-16,-3 3 7 16,-3 0 6-16,-1 4 0 15,0 0-4-15,0 0 10 16,3 0 29-16,-1 0-8 15,4 2-26-15,0 2 2 0,1 1-7 16,0 1 5-16,0 0-21 16,0-1-26-16,0 0-56 15,2-5-133-15</inkml:trace>
  <inkml:trace contextRef="#ctx0" brushRef="#br0" timeOffset="-83352.572">15386 11617 561 0,'0'0'32'15,"0"0"-32"-15,0 0 0 16,0 0-28-16,0 0 28 16,0 0 20-16,0 0 20 15,0-1-10-15,0 7-14 16,-4 7 20-16,-6 5 2 16,-1 1-16-16,-5 3-4 15,-4 0 14-15,-5 2-18 16,-6-1 6-16,-6 2-8 15,-3-4-1-15,-1 2-2 16,-2-3-6-16,0 0 2 0,-1-1 0 16,-2 0 2-1,-3 3 0-15,-6-1 3 0,1-1-6 16,-1-1-1-16,-1-1 0 16,-4 0 0-16,0-2 9 15,-2-1-11-15,0 3 2 16,0-1-3-16,3 2 1 15,1-2 1-15,7-3 3 16,6-1-6-16,6-1 1 16,1 3 0-16,6-4 2 15,5-1 1-15,4-1-3 16,5-1 0-16,3-2 3 0,3 1-8 16,0-1 5-16,3-2-1 15,3-2-3-15,5 0 4 16,1-2 0-16,0 0-6 15,0 0-2-15,0 0 8 16,0 0-3-16,0 0-1 16,0 0 4-16,0 0 4 15,0 0-4-15,0 0-16 16,0 0 10-16,0 0-17 16,0 0-5-16,0 0 3 15,0 0-29-15,0 0-34 16,0-4-139-16</inkml:trace>
  <inkml:trace contextRef="#ctx0" brushRef="#br0" timeOffset="-82925.137">14148 12012 478 0,'0'0'0'0,"0"0"-23"15,0 0 23-15,0 0 7 0,-66 26 77 16,57-21-36-16,0 4-14 16,-2 0-19-16,0 3 5 15,-1 3-20-15,1 2 11 16,-3 4 0-16,0 2 20 15,-1 2-9-15,2-2-6 16,3-3 8-16,6-2-21 16,0-2 4-16,3 1 1 15,1-5-7-15,0 1 2 16,0-2-3-16,5-3-2 16,7-2 2-16,7-3 19 15,4-2-5-15,6-1 8 16,7 0-12-16,3-3-4 15,2-6-6-15,3-3-19 16,2 1-37-16,0 1-31 0,-2-2-109 16,-2 0-181-1</inkml:trace>
  <inkml:trace contextRef="#ctx0" brushRef="#br0" timeOffset="-76819.743">15615 11608 249 0,'0'0'95'0,"0"0"6"0,0 0 14 16,0 0-32-1,0 0-20-15,0 0-27 0,0 0-7 16,0-14-17-16,0 14-7 16,0 0-5-16,0 0-12 15,0 8 12-15,0 8-1 16,0 4 6-16,0 3-5 15,0 2 0-15,0-1 0 16,0 2 1-16,-6-1-1 16,-5-1 2-16,0 3 0 15,-6-2-2-15,1 2 2 16,0-2 2-16,0 0-1 0,1 2 0 16,1-2 1-1,0 1-4-15,-4 3 0 0,-2-2-1 16,1 1-4-16,-1-1 5 15,4 1 5-15,-2 0-3 16,-3 1-4-16,-2-3 5 16,1-3-1-16,1-2-2 15,-3-1 1-15,1 2 1 16,0 1-2-16,-2-2-2 16,1 2 2-16,0-1-1 15,0 1 0-15,-1 1 1 16,-1 0 0-16,-2 1 7 15,-1-1-9-15,2-1 2 16,2 0 0-16,2-2-3 16,-1 1 7-16,0-1-4 0,2 0 1 15,-1-2-1-15,-1-2 5 16,0 1-3-16,2-3-2 16,-1 1 0-16,0 0 2 15,1-2-2-15,-1 1 0 16,2-1-2-16,1-1 2 15,-1 0 2-15,0 0-1 16,-2-1 0-16,0 0 2 16,-2-2-1-16,1 1-2 15,5 0-9-15,-1-2 9 0,3 0 7 16,3-2-7 0,0 1 1-16,2-2-2 0,1 0 0 15,1-2 1-15,-1-2 0 16,2-1-2-16,0-1 1 15,2 0 1-15,3 0 0 16,-1 0 4-16,0 0-4 16,3 0 0-16,0 0 1 15,0 0 0-15,0 0 0 16,0 0-1-16,-1 0 0 16,0 0 0-16,-1 2-8 15,-1 1 8-15,-3-2 7 16,1 1-7-16,-2-1 0 15,3 0 0-15,0-1 7 16,0 2-3-16,0-1-4 0,0-1 5 16,2 0-6-16,1 0 3 15,1 1-2-15,2 0 2 16,-3-1-2-16,3 0-2 16,0 0-6-16,0 0 5 15,0 0-3-15,0 0-5 16,0 0-16-16,0 0-32 15,0 0-33-15,0-2-103 16,0-16-141-16</inkml:trace>
  <inkml:trace contextRef="#ctx0" brushRef="#br0" timeOffset="-76423.892">14424 12654 650 0,'0'0'1'0,"0"0"-1"15,0 0-37-15,0 0 27 16,0 0 10-16,-48 61 13 16,42-53 13-16,3 2-3 15,1 0-11-15,2 3-10 16,0 3 3-16,0-1 2 15,0 3-7-15,0-2 2 0,0 1 3 16,0-4 0-16,0 1 8 16,2-4-4-16,4 1-8 15,-3-2-1-15,1-2 3 16,1-2 3-16,1 0-4 16,4-2 10-16,6-1-1 15,4-1 5-15,7-1-12 16,8 0-2-16,10-1-2 15,6-11-6-15,5-1-22 16,6-2-29-16,2-3-38 16,2 2-93-16,1-2-158 15</inkml:trace>
  <inkml:trace contextRef="#ctx0" brushRef="#br0" timeOffset="-75059.053">16028 11585 560 0,'0'0'26'0,"0"0"-22"16,0 0-4-16,0 0-5 15,0 0 5-15,0 78 8 16,0-51 16-16,0 4 5 15,0 3-4-15,0 4-10 16,-2 4 5-16,-4 4 4 16,-3 3-23-16,-1 2 18 15,-1 2-11-15,-1 1-6 16,3 2 7-16,0 3-9 16,-3 2 12-16,3-2-9 0,-5 2-1 15,-2 1-2-15,-4 0 0 16,-2-2-5-16,-3-3-18 15,-1-6 2-15,4-6 21 16,2-6 0-16,2-5 3 16,3-3 4-16,0-3 3 15,-1-1-6-15,2 3 4 16,-1-4-8-16,-2 2 2 16,-1-1-1-16,-3 1-1 15,-4 1 0-15,-5 0 4 16,-6-1-7-16,0-5 3 15,-1 1-1-15,1-5 1 16,4 2 4-16,1-6 0 0,-1 2 11 16,-1-4 2-16,-3 2-12 15,-3-1 0-15,-6 0 10 16,-3 3 0-16,-2-2-7 16,2-2-4-16,3 1 20 15,4-2-7-15,5-3-17 16,1 0 7-16,2-4-3 15,0 1-2-15,3-2-2 16,1-1 2-16,2 0-7 16,-1 0 8-16,1 0-3 15,0 1 4-15,0 1 1 16,2 1-5-16,2 1-2 0,4-3-5 16,3-1 7-16,6 1 9 15,1-1-9-15,3 0-5 16,0-1 5-16,-1 1 2 15,0 2-2-15,0-1-2 16,1 1 1-16,-2 0-2 16,0 2 3-16,-3-1 0 15,2-1-1-15,0 1 1 16,-1 0 4-16,1-1-4 16,0 1-1-16,2-2 1 15,4-1 0-15,2-3-7 16,1 2 6-16,-1 1-30 15,1-3-10-15,0 1-16 16,0 1-33-16,0-1-23 0,0 0-95 16</inkml:trace>
  <inkml:trace contextRef="#ctx0" brushRef="#br0" timeOffset="-74599.39">14478 13248 447 0,'0'0'82'16,"0"0"-60"-16,0 0-22 15,0 0 18-15,0 0 33 16,0 0-5-16,-48 43-24 16,39-32-15-16,-2 3 4 15,-2 1 2-15,-2 3 8 16,0 2 2-16,-2 0 0 16,0 1 28-16,3-1-31 15,2 4-8-15,-1 2 3 16,2-1-3-16,3 1-6 15,4-1 4-15,4-3-3 16,0 3-1-16,9-2 5 16,5-3-1-16,6-1 4 0,5-7-5 15,3-2 0-15,3-4 6 16,2-2-15-16,2-2 4 16,1-2-4-16,0 0-24 15,3-2-58-15,-3-11-83 16,-5-4-332-16</inkml:trace>
  <inkml:trace contextRef="#ctx0" brushRef="#br0" timeOffset="-72551.569">11233 12750 302 0,'0'0'118'0,"0"0"-56"16,0 0 17-16,0 0-41 15,0 0 4-15,0 0-3 16,-4-6-15-16,4 6-3 15,0 0-20-15,0 0 10 0,0 0-10 16,0 0 6 0,0 0-7-16,0 0 18 0,0 0-8 15,0 0-8-15,1 0 0 16,7 2 6-16,4 6 10 16,3-3-3-16,4 2-12 15,5 2 12-15,3-1 3 16,2-1-2-16,4-1 2 15,3 0-14-15,1-2-2 16,1-2 11-16,-3 0-13 16,-4-1 6-16,-3-1-6 15,-8 0 3-15,-5 0-1 16,-7 0 5-16,-4 0-3 16,-4 0-4-16,0 0 10 0,0 0 0 15,0 0-7-15,0 0 1 16,0 0-4-16,0 0-4 15,0 0-22-15,0 0-18 16,0 0-26-16,0-3-26 16,0-9-211-16</inkml:trace>
  <inkml:trace contextRef="#ctx0" brushRef="#br0" timeOffset="-70904.054">1070 4120 729 0,'0'0'31'0,"0"0"-28"15,0 0-3-15,0 0-2 16,0 0-9-16,-62 66 11 16,42-26 0-16,4 10 5 15,0 11 4-15,2 10 11 16,3 12-4-16,4 5 13 16,3 3-20-16,4 1 14 15,0-9-18-15,7-9-5 16,-1-12 2-16,3-13-2 15,-1-17 1-15,-4-13-1 16,0-11-18-16,1-5-17 0,-3-3 25 16,-2-11 9-1,0-19-2-15,0-18-136 0,0-17-406 16</inkml:trace>
  <inkml:trace contextRef="#ctx0" brushRef="#br0" timeOffset="-69484.276">1024 4081 552 0,'0'0'63'16,"0"0"38"-16,0 0-77 16,0 0-24-16,0 0 0 0,0 0-7 15,0-6 6-15,0 6-4 16,0 2-3-16,9 4 5 15,12 1 3-15,13 1 2 16,12-4 6-16,15-2-8 16,16-2 4-16,16-1 8 15,10-9-12-15,13-2-1 16,7 3 1-16,2 1 1 16,5 2-1-16,-3 4 0 15,1 0 0-15,-1 2-1 16,5 0 10-16,3 0-13 15,-1-3 4-15,0-3 0 16,-7-4-4-16,1 0 4 0,-3-5 0 16,12-7 10-16,13-5-10 15,11-3-2-15,3-1 2 16,0 3 0-16,-5 3 0 16,-3 1 6-16,2 3 3 15,-5-1-9-15,-5 5 0 16,-10-2 0-16,-5 4 3 15,-8 1 2-15,-5-1 1 16,-3-2-2-16,-6-2-1 16,-6-1-3-16,-9 2 0 15,-15 1 0-15,-12 3 2 16,-17 3 12-16,-14 3-14 16,-13 3 0-16,-9 0-1 15,-9 4 5-15,-5 0-11 0,-2 1 11 16,0 0-8-16,0 0 3 15,0 0-3-15,0 0 4 16,0 0 3-16,0 0-3 16,0 0-2-16,0 12 2 15,-5 9-3-15,-1 11 3 16,-3 9 3-16,0 5-3 16,-4 2 2-16,-1 5-2 15,0 6 7-15,2 6-7 16,1 8 6-16,3 5 4 15,2 6-9-15,1 6 6 16,1 8-4-16,0 6 1 16,-3 1 6-16,0 3-4 15,-5-8-5-15,-3-5 2 0,-1-8-2 16,-2-12-1-16,-1-10 6 16,1-12 6-16,5-15-12 15,1-14-2-15,6-11 2 16,0-7-1-16,-3-6 0 15,-7 0 1-15,-11 0 5 16,-11-4 9-16,-13-7-11 16,-6-1 9-16,-6 0-12 15,-8 5-3-15,-5 5-11 16,-11 2 12-16,-10 0 2 0,-13 9-1 16,-18 5-1-1,-14 4-9-15,-16 2-24 0,-13-1 12 16,-6-1 23-16,-7 1-11 15,-8-1 16-15,-3 2-5 16,-3 1 3-16,6-2 12 16,8 0-9-16,7-3 9 15,6-1 8-15,2 4-23 16,3-2 7-16,9 2 1 16,7 1 2-16,7-2-10 15,2-3 0-15,4 0 0 16,5-3 0-16,2 0 0 15,8-3-11-15,1-3-11 0,9-2 22 16,8-2 1-16,8-2 0 16,14 0 11-16,10 0 21 15,13-4-28-15,14 0 8 16,12 0 0-16,10-2-5 16,9 0-1-16,6 0-3 15,3 0-4-15,2 0-11 16,1-4-5-16,2-3 16 15,0-3 8-15,0-5 3 16,0-7-7-16,5-11-4 16,6-5 1-16,5-4 3 15,1-2-4-15,0 3-2 16,-3 0-23-16,-3-1 19 0,-3 3 5 16,-2 0-1-1,-2 3 2-15,5-3 0 0,-2 3 9 16,2-3-5-16,3 0 4 15,2-1-1-15,-1-1 6 16,0-1-8-16,0 2-4 16,-5 2 0-16,-1 8-1 15,-4 11 0-15,-1 8-9 16,-1 12-16-16,0 5-22 16,3 0-79-16,1 8-122 15,4 9 64-15,2 3-42 16</inkml:trace>
  <inkml:trace contextRef="#ctx0" brushRef="#br0" timeOffset="-68854.126">1664 4138 580 0,'0'0'47'0,"0"0"0"15,0 0-46-15,0 0-1 16,0 0-12-16,0 0 8 16,-14 43-2-16,14-2 2 15,0 13 8-15,-2 17 7 16,1 15 20-16,-2 12-8 15,0 6-4-15,1 6-8 16,2-1 2-16,0-5-11 16,0-5 4-16,2-10-6 15,3-11 3-15,1-9-2 16,4-11 1-16,1-12-4 16,2-10-24-16,3-14-2 15,2-12-32-15,6-10-40 0,3-25-75 16</inkml:trace>
  <inkml:trace contextRef="#ctx0" brushRef="#br0" timeOffset="-68502.687">2210 4255 732 0,'0'0'0'0,"0"0"9"16,0 0-9-16,0 0-14 15,0 0-60-15,0 0 46 0,-2 12 28 16,2 36 28-16,4 14 36 16,-2 17-45-16,2 8 5 15,-2 9-20-15,1 6 4 16,2-6-8-16,-2-3 4 15,4 0 1-15,2-6 0 16,-3-9 0-16,3-9-4 16,0-15-2-16,3-12-5 15,1-11-16-15,1-17-15 16,7-14-2-16,6-18-17 16,7-29-64-16,7-27-356 15</inkml:trace>
  <inkml:trace contextRef="#ctx0" brushRef="#br0">3059 4114 826 0,'0'0'0'0,"0"0"-17"16,0 0-97-16,32 68 92 15,-26-22 21-15,-3 12 1 0,-1 14 21 16,-2 17 46-16,0 13-31 16,0 6 7-16,-7 3-13 15,1-9-30-15,2-6 5 16,3-15 3-16</inkml:trace>
  <inkml:trace contextRef="#ctx0" brushRef="#br0" timeOffset="-67880.887">3768 3956 796 0,'0'0'0'0,"0"0"-9"15,14 77 7-15,-14-14 1 16,0 14 1-16,-5 11 16 16,-10 15 10-16,-1 8 4 15,2-2-17-15,3 0-7 16,7-10 5-16,3-12-5 15,1-9-4-15,0-12 5 16,10-12-14-16,1-9 9 16,1-5-4-16,-2-11 4 15,-1-7-4-15,3-9-24 0,-3-9-33 16,3-4-28-16,9-26 25 16,5-20-153-16</inkml:trace>
  <inkml:trace contextRef="#ctx0" brushRef="#br0" timeOffset="-67557.992">4488 4070 737 0,'0'0'27'0,"0"0"-27"15,0 0-4-15,-3 87 2 16,-6-20 2-16,-4 13 2 16,1 13 14-16,-1 7-4 15,-1-3-4-15,3-3 15 16,1-10-22-16,4-11 6 16,4-8-4-16,2-10-2 15,0-11-1-15,10-10 0 16,2-9 0-16,-1-5 0 15,5-8 0-15,-3-6-27 0,6-6-27 16,5-2-36 0,5-28-125-16</inkml:trace>
  <inkml:trace contextRef="#ctx0" brushRef="#br0" timeOffset="-67235.221">5141 3760 410 0,'0'0'0'0,"-2"74"0"15,-10-17 0-15,-4 12 5 0,-2 8 20 16,-2 6 48-16,-1 3 7 15,1 1-8-15,-1-1-21 16,7-5-18-16,1-6-18 16,3-10 0-16,4-14-11 15,3-9-4-15,1-8 3 16,-2-5-3-16,2-5 0 16,-1-3-1-16,-4 0-40 15,3-7-83-15,-3-9-316 16</inkml:trace>
  <inkml:trace contextRef="#ctx0" brushRef="#br0" timeOffset="-64369.169">1382 1827 160 0,'0'0'89'0,"0"0"45"16,0 0-78-16,2-63 77 15,-2 52-19-15,0 3-24 16,-5 3-16-16,-2 3-23 16,3 2-4-16,-1 0-28 15,-5 0-19-15,-6 0 0 0,-10 11 5 16,1 4-5-16,2 2-6 16,5-2 6-16,11-4 0 15,5 1-14-15,2-2-21 16,0 3-19-16,2-3 20 15,12 3 21-15,2-1 13 16,3 2 2-16,0 0-2 16,-2-1 2-16,-2 3-4 15,-6 1 2-15,-3 1-21 16,-5 3 7-16,-1 3-7 16,-4-2 13-16,-8-1 8 0,1-2 0 15,4-6 13 1,3-7-7-16,4-3-6 0,0-3-20 15,0 0-6-15,13-9 26 16,12-10 3-16,9-6-3 16,5 0-27-16,-5 2 9 15,-4 4 17-15,-8 2-1 16,-1 4 0-16,-3-1-3 16,1 3 5-16,-3-2 0 15,-1 3 2-15,-1 1-2 16,-5 3-2-16,-4 3 2 15,-3 1 0-15,-2 2-1 0,0 0-48 16,-14 10-28 0,-5 9 77-16,-1 3 10 0,0 4 25 15,5-1 13-15,5-2-32 16,6-2-7-16,3-6-9 16,1-4-16-16,1-4 4 15,10-4 8-15,2-3 4 16,10-1 25-16,0-15-13 15,2-3 13-15,-3-4-25 16,-5-1-21-16,-4 2-12 16,-8 1 12-16,-5 3-8 15,0 5 10-15,-6 3-8 16,-6 7-12-16,0 3-5 16,4 0 44-16,-1 11 17 15,1 1-12-15,4 4-5 0,1-2-13 16,3 0 6-16,0-1 5 15,0-5 4-15,5-1 5 16,5 0 4-16,-2-5 0 16,1-2 4-16,5 0 18 15,2-7 2-15,5-10-1 16,-1-1-17-16,5-2-9 16,-2 1-2-16,0 4-4 15,-3 5-2-15,-4 5 5 16,-4 3-4-16,-4 2-1 0,-3 0-11 15,0 12 1 1,-3 5 10-16,-2 1 0 16,0 3 1-16,0-3-1 15,0 0 11-15,0-4-8 0,2-7-3 16,5-4-16-16,4-3 16 16,5-10 1-16,7-13-1 15,5-6-1-15,0 0-60 16,-4 7-28-16,-1 4 40 15,-5 5 42-15,-1 4 4 16,-3 3 5-16,2 2-2 16,-5 1 9-16,1 0-5 15,-3 1 4-15,-2 2 3 16,0 0-10-16,-3-2 4 0,-1 0 2 16,-3-2-6-1,0-1-1-15,0-2-9 0,0 3-30 16,0 1 39-16,-3 1 7 15,1 2 28-15,2 0 3 16,0 5-38-16,0 13-4 16,0 2 4-16,0 5 14 15,7 1 5-15,11-3 1 16,4-2-20-16,6-7-12 16,7-5-35-16,3-9-55 15,3-3-248-15</inkml:trace>
  <inkml:trace contextRef="#ctx0" brushRef="#br0" timeOffset="-62910.684">2775 1582 659 0,'0'0'7'0,"0"0"49"15,0 0 6-15,0 0-62 16,0 0 0-16,-73 22 5 16,56 7 12-16,8 1-17 15,5 0 0-15,4-1-22 16,1-5 19-16,12-6-5 0,5-6 8 15,-1-5-5-15,4-7 10 16,2 0 2-16,-1-15 10 16,-1-6-17-1,-3-4-36-15,-6-2 6 0,-3 2-9 16,-6 0 32-16,-3 2-5 16,0 5 12-16,0 7-14 15,-3 4 11-15,0 5 3 16,1 2-1-16,1 0-6 15,1 1 7-15,0 9-5 16,0 6 12-16,0-1-14 16,4-1 7-16,9 0-11 15,3-6 11-15,3-1 9 16,-1-5-6-16,1-2-1 0,-3 0 5 16,-1-2-4-16,-4-9 3 15,-1-2-11-15,-4 0 5 16,0-2-14-16,0-1 13 15,-2-1 2-15,1 3-1 16,-1-1 8-16,1 3-6 16,1 3 5-16,0 1-4 15,0 6-1-15,3 1-1 16,3 1-1-16,1 0-1 16,3 10-4-16,-2 5 5 15,0 2-7-15,-3 3 7 16,0 0 0-16,-2-3 14 15,-2-4-11-15,0-3 21 16,0-6-21-16,0-2 18 0,2-2 9 16,7 0 17-16,4-12-13 15,7-5-26 1,3-1 2-16,-1-1-10 0,-4-1-9 16,-4 3-8-16,0-2-8 15,-5 3 14-15,-4 5-9 16,-2 1 7-16,-5 2-2 15,-2 5 10-15,-3 3 4 16,0 0-5-16,0 0 2 16,0 0-10-16,0 2-4 15,-3 8 18-15,-3 4 7 16,2 2 11-16,-1 0 6 16,5 0-24-16,0-4 0 0,0 1 1 15,0-2-3-15,6-3 4 16,5-2 5-16,3-3-6 15,3-3 13-15,4 0 4 16,0 0 7-16,1-5-20 16,1-3 4-16,-2-2-8 15,-3 0 0-15,-1-2 7 16,-4 1-6-16,-2-1 3 16,-4 1 0-16,-4-2-2 15,-2 1 0-15,1 0 1 16,-2-1 2-16,0 3-5 15,0-2-1-15,0 1 0 16,3 4-1-16,-3 1-7 0,0 5-2 16,0 1 9-1,0 0-2-15,0 0-21 0,0 0-6 16,0 0-19-16,0 7 34 16,0 5-4-16,0-1 16 15,-3 4 3-15,0 0 3 16,0 0 10-16,0 0-6 15,1-2-7-15,-2 0 10 16,1-3 0-16,3-2-5 16,0-3 10-16,0-1-11 15,0-1-4-15,0-1 0 16,0 0-1-16,0 2-1 0,0-2-3 16,3-2 5-16,1 2-1 15,1-2 1-15,-1 0 0 16,3 0-3-16,0 0-4 15,-3-2-4-15,1-2-43 16,-1 0 15-16,-2 2-59 16,-1 2-15-16,-1 0-19 15,0 0-137-15</inkml:trace>
  <inkml:trace contextRef="#ctx0" brushRef="#br0" timeOffset="-62545.11">3645 1509 106 0,'0'0'78'0,"0"0"-43"16,0 0 9-16,0 0 7 16,0 0-15-16,0 0-22 0,19-8-3 15,-19 8 23-15,0 0-34 16,0 3 10-16,0 2 20 15,0-1 22-15,0 3-40 16,0-3-12-16,-2 0 0 16,0-1-84-16,-3-3-115 15</inkml:trace>
  <inkml:trace contextRef="#ctx0" brushRef="#br0" timeOffset="-61527.749">3468 1406 483 0,'0'0'72'16,"0"0"28"-16,0 0-82 0,0 0-18 16,0 0 1-16,-71 25 13 15,61-10-1-15,2 1-8 16,4 5-5-16,4 2 0 15,0-3-11-15,2 0 9 16,12-8-1-16,4-5 3 16,0-5 6-16,2-2 8 15,1 0-13-15,-3-6 19 16,1-7-6-16,-3-4-14 16,-3-1 0-16,-4-2-11 15,-4 1 0-15,-5 1 9 16,0 3-13-16,0 1-18 15,0 7 23-15,-4 1 9 0,1 6-4 16,2 0 6-16,1 0-4 16,0 0 3-16,0 12-13 15,0 1 7-15,0 2-1 16,4 1 3-16,7-3 7 16,1-2-3-16,0-3 4 15,0-2 1-15,2-6-5 16,0 0-1-16,2 0 1 15,1-10 8-15,0-4-2 16,1-2-1-16,-5 0-10 16,1-3 3-16,-2 5-29 15,-3 3 31-15,-1 4 7 16,-2 5-6-16,-2 2-1 16,-1 0-11-16,0 5 4 0,0 8-6 15,1 2 13-15,1 1 2 16,4-3-2-16,0-1 19 15,0-2-13-15,4-4 23 16,-1-3-29-16,-1-3 12 16,6 0-1-16,3-3 12 15,3-11-23-15,1-2-14 16,0-4-19-16,-1 0-72 16,-7 0-25-16,-5 3 82 15,-4 5 15-15,-7 5 33 16,0 6 5-16,0 1 23 0,-3 1-16 15,-4 11 58 1,-1 5 7-16,-2 4-51 0,6-1 11 16,4-5-36-1,0-2 0-15,0-4-1 0,11-5 0 16,4-4 6-16,6 0-1 16,5-6 29-16,1-10-34 15,-5-3-36-15,-5 3-35 16,-6 1 13-16,-2 6 58 15,-2 5 32-15,-2 2 5 16,-1 2-32-16,-2 0-5 16,3 6-4-16,6 5 2 0,3-1 2 15,9-7-62 1,4-3-390-16</inkml:trace>
  <inkml:trace contextRef="#ctx0" brushRef="#br0" timeOffset="-60445.198">4982 1126 493 0,'0'0'62'0,"0"0"24"15,0 0-62-15,0 0-17 16,0 0 3-16,-60-3-10 16,49 15 14-16,4 7-10 15,2 3-1-15,4-1-6 16,1-1-2-16,0-3 4 16,11-8-19-16,3-4 20 15,4-5 0-15,2-7 0 16,-1-10-15-16,-2-6-16 15,-3-4-35-15,-5-1-13 0,-6 2 0 16,-3 4 57-16,0 9 21 16,-5 5-2-1,-2 5-6-15,-1 3-16 0,0 0 25 16,3 5 7-16,-1 7 12 16,2 3 5-16,1 0-20 15,3 2 5-15,0 1-6 16,0-2 4-16,0 1 4 15,5-5 2-15,5-2-4 16,1-3 17-16,-1-2-26 16,4-4 17-16,-3-1-15 15,1 0 11-15,-1-6-10 16,1-5 6-16,-1-4-9 0,1-8-2 16,-2 0-31-16,2-4 14 15,1-1 19-15,0 3-4 16,-3 2-9-16,4 2 5 15,-3 2-61-15,1 1 66 16,2 3-38-16,-3 3-38 16,-2 1 79-16,-2 4 1 15,-4 1 20-15,-3 3 3 16,0 3 23-16,0-2-46 16,0 2 34-16,0 0-28 15,0 0-7-15,-3 0-4 16,-1 0 4-16,1 0 0 15,-2 0 6-15,2 7-6 0,0 0 0 16,-3 4 0-16,-3 2 2 16,1 2 19-16,-4 3-8 15,-1 3 49-15,-1 3-23 16,1 3 26-16,1 3-37 16,3 0 10-16,7-3-23 15,2-3-14-15,0-7-1 16,0-7-15-16,11-4 2 15,6-6-2-15,1 0-39 16,-1-17-157-16</inkml:trace>
  <inkml:trace contextRef="#ctx0" brushRef="#br0" timeOffset="-59972.777">5177 1148 551 0,'0'0'76'16,"0"0"20"-16,0 0-50 15,0 0-46-15,0 0 0 16,-2-54 4-16,5 32-2 16,6-2 1-16,-3 1 7 15,6-1-5-15,-5-1-10 16,-1-2-10-16,-1-2 13 15,-3 1-23-15,1 3 20 16,-3 3-6-16,0 6 11 0,0 4 10 16,0 4 3-16,0 5-12 15,0 3-1-15,-3 0-14 16,3 0 5-16,-6 8 9 16,-2 13 9-16,-4 6 0 15,0 3-9-15,0 2 3 16,0-1-1-16,1 2 4 15,3-3 10-15,1-3-6 16,1 1-4-16,2-2-1 16,0 1 0-16,2 1-3 15,2-5 0-15,0-2-2 16,0-2 0-16,0-6 0 0,6-4-4 16,-1-2 2-16,6-2-5 15,0-5-22-15,1 0-57 16,-1-6-158-16</inkml:trace>
  <inkml:trace contextRef="#ctx0" brushRef="#br0" timeOffset="-58864.247">5011 1217 336 0,'0'0'107'0,"0"0"36"0,0 0-139 15,0 0 14-15,-1-65 51 16,11 34-16-16,7-5-14 16,4-2-22-16,1 0-11 15,2-1 5-15,-1 1-11 16,0 2 0-16,-7 4-1 15,-5 8 4-15,-5 11-3 16,-5 5 0-16,-1 7-8 16,0 1 0-16,0 0-25 15,-9 12 17-15,-5 9 16 0,-3 8 8 16,-2 5 2-16,3 5-6 16,0 3 3-16,0 0-4 15,4 1 5-15,5-2-5 16,4-5-3-16,3-4 9 15,0-11-9-15,11-3 1 16,3-6 4-16,6-7-1 16,1-4-3-16,3-1 6 15,3-6 4-15,-1-8 1 16,-4-4-12-16,-4 2-12 16,-8-2-21-16,-5 0 32 15,-5 3-15-15,0 3 5 16,-5 2 4-16,-6 3-64 15,-3 6-2-15,2 1 68 16,0 0 5-16,2 3 18 0,3 10-1 16,3 3-15-16,3 0-4 15,1 1-10-15,0-4 12 16,10-3 4-16,2-4-1 16,3-3 20-16,3-3-21 15,-3 0 5-15,2-7 12 16,-3-8-9-16,-5-6-20 15,-3-1-18-15,-3 0-8 16,-3 7 2-16,0 5 30 16,-3 6-13-16,-4 3 17 15,1 1 0-15,0 0 11 16,0 2 9-16,2 4-20 0,4 2 0 16,0-1-21-16,0 0 0 15,9-1 21-15,0-1 8 16,0-3 24-16,2 0-17 15,1-2-8-15,-1 0 5 16,7 0-4-16,0 0-2 16,3-6 0-16,2-3-6 15,2 0 0-15,0-3-5 16,0-1 5-16,-4 0-16 16,-1-3-27-16,-4 1 6 15,-3 1 28-15,-3-3-4 16,-4 3-33-16,-1 5 24 15,-5 3 22-15,0 5 40 0,0 1 2 16,0 0-40 0,0 0-2-16,0 0 4 0,0 5-2 15,0 4 3-15,0 4-3 16,0 0-2-16,0 1 10 16,0-2-1-16,7-3-8 15,4-3-1-15,5-4 2 16,5-2 15-16,3 0-3 15,6-9-12-15,2-4-2 16,6 0-52-16,-1 1-82 16,-6 4 62-16,-6 4 56 15,-6 4 16-15,-7 0 27 16,-6 0-2-16,-1 10-18 16,0 1-6-16,-1 4-1 0,3-3-45 15,-3-3-131-15</inkml:trace>
  <inkml:trace contextRef="#ctx0" brushRef="#br0" timeOffset="-57236.861">4217 2108 328 0,'0'0'122'16,"0"0"-30"-16,0 0-54 15,0 0 23-15,0 0-1 16,68-32-11-16,-50 11-11 16,-1-5-18-16,-2-2-18 15,0 1-2-15,-5 1-5 16,-1 2 3-16,-6 3-9 15,-1 1-16-15,-2 8 16 0,0 5-16 16,0 7 22-16,0 0-23 16,-5 3 8-16,-1 10 18 15,1 7 4-15,0 5-1 16,3 2 4-16,2 1-4 16,0 0 0-16,0-8 1 15,0-5-1-15,7-4 3 16,4-6-4-16,0-2 10 15,4-3 3-15,3 0-3 16,3-9-9-16,1-5 14 16,1-2-15-16,-2 0-6 15,-1-1-4-15,-1 1-3 16,-2 1 6-16,-1 3-8 16,-3 4 15-16,-1 2 0 0,-1 4 0 15,1 2 0-15,-3 0 6 16,0 2-4-16,0 7-4 15,-3 6 5-15,-5 4-13 16,-1 4 17-16,0 1-7 16,-1-4 7-16,-5-2-1 15,4-8 9-15,1-5-10 16,1-3-5-16,0-2-11 16,0 0 0-16,0 0-5 15,10-14 15-15,6-5-14 16,5 0-8-16,1 1 23 0,-3 4 2 15,5 2-2 1,2-1 0-16,3 1-2 16,3 0-8-16,0-2-14 15,-7 1-21-15,-7 2-33 0,-10 2 48 16,-8 5 18-16,0 3-21 16,-21 1-72-16,-7 5-89 15,-6 12 194-15,0 4 108 16,4 4-8-16,3 3-9 15,6 4-13-15,6 0-32 16,6-5-14-16,6-8-32 16,3-6-3-16,3-6-6 15,10-7 9-15,5 0 20 16,3-6 28-16,3-12 2 0,-3-7-29 16,-1-6-15-1,-6-1 2-15,0-1-8 0,-6-2 13 16,-2 3 9-16,-6-2-13 15,0 1-4-15,0 3 7 16,0 6-3-16,0 11 7 16,0 5 12-16,0 7-23 15,0 1-5-15,0 0-13 16,3 10-60-16,-1 11 56 16,-1 6 5-16,2 3 12 15,1-2 12-15,1-1-11 16,4-4 1-16,3-6-2 15,3-4-14-15,4-6 14 16,1-7 0-16,3 0 0 16,2-4-15-16,5-11-11 0,-1 0-15 15,-1-3-64-15,-6 3 66 16,-4 2 29-16,-6 2 10 16,-6 5 32-16,-4 3-13 15,-2 1 8-15,0 2-27 16,0 0 5-16,-6 0 3 15,-1 9 19-15,-3 2-18 16,0 4 11-16,5 0-19 16,5-2-2-16,0 1-11 15,2-5 10-15,13-3-14 16,4-3 6-16,6-3-4 16,0-1 13-16,-2-14-33 0,-2-2-11 15,-8-6 35-15,-2-3-53 16,-6-1 63-16,-5-2 56 15,0 1-30-15,0-1-11 16,-10 4 17-16,-4 2-9 16,-1 5 33-16,-1 3-15 15,4 7 12-15,2 3-26 16,5 3-27-16,1 2-18 16,4 2-6-16,0 9-131 15,0 3 1-15,4-6-134 16</inkml:trace>
  <inkml:trace contextRef="#ctx0" brushRef="#br0" timeOffset="-56972.807">5435 1718 525 0,'0'0'20'16,"0"0"29"-16,0 0-46 15,0 0-3-15,0 0 0 16,-51 68 13-16,45-44 22 16,1 3-14-16,3-3 6 0,2-2-18 15,0-3-8 1,0-4 12-16,9-5-13 0,3-4-4 16,8-6 3-16,5 0 0 15,7-4 1-15,4-11-90 16,-2-8-417-16</inkml:trace>
  <inkml:trace contextRef="#ctx0" brushRef="#br0" timeOffset="-56148.432">5821 1740 475 0,'0'0'36'16,"0"0"5"-16,0 0-33 16,-63 58 22-16,47-31 3 15,5 0 6-15,5-1-17 0,5-1-21 16,1-5 14-16,0-4-15 16,9-6-6-16,4-5 6 15,4-5 5-15,1 0-3 16,0-12-1-16,0-6-1 15,-3-3-6-15,-3-3-16 16,-3 0-2-16,-4 1-32 16,-3 1 36-16,-2 4-12 15,0 6 32-15,0 3 2 16,-4 6 24-16,1 1 15 16,1 2-34-16,2 0-7 15,0 0 0-15,0 2-10 16,0 4 9-16,0 6-27 15,8-4 28-15,2 3 9 16,1 0-4-16,1 0-1 16,-1-1 8-16,-1-1-6 0,0-1-5 15,-1 0-1-15,-1 0 9 16,-3-1-5-16,-1-1 5 16,0-1 1-16,-1 0-9 15,-1-2-2-15,-2 3 6 16,0-1-13-16,0 2 0 15,-2-3 3-15,-3-1 5 16,3-1 19-16,2-2-19 16,0 0-12-16,7-5-19 15,11-11 29-15,11-8-28 16,1-2-70-16,2-1-19 0,-7 0 57 16,-3 7 62-1,-8 2 42-15,-5 7-8 0,-4 3 8 16,-4 3-7-16,0 4 24 15,-1 1-27-15,1 0-32 16,1 1 0-16,4 7 0 16,4 2 0-16,3 1-1 15,2-2-21-15,4 0-46 16,-1-5-68-16</inkml:trace>
  <inkml:trace contextRef="#ctx0" brushRef="#br0" timeOffset="-55113.528">6600 1495 589 0,'0'0'76'15,"0"0"-42"-15,0 0-29 16,-43 60-5-16,43-40-35 16,0-2 16-16,16-4 17 15,9 0-4-15,2 0 12 16,-4-2-5-16,-2-1 15 0,-11 0-9 16,-3-2-7-16,-7 3 0 15,0 2-15-15,-9 2 15 16,-8 5 13-16,-2 0 13 15,0 0 1-15,2-6-17 16,7-3 19-16,5-4-29 16,5-6-15-16,0-2 10 15,4 0-20-15,15-10 18 16,9-8-1-16,4-1-52 16,-1-1-26-16,-3 3 86 15,-6 3 21-15,-3 0 4 16,0-1 12-16,-2 2-32 15,-1-1 14-15,-4-1 4 0,1 0 7 16,0-3-23 0,1 0 1-16,-3-3-8 0,4-1-2 15,-4-1-6-15,-7-2 1 16,1 0-6-16,-5 5 7 16,0 4-3-16,0 6 9 15,0 5 0-15,0 5 0 16,-5 4-8-16,-7 14 8 15,-1 10 18-15,-1 5 10 16,3 3-2-16,7 2-22 16,4-6-4-16,0-3 3 15,5-6 3-15,6-7-6 0,4-7 0 16,-1-4-5 0,0-5-4-16,-2 0-44 0,-6-13-78 15,-6-10-318-15</inkml:trace>
  <inkml:trace contextRef="#ctx0" brushRef="#br0" timeOffset="-54986.183">6855 1555 608 0,'0'0'0'0,"0"0"-146"15,0 0-252-15</inkml:trace>
  <inkml:trace contextRef="#ctx0" brushRef="#br0" timeOffset="-53948.881">7065 1644 576 0,'0'0'109'16,"0"0"-63"-16,0 0 15 15,0 0-44-15,0 0 16 16,-67 20 6-16,60-7-39 15,3 5 0-15,2-1-10 16,2-1 0-16,0-3 10 16,4-3 1-16,6-3 1 15,-1-5 5-15,-3-2-7 16,0 0 11-16,-1 0-11 0,2-4 6 16,-2-5-6-16,-1-2-8 15,-1-2-6-15,-3-1-13 16,0 0 6-16,0 3-2 15,0 4-3-15,0 4 25 16,0 3-9-16,-1 0-4 16,-3 6 3-16,-1 7 11 15,-1 4 8-15,3 1 1 16,3-3-5-16,0-2-6 16,0-5 2-16,11-4-3 15,3-4-1-15,4 0-2 16,1-10-4-16,-1-8-35 15,-1-4 9-15,-5 0-15 16,-2-1 51-16,-2 3 14 0,-1 1 0 16,-2 5-12-16,-2 5 22 15,1 3-3-15,0 4-1 16,-1 1-20-16,1 1-3 16,2 0 2-16,0 0-1 15,-2 6-4-15,1 5 1 16,-2 4 4-16,1 0 1 15,-2 0 10-15,1 1 14 16,0-5-3-16,0-3 2 16,4-2-11-16,0-2-5 15,6-3 8-15,5-1 16 16,8-1 3-16,4-9-24 16,1-5-5-16,-6 3-5 0,-5 0-3 15,-6 3 2-15,-7 0 1 16,-7 6-12-16,0 0 9 15,0 2-1-15,0 1 0 16,-4 0-6-16,-7 4 10 16,1 8 27-16,-2 5-21 15,4 2-6-15,0 2-1 16,4-1 1-16,4-1 0 16,0-4 1-16,0-4-1 15,0-1 0-15,4-7-1 16,4-3-7-16,3 0 8 15,7-7 10-15,3-12-10 16,1-3-13-16,-5-2-29 0,-4 1 9 16,-6 4 29-1,-3 4 2-15,-2 3 4 0,-2 7-2 16,0 1 1-16,0 4-1 16,0 0-12-16,0 3 2 15,0 7 10-15,-4 5 11 16,-1 1 0-16,5-3-10 15,0-4-2-15,0-2 1 16,0-5-12-16,3-2 12 16,10 0 8-16,7-3 26 15,4-9-16-15,1-2-17 16,-3 3 8-16,-5 3-9 0,-4 5 0 16,-4 0 0-1,-4 3-1-15,-1 0-9 0,-4 13-11 16,0 7-1-16,-3 6-7 15,-17 3-79-15,-9-1-284 16</inkml:trace>
  <inkml:trace contextRef="#ctx0" brushRef="#br0" timeOffset="-50443.167">21462 5806 106 0,'0'0'76'16,"0"0"16"-16,0 0-16 15,0 0-13-15,0 0-3 16,0 0 7-16,0 0-24 16,13-48 15-16,-12 44-13 15,-1 1-9-15,0 2-8 16,0-2-16-16,0 3 22 16,0 0-21-16,1-1 8 15,-1 1-6-15,1 0-7 0,1 0 5 16,-2 0-6-1,2 0-7-15,1 0-3 0,0 0-8 16,3 11 11-16,1 3-2 16,0 3 1-16,1 4 1 15,-1 2-1-15,1-1 5 16,1 1-4-16,-1-4 0 16,2-3 0-16,-1-3 3 15,3-5-3-15,-3-3 0 16,3-4 2-16,4-1 4 15,3 0-1-15,6-3 0 16,0-10-3-16,2-2 4 16,-1 0-6-16,-4-3 3 15,-1 2-2-15,-1 0 0 16,-6 4 0-16,-3 5-1 0,-6 2 0 16,-2 4-1-16,-2 1-6 15,-1 0-19-15,1 0-43 16,3 0-40-16,3 8 47 15,1 4-24-15,-1-2-64 16,-2-2-142-16</inkml:trace>
  <inkml:trace contextRef="#ctx0" brushRef="#br0" timeOffset="-47677.974">18558 10269 590 0,'0'0'28'0,"0"0"-28"15,0 0-1-15,87-5-22 16,-57 5 23-16,-3 0 1 16,-3 0-1-16,-3 0 7 15,1 0-12-15,-2 2 12 16,-1 1-4-16,-5 0-3 15,-2-1-1-15,-6 0 1 16,-1-1-10-16,-4 1 8 16,-1-2 1-16,0 0 2 0,0 0 8 15,-1 0-6 1,-13 0-3-16,-4-7-21 16,-4-1-5-16,-5 2 25 0,-2-1-10 15,-3 0 3-15,-1 2-16 16,1 1 22-16,0 0 2 15,5 3 0-15,8-1 1 16,3 2 14-16,6-2-6 16,5 2-6-16,2 0-5 15,3-1 2-15,0 1 0 16,0 0 0-16,0 0 0 16,0 0 0-16,9 0 0 15,5 0 8-15,7 0 14 16,6 0 3-16,3 0-2 15,2 0-3-15,2-1-8 0,-5-1-2 16,-4 2 2 0,-2 0-6-16,-5 0-1 0,-5 0-5 15,-3 0 0-15,-5 0-8 16,-1 2-27-16,-3 0 4 16,-1 1-9-16,0-1-37 15,-4-2 40-15,-9 2 24 16,-8-2 13-16,-1 0 7 15,-3 0-3-15,2 0-1 16,0-3 1-16,2 1 12 16,2 2-13-16,4 0-3 15,4 0-11-15,5 0 10 16,3 0 0-16,3 3 1 0,0 1 0 16,3 3-5-1,12-3 5-15,4-1 7 0,6 1 14 16,1-2-2-16,1-2-13 15,-1 0-6-15,-1 0 0 16,0 0-7-16,-3 0-67 16,-4 0-174-16</inkml:trace>
  <inkml:trace contextRef="#ctx0" brushRef="#br0" timeOffset="-41483.263">17526 11703 493 0,'0'0'49'0,"0"0"9"16,0 0-29-16,0 0 4 16,0 0 2-16,0 0 20 15,0 0-10-15,-1-3-16 16,1 3-8-16,4 0-12 15,5 0-9-15,4 0 1 16,2 0 1-16,1 0-2 0,2 0 0 16,1 1 2-1,5 1-2-15,2-1 4 0,2-1-3 16,2 0-2-16,-2 0-1 16,-2 0-2-16,-6 0-19 15,-7 0-13-15,-4 0 5 16,-6 0 18-16,-1 0-3 15,-2 0 10-15,0 0-10 16,-2 0-6-16,-13 0-2 16,-4 0-7-16,-4 0-7 15,-2 0 12-15,-1 0 16 16,3 0 5-16,1 0 5 16,4 0 6-16,6 0-5 15,6 0 2-15,1 0 7 16,5 0 29-16,0 0-7 0,0 0 0 15,0 0-32-15,2 0 0 16,12 0 0-16,5 0 0 16,4 3 7-16,3 0-15 15,0 0 10-15,-4 1-2 16,-2-2 0-16,-2-2 1 16,-3 2-1-16,-1-1-15 15,1-1-48-15,-4 0-154 16</inkml:trace>
  <inkml:trace contextRef="#ctx0" brushRef="#br0" timeOffset="-36624.733">4542 2242 333 0,'0'0'62'0,"0"0"-44"16,0 0-14-16,0 0-4 15,0 0 4-15,0 0-2 0,0 0 12 16,26-3 47-16,-13 3-24 15,8-2-24-15,3 2-2 16,9 0 13 0,1 0-22-16,4 2 0 0,1-2 5 15,2 0-6-15,4-2-2 16,-2-8-18-16,-1-3-67 16,-6-2-31-16,-8-1-170 15</inkml:trace>
  <inkml:trace contextRef="#ctx0" brushRef="#br0" timeOffset="-35886.138">7009 2039 555 0,'0'0'82'16,"0"0"-32"-16,0 0-41 16,0 0-6-16,0 0-2 15,61-15 0-15,-38 5 5 0,7-1-1 16,-2 1-2-16,0 1 3 15,0-1-5-15,-2 3 9 16,-1 1-9 0,-3 2-1-16,-6 1 0 0,-4 3-17 15,-4 0-46-15,-2 0-59 16,-5 0-70-16,-1 2-87 16</inkml:trace>
  <inkml:trace contextRef="#ctx0" brushRef="#br0" timeOffset="-33115.026">2786 4558 719 0,'0'0'67'16,"0"0"-42"-16,0 0-25 16,0 0-5-16,-10 57 5 0,-6-19 12 15,3-1-9 1,-1-4-2-16,2-5-1 0,3-5 4 15,0-5-3-15,0-4-1 16,5-6 0-16,2-4 0 16,0-3 0-16,2-1 3 15,-2 0-3-15,-1-13 0 16,-2-6-58-16,2-3-49 16,1 4 38-16,2 6 69 15,0 6 40-15,0 4 33 16,0 2-38-16,0 0-25 15,0 0-10-15,1 5 1 16,10 8 4-16,5 5 35 16,4 0 0-16,5 1-10 0,1 0-20 15,1-3-7 1,0-1 0-16,-2-2-3 0,-4-3-15 16,1-4-60-16,-1-4-56 15,-3-2-276-15</inkml:trace>
  <inkml:trace contextRef="#ctx0" brushRef="#br0" timeOffset="-32562.449">3266 4465 742 0,'0'0'16'0,"0"0"37"15,0 0-44-15,0 0-9 16,0 0-9-16,0 0 9 16,9 13-7-16,-8 4 7 15,0 7 13-15,0 6 6 16,0 3-5-16,2 0-10 16,-3-1-1-16,0-4-3 15,0-8-11-15,0-4-22 16,0-7-19-16,0-3-21 0,-5-6-18 15,1-4 8-15,-3-16 10 16,2-4-275-16</inkml:trace>
  <inkml:trace contextRef="#ctx0" brushRef="#br0" timeOffset="-32432.703">3261 4628 219 0,'0'0'155'0,"0"0"-23"16,0 0-57-16,0 0-42 16,0 0-20-16,0 0 13 15,39 10 27-15,-16 0-11 16,4 1-17-16,4-3-17 15,-1-3-5-15,2-2-3 16,1-3-34-16,1 0-44 16,-4-5-177-16</inkml:trace>
  <inkml:trace contextRef="#ctx0" brushRef="#br0" timeOffset="-31268.406">4101 4450 651 0,'0'0'76'0,"0"0"-2"16,0 0-49-16,0 0-24 15,0 0 0-15,0 0-1 0,-31 50 7 16,12-28 4-1,3-1-4-15,3-5-7 0,3-2 0 16,3-3-3-16,1-4 0 16,3-1-40-16,-1-5-3 15,3-1 7-15,-3 0 1 16,2-1 3-16,1-5-84 16,1-1 46-16,0 5 73 15,0 0 74-15,0 2-12 16,0 0-24-16,0 0-13 15,0 0-14-15,6 5-9 16,8 7 13-16,5 2 12 0,5 1-20 16,5-1-5-1,8-1-2-15,8 0-13 0,3-7-97 16,-5-6-235-16</inkml:trace>
  <inkml:trace contextRef="#ctx0" brushRef="#br0" timeOffset="-30457.994">1177 4653 723 0,'0'0'48'15,"0"0"6"-15,0 0-22 16,0 0-32-16,0 0-9 0,0 0 3 16,-32 79 12-1,25-37 1-15,0 0-7 0,3 2-5 16,3-4 5-16,0-4 6 16,1-7-5-16,0-10-2 15,0-4-19-15,0-8-58 16,0-6-29-16,0-1-123 15,-8-13-85-15</inkml:trace>
  <inkml:trace contextRef="#ctx0" brushRef="#br0" timeOffset="-30292.835">1044 4848 687 0,'0'0'32'16,"0"0"-24"-16,0 0-5 0,0 0-1 15,87 29 7-15,-57-18-9 16,2 3-2-16,0 1-25 16,1 0-77-16,-1-3-139 15</inkml:trace>
  <inkml:trace contextRef="#ctx0" brushRef="#br0" timeOffset="-28319.05">4062 4454 73 0,'0'0'239'0,"0"0"-151"16,0 0-28-16,0 0-1 15,0 0-9-15,0 0 17 0,0 0-10 16,2 0-12-16,-2 0 0 15,0 0-18-15,-2 0 5 16,0 0-32-16,-1 0-5 16,-1 0 5-16,2 0 0 15,-2 6 0-15,-2 12-1 16,0 6-5-16,0 10 1 16,-1 8 7-16,-3 2-2 15,3 3 3-15,-2-4-3 16,-2-4 0-16,2-10 5 15,-1-6-2-15,4-10-2 16,2-7 0-16,3-5-1 16,0 1 0-16,1-2-3 15,0 0 6-15,0 0 2 16,0 0-5-16,0 0 0 0,0 0-1 16,0 2 2-16,0-1-2 15,0 0-5-15,0-1-20 16,0 0-11-16,0 0-32 15,0 0-20-15,-4-6-39 16,-2-11-224-16</inkml:trace>
  <inkml:trace contextRef="#ctx0" brushRef="#br0">3946 4553 448 0,'0'0'151'16,"0"0"-120"-16,0 0 2 15,0 0-33-15,0 0-1 16,0 0-3-16,12-5 1 16,-5 12 3-16,1 7 12 15,4 2 15-15,-1 6 0 16,3 3-14-16,-1 0-5 15,2 1-6-15,-2 0 4 16,3-3-6-16,-3 1 0 16,2 0 0-16,0-1 3 15</inkml:trace>
  <inkml:trace contextRef="#ctx0" brushRef="#br0" timeOffset="-24024.579">2454 2916 621 0,'0'0'14'0,"0"0"-12"16,0 0 35-16,0 0-21 15,0 0 11-15,0 0-19 16,0 0-1-16,-12-40-5 0,12 40 4 16,0 0-6-1,0 0 0-15,9 0-1 0,6 0 1 16,2 9 1-16,4 2-1 16,1 4 0-16,2 3 0 15,3 0-1-15,0 2 2 16,3 2-1-16,-1-1 0 15,0 1 0-15,0 0 4 16,-1 2 2-16,-2-3-1 16,-2 1-5-16,3 2 0 15,-2 0 3-15,-2 3 0 16,-2-1-3-16,1-2 12 16,-5 0-9-16,1-2 1 15,-3-1 4-15,2 1-5 0,-1-2-1 16,-5 1 0-16,2-2-2 15,-1-1-3-15,-3-1 3 16,4 1 5-16,-2 1-4 16,-1 1 5-16,2 2-5 15,-1 1-1-15,1 2 4 16,-1 0-3-16,0-1 6 16,-2-1-4-16,-1 2 3 15,0 0-4-15,-1-2 1 16,-3-2-3-16,1-2 2 15,0-5-2-15,-5-4 2 16,2-3 0-16,0-4-1 16,-2 0-1-16,0-3 1 0,0 1-4 15,0-1-6-15,0 0-5 16,0 1-5-16,0 3 1 16,0 1 13-16,0 3 2 15,0 1 3-15,0 1 0 16,-4 0-3-16,-1-3 3 15,1 0 3-15,2-4-3 16,1-3 0-16,1 2-6 16,-2-2 5-16,2 0-27 15,-6 0-23-15,-6 0-97 16,1-12-211-16</inkml:trace>
  <inkml:trace contextRef="#ctx0" brushRef="#br0" timeOffset="-23613.121">3051 3607 376 0,'0'0'18'16,"0"0"-14"-16,0 0-4 0,0 0 3 16,0 0 9-1,28 68 17-15,-19-46 31 0,-1 4 0 16,1 2-5-16,0 2-10 16,1 1-20-16,2-3-13 15,-1-1-10-15,5-5 8 16,-2-2-2-16,4-2-4 15,-2-5 0-15,5-4 0 16,2-4 9-16,0-5-7 16,2 0 19-16,-1-13-11 15,1-6-2-15,-2-6-10 16,-5-4-2-16,-1-3-9 16,-7-2-38-16,0 1-57 15,-8 4-93-15,-2 4-108 0</inkml:trace>
  <inkml:trace contextRef="#ctx0" brushRef="#br0" timeOffset="-22804.001">1686 2509 719 0,'0'0'5'15,"0"0"35"-15,0 0-12 16,0 0-26-16,0 0-1 15,0 0 13-15,-6-24-14 16,6 24 0-16,0 0 0 16,0 6-15-16,3 12 15 15,7 6 3-15,2 3 19 16,1 5-21-16,-1-1 9 16,-1-4 0-16,-1-4-7 0,-2-5 0 15,1-4-3-15,-4-3 5 16,-2-5 3-16,-2-2-16 15,0-2-6-15,-1-2-14 16,0 0-45-16,0 0-26 16,0-5-88-16</inkml:trace>
  <inkml:trace contextRef="#ctx0" brushRef="#br0" timeOffset="-22367.055">1827 2418 699 0,'0'0'26'0,"0"0"36"15,0 0-55-15,0 0-7 16,0 0-47-16,0 0 18 16,15 27 27-16,-11-11 2 15,0 2-6-15,-3 0 0 16,0 0 10-16,-1-2-4 15,0 1 1-15,0-2 21 16,0-2-22-16,-2-3 0 16,-5 0-2-16,-2-2 12 15,0 2-20-15,-4-1 15 16,1-3-5-16,6-1 7 16,3-3 2-16,3-2-9 0,0 0-2 15,0 0-7-15,0 2-12 16,0 0 2-16,5-1 19 15,8 3 9-15,3-1 21 16,4-1-3-16,1-2-1 16,4 0-12-16,-2 0-10 15,-2 0-2-15,-3 0-2 16,-5 0-18-16,-1 3-37 16,-1 0-37-16,3 0-79 15,-3-3-75-15</inkml:trace>
  <inkml:trace contextRef="#ctx0" brushRef="#br0" timeOffset="-21145.058">2178 2482 499 0,'0'0'102'0,"0"0"0"15,0 0-28-15,0 0-32 16,0 0-7-16,0 0 19 16,-16-23-26-16,14 23-17 15,-2 0-11-15,-4 0 0 16,-1 8 0-16,-3 7 2 0,1 0-1 16,0 0-2-1,6-2-3-15,4 1-5 0,0-2 6 16,1 0 2-16,0-6 1 15,0 0-11-15,0-3-9 16,7 0 8-16,0-2 1 16,7-1 11-16,-1 0-5 15,4 0 3-15,-2 0 2 16,-2 2-1-16,-5 0 1 16,2 3-2-16,-4 1-4 15,0 2-5-15,0 4 0 16,0 0 6-16,-1 4 1 15,-3 1 2-15,0 1-3 16,-2 0 5-16,0-1 1 16,0-1-1-16,0 0-3 15,-7-2-5-15,-3 4-23 0,-3-3-71 16,-3 0-182-16</inkml:trace>
  <inkml:trace contextRef="#ctx0" brushRef="#br0" timeOffset="-18013.849">3132 4540 220 0,'0'0'63'0,"0"0"-7"15,0 0-12-15,0 0-42 16,0 0 16-16,0 0 22 0,0 0 11 16,-8-21-6-1,8 18-15-15,0 3 10 0,0 0-13 16,-1 0-14-16,1 0 4 16,0 0-17-16,0 0 0 15,0 0 4-15,0 0-4 16,0 0 2-16,0 0-2 15,0 0 0-15,0 0 3 16,3 0-1-16,10 0-2 16,1 3 7-16,5-1-5 15,1 2 5-15,1 0-6 16,4 1-1-16,-2-1 1 0,-2 2-1 16,-1 0 4-16,-4-1 0 15,-3-1-4-15,-2 1 3 16,-3-3-3-16,-4 3 0 15,1-3 0-15,-3 1 0 16,0 0 2-16,-1 0-2 16,1-1 4-16,0 2-4 15,0-4 2-15,0 3 1 16,-1-2-2-16,3 1-1 16,-1 2 7-16,1-2-7 15,-1 0-2-15,-1-1 2 16,0-1 1-16,-2 0 1 15,0 0 3-15,0 0-2 0,0 0-3 16,0 0 2-16,0 0-2 16,0 0 0-16,0 0-19 15,0 0-17-15,0 0-55 16,0 0-92-16,0-5-208 16</inkml:trace>
  <inkml:trace contextRef="#ctx0" brushRef="#br0" timeOffset="-15172.653">3017 2900 566 0,'0'0'38'0,"0"0"50"16,0 0-50-16,0 0-37 16,0 0 13-16,0 0 4 15,-4-19-4-15,2 19-6 16,2 0 1-16,0 0 2 15,0 0-8-15,0 0-5 16,0 0 2-16,0 0-5 16,0 7-1-16,0 3-2 15,0 4 8-15,0 3 1 16,0-1 7-16,6-2-16 16,1-1 13-16,1-5-10 15,0-1 3-15,4-2 2 16,-1-3 3-16,-2-1-3 0,-2-1 5 15,2 0-5 1,-4 0 2-16,-1 0 0 0,-1 0 1 16,-1-3 6-1,-2 3-5-15,0-1 3 0,0 1 2 16,0 0-3-16,0 0-6 16,0 0-6-16,0 0 5 15,0 0-19-15,0 1 9 16,0 8 10-16,0 3 1 15,2 0 0-15,0-2 6 16,0-2-5-16,1 1-1 16,2-3-2-16,1 0-3 0,-2-1 5 15,4-2 0 1,-3-1 4-16,1 0-4 0,-1-2 0 16,-1 0 0-16,1 0 0 15,-1 0 5-15,1-7 0 16,-1-4 0-16,-2-1-4 15,4-2-1-15,-6-2-1 16,0 1-1-16,0 0-8 16,-3 2-7-16,-3 3 11 15,0 4-6-15,3 3-17 16,0 3 27-16,1 0-25 16,1 0 18-16,1 0 9 15,0 6 8-15,0 2-8 16,0 2-8-16,0-2-6 15,0-2-10-15,6 2 24 0,0-4 3 16,0-3-3 0,-3 1 0-16,2-2 8 0,-3 0-3 15,3 0 5-15,1-2 0 16,2-8 26-16,0-5-18 16,1-5-7-16,0-5 4 15,-1-4 0-15,-2-1-2 16,1 1-13-16,-2 2 3 15,-5 5 2-15,0 3-3 16,0 4-2-16,0 2 2 16,0 4-2-16,0 5 0 15,0 2 1-15,0 2 4 16,0 0-5-16,0 0-8 16,0 2-26-16,0 9-2 0,0 7 36 15,2 4 2-15,4 4 1 16,1 1 4-16,2-3-6 15,0-5-2-15,3-4-6 16,-3-4-2-16,3-5 7 16,-1-3 4-16,2-3 8 15,4 0-10-15,-1-3 9 16,4-11 5-16,-1-6-8 16,-1-2-4-16,-3 0-1 15,-6-1 0-15,0 1 3 16,-6 2-4-16,-3 0 2 0,0 2-1 15,0 1-1 1,0 3 0-16,-5 4-3 0,1 1 9 16,1 3-6-16,3 3 7 15,-2 3-10 1,2 0 3-16,0 0-1 0,0 0-6 16,0 0-15-16,0 1-10 15,0 10 25-15,0 3 6 16,0 2-3-16,0 1 4 15,5-2 2-15,1 1-2 16,-1-1 3-16,2-1-2 16,-1-1 6-16,-1-2 3 15,2-2 0-15,-1-2-5 16,0-4-3-16,0-1-1 0,3-2 8 16,2 0-9-16,2-2 20 15,-1-9-6-15,3-3-5 16,-2-1-2-16,-4 1-3 15,-1-1-1-15,-5 5 3 16,-3 3 0-16,0 3 5 16,0 4 5-16,0 0-16 15,0 0-2-15,0 0-5 16,0 0 2-16,0 0 0 16,0 2-3-16,0 8 8 15,3 2 2-15,0-2 2 16,0 1-4-16,0-4-2 15,1-1 0-15,1-1 2 0,0-2-3 16,-1-1 3 0,0-1 0-16,1-1 3 0,1 0-1 15,2 0 4-15,3-7 6 16,-1-3 0-16,-2 0-8 16,-1-1 8-16,-5 1-3 15,1-1-1-15,-3-2-4 16,0-1 4-16,0-2-8 15,0 1 0-15,0 0 2 16,0 0-2-16,-5 4-2 16,3 3 2-16,-1 3 1 15,3 4-1-15,-1 0-2 0,1 1-3 16,0 0-3 0,0 0-17-16,0 0-14 0,0 0 6 15,0 6 13-15,4 3 19 16,3 0 1-16,0 2 0 15,1-2 3-15,0 2-6 16,1-4 3-16,1 5 0 16,1-2 0-16,-1 3 1 15,0-2 1-15,-2 0 2 16,-1-1-4-16,-2 1 0 16,-3-3 0-16,1-2 0 15,-3-2-11-15,0 0 11 16,2-4 7-16,-2 0-7 0,2 0 1 15,0 0 0 1,3-5-1-16,4-12 6 0,0-1-6 16,3-4-18-1,-1 4 17-15,-2 6 1 0,-2 2 1 16,-3 3-1-16,-1 4 10 16,1-1-8-16,-2 3 6 15,-2 0 2-15,0 1 10 16,0 0-4-16,0-1-6 15,0 1-3-15,0-1-5 16,0 0 6-16,0-2-8 16,0 2 1-16,3 1-1 15,-3 0 0-15,0 0-7 16,0 1-27-16,0 11-18 0,3 6 32 16,0 0 20-16,2 0 8 15,2-3-5-15,2-3-3 16,2-2-1-16,2-5-8 15,-3-5 3-15,6 0-1 16,-2-9-27-16,0-6-70 16,-3-3-86-16,-6-1-76 15</inkml:trace>
  <inkml:trace contextRef="#ctx0" brushRef="#br0" timeOffset="-15032.348">4012 2683 298 0,'0'0'135'16,"0"0"-41"-16,0 0-56 15,0 0-15-15,0 0-23 0,0 0-5 16,0 0-30-16,14 9-85 16,-10-9-202-16</inkml:trace>
  <inkml:trace contextRef="#ctx0" brushRef="#br0" timeOffset="-10759.971">3311 3863 345 0,'0'0'107'16,"0"0"-34"-16,0 0-50 0,0 0-19 15,0 0 4-15,0 0 24 16,0-2 13-16,0 0-1 15,0 0-9-15,0 0 1 16,0 0-19-16,0-2 3 16,-2-1-14-16,0 1 4 15,1-4-6-15,-1 1 0 16,2-3-3-16,0-2-1 16,-1-1 0-16,1-1 7 15,0-4-4-15,0-2-2 16,0 0-1-16,0 0-9 15,1 1 6-15,2 4 2 16,3 2-5-16,-1 0 6 0,0 3 0 16,-1 2 0-1,0 1-6-15,1 1 8 0,1-1-2 16,0-1 0-16,3-2 2 16,3-1-9-16,-1-2 6 15,0 0 1-15,3 2 0 16,-1 0 0-16,4 2-1 15,-4 0 1-15,1 1-2 16,2 2 2-16,-3 2 0 16,0-1 0-16,-1 1 0 15,-3 2 0-15,5 1-2 16,2 1-3-16,0-2 5 0,2-2 0 16,-1 2 0-16,-2 1-2 15,-1 0 10-15,-4 1-8 16,-1 0 0-16,-1 0-1 15,-4 0-3-15,3 0 2 16,0 2-6-16,-2 4 6 16,3-1 2-16,-1 3 0 15,4-1 0-15,-2-1 0 16,1 0-2-16,1-1 2 16,1 0 4-16,-5 0-4 15,1 1-2-15,0 0 0 16,-1 3 1-16,-1-3 1 15,2 3-1-15,-2-2 3 0,2 1-3 16,-2 1 4-16,1-2-3 16,0 3 1-16,-1-3 2 15,3 0-3-15,0-2-1 16,-1 3-1-16,-2-3 4 16,1-2 0-16,-3-1-1 15,-2-1 2-15,1 1-3 16,-1-2 2-16,-2 0-2 15,1 0 0-15,-1 0 8 16,1 0-8-16,0 1 0 16,-1-1 0-16,0 0 11 15,0 0-6-15,0 0 3 0,0 0-1 16,0 0-3-16,0 0 3 16,0 0-7-16,0 0 0 15,0 0 1-15,0 0-1 16,0 0 2-16,0 0 6 15,0 0-8-15,0 0 3 16,0 0-3-16,0 0 0 16,0 0-3-16,0 0 7 15,0 0-8-15,0 2 4 16,0 0 0-16,0-1 0 16,0 2-5-16,1 2 11 15,0-2-6-15,1 4 2 16,1-1-2-16,0 2 1 15,0 1 0-15,2 1 7 16,-3 2-8-16,3 0 0 16,-1 1 0-16,0 1 1 15,-1-1-1-15,1-2 3 0,-1-1-2 16,-1-2-1-16,-1-2 0 16,0-1 0-16,1-1-3 15,1-1 2-15,-3 1 1 16,0-2-1-16,0-1 4 15,2 0-5-15,-2-1 2 16,0 0-2-16,0 0 2 16,0 0 0-16,0 0 4 15,2 0-4-15,-2-4-13 16,0-15-10-16,4-7-142 0,-4-7-352 16</inkml:trace>
  <inkml:trace contextRef="#ctx0" brushRef="#br0" timeOffset="-10371.834">3951 3541 582 0,'0'0'36'0,"0"0"35"15,0 0-71-15,0 0 3 0,0 0 1 16,0 0-4-16,30-5-1 16,-22 7-4-16,-1 7 4 15,2 2-1-15,-2 2 2 16,3 3 0-16,-4 3 12 16,-2 1-7-16,-1 1-3 15,-1 1 10-15,-2 3-12 16,0 1 9-16,0 4-7 15,-8-1-2-15,-4 1 5 16,0-4-5-16,1-5 3 16,4-3 15-16,1-7-18 15,3-6 0-15,3-3-11 0,0-2-3 16,0 0 5 0,0 0-13-16,0-1-48 0,0-12-139 15</inkml:trace>
  <inkml:trace contextRef="#ctx0" brushRef="#br0" timeOffset="-9287.45">3989 3742 156 0,'0'0'91'16,"0"0"-63"-16,0 0 15 15,0 0 56-15,0 0 19 16,0 0-95-16,-8-17-19 16,8 15 40-16,-3 0-20 15,3 1-8-15,0-1-9 16,0 0 20-16,0-3-11 16,0 0 14-16,0-7-18 15,0 0 14-15,0-6-15 16,0 0-5-16,5-3 0 15,2-4 5-15,2-1-7 0,2-3-3 16,2-1 1-16,1 3-2 16,0 2 0-16,2 4 0 15,-3 5 0-15,6 2 1 16,-1 5-2-16,1 1 2 16,3 2-2-16,-1 2 1 15,0 0-2-15,0 2-3 16,2-1 8-16,-1-1-3 15,2-1 1-15,4 0 2 16,-1-2-6-16,2 0 4 16,-2-2-2-16,-2 1 1 15,0 2-8-15,-4 2 8 16,-1 0 0-16,1 3-3 0,2-1 3 16,1 1-2-16,1-1 0 15,1 1 0-15,-6-1 4 16,-1 1 3-16,-5 1-5 15,-2 0-1-15,-2 0-1 16,-1 0-3-16,-3 0 2 16,6 4 1-16,-3 2 0 15,1 2 1-15,1-2-3 16,1 3 4-16,1-1-5 16,1 0 10-16,0 0-5 15,-1 1 4-15,-1 0 0 16,-1 0-4-16,-2 1 1 15,2 1-1-15,-3 1 0 16,2 0 3-16,-3 1 4 0,4 1-7 16,-1 1 0-16,-2 0 0 15,2 0-5-15,-2-3 4 16,0 0 1-16,-1-1 7 16,-1-1-7-16,1-1 0 15,-2-5 0-15,-3 0 1 16,0-3 1-16,-2-1 4 15,0 0-12-15,0 0 12 16,0 0-12-16,0 0-6 16,0-9-30-16,0-10-148 15,-9-7-347-15</inkml:trace>
  <inkml:trace contextRef="#ctx0" brushRef="#br0" timeOffset="-8780.97">4934 3277 491 0,'0'0'82'0,"0"0"-24"15,0 0-58-15,0 0-3 0,0 0 2 16,0 0-5-16,7 0 6 16,-3 9 0-16,3 2 7 15,0 2 13-15,0 3-6 16,0 3 2-16,0 3 3 16,-1 0-7-16,1 2 1 15,1 2 5-15,-2-2-3 16,-2 1-7-16,1-2 1 15,-1-2-4-15,-1-2-2 16,-1-4 3-16,1-2-1 16,-3-3-5-16,2 0-2 15,-2-2 2-15,0-1 5 16,0-1-4-16,0 0-1 0,0-3 3 16,0 1-3-16,-5 0 5 15,-4-1-5-15,-4 0 13 16,-6-2-12-16,-1 1 1 15,-1-2 3-15,3 0-5 16,4 0 0-16,1 0 3 16,1 0-3-16,-4 2-26 15,0 5-98-15,-2 2-111 16</inkml:trace>
  <inkml:trace contextRef="#ctx0" brushRef="#br0" timeOffset="-5330.414">3309 3226 99 0,'0'0'131'0,"0"0"-87"15,0 0-19-15,0 0 3 16,0 0-10-16,0 0-7 16,0 0 18-16,-12-9-6 15,11 8 36-15,1 1-31 16,-1-2-7-16,0 2 24 16,1 0-21-16,0 0 12 15,0 0-18-15,0 0 1 16,0 0-11-16,0 0-2 0,0 0-6 15,0 0 1 1,0 0-1-16,0-2 2 0,6 0 8 16,7-3-11-16,5-1 5 15,1 0-4-15,1 1 7 16,1 0-7-16,2 0 6 16,1-1 2-16,0 0 0 15,3 1-6-15,0 1-2 16,0 0 2-16,0 0-1 15,-1 2 4-15,1 0-5 16,-4-1-1-16,-3 2 1 16,1-1 0-16,-5 1 0 15,0-1 4-15,-3 2-2 16,1 0 3-16,-1 0 0 16,2 0 1-16,0 0-1 0,-3-2 2 15,1 0 4 1,-2-1-11-16,-4 1 1 0,1 0 0 15,-6 2-1-15,0 0 0 16,0 0 5-16,-2 0-8 16,0 0 3-16,0 0 0 15,0 0 1-15,0 0-1 16,0 0 0-16,0 0-5 16,0 0 5-16,0 0 0 15,0 0-6-15,0 0-7 16,0 0-29-16,0 0-39 15,0 0-96-15,-4-1-71 0</inkml:trace>
  <inkml:trace contextRef="#ctx0" brushRef="#br0" timeOffset="-4745.357">3755 2937 337 0,'0'0'96'16,"0"0"-33"-16,0 0-51 15,0 0-4-15,0 0 5 16,0 0-1-16,7 0-1 16,-1 0 16-16,6 0 2 15,0 0-9-15,3 2 2 16,2 3-15-16,1 1-7 16,2-2 1-16,-2 3 8 15,1 2-9-15,0 0-1 16,-1 1 1-16,-1 1 1 0,-3 2 2 15,0 1-3 1,-1 1 0-16,-2 0 2 16,1 0-1-16,-3 1 3 15,-2 3-7-15,-1 0 6 0,-4 3 5 16,-2-1-4-16,0 0 3 16,0 1-2-16,-6 1-3 15,-5-4 6-15,-1 0 13 16,2-3-14-16,-1-2 7 15,1-3 6-15,2-2-16 16,2-4-3-16,3-2 10 16,3-3-7-16,0 0-8 15,0 0 7-15,0 0-6 16,0 0 2-16,0 0-26 16,0 0-35-16,0 0-49 0,0-6-272 15</inkml:trace>
  <inkml:trace contextRef="#ctx0" brushRef="#br0" timeOffset="-2511.242">5733 5187 518 0,'0'0'89'16,"0"0"-32"-16,0 0-35 15,0 0-14-15,0 0-6 16,0 0 9-16,17-38 1 16,-10 37 2-16,2 1 1 15,1 0-8-15,4 0 3 0,2 2-4 16,2 10 0-16,2 5 5 16,1 6 6-16,-1 1-11 15,1 4-3-15,-2 0 10 16,-2 1-11-16,-6-2 7 15,1 3-8-15,-6-1 7 16,-4 2-3-16,-2 1 0 16,0 1-3-16,-3 1-2 15,-9-1-6-15,-6 0 6 16,-3 0 7-16,1-1-7 16,-1-1 2-16,-1-1 1 15,-3 4-2-15,-3 0 1 16,-4 3 0-16,-2 0 0 15,-5-3-1-15,-6 1 8 16,-10 3 0-16,-11 4-1 0,-9 4-8 16,-9 1 3-1,-4-2-3-15,-4 3 1 0,1-2 5 16,0 0 30-16,0 0-36 16,0 3 2-16,-9 1 4 15,-7-1-5-15,-6 5-2 16,-8 3-2-16,-9 1 2 15,2 2-6-15,-1-6 14 16,7-4-3-16,11-3 11 16,3-2 1-16,3-1-8 15,-5-1-8-15,-6-1 0 16,-2-1-5-16,-9 3 5 0,-5 4 5 16,-4 2-5-16,-8-1 3 15,3-6-9-15,6-9 11 16,13-11-5-16,13-8 11 15,11-8-6-15,11-2 1 16,-2-4-6-16,3-1-8 16,-3 0 6-16,0-1-6 15,1-7 8-15,-8-1 0 16,-4-1 4-16,2-5-4 16,5-3 1-16,6-6-1 15,8-5 4-15,3-5-3 16,4-7 1-16,4 0-4 15,6 1 2-15,5 4 0 0,5 5 1 16,4 2 4 0,4 3 5-16,1 1-6 0,-4 1-3 15,1 0 3-15,5 0-4 16,1-1 0-16,7-2 0 16,1-3 5-16,3-2 2 15,1-1-2-15,4-2-5 16,1 1 0-16,2 1 2 15,4 0-1-15,-4 0 8 16,3 3-7-16,1 0 0 16,6 3 1-16,4-1 0 15,5-1 6-15,2-1-9 16,0 0 0-16,0-1-1 16,0-1 1-16,0-3 5 15,0-2-5-15,0-1-2 0,0 1-6 16,0-2 8-16,0 6 1 15,0 2 3-15,0 2-2 16,0 5-3-16,0 3 2 16,0 1 0-16,0 4-1 15,0-2 0-15,0 0-4 16,0-3-2-16,0 1 5 16,0-2 1-16,0 5 0 15,0 2 0-15,0 2 0 16,0 4-2-16,0 0-1 0,0 3 2 15,0 0-3 1,0-1 3-16,5-1-6 0,15-1 4 16,8-3 2-16,5-2 2 15,2 0-1-15,-1-1 1 16,2 0-1-16,-6 1 0 16,0 2 1-16,-3 1-1 15,-5 4 0-15,1 1-3 16,-5 3-7-16,-2 0-10 15,-2 3-14-15,0 0 15 16,-3 0-11-16,0 0-7 16,-1 0 3-16,-4 0-19 15,-1 0 13-15,-3 0-15 0,-2-3-31 16,0-2-96-16,0-5-211 16</inkml:trace>
  <inkml:trace contextRef="#ctx0" brushRef="#br0" timeOffset="-2182.218">258 5506 601 0,'0'0'85'0,"0"0"-75"0,0 0-10 16,0 0-8-1,102-41 8-15,-54 27 0 0,2 6 1 16,-1 2-1-16,-5 3 0 16,-1 3-3-16,-6 1 2 15,-2 13 1-15,-5 4-4 16,-9 6 4-16,-3 5-2 16,-10 3-5-16,-4 1 5 15,-4 0-3-15,0 2 5 16,0-4 12-16,-3 2-1 15,-1 2-11-15,2 0-18 16,2 4-63-16,0-4-114 16,0-5-158-16</inkml:trace>
  <inkml:trace contextRef="#ctx0" brushRef="#br0" timeOffset="713.016">1521 6418 583 0,'0'0'53'16,"0"0"-10"-16,0 0-13 16,0 0-18-16,0 0-12 0,0 0-4 15,-62 75 4-15,55-45 9 16,5 2 2-16,2 0 10 15,0 1-8-15,0-4-8 16,2-4-1-16,11-4-3 16,-1-4 5-16,2-5-5 15,0-4 0-15,-1-5-1 16,2-3 5-16,2 0 3 16,4-8 6-16,-1-7-11 15,3-2 15-15,-1-4-12 16,-6 1-5-16,0 0 1 15,-7 5-1-15,-4 2-1 0,-3 5 1 16,-2 3 1-16,0 4 0 16,0 1-1-16,0 0-1 15,0 0-2-15,0 0-12 16,0 9 7-16,0 6 7 16,0 2 0-16,2 1 0 15,5-4-2-15,3-3 2 16,0 0-7-16,2-7 7 15,1-1 4-15,0-3-3 16,0 0-1-16,1 0 0 16,-1-7 2-16,1-4 0 15,-3 2 5-15,-2-2-7 16,-2 1 1-16,2-2 6 16,-5 0-7-16,-1 0 0 0,-1 0-8 15,-2 1 8-15,0 1-1 16,0-2-8-16,0 2 0 15,0 0-7-15,0 6 8 16,0 0-5-16,0 4 1 16,0 0-16-16,0 0-26 15,0 0-10-15,0 0 15 16,0 0 36-16,1 4 4 16,1 0 8-16,-1 1-4 15,2-2 0-15,-3-3 4 16,0 0-5-16,3 0 6 15,-3 0 19-15,0 0 30 16,0 0-3-16,0 0-1 0,0 0-13 16,0-6-13-1,0-3-18-15,-5-1 2 0,-2-3-4 16,1 1 2-16,-4 1 5 16,3 1-6-16,0 5 1 15,1 2-3-15,3 2 4 16,1 1-3-16,1 0 1 15,1 0-1-15,0 0 1 16,0 0 0-16,0 0-5 16,0 0-17-16,0 0 5 0,10 0 17 15,-1 0 0 1,5 1 0-16,0 0-1 16,-1-1 1-16,6 0 0 0,-2 0 0 15,1 0 2 1,3-3-2-16,0-3 2 0,0-1 0 15,-3 1-1-15,0 1-1 16,-7 3 3-16,-4 1-3 16,-2 1-1-16,-3 0-2 15,0 0 3-15,0 6 0 16,-2 4-5-16,0 3 12 16,0 0-6-16,0 5 1 15,0-1 2-15,1 1 3 16,2-1-7-16,3-1 6 15,0-2-12-15,3-3 13 0,2-2-11 16,-3-4 7-16,0-2-3 16,2-2 5-16,-3-1 4 15,2 0-7-15,0 0 3 16,2 0-5-16,0-2 3 16,-1-3 9-16,1-2-11 15,0-2 1-15,1-2-2 16,-3-3-4-16,2-7 4 15,1 3-2-15,-1-3 2 16,1 1-5-16,-2 5-11 16,0 2 14-16,3 4-4 15,-1 1 3-15,2 1 3 16,4 1-8-16,0-1 6 0,-2 2 0 16,-5 2 2-16,-4 0-9 15,-2 3 8-15,-5 0-13 16,0 0-5-16,0 0 1 15,0 0-10-15,-7 9 12 16,-6 3 16-16,1 1 7 16,-2 1 7-16,4 1 0 15,1-2-11-15,3 4 14 16,2-2-10-16,4 0-8 16,0 0 2-16,0 0 2 15,8 0-3-15,3-4 0 16,4-1 25-16,1-3-19 0,-1-3-4 15,2-2 9 1,-3-2-10-16,0 0 7 0,-2 0 4 16,-1-3 1-16,3-7-3 15,-4 0 0-15,-1-1 3 16,0-4-8-16,-3 5-1 16,-1-3-3-16,-2 3 6 15,-1 5-6-15,-2 1 2 16,0 3-3-16,0 1 0 15,0 0-1-15,0 0-11 16,0 0-7-16,0 5 11 16,0 5 4-16,0 3 3 15,0 2 1-15,0 0-3 16,0-3-3-16,2-3 6 16,3-3 0-16,2-3 1 0,-1-2-1 15,6-1 3-15,1 0 5 16,5-4 2-16,-2-6 3 15,0-4-6-15,-1 0 5 16,-3 1-10-16,-2 1 3 16,-3 3 2-16,-3 3-7 15,-4 0 5-15,0 5 1 16,0 1-5-16,0 0 2 16,0 0-3-16,0 0-16 15,0 0 14-15,0 2-13 16,-2 8 13-16,-1 0-1 15,3 1-1-15,0-4 2 16,0-1 1-16,1-3-6 0,6 0 7 16,2-3-1-16,2 0 1 15,2 0 2-15,1 0 0 16,0-2 3-16,0-5-4 16,-4-2 0-16,0 0 3 15,-1-1 4-15,-2-1-7 16,2-6 2-16,-2 1-2 15,-1-3 2-15,-1-4-3 16,-2-1 0-16,-3-1 0 16,0-2-6-16,0 0 5 15,0 1 0-15,0 5-2 16,0 4 3-16,0 6-1 0,0 2 1 16,0 3-1-1,0 1 1-15,0-1 0 0,0 2 0 16,0 0 0-16,0 0-6 15,0 0 6-15,0 3 0 16,0 1-1-16,0 0-5 16,0 0-5-16,0 1-13 15,0 11 7-15,0 5 17 16,0 2-5-16,0 1 10 16,0 3-4-16,0-1-1 15,4 2 1-15,1-2 0 16,1 0 3-16,3-1 7 15,0-5 1-15,0-2-10 16,3-3-2-16,-3-3 2 0,5-3-1 16,0-2 12-1,1-1 9-15,5-2-13 0,-1 0-6 16,4 0-2-16,-3-6 13 16,-3-2-14-16,-2 3 3 15,-4-2-3-15,-4 2 0 16,-4 2 0-16,-3 2 2 15,0 1-2-15,0 0 0 16,0 0-12-16,0 0-10 16,0 0 14-16,0 3-1 15,-1 6 8-15,-1 4 1 16,2 4-2-16,0-2-3 16,0-1 5-16,5-2 0 0,4-5 5 15,0-4-3-15,-2 0 4 16,0-3-5-16,-3 0 4 15,1 0 3-15,-1-3 6 16,1-7-8-16,-2-3-4 16,-3-3-4-16,0-2 2 15,0 0-2-15,0 4-6 16,-3 6 8-16,1 3 2 16,-1 3-1-16,3 2 4 15,0 0-5-15,0 0-15 16,0 0 1-16,0 9 6 15,12 0 5-15,0 1 2 0,7-2-1 16,2-4 0-16,8-4 2 16,10 0-2-16,-2-13-51 15,-3-9-257-15</inkml:trace>
  <inkml:trace contextRef="#ctx0" brushRef="#br0" timeOffset="2108.874">3536 6201 695 0,'0'0'13'16,"0"0"4"-16,0 0-2 15,0 0-11-15,0 0 13 16,0 0 34-16,-2-20-12 0,2 20-6 15,0 0-20 1,0 0-13-16,0 9-3 0,0 9 3 16,0 4 0-1,0 3 0-15,0-5-2 0,9-2 0 16,1-7 2-16,1-3 0 16,-2-7 3-16,-2-1-2 15,0 0-1-15,0-7 7 16,-1-6-5-16,-1-1 5 15,-3 0-4-15,-2 2-1 16,0 2 0-16,0 4-2 16,-3 1 2-16,-1 4-4 15,2 1 1-15,2 0 0 16,0 0-7-16,0 0-5 0,0 6 1 16,0 7 11-16,0-2-2 15,2 1 3 1,7-2 0-16,3-5-9 0,-1 2 5 15,0-4 1-15,0-2 3 16,-1-1 0-16,1 0 1 16,-1 0-2-16,-2-6 1 15,-1-1 0-15,0-2 0 16,-4 1 3-16,-1-3-3 16,0-2 0-16,-2-1 0 15,0 0-6-15,0 0 6 16,0 0-9-16,0 3 9 15,0 2-4-15,0 3 4 0,0 2-4 16,0 1 0-16,0 2 4 16,4 0-9-16,1 1 7 15,2 0 0-15,2 0-7 16,0 0 7-16,0 5 2 16,0 1 0-16,1 1 5 15,-1-1 3-15,1 0-6 16,-2-2 9-16,1-1-4 15,0-1 2-15,-2-2-6 16,-1 0 0-16,2 0 7 16,2 0-1-16,1 0-2 15,-1 0-2-15,4-2-4 0,-3-2-1 16,3 0 0 0,0-1 0-16,-1-1 0 0,-1-1 0 15,-3 1 3-15,-4 1-3 16,-4 2 2-16,0 0-5 15,-1 1 3-15,0 2 0 16,0 0 5-16,0 0-5 16,0 0 0-16,0 0-5 15,0 2-8-15,0 11 12 16,0 4-3-16,0-2 5 16,0 2-1-16,0-3 0 15,0-3-1-15,2-4-4 16,0-3 5-16,3-3-2 0,-3-1-9 15,1 0 7 1,1 0 4-16,2 0 0 0,-1 0 1 16,2-3 5-16,-2-2-5 15,1-3 4-15,2 0-2 16,-2-3-2-16,-1 2 5 16,-1-1-3-16,-2 1 3 15,-1 0 2-15,-1 0 6 16,0-1-6-16,0-1-4 15,0 0-2-15,0-1 0 16,-3 1-2-16,-1 0-2 16,1 1 0-16,2 2-8 0,0 4 4 15,1 1 3 1,0 3 2-16,0 0 1 0,0 0-4 16,0 0-3-16,0 0 4 15,-2 0-4-15,2 0 7 16,0 0-2-16,0 0 0 15,0 0 2-15,0 0-7 16,0 0 2-16,0 0 1 16,0 0-1-16,0 0-25 15,3-2-15-15,0 1-26 16,0-1-37-16,-3 0-98 16</inkml:trace>
  <inkml:trace contextRef="#ctx0" brushRef="#br0" timeOffset="2775.749">3969 6228 620 0,'0'0'105'0,"0"0"-78"15,0 0-21-15,0 0-2 16,0 0-3-16,0 0 5 15,35-44-4-15,-29 29 12 16,1 2-1-16,-1-3-7 16,-1 0-1-16,-1-2-1 15,-3 2-1-15,-1-2-1 0,0 2 0 16,0 1-2-16,-3 2 0 16,-4 4-10-16,5 3 9 15,-1 2-2-15,3 2 5 16,0 1-4-16,0 0-1 15,1 0-2-15,11-1 2 16,4 1 0-16,1 1 3 16,2 0-7-16,-1 0 6 15,4 0 1-15,-3 3 4 16,-3 2-4-16,-3-1 0 16,-3 2-1-16,-3-3 0 15,-1 2-1-15,-3 0 4 16,0 3-2-16,3 1 16 0,-2 1-12 15,-1 3 8 1,1-3-3-16,3 0-8 0,-2-4 0 16,-1-4 7-16,0 1-8 15,-2-3 0-15,3 0 5 16,2-3 9-16,0-6 2 16,4-5-6-16,-3-1-9 15,-4 2-1-15,-2 5-3 16,-2 4 1-16,0 4 2 15,0 0 2-15,0 0-2 16,0 7-7-16,0 10 2 16,2 3 5-16,5 2 2 0,4-1 7 15,3-7-9 1,2-4 2-16,4-5-1 0,4-5 5 16,3 0-6-16,3-12-17 15,-1-5-59-15,-4-4-85 16,-7-7-266-16</inkml:trace>
  <inkml:trace contextRef="#ctx0" brushRef="#br0" timeOffset="10764.158">9333 12365 201 0,'0'0'144'0,"0"0"-125"16,0 0-19-16,0 0 30 16,0 0-1-16,0 0 41 15,0 0 30-15,0 0-78 16,0-13 28-16,0 13-31 16,0 0 27-16,0 0-30 15,0 0 10-15,0 0 3 16,0 0-22-16,0 0 22 15,0 0-22-15,-2 0 6 0,2 0-8 16,-1 0-5-16,0 0 0 16,-1 0-1-16,-2 2 0 15,-1 8 1-15,-1 1 0 16,5 1 3-16,0-3-10 16,1-1 12-16,0-1-5 15,0-5 1-15,0 0-1 16,5-2-7-16,1 0 7 15,4 0 0-15,4-6 6 16,1-3-5-16,-3 0 5 0,-3 0-3 16,-5 4 7-1,-4 1-10-15,0 2 2 0,0-2-4 16,-1 1-20-16,-7 1 22 16,-1 0-16-16,2 2 11 15,1 0 2-15,-2 0 3 16,1 0-1-16,-1 0-3 15,1 2 2-15,1 3 2 16,0 0-1-16,5 0-1 16,-1 0 2-16,2 0 1 15,0 0-1-15,0 0 0 16,0 0-12-16,3-3 17 16,6 0-6-16,-2-1 1 0,-2-1-4 15,0 0 4 1,-4 0 0-16,0 0 3 0,1 0-9 15,-2-5 6 1,0-3 0-16,0 3-2 0,0 0 2 16,-2 3 0-16,-1 2 0 15,1 0-5-15,0 0 3 16,-1 0-20-16,2 2-31 16,1 7-26-16,0 1-104 15,0-2-165-15</inkml:trace>
  <inkml:trace contextRef="#ctx0" brushRef="#br0" timeOffset="13504.272">9287 12372 230 0,'0'0'106'16,"0"0"-64"-16,0 0-19 15,0 0 12-15,0 0 20 16,0 0-1-16,0 0-13 15,0-5 5-15,0 5-14 16,0 0-7-16,0 0-6 16,0 0-16-16,0 0 4 15,0 0 4-15,0 0-11 16,0 0-10-16,0 4 10 16,2 5 4-16,3 3 0 15,1-1 0-15,3-3-4 0,-2-2-1 16,0-2 1-1,0-3 3-15,0-1 8 0,0 0-7 16,0 0-3-16,2 0 17 16,-2-5-7-16,0-3-10 15,-3 2 4-15,-3-3-4 16,-1 3 1-16,0 0 0 16,0 1 4-16,0 2-3 15,0 1 5-15,0 2-6 16,0 0 0-16,0 0 2 15,0 0-4-15,0 0 0 16,0 0 0-16,-2 0-4 0,0 3 4 16,-1 4 6-1,0 1-6-15,1-1-5 0,2-1 2 16,0-2-52-16,0 4-6 16,7-4-85-16,0-1-121 15</inkml:trace>
  <inkml:trace contextRef="#ctx0" brushRef="#br0" timeOffset="16925.835">9240 13008 134 0,'0'0'136'16,"0"0"-95"-16,0 0-33 15,0 0-7-15,0 0 3 0,0 0 14 16,0 0 4-1,0 0 3-15,0 0-5 0,0 0 11 16,0 0-6-16,0 0 15 16,0 0-1-16,0 0 3 15,0 0 1-15,0 0-15 16,0 0-19-16,0 0-2 16,0 0-5-16,-2 0-2 15,0 0 2-15,1 0-1 16,-2 0-1-16,1 4 0 15,0-2 0-15,-1 5 0 16,0 0 4-16,-2 4-4 0,2 1 10 16,1 0 12-16,-3-2-9 15,5-1-9-15,0-5 5 16,0 0-7-16,0-4 0 16,0 0-2-16,0 0 10 15,0 0 1-15,3 0-3 16,8-3-5-16,-1-3-3 15,1-4 0-15,-4 5 0 16,-5-1 0-16,-2 5 2 16,0-1-2-16,0-1 5 15,0 0-4-15,-1 0-1 16,-5-1-1-16,2 2 1 16,-3 1 1-16,2-1-1 0,2 2-3 15,0 0-2 1,-2 0 4-16,1 0-1 0,-2 4-2 15,0 2 3-15,3 2-2 16,1-1 2-16,0-1-1 16,2-1 2-16,0-2 0 15,0 0 0-15,0-2 0 16,0-1-1-16,0 0 1 16,0 0 0-16,0 0-4 15,9 0 3-15,2 0-1 16,0-4 0-16,-1-2-2 15,-5 2-7-15,-3 0 3 16,-2 0 6-16,0 1 4 16,0 0-4-16,0 2-7 0,0-2 9 15,-2 3 1-15,0 0-1 16,1-1 2-16,0 1 2 16,1 0 0-16,0 0-6 15,0 0 2-15,-1 0-2 16,1 0-8-16,-2 1-25 15,2 4-70-15,0 0-87 16</inkml:trace>
  <inkml:trace contextRef="#ctx0" brushRef="#br0" timeOffset="18171.606">9250 12997 62 0,'0'0'35'0,"0"0"21"0,0 0-15 15,0 0 19-15,0 0-20 16,0 0-36-16,-18 4-3 16,18-2-1-16,0 3 0 15,0-1 13-15,0-2 19 16,0 2-16-16,0 2-12 15,0-1 4-15,0-1 4 16,1 2 21-16,1-4-16 16,-1 0-5-16,0-2 10 15,0 0 13-15,1 0 4 16,0 0-23-16,0 0-5 16,3 0-6-16,-2 0-3 15,0 0 5-15,-3-2-4 0,0 0 8 16,0-2-5-16,0 0-5 15,-7 0-1-15,-5-1-1 16,1 2 0-16,0 2-5 16,2 1 6-16,2 0 11 15,5 0-9-15,0 0-2 16,0 0-7-16,2 0 7 16,-2 4-5-16,-1 4 5 15,2-1 20-15,0 1 11 16,1-3-7-16,0-1-11 15,0-1-2-15,0-3 2 16,0 0 3-16,0 0-2 0,0 0 10 16,0 0-14-1,1 0-6-15,5-3 2 0,3-5-2 16,-3 3-4-16,-1 1 4 16,-4 3-8-16,0 0 10 15,-1-1-8-15,0 2 3 16,0 0-1-16,0 0 1 15,0 0 2-15,0 0-3 16,0 0 0-16,0 0 4 16,0 0 0-16,-1 0-5 15,0 0 1-15,-1 0-1 16,2 0-3-16,0 0-6 16,0 3-25-16,0 2 15 0,0 0-12 15,3 0-21 1,3-1-23-16,1 0-31 0,2-3-9 15,-2-1-159-15</inkml:trace>
  <inkml:trace contextRef="#ctx0" brushRef="#br0" timeOffset="19629.805">9251 12917 189 0,'0'0'66'16,"0"0"29"-1,0 0-28-15,0 0-24 0,0 0 0 16,0 0-5-16,-21-14-18 16,17 13 2-16,1 1-2 15,-1 0-20-15,-1 0 4 16,-3 0-4-16,1 5 0 15,0 0 0-15,-3 0 1 16,2-1 5-16,-1 3 4 16,1-2 0-16,1 1 2 15,1 1 7-15,-1 2-7 16,2 0-1-16,-1-2-11 16,3 2 0-16,2 0 4 15,1 1 4-15,0 3 13 16,0-3 7-16,0 1-14 0,0 1-12 15,4-3 5-15,1 0-4 16,-1-4-2-16,0-2 8 16,1-1-9-16,-3-2 1 15,3 0 0-15,3 0 5 16,4 0 1-16,3-2 2 16,0-3 0-16,0-2-6 15,-3 2 1-15,-3 0-3 16,-4 1-1-16,-1 3-1 15,-4-2-3-15,0-1 2 16,0 0 2-16,0-5 0 16,-2 0-10-16,-2-3 6 0,-6 2-8 15,-1-1-1 1,4 4 1-16,-1 3 1 0,5 1 11 16,1 3 0-16,1 0 1 15,0 0-1-15,1 0-5 16,-2 0-3-16,-1 2 1 15,0 7 6-15,1 0-2 16,1 0 3-16,1 0 2 16,0-2-2-16,0-2 0 15,0 1 2-15,0-2-1 16,8 1-1-16,1-5 2 16,3 3-1-16,1-2 2 15,3 1-2-15,0-2 1 0,-4 0-1 16,-2 0 2-16,-4 0-2 15,-4 0-1-15,-2 0 0 16,0 0 0-16,0 0 8 16,0 0-7-16,0 0 9 15,0-4-5-15,-1-3-5 16,-6-3-21-16,-2 0 3 16,3 1 7-16,-1 3 7 15,2 4 0-15,3 2 3 16,0 0 0-16,1 0-2 15,-3 0-9-15,2 0 6 16,0 3 4-16,-2 4 2 0,3 1 0 16,1-2 1-16,-1 0-1 15,1-3 6-15,0-1-4 16,0 0 4-16,0-2-3 16,0 0-3-16,0 0-4 15,2 0 3-15,4 0 0 16,2-4 1-16,0-5-9 15,-4 0-31-15,-1 2-70 16,-3 2 12-16,0 2 72 16,0 3 20-16,-7 0-5 15,-1 0 2-15,0 0 3 16,2 6 3-16,-1 1 0 16,0 1-27-16,2 1-89 15,0-1-55-15</inkml:trace>
  <inkml:trace contextRef="#ctx0" brushRef="#br0" timeOffset="29216.457">8805 13489 43 0,'0'0'71'0,"0"0"-65"16,0 0-6-16,0 0 9 15,0 0 50-15,0 0 17 16,0 0-33-16,2-12-17 16,-2 9 7-16,0 1 14 15,2-1 9-15,-1-2 4 16,1 3-3-16,-2-1-2 15,2 0-7-15,-2 3 7 16,0 0-21-16,0 0 2 16,0 0-12-16,0 0-8 0,0 0-10 15,0 0-3-15,0 0-2 16,0 0 4-16,2 0-5 16,-2 0-1-16,1 0-1 15,1 0 0-15,2 0 2 16,1 0 0-16,4 6 0 15,2 1 9-15,-1 1-1 16,0 0-7-16,2 1 3 16,-1-2-2-16,1 1 1 15,-1-1 2-15,1 0-5 16,2-2 0-16,-4 1 3 16,-1 0 3-16,1-4-4 0,-1 2 3 15,2-1-5 1,-2 0-5-16,3 1 5 0,-1-3 9 15,1 3-1-15,0-4 1 16,0 2-2-16,-2 2-1 16,3-3 0-16,-3 0 0 15,-4 1-3-15,1-2 0 16,0 0-1-16,-3 0 0 16,-1 0-2-16,-1 0 0 15,1 0 0-15,-3 0 0 16,0 0-2-16,0 0 2 15,0 0-6-15,0 1-13 16,0-1-17-16,0 0-8 16,0 0-7-16,0 0-2 15,0 0-29-15,0-3-128 0</inkml:trace>
  <inkml:trace contextRef="#ctx0" brushRef="#br0" timeOffset="29769.608">9071 13475 343 0,'0'0'90'0,"0"0"-43"16,0 0 15-16,0 0 3 16,0 0 1-16,0 0-31 15,-2 0-17-15,2 0-17 16,0 0-1-16,4 6 2 16,6 2 1-16,0 1-3 15,2 2 23-15,0-1 0 16,0 2-16-16,-2 1-5 15,0-1 8-15,-2-3-9 16,0 0 6-16,-1 1-4 16,-1 2-3-16,-1-2 8 15,-3 2-6-15,-1 0 7 0,-1 3-9 16,0-1 1-16,0-1 18 16,0-2-16-16,-2-1 4 15,-2-2-1-15,-2-1-6 16,2 0 5-16,-4-2-2 15,2 3-3-15,-1-1 2 16,-1-1-2-16,2-2-1 16,1 0-11-16,1-3-3 15,2 1-5-15,1-2 4 16,1 0-2-16,-1 0-11 16,0-8-37-16,-1-4-144 0,2 3 71 15,0 2 6-15,0 2 5 16</inkml:trace>
  <inkml:trace contextRef="#ctx0" brushRef="#br0" timeOffset="33663.776">10062 13940 49 0,'0'0'21'15,"0"0"-9"-15,0 0 11 16,0 0 8-16,0 0 6 15,0 0-3-15,0 0 25 16,-5 0-13-16,5 0-6 16,0 0 9-16,0 0 4 15,0 0-6-15,0 0-6 16,0 0-10-16,0 0-7 0,0 0-10 16,0 0 2-16,0 0-12 15,0 0 3-15,0 0-4 16,0 0-1-16,0 0 6 15,0 0 4-15,0 0 0 16,0 0-6-16,0 0 1 16,0 0-7-16,0 0 7 15,0 0-3-15,0 0-4 16,0 0 1-16,0 0-1 16,0 0 0-16,0 0-1 15,0 0-1-15,0 0-8 16,0 0-4-16,0 0-6 15,0 0 15-15,0 0 0 0,0 0 5 16,0 0 3 0,0 0 4-16,0 0 11 0,0 0-3 15,0 0-9-15,0 0 10 16,0 0-3-16,0 0-7 16,0 0-1-16,0 0 0 15,0 0-4-15,0 0 6 16,2 0-2-16,1 2-3 15,3 0 10-15,7 2 8 16,1 0-16-16,4-1 25 16,3-3-8-16,-3 2-7 15,-1-1-3-15,-1-1 8 16,1 0 5-16,1 0-14 16,-2 0 0-16,-1 0 1 0,-2 0-11 15,-2 0 2-15,-4 0 2 16,-2 0-2-16,-2 0-4 15,-3 0 4-15,0 0-11 16,0 0 18-16,0 0-9 16,0 0 0-16,0 0 0 15,0 0 0-15,0 0 0 16,0 0-13-16,0 0-6 16,0 0-6-16,0 1-15 15,0 3-10-15,3-2-8 16,0 3 13-16,0 2-67 15,0-3-106-15</inkml:trace>
  <inkml:trace contextRef="#ctx0" brushRef="#br0" timeOffset="36624.562">11094 14057 0 0,'0'0'5'0,"0"0"-5"16,0 0 1-16,0 0 9 15,0 0-10-15,0 0 21 16,0-4 2-16,0 4 23 0,0 0 28 16,0 0 29-16,0 0-24 15,0-6-24-15,0-1-12 16,-2-1-20-16,1-2 23 16,1 3 18-16,-2 2 14 15,0 2-26-15,0-2-8 16,2 5-23-16,-2-2 20 15,1 1-4-15,1 1 2 16,-1 0-9-16,1 0-19 16,0 0 4-16,0 0 6 15,0 0-12-15,0 0-2 16,0 0-4-16,0 0 9 16,0 0 2-16,0 0-9 0,0 0 4 15,2 0-6-15,9 0 4 16,6-2-6-16,11-1-1 15,7-1 0-15,3 1-6 16,2 0 7-16,0 1-1 16,-3 1 0-16,-5 1-4 15,-5 0-17-15,-7 1-12 16,-5 9-28-16,-5 3-30 16,-5 2-17-16,-5-3-147 15</inkml:trace>
  <inkml:trace contextRef="#ctx0" brushRef="#br0" timeOffset="44020.297">13342 2929 54 0,'0'0'27'16,"0"0"14"-16,0 0-6 15,0 0-7-15,0 0-28 16,0 0-1-16,0 0 1 0,0 0 46 15,8-38 10-15,-5 35-3 16,0 2 2-16,-2-1-8 16,-1 2 4-16,0 0-2 15,0 0-5-15,0 0-22 16,0 0 2-16,0 0 5 16,0 0-4-16,0 0-3 15,0 0-8-15,0 0-11 16,0 0-3-16,0 0-2 15,2 6 2-15,2 5 0 16,3 1 0-16,3 0 0 16,0 0 2-16,4 0-2 15,0-2-1-15,5 1 1 16,2 0 7-16,4 1-7 16,4 1 2-16,2 1 0 0,3-3-2 15,2 0 3 1,-2-6-6-16,-2-3-1 0,-2-2 4 15,-5 0 0-15,0 0 8 16,0-5-10-16,0-4 4 16,1 0 0-16,-2 0 7 15,-3-1-4-15,-4 4 1 16,-4 2-3-16,-3-2 5 16,-4 5 2-16,-4-1-7 15,-1 2 7-15,-1 0 14 16,0-2-15-16,0 1 0 15,0 1-3-15,0 0-4 0,0-1 2 16,0-2-4 0,0 1-1-16,0-1-17 0,0 2-5 15,0-1 8-15,0 2-18 16,0 0-2-16,0 0-2 16,0 0-41-16,-6 0-68 15,-3 0-10-15,0 0-133 16</inkml:trace>
  <inkml:trace contextRef="#ctx0" brushRef="#br0" timeOffset="45344.602">16251 2818 111 0,'0'0'81'0,"0"0"1"16,0 0-14-16,0 0-33 15,0 0 22-15,0 0 16 16,0-27-5-16,0 25-15 15,0 1-6-15,0 1-11 16,0 0-9-16,0 0-11 16,0 0 1-16,0 0-13 15,0 0-3-15,0 0-1 16,0 0-3-16,2 0-1 16,2 5 2-16,5 7 2 15,3 5 8-15,1 3-8 16,1 1 0-16,3-1 13 15,-1 3-10-15,-1-3-1 16,1-2-2-16,1-2 2 16,0-1-2-16,4-4 3 15,3 1 8-15,3-5-6 0,-1 1-2 16,2-5-2-16,-2 0 3 16,-2-1-4-16,2 0-3 15,-2-2 3-15,-1 0 1 16,1 0 4-16,-2 0-4 15,0-5-1-15,0-3 0 16,-3 0 3-16,-1 0-3 16,-4-1 1-16,-4 0-1 15,-4 0-1-15,-5 1-2 16,0-1-6-16,-1 3 1 16,0 0 2-16,0 3-4 15,0 3 2-15,0-2-6 0,0 1-38 16,0 1-16-16,0-1-47 15,0 0 9-15,0 1 23 16,0 0-29-16,-1 0 39 16,-5 0 54-16,-1 3-7 15,0 1-7-15,0-2-51 16</inkml:trace>
  <inkml:trace contextRef="#ctx0" brushRef="#br0" timeOffset="49421.959">17048 2275 17 0,'0'0'32'0,"0"0"-17"0,0 0-4 16,0 0 11-16,0 0-9 16,0 0-5-16,-23 33-8 15,21-30 4-15,2-3-4 16,0 0 0-16,0 0 6 16,0 0-4-16,0 0 15 15,0 0 20-15,0 0 20 16,0 0 19-16,0 0-17 15,0 0 0-15,0 0 24 16,0 0-21-16,0 0-5 16,0 0-8-16,0 0 3 15,0 0-3-15,0 0-7 16,0 0 1-16,0 0 0 0,-1 0-18 16,-2-6-24-16,-1 0 6 15,-1-1-5-15,-1-1 6 16,-1-2-5-16,-2 0 7 15,-2 0-10-15,-2-2 6 16,-2-1-2-16,-1-2 4 16,-3-2-7-16,-2-1-1 15,-3 1 12-15,-3-2 5 16,-4 1-14-16,-3-2-1 16,-1 1 12-16,1 3-4 15,3-1 2-15,3 5 2 16,1-1-14-16,1 2 0 0,2 1 0 15,-5 0 2 1,1 0-2-16,-2-1 7 16,-2 4-10-16,0-1 6 15,0 1-6-15,4 4-2 0,-2 1 1 16,1 1 2-16,-1 1 2 16,0 0 0-16,0 0 1 15,-1 0-2-15,0 0 1 16,0 0 0-16,-1 0-11 15,1 0 11-15,3 0 0 16,0 0 6-16,-1 4-5 16,1 1-1-16,-1 3 0 0,-5-1-3 15,2 2-6 1,-2 0 8-16,0 1 1 0,1 1 2 16,-3 1-2-16,-2-3 0 15,0 4-12-15,-2-3 9 16,0 0 6-16,1-3-5 15,3 1 7-15,0-2-10 16,6 0 7-16,3 0-2 16,1 0 0-16,2-3 12 15,-3 2-11-15,-4 2 1 16,1-1-2-16,1 1 0 16,0 0 1-16,-1 1-1 15,-4 3 1-15,2-5-2 16,4 4 2-16,4-5 2 15,2 2-3-15,4-3 0 0,3 1 0 16,3-3 0 0,3 1 0-16,0-1 2 0,1-1 0 15,-4 2-2-15,1 0-4 16,-3 0 4-16,2 0 5 16,3-1-5-16,1 2-5 15,1-2 5-15,1 1 0 16,2-2 2-1,2 1 7-15,0-2-9 0,2 1-5 16,0-1 5-16,-1 0 0 16,1 0 0-16,0 0-1 15,0 0 1-15,0 0-7 16,0 0 7-16,0 0-10 16,0 0 5-16,0 0-7 0,0 0-5 15,0-3-14-15,0-6-44 16,0-3-52-16,0-3-88 15,1-1-103-15</inkml:trace>
  <inkml:trace contextRef="#ctx0" brushRef="#br0" timeOffset="49975.227">14911 2015 514 0,'0'0'12'0,"0"0"14"15,0 0-3-15,0 0 11 16,0 0 20-16,0 0-35 16,0-6 5-16,0 6-18 15,0 0 0-15,0 0 7 16,0 0-7-16,0 2-3 15,-7 7 3-15,-8 3-2 16,-2 6 1-16,1 0-4 16,-2 0 18-16,2 1-19 15,0-2 6-15,4 0-2 16,1-2 5-16,2 1-5 0,2-1 1 16,0-4-4-16,4-1-2 15,1 0 8-15,1-2-15 16,1 1 16-16,0 2-5 15,0 0-3-15,0 0 0 16,0 4 4-16,0-3-2 16,0 1-2-16,2 0 0 15,2-2 1-15,3 0-1 16,1-2 1-16,1-2 4 16,4-1-5-16,5-1 3 15,3-5-2-15,4 0 7 16,0 0-7-16,0 0 8 15,-2-5-9-15,-5-1-1 16,-6 2 0-16,-3 2-21 16,-6 2-27-16,0 0-5 0,-1 0-82 15,1 0-40-15,1 0-45 16</inkml:trace>
  <inkml:trace contextRef="#ctx0" brushRef="#br0" timeOffset="56600.14">9522 4966 109 0,'0'0'15'0,"0"0"53"16,0 0 1-16,0 0 13 16,0 0-17-16,0 0-27 15,0 0-26-15,0 0-4 16,-9-19-1-16,9 19 33 16,0 0-15-16,0 0 9 15,0 0-7-15,0 0-6 16,0 0-4-16,0 0-4 15,0 0-13-15,5 1 6 16,8 6 11-16,5 1-3 16,0-2-6-16,3 0 1 15,1 0-6-15,-3-1 4 16,-1-3-7-16,-5 0 9 16,1-2-5-16,-4 0 8 15,1 0 2-15,-3 0-2 0,-3 0 2 16,-2 0-10-16,-1 0-3 15,-2 0-1-15,0 0 0 16,0 0-8-16,0 0-14 16,0 0-29-16,0 0-10 15,1 0-21-15,3 0-59 16,3 0-148-16</inkml:trace>
  <inkml:trace contextRef="#ctx0" brushRef="#br0" timeOffset="58508.768">10611 4195 116 0,'0'0'41'0,"0"0"-41"0,0 0-27 16,0 0 19-16,0 0 5 15,0 0 6-15,-53-6 31 16,51 1 40-16,1 3-31 16,1 1-41-16,-2 1-2 15,2 0-1-15,-1 0-3 16,-1 0-2-16,-3 0-65 16,-1 0 1-16,-2 0-22 15</inkml:trace>
  <inkml:trace contextRef="#ctx0" brushRef="#br0" timeOffset="59475.572">10026 4195 304 0,'0'0'113'0,"0"0"-58"0,0 0 46 15,0 0-33-15,0 0-21 16,0 0 3-16,0-38-4 15,0 38-21-15,0 0-18 16,0 0-7-16,6 0-7 16,3 0 7-16,11 0 1 15,5 0 3-15,6 2-4 16,4 2 5-16,-2 1-2 16,3 2 1-16,-3 1-2 15,-3 4-2-15,-3 3 1 16,-3 3-1-16,-3 2 0 15,-3 4 1-15,-2 1 4 0,-2 1 2 16,-2 1-1-16,2-1-4 16,-3 0-1-16,-1 0 4 15,2-1-1-15,-2 0 8 16,1 1-9-16,0 1 1 16,-2 3-3-16,1 3 0 15,-6 3-1-15,-1 0 3 16,-3-4 3-16,0-1-5 15,-2-4 0-15,-10 0-1 16,-2-3-2-16,-8 0-35 16,-7 1-10-16,-6-2-17 15,-2-2-54-15,-3-11-99 16,1-8-110-16</inkml:trace>
  <inkml:trace contextRef="#ctx0" brushRef="#br0" timeOffset="60388.252">8700 4234 433 0,'0'0'50'16,"0"0"41"-16,0 0-49 15,0 0-16-15,0 0 5 16,0 0 0-16,-2-51 4 16,2 49 1-16,0 2-5 15,-1 0-24-15,1 0 8 16,-2 0-15-16,-2 0-8 15,-1 0 7-15,-4 8 2 16,-1 2 7-16,-5 3-6 16,4 1 2-16,0 3-4 15,-1 3 0-15,1 5 5 16,-1 5-5-16,1 6 0 16,4 1 4-16,2 5 1 0,5 2-5 15,0 1 3 1,0 6 3-16,1-3-3 0,6-2-3 15,3-6 4-15,2-9-4 16,-1-4 1-16,4-5-4 16,0-1 3-16,0-2 0 15,2-3 1-15,-1-1-1 16,2-2-3-16,0-3-19 16,6-6-13-16,5-4-42 15,2 0-56-15,2-7-223 16</inkml:trace>
  <inkml:trace contextRef="#ctx0" brushRef="#br0" timeOffset="61348.433">10134 4123 433 0,'0'0'47'16,"0"0"47"-16,0 0-73 15,0 0 21-15,0 0-14 16,0 0-15-16,-4-9-4 16,4 9 8-16,0 0-14 0,8 0 4 15,11 0 6-15,7 6 15 16,5 1-6-16,3 4-5 15,0-1 7-15,0 4-11 16,0 3-6-16,-2 2 6 16,-3 2-13-16,1 3 2 15,-3 0 1-15,-1 3 0 16,-2 0 4-16,-1 2-4 16,-4 3 6-16,-1 0-9 15,-3-2 14-15,0 1 7 16,0-2-16-16,0 4 4 15,0 1-6-15,-3 1-3 0,-1 1 5 16,-5 0-4 0,-4 0 1-16,-2 0-4 0,0-1 11 15,0-4-14-15,-4-2 5 16,-2-5-2-16,-2-2 2 16,2-3 1-16,-3 0 2 15,-1-3 3-15,3-1-6 16,-4-1-1-16,-1-1 1 15,-3-1 0-15,-6 1-14 16,-3-2-31-16,-3 1-29 16,3-4-17-16,6-4 50 15,3-2-20-15,3-1-115 16,1 0-122-16</inkml:trace>
  <inkml:trace contextRef="#ctx0" brushRef="#br0" timeOffset="62776.174">13320 2791 554 0,'0'0'20'16,"0"0"-2"-16,0 0-7 15,0 0-10-15,0 0 3 16,0 0-2-16,-3-5 3 16,3 5 18-16,0 0 11 15,0 0-18-15,1 3-12 16,10 13 3-16,3 9 8 16,5 11 4-16,1 2 4 15,0 4-10-15,0-1-7 16,5-3 3-16,1-2-8 15,4-6 2-15,1-4 2 16,4-7 0-16,3-8-5 16,-4-7 3-16,4-4 0 0,-2-2-3 15,-3-11 8-15,1-6-8 16,-4-1-3-16,-6 1 2 16,-1 2-24-16,-7 2-32 15,2 3-12-15,-3 1-86 16,-1 1-97-16</inkml:trace>
  <inkml:trace contextRef="#ctx0" brushRef="#br0" timeOffset="63683.028">16401 2845 351 0,'0'0'82'0,"0"0"-56"15,0 0 21-15,0 0 9 16,0 0-24-16,68 0 6 16,-54 6-8-16,0 1-11 15,-1-2-15-15,3 1-1 16,-3-1 17-16,5 1-12 0,1-1-3 16,-1-1 1-1,-1-2-4-15,-2 0-1 0,1-2-1 16,-2 0-15-16,-2 0-29 15,-3 0-53-15,-3 0-69 16,-3 0-75-16</inkml:trace>
  <inkml:trace contextRef="#ctx0" brushRef="#br0" timeOffset="65959.995">8532 5264 309 0,'0'0'51'0,"0"0"-11"16,0 0-24-16,0 0-2 15,0 0-4-15,0 0 32 16,0-2 28-16,0 2-7 16,0 0-5-16,0 0-14 15,0 0-29-15,0 0 0 16,-3 0-12-16,1 0 0 15,1 0 12-15,-1 0 1 0,1 0-16 16,0 0 1-16,-3 2 0 16,-3 5 4-16,-6 4-5 15,-7 6-4-15,-1 5 2 16,0 4-8-16,5 2 6 16,-2 2-3-16,1 0 4 15,-1 0-6-15,3-2 9 16,-1-5-2-16,2 0 2 15,5-4 2-15,3 0 1 16,-1 0-3-16,5 2-5 16,-1 3 5-16,3 3 3 15,0 5-1-15,0 0-2 16,0-2 2-16,3 2-2 16,6-2 0-16,0-3 4 15,0-3-4-15,2-3 0 0,-4-5 7 16,2 1-7-16,-3-3 3 15,0-3-1-15,1-2-2 16,-1 1-2-16,1 0-19 16,3-1-23-16,2 0-92 15,4-5-79-15</inkml:trace>
  <inkml:trace contextRef="#ctx0" brushRef="#br0" timeOffset="67452.662">12551 5288 473 0,'0'0'54'0,"0"0"48"15,0 0-80-15,0 0 2 16,0 0 12-16,0 0-22 15,-2-29 26-15,2 29-19 16,0 0-15-16,0 0-2 16,0-2-2-16,0 2 2 15,0 0-2-15,0 0-2 16,3 0 0-16,7 0 0 16,1 0 9-16,4 0-3 0,0 2-3 15,1 2 3-15,3-1-1 16,1 3-1-16,3-3-1 15,-2 2-1-15,1 0 2 16,-2 0-4-16,-5 0 6 16,2 1-5-16,-4 0 12 15,-1 1-13-15,-3 0 0 16,0 1-4-16,0 4 4 16,0-2 0-16,-1 4 7 15,0-1-7-15,1 4 3 16,-1 1 13-16,-2 1-11 15,-1 2-2-15,1-1 4 0,-3 1 3 16,1-1-8-16,0 0-1 16,-3-1 9-16,1 0-4 15,-2 1-5-15,0 0 1 16,0 1 0-16,0 0 2 16,0-1-3-16,-5 2 3 15,0-1-4-15,-1 0-3 16,0 1 3-16,-1-2 7 15,-1 2-7-15,0-3-1 16,-2 2 0-16,0-1 0 16,0 1 2-16,0 0 0 15,0 0 4-15,1-3-3 0,0-3 0 16,1-2 2-16,0-1-4 16,1-2 0-1,-2 1-5-15,2-2 5 0,-1 0-1 16,-1 0-29-16,1 0 19 15,0 1-12-15,0 1-34 16,-1 0-20-16,3-1-17 16,3-2-117-16,-2-6-130 15</inkml:trace>
  <inkml:trace contextRef="#ctx0" brushRef="#br0" timeOffset="68623.298">8964 6156 285 0,'0'0'71'0,"0"0"3"16,0 0-57-16,0 0 3 16,0 0 29-16,0 0 20 15,0 0-27-15,3 0 6 16,3 0-26-16,-1 0-9 15,5 0 10-15,2 0-23 16,7 0 7-16,1 0 2 16,3 0-4-16,0 0 4 15,4 0-8-15,-2 0 3 16,3-1-3-16,-1-2 2 0,0-1 0 16,-2-1 2-16,1 1-4 15,-6 0-1-15,-6 2 2 16,-7 1 1-16,-3 0-3 15,-4 1 1-15,0 0 4 16,0 0-5-16,0 0 5 16,0 0-5-16,0 0 6 15,0 0-6-15,0 0-10 16,0 0-37-16,0 0-19 16,0-3-62-16,0-1-105 15</inkml:trace>
  <inkml:trace contextRef="#ctx0" brushRef="#br0" timeOffset="71821.27">9792 6161 131 0,'0'0'22'0,"0"0"77"15,0 0-30-15,0 0-18 16,0 0-22-16,0 0 24 16,0 0 20-16,-16-37-39 15,16 35-3-15,0 2 0 16,0 0-13-16,0-1-4 16,0 1-7-16,0 0-7 15,0 0-7-15,0 0 7 16,6 0-4-16,11 0 4 15,8-6 0-15,3-2 4 16,5-5 0-16,0 2-1 0,-2 0-6 16,-1 2 3-16,0 0 0 15,-2-1 0-15,3 1 4 16,-2 1-4-16,-1 0 0 16,-4 2 3-16,-5 1-4 15,-4 1 1-15,-3 1-1 16,-1 0-1-16,1 1-14 15,-3 1-29-15,0 1-38 16,-3 0-5-16,-2 0 7 16,0 0-113-16</inkml:trace>
  <inkml:trace contextRef="#ctx0" brushRef="#br0" timeOffset="72311.692">9954 6118 203 0,'0'0'105'15,"0"0"-89"-15,0 0-16 16,0 0-4-16,0 0 4 0,0 0 12 16,0 0 50-16,27 0 4 15,-11 0-7-15,3 0-42 16,0 0 12-16,2 0-12 15,0 0-7-15,-1-5-6 16,-1 4-3-16,-1-2 4 16,0 0-5-16,-2 2 2 15,-5-1-3-15,-2-1 1 0,-4 3 0 16,-4-1 4 0,0 0-4-16,-1 1 0 0,0-1 0 15,0 1 0-15,0 0-37 16,0 0-60-16,0 0 24 15,-4 0 7-15,-3 0-39 16,-1 0-110-16</inkml:trace>
  <inkml:trace contextRef="#ctx0" brushRef="#br0" timeOffset="74923.653">12981 5881 48 0,'0'0'32'15,"0"0"-1"-15,0 0-7 16,0 0 15-16,0 0 25 15,0 0-2-15,0 0-6 0,0-21-28 16,0 21-4-16,0-1 22 16,0 1-8-16,0 0 9 15,0 0-23-15,0 0 1 16,0-1-4-16,0-1 0 16,0 0-1-16,0-1-7 15,0 1-10-15,0 1 5 16,0 0-4-16,0-1 0 15,0 0-4-15,0 1 3 16,0-2-3-16,0 3 4 16,3-1-1-16,0-1-3 15,0 2-4-15,1 0 4 16,1 0-3-16,1-2 7 0,5 2-4 16,2-2 6-16,-1 1-4 15,-1 0 1-15,0 1-3 16,0 0 3-16,-2-1-3 15,-2 1 1-15,0 0-2 16,-1 0 1-16,0 0 0 16,0 0 0-16,-1 1 1 15,0 3-1-15,3-2 0 16,-3 1 3-16,0 1-3 16,1 0 0-16,0 0 0 15,-1 1 1-15,-1-1-1 16,1 2 0-16,1 0 0 0,0 0 0 15,-2 1 0 1,2-1 0-16,-3 2 0 0,3-2 1 16,-3 1-1-1,0-1 2-15,1 1-4 0,-2-1 8 16,1 1-9-16,0-1 3 16,1 0 0-16,-1 2 2 15,2-1-1-15,0 1 1 16,-1 0-2-16,2 1 2 15,-2-1 5-15,1 2-6 16,-1-1 3-16,-2 2-4 16,3-2 0-16,-3 3 3 15,0-2 0-15,1 1-3 16,-1-1 4-16,0 1-3 0,0-2 9 16,-1 0-7-16,1 3-1 15,-2-2 3-15,0 0-5 16,0 1 1-16,2 0 8 15,-1 0-6-15,0-1 2 16,-1 2-5-16,0 0 1 16,1 0 1-16,-1 1 0 15,0 1 6-15,0 1-6 16,0 0-1-16,0-2 6 16,0 0-5-16,0-1 1 15,0 0 3-15,0-2-6 16,0-1 3-16,0 0-3 15,0-2 1-15,0 2-1 0,0-3 2 16,0 1 3 0,0 0-4-16,0-1 3 0,0-1 0 15,0-1 0-15,0 0 1 16,0-1-4-16,0 1-1 16,0-2 3-16,0 3-3 15,0-2 1-15,0 1 1 16,0 1-2-16,0-1 0 15,0 0 0-15,0 0 0 16,0-1 0-16,0 3 0 16,0-2 0-16,0 1 0 15,0 0 1-15,0-1-1 16,0-1 0-16,0-1 3 0,0 0-1 16,0-2-4-16,0 0-1 15,0 0-1-15,0 0-5 16,0 0-15-16,0-7-1 15,0-9-95-15,0-7-254 16</inkml:trace>
  <inkml:trace contextRef="#ctx0" brushRef="#br0" timeOffset="75509.617">13169 6193 381 0,'0'0'8'0,"0"0"43"15,0 0-48-15,0 0 27 16,0 0-1-16,0 0 17 16,0-19 8-16,0 19-24 15,0 0-2-15,0 0-26 16,0 0-1-16,0 4-2 0,5 8-1 16,0 4 2-1,0 3 7-15,2 2-3 0,1 1 7 16,-1 2-3-16,0 0-6 15,0-1 6-15,1 2 0 16,-3-2-1-16,2 0 2 16,0-2-9-16,-2-1 0 15,0-3 8-15,1-4-4 16,-1-2 0-16,-1-4-4 16,0-4 0-16,-3 0 0 15,-1-2 0-15,1 1 0 16,2-2 7-16,4 0 4 15,2 0 10-15,0-8-8 0,3-4-9 16,-1-1 2-16,0-2-5 16,-1-1-1-16,2 0 0 15,-2 0-6-15,4 1-13 16,-1 2-19-16,1 1-20 16,3 4-51-16,-3 1-57 15,-1 3-81-15</inkml:trace>
  <inkml:trace contextRef="#ctx0" brushRef="#br0" timeOffset="76340.935">13848 6096 343 0,'0'0'29'0,"0"0"25"15,0 0-21-15,0 0-33 0,0 0-10 16,0 0 9-1,4-5 1-15,1 5 0 0,1 0 0 16,2 0 24-16,4 0 45 16,2 1-34-16,3-1-9 15,4 0-6-15,1 0-10 16,1 0 14-16,1 2-6 16,1 1-10-16,-1-1-3 15,2-1-4-15,-1 2 1 16,-4 0 3-16,-3-3-4 15,-5 3-1-15,-5-3 0 16,-3 0 0-16,-2 0-1 16,0 0-10-16,-2 0-53 15,1 0-38-15,-2-4-63 0</inkml:trace>
  <inkml:trace contextRef="#ctx0" brushRef="#br0" timeOffset="76777.92">13900 6217 10 0,'0'0'100'0,"0"0"-32"16,0 0-2-16,0 0-5 15,0 0-14-15,0 0-3 16,57 0 2-16,-43 0 8 16,1 0-9-16,2 0-19 15,1 0 7-15,-2 0-12 16,2 0-8-16,0 0-6 15,-3-2-6-15,0 0 2 16,-3 0 2-16,-6 2-4 16,-1 0 1-16,-4-1-2 0,-1 1 0 15,0 0 0-15,0 0-14 16,0 0-17-16,0 0-46 16,0 0-32-16,0 0 27 15,0 0 11-15,-1 5-49 16,-4-3-1-16</inkml:trace>
  <inkml:trace contextRef="#ctx0" brushRef="#br0" timeOffset="82911.068">9720 8550 312 0,'0'0'50'15,"0"0"58"-15,0 0-54 16,0 0 26-16,0 0-33 0,0 0-33 15,0 0-12-15,0-15 8 16,0 14-2-16,0 1 10 16,0 0-7-16,0 0-6 15,0 0 3-15,0 0-8 16,0 0 3-16,0 0-3 16,0 0-3-16,0 0 3 15,0 0-2-15,0 0-6 16,11 3 8-16,5 2 0 15,2 1 0-15,5-3 15 16,2 0-13-16,2-1 9 16,3-2-2-16,0 0-8 0,-3 0 21 15,-3 0-2 1,-1-4-14-16,-4 1 9 0,-1 2-15 16,-6 1 8-16,-3-3-8 15,-3 3 0-15,-3 0 2 16,1 0-2-16,-2 0 0 15,-2 0 1-15,0 0 0 16,0 0 6-16,0 0-7 16,0 0 0-16,0 0 1 15,0 0-1-15,0 0 0 16,0 0 0-16,0 0-8 16,0 0-9-16,0 0-12 15,0-2-17-15,0 2 10 16,0 0-39-16,2 0-84 15,4-2-10-15</inkml:trace>
  <inkml:trace contextRef="#ctx0" brushRef="#br0" timeOffset="84620.62">11365 8518 42 0,'0'0'44'16,"0"0"-39"-16,0 0 17 0,0 0-22 15,0 0 0-15,0 0 41 16,0-23-14-16,0 22-13 16,0 1 62-16,0 0-47 15,0 0-22-15,0 0-5 16,0 0 6-16,0 0-4 16,0 0 5-16,0 0-8 15,0 0-1-15,0 0 0 16,0 0 2-16,0 0-1 15,0 0 8-15,0 0 12 16,0 0 11-16,0 0-6 16,0 0-24-16,0 0-2 0,0 0-10 15,0 0-9-15,0 0-19 16,-2 0-1-16,2 0-2 16,-2 0-98-16,2 1 139 15,0-1 66-15,-1 0-48 16,1 0 52-16,0 0-31 15,0 0-4-15,0 0-11 16,0 0-6-16,0 0-9 16,0 0-7-16,0 0-2 15,0 0 0-15,0 2-2 16,0-2-2-16,0 1 0 16,0 3 4-16,0-1 4 15,0 2 4-15,0-1 3 16,0 0 5-16,1 2 14 15,2 0 7-15,2 3-34 0,1 0 49 16,1-1-39-16,-1-1-3 16,3 0 3-16,0-1-1 15,0-2-2-15,0-2 7 16,0 0 23-16,-2-1-26 16,0-1-6-16,-3 0 11 15,1 0-18-15,-4 0 2 16,1 0-1-16,-1 0-1 15,2 0 5-15,1 0-6 16,1 0 2-16,0 0-2 16,1-1-4-16,-2-1 0 15,2-2-43-15,-2 0 4 16,4 0-58-16,1 2-24 0,-3 1-44 16,-2 0-41-16</inkml:trace>
  <inkml:trace contextRef="#ctx0" brushRef="#br0" timeOffset="85853.229">13223 8636 327 0,'0'0'121'0,"0"0"-41"16,0 0-64-16,0 0-14 15,0 0 3-15,0 0-2 16,-1 0 1-16,1 0 8 0,0 3-10 15,0-1 11-15,1 2-12 16,4 4 6-16,0-1-1 16,4 4 8-16,-1-2-9 15,0 0 2-15,2 0-7 16,-1-2 3-16,3 0-3 16,0-4 4-16,3-1 17 15,2-1 0-15,-1-1-10 16,2 0-4-16,-2 0-5 15,0 0 1-15,-4-3-1 16,-1 0-2-16,-3 1 0 16,-2 0-2-16,-2 1 2 15,0-2 3-15,-1 3-3 16,-2-3 3-16,0 0 5 0,2 0-1 16,1-2-7-16,1 1 0 15,-5 1 0-15,2 3 0 16,-2 0-1-16,0 0 0 15,1-1-7-15,0 1-10 16,0-2-14-16,-1 2-8 16,0 0-9-16,0 0-21 15,0 0 1-15,0 0-31 16,0 0-117-16</inkml:trace>
  <inkml:trace contextRef="#ctx0" brushRef="#br0" timeOffset="86922.734">15604 8859 167 0,'0'0'61'0,"0"0"73"15,0 0-87-15,0 0-16 16,0 0 22-16,0 0-10 16,0-1-14-16,0 1-5 15,0 0-9-15,0 0-1 16,0 0 0-16,0 0-7 15,2 0-5-15,4 0-1 16,6 0 27-16,3 0-11 16,0 0 0-16,1 0-17 15,2 0 4-15,-1 0-2 16,3 0-1-16,-4 0 2 0,2 0-3 16,-1 0 0-16,-4 0-2 15,-4 0-2-15,0 0-12 16,-5 0-38-16,-1 0-37 15,-3 0-113-15,0 0-90 16</inkml:trace>
  <inkml:trace contextRef="#ctx0" brushRef="#br0" timeOffset="93366.791">8670 9229 37 0,'0'0'16'0,"0"0"-16"16,-88 44-33-16,56-29 31 16,2-4 2-16</inkml:trace>
  <inkml:trace contextRef="#ctx0" brushRef="#br0" timeOffset="95539.77">3672 9889 10 0,'0'0'31'16,"0"0"-10"-16,0 0 37 15,0 0-21-15,0 0 38 16,0 0-41-16,-8-15-2 15,8 12 23-15,-2 1-32 16,0 0-22-16,-1 0-1 16,0 0 44-16,2 2-36 15,1 0-4-15,0 0-3 0,0 0-1 16,0 0-17-16,-1 0-24 16,1 4-39-16,-1 7 71 15,0 5 9-15,-3 4 19 16,1 2-16-16,-1-3 6 15,0-1-9-15,1-5 21 16,1-8-4-16,2-1-9 16,0-4 6-16,0 0 54 15,0 0 35-15,0 0-31 16,0-7-48-16,0-5-18 16,0-3-2-16,0-1-2 15,0-1 15-15,0 0-17 0,5 1 0 16,4 1-12-16,1 0 3 15,0 2 6-15,4-1-1 16,0-3 1-16,2 3 5 16,-4 1-2-16,-2 3 3 15,-3 5 4-15,1 1-7 16,-2 4 0-16,1 0 0 16,1 0 0-16,6 1 0 15,-3 6-5-15,1 2 5 16,-1-2 3-16,1-1 3 15,-1-4-3-15,3 1-2 16,-1-3 0-16,2 0 12 16,2 0-5-16,-3 0-8 15,1 0 2-15,-3 0-2 0,2 0-1 16,-2 0 1-16,-2 0-1 16,2 0 1-16,-3 0-21 15,1 0-35-15,-2 0 16 16,2 0-53-16,-1 0 1 15,-5 0-88-15</inkml:trace>
  <inkml:trace contextRef="#ctx0" brushRef="#br0" timeOffset="96230.54">4568 9427 326 0,'0'0'101'15,"0"0"46"-15,0 0-55 0,0 0-40 16,0 0-43-16,0 0 28 16,-8-38 4-16,8 38-29 15,0 0-12-15,-1 0-3 16,1 3-13-16,-1 11 14 16,0 7 2-16,0 6 5 15,-1 4 0-15,2-2-3 16,-2 0 0-16,1-6 0 15,0-4 0-15,-1-3 2 16,-1-4-4-16,-2 0-10 16,-2-1-1-16,-8 6-55 0,-11 3-19 15,-3-1-113 1,-3-3-140-16,2-10 269 0</inkml:trace>
  <inkml:trace contextRef="#ctx0" brushRef="#br0" timeOffset="96501.235">4308 9576 364 0,'0'0'44'0,"0"0"31"16,0 0-63-16,0 0 1 16,0 0-13-16,0 0 58 0,32 15-27 15,-23 6 11 1,0 6-17-16,2 4-11 0,-1 0-8 15,1-3-5-15,2-3 2 16,1-4 6-16,0-4-9 16,0-4 5-16,2-5-1 15,5-5-4-15,5-3 0 16,4 0-7-16,7-11 5 16,2-6-71-16,-2-2-242 15</inkml:trace>
  <inkml:trace contextRef="#ctx0" brushRef="#br0" timeOffset="97709.015">7844 8639 421 0,'0'0'95'0,"0"0"-16"16,0 0-79-16,0 0 2 15,0 0 4-15,0 74 22 16,0-38 28-16,-11 0-41 16,-3 3 5-16,-2-2-6 15,-8-2 0-15,-9-2-14 16,-6 2 3-16,-10 1 12 15,-13 1-14-15,-11 2-1 16,-8-5-53-16,-4-3 18 16,8-7 35-16,2-6 29 15,0-2 13-15,-4-4-40 16,-4 0 2-16,-7-6-4 0,-2 0-39 16,-4-6 39-16,-9 0 36 15,-8 0-20-15,-8 0-12 16,-8 0-1-16,0 0 3 15,8 0-1-15,7 0-1 16,12-2 25-16,3 1-23 16,1 1 2-16,1 0-8 15,2 5-26-15,-4 8 22 16,2 3 3-16,2 1 1 16,-1 6 0-16,2 1-7 15,4 3 7-15,10-5 0 0,14 1 4 16,13-4 13-1,14-4-9-15,8 6 2 0,10-2-10 16,5 5 0-16,8 6-13 16,5 7 10-16,3 6-8 15,4 5 10-15,10-3 2 16,1-2-1-16,0-6 4 16,0-7 0-16,-1-5-8 15,-5-7 4-15,3-2 0 16,-4-4-1-16,0-2 4 15,-4-3-5-15,1-1 2 16,-3-4-4-16,-2 0-28 16,2-2-22-16,-2 0-24 0,0-4-101 15</inkml:trace>
  <inkml:trace contextRef="#ctx0" brushRef="#br0" timeOffset="98022.015">4502 9470 645 0,'0'0'0'16,"0"0"-15"-16,0 0-87 0,0 0-2 15,0 0 104 1,0 0 11-16,-8 56 74 0,8-24 11 15,0 11-61-15,0 8 0 16,0 0-2-16,0-6-22 16,6-8-9-16,3-10 8 15,6-9-10-15,8-7 0 16,6-9 3-16,10-2 16 16,7-8-14-16,8-16-1 15,6-8-4-15,1-8-100 16,3-6-178-16</inkml:trace>
  <inkml:trace contextRef="#ctx0" brushRef="#br0" timeOffset="98502.893">7719 8596 43 0,'0'0'19'16,"0"0"-19"-16,0 0-2 15</inkml:trace>
  <inkml:trace contextRef="#ctx0" brushRef="#br0" timeOffset="99229.84">7806 8468 264 0,'0'0'132'16,"0"0"-23"-16,0 0-42 16,0 0-46-16,0 0-21 0,0 0-1 15,-3 21 1 1,-6 11 5-16,-2 9 56 0,-5 6-32 15,-5 6-7-15,-6 4-8 16,0 2-5-16,-7-2 3 16,-3-1-9-16,-10-2 4 15,-12 1-7-15,-12 1-24 16,-5-3 0-16,2-11 24 16,6-5 35-16,6-7-26 15,-2-3-9-15,-6 1 0 16,-3-3 4-16,0-1-4 15,0-2-5-15,-3-1 1 16,-7-2-9-16,-2-3-46 16,-1-2 50-16,-4-2-7 15,3-2 7-15,1-2 18 0,5-3 6 16,4 3 12-16,5-4-17 16,-1 4-6-16,5 1-4 15,-1-3 0-15,1-1-16 16,4-1 16-16,4-2-19 15,2 2 19-15,3-3-10 16,3 4 10-16,6-2 18 16,5 2-18-16,5-1 2 15,8 1-1-15,6-1 23 16,9-1-21-16,3 0 0 16,5 0-3-16,5-2-2 15,0 1 2-15,0 1-31 0,0 1 20 16,0 2 7-16,0 1 4 15,0 1 2-15,0 0 5 16,-6 3-5-16,-1-1 6 16,-7 2-7-16,-2 3-1 15,0-3 15-15,1-1-9 16,8-5 0-16,1-1 2 16,3 0-4-16,0 4-1 15,-1 3 0-15,4 0-3 16,-2 0 0-16,2 0-1 15,0 0 1-15,0 1 1 16,0-2 1-16,0 0 1 16,0-1-3-16,2-2-3 0,-2-4-29 15,7 1-45 1,-4-5-82-16,0 0-60 0</inkml:trace>
  <inkml:trace contextRef="#ctx0" brushRef="#br0" timeOffset="99450.481">5152 9600 635 0,'0'0'65'0,"0"0"-47"16,0 0-18-16,0 0-10 16,-6 73 10-16,3-50 0 0,3 2 10 15,-1-1 3 1,1 0 4-16,0-3-12 0,0 0-9 15,10-3 4-15,10-3-1 16,7-4-20-16,11-7-34 16,2-4-152-16</inkml:trace>
  <inkml:trace contextRef="#ctx0" brushRef="#br0" timeOffset="102475.09">8846 11083 352 0,'0'0'31'16,"0"0"-30"-16,0 0 2 15,0 0-1-15,0 0 45 16,0 0 12-16,61 0-5 16,-42 0-8-16,6 0-19 15,4 0 0-15,8 0-9 16,6 2-1-16,5 2-7 16,8 0-7-16,8 0 6 15,7-2-5-15,7-2 9 0,5 0-7 16,4 0 4-1,6-4-8-15,5-6-2 0,0-1 3 16,2 1 2 0,-2-1-4-16,-5 4-1 0,-9-1 0 15,-5 4 0-15,-12 2 0 16,-11 2 3-16,-8 0 1 16,-9 0-4-16,-6 0-4 15,-10 0 4-15,-8 0 0 16,-6 0 1-16,-6 0 0 15,-3 0-1-15,0 0 3 16,0-3 0-16,0 3-3 0,0 0 0 16,-5-1-77-16,-5-1-35 15,-5 2-101-15,-1 0 15 16</inkml:trace>
  <inkml:trace contextRef="#ctx0" brushRef="#br0" timeOffset="103035.626">8988 11239 254 0,'0'0'439'16,"0"0"-439"-16,0 0-15 15,0 0-8-15,0 0-59 16,0 0 40-16,-39 21 39 16,48-12 3-16,6 3 49 0,3 0 3 15,3-1-25-15,6 0 17 16,3-4-36-16,9-3 28 16,10-4 5-16,10 0-20 15,10 0 24-15,9-13-22 16,6 0-19-16,6-3 7 15,3-1-10-15,2 0 1 16,2 2 13-16,-4-3-15 16,-6 1-8-16,-5 2 8 15,-10 0 4-15,-8 2-4 16,-13 3 0-16,-13 4-2 16,-11 2-10-16,-12 1-6 15,-7 2-25-15,-5 1 12 0,-3 0-43 16,0 0-77-16,-18 0-282 15</inkml:trace>
  <inkml:trace contextRef="#ctx0" brushRef="#br0" timeOffset="109065.375">14870 9733 61 0,'0'0'0'0,"0"0"2"15,0 0 19-15,0 0 20 16,0 0 40-16,0 0 2 16,0 0-30-16,-19-17 24 15,19 17 9-15,-1-2-8 0,1 2-39 16,0 0-5-16,0 0 4 15,0 0-13-15,0 0-3 16,0 0-6-16,0 0-9 16,0 0-3-16,1 0 0 15,13 0-4-15,4 0 1 16,5 0 1-16,-1 2-2 16,0 6 0-16,3 1 2 15,0 0 0-15,0-3 2 16,1 3-4-16,-1-4-2 15,-4-1 2-15,-3-1 4 16,-4 0-4-16,0-3-1 16,-3 1 1-16,-3 1-1 15,-3-2 2-15,-2 0 0 0,-2 0 0 16,-1 0-1-16,0 0 0 16,0 0 0-16,0 1 0 15,0-1-1-15,0 0 1 16,0 2-32-16,0-1-24 15,6 3-23-15,-1-1-1 16,3 1-58-16,-1-4-176 16</inkml:trace>
  <inkml:trace contextRef="#ctx0" brushRef="#br0" timeOffset="115723.337">10566 11182 237 0,'0'0'81'0,"0"0"-49"16,0 0-20-16,0 0 11 0,0 0 2 15,0 0 24-15,0 0 21 16,0 0-3-16,0 0-31 16,0 0-10-16,0 0-18 15,0 0 4-15,0 0-1 16,0 0-5-16,0 0-6 15,5 0 0-15,4 0 5 16,1 1 17-16,3 2-17 16,2-1 10-16,2 1-8 15,3-3 4-15,0 2-6 16,0-2 5-16,-3 0-10 16,-1 0 17-16,-4 0-16 15,-6 1-1-15,-1-1 0 16,-3 1 0-16,0-1 1 0,-2 1 0 15,0-1 0-15,0 0 13 16,0 0-4-16,0 0 4 16,0 0-10-16,0 0-3 15,0 0 2-15,0 0-1 16,0 0 2-16,0 0-4 16,0 0 2-16,0 0-1 15,0 0-1-15,0 0-4 16,0 0-10-16,0 0-5 15,0 0 2-15,0 0-8 16,0 0-13-16,0 0 8 16,0 0-11-16,3 0-52 15,2 4-56-15,1-4 33 0,1 0-169 16</inkml:trace>
  <inkml:trace contextRef="#ctx0" brushRef="#br0" timeOffset="120138.657">16128 10942 85 0,'0'0'35'16,"0"0"21"-16,0 0-37 15,0 0 0-15,0 0 16 16,0 0 17-16,-13 0-10 16,13 0-13-16,0 0-5 15,0 0 12-15,0 0 17 16,0 0 11-16,0 0-17 16,0 0-13-16,0 0-1 15,0 0-8-15,0 0-3 16,0 0 1-16,0 0-7 15,0 0-4-15,0 0-11 16,0 0 0-16,0 0 1 0,0 0 0 16,0 0-2-16,0 0 0 15,0 0-3-15,4 0 2 16,5 2 2-16,3 2 4 16,0 0-3-16,3 1-4 15,3 1 4-15,4-2-2 16,2-1 6-16,1 0 2 15,0-1 8-15,-1-2-12 16,-1 0-1-16,-2 0-1 16,1 0-1-16,-1 0 6 15,-2 0 1-15,1 0-5 16,-6-2 1-16,-1-1 0 0,-4 1-4 16,-1 0 5-16,-1 1-3 15,-4 0 0-15,1 1-1 16,-3-1-1-16,0 1 1 15,-1 0-3-15,0 0 4 16,0 0 1-16,0 0-3 16,0 0 0-16,0 0 6 15,0 0-4-15,0 0-2 16,0 0 3-16,0 0-3 16,0 0 0-16,0 0-2 15,0 0 10-15,0 0-14 16,0 0 6-16,0 0 0 15,0 0-3-15,0 0 3 16,0 0-11-16,0 0 9 16,0 0-7-16,0 0-9 0,0 0 12 15,0 0 1-15,0 0 5 16,0 0 0-16,0 0-2 16,0 0 0-16,0 0 2 15,0 0 0-15,0 0 1 16,0 0-1-16,0 0-1 15,0 0 1-15,0 0 1 16,0 0-1-16,0 0 11 16,0 0-1-16,0 0 2 15,0 0-11-15,0 0 8 16,0 0-9-16,0 0 2 0,0 0-2 16,0 0 0-16,0 0 0 15,0 0-5-15,0 0-1 16,0 0 6-16,0 0-18 15,0 0 15-15,0 0-7 16,0 0 4-16,0 0-5 16,0 0-1-16,0 0-5 15,0 0-6-15,0 0-36 16,0 0-20-16,-3 0-16 16,-2 0 38-16,-1 0-27 15,1 0-42-15,0 0 0 16</inkml:trace>
  <inkml:trace contextRef="#ctx0" brushRef="#br0" timeOffset="127034.519">17057 3895 147 0,'0'0'73'15,"0"0"5"-15,0 0-10 16,0 0-38-16,0 0 3 15,0 0 17-15,0 0-1 16,-2-36-14-16,1 32 6 16,-1 2-16-16,2-2 6 15,0 2-1-15,0 2-10 16,0-1-8-16,0 1-12 16,0 0 1-16,0 0-3 0,0 0 2 15,0 0-5-15,5 1 1 16,8 7 2-16,2 0 2 15,2 1-1-15,1 1 2 16,1-3 0-16,-2 1-1 16,2-1 0-16,1-2 0 15,-1 2 0-15,2-1-2 16,1 0 1-16,2 2 1 16,2-1 1-16,1-1-1 15,1 2 0-15,-1-1 7 16,-4-2-7-16,-3 0 0 15,-7-1-1-15,-3-3 1 16,-3 0 0-16,-3 0-4 16,-1-1 4-16,-2 1 1 15,-1-1 3-15,0 0-4 0,1 0 2 16,1 0 2-16,1 0-1 16,-1-4-3-16,-2-4-19 15,0 1-39-15,0-2-41 16,-12 0-62-16,-2 2-51 15</inkml:trace>
  <inkml:trace contextRef="#ctx0" brushRef="#br0" timeOffset="127405.347">17354 3868 148 0,'0'0'128'0,"0"0"-41"16,0 0-27-16,0 0 0 15,0 0-12-15,0 0-25 16,-6-7-21-16,10 5 15 15,8 2-7-15,6 0-10 16,4 0 16-16,1 0-4 16,0 0-5-16,-3 6 3 15,-3 3-9-15,-3 2 2 16,-3 2 1-16,0 0-3 16,-2 1 0-16,-3 1-1 15,-1 0 0-15,0 0 0 16,-3 2 4-16,1-1-4 15,-3 2 3-15,3 2-3 0,-3-1 3 16,0 0-2 0,0 0 1-16,-3-2-4 0,-7 0 1 15,-1-2 1-15,-7 0 1 16,-3-1-1-16,-1 0 4 16,-1-1 0-16,2-3 2 15,6 1-6-15,7-1-24 16,7-3-101-16,1-2-69 15</inkml:trace>
  <inkml:trace contextRef="#ctx0" brushRef="#br0" timeOffset="128719.863">18124 3844 79 0,'0'0'95'16,"0"0"-31"-16,0 0-21 15,0 0-26-15,0 0-3 16,0 0 12-16,5-1-4 0,-5-1 14 16,0 2 11-16,0 0 2 15,0 0-12-15,0 0-3 16,0 0-28-16,0 0-10 16,0 0 4-16,0 0-2 15,0 0-2-15,4 0 4 16,1 0 2-16,3 0-2 15,2 0 1-15,1 0 0 16,2 2 1-16,1-1-2 16,1-1-3-16,0 3 2 15,1-3 1-15,2 3 0 16,0 1 1-16,3-2-3 16,3 1 2-16,2 0 0 15,3-2 2-15,3 1 1 0,1 0-6 16,2-2 3-16,2 0-4 15,5 0-16-15,0 0-6 16,0 0-19-16,-2 0 12 16,-2 0-17-16,-1 2 15 15,-2 0-43-15,1 1-81 16</inkml:trace>
  <inkml:trace contextRef="#ctx0" brushRef="#br0" timeOffset="136210.027">18567 4504 429 0,'0'0'66'0,"0"0"32"16,0 0-29-16,0 0-36 16,0 0-3-16,0 0-11 15,0 0 2-15,-9-48-13 16,9 48-6-16,-1 0-4 15,1 4-8-15,0 13 9 16,-1 4 1-16,-1 9 0 16,-3 2 5-16,-1 2 4 15,-2 5-2-15,1 0 3 16,-2 0-6-16,3-3 5 0,0-2-7 16,1-2 3-1,-2-4-5-15,4-4 3 0,-1-3-2 16,0-4 0-16,3-5 0 15,0-2-2-15,0-5 1 16,1-1-17-16,0-2-20 16,-4-2-34-16,-3 0-70 15,-3 0-66-15</inkml:trace>
  <inkml:trace contextRef="#ctx0" brushRef="#br0" timeOffset="136466.985">18393 4863 333 0,'0'0'122'16,"0"0"6"-16,0 0-102 0,0 0-26 16,0 0-3-16,0 0 3 15,-1 34 11-15,2-16 13 16,5 4-2-16,-2-2-7 16,4 1 3-16,-2-5-6 15,3-1-6-15,3-4 3 16,-3-5-6-16,5-2 3 15,-1-2 1-15,2-2-4 16,3 0 0-16,3-2-3 16,1-6-21-16,0 0-32 15,-6 0-125-15,-9 3-52 0</inkml:trace>
  <inkml:trace contextRef="#ctx0" brushRef="#br0" timeOffset="137171.209">18248 5448 233 0,'0'0'62'0,"0"0"6"16,0 0-25-16,-3-68-25 15,3 50-5-15,0 3 0 16,0 2 33-16,0 1-13 16,0 5 10-16,0 1 1 15,1 4-23-15,4 1 6 16,-3 1 2-16,3 0-16 0,4 0-4 16,9 7-6-1,5 4-2-15,5 3 22 0,5-2-10 16,2-2 3-16,-3-2-7 15,-1-5-2-15,-4-1-5 16,-5-2 5-16,-3 0-6 16,-6 0 5-16,-5 0-5 15,-6 0-1-15,-2 0 0 16,0 0-4-16,0 1-4 16,0 7-12-16,-1 7 17 15,-6 4 3-15,0 2 4 16,-1 1 0-16,0 0 2 0,-1 3-5 15,2 0 1 1,0 4 1-16,-2 2 3 16,0 0-5-16,0-3-1 0,-3 0 1 15,-1-1 0-15,-1-5-1 16,0-6 0-16,4-4-3 16,-1-5 6-16,0-2-14 15,-5-3 18-15,-4-2-26 16,0 0 19-16,-4-2-63 15,1-12-56-15,1-7-178 16</inkml:trace>
  <inkml:trace contextRef="#ctx0" brushRef="#br0" timeOffset="137569.707">18197 5336 717 0,'0'0'13'16,"0"0"-4"-16,0 0-9 15,0 0-23-15,0 0 1 16,0 0 18-16,-7 77 4 16,0-41 5-16,-4 3-4 15,0 2 11-15,0-1 14 0,1 0-18 16,-2-1 8-1,1-3-6-15,3-4-5 0,1-7-1 16,2-4-4-16,4-5 0 16,0-3 4-16,1-7-7 15,0 0 3-15,0-2 0 16,11-1 0-16,9 0 6 16,10-1 6-16,8-2-4 15,3 0-7-15,1 0 2 16,-2 0 1-16,-2-2-4 15,-5-2-11-15,-3-2-11 16,-3-2-36-16,-3-5-78 16,-7-8-191-16</inkml:trace>
  <inkml:trace contextRef="#ctx0" brushRef="#br0" timeOffset="138311.443">18068 4473 376 0,'0'0'38'0,"0"0"-29"16,0 0-8-16,0 0 9 16,-62 64-3-16,37-28 25 15,-3 7 22-15,1 4-8 16,-1 4-12-16,3 4-7 15,0 1-11-15,3-3 11 0,5-1-18 16,1-2 2-16,1 2 9 16,-1-3-18-16,-1 1 9 15,0-2-3-15,1-5-6 16,1-1 3-16,1-6 2 16,2-4-7-16,3-8-2 15,2-9 2-15,2-5-1 16,1-3-11-16,2-6-11 15,1-1-32-15,0 0-7 16,-2 0-66-16,-4-9-117 16</inkml:trace>
  <inkml:trace contextRef="#ctx0" brushRef="#br0" timeOffset="138589.479">17584 5232 368 0,'0'0'28'0,"0"0"105"15,0 0-59-15,0 0-11 16,0 0-21-16,0 0-33 16,-2-29-9-16,2 34 0 15,0 13-8-15,0 8 8 16,0 5 7-16,0 1-4 16,1-3 5-16,0-5-8 15,1-8 4-15,3-3-3 16,0-3-1-16,2-4 0 15,6-2 6-15,8-2-4 16,4-2 4-16,7 0-6 0,2 0-30 16,-4-2-37-16,-4-2-127 15,-7-4-143-15</inkml:trace>
  <inkml:trace contextRef="#ctx0" brushRef="#br0" timeOffset="139346.05">17748 5278 6 0,'0'0'70'16,"0"0"45"-16,0 0 25 15,0 0-50-15,0 0 21 16,0 0-49-16,7-30-48 16,-7 30-14-16,0 0 0 15,0 0-2-15,0 0-9 16,0 9-8-16,-6 7 17 16,-4 6 2-16,-6 4 2 15,-1 3 17-15,-2-1-7 16,0 1-1-16,1-1 1 15,2-1-4-15,3-4-8 16,3-4-2-16,3-5 0 16,3-3-30-16,2-4-67 0,2-6 29 15,-2-1-55-15,2-3 54 16</inkml:trace>
  <inkml:trace contextRef="#ctx0" brushRef="#br0" timeOffset="139751.688">17584 5391 509 0,'0'0'144'0,"0"0"-73"16,0 0-57 0,0 0-13-16,69-2 1 0,-37 2 2 15,1 0-5-15,2-1 2 16,-1 1-1-16,1 0 0 15,-2 0 0-15,-4 0 4 16,-6 3-3-16,-5 3-1 16,-6 0 0-16,-7-2-2 15,-4 4-2-15,-1-4-3 16,0 5-4-16,0 0 11 16,-6 3 0-16,-3 4 5 15,0 1 0-15,0 2 3 16,1 4 9-16,0 0-7 15,-1 2-6-15,1 6 6 0,-1 0-3 16,-1 0-4-16,1-2-3 16,-2-5 1-16,2-6 0 15,0-4-2-15,-1-4 0 16,0-3-7-16,-5-1-37 16,-4-5-74-16,-8-1-116 15</inkml:trace>
  <inkml:trace contextRef="#ctx0" brushRef="#br0" timeOffset="140080.63">17601 5438 597 0,'0'0'4'0,"0"0"45"0,0 0-28 16,0 0-21-16,0 0-16 15,0 0 16-15,-16 62 11 16,15-23 1-16,1 6 6 16,0 2 13-16,0 0-9 15,-1-6-11-15,0-5-7 16,1-9 0-16,0-9 1 16,0-7-1-16,0-6-3 15,1-3 5-15,3-2 6 16,10 0 9-16,10-9 13 15,13-12-34-15,6-2-3 16,0-2-57-16,-7 2-27 0,-9 3-55 16,-9 5-23-16,-11 1-35 15</inkml:trace>
  <inkml:trace contextRef="#ctx0" brushRef="#br0" timeOffset="140735.932">18308 5539 340 0,'0'0'82'15,"0"0"-1"-15,0 0-23 16,0 0-23-16,0 0-1 0,0 0-1 16,-7 3-19-16,3 5-10 15,-3 6-1-15,-2 9 12 16,-2 3 13-16,-1 2-9 15,-2 2-13-15,4-6-6 16,0-3 0-16,3-3-3 16,3-5 3-16,1-3-19 15,2-5-41-15,1-4-102 16,0-1-14-16,2-14 12 16</inkml:trace>
  <inkml:trace contextRef="#ctx0" brushRef="#br0" timeOffset="141041.749">18355 5560 101 0,'0'0'500'0,"0"0"-466"15,0 0-34-15,0 0 0 16,0 0-1-16,-10 60-3 16,-2-42 4-16,-1-2 8 15,-1 1-8-15,0-5 11 16,3-3-9-16,4-1 2 15,3-4-4-15,3-1 8 16,1-3-7-16,0 0 12 16,0 0-8-16,0 0-3 15,0 0-2-15,0 2-4 0,0 2 4 16,1 1 0 0,5-1-5-16,0 1 5 0,1-1 0 15,-2-3 5 1,4 1-5-16,1-2-13 0,3 0-44 15,-1-2-121-15</inkml:trace>
  <inkml:trace contextRef="#ctx0" brushRef="#br0" timeOffset="141289.513">17592 5596 60 0,'0'0'588'16,"0"0"-539"-16,0 0-17 16,0 0-20-16,0 0-12 15,0 0-12-15,4 0-24 16,9 3 20-16,3 5-87 15,3-5-109-15</inkml:trace>
  <inkml:trace contextRef="#ctx0" brushRef="#br0" timeOffset="141792.448">17725 5539 627 0,'0'0'57'0,"0"0"-40"16,0 0-17-16,0 0-17 15,0 0 15-15,-11 55 0 0,4-31 1 16,-2-2 1 0,0-1 0-16,-2-2-7 0,0-1-12 15,1-3-17-15,3-4-41 16,3-4-42-16,4-6 5 15,0-1-111-15</inkml:trace>
  <inkml:trace contextRef="#ctx0" brushRef="#br0" timeOffset="141994.235">17781 5578 205 0,'0'0'335'15,"0"0"-280"-15,0 0-51 0,0 0 12 16,0 0-15-16,-58 55-1 16,51-42-5-16,7-1-18 15,0-2-37-15,8 0 31 16,17-2-25-16,7-5 15 16,4-3-236-16</inkml:trace>
  <inkml:trace contextRef="#ctx0" brushRef="#br0" timeOffset="142489.425">18291 5847 580 0,'0'0'138'0,"0"0"-80"16,0 0-34-16,0 0-24 15,0 0-2-15,0 0-12 16,-16-4-63-16,-1 2-41 0,-4 0-119 16</inkml:trace>
  <inkml:trace contextRef="#ctx0" brushRef="#br0" timeOffset="142759.561">17566 5754 382 0,'0'0'32'0,"0"0"-13"16,0 0-19-16,0 0-33 16,0 0 7-16,0 0-60 15,45 21-107-15</inkml:trace>
  <inkml:trace contextRef="#ctx0" brushRef="#br0" timeOffset="147407.466">19194 6091 308 0,'0'0'35'15,"0"0"-35"-15,0 0 2 16,0 0-2-16,-23 72 44 16,16-46-20-16,-3 2 0 15,2-2 6-15,-1 0-12 16,3 0 35-16,0 1-42 15,2-3 13-15,-1-1-5 16,2 0-8-16,0 0 9 16,-2 0-16-16,1 0 1 15,-2-3-5-15,1-2 10 16,1-4-8-16,2-5-2 0,0-3-1 16,2-3 0-16,0-2-2 15,0-1-15-15,-1 0-27 16,1 0-49-16,0-12-55 15</inkml:trace>
  <inkml:trace contextRef="#ctx0" brushRef="#br0" timeOffset="147669.717">19071 6433 222 0,'0'0'44'0,"0"0"-44"0,0 0 9 15,0 0 3-15,0 0 57 16,0 0-24-16,-7 57 2 16,7-42-1-16,1 2-9 15,7-2-2-15,1-2-25 16,-1-1-10-16,0-5 9 16,1-3-7-16,0-4 5 15,3 0 0-15,2-1 3 16,5-9-10-16,2-5 0 15,1 1-119-15,-2-1-54 16</inkml:trace>
  <inkml:trace contextRef="#ctx0" brushRef="#br0" timeOffset="149125.979">18939 6654 119 0,'0'0'55'15,"0"0"12"-15,0 0-23 0,0 0-20 16,0 0-22-16,0 0 6 16,-21-26 7-16,21 26-3 15,0 0-12-15,0 0 4 16,0 0-11-16,0 0 9 16,0 0-4-16,0 0 4 15,0 0 16-15,-2 0 32 16,0-1-37-16,0 1-9 15,-4 0 5-15,3 0-9 16,-2 0-18-16,2 0 4 16,1 0 2-16,0 0 6 15,2 0 1-15,0 0 5 16,0 0 3-16,0 0 34 0,0 0-2 16,0 0 1-16,-2-2 30 15,2-1-34-15,0 3-29 16,0-2 0-16,0 2-6 15,-1 0 1-15,1 0 2 16,-3 0-21-16,0 2-18 16,-4 10 21-16,-2 6 17 15,-3 5 2-15,1 2 18 16,-1-1 29-16,2 2-27 16,2-1 14-16,1-4-26 15,-1 0 5-15,5-4-5 16,0-2-9-16,2-5 0 0,0-1 10 15,1-6-10-15,0 0 3 16,-1-3-3-16,1 0 1 16,0 0 6-16,0 0-2 15,0 0 6-15,0-3-4 16,0-7-7-16,0-6-42 16,6-1-122-16,6-6-37 15</inkml:trace>
  <inkml:trace contextRef="#ctx0" brushRef="#br0" timeOffset="149695.563">18898 6665 415 0,'0'0'45'0,"0"0"-20"0,0 0-25 15,0 0-6-15,0 0 0 16,68 11 6-16,-41-9 0 15,3-1 3-15,1-1 0 16,-1 0 6-16,4 0-9 16,-2 0 3-16,6 0-9 15,-1 0 6-15,2 0 0 16,-1-1 9-16,-8-1-9 16,-7 2-2-16,-9 0 2 15,-7 0 0-15,-3 0 0 16,-4 0-10-16,0 0-20 15,0 0 23-15,-4 9 7 0,-5 2 2 16,-1 1 21-16,0 1 2 16,-2 2 0-16,3 0-13 15,-1 3-9-15,-1 0 32 16,2 3-18-16,0 3-5 16,0 1 3-16,-1-1-12 15,3 0 8-15,1 1-3 16,1-2-5-16,3 0-3 15,-1 1 5-15,3-2-3 16,-1-2 1-16,1-2-2 16,0-3 0-16,0-3 3 15,0-1-2-15,0-3-3 16,0-3 1-16,0-2 0 0,0 0 0 16,0-3 0-16,0 0 6 15,0 0-6-15,0 0 1 16,0 0 3-16,0 0 1 15,0 0-3-15,0 0-2 16,-1 0-14-16,-5 0-61 16,-4 0-146-16</inkml:trace>
  <inkml:trace contextRef="#ctx0" brushRef="#br0" timeOffset="152747.558">16620 10984 30 0,'0'0'31'15,"0"0"11"-15,0 0 21 16,0 0 10-16,0 0-11 15,0 0-8-15,0 0-7 0,0 0-6 16,0 0 11-16,0 0-18 16,0 0-9-16,0 0-16 15,0 0-3-15,0 0-1 16,0 0-2-16,0 0-3 16,0 0 0-16,0 0-11 15,0 0 10-15,0 0-1 16,0 0 2-16,0 0-1 15,0 0 2-15,0 0-1 16,0 0 0-16,0 0 2 16,2 0-2-16,2 0 4 15,4 0-3-15,0 0 1 16,0 0 0-16,2 0 0 0,-1 0-1 16,3 0 2-1,1 0 2-15,0-1 5 0,-2 0-3 16,-1 0-1-16,-1 0-4 15,0 0 8-15,-1 1-2 16,-1-1-6-16,1 1-1 16,2-1-1-16,-3-1 1 15,0 2-2-15,-3 0 1 16,-1-3-10-16,1 1-14 16,0-3-55-16,-1-3-120 15</inkml:trace>
  <inkml:trace contextRef="#ctx0" brushRef="#br0" timeOffset="153275.208">16665 11014 111 0,'0'0'253'16,"0"0"-221"-16,0 0-32 15,0 0 1-15,0 0 2 16,0 0 13-16,55 9 16 16,-39-8 5-16,0 1 26 15,2 1-39-15,2-3-1 16,0 3-9-16,0-2-7 15,-1 0-6-15,-1 0 2 0,-4 0-3 16,4-1 0-16,-6 0 7 16,0 1-7-16,-3-1-2 15,-3 1-1-15,-4-1 1 16,0 1 2-16,-1-1-9 16,0 0-10-16,-1 2-21 15,0 1-70-15,0 1-11 16,0-2-130-16</inkml:trace>
  <inkml:trace contextRef="#ctx0" brushRef="#br0" timeOffset="159093.073">12691 11075 22 0,'0'0'89'0,"0"0"-12"15,0 0-13-15,0 0 7 16,0 0-38-16,0 0-23 16,0 0-10-16,0-13 18 15,0 13 21-15,0 0-29 16,0 0 3-16,0 0-4 16,0 0-8-16,1 0-2 15,3 0 0-15,1 1 1 16,0 7 4-16,5 3-3 15,0 0-1-15,3 2 1 16,1 1 8-16,0 0 5 16,1 0-5-16,1-1 4 15,1-1-3-15,-1 0-9 16,1-2 8-16,-1-1-9 0,-1 0 0 16,2-2 4-16,-2 0-4 15,1-1-2-15,-5-1 2 16,0-1 2-16,-2 1 0 15,-2-3-2-15,0-1 0 16,-1 1-2-16,-3-1-2 16,3 3-45-16,-1-2-4 15,-1 2-76-15,-1-1-116 16</inkml:trace>
  <inkml:trace contextRef="#ctx0" brushRef="#br0" timeOffset="165560.588">17120 11665 94 0,'0'0'51'0,"0"0"-4"16,0 0-13-16,0 0 47 15,0 0-12-15,0 0-12 16,0 0 15-16,-2 0 12 16,2 0-39-16,0 0-16 15,0 0-18-15,0 0-3 16,0 0-6-16,0 0-4 15,0 0-3-15,0 2 3 0,0 1 2 16,0 1-3-16,2-2-5 16,1-1-15-16,1 0-9 15,-1-1 26-15,0 0 6 16,1 0 0-16,1 0 0 16,-2-6-3-16,0-1-1 15,-2-2-19-15,-1 1-28 16,0 1 23-16,0 4 28 15,0-1 5-15,-2 3 61 16,-4 1-46-16,0 0 2 16,-2 0-11-16,-1 1-8 15,-1 8-6-15,0-2 6 0,3 2-3 16,1 0 1-16,4-1-1 16,1-1 0-16,1-2 0 15,0-1 6-15,0 0-6 16,4-2 0-16,5-2-7 15,2 0 7-15,1 0 1 16,-1 0-1-16,-3-6-16 16,-3 2-9-16,-4 2 16 15,-1 1 7-15,0-1 2 16,0 2 12-16,-2 0-12 16,-7 0-1-16,2 0 1 15,0 0 12-15,-1 0-9 16,2 0-2-16,2 0-1 0,4 2-3 15,0 3-31-15,0 1-92 16,2-4-133-16</inkml:trace>
  <inkml:trace contextRef="#ctx0" brushRef="#br0" timeOffset="166564.103">17228 12199 123 0,'0'0'324'0,"0"0"-199"15,0 0-59-15,0 0-22 16,0 0-31-16,0 0-13 15,0-10-6-15,0 10-46 16,0 0-78-16,4 0-173 16</inkml:trace>
  <inkml:trace contextRef="#ctx0" brushRef="#br0" timeOffset="167456.107">16949 12362 306 0,'0'0'83'0,"0"0"-23"0,0 0-27 16,0 0 34-16,0 0 34 15,0 0-29-15,0 2-31 16,0-2 12-16,0 0-32 16,0 0-8-16,0 0-12 15,0 0 1-15,0 0 5 16,0 0-7-16,0 0 20 15,0-2 10-15,10-11 11 16,5-7-21-16,4-5-13 16,1-4-6-16,-4-1 0 0,0 0 1 15,-4 1-1-15,0 2 7 16,-2 9-7-16,-3 8-2 16,-2 7-7-16,-5 3 7 15,2 0-2-15,2 12-7 16,5 8 0-16,-1 9 5 15,0 4 2-15,-3-1 2 16,1-3 1-16,-2-2 10 16,0-12-10-16,-2-6-2 15,0-4-2-15,-2-5 7 16,2 0-3-16,2 0 10 16,8-8 26-16,9-15-13 15,3-5-15-15,3-6-8 16,-5 1 17-16,-4 8-16 15,-7 6-1-15,-6 11-1 0,-2 6-23 16,1 2-44-16,2 0-78 16,5 14-95-16,-1 3-12 15</inkml:trace>
  <inkml:trace contextRef="#ctx0" brushRef="#br0" timeOffset="167821.418">17462 12316 696 0,'0'0'31'0,"0"0"-12"15,0 0 3-15,0 0-4 0,-75-9-9 16,56 10 31-16,5 10-16 16,0 4-23-16,4 3 2 15,5 2-2-15,3-2-1 16,2-4 0-16,0-2-1 15,11-3 1-15,5-3 6 16,5-4 7-16,2-2-1 16,1 0 6-16,-3-6-14 15,-3-6-3-15,-5-3-1 16,-7-1-4-16,-6-1 3 16,0 0-15-16,-4 5-6 15,-7 2 7-15,-2 6-8 16,1 2 23-16,0 2-3 0,2 0 3 15,1 2-16-15,6 8-57 16,3 0-50-16,0 0-43 16,16-4-54-16</inkml:trace>
  <inkml:trace contextRef="#ctx0" brushRef="#br0" timeOffset="168215.259">17621 12462 339 0,'0'0'13'0,"0"0"88"15,0 0 16-15,0 0-31 16,0 0-4-16,0 0 33 16,18 7-7-16,-15-7-11 15,4-15-54-15,5-1-35 16,0-6-3-16,0 0-3 16,0 1 2-16,-1 2-4 15,-3 2-3-15,1 4-9 16,-1 4-14-16,-2 1-1 15,-2 3-5-15,-1 3 9 0,-1 0 9 16,-2 2 8-16,0 0-24 16,1 0-57-16,1 0-96 15,-2 3-187-15</inkml:trace>
  <inkml:trace contextRef="#ctx0" brushRef="#br0" timeOffset="169616.675">17307 12452 333 0,'0'0'86'0,"0"0"-9"0,0 0 9 15,0 0-6-15,0 0-18 16,0 0-2-16,-2-23-11 16,2 19 1-16,0 0-3 15,0-1-6-15,4-2-20 16,5-2 4-16,3-1-17 16,4-1 0-16,4-1-7 15,-2 2 0-15,1 0 1 16,-4 2-1-16,-3 0 3 15,-3-1-4-15,-5 2-7 16,-2 2 1-16,-2 0-5 16,0 4 0-16,0 1-23 15,0 0 9-15,-8 0 6 0,-2 6 11 16,-2 6 6-16,-3 7 2 16,6 2-3-16,2 1-4 15,6 0 6-15,1-3 0 16,0-4 0-16,8-4 1 15,1-6 1-15,3-2 3 16,3-3 4-16,3 0 4 16,5-8 5-16,-1-7-11 15,0-4-1-15,-2-4-5 16,-2 2 2-16,-4-3-2 16,-2 1 0-16,-3 3-1 15,-1 5 0-15,-3 4 1 16,-2 6 0-16,-2 2-1 0,0 2 1 15,0 1 0-15,-1 0 0 16,0 0-5-16,0 0 0 16,1 0 0-16,1 1-6 15,4 7 7-15,-2 5 4 16,2 1 0-16,1 2 8 16,0 0 5-16,-1 1 2 15,1-2-4-15,0-2-6 16,0-3 1-16,0-1-2 15,-1-5-4-15,0 0 5 16,2-2-5-16,4-2 8 16,4 0-3-16,4-4 4 0,-2-5-6 15,-4 3-2 1,-5 2 0-16,-8 3 1 0,-1 1-2 16,0 0 0-16,0 0-8 15,0 7 0-15,0 8 8 16,2 2 9-16,4-2 2 15,3-5-7-15,2-3-3 16,9-5 18-16,8-2 12 16,10-2 0-16,8-12-26 15,3-7-5-15,-1-1-17 16,-3-4-56-16,-11 1-85 16,-15 1-166-16</inkml:trace>
  <inkml:trace contextRef="#ctx0" brushRef="#br0" timeOffset="170170.468">18122 12490 528 0,'0'0'104'0,"0"0"-87"16,0 0 20-16,0 0 42 15,0 0 25-15,0 0-51 0,61-38-26 16,-34 19-2-16,-1-1-19 16,-1-1-4-16,-4 3 3 15,-6 0 1-15,-4 3-1 16,-6 3-5-16,-3 4 3 15,-2 3-6-15,0 2-2 16,0 2-15-16,-2 1 5 16,-5 0-4-16,-8 6 18 15,-1 10-7-15,4 2-6 16,4 1 9-16,5-3-4 16,3-3-2-16,0-4 10 15,0-1-6-15,3-3 7 16,9-2 0-16,6-1 3 0,6-2 4 15,6 0 2 1,3 0-5-16,-4-2 6 0,-4-1-8 16,-4 3 1-16,-5 0-2 15,-7 0 2-15,-2 3-6 16,-6 3 0-16,-1 1-1 16,0 2 4-16,0-2 0 15,0 1 4-15,-4-4-4 16,0 1-37-16,0-5-34 15,-2 0-54-15,-1-2-303 16</inkml:trace>
  <inkml:trace contextRef="#ctx0" brushRef="#br0" timeOffset="170733.387">18313 12496 437 0,'0'0'148'0,"0"0"-60"15,0 0-39-15,0 0 16 16,0 0 0-16,0 0-10 15,0-31-15-15,4 15-1 0,6-4-24 16,5-7-1-16,3-4-4 16,5-4-6-16,0-4 11 15,2-2-9-15,0 2-5 16,-5 6 12-16,-4 8-7 16,-7 12 5-16,-4 6-6 15,-4 4-5-15,-1 3-1 16,0 4-25-16,0 16-20 15,0 11 40-15,-8 6-4 16,-5 0 10-16,1-2 7 16,1-4-5-16,4-4 5 15,3-6-7-15,3-6 3 0,1-3-7 16,0-7 5-16,0-3-1 16,0-2 1-16,0 0 15 15,1 0 16-15,12-7 2 16,8-11-7-16,8-6-12 15,0-4-5-15,-1 2-6 16,-6 7-4-16,-4 3-1 16,-5 9-31-16,-5 5-43 15,-2 2-24-15,-5 4-93 16,-1 11 11-16,0 4-63 16</inkml:trace>
  <inkml:trace contextRef="#ctx0" brushRef="#br0" timeOffset="170950.322">18554 12478 402 0,'0'0'54'16,"0"0"-24"-16,0 0-25 16,0 0-5-16,0 0 70 15,0 0 20-15,-2 3-66 16,8-3-14-16,3-3-10 15,0-4-37-15,-4-1-136 16,-5-4-115-16</inkml:trace>
  <inkml:trace contextRef="#ctx0" brushRef="#br0" timeOffset="172278.907">18347 12428 721 0,'0'0'1'0,"0"0"3"16,0 0-3-16,0 0 24 15,0 0 32-15,0 0-5 16,15-36-22-16,2 21 5 15,3-2-15-15,4-3-12 0,0-1 4 16,1-3-12-16,-2-1 2 16,-3-2 5-16,-4 0-5 15,-4 4 3-15,-5 11-3 16,-5 4 0-16,-2 6 4 16,0 2-6-16,0 0-12 15,0 3-11-15,-14 12 19 16,-4 7 4-16,0 4 8 15,2-1-3-15,4-2-5 16,5-2 0-16,2-3 0 16,5-1-7-16,0-1 7 15,0-2-1-15,6-1-3 0,7-3 4 16,4-1-1-16,4-5 2 16,7-2 4-16,2-2 0 15,2 0-1-15,4-3 2 16,-2-5-3-16,-2 2-3 15,-5 3 0-15,-9 3 0 16,-5 0 0-16,-5 4 0 16,-3 9-10-16,-3 5 9 15,-2 3 2-15,0-1 7 16,0-1-6-16,0-7-1 16,0-5 0-16,0-3-1 15,0-3-5-15,7-1 2 16,15-1 3-16,11-12 14 0,9-5-14 15,1-1-27 1,-1-2-9-16,-4 2-15 0,-8 5-1 16,-8 4 41-16,-10 5 9 15,-6 2 2-15,-6 3 0 16,0 0-13-16,-17 3-24 16,-9 11 37-16,-7 1 4 15,-2 2 13-15,4 0 6 16,6-2 5-16,6-1-25 15,5-3 13-15,8-1-16 16,4-4-5-16,2 0 5 16,0-3 1-16,4-1-1 0,10 1 8 15,3-3-4 1,2 0 14-16,-1 0-11 0,-3 0 6 16,-3-5 0-16,0-4 2 15,-3-4 6-15,0-3-18 16,2-4 0-16,-1-5 5 15,-1-5 3-15,3-2-10 16,-1-2 8-16,-2 5-4 16,0 7-4-16,-3 10 17 15,-4 7 0-15,-1 5-12 16,-1 0-6-16,0 0-4 16,0 9-25-16,0 11 29 15,0 7 1-15,-3 4 7 0,-2 1-6 16,2-5 2-1,3-4-3-15,0-9-1 0,0-4 0 16,10-5 0-16,7-3 7 16,7-2 10-16,8 0-4 15,3-10 3-15,-1-6-15 16,-3 0 2-16,-10 4-1 16,-8 3-4-16,-8 5 1 15,-2 2-12-15,-3 2 3 16,0 0-11-16,0 0 4 15,-1 0-6-15,-6 9 14 16,-1 3 9-16,3 0 6 16,2-1-5-16,3-4-2 15,0 0-3-15,6-2 0 0,9-2 4 16,8-2 1-16,5-1 2 16,2 0 2-16,-4-7-5 15,-7-2 6-15,-4-4-4 16,-7 0 2-16,-4-3 7 15,-4 1-10-15,0-2-1 16,-6 1 0-16,-7 2-4 16,0 4 2-16,-1 4 2 15,3 3 1-15,5 1-1 16,3 2 0-16,3 0-66 16,0 0-36-16,0 0-31 15,13 2-1-15,4 4 28 16,4 1-46-16,3-1-138 0</inkml:trace>
  <inkml:trace contextRef="#ctx0" brushRef="#br0" timeOffset="172473.508">19524 12350 110 0,'0'0'218'0,"0"0"-19"0,0 0-64 15,0 0-45-15,0 0-14 16,0 0-11-16,9-4-39 16,-15 4-15-16,-2 0 5 15,1 10-14-15,0 5-2 16,2 4 0-16,3 0-2 15,2 0 2-15,0-4 1 16,5-4 0-16,4-2 0 16,9-3 0-16,5-4-1 0,5-1-3 15,2-1-91 1,-2-5-114-16</inkml:trace>
  <inkml:trace contextRef="#ctx0" brushRef="#br0" timeOffset="173283.33">20001 12485 678 0,'0'0'95'16,"0"0"-50"-16,0 0-33 0,0 0-9 16,0 0 14-16,0 0 49 15,36-13-45-15,-11-1-7 16,1-4-5-16,-3-1-9 15,-1-2 0-15,-5-2-1 16,-4 3 1-16,-6 2 0 16,-3 5-3-16,-3 6 4 15,-1 4-10-15,0 3-2 16,0 0 10-16,0 0-13 16,0 0-5-16,0 0 9 15,-3 4-10-15,-4 10 18 16,-2 2 2-16,0 5 0 0,0-2 0 15,4 0-7 1,2-3 7-16,3-1 0 0,0-4 0 16,0-3-1-16,0-4-1 15,3-2-2-15,6-2 4 16,5 0 6-16,4-2 4 16,3-10-1-16,1-1-9 15,-1-4 4-15,-4 2 2 16,-3 5-6-16,-3 3 0 15,-7 3-4-15,-2 4 2 16,0 0 2-16,2 0-3 16,0 2-5-16,2 9 6 0,1 3 0 15,0 1 2-15,0-2 2 16,3 0-2-16,-3-6 5 16,3-1-5-16,-2-3 0 15,1-3-4-15,-3 0-34 16,-4-13-56-16,-2-10-183 15</inkml:trace>
  <inkml:trace contextRef="#ctx0" brushRef="#br0" timeOffset="173437.249">20261 12271 702 0,'0'0'79'0,"0"0"-60"16,0 0-19-1,0 0-79-15,0 0-56 0,0 0-56 16</inkml:trace>
  <inkml:trace contextRef="#ctx0" brushRef="#br0" timeOffset="174267.59">20636 12500 151 0,'0'0'509'16,"0"0"-420"-16,0 0-17 0,28-55-46 15,-13 39-22-15,3 0-1 16,0 3 0-16,-3 5 0 16,-3 4 0-16,-2 4-6 15,-1 0 2-15,-2 1-4 16,-2 10 3-16,0 5-2 16,-4 4 4-16,-1 2 3 15,0-2-2-15,-8 0 0 16,-3-4 15-16,0-5-15 15,3-2 2-15,3-5 2 16,4-4-3-16,1 0-2 16,0 0 0-16,2-4-12 0,18-10 9 15,7-4-85 1,2 2 29-16,-5 5 37 0,-7 7 22 16,-6 2 0-16,-2 2 0 15,-3 0 0-15,-2 0 0 16,-2 0 10-16,0 0-9 15,4-2 22-15,2 0-14 16,6-3 1-16,1 2-10 16,0-2-2-16,-4 1 1 15,-1 2-27-15,-7 1-12 16,-2 1 25-16,-1 0-5 16,0 0-29-16,-9 2 29 15,-7 8 20-15,0 2 46 16,2 0 0-16,5 1-6 15,3-2-29-15,5 0-10 0,1-2 4 16,0-2 6-16,7 0-3 16,7-5-5-16,4-1 13 15,1-1-14-15,1 0-2 16,-2 0-19-16,-7-4-3 16,-4 1-37-16,-5 0-30 15,-2 3-24-15,0-1-66 16</inkml:trace>
  <inkml:trace contextRef="#ctx0" brushRef="#br0" timeOffset="174812.591">20333 12507 518 0,'0'0'114'16,"0"0"-83"-16,0 0-27 0,0 0 8 15,68-53 13-15,-53 35 2 16,-2-1-25-16,-1-1 9 16,-5 0-6-16,-3 5-5 15,-2 7 0-15,-2 4 0 16,0 4-7-16,0 0-41 15,-4 14 16-15,-3 7 27 16,0 3-89-16,7 3-74 16</inkml:trace>
  <inkml:trace contextRef="#ctx0" brushRef="#br0" timeOffset="175660.193">21069 12547 630 0,'0'0'77'0,"0"0"-22"0,0 0-41 15,0 0 36-15,0 0 21 16,0 0-2-16,-3-4-41 15,1 4-18-15,1 0-10 16,-1 0-7-16,-2 0 7 16,1 0 1-16,0 4 2 15,0-2-3-15,1-2-12 16,2 0-10-16,0 0 4 16,2 0 9-16,10-7-25 15,1-5-12-15,-3 0-1 16,-6 0 9-16,-4 4 24 0,0 1 6 15,-5 4 8 1,-4 1-1-16,-1 2 3 0,1 0 8 16,-2 0 7-16,3 7-3 15,1 1-14-15,1 0-1 16,5 1-4-16,1-1 4 16,0 1 1-16,13-1 9 15,4-1 3-15,5-2 5 16,0-2-12-16,-1-2 3 15,0-1-7-15,1 0 23 16,-1-9-16-16,3-3 13 16,0-8-8-16,-3 0-6 15,-2-5-4-15,0-2-2 16,-5-1-1-16,-3 1 2 0,1 3-1 16,-6 7 12-16,-3 6 4 15,0 5 10-15,-2 4-12 16,1 0-4-16,-2 2-2 15,0 0-9-15,0 0-3 16,0 0-2-16,0 17-8 16,-7 4 13-16,-4 6 17 15,5 4-15-15,3 0-2 16,3-3 2-16,0-7-2 16,0-2 1-16,7-5-1 15,4-5-29-15,-2-6-28 16,3-3-54-16,-1-12-54 15,-4-17-486-15</inkml:trace>
  <inkml:trace contextRef="#ctx0" brushRef="#br0" timeOffset="175816.623">21373 12391 575 0,'0'0'149'0,"0"0"-149"16,0 0 0-16,0 0-50 15,0 0 18-15,0 0-158 16</inkml:trace>
  <inkml:trace contextRef="#ctx0" brushRef="#br0" timeOffset="176569.667">18313 13087 99 0,'0'0'0'16,"0"0"-68"-16,0 0 51 15,0 0 17-15,0 0 60 16,0 0-3-16,-43 12-21 16,37-11 82-16,2-1 6 0,2 0-8 15,0 2-12-15,2-2-15 16,0 0-9-16,0 0-5 16,0 0-5-16,0 0-18 15,0 0 8-15,11-4-16 16,13-16-16-16,9-4-24 15,5-8-4-15,-1-3 0 16,-7-3 0-16,-6 4-3 16,-5 2-7-16,-7 10-3 15,-4 7 4-15,-4 7 6 16,-3 8 0-16,0 0-9 16,-1 5-54-16,0 14 3 15,0 14 61-15,0 3 2 16,0-1 4-16,-2-1-4 15,2-8-5-15,0-11 5 0,0-6 5 16,0-5 2-16,1-4 1 16,4 0 3-16,6 0 16 15,7-8 12-15,5-10-13 16,4-7-22-16,-2-5-1 16,-4 1 5-16,-5 7-4 15,-7 10-1-15,-3 4-3 16,-3 8-25-16,-2 0-33 15,2 0-51-15,1 5-43 16,1 8 90-16,-2 1-169 16,4-2-154-16</inkml:trace>
  <inkml:trace contextRef="#ctx0" brushRef="#br0" timeOffset="177332.646">18813 13066 433 0,'0'0'116'16,"0"0"-54"-16,0 0-7 16,0 0-2-16,0 0-32 15,0 0 4-15,-45 3-18 16,33 10-7-16,0 3 1 15,4-1 15-15,4-3 1 16,4 0-17-16,0-3 7 16,0-3 2-16,8-2 2 0,5-1 8 15,3-3-9-15,4 0-7 16,1-3-3-16,-3-9-12 16,-3 0-11-16,-4-2-9 15,-7-2-9-15,-4 1-2 16,0 3-16-16,-1 3-20 15,-7 3 45-15,2 5 34 16,-3 1 31-16,4 0-7 16,1 0-17-16,1 7-7 15,2 0 0-15,1 1 18 16,0-2 11-16,1-2-5 16,9-2 10-16,6-2 1 15,4 0 7-15,1-6-6 16,3-6-21-16,-1-6-10 0,0-3 4 15,0-3-8-15,0-4 1 16,-1-1-2-16,-6 5 0 16,-5 5 5-16,-6 9-5 15,-3 5-2-15,-2 5 2 16,0 0-17-16,0 6-28 16,-11 12 45-16,-3 6 9 15,1 4 9-15,4-1-1 16,4-3-6-16,4-5-5 15,1-5-2-15,0-3-4 16,6-4-1-16,8-7-7 16,6 0-9-16,0-3-57 15,-4-15-256-15</inkml:trace>
  <inkml:trace contextRef="#ctx0" brushRef="#br0" timeOffset="177508.33">18896 12988 717 0,'0'0'61'0,"0"0"-61"15,0 0-55-15,101-7 17 16,-57 5 3-16,-5 2-152 0,-6 0-171 16</inkml:trace>
  <inkml:trace contextRef="#ctx0" brushRef="#br0" timeOffset="178003.706">19470 12964 706 0,'0'0'61'0,"0"0"-61"15,0 0 1-15,3 73 6 0,-3-44 12 16,0-2 21-16,0 0-32 16,-7-3 7-16,-1-6-13 15,2-5-2-15,3-6-6 16,3-2-43-16,0-5-40 16,6-4-104-16,12-14 14 15</inkml:trace>
  <inkml:trace contextRef="#ctx0" brushRef="#br0" timeOffset="179154.653">19649 12961 656 0,'0'0'108'0,"0"0"-103"0,0 0-5 16,0 0-15-16,0 0 15 16,0 0 11-16,-44 67 0 15,29-49-2-15,0-2 2 16,0-3-10-16,1-1 2 15,5-4-2-15,4-4 3 16,3-3-4-16,2-1-14 16,0 0 6-16,0 0-19 15,0 0 20-15,4 0-12 16,6 0 10-16,4 0 9 16,2 0-2-16,0 0 5 15,-1 0-3-15,1 0 0 0,-3 0 0 16,-1 0 0-16,-2 0 5 15,1 0-1-15,-1 0 3 16,2-2-5-16,-2-3 2 16,1-1 13-16,1 0-5 15,1 0 4-15,2-1-11 16,2 1-5-16,1 1 0 16,1 2 0-16,1 3-3 15,-5 0 3-15,0 0-5 16,-5 0 4-16,1 6 1 15,-4 0-5-15,-2-2 5 16,0 1 0-16,-3-2 3 16,-1 0-2-16,-1-2-1 0,1 0 4 15,-1-1-4-15,1 0 1 16,4 0 1-16,7 0-2 16,3-10 0-16,2 0-30 15,-4 1-22-15,-7 5 25 16,-4 3 27-16,-1 0 25 15,-1 1-2-15,0 0-19 16,0 0-4-16,0 0-5 16,0 5 5-16,0 5 7 15,0 2 5-15,4-1-10 16,4 1 12-16,0-5-7 16,0-4-3-16,0 0-1 15,-3-3 3-15,1 0 8 16,-2 0-2-16,1-9-11 15,-3 2 7-15,-2-3-7 0,0 2-1 16,-4 0-14-16,-7 3 1 16,-1 4-24-16,0 1 19 15,-3 0-1-15,2 0 15 16,1 0 3-16,3 3-2 16,2 1 0-16,4-1-1 15,3 1 4-15,0 0-10 16,0-2 10-16,1 1 0 15,11-2 1-15,0-1 11 16,5 0-8-16,1 0 0 16,-2 0 2-16,-1-6-5 15,1-4 8-15,-2-1-6 0,0 1 5 16,0-1 2-16,-1-1-6 16,-1 3 18-16,-3 3-9 15,-2 0-6-15,-5 4 4 16,-1 2 0-16,-1 0-7 15,1 0-4-15,1 0 0 16,0 9 0-16,0 2 16 16,1-2 4-16,-1 4-18 15,3-4 11-15,0 0-13 16,0-3 4-16,1-3-4 16,3-1 11-16,2-2-7 15,9 0 2-15,3 0-6 16,0-7-4-16,-4 1-8 15,-8 3-7-15,-2 3 15 0,-2 0-9 16,-1 5 9-16,-1 6-3 16,2 0 7-16,-1-1 5 15,3-4 26-15,5-2-6 16,3-2 5-16,5-2 1 16,0 0-29-16,0-8-2 15,-2-5-11-15,-4 1-80 16,-5-6-62-16,-5-2-369 15</inkml:trace>
  <inkml:trace contextRef="#ctx0" brushRef="#br0" timeOffset="179808.12">20447 13193 445 0,'0'0'121'0,"0"0"-65"16,0 0-13-16,0 0 25 16,0 0-3-16,0 0 17 15,41 4-25-15,-22-7-23 16,2-5-12-16,1-1 3 16,-1-3-19-16,-2 1-2 15,-1-3-2-15,-4 1-1 16,-4-1-1-16,-4 1 0 15,-3 6 0-15,-3 0-6 16,0 4-10-16,0 1-11 16,0-1-1-16,0 3 19 15,-5-1 4-15,-1 1 5 0,-1 0-1 16,2 0-3-16,-3 0-3 16,2 4-1-16,3 2-10 15,0 5 14-15,3-4 0 16,0 1 4-16,0-1 4 15,0-2-2-15,6-1-1 16,0-1-1-16,4-2 1 16,1 1 0-16,6-2 3 15,-1 0 10-15,3 0-10 16,-2 0-2-16,-1 0 1 16,-3 2 2-16,-3 1 10 15,-4 1-9-15,-3-1-6 16,-1 2-2-16,-2-1 2 0,0 2-29 15,0-3-28-15,-2-3-78 16,-7 0-182-16</inkml:trace>
  <inkml:trace contextRef="#ctx0" brushRef="#br0" timeOffset="179994.932">20772 12974 775 0,'0'0'94'0,"0"0"-94"16,0 0-157-16,0 0-15 16,0 0 11-16,0 0-18 0</inkml:trace>
  <inkml:trace contextRef="#ctx0" brushRef="#br0" timeOffset="181894.436">18609 13519 617 0,'0'0'48'0,"0"0"-3"16,0 0 8-16,0 0-19 16,0 0 17-16,-69-12 3 15,57 12-16-15,-1 5-16 16,0 4-16-16,1 4-1 16,3-1 0-16,4 3 1 15,3 0-4-15,2 0 1 0,0 0 0 16,9-7 3-16,5-1 1 15,2-4 1-15,2-3-1 16,3 0-6-16,1-11-1 16,1-6-7-16,-2-1-11 15,-4-1-20-15,-5 2-24 16,-8 3-26-16,-4 5 18 16,0 5 12-16,0 3-5 15,-6 1-26-15,-4 0 72 16,-1 5 7-16,3 1 9 15,3 0 1-15,4-3 0 16,1 0 1-16,0 0 36 16,11-3-10-16,9 0 15 15,6 0-8-15,2-3-20 0,2-3-7 16,0 2-7-16,-4-4 0 16,-5 4 2-16,-6 1-2 15,-5 0 0-15,-6 3-8 16,-4 0-10-16,0 0-33 15,-3 0-28-15,-10 4 79 16,-1 4 45-16,-3 2-21 16,2 3 7-16,1 4-5 15,2-2-14-15,4 1 1 16,5-2-6-16,1-2 4 16,2-2-9-16,0-2 15 15,10-5 10-15,5-3-8 0,4 0 4 16,5-3-3-16,-1-15-20 15,2-4 0-15,-3-2-21 16,-1-4-10-16,-2 1 14 16,-5 0 16-16,-5 6-11 15,-1 2-2-15,-5 9 14 16,-2 3 0-16,1 6 10 16,-2 1-8-16,0 0-2 15,0 0 0-15,0 0-4 16,0 0 2-16,0 11 2 15,0 2 0-15,0 3 0 16,0 1 13-16,0-2-13 16,0 0 9-16,0-5-8 0,0 1-2 15,9-5 1-15,9-3 0 16,6-3 4-16,5 0-2 16,2 0-2-16,1-6-1 15,0-3-14-15,-6-2-6 16,-3 1 0-16,-7 2-5 15,-8 4 5-15,-6 2 18 16,-2 2-5-16,0 0-18 16,-8 2 18-16,-4 9 8 15,1-2 19-15,4 1-5 16,4 1-10-16,1-3-1 16,2-2 0-16,0-4 10 0,2-1 22 15,8-1-13 1,3 0 11-16,4 0-12 0,1-7-8 15,3-4-10-15,0-1-2 16,0 2-1-16,0-5 0 16,-5 3 0-16,-3 3 3 15,-6 3-1-15,-4 4-4 16,-3 2-2-16,0 0 1 16,0 4-13-16,0 7 8 15,-3 6 8-15,-4 3 20 16,3-4 4-16,1-1-2 15,3-2 5-15,0-6-4 16,0-3-7-16,0-2-2 16,5-2 18-16,4 0 15 15,7-1 1-15,7-11-26 0,4-3-15 16,0-4-7-16,-2 4-12 16,-5 5-60-16,-5 5-49 15,-4 5-41-15,-4 0-345 16</inkml:trace>
  <inkml:trace contextRef="#ctx0" brushRef="#br0" timeOffset="182559.582">19619 13549 295 0,'0'0'511'15,"0"0"-440"-15,0 0-55 0,0 0-16 16,0 0 1-16,0 0 34 15,-16 3-17-15,12 6-16 16,-1 1 1-16,1 1-3 16,3-3 4-16,1 0-8 15,0-3 8-15,0-2-2 16,1 0 0-16,5-3-1 16,3 0 0-16,0 0 5 15,3-10-6-15,3-4-6 16,-5 0-28-16,-2-1-12 15,-2 2 8-15,-4 7 12 16,-1 3 2-16,-1 3 7 16,0 0-34-16,-1 0 19 0,-9 7 28 15,1 1 4-15,1 2 9 16,2 0-8-16,2-4 0 16,4 0-1-16,0-2 0 15,0-4 0-15,7 0 26 16,11 0 9-16,5 0-18 15,4-10-9-15,1-2-7 16,-3-1-1-16,-3 4-10 16,-6 2 9-16,-4 4 0 15,-5 3 0-15,-4 0-2 16,0 0-9-16,-2 5 7 16,-1 8 5-16,2 3 17 0,0 2-2 15,2-1 6 1,4 1-8-16,5-4-10 0,5-1-3 15,3-4 6-15,6-6-6 16,4-3-1-16,-1 0-26 16,-4-9-41-16,-7-1 24 15,-5 0 19-15,-7 3 23 16,-5 4 4-16,1 1 22 16,-3 2 33-16,0 0-12 15,0 0-28-15,0 0-17 16,0 5 2-16,4 4-2 15,-2 2 0-15,1-2-10 16,-3-2-69-16,0-7-188 16</inkml:trace>
  <inkml:trace contextRef="#ctx0" brushRef="#br0" timeOffset="188052.685">17320 12709 283 0,'0'0'146'0,"0"0"-66"16,0 0-21-16,0 0-26 15,0 0-4-15,0 0 1 0,0 0-5 16,-1 0 4-16,1 0-2 16,0-3 0-16,0 3-2 15,0 0-13-15,0 0-4 16,0 0-5-16,0 0-3 15,0 0 0-15,0 0-3 16,2 0 0-16,6 0 3 16,4 6 0-16,2-2 1 15,4-1-1-15,3 2 2 16,3-2 2-16,1-2 1 16,0 1-5-16,-2-2 0 15,0 1-12-15,-1 1 7 16,-2 1-23-16,-3-2-43 15,-5 1-28-15,-2 0-63 0,-3-1-21 16</inkml:trace>
  <inkml:trace contextRef="#ctx0" brushRef="#br0" timeOffset="193809.274">11257 12679 88 0,'0'0'94'0,"0"0"6"16,0 0-40-16,0 0-30 15,0 0-7-15,0 0 12 16,0 0 9-16,0 0 35 16,0-10-25-16,0 10-19 15,0 0-21-15,0 0 15 16,0 0-13-16,0 0 5 15,0 0-4-15,0 0-11 16,0 0-2-16,0 0-4 16,0 0-4-16,0 0 0 0,6 3 4 15,2 4-8 1,0 5 17-16,1-2-7 0,0 1-2 16,1 2 0-16,-1 0 0 15,3-1 1-15,0 3-2 16,0-5 1-16,-1 2 0 15,-1-2 3-15,1-2 0 16,-1-2-1-16,2-1 3 16,2-2-4-16,-1-1 12 15,2 0-9-15,0-2 7 16,0 0-11-16,2 0 5 16,3 0-2-16,-3 0-3 15,-2 0 0-15,-3 0 2 16,-2 0-2-16,-5 0-1 15,-1 0 1-15,-2 0 1 0,-2 0 0 16,0 0-1-16,0 0 8 16,0 0 7-16,0 0 1 15,1 0 0-15,1-6-3 16,1 0-13-16,-1 0-1 16,-1 2 0-16,-1 3 1 15,1 1 0-15,-1 0-12 16,0 0-12-16,0 0-17 15,0 0-29-15,-4 0-65 16,-5 0-163-16</inkml:trace>
  <inkml:trace contextRef="#ctx0" brushRef="#br0" timeOffset="194458.511">11252 12766 369 0,'0'0'165'0,"0"0"-102"16,0 0-63-16,0 0 4 15,0 0 15-15,0 0 24 16,-1 0-32-16,1 3-8 15,7 3 27-15,3 3-18 16,-1 0 0-16,0-1 10 16,3 1-4-16,0 0-17 0,1-1 13 15,2-1-9-15,2 0-1 16,-1-2-2 0,1-1-1-16,1-1 13 0,-1 0 10 15,-3-2-18-15,0 1 5 16,-1-2-10-16,1 2 4 15,1-2-1-15,-3 0 11 16,3-2-9-16,-1-4-4 16,1-5 17-16,-1-1-8 15,1-1-7-15,0 1 1 16,-2 1-3-16,-4 4-2 16,-5 3 0-16,-3 2 0 15,1 0 2-15,-2 1-2 0,0 1-4 16,0 0-14-1,0 0 0-15,0 0-32 0,0 0 5 16,0 0-32-16,0 0-41 16,-2 0-49-16,-7 1-28 15</inkml:trace>
  <inkml:trace contextRef="#ctx0" brushRef="#br0" timeOffset="195001.605">11315 12771 400 0,'0'0'115'15,"0"0"-106"-15,0 0-9 16,0 0-11-16,0 0-1 16,0 0 12-16,0 23 37 15,0-15-2-15,5 0-14 16,6-3 2-16,0-1 16 15,2 0 1-15,3-1-30 0,1 0 11 16,-1 0-15 0,0-1 0-16,-3 0-5 0,1 2-1 15,-3-1 2-15,3 1 0 16,-3-1 8-16,1 0-2 16,3-3 17-16,1 0-16 15,2 0 3-15,2-7-2 16,2-7 2-16,2-2-11 15,-2-3 2-15,2 0-3 16,-5-1 0-16,-3 3-3 16,-4 3-4-16,-4 8-8 0,-4 3-1 15,-1 2-2-15,-3 1-33 16,0 0-58-16,0 0-89 16,0 2 68-16,-7 6-64 15</inkml:trace>
  <inkml:trace contextRef="#ctx0" brushRef="#br0" timeOffset="197366.241">12439 13316 142 0,'89'20'0'0,"7"0"-13"16,4-4-57-16</inkml:trace>
  <inkml:trace contextRef="#ctx0" brushRef="#br0" timeOffset="200089.322">12143 13318 144 0,'0'0'155'0,"0"0"-110"0,0 0-20 15,0 0 16 1,0 0 29-16,0 0 17 15,0 0-55-15,0-6 0 0,0 3-6 16,0 0 2-16,0 3-6 16,0-3-20-16,0 3 11 15,0 0 6-15,0 0-10 16,0 0-7-16,0 0-2 16,0 0 0-16,0 0 0 15,0 0 0-15,0 0 0 16,0 0-7-16,0 0 4 15,2 9 2-15,6 3 2 16,1-1-1-16,0-1 4 16,2 1-4-16,0-2 0 15,3-3 2-15,0 1-1 0,1-3-1 16,-1 1 0 0,2-1 6-16,-3 0-6 0,-1 0 0 15,0 0 6-15,-3 0-6 16,0-1-1-16,2-3 1 15,-4 0 5-15,2 0-5 16,0 0 22-16,0 0 2 16,3-5-2-16,-1-1-5 15,1 0-16-15,-2-2 0 16,-3 4-1-16,-2 1 0 16,-2 1 0-16,-3 2 0 15,0 0 0-15,0 0 7 16,2 0-7-16,-2 0-4 0,0 0-13 15,0 0-10 1,0 0-7-16,0 0-10 0,0 0-15 16,0 0-16-16,0 0-57 15,-4-1-5-15</inkml:trace>
  <inkml:trace contextRef="#ctx0" brushRef="#br0" timeOffset="200667.558">12177 13339 462 0,'0'0'20'15,"0"0"-20"-15,0 0-52 16,0 0 51-16,0 0 1 15,0 0 11-15,-2 21 15 0,2-13 9 16,5 0 13-16,0 1 4 16,3 1-21-16,2 0-13 15,0-1 1-15,2 2 9 16,0-3 1-16,1 0-16 16,-2 0-11-16,1-1-2 15,-3-4 4-15,-2 0 0 16,0 0 7-16,-1-2 2 15,1-1 0-15,1 0 19 16,1 0-19-16,2 0 10 16,0 0-17-16,-1-1 3 15,0-2-6-15,-2-3-2 0,-1 3 1 16,-3-1 1-16,0 2-1 16,-3 0-2-16,1 0-19 15,1-1-25-15,-2 3-32 16,1-5-27-16,-1 3-79 15,-1-2-137-15</inkml:trace>
  <inkml:trace contextRef="#ctx0" brushRef="#br0" timeOffset="201280.659">12211 13345 580 0,'0'0'61'15,"0"0"-61"-15,0 0-20 16,0 0 15-16,0 0 5 15,0 0 18-15,17 44 3 16,-8-33 1-16,2 0-7 16,-1-2-3-16,1-2 11 15,-1 1-17-15,0-3 23 16,-2 0 1-16,1-1 2 16,1 0-10-16,-1-3-6 0,2 1-9 15,1 1 8-15,-2-3 0 16,1 0-8-16,0 0-3 15,-1 0 3-15,-3 0 4 16,1 0-9-16,-1 0 8 16,-1-5-10-16,0-2 0 15,0-2-1-15,-1 0-10 16,-2-2-19-16,2 1-4 16,-2 0-9-16,0 1-15 15,-1 4 6-15,0 1-21 16,-2 2-92-16,0 0-1 15</inkml:trace>
  <inkml:trace contextRef="#ctx0" brushRef="#br0" timeOffset="201824.776">12230 13440 147 0,'0'0'26'16,"0"0"-4"-16,0 0 38 15,0 0 10-15,0 0 5 16,0 0-1-16,28 11 1 16,-16-9-6-16,0-1-41 0,2-1-21 15,-2 2 3 1,-2-2 0-16,-2 0-6 0,1 0 9 16,-5 2 14-16,1-1-11 15,-1 2-13-15,3-1 1 16,-2 1-4-16,3 2 0 15,-1 0-7-15,1 1-19 16,0 0-17-16,1-3-129 16,-1-1-22-16</inkml:trace>
  <inkml:trace contextRef="#ctx0" brushRef="#br0" timeOffset="208684.66">17830 12721 32 0,'0'0'32'15,"0"0"-26"-15,0 0-1 0,0 0 0 16,0 0-1-16,0 0-2 15,0 0 5-15,14-22-7 16,-12 17 4-16,-1 2 3 16,1-1-6-16,-1 2 3 15,-1 2 9-15,0 0 25 16,0 0-1-16,0 0 27 16,0 0-61-16,0 0 7 15,0 0-9-15,0 0 9 16,0 0-6-16,0 0 20 15,0 0 41-15,0 0-9 16,0 0 39-16,0-2 8 16,0 1-46-16,0 1-6 15,0-1 6-15,0 1-43 16,0 0 14-16,1 0-25 0,1 0-2 16,3 0 0-16,4 0 0 15,0 2 8-15,2 4-4 16,-1 4-1-16,3-3 7 15,-2-1-10-15,-1 1 1 16,2-3 2-16,0 0 1 16,0-3 1-16,4-1-1 15,-1 0-5-15,3 0 5 16,-1 0-1-16,1 0-4 16,-3 0 0-16,1 0-8 15,-4-1 4-15,-4-2-18 16,-2 2-10-16,-3-1-12 0,-2 2-31 15,1 0-49 1,-2-2-76-16,0 1-93 0</inkml:trace>
  <inkml:trace contextRef="#ctx0" brushRef="#br0" timeOffset="209043.449">17996 12717 262 0,'0'0'157'0,"0"0"-73"15,0 0-38-15,0 0-18 16,0 0 1-16,0 0-4 16,0 2-11-16,1 0-1 15,5 0-4-15,3 2 4 16,-2 0-9-16,2 1-3 0,-1 0-1 16,2-4-1-1,-1 1 1-15,2-1-7 0,1-1-33 16,-1 0-38-16,-1 0-55 15,-5 0-190-15</inkml:trace>
  <inkml:trace contextRef="#ctx0" brushRef="#br0" timeOffset="212363.41">11658 13999 331 0,'0'0'70'16,"0"0"-28"-16,0 0-16 15,0 0-6-15,0 0 35 16,0 0-4-16,-2-6-15 16,2 6-2-16,0-1-24 15,0 1 21-15,0 0-6 16,0 0-17-16,0 0 5 16,0 0-10-16,0 0-4 15,0 0 3-15,0 2 3 16,1 6-3-16,3 4 12 15,2 1-7-15,3-2 4 16,-2 2 5-16,1 0-10 16,1-3-2-16,1-1 6 15,2-1-7-15,0-1 6 0,2-1-2 16,0 0-5-16,0 0 9 16,-1-5-11-16,0 1 0 15,-1 0 9-15,-2-2 1 16,2 0 4-16,-3 0-5 15,1 0-5-15,-2 0 5 16,2 0-9-16,0 0 0 16,-1 0-26-16,3 0-6 15,0 0-19-15,-1 0-6 16,-2 0-25-16,-2-2-114 16,-3-8-202-16</inkml:trace>
  <inkml:trace contextRef="#ctx0" brushRef="#br0" timeOffset="213191.767">11718 14065 387 0,'0'0'185'15,"0"0"-175"-15,0 0-9 16,0 0 1-16,0 0 8 16,0 0 22-16,18 36-4 15,-7-28 6-15,-2 0-19 16,3-1 3-16,-3-2-2 15,3 3-1-15,1-5-1 16,0 0 5-16,1 1 0 16,0 0-12-16,-1-4 11 0,-1 1-8 15,1-1-3 1,-4 0-7-16,-4 0 3 0,1 0 7 16,-3 0-8-16,0 0-1 15,0 0 6-15,0-1-6 16,0-4 2-16,0 2 3 15,3-3-5-15,-2 0-1 16,1-1 2-16,0 2-2 16,-1-1 7-16,0 2-7 15,-2-1-1-15,-1 0 1 16,1 2-7-16,-2 0 16 16,0 1-6-16,0 2-3 0,0 0 0 15,0 0-1 1,0 0-13-16,0 0-12 0,0 0-10 15,0 0-16-15,0 0 3 16,2 0-87-16,-2 0-173 16</inkml:trace>
  <inkml:trace contextRef="#ctx0" brushRef="#br0" timeOffset="-212549.165">9296 12502 188 0,'0'0'74'16,"0"0"-62"-16,0 0-11 15,0 0-1-15,0 0 25 16,0 0 52-16,0 0-7 15,19-14-10-15,-17 14 0 16,-1 0-38-16,0 0 12 16,-1 0 8-16,0 0-29 15,0 0-1-15,0 0-3 16,0 0 15-16,0 0-6 16,0 0 2-16,0 0-5 0,0 0-2 15,0 0 10 1,0 0-5-16,0 0-5 0,0 0 5 15,0 0-14-15,-4 0 4 16,-10 0 1-16,-4 0-9 16,-7 0 8-16,-3 0-8 15,1 0 10-15,0 1-10 16,-2 3 1-16,-2-1 5 16,-2 3 2-16,0-1 3 15,-1 2 9-15,-3-1 6 16,-3 0-9-16,-7 3-1 15,-4 0-9-15,0 0 13 16,0 0-17-16,5-1 13 16,4-4 0-16,9-1-1 15,10-2-8-15,3-1 0 0,4 0-3 16,4 0 1-16,3 0 5 16,1 0-8-16,-2-2 0 15,1 0 4-15,-6 0-6 16,-4 2-6-16,-6 0 6 15,-5 0-8-15,-1 0 8 16,1 0 8-16,3 0-8 16,-2 2 0-16,3-2-3 15,0 0 16-15,7 0-19 16,1 0 6-16,4-2 0 16,1 0 10-16,1-1-8 15,1 1-2-15,-1 0 0 0,3 1-5 16,0 1-3-16,4 0 0 15,1 0 6-15,1 0 2 16,0-3-19-16,-1 3 1 16,-2 0 12-16,-3-2-5 15,-3-2 9-15,-7 1-29 16,-5 0 18-16,-10-1 9 16,-7 2-12-16,-5 0-23 15,3-1 39-15,5-3 29 16,4-1-24-16,6 0 39 15,3-1-24-15,1 0-12 16,1-2-2-16,1 0 11 16,-2-1-5-16,-3 0-12 0,-5-1 12 15,-5 0-12 1,-7 0 0-16,-8-1 0 0,-5 1 0 16,-6 0-4-16,0 0 4 15,0-1 2-15,7 0-2 16,6-3 11-16,4 3-11 15,5-1 0-15,0-1 10 16,11 3-26-16,2-1 20 16,7 3-4-16,5 3 0 15,4 3 2-15,8 1-2 16,2 1 0-16,2 2-8 16,0 0-11-16,0 0-25 0,0 0-15 15,6 0-2 1,5 0 17-16,3 5 33 0,2 5-6 15,1-1-37-15,1 3-28 16,1 1-60-16,-2 0-73 16,2-3-114-16</inkml:trace>
  <inkml:trace contextRef="#ctx0" brushRef="#br0" timeOffset="-211460.63">9311 12997 192 0,'0'0'21'0,"0"0"17"15,0 0 56-15,0 0-51 16,0 0 5-16,0 0 18 16,13 12 49-16,-13-9-15 0,0-3-30 15,0 0-17-15,-16 0-7 16,-10 0-30-16,-14 0-13 16,-12 0-3-16,-8 0 1 15,-5 2 0-15,-2-1-1 16,1-1 0-16,5 0 1 15,0-3 2-15,3-8 14 16,2 1-17-16,-2-1-7 16,-2 1 4-16,0 0-3 15,0 3 6-15,2-1 0 16,6 2 10-16,8-2 0 16,8-2 22-16,6 1-12 15,8-1-12-15,2-2-7 16,5-1 1-16,0-2-1 0,1-4-1 15,1 3 11-15,-1-1 4 16,-1 3-12-16,-2 1 5 16,-4 0-1-16,1 3-5 15,-1 4 14-15,3 0 6 16,2 1-7-16,5 3-14 16,1-5-1-16,1 4 4 15,0-1-4-15,1-2 0 16,-1 1 0-16,-3-5-11 15,-1 3 11-15,-4-3 0 16,-3 2-1-16,-3-1-2 16,2-2 2-16,1 3-1 15,3 2 2-15,4 0 5 0,2 2-1 16,1 1-4-16,-1 1-3 16,1-2 1-16,0 3 4 15,0-1-1-15,0-1 1 16,1 0 0-16,0 0-2 15,-1-3 0-15,-1 0 0 16,2-1-3-16,1 2 3 16,0 3-3-16,4-3-4 15,3 5 11-15,1 0-5 16,0 0 1-16,0 0-23 0,0 0-40 16,0 0-44-1,0 7-31-15,0 6 80 0,1 0-71 16,5-6-96-16,0-7-106 15</inkml:trace>
  <inkml:trace contextRef="#ctx0" brushRef="#br0" timeOffset="-210926.3">9438 13565 98 0,'0'0'0'0,"0"0"-69"16</inkml:trace>
  <inkml:trace contextRef="#ctx0" brushRef="#br0" timeOffset="-210215.586">9438 13565 94 0,'-89'29'85'16,"80"-25"-36"-16,2-3 0 16,2 3 7-16,1-1-5 15,-1 0-22-15,2-1-13 16,-1 0-13-16,0 1 12 15,-3-1-3-15,-3 1 7 16,-5 1-4-16,-3-1 8 16,-5 2 2-16,-2-2 28 15,-1 0 25-15,0-3-53 16,-1 2 0-16,-1-2 8 16,-4 0 10-16,-4-9-14 15,-5-5-18-15,-5-3-7 0,-6 0-4 16,-3-2 1-16,-4 3-1 15,-9 1 0-15,-8 2-1 16,-5 1-19-16,-1-3 20 16,5 1 6-16,6-4 14 15,6 3-6-15,7-5 7 16,8 0-7-16,5-3-13 16,3-1 9-16,4-6-8 15,2-2 1-15,1-5-3 16,3 0 2-16,1-3 5 15,0 0-7-15,-2-4-4 16,0-2 4-16,0-2 6 16,2-1-3-16,2 4-1 0,3 0 17 15,0 7-10 1,3 2 4-16,1 2 4 0,1 3-17 16,0 3-1-16,1 2 1 15,0 4 3-15,0 1 1 16,4 0-8-16,2 6 8 15,3 3-4-15,6 5 3 16,0 1-3-16,3 1 0 16,2-2-1-16,-1-2-12 15,0-2 10-15,-1-3-9 16,-1-1 6-16,-1 0 2 16,2-1 1-16,-4 4 3 15,3 3 0-15,0 1 0 16,3 6 2-16,-2 2-2 0,2 0-3 15,0 0-9-15,0 0-27 16,0 0-18-16,0 9 20 16,0 1 27-16,0-2 6 15,0-1-3-15,0-3 7 16,0-3-1-16,0 1-2 16,0-2 3-16,0 0 1 15,0 0-1-15,0 0-15 16,2-7-90-16,1-5-498 15</inkml:trace>
  <inkml:trace contextRef="#ctx0" brushRef="#br0" timeOffset="-208883.54">7160 12371 327 0,'0'0'61'0,"0"0"1"16,0 0-38-16,0 0-11 15,0 0 6-15,0 0 30 16,-18-4 6-16,13 4-6 16,0 0-11-16,-2-3-25 15,1 1 21-15,-4 0-32 16,1-3 27-16,-5 0-13 16,-1-1 1-16,-3 1-14 0,-3 0 3 15,-3-1-3 1,0 2-2-16,1 0-2 0,1 0 1 15,0 0 0-15,2-3 10 16,3 0-7-16,1 0 4 16,0-2-5-16,-2-2 6 15,-1-1-8-15,-1-2 0 16,-3 0 5-16,-2-1-5 16,-7 1-2-16,-6 1 0 15,-8-1-3-15,-6 1 10 16,-6-1-9-16,-3 1 11 15,-2 1 1-15,-1 2-7 16,2 3 5-16,6 0-3 16,1-2 5-16,4 1-8 15,2-1 4-15,1 1-4 0,1 0 5 16,1-1-13-16,-2 1 7 16,-5-1 1-16,3 0 0 15,-2-1 1-15,3-1-1 16,-1-2 1-16,1 0 8 15,-1 3-9-15,-2-4 0 16,2 4 0-16,-3-2 0 16,1 2-5-16,-2-1 5 15,-2 2 4-15,-2-2 2 16,-1 1-9-16,6 4 3 16,3-2 0-16,5 1-1 15,6 0 0-15,5 1-1 0,4-4 2 16,7 0-10-1,5-3 8-15,3-2 2 0,1-3 6 16,1-1 3-16,1-2-8 16,-3-2 6-16,0-1 1 15,2-1-6-15,-4 0 5 16,2 0-4-16,-3-2-3 16,0 1 4-16,3 1-1 15,0-1-5-15,3-1 2 16,-1-3 0-16,1-3 6 15,1-1-2-15,-3-1-3 16,3 2 2-16,2 4-3 0,0 3 8 16,-1 3-4-1,3 3-2-15,1 2-1 0,-1 0-1 16,0 2 0-16,5 3 2 16,0 1-1-16,-1 6-1 15,2 1 1-15,1 4 2 16,0 1-5-16,0 0 2 15,0 0-3-15,0 0-22 16,0 0-59-16,0 2 43 16,6 8-5-16,4 0-10 15,1 1 14-15,-3-1-114 16,0-1 57-16,0-1-9 16,-7-1-128-16</inkml:trace>
  <inkml:trace contextRef="#ctx0" brushRef="#br0" timeOffset="-208249.469">4363 11556 374 0,'0'0'71'0,"0"0"25"16,0 0-61-16,0 0 9 15,0 0-1-15,0 0-26 16,-5-8 2-16,3 3 7 15,-1-4-20-15,1-5 13 16,1-6-15-16,0-2-3 16,1-6 0-16,0-3-1 15,0 0 8-15,0-1-8 16,0 5 0-16,0 4 0 16,0 7 0-16,0 4 4 15,0 3-4-15,2 2 0 16,0-2 0-16,3 0-1 15,5 0 3-15,0 1-3 0,2-1 1 16,2 3-1 0,0 1 1-16,2 1 0 0,-3 1-2 15,1 3-1-15,-2 0 4 16,-3 0-3-16,-3 0 2 16,-2 0-1-16,1 0-3 15,-2 0 3-15,-1 0 1 16,-1 0-3-16,2 0 3 15,1 6 0-15,1 0 0 16,3 1-2-16,0 4 0 16,3 1 4-16,4 3-2 15,2 3 0-15,4-2-1 0,1 0-10 16,4-2-32-16,1-3-70 16,0-8-85-16</inkml:trace>
  <inkml:trace contextRef="#ctx0" brushRef="#br0" timeOffset="-204915.808">5528 11487 567 0,'0'0'7'0,"0"0"30"16,0 0 3-16,0 0-29 15,0 0-11-15,0 0-5 16,0 0 3-16,0 0 3 15,-36-46-4-15,35 45 1 16,1 1-43-16,0 0-116 16,0 3-47-16,0 4 65 15</inkml:trace>
  <inkml:trace contextRef="#ctx0" brushRef="#br0" timeOffset="-204017.383">6347 11928 216 0,'0'0'102'0,"0"0"-64"16,0 0 14-16,0 0-14 16,0 0-38-16,0 0-17 15,0 0-2-15,-11-37-25 16,8 25-215-16</inkml:trace>
  <inkml:trace contextRef="#ctx0" brushRef="#br0" timeOffset="-203603.719">5587 11826 737 0,'0'0'9'0,"0"0"28"15,0 0-24-15,0 0-12 16,0 0-1-16,0 0 0 16,-11 0 8-16,11 0-1 15,0 0-3-15,0 0-2 16,0 0-2-16,0 0-9 16,0 0-53-16,0 0-43 15,0 0-90-15,0 0-24 0</inkml:trace>
  <inkml:trace contextRef="#ctx0" brushRef="#br0" timeOffset="-203060.557">5596 11918 595 0,'0'0'86'16,"0"0"-29"-16,0 0-27 0,0 0 13 16,0 0 1-16,0 0-19 15,5-42 0-15,1 23-24 16,3-4 9-16,-1-2-9 15,1-2-1-15,0 0 0 16,-1 0 0-16,-3-1-9 16,3 3 3-16,-2 6-3 15,-2 7 0-15,-1 8 9 16,-3 2 0-16,2 2-6 16,0 0-30-16,6 6-15 15,-2 13 44-15,3 6-9 16,-2 6 12-16,-1 2 4 0,-1-3 0 15,1-6 3-15,0-4 3 16,0-9-6-16,-3-5 0 16,-1-4-2-16,0-1 2 15,0-1 0-15,1 0 51 16,2-10 7-16,1-10-33 16,1-8-21-16,0-3-4 15,0-1-2-15,-1 3-9 16,2 2-20-16,0 6-13 15,1 11-23-15,3 5-21 16,0 5-126-16,-3 7-78 16</inkml:trace>
  <inkml:trace contextRef="#ctx0" brushRef="#br0" timeOffset="-202720.531">5835 11893 498 0,'0'0'123'16,"0"0"-113"-16,0 0-10 16,0 0 1-16,0 0 29 15,0 0 5-15,18-5-16 16,-1-5 11-16,2 0-20 16,-1-1 5-16,-2-1-14 15,-2 1 3-15,-2 1-4 16,-3 1 1-16,-6 3-1 15,-2 3 6-15,-1 1 0 0,0 1-6 16,-1-2-3-16,-7 0-21 16,1 1 7-16,1 1 9 15,2 1 3-15,2 0 3 16,0-1-1-16,2 1-7 16,0 0-11-16,0 0-32 15,0 0-72-15,0 0-38 16,0 0-156-16</inkml:trace>
  <inkml:trace contextRef="#ctx0" brushRef="#br0" timeOffset="-202056.236">5883 11914 516 0,'0'0'102'16,"0"0"-23"-16,0 0-53 16,0 0 37-16,0 0-44 15,0 0-15-15,23-54-2 16,-12 35 0-16,2 0-2 16,-3 1 3-16,-4 1-3 15,-1 0 0-15,-5 2 2 16,0 1-4-16,0 4 2 0,0 4-8 15,0 2 6-15,0 4-20 16,0 0-10-16,-5 1-31 16,-1 13 43-16,1 5 17 15,-2 5 6-15,2 3 1 16,5 0-4-16,0-3-9 16,0-6 9-16,7-5 2 15,3-4 5-15,-1-4 7 16,2-4 7-16,-1-1 13 15,1 0-13-15,2-9 4 16,2-7-13-16,3-3 0 16,-1-6-11-16,-1-1 6 15,0 0-7-15,-5 7 2 0,-1 2-7 16,-3 7 6 0,-1 5-2-16,-2 2-5 0,0 3-9 15,2 0-5-15,0 6 0 16,1 10 19-16,0 4 1 15,0 2-1-15,0 1 1 16,2-1 6-16,-2-2-6 16,0-2-5-16,2-6 4 15,-4-5 1-15,1-4 2 16,1-3 0-16,1 0 1 16,2 0 31-16,6-14-11 15,0-6-14-15,2-2 1 16,-2 1-5-16,0 4-5 15,-2 5-28-15,0 3-26 0,6 9-44 16,-1 0-101-16,-1 0-138 16</inkml:trace>
  <inkml:trace contextRef="#ctx0" brushRef="#br0" timeOffset="-201223.056">6759 11793 388 0,'0'0'9'0,"0"0"31"0,0 0-9 16,0 0 88-16,0 0-70 15,0 0-23-15,-34-23-18 16,25 29-6-16,-3 9-2 15,1 3 0-15,-1 5 3 16,3-1-6-16,1 2 6 16,2-3-3-16,2-4 7 15,4-4 6-15,0-5-11 16,0-4-2-16,0-2 0 16,0-2 7-16,4 0-1 15,9-11 6-15,5-8 0 16,1-7-5-16,-4-2-7 0,-4-4 0 15,-6 1-2 1,-3 2-7-16,-2 4 5 0,0 9 3 16,0 6 1-16,0 7-3 15,0 3 2-15,0 0-13 16,0 5-43-16,0 8 38 16,0 4 6-16,0 3 13 15,0 0 0-15,0 0 0 16,3-6 7-16,3-1-1 15,3-3-6-15,0-4 7 16,3-3-6-16,-1-3 27 16,5 0 11-16,2-3-27 15,1-11 0-15,0-3-2 16,-2-3-9-16,0 0 2 16,-3 3 0-16,-4 2-1 0,-4 7-4 15,-2 5-1-15,-3 3 1 16,-1 0-11-16,0 4-29 15,0 10 29-15,0 7 13 16,0 3 1-16,-2-2 10 16,2-3-10-16,0-1 4 15,0-8-2-15,0-1-2 16,0-6 0-16,7-1 1 16,4-2 5-16,4 0 16 15,6-11-21-15,4-5-2 16,1-5-5-16,-4-2-18 15,-1 5-8-15,-3 2-17 0,-4 5 7 16,-3 7 35-16,-4 2 6 16,1 2 4-16,0 0 11 15,-1 0 4-15,3 6 0 16,2-1-3-16,3-1 6 16,4-1-12-16,4-3-8 15,7 0-2-15,0 0-2 16,-2-12-154-16</inkml:trace>
  <inkml:trace contextRef="#ctx0" brushRef="#br0" timeOffset="-200689.411">7257 11809 739 0,'0'0'6'0,"0"0"57"0,0 0-38 15,0 0-20-15,0 0-5 16,0 0-18-16,39-51-2 15,-25 51-31-15,-2 3-43 16,-8 1-221-16</inkml:trace>
  <inkml:trace contextRef="#ctx0" brushRef="#br0" timeOffset="-198177.905">6594 11472 507 0,'0'0'86'0,"0"0"8"16,0 0-16-16,0 0-37 16,0 0 13-16,0 0-18 15,-9-17 14-15,9 9-24 16,0-1-13-16,0-3-11 15,3-2 4-15,3-3-3 16,0-2-6-16,-3-4-3 16,-1 1-9-16,-2-3 1 15,0 0-20-15,0 4-13 16,0 0 14-16,0 9 7 0,0 7 25 16,-1 3 0-16,0 2-7 15,1 4-39-15,-1 11 16 16,1 9 30-16,-2 3 1 15,2 3 0-15,0-2 1 16,0-3 7-16,0-5-6 16,3-4 2-16,5-6-4 15,-1-1-2-15,2-4 2 16,0-2 6-16,-2-3-4 16,2 0 1-16,-1 0 21 15,0 0-14-15,-1 0-9 16,-3-2 5-16,4 1-6 15,-5-2-3-15,2 1-1 0,-2-3 1 16,-1 1 2-16,2-2 1 16,0 0-6-16,-1-2 6 15,0-1 0-15,-1-3-2 16,0 3-1-16,2-2 3 16,-1 1 4-16,4 2-4 15,0 0-1-15,4 2-2 16,0 3 4-16,-1 2-3 15,-1 1-2-15,1 0 4 16,-2 0-3-16,1 10 3 16,-5 5-12-16,-1 4 12 15,-1 5 3-15,-2-1-3 16,0-2 9-16,0 0-8 16,0-6 5-16,0-3-6 0,0-3 1 15,0-5-1-15,0-4 3 16,0 0-2-16,0 0 1 15,0-6 3-15,4-10-5 16,7-4-29-16,-3 1-18 16,2 4 36-16,-2 6 10 15,2 3-9-15,2 6 10 16,3 0-8-16,0 0 8 16,5 0 4-16,-1 0 0 15,3 0 12-15,-3 2 12 0,1-2-26 16,-4 0 11-1,2-5-7-15,-4-10 9 0,0-5 9 16,-1-4-16-16,-1-2 1 16,-3 0-6-16,-3 1 0 15,0 2-1-15,-2 0-4 16,-1 4-2-16,-1 4 2 16,0 5 0-16,-2 5 2 15,0 3 0-15,0 2-1 16,0 0-26-16,0 13-33 15,0 6 54-15,0 5 0 16,0 4 6-16,0 1 2 16,0 1 2-16,0-3-2 15,0-2 12-15,0-6-11 16,0-7 4-16,0-5-6 0,0-4 1 16,0-3 1-16,0 0 5 15,0-3 34-15,0-16-1 16,0-9-41-16,0-6-3 15,0-5-19-15,4-2 9 16,2 4-6-16,-1 4-19 16,1 7 19-16,0 7 19 15,3 8 0-15,0 7 0 16,2 1 0-16,1 3-1 16,2 0-2-16,-1 11 2 15,-1 2-4-15,-3 5 3 16,-5 1 2-16,-4 2 10 0,0 1-1 15,-2-2-5-15,-9 0 4 16,0-4-8-16,2-2-4 16,0-6 4-16,3-3-1 15,6-3-11-15,-2-2 12 16,2 0 0-16,0-1 0 16,0-7-7-16,8 1-4 15,3 2 10-15,-1 1-6 16,2 2 4-16,1 2 3 15,0 0 3-15,2 0 18 16,-2 0-5-16,3 0-6 16,3 0 11-16,0-3-1 15,2-3-1-15,0-4-16 16,1-3 3-16,-1 0-5 16,2-2 7-16,-5-1-6 0,-1-1-2 15,-6 5-3-15,-4 3-7 16,-5 6 9-16,0 3-2 15,-2 0-13-15,0 5-52 16,0 11 49-16,-2 2 19 16,-4 5 2-16,2-2-2 15,2-3 3-15,2-4-3 16,0-3 19-16,0-5-13 16,0-4 10-16,0-2-6 15,6 0 26-15,5-1 9 0,4-12-21 16,6-5-18-1,-1-1-6-15,2-1-1 0,-4 5-5 16,-5 3 6 0,-5 5-1-16,-5 5 0 0,-1 2-3 15,0 0-5-15,1 0 5 16,0 3 4-16,1 9-1 16,2 3 1-16,-1 3 4 15,3-3-4-15,1 0 0 16,3-6 0-16,2-2 0 15,0-4 0-15,7-3-26 16,-1 0-23-16,-2 0-28 16,-2-11-189-16</inkml:trace>
  <inkml:trace contextRef="#ctx0" brushRef="#br0" timeOffset="-196966.965">7433 11035 631 0,'0'0'18'16,"0"0"25"-16,0-68-42 15,5 53 1-15,-1 5 0 0,-2 7 16 16,0 1-17-16,0 2-1 16,0 0-6-16,1 8 4 15,2 10 0-15,0 5-8 16,-3 5 10-16,0 0 0 16,0-2 0-16,0-3 0 15,3-3-2-15,4-3 2 16,-3-4 0-16,1-1-21 15,-1-7 3-15,-2 0 11 16,0-4 7-16,-1-1 1 16,1 0 0-16,2 0-1 15,4-7 0-15,-1-3 7 16,3 2-7-16,-3 0 3 0,0-1-1 16,-2 3-4-16,-1 0-2 15,-4 2 1-15,-1 3 3 16,-1 1 0-16,0 0 3 15,0 0-3-15,0 5-3 16,-3 7 3-16,0 8 27 16,0-1-10-16,3-1 11 15,0-3-24-15,0-6 1 16,0-1 1-16,8-5-2 16,-1-2 36-16,1 0-2 15,2-1-6-15,7 0-22 16,1 0 6-16,0-7-7 0,-5 2-9 15,-3 1 1-15,-4 4-1 16,-3 0-2-16,-1 0-4 16,1 0 4-1,0 0-14-15,-1 4 13 0,-1 3-14 16,0 0 13-16,1 2 2 16,2 1-3-16,1-3 5 15,1 1 0-15,4-1 5 16,3-6-7-16,5 1 2 15,1-2-42-15,3 0-11 16,-1 0 5-16,-1 1 17 16,-4 2 0-16,0 0 20 15,-4 3 4-15,-2 0 7 16,0-1 5-16,-1 1 4 16,-1-2 2-16,1 2-5 0,-1 0-6 15,1 3-2 1,-4 3-33-16,-5 0-184 0</inkml:trace>
  <inkml:trace contextRef="#ctx0" brushRef="#br0" timeOffset="-196612.837">7284 11743 684 0,'0'0'34'15,"0"0"-20"-15,60-1-13 16,-30 1 2-16,-1 1 13 15,2 4 9-15,4 0 7 16,2 1-2-16,3-2-21 16,1-2-6-16,4 0 1 15,-1-2-8-15,-1 0 1 16,0 0-57-16,-8 0-43 0,-13-12-311 16</inkml:trace>
  <inkml:trace contextRef="#ctx0" brushRef="#br0" timeOffset="-192108.859">7881 1045 549 0,'0'0'30'16,"0"0"8"-16,0 0 0 15,0 0-27-15,-17-62-3 16,17 48-7-16,10-1-1 15,1-1 4-15,7-4-3 0,8-2-1 16,10-2-1-16,12-1 1 16,8-1 6-16,18 0-6 15,17-1 0-15,15 1 0 16,12 5-3-16,-1 2 3 16,-6 7-3-16,-4 4 9 15,0 5-7-15,-2 1 1 16,8 2-4-16,9 0 2 15,10 0 3-15,9 1-5 16,10 3 2-16,5-1-23 16,11-3 11-16,9 3-3 15,6 2 13-15,8 4 0 16,3 4 8-16,9 8 14 16,10 7-10-16,4 7-8 0,4 10 0 15,-7 7-110-15</inkml:trace>
  <inkml:trace contextRef="#ctx0" brushRef="#br0" timeOffset="-138996.005">18817 6606 499 0,'0'0'86'16,"0"0"-82"-16,0 0 0 15,0 0 0-15,0 0-7 16,0 0 6-16,12 7 23 16,-1-1 0-16,1 1-13 15,0 1-10-15,3-1 20 16,0-1-2-16,3-1-3 16,-1-1-15-16,3-2 9 0,2 1 19 15,4-3-6-15,0 1-5 16,1-1-20-16,-3 2 7 15,-4-1-6-15,-4 1 1 16,-1-1 0-16,-4 1-2 16,-1 1 0-16,-2-1-1 15,-5-1-1-15,-2-1-38 16,-1 0-26-16,0 2-33 16,0-2-84-16,-3 0-23 15</inkml:trace>
  <inkml:trace contextRef="#ctx0" brushRef="#br0" timeOffset="-138517.912">18834 6615 475 0,'0'0'90'0,"0"0"-83"15,0 0-5-15,0 0 7 16,0 0 33-16,0 0 3 15,16 3-4-15,-5-3-8 16,3 1-17-16,0-1 2 16,3 1 0-16,2 1 4 15,3-2 10-15,-1 4-27 16,2-2 11-16,1 3-3 16,0-1-11-16,2-1 3 15,-1 0-5-15,-2 0 6 16,0 0-6-16,-1-3 0 15,-1 2 0-15,-2-1-3 16,-2 1-8-16,-7 0-10 0,-5 0-44 16,-2 1-1-16,-3 1 14 15,0 1-41-15,-13 3-53 16,-7-2-119-16</inkml:trace>
  <inkml:trace contextRef="#ctx0" brushRef="#br0" timeOffset="-137676.39">18911 6622 396 0,'0'0'92'16,"0"0"-91"-16,0 0 1 15,0 0-2-15,0 0 20 16,0 0 38-16,48 34 3 16,-28-29-14-16,1 1-15 15,7-5-2-15,-1 1-19 16,1-2 1-16,0 0-9 15,-2 0 12-15,1 0-8 0,0 0 4 16,0-2 8 0,-1 1-19-16,-2 1 1 0,-1 0-1 15,0 0 0-15,-3 0 1 16,-1 0-1-16,1 0 0 16,-6 0 8-16,2 2-17 15,-4-1 11-15,-2 0-2 16,0-1 0-16,-4 0 0 15,-1 0 5-15,-3 0 0 16,-1 2 0-16,-1-2 0 16,1 1-5-16,-1-1 2 15,0 0-2-15,0 1 0 0,0-1 1 16,0 0-1-16,0 0-3 16,0 0 3-16,0 1 0 15,0-1 2-15,0 3-2 16,0-2 0-16,1 0 0 15,-1 1 0-15,1 0 0 16,-1 2-2-16,0 2 4 16,0 3-2-16,0 4 6 15,0 3-1-15,0 2 14 16,-4 2-1-16,-2 2-12 16,1-1-3-16,2 2 13 15,-1-1-6-15,2-1-6 16,-1 0 12-16,1 0-16 0,1-2 4 15,1 1-2 1,0-2 9-16,-1-2-7 0,1 1-1 16,-2-2 9-16,2-1-12 15,0-1 1-15,0-4 0 16,-2-2-1-16,1-2 2 16,0-2-8-16,1-2 13 15,-1-1-6-15,1 0 1 16,0 0-4-16,-1 0 2 15,0-4-19-15,-2-10-12 16,1-5-93-16,0-5-58 16,2 0-282-16</inkml:trace>
  <inkml:trace contextRef="#ctx0" brushRef="#br0" timeOffset="-136761.582">19404 6758 422 0,'0'0'20'15,"0"0"-19"-15,0 0 2 0,0 0 18 16,-8 55 38-16,7-41-3 16,1 2 3-16,-1 2-19 15,1 3-2-15,0 2 3 16,0 2-13-16,0 0 10 16,0 1-16-16,0-3-10 15,0 0 11-15,-1 1-14 16,-3-1 1-16,-1-1 8 15,-1-1-10-15,1-1-1 16,-1-3 0-16,1-3-1 16,0-3-3-16,1-6-2 15,0 1 3-15,3-4-3 0,1-2 3 16,-1 0-4-16,0 0 0 16,-4 0 11-16,-1 0-1 15,-2 0-9-15,-5-2 5 16,1-2-6-16,-3 0-2 15,-1-1 2-15,-2-1 0 16,-2 2 4-16,-1 1-5 16,-3 1 1-16,0 2 0 15,1 0-1-15,1 0 1 16,1 0 0-16,2 0 1 16,2 0 0-16,0 0-1 15,1 0 2-15,0-6-2 16,-4 0 0-16,-1-4 0 0,-2 2 3 15,-3 1-3 1,0-1-1-16,-2 2-2 0,-1 3 3 16,-2 0 0-1,1 0 0-15,0 3 0 0,5 0-2 16,2 0 2-16,3 0 0 16,5 0-1-16,-1 0-1 15,7 0 2-15,1 4 0 16,2-2-1-16,2 0 1 15,1 0 4-15,3-1-4 16,0-1 3-16,0 0-6 16,0 0-2-16,0 0 3 15,0 0 1-15,0 0 1 16,0 0 2-16,0 0 8 0,0 0-10 16,0 0 0-16,0 0 0 15,0 0 12-15,0 0-12 16,0 0-5-16,0 0 5 15,0 0 0-15,0 0 0 16,0 0-3-16,-2-7-6 16,0-7-22-16,1-8-8 15,1-4-12-15,0-4-36 16,3-3-45-16,6-2-166 16</inkml:trace>
  <inkml:trace contextRef="#ctx0" brushRef="#br0" timeOffset="-135960.063">18891 6671 250 0,'0'0'80'0,"0"0"-38"15,0 0 3-15,0 0 5 16,0 0 24-16,0 0 1 15,3-22-27-15,-3 19-12 16,0-3-14-16,0 0-14 0,0 1 12 16,0 1-9-16,0 1-9 15,0 0 0-15,0 2 2 16,0 1 3-16,0 0 0 16,0 0-7-16,0 0-2 15,0 1 2-15,0 9-14 16,0 7 14-16,-1 1 9 15,-8 2 3-15,-1 2 11 16,-3 3-12-16,4 0 13 16,-3 0-1-16,0 2-15 15,1 2 4-15,1 2-4 16,1 2 10-16,-1 1-16 0,1-1 16 16,0-1-15-1,2-4 18-15,3-4-17 0,0-4-3 16,2-5 13-16,-1-5-13 15,3-1 10-15,0-4-11 16,0-1 0-16,0 1 3 16,0 0-3-16,0-2-4 15,0 0 4-15,0-1 2 16,0 0-2-16,0 0-4 16,0-2-32-16,0 0 1 15,0 0 0-15,0 0-6 16,0-6-23-16,0-6-59 15,0-5-234-15</inkml:trace>
  <inkml:trace contextRef="#ctx0" brushRef="#br0" timeOffset="-135680.844">18711 7093 205 0,'0'0'20'16,"0"0"-14"-16,0 0-6 15,0 0 6-15,61 9-12 16,-32-9-30-16,2-3-109 16</inkml:trace>
  <inkml:trace contextRef="#ctx0" brushRef="#br0" timeOffset="-131261.618">19601 7153 10 0,'0'0'43'16,"0"0"-11"-16,0 0-18 16,0 0-3-16,0 0-2 15,0 0 8-15,0 0 28 16,-2-1 11-16,2 1 15 16,-2 0 12-16,2 0-6 15,0 0 11-15,0 0-12 16,0 0-29-16,-1 0-20 15,1 0-10-15,0 0-8 0,0 0-1 16,0 0-4 0,0 0 0-16,0 0-3 0,0 0 0 15,0 0-1-15,0 0 3 16,0 0-2-16,0 0 0 16,0 0-1-16,0-2 7 15,0 2-7-15,0-2 1 16,0 0-1-16,-1 0 0 15,0 2-3-15,-1 0 3 16,-1 0-7-16,-4 0 1 16,-2 6 1-16,-2 3 4 15,3 2 1-15,3 1-1 16,5-1-1-16,0 0 1 16,0-3 0-16,9-1-4 15,6-2 5-15,-1-3 0 0,0-2 2 16,-3 0 1-16,0 0 0 15,-2-7-3-15,-2-4-1 16,-4 0-7-16,-3-2 4 16,0 3-8-16,-3-2 5 15,-10 2-6-15,-3 2 1 16,2 3 10-16,0 1-1 16,3 3-3-16,0 1 5 15,-1 0-4-15,3 8 5 16,0 6 0-16,0 1 1 15,5 0-2-15,2 1 1 16,2-3-6-16,0 0 6 0,0-3 1 16,2-4 1-16,5-1-2 15,-1-2 0-15,1-3 0 16,1 0 2-16,1 0 0 16,-3-8 5-16,0-2-6 15,-1 2 2-15,-5-1-3 16,0 0 0-16,0 3 0 15,-5 1-2-15,-3 3 4 16,1 2-6-16,0 0 3 16,2 0 1-16,-1 7 0 15,1 1-1-15,1 1 0 16,3-4-3-16,1-1 4 16,0-1-1-16,0 0 0 15,0-1 0-15,7-2-3 16,0 0-5-16,5 0 7 0,1-8-4 15,0-5-33-15,-1 0-76 16,-4 3 46-16,-4 2 32 16,-4 5 14-16,0 3 3 15,0 0-11-15,0 0-29 16,-8 5 5-16,1 4-41 16</inkml:trace>
  <inkml:trace contextRef="#ctx0" brushRef="#br0" timeOffset="-130317.104">19631 7180 91 0,'0'0'184'0,"0"0"-136"16,0 0 3-16,0 0-15 15,0 0 1-15,0 0-2 16,-10-26 8-16,9 22-6 16,0 2-12-16,1 1 8 15,-2 1-14-15,2 0-10 16,0 0-9-16,-5 0-5 15,3 5 0-15,-3 8 5 16,-3 3 0-16,5 0 1 16,-1 0-1-16,4-4 2 15,0-3-5-15,0-4 3 16,2-1-1-16,5-4 1 16,1 0 0-16,4 0 4 0,-2-5-4 15,2-5-10-15,-4 1 4 16,-4-4-5-16,-2 2-4 15,-2 0 4-15,0 4 6 16,-4 0 5-16,-5 2-3 16,-1 2-7-16,-1 3 5 15,-1 0 5-15,2 0 0 16,0 0 0-16,2 5 1 16,1-1 7-16,2 2-7 15,2 0 9-15,3-1-19 16,0 0 10-16,0-2-1 15,0 0 0-15,7 0 0 16,3-3 5-16,2 0-5 16,0 0-5-16,-2 0 1 0,-4-1-20 15,-3-2-3-15,-1 2 20 16,-2 0 5-16,0 0 0 16,-2 1 2-16,-10 0-4 15,-1 0 3-15,-1 0 2 16,5 0 1-16,2 3-2 15,2 5-4-15,5-2-49 16,0-1-174-16</inkml:trace>
  <inkml:trace contextRef="#ctx0" brushRef="#br0" timeOffset="-126038.076">19896 2995 638 0,'0'0'11'15,"0"0"-22"-15,0 0-35 16,0 0-52-16,0 0 51 16,0 0 36-16,0 0 11 15,26-30 6-15,-18 21-1 16,2 0 1-16,-3 0-5 15,-1 3-1-15,0 3 0 0,-4-3 1 16,-1 6-1 0,-1-1 5-16,0 1 1 0,0 0-6 15,0 0 3-15,0 0-6 16,0 3 3-16,-2 2 0 16,1 2 3-16,1 0-2 15,0-3 1-15,0 0-2 16,0-2-3-16,0 0 2 15,0-2 1-15,4 0 6 16,1 0 18-16,-1 0-24 16,0 0-44-16,-3-2-204 15</inkml:trace>
  <inkml:trace contextRef="#ctx0" brushRef="#br0" timeOffset="-124950.75">19913 2961 508 0,'0'0'109'15,"0"0"-38"-15,0 0-23 16,0 0-11-16,0 0-34 16,0 0 12-16,22-39-12 15,-7 25 0-15,4 2-2 16,0-1-1-16,0 3-5 0,-4 3 3 15,-2 2 2 1,-8 4 0-16,0 1-5 0,-4 0-4 16,-1 9-5-16,0 5 11 15,0 4-1-15,0 0 4 16,0 0 0-16,-4-3 0 16,2-2 4-16,0-4-2 15,2-4-2-15,0-1 0 16,0-2 0-16,0-1-2 15,8-1-3-15,9 0 5 16,5-10 0-16,1-5-26 16,-1 0-15-16,-7 1 27 15,-4 4 9-15,-7 4 3 16,-1 1 2-16,-3 5 17 16,2-3-11-16,-2 3-1 0,0 0-4 15,1 0 3-15,-1 0-4 16,1-1-3-16,0 0 2 15,0-1 1-15,0 1-7 16,-1 1 6-16,0 0-14 16,0 0 4-16,-3 1-3 15,-10 9 9-15,-3 5 5 16,2 1 6-16,1 4-2 16,3-2 10-16,4-1-10 15,5-4 4-15,1-3-3 16,0-5-4-16,0-4 4 15,8-1 5-15,3-1 17 16,5-13-10-16,2-6-17 16,0-2 0-16,-2-5-6 0,0-1-16 15,-2-1 21-15,-4 2-4 16,-3 2 5-16,-1 0-1 16,-2 2 4-16,-4 2 4 15,3 3-4-15,-3 5 1 16,1 3 0-16,1 2 6 15,-1 3 10-15,1 2 9 16,-2 0-14-16,0 1 7 16,0 2-15-16,0 0-3 15,0 0-4-15,0 2-18 16,0 9 12-16,0 8 3 16,0 3-2-16,0 4 5 15,0-2 7-15,0-4-7 0,7-4-4 16,2-5 0-16,-1-4 4 15,4-4 9-15,1-3-6 16,1 0 10-16,3 0 0 16,1-6-10-16,-2-3 4 15,-1-3-3-15,-3 1-4 16,-3 3 4-16,-5 0 2 16,-3 3-2-16,0 2 10 15,-1 2-2-15,0 0-1 16,0 1-11-16,0 0 2 0,0 0-4 15,0 0-8 1,0 7 4-16,0 4 5 0,0 2 2 16,0-1-1-16,0 1 2 15,5-3-1-15,7-2-2 16,4-3 2-16,4-5 3 16,3 0-4-16,5-3-1 15,-3-9-4-15,-5-5-40 16,-7 0-27-16,-5 1 15 15,-7 3-46-15,-1 4-103 16</inkml:trace>
  <inkml:trace contextRef="#ctx0" brushRef="#br0" timeOffset="-123086.508">16599 10032 692 0,'0'0'1'15,"0"0"10"-15,0 0 3 16,0 0-1-16,0 0-6 16,0 0-7-16,0 0 12 15,0 0 9-15,-2-18-17 16,2 21 8-16,0 8-1 16,0 2 31-16,4 3-10 15,-1 2-20-15,1-4 2 16,1-3-4-16,0-1-3 15,0-3 3-15,1-1-5 16,3-5 1-16,0-1 6 16,6 0 1-16,6-4 9 15,7-8-11-15,4-8 0 0,4-4-11 16,-3 1 0-16,0 2-9 16,-1 2-16-16,-1 5-18 15,-3 3-24-15,-3 5-32 16,-4 4-43-16,-6 2-146 15</inkml:trace>
  <inkml:trace contextRef="#ctx0" brushRef="#br0" timeOffset="-121791.763">16386 11569 700 0,'0'0'3'0,"0"0"4"16,0 0-2-16,0 0-5 0,0 0 2 15,0 0-1-15,-10-7 6 16,8 7-3-16,-2 7-4 16,-1 5 5-16,2 4 11 15,2-1-1-15,1-2-4 16,0-4-7-16,0 0 0 15,4-4-2-15,2-3 0 16,0 1 2-16,2-3-4 16,-1 0 18-16,0-7-1 15,-2-8-16-15,-1-2 5 16,-4-1-3-16,0 3-3 16,0 3-7-16,-2 5 7 15,-5 5 10-15,2-1-10 16,-1 3-3-16,-2 0 3 0,2 0-7 15,0 10 6-15,0 2-30 16,2 3-6-16,2 1-37 16,-1-4-157-16</inkml:trace>
  <inkml:trace contextRef="#ctx0" brushRef="#br0" timeOffset="-119886.679">16479 11577 456 0,'0'0'9'0,"0"0"-2"15,0 0 41-15,0 0 9 16,0 0-3-16,0 0-22 15,0 0 1-15,-12-39 0 0,12 39-13 16,-2 0-17 0,1 0-1-16,-2 0 2 0,-4 3-1 15,-7 10-3-15,0 5 14 16,-1 0 7-16,3-3 2 16,5-1-16-16,3-4-4 15,3-5 1-15,1-1-4 16,0-2 5-16,0-2-8 15,0 0 6-15,0 0-2 16,0 0 3-16,7-2 4 16,5-7 3-16,-1-3-11 15,0 2-3-15,-4 0-3 16,-4 2 4-16,-1 0 1 16,-2 2-12-16,0 0 11 15,0 1-7-15,0 3 2 0,-2 0 6 16,-1 2-9-16,2 0 5 15,-2 0 4-15,0 0 0 16,0 5-13-16,0 5-2 16,3 0-1-16,0 3 2 15,0 0-29-15,9-1-43 16,2 0-75-16,3-1-106 16</inkml:trace>
  <inkml:trace contextRef="#ctx0" brushRef="#br0" timeOffset="-119445.156">16506 11713 97 0,'0'0'48'16,"30"77"39"-16,-13-32-33 15,-4 4-44-15,-3 5-7 16,-7 4-3-16,-3 9 0 15,-2 5-28-15,-15 4-79 16,-5 2-28-16</inkml:trace>
  <inkml:trace contextRef="#ctx0" brushRef="#br0" timeOffset="-117970.886">13785 13269 159 0,'61'103'0'16,"13"-1"-159"-16</inkml:trace>
  <inkml:trace contextRef="#ctx0" brushRef="#br0" timeOffset="-78435.879">13438 12620 604 0,'0'0'61'15,"0"0"-29"-15,0 0-32 16,0 0 7-16,0 0 4 15,0 0 38-15,2 2 6 16,2-2-34-16,7 3 1 0,1-3 5 16,9 3 9-16,1 0-32 15,4-1 4-15,4-1 8 16,-3-1-7-16,4 0-4 16,-3 0-3-16,-4 0-2 15,-5-2 5-15,-7-2 0 16,-4 1-4-16,-7 2 1 15,-1-3-2-15,0-2-1 16,-3-1-22-16,-10-2-36 16,-5 1 20-16,-3 1 25 15,1 0 1-15,3 2 13 16,6-1 5-16,3 3-4 16,5 0 3-16,3 2 8 0,0 0 19 15,0 0-10 1,0 1-12-16,3 0-9 0,9 0-7 15,3 0 7-15,2 0-3 16,-3 0 0-16,-2 1 2 16,-4 4-2-16,-2-2 6 15,-2 3 10-15,-2 0-8 16,1 2-1-16,-3 4 18 16,0 3-8-16,0 1-2 15,-3 1-2-15,-6-1-8 16,3-3-2-16,3 0-1 15,3-4-44-15,0-2-67 16,9-7-64-16,9 0-327 16</inkml:trace>
  <inkml:trace contextRef="#ctx0" brushRef="#br0" timeOffset="-77145.32">13891 12635 702 0,'0'0'92'0,"0"0"-73"16,0 0-11-16,0 0-2 0,0 0 49 16,0 0 19-16,0 0-47 15,20-16-26-15,1 2 4 16,3-4 8-16,-2 1-13 16,-2 0 1-16,-5-2 1 15,-1-1 1-15,-2 0 3 16,-5 0-3-16,-1 4-3 15,-1 3 1-15,-3 6 2 16,0 3-3-16,-2 3-3 16,0 1 3-16,0 0-11 15,0 0-2-15,0 0 1 16,0 0-1-16,0 3 7 16,-4 5 6-16,-4 4 5 0,0-1-1 15,-1 3-2-15,2-1 11 16,4 0-8-16,2 0-5 15,1-1 0-15,0 3-1 16,0-3 2-16,9 0 0 16,3-3 0-16,1-2-1 15,2-1 0-15,2-5 8 16,0-1-6-16,3 0 3 16,0 0-5-16,-2-7 8 15,-2 0-8-15,-5 1-1 16,-2 2-1-16,-6-1-2 15,-2 5 4-15,-1 0 2 16,0-2-2-16,0 2-10 16,-1 0 3-16,-8 0-6 0,2 0 13 15,0 0 0-15,2 2-1 16,1 5-7-16,-1 1 6 16,1-1 0-16,2 3 1 15,1-2-1-15,1 3 0 16,0-2 2-16,0 1 2 15,3-2-2-15,5 1 4 16,2-5-2-16,1-1 3 16,1-3-4-16,1 0 10 15,-1 0-7-15,-2-6 0 16,0-4 0-16,-3-2-1 16,-1-1-1-16,0-5 5 15,0 3-11-15,-4 2 4 0,-1 3-4 16,-1 4 1-16,0 3 3 15,1 3 0-15,-1 0 2 16,0 0-4-16,0 0-9 16,0 0-19-16,0 4 5 15,-1 10 22-15,-5 1 3 16,0 2 0-16,3-6 0 16,3-3-4-16,0-3 4 15,0-1-2-15,0-1 2 16,0 0-8-16,3-1 8 0,4-2 0 15,4 0 8 1,4 0-8-16,0 0 8 0,3-4-7 16,2-4-2-16,-1-3 4 15,1-1-8-15,-4 0-1 16,-3 1-3-16,-1 2 7 16,-4 2 2-16,-2 1 0 15,-3 5 0-15,-2 1-4 16,2 0-3-16,2 0-4 15,1 9 8-15,1 0-5 16,4 1 16-16,1-1-17 16,7-1 9-16,5-6-23 15,10-2-40-15,3 0-32 16,4-15-147-16</inkml:trace>
  <inkml:trace contextRef="#ctx0" brushRef="#br0" timeOffset="-66967.943">3095 3619 277 0,'0'0'46'0,"0"0"-20"16,0 0 59-16,0 0-39 15,0 0 21-15,0 0-34 16,0 0-9-16,-25-22 45 16,18 20-27-16,0-1-31 15,-4 2-6-15,-3 1-10 16,-6 0 5-16,-5 0 0 16,-7 0-15-16,-7 6-15 15,-6 1 30-15,1 0 19 16,5-4 31-16,6-3-14 15,10 0-13-15,5 0 31 16,4 0-26-16,7 0-26 16,3 0 6-16,1 0-6 0,3 0-2 15,0 0 0-15,0 0-13 16,0 0-31-16,0 0-5 16,0 0-3-16,0 0-20 15,1 0-74-15,3-2-85 16,3-6-36-16</inkml:trace>
  <inkml:trace contextRef="#ctx0" brushRef="#br0" timeOffset="-66678.467">2708 3490 560 0,'0'0'70'16,"0"0"-62"-16,0 0-8 15,0 0-49-15,0 0 49 16,0 0 12-16,-57 53-12 16,43-31 9-16,1 4 26 15,2-1-20-15,3 1-13 16,4 0-4-16,4 0 4 16,0-4-2-16,10-5 0 15,5-2-19-15,8-7 17 16,4-7-5-16,8-1 7 15,4-1 1-15,1-10-1 16,-1 1-62-16,-3 0-85 16,-4 0-42-16</inkml:trace>
  <inkml:trace contextRef="#ctx0" brushRef="#br0" timeOffset="-63642.883">9366 11888 417 0,'0'0'24'16,"0"0"-20"-16,0 0-2 15,0 0 57-15,0 0 16 16,0 0-29-16,-1-5-22 16,1 5-11-16,0 0 0 15,0 0-11-15,0 0 7 0,0 0-4 16,4 4-3-16,3 6 11 15,0 4 2-15,2 4 25 16,2 4-18-16,-1 0-19 16,3 1 1-16,-2 0-1 15,3-2 6-15,2-2-5 16,-3-1 5-16,1-4-8 16,-3-2 3-16,1-6 0 15,-4 0-1-15,1-4 11 16,-3-1-14-16,-3-1 1 15,1 0 6-15,3 0-3 16,-3-5 2-16,2-5-6 16,0-3-26-16,0 0-28 15,-1 0-25-15,0 2-28 0,-1 1-82 16,0 1-126-16</inkml:trace>
  <inkml:trace contextRef="#ctx0" brushRef="#br0" timeOffset="-63319.979">9544 11958 559 0,'0'0'66'0,"0"0"-20"16,0 0-31-16,0 0 0 0,0 0-5 16,0 0 0-16,17-2-2 15,1 12 4-15,0 3 0 16,0 3-1-16,-3 1-10 15,0 0 13-15,-6 1 4 16,-5 0-6-16,1-1-11 16,-5 5 6-16,0-1-5 15,-7 3 10-15,-11 2-8 16,-2-2 6-16,-2-1-4 16,-1-7 0-16,4-1 0 15,5-3 0-15,2-3-6 16,0-1-7-16,2-3-34 15,3-1-30-15,2-4-98 16,3 0-332-16</inkml:trace>
  <inkml:trace contextRef="#ctx0" brushRef="#br0" timeOffset="-59036.992">9117 13291 323 0,'0'0'10'16,"0"0"-4"-16,0 0 7 16,0 0 45-16,77-12 0 15,-57 5 9-15,1 0-26 16,2 0-11-16,2 1 19 16,3 0-7-16,3 0-12 15,-1 0-7-15,3 1-20 16,2-2 15-16,-1 4-4 15,3-1-5-15,1-2-5 16,-1-1-2-16,0 2 4 16,-6 1-6-16,-4 0 3 15,-5 2-3-15,-8 1-1 0,-5-1 1 16,-3 2 1-16,-3 0 6 16,0 0-7-16,-3 0 3 15,0 0-3-15,0 0 0 16,0 0 1-16,0 0-1 15,2 0 0-15,0 0-1 16,-1 0 1-16,-1 0-17 16,1 0-47-16,-1-3-104 15,0-3-213-15</inkml:trace>
  <inkml:trace contextRef="#ctx0" brushRef="#br0" timeOffset="-58624.335">9615 13042 627 0,'0'0'2'16,"0"0"-2"-16,0 0-47 15,0 0 47-15,0 0 14 16,0 0 13-16,18 8 12 15,-3-5-19-15,1-2-8 16,1 2-5-16,1 0 2 16,0 3-1-16,3 0-3 0,-3 4 1 15,0 1-6-15,-2 1 0 16,-2 3 1-16,-2 0 0 16,-1 2 0-16,-9 2 4 15,-2 2 0-15,0-2 11 16,-7 2 3-16,-5-1-2 15,-1-1-8-15,-2-3-4 16,2-2-2-16,0-3 2 16,1-5 7-16,3 0-11 15,-1-6-1-15,5 0 0 16,-1 0-24-16,3 0-28 16,2-6-80-16,1-6-264 0</inkml:trace>
  <inkml:trace contextRef="#ctx0" brushRef="#br0" timeOffset="-46174.887">11667 13997 62 0,'0'0'36'0,"0"0"-28"16,0 0-3-16,0 0 28 0,0 0 54 16,0 0-20-1,0 0-33-15,-6-19-13 0,6 16 27 16,-2 1-13-16,1 0 14 15,1 1 4-15,-1-2-42 16,0 1 26-16,1 0-12 16,0 2-13-16,0-3 27 15,0 2-17-15,-1 0-17 16,1 1 12-16,0-1 3 16,-1 1-15-16,1 0 8 15,0 0-5-15,0 0-6 16,-2 0 19-16,2 0-13 0,0 0-8 15,0 0 2 1,0 2 5-16,0 6-7 0,0 2 3 16,0-3-3-16,0 4 5 15,0 1 1-15,4-2 8 16,-1 0-7-16,3-2 2 16,2 0-5-16,1-1 3 15,0 2-6-15,2 0 2 16,2 1 6-16,-1 1-9 15,3-3 14-15,0 1-9 16,-1-2-3-16,2-1-2 16,-4 1 0-16,0-2 0 15,1-2 3-15,-3 0-1 16,-3-3 1-16,2 0-3 16,-2 0 4-16,1-4-1 0,0-5 4 15,3-5 5-15,0-1-7 16,1 0-1-16,-3 3-4 15,0 0 1-15,0 0-1 16,0 0 0-16,0 0-12 16,-2 2 7-16,-1 2-2 15,-1 3 7-15,-2 0-1 16,-1 3-3-16,-1 2 4 16,-1-3 0-16,0 3 0 15,0 0 0-15,0 0-4 16,0 0 1-16,0 0-4 15,0 0 3-15,0 0 1 0,0 0-11 16,0 3 1 0,0 3 11-16,0 5 2 15,-3 2 0-15,-2-4 2 0,-2 4-2 16,0-4-5-16,-3 4 5 16,0-1 2-16,1 1 0 15,-1-1-1-15,-1 0 3 16,-1-1-8-16,-3 2 6 15,0-4-4-15,-4-2-9 16,-2-2-1-16,-4-5-7 16,-3 3-4-16,0-3-19 15,0 0-5-15,5-3-5 16,5-9-17-16,1-1 47 16,5-1 5-16,4-1-52 15,2 0-38-15,2 4 15 0,1 4 92 16,3 1 21-1,0 0-13-15,0 4-8 0,0 1-8 16,0 0 4-16,0 1-3 16,0 0 6-16,0 0 1 15,5 2 0-15,0 6 48 16,3 1-28-16,0 0 11 16,1-1 8-16,1 2-20 15,5 1 19-15,-1-2-1 16,2 1 7-16,4 2-30 0,-1-3 2 15,4 0-1 1,-2-3 5-16,1-2-15 0,-2-1-5 16,-2-2 7-16,-5-1-7 15,1 0 2-15,-4 0-1 16,1-6 5-16,-3-5-5 16,0-3 0-16,0-1-1 15,-4-1-8-15,1 0 2 16,-2-1-4-16,2 5-12 15,0 0-1-15,1 3 9 16,-3 4-7-16,0-2-15 16,-3 0 25-16,0 3 10 15,0 2-1-15,0 0 2 16,0 2 4-16,0 0 2 16,0 0 1-16,0 0-7 0,0 0 0 15,0 0-10-15,0 2 10 16,0 6 2-16,-2 4 10 15,-2 2 14-15,-3 2-3 16,-2-1-9-16,2 0 6 16,-2-4-3-16,1 1-7 15,0 0 2-15,-4-6-10 16,-1-2 10-16,-4 0-4 16,-1-4-8-16,-2 0 0 15,0 0-12-15,-3-8-11 16,2-7-18-16,0 0 6 15,3-2-17-15,5-1 5 0,4 2 5 16,4 0 7 0,3 5-24-16,1 3 42 0,1 3 17 15,0 3 18-15,0-1-11 16,0 3 2-16,0 0-9 16,0 0 0-16,0 0-3 15,0 0 2-15,2 0 1 16,2 5 0-16,4 2 4 15,0 1 19-15,3 2 18 16,2 0 3-16,1 2-13 16,1 2-13-16,2-2-2 15,-3-1-7-15,2 1 35 16,0-4-25-16,-4 3-3 16,1-9-15-16,-2 2 4 15,-2-4 3-15,0 0-8 0,-2 0 7 16,1 0-6-16,-2 0-1 15,0-9-16-15,0 1-48 16,0-1-37-16,-2 1-47 16,-2 1-124-16</inkml:trace>
  <inkml:trace contextRef="#ctx0" brushRef="#br1" timeOffset="-41510.189">10951 9685 116 0,'0'0'2'0,"0"0"-4"15,0 0 5-15,0 0 13 16,0 0 110-16,0 0-62 16,0 0-44-16,-2 0-13 15,8 0-7-15,4 0-7 16,-1 3-122-16,1-1-87 16</inkml:trace>
  <inkml:trace contextRef="#ctx0" brushRef="#br1" timeOffset="-38750.19">16278 9616 622 0,'0'0'33'0,"0"0"-2"15,0 0-31-15,0 0-12 16,0 0 0-16,0 0 12 15,0 0 17-15,60-4 28 16,-22 2-5-16,8-4-16 16,7-3-6-16,0-3-7 15,0 0 8-15,4-1-1 16,1-2-3-16,0-1-10 16,-4 0 13-16,-5 3-18 15,-4-1 2-15,-7 2 9 16,-4 1-9-16,-7 4 9 15,-10 2-8-15,-5 4-2 0,-8-1-1 16,-4 2-6 0,0 0-28-16,-18 0-27 0,-12 3 13 15,-9 5-36 1,-7-2-91-16,-3-5-28 0,3-1-47 16</inkml:trace>
  <inkml:trace contextRef="#ctx0" brushRef="#br1" timeOffset="-38520.19">16717 9445 31 0,'0'0'56'16,"0"0"-13"-16,0 0 114 15,0 0-22-15,0 0-64 16,0 0-33-16,35-54-24 16,-5 52 24-16,0 1 7 15,3 1-10-15,-3 0-14 0,-3 0 2 16,-3 4-9-16,-3 6-3 16,-3 2 2-16,-3-1-9 15,-7 3-3-15,-4 1 9 16,-4 4-7-16,0 0 10 15,-15 2 0-15,-3-1 0 16,-3 0-11-16,5 1-1 16,2 0-1-16,5 2-42 15,9 0-66-15,0-6-141 16</inkml:trace>
  <inkml:trace contextRef="#ctx0" brushRef="#br1" timeOffset="-36590.19">12705 9403 414 0,'0'0'22'16,"0"0"16"-16,-70-1 33 15,49-3-49-15,1 4 14 16,4-2-10-16,3 0 1 16,1 2-9-16,2 0-7 15,-1 0-6-15,0 0 6 16,-3 3-3-16,-1 6-6 16,-4 3-1-16,-5 2 4 15,-1 2-5-15,1 0 5 16,-3 1 2-16,2 1-2 15,-2-3 0-15,1 1 3 0,-1-1-6 16,-1 3 27 0,0-1-13-16,2 0-13 0,3 2 0 15,1 0 9-15,4 4-5 16,4 2 1-16,4 3-7 16,8 2-2-16,2-1 1 15,3 2 0-15,15 0 3 16,5-2-3-16,6 0-1 15,4-2 0-15,2-3 1 16,5 1 0-16,3-4 1 16,2 0 8-16,1-1-9 15,6-5 2-15,3 0 0 16,9-4-2-16,4-5 2 16,5-3 1-16,0-3-2 0,-3 0-1 15,-4-3 0-15,-4-4 3 16,-5-3-1-16,-3-2 17 15,-2-1 11-15,0-5 4 16,1-4 2-16,0-3-24 16,-2-4 6-16,-3-1-10 15,-4-4-6-15,-3-2 12 16,-7-2-8-16,-5-1-5 16,-8 0 11-16,-8 1-4 15,-5 4 15-15,-4 3-21 16,-4 6 3-16,0 3-4 0,-4 4 3 15,-8-1-4 1,-6 0 5-16,-6 2-5 16,-3-1 0-16,-2 2 0 0,-5-1 0 15,0 4-2-15,-5-1 1 16,-4 1 1-16,-1 2 0 16,-1 2 4-16,1-2-4 15,3 0 1-15,1 1 1 16,1-1-2-16,0 0 0 15,1 0 0-15,0 2 3 16,-2 2 2-16,0 1-10 16,-5 3 4-16,-4 2 1 15,-3 1-1-15,0 0 2 16,4-1 3-16,6 1-2 0,9-2-2 16,5 2 15-1,2 0-15-15,0 0 0 0,-2 7 0 16,-4 5 0-16,1 4-1 15,-5 3 1-15,2 3 4 16,-1 1-4-16,2 1-1 16,4-2 1-16,5-3 0 15,10 0-7-15,3-2 6 16,6 1-12-16,5-3-29 16,0 2 1-16,0-2-23 15,12 3-28-15,6-1 13 16,2 1-70-16,1-6-296 15</inkml:trace>
  <inkml:trace contextRef="#ctx0" brushRef="#br1" timeOffset="-32790.19">13891 9863 429 0,'0'0'76'0,"0"0"-11"15,0 0-61-15,0 0 3 16,0 0 28-16,0 0 46 16,-3-2-31-16,3 2-26 15,0 0-7-15,0 0-10 16,-2 0-7-16,2 0 2 15,0 0 1-15,-5 0-3 16,-3 0 5-16,-3 0 4 16,-5 6 3-16,-1 1-11 0,-3-1 1 15,-4 0 3 1,-4 2-1-16,-2-1-3 0,-4-1 2 16,0-3-3-16,-3 1 12 15,3-1-1-15,2-3-6 16,6 0 18-16,6 0-10 15,8 0 0-15,5 0-2 16,4 0-9-16,3 0-4 16,0 0 7-16,0 0-7 15,0 0 2-15,0 0-7 16,0 0-12-16,0 0 14 16,0 2-8-16,0 3 5 0,-4 1 7 15,2-2 1 1,-1 1-1-16,0-3-15 0,2 0-1 15,0-1-8-15,1 0-27 16,0-1-55 0,0 0-103-16,0-2-129 0</inkml:trace>
  <inkml:trace contextRef="#ctx0" brushRef="#br1" timeOffset="-32120.189">13652 9783 401 0,'0'0'133'0,"0"0"-79"15,0 0-43-15,0 0 31 16,0 0 17-16,0 0-15 16,-26 1-13-16,11-1-31 15,-5 1 5-15,1 0 4 0,3 0-1 16,-1 0 6-16,-1 1-9 15,-1 0 9 1,-1 2-14-16,-1 0 4 0,0 3 2 16,-2 1-6-1,1 0 0-15,3 1 4 0,2-1-4 16,3 0 1-16,5 1 1 16,2-1-2-16,2 3 0 15,1-2 6-15,2 2-6 16,0 0-5-16,1 1 5 15,1-1 2-15,0 0 0 16,0 2-2-16,0-1 0 16,0 0 1-16,0-1-4 15,0-1 5-15,0-1-2 16,0 1 4-16,7-2-3 0,2-1 3 16,4 1 7-16,4-3-3 15,1 3 3-15,0-5-2 16,1 1 1-16,1-1-3 15,-1-3-7-15,0 0 1 16,-2 0 7-16,0 0-8 16,-4 0 2-16,-4 0-4 15,-3 0-21-15,0 0-24 16,-3 0-13-16,0 0-42 16,-2 0-123-16,-1 0-138 0</inkml:trace>
  <inkml:trace contextRef="#ctx0" brushRef="#br1" timeOffset="-31170.19">13463 9939 495 0,'0'0'79'15,"0"0"-58"-15,0 0-21 16,0 0 1-16,0 0 17 16,0 0-5-16,-2 7-13 15,2 1 7-15,8 1 24 16,0 0-2-16,1-1-16 15,2-2-4-15,1-1-2 16,0-2 2-16,-1-2-8 16,0-1 7-16,-4 0-7 15,0 0 5-15,-5-2-1 16,0-6 0-16,-2-4 2 0,0-1-7 16,-5 0-13-16,-8 3-6 15,-3 3 3-15,1 1-7 16,0 3 18-16,0 3 1 15,0 0-4-15,4 0 8 16,0 0 7-16,4 3-6 16,3 3 0-16,1 1 0 15,1 2-1-15,2 3 6 16,0 0-6-16,0-1 0 16,0-1-7-16,5-2 9 15,1-4-2-15,-1-1 2 16,2-3-2-16,-1 0 0 0,1 0 10 15,2-9 11 1,-2-6-10-16,-3 1-2 16,-1-2-6-16,-3 1 1 0,0 3 0 15,0 1-3-15,-7 4-2 16,-2 4 3-16,-2 3-1 16,2 0 6-16,-1 0-7 15,4 6-1-15,1 5-5 16,3 0 0-16,2 1-10 15,0-2 14-15,0 1-29 16,6-3-13-16,4-2-37 16,2-5-117-16</inkml:trace>
  <inkml:trace contextRef="#ctx0" brushRef="#br1" timeOffset="-30580.19">13438 9874 479 0,'0'0'75'15,"0"0"-35"-15,0 0-35 16,0 0 0-16,0 0 1 15,0 0 27-15,-28 6-28 16,24 6-4-16,0 0 3 16,1 3-4-16,3 0 2 15,0 0-2-15,0-5-4 16,0-1 3-16,5-4 1 0,1 0 0 16,0-4 1-16,0-1 1 15,3 0 1-15,0-3 8 16,-1-7-7-16,-1-2 4 15,-3-1-2-15,-4-2-4 16,0 2 1-16,0 1 2 16,-2 1-4-16,-7 3 2 15,-1 2-2-15,1 4 5 16,2 2-1-16,0 0-5 16,2 2 0-16,2 10-12 15,3 4-6-15,0 4-24 16,0 1-53-16,4-2-54 15,4-3-165-15</inkml:trace>
  <inkml:trace contextRef="#ctx0" brushRef="#br1" timeOffset="-21030.19">12150 9667 208 0,'0'0'77'15,"0"0"-54"-15,0 0-13 0,0 0 3 16,0 0-1-16,0 0 64 16,0 0-42-16,-9 0-33 15,9 0 0-15,-2-1 27 16,2-1 16-16,-1 0-42 16,0 0 1-16,1 0 5 15,0 2-7-15,0-2 9 16,-1 1 9-16,1 0 4 15,0 0-17-15,-1 0 1 16,0 0 1-16,-1 1-8 16,0-2-112-16,-1 0-75 15,0-4-75-15</inkml:trace>
  <inkml:trace contextRef="#ctx0" brushRef="#br1" timeOffset="-19680.189">12291 9626 163 0,'0'0'47'0,"0"0"54"16,0 0-89-16,0 0-7 16,0 0-5-16,0 0 16 15,-12-4-16-15,11 2 53 16,0 0-53-16,0 2 0 16,1 0 0-16,0 0 26 15,-1-2-4-15,1 0-15 0,-2 2-4 16,2-2-6-16,0 0-3 15,-2 2 6-15,1-3-24 16,-1 0-86-16,-2-2-61 16</inkml:trace>
  <inkml:trace contextRef="#ctx0" brushRef="#br1" timeOffset="-16530.19">12303 9618 274 0,'0'0'70'0,"0"0"-50"15,0 0-18-15,0 0 0 16,0 0 44-16,0 0 1 16,0 0-1-16,-1 0 20 0,1 0-23 15,-2 0 7 1,-2 0-17-16,-2 0 2 0,-2 0-33 15,-1 0 12-15,2 0 4 16,-2-4 24-16,-2-1-32 16,2-3-2-16,-1-1 3 15,0-1-3-15,0-1-5 16,1-2 7-16,0 0-8 16,-3-2-2-16,0 0 4 15,0 0 9-15,-2-1-12 16,3 1 16-16,-1-1-15 15,-1 2 5-15,-1-1-7 16,-3 0 1-16,1 0-2 16,2 0 3-16,2 2 2 15,2 1-4-15,-1-2 3 0,-2 1-3 16,1-2 0-16,1 1 1 16,3-1-1-16,2 0 1 15,2-1 1-15,-1-1-2 16,2 0 0-16,-1-1 0 15,1-1-1-15,1-2 3 16,1-3 2-16,0-2-4 16,1-2 2-16,0 1-1 15,0 0 3-15,0 0-4 16,0 2 4-16,0-1-4 16,3 2 0-16,-2 3 2 15,2-1 0-15,-2 0 4 0,1 0-4 16,-1-1 2-1,-1-1-1-15,0 2 0 0,0 1-3 16,0 0 1-16,1 1-1 16,0-2 1-16,0 3 0 15,1 0-2-15,2 0 2 16,-1 1 1-16,2-2-2 16,0 3 2-16,-1-1-2 15,2 1 0-15,-1 2 3 16,0 0-6-16,1 1 3 15,-3-1 0-15,1 2 4 16,-2 1-4-16,-1-3-1 16,1-1 1-16,0 1 1 15,0-1 1-15,-1 0 2 16,1 0-4-16,-2 0 5 0,0 0-2 16,0-2 6-16,0 2-2 15,0-2-2-15,0 1 0 16,0-1-3-16,0 1-2 15,-3 0 5-15,1 0-4 16,2 1-1-16,-3 2 3 16,1 0 2-16,0 1-4 15,0 1 5-15,-1 0-6 16,0 1 2-16,-2-2 0 16,0 1 0-16,-1 1-2 0,-1 0-4 15,-1-2 4 1,1 0 0-16,0 1 5 0,-2-3-5 15,1 0 0-15,-1-1 1 16,-1-4-2-16,1 2 6 16,0-1-5-16,0 0 0 15,0 2 2-15,-3 0-3 16,0 2 1-16,-2-1 0 16,0 1-4-16,2 1 9 15,-1 2 1-15,3 0 2 16,1 2-7-16,0 0 15 15,1 1-9-15,2 0-6 16,-1 0-1-16,1 2 5 16,0-1-11-16,-2-1 6 15,1 2 0-15,1-2 1 0,-3 3-1 16,2-3-1 0,-1 2-2-16,-1 0 6 0,3-2-2 15,-3 1-1-15,0 0 0 16,2 0-3-16,1 1 4 15,-2 1-1-15,4 3 0 16,-2-3 0-16,-2 1-2 16,3-1 4-16,-2 1-2 15,1 0 3-15,-1-1-5 16,0 1 2-16,-1-1 0 16,0 2 0-16,2-2 4 15,-3 1-5-15,1 1 2 0,-1-4 3 16,-1 2-4-16,2-1-1 15,-3 1-5-15,-3 0 5 16,-1-1 0-16,-1-1-10 16,-1-1 11-16,2 1 12 15,0 0-12-15,-2-1 0 16,1 0 0-16,1-2 6 16,0 0-5-16,0-2 2 15,0 1-3-15,0-1 0 16,0-1 0-16,1-3 1 15,0 2 2-15,0-2-2 16,2 0-2-16,0 1 0 16,1-1 1-16,-2 2 0 15,4 0 0-15,0 0 0 16,0-1 3-16,2 1-3 0,-1-1 0 16,2 1-4-16,1 1 2 15,1-3 2-15,0 2-3 16,-1-2 3-16,1-2 4 15,2 1-4-15,-3 1 3 16,3 0-7-16,0 0 4 16,-1 2 0-16,2-2 2 15,-1 1 2-15,0-2-4 16,1-3-5-16,0 1 5 16,1-1 0-16,0-1-1 15,0 0 1-15,0-2 0 16,0 1 0-16,0 3-3 0,0 0 3 15,2 3 5-15,0 2-5 16,0 0-4-16,-1 3 4 16,-1-1 2-16,0 2-2 15,0 3 0-15,0-1-2 16,0 2 2-16,0 1-1 16,0 0 1-16,0 2 1 15,-3-1-1-15,3 2 0 16,0 3 6-16,0-1-5 15,0-1-2-15,-2 2-1 16,2 0 2-16,-1 0-2 16,1 0 0-16,0 0 2 15,0 0 2-15,0 0-1 16,0 0 3-16,0 0-4 0,0 0 1 16,0 0-2-16,0-2 2 15,-1 0 1-15,1 0-2 16,-2-1 0-16,0 0 3 15,2-1-3-15,-2 0-1 16,1 1 1-16,0-1 1 16,1 0-1-16,-1-1-2 15,1 0 2-15,0-1-1 16,0 0-2-16,0-2 3 16,0 0-3-16,0-1 3 15,0 0 0-15,0-2 0 16,0-2 0-16,0 1 2 15,0-3-2-15,0 0 2 16,0-2-2-16,0 1 0 0,0 1 0 16,0-2 1-16,0 3 0 15,0-1 1-15,0 1-2 16,0-1-7-16,0 1 7 16,0 2 0-16,0-1 1 15,0 0-1-15,-4 0 0 16,2 2 0-16,-1 0 0 15,1-2 1-15,-1-1-2 16,-1-1 0-16,-1 1-1 16,2 1 4-16,0 2-1 15,-2-1 0-15,1 2-1 16,1 1-1-16,-2 0 1 0,3 2 0 16,0 1 1-16,0-1-1 15,-1 0-1-15,3-2-2 16,0 0 0-16,0 0 3 15,0-1 2-15,0 1-2 16,0-1 0-16,0 1-4 16,3-1 6-16,2-2-2 15,1 3 0-15,-2-4 0 16,4-1-1-16,0-1 1 16,-1-3 0-16,2-1 3 15,-2-2-2-15,0-1 0 16,2 0-1-16,-4-3 3 0,2-3 0 15,-1 0-3-15,1-1 1 16,-3-1-2-16,1-2 1 16,-2 1 0-16,0-1 0 15,-2-1 0-15,-1 1 0 16,0 0-1-16,0-1 0 16,0 0-1-16,-1-1 4 15,-2-2-2-15,0-1 2 16,0 2-2-16,2 0 0 15,1 2 0-15,0 4 0 16,1 2 0-16,7 1 0 16,2 3-4-16,-2-2 1 15,5 1 6-15,-4 0-6 0,3 0 0 16,0 1-10 0,1 0 9-16,1-1 1 0,0-1 3 15,2 1 0-15,-1-1 1 16,2-2 0-16,1 2-1 15,0 0 1-15,-3 0-1 16,0 3 5-16,-2 0-5 16,-2 1 1-16,-2 2-1 15,1 0 3-15,-2-2-3 16,0 0 0-16,-1-2 0 16,-3 2 0-16,1-2-1 15,-2 0-2-15,-2-1 3 16,-1 0 0-16,0 2 0 15,0 0 0-15,0 4 0 0,0 2-1 16,-3-1 1-16,-1 2 1 16,0 2 1-16,1 0-1 15,1 0-1-15,0 2 0 16,-1 1 1-16,3 1 1 16,-2 0-3-16,2 3 1 15,-1 3 0-15,1 0-8 16,0 2-6-16,0 1-28 15,0 0-32-15,0 0-22 16,0 0 9-16,0 0 13 16,0 0-23-16,0 0-29 15,-4 0 30-15,-3-1-148 16</inkml:trace>
  <inkml:trace contextRef="#ctx0" brushRef="#br1" timeOffset="-16260.189">11401 4337 9 0,'0'0'42'0,"0"0"1"16,0 0 24-16,0 0 10 15,0 0-16-15,0 0-3 16,0 0 5-16,-30 0 25 16,30 0 13-16,0-2-46 15,0-5-41-15,0-1-6 16,0-3 2-16,8-1-9 16,3 1-1-16,5 0 3 0,-1 1 4 15,-1 2-6 1,-2 5 1-16,-2 1-2 0,0 2-23 15,-1 0 9-15,2 12-6 16,1 9-11-16,-5 9 18 16,0 9-44-16,-4 11 1 15,-3 13-62-15,0 5-168 16</inkml:trace>
  <inkml:trace contextRef="#ctx0" brushRef="#br1" timeOffset="-15200.19">12473 10027 725 0,'0'0'4'15,"0"0"-4"-15,0 0-14 0,0 0-28 16,0 0 42-1,0 0 1-15,0 0 13 0,79 3 14 16,-49-3-8-16,0 0-4 16,3 0 17-16,2 0-33 15,-1 0 4-15,1 0 0 16,-4 0-3-16,-4 0 1 16,-9 0-1-16,-6 0-1 15,-7 0-1-15,-5 0 0 16,0 0-15-16,-5 0 0 15,-15 2-11-15,-8 1-17 16,-4 3 42-16,1-2 4 0,4-1 15 16,9 0 24-16,6 1-29 15,6-2-12-15,6-2 0 16,0 0-1-16,0 0-22 16,17 0 15-16,11 0 7 15,13 0 2-15,7-9-2 16,4-4-31-16,3-2-107 15,-4-5-121-15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08:10.46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nkml:trace contextRef="#ctx0" brushRef="#br0">7161 4600 130 0,'0'0'132'0,"0"0"-67"16,0 0-21-16,0 0 9 15,0 0 23-15,0 0-4 16,0 0-29-16,0 0-16 0,0 0-4 16,0 0-11-16,0 0-5 15,0 0 4-15,0 0-6 16,0 0 14-16,0 0-15 16,0 0 21-16,0 0-23 15,0 0 15-15,0 0-12 16,0 0 0-16,0 0 4 15,4 0-9-15,6 0 1 16,7 0-2-16,1 0-1 16,3 0 2-16,2 0 2 15,0 3-2-15,0-1 0 16,3 0 3-16,1 0-3 16,2 2 3-16,3-2-3 15,2 1 0-15,1-1-1 16,-2-1-1-16,-3 1-3 0,-5-2 10 15,-2 0-1 1,-3 0-3-16,1 0-2 0,-2 0 3 16,-2 0 6-16,-6 0-6 15,-2 0-1-15,-4-1 1 16,-3 1-1-16,-1 0 0 16,-1 0 0-16,0 0 0 15,0 0 0-15,0 0-2 16,0 0-6-16,0 0-13 15,0 0-24-15,0 0-51 0,-3-4-114 16</inkml:trace>
  <inkml:trace contextRef="#ctx0" brushRef="#br0" timeOffset="1343.592">7396 4635 170 0,'0'0'250'0,"0"0"-188"0,0 0-25 16,0 0-7-16,0 0-4 16,0 0 2-16,-5 0-3 15,5 0-5-15,3 0-6 16,8 0-12-16,7 0-2 15,3 0 3-15,3 0 2 16,0 0-5-16,-2 0-2 16,-1 0 2-16,-1 0 1 15,-5 0 1-15,0-2-2 16,-5 2-2-16,-2 0-18 16,-5-1-8-16,-2 1-23 0,-1-2-43 15,-1 0 1 1,-17-5-117-16</inkml:trace>
  <inkml:trace contextRef="#ctx0" brushRef="#br0" timeOffset="2440.914">6078 4682 3 0,'0'0'339'0,"0"0"-309"15,0 0 33-15,0 0-13 16,0 0 51-16,0 0-43 16,-4-13-16-16,4 13-5 15,0 0-16-15,0-1-10 16,0 1-6-16,0 0-3 15,0-2-2-15,2 2 0 16,3 0-2-16,1 0-3 16,4 0 5-16,-1 0 6 0,1 0-6 15,2 0 1-15,4 0-2 16,0 0 2-16,2 0-2 16,5-3 1-16,2-2 0 15,2 0 3-15,1 0 6 16,-3 0-9-16,-4 1-9 15,-6 4 7-15,-5-4 2 16,-6 4-12-16,-2 0-11 16,-2 0 5-16,0 0 3 15,0 0-5-15,0 0-1 16,0-2-59-16,0 1-46 16,-6-5-111-16</inkml:trace>
  <inkml:trace contextRef="#ctx0" brushRef="#br0" timeOffset="2658.043">6355 4552 6 0,'0'0'57'0,"0"0"-51"0,0 0 1 16,0 0-7-1,0 0-13-15</inkml:trace>
  <inkml:trace contextRef="#ctx0" brushRef="#br0" timeOffset="4718.505">1256 5125 166 0,'0'0'109'16,"0"0"-64"-16,0 0-3 15,0 0 29-15,0 0 3 16,0 0-2-16,0 0-13 15,-2-4-33-15,2 4-2 16,0 0-24-16,0 0 5 16,0 0-10-16,0 0 2 0,4 0 3 15,5 1 8-15,5 5-8 16,4-1 0-16,2 2 1 16,1-2-1-16,2-1 2 15,6-1 1-15,-1-1 0 16,1-2-3-16,5 0 1 15,-2 0 0-15,-2 0-1 16,-5 0 0-16,-7-3 0 16,-4 1-1-16,-3 1 4 15,-4-1-5-15,-3 2 4 16,-4 0-4-16,0 0 0 16,0 0-20-16,0-1-17 15,3-1-21-15,-3-4-55 0,0-4-45 16</inkml:trace>
  <inkml:trace contextRef="#ctx0" brushRef="#br0" timeOffset="5122.576">1504 5001 509 0,'0'0'35'16,"0"0"34"-16,0 0-5 15,0 0-60-15,0 0-3 16,0 0 1-16,-16-10-2 0,16 10-15 16,12 5 11-1,10 3 4-15,5 0 7 0,5 3-6 16,0 0-1-16,-4 0 0 16,-3 0 0-16,-3 1 0 15,-3-1-2-15,-4 2 0 16,-1 0 2-16,-6 1-5 15,1 3 5-15,-6 1-4 16,-3 3 0-16,0-2 4 16,0 2 6-16,0-2 5 15,-4 0-6-15,-3-3-5 16,0-1 0-16,3-2 12 16,-3 0-12-16,0-1-5 0,-2 0 5 15,0 1 0-15,2-4-50 16,5 0 9-16,2-4 12 15,0-4-161-15,6-1-185 16</inkml:trace>
  <inkml:trace contextRef="#ctx0" brushRef="#br0" timeOffset="7045.674">6453 4731 573 0,'0'0'15'15,"0"0"26"-15,0 0 8 0,0 0-19 16,0 0 1 0,0 0-6-16,-5-4-16 0,6 2-9 15,11-4 5-15,7 1-2 16,4 0-3-16,8 0 2 16,3 3-9-16,4-1 6 15,3 3 1-15,6 0 6 16,6-2-1-16,9 1-4 15,6 0 0-15,5-1 0 16,4 0 2-16,3 0-2 16,1-2 0-16,-3 1-1 15,-3 0 1-15,-7-1-1 16,-6-2-2-16,-11 3 2 16,-7-2 2-16,-10 3-2 15,-7 0 0-15,-6 0 0 16,-5 1 0-16,-4 0 0 15,-6-1 1-15,-4 2 0 0,-2 0-1 16,0 0-2 0,0 0-17-16,0 0-32 0,0 0-89 15,0 3-126-15,8 3 32 16</inkml:trace>
  <inkml:trace contextRef="#ctx0" brushRef="#br0" timeOffset="7928.106">10414 4069 682 0,'0'0'22'0,"0"0"7"16,0 0-25-16,0 0 12 15,0 0-15-15,0 0 9 16,92-27 1-16,-53 14-7 15,2 2-4-15,-2 1 17 16,-1 0-16-16,-1 1-1 16,-5-1 0-16,-5 1 1 15,-6 3-1-15,-9 0 0 16,-9 1 3-16,-3-1-8 16,-6-1-5-16,-16-4-21 15,-11 2-23-15,-3 2-6 0,-3 0 21 16,2-2 39-16,9 1 49 15,6 1-26-15,7 1-17 16,10 1 13-16,5 5-9 16,0 0-10-16,8 0-14 15,16 0 14-15,8 0 9 16,5 2-9-16,-1 7 0 16,-2 1 10-16,-7 2-6 15,-4 0-3-15,-7 1 2 16,-7 2-3-16,-5 1 7 15,-4 3-7-15,0 4 2 16,-13 6 9-16,-9 1-4 16,-2 1-4-16,-1 0 8 15,3-3-11-15,7 2-25 0,7-4-71 16,8-7-195-16</inkml:trace>
  <inkml:trace contextRef="#ctx0" brushRef="#br0" timeOffset="8708.799">11482 3943 29 0,'0'0'283'0,"0"0"-193"16,0 0 10-16,0 0 26 0,0 0-36 15,0 0-25-15,1 0-6 16,-1 0-7-16,0 0 4 16,2 0-1-16,0 0-23 15,1-9-2-15,6-9-15 16,4-5-10-16,5-8-3 15,3-5-1-15,2 0-2 16,-1-2-1-16,-1 5-12 16,-4 8 5-16,-3 8 9 15,-6 7-9-15,-3 9 6 16,-4 1 3-16,2 0-13 16,-1 7-16-16,2 11 9 0,1 4 19 15,-3 1 2-15,1-4 1 16,1-2 2-16,0-7-2 15,2-2-2-15,0-3 0 16,1-5-3-16,4 0 3 16,1-2 2-16,6-16 5 15,1-3-7-15,1-1 0 16,-4 2-2-16,-3 6-10 16,-6 5 14-16,-4 5-3 15,-2 4 1-15,-1 0-1 16,0 9-22-16,0 10 14 15,0 10 9-15,0 4 11 16,-6 5 12-16,-3-4-5 16,2-1-7-16,1-3-7 15,3-6-1-15,3-2-3 0,0-2-11 16,0-7-38-16,12-4-46 16,7-7-41-16,4-4-90 15,2-20-216-15</inkml:trace>
  <inkml:trace contextRef="#ctx0" brushRef="#br0" timeOffset="9366.899">12000 3866 630 0,'0'0'102'0,"0"0"-17"16,0 0-25-16,0 0-26 0,0 0-18 16,0 0-8-16,-7 3 0 15,-1 10-4-15,3 2 2 16,2 0 0-16,3-2-6 15,0-3-5-15,0-2 3 16,0-3 0-16,4-2-5 16,0-2 7-16,-2-1 4 15,-1 0-1-15,1 0 7 16,1-5 0-16,1-5-3 16,-4-2-7-16,0 1-6 15,0 4 1-15,0 4-1 16,0 1 2-16,0 2-3 15,0 0-17-15,0 0-22 0,0 5 13 16,0 4 27 0,0 3 5-16,5-3-7 0,3-3 7 15,2-5-3-15,-1 1 4 16,2-2 3-16,2 0 18 16,0-9 2-16,0-6-4 15,2 0-13-15,-2-1-2 16,-2 0 0-16,1-1 1 15,-4 1-4-15,-3 2-1 16,2 1 0-16,-1 1 3 16,-3 2-3-16,1 1 0 15,0 0-2-15,-1-3 5 16,2-1-4-16,-1-1 1 16,-1-4 0-16,1-1 0 0,-3 1 0 15,0-1-3-15,-1 3 3 16,0 2 1-16,0 4-1 15,0 2 0-15,0 4 0 16,0 2 0-16,0 2-1 16,0 0-4-16,0 0-5 15,0 0-32-15,0 0 5 16,0 2 25-16,0 4 9 16,0 0-4-16,-4-2 6 15,0 1-9-15,-2-1 6 16,2 0-4-16,0-2-48 15,3-2-146-15,1 0-229 16</inkml:trace>
  <inkml:trace contextRef="#ctx0" brushRef="#br0" timeOffset="10716.824">12040 3760 489 0,'0'0'101'0,"0"0"-45"16,0 0-18-16,0 0-3 15,0 0-12-15,0 0-10 16,-31-5-1-16,17 11 13 16,-2 6-6-16,2 5 7 15,2 3-12-15,3 2-2 16,3-1-9-16,6-3 4 16,0-2-6-16,0-5-1 15,6-2-4-15,6-5-4 16,-3-4 7-16,0 0 1 15,2 0 3-15,-4-1 6 16,-1-8 8-16,-2-1-11 0,-2-1-6 16,0 0-13-16,-2 1-7 15,0 4-7-15,0 4 20 16,0 2 4-16,0 0-10 16,0 0 3-16,0 12-10 15,0 3 17-15,0-1 0 16,5-2 1-16,3-5 2 15,2-4-8-15,4-3 8 16,1 0 10-16,4-10 7 16,3-12 14-16,1-4-21 15,-2-6-8-15,-1-2-4 16,-3-4-8-16,-4-1 4 16,-4 5-22-16,-2 3 13 0,-5 4 4 15,0 9 9-15,-2 7 2 16,0 6 0-16,0 5-5 15,0 0 5-15,0 8-10 16,-8 10 10-16,-2 6-1 16,1 5 6-16,2-1-1 15,3-1 9-15,3-1 2 16,1-4-6-16,0-4-1 16,0-3-4-16,0-7-1 15,1-1-5-15,5-5 2 16,2-2 0-16,5 0 12 15,3-8 8-15,4-12-4 16,5-5-16-16,-2-7-4 16,0-1 1-16,-5 2-10 15,-2 1 8-15,-5 3-15 0,0 8 20 16,-6 4 1-16,0 9 0 16,-4 5-1-16,0 1-2 15,-1 0-3-15,2 5-10 16,-2 10 11-16,0 6 4 15,0 5 9-15,0 2 9 16,0 1 18-16,0 1-2 16,-5-1 1-16,-1 0-1 15,0-2-8-15,0-6-12 16,2-3 3-16,2-8-10 16,1-5-3-16,0-2-4 0,1-2 0 15,0-1 6-15,0 0-6 16,0-4 4-16,11-11-4 15,7-7-3-15,5 0-31 16,-3 4 22-16,-4 8 1 16,-5 7 6-16,-3 3 0 15,-2 0 0-15,-1 0 3 16,-1 1-4-16,3 7 3 16,-2 1 3-16,1-1 2 15,2-2 1-15,-2-2-2 16,0 0-1-16,3-4 3 15,1 0 1-15,1 0 4 16,4 0 7-16,0-10-14 16,0-4 10-16,0-2-11 0,-2 1 5 15,-6 0-5-15,-3 3-6 16,-3 3 5-16,-1 3-10 16,0 3-5-16,0 3 0 15,0 0-5-15,-3 4-13 16,-7 13 34-16,-2 4 3 15,3 2-3-15,5-2 2 16,2-2-5-16,2-5 3 16,0-5-4-16,2-2-1 15,5-4 4-15,2-3 2 16,4 0 5-16,1 0-6 16,1-10-2-16,-1-5-44 0,-10-3-34 15,-4-2-37-15,-6-2-169 16</inkml:trace>
  <inkml:trace contextRef="#ctx0" brushRef="#br0" timeOffset="10922.748">12121 3619 675 0,'0'0'0'0,"0"0"-43"16,0 0 39-16,0 0-15 0,81 16 2 16,-58-5 0-1,4 0 0-15,2-1-102 0,2-4-214 16</inkml:trace>
  <inkml:trace contextRef="#ctx0" brushRef="#br0" timeOffset="12750.952">12732 3828 388 0,'0'0'249'0,"0"0"-154"16,0 0-59-16,0 0-9 16,0 0-18-16,0 0 5 15,30-26 5-15,-17 17 7 16,1-2-7-16,2 2-2 15,0-4-11-15,2 3 2 16,0-3-8-16,1 2 0 16,-2 3 0-16,-3 1 0 0,-1 4 0 15,-3 3 0-15,-3 0-16 16,-1 2 2-16,-3 9 2 16,2 2 11-16,-5 2 1 15,0 1 0-15,0-1 0 16,0-2 2-16,-2-4-1 15,-1-2-1-15,3-1 0 16,0-4 9-16,0 0-9 16,0-2-11-16,0 0 0 15,0 0 4-15,3-2 5 16,8-4-11-16,1 0-7 16,1 1 11-16,0 0 9 0,1 1-5 15,4 0 5-15,1-1 0 16,3-1-9-16,-3-1-9 15,-4 3-2-15,-3-1-12 16,-8 2 6-16,-4 1 2 16,0 2 23-16,-1 0-11 15,-11 0 12-15,-2 5 5 16,0 7 15-16,3 2-1 16,2 1-17-16,6-1 14 15,3-1-16-15,0-6-2 16,0 0 2-16,7-4 1 15,3-3 3-15,3 0 10 16,0-2 1-16,0-9-9 16,-3-4-6-16,-3-2-1 15,-2 1-22-15,-5 1-4 0,0 5-13 16,0 4 17-16,0 4 13 16,0 2 8-16,-6 0-26 15,-1 9 24-15,2 3 4 16,1-2 3-16,4 1 5 15,0-2 7-15,0-3 3 16,6-3-11-16,5-3 18 16,6 0 3-16,3-2 1 15,3-11-5-15,2-5-5 16,0-3-6-16,-3-3-2 0,-3 0-9 16,-2-1 11-1,-6 2-10-15,-1-3-1 0,-5 4-2 16,1-2-2-16,-2 9-16 15,-1 6 0-15,-3 4 15 16,0 5-5-16,0 4-21 16,0 15 10-16,0 9 19 15,-9 7 9-15,0 2 19 16,-1-3 5-16,6-3-27 16,2-7 9-16,2-6 7 15,0-4-22-15,3-4 0 16,3-4 0-16,4-4-27 15,2-2-25-15,-2-5-73 0,-3-17-228 16</inkml:trace>
  <inkml:trace contextRef="#ctx0" brushRef="#br0" timeOffset="12901.793">13203 3724 618 0,'0'0'107'15,"0"0"-107"-15,0 0-52 16,0 0 44-16,59 6-83 16,-39-6-114-16,-2 0-133 15</inkml:trace>
  <inkml:trace contextRef="#ctx0" brushRef="#br0" timeOffset="13942.804">13337 3791 201 0,'0'0'57'0,"0"0"37"15,0 0-13-15,0 0-28 16,0 0 37-16,0 0 9 16,26 8-33-16,-11-8-27 15,1-9-11-15,1-1-28 16,-2-1 11-16,-1 1-11 16,-3-1-2-16,-2 2-1 15,-4 3-15-15,-5 4 18 16,0 2-3-16,0 0-9 15,0 1-8-15,0 11 0 16,-3 3 20-16,-3 4 4 16,-2-2-1-16,4 1 7 15,4-5-3-15,0-4-4 0,0-3 1 16,0-3-4-16,7-3-4 16,7 0 4-16,6-1 5 15,5-12-3-15,5-3-2 16,0-3-8-16,-1-1-18 15,-4 0 11-15,-2 4-21 16,-4 2 34-16,-4 2 0 16,-3 8 0-16,-3 1 2 15,-6 1-2-15,-3 2-3 16,0 0 0-16,0 0-24 16,-3 0 4-16,-7 9 25 15,-3 4 35-15,0 3-3 0,1 3-8 16,4 2-2-16,1 0 0 15,4 0-3-15,3-3-16 16,0-3-3-16,3-4 0 16,9-6 1-16,3-4 0 15,3-1 7-15,4 0 1 16,3-5-8-16,-2-5 13 16,-2 0-14-16,-7 2-6 15,-4 1 0-15,-5 3 6 16,-5 4-3-16,0 0-3 15,0 0 1-15,0 0-5 16,-5 0 6-16,-2 5 4 16,0 1 8-16,2 0-2 0,2 2-4 15,0 0-2-15,1 0 0 16,2 1-8-16,0 0 8 16,0-3-1-16,5-1 0 15,1-1-2-15,3-2 6 16,1-2-1-16,-1 0 5 15,2 0 4-15,-4-2-11 16,0-5 1-16,-3-6 8 16,-4-1-9-16,0-5-21 15,-2 3-23-15,-10-2-31 16,2 8 4-16,-2 6 28 16,5 4 39-16,0 0-36 0,4 0 38 15,1 8 2-15,2 1-3 16,0 3 3-16,0 0 17 15,3-3-8-15,6 0 11 16,1-3 17-16,2-4-26 16,0-2 23-16,4 0 10 15,1-6 0-15,1-7-20 16,3-3-14-16,0-4-6 16,0-2 4-16,0-4 1 15,-1-2-9-15,-4 1 4 16,-2 1-2-16,-4 7 7 15,-4 8 12-15,-4 6 35 16,-1 5-30-16,-1 0-26 0,0 8-19 16,0 12 9-1,-1 5 10-15,-4 3 0 0,5 1-33 16,0 1-33-16,7-7-61 16,14-13-201-16</inkml:trace>
  <inkml:trace contextRef="#ctx0" brushRef="#br0" timeOffset="15119.364">14499 3847 754 0,'0'0'30'16,"0"0"-30"-16,0 0-7 15,0 0 7-15,0 0 6 16,0 0 0-16,55-23 3 15,-33 7-1-15,1-4-8 16,1-3 0-16,-3-3 0 16,-1-3 0-16,-6 0 0 0,-3 0-4 15,-9 5 3-15,-2 6-7 16,0 7-5-16,-5 7 11 16,-7 4-13-16,-3 4 0 15,-7 16 14-15,-3 9 1 16,-5 8 0-16,1 7 6 15,1 0 1-15,4-2 12 16,8-2-2-16,4-6 4 16,10-4-11-16,2-3-3 15,0-5 3-15,6-2-9 16,6-6 2-16,4-3-3 16,2-3 5-16,0-6-5 0,0-2 8 15,-3 0-8-15,-2-10 7 16,-1-5-4-16,-6 1-3 15,-1-6-6-15,-5 2-13 16,0-1 9-16,0 1-20 16,0 1 12-16,-3 3 5 15,1 5-10-15,2 2 8 16,0 7 3-16,0 0 3 16,0 0-1-16,2 0 7 15,9 0 3-15,0 3 7 16,6 2-2-16,1-2 3 15,3-2 8-15,2-1-5 16,3 0 14-16,1-3-5 16,-1-6-7-16,-6-2-11 15,-6 2-1-15,-5 1 5 0,-4 0 5 16,-1 4 3-16,-3 2-14 16,-1 2-2-16,0 0-3 15,0 0-10-15,0 6 3 16,-4 6 12-16,0 3 5 15,0 1-5-15,3-3 3 16,1-6-2-16,0-1 2 16,0-3-3-16,0-3 0 15,8 0 0-15,6 0 28 16,6-9-14-16,4-5-5 16,0-5-8-16,-1-2-1 0,-4 0-3 15,-7 0-9-15,-2 6 11 16,-5 5-4-16,-4 5 5 15,-1 3-4-15,0 2-8 16,0 0 3-16,0 8 0 16,-4 8 9-16,0 3 1 15,-1 0 0-15,5-1-1 16,0-6-1-16,0-3-4 16,9-6 4-16,6 0-2 15,3-3 3-15,6 0 0 16,5-6 0-16,-1-6-22 15,-1-3-46-15,-2 4-69 16,-7 4-5-16,-7 5 97 16,-5 2 41-16,-5 0 4 0,0 2 3 15,0 9 37-15,0-1 14 16,3 3-11-16,0-4 5 16,3 0-10-16,4-3-2 15,9-4-11-15,7-2-10 16,10 0-13-16,7-6-2 15,2-12-128-15,-3-5-313 16</inkml:trace>
  <inkml:trace contextRef="#ctx0" brushRef="#br0" timeOffset="16057.358">11186 4256 700 0,'0'0'84'16,"0"0"-56"-16,0 0 2 15,0 0 12-15,0 0 19 16,0 0 3-16,0-7-16 16,0-8-30-16,0-6-12 15,2-3-3-15,5-8-3 0,5 0-1 16,2-1 1 0,1 7-8-16,0 10-6 0,-4 5 13 15,-1 10-6-15,-2 1-8 16,-1 1-1-16,0 14 6 15,0 6 5-15,2 2 4 16,-2 1 1-16,-1-2 4 16,1-1-4-16,0-3-21 15,-2-2-31-15,0-2-39 16,-4-5-47-16,-1-9-195 16</inkml:trace>
  <inkml:trace contextRef="#ctx0" brushRef="#br0" timeOffset="16975.318">9907 3145 712 0,'0'0'13'0,"0"0"10"15,0 0-22-15,0 0-2 16,0 0-11-16,0 0 8 16,8 56 4-16,1-19 7 15,-2 7 16-15,-3 3 4 16,-4 3 2-16,0-2 0 16,0-6-10-16,0-4-5 15,0-10-2-15,0-5-7 16,0-7-2-16,0-6 5 15,2-5-8-15,-2-5-6 16,0 3 6-16,0-3 4 16,3 0 12-16,-3 0-14 15,0 0 1-15,0 0 6 0,0 0-9 16,-3-5-14-16,-1-1-17 16,-1 2 8-16,-1-1-21 15,-1-1-9-15,0 2-47 16,0-4-187-16</inkml:trace>
  <inkml:trace contextRef="#ctx0" brushRef="#br0" timeOffset="18062.293">9970 3327 459 0,'0'0'52'16,"0"0"-49"-16,0 0 46 16,0 0-24-16,0 0 16 15,-75-11-20-15,59 30 41 16,2 7-45-16,-1 7 10 16,4 3-3-16,3 3 5 15,3-3-22-15,3-2 1 16,2-7-3-16,0-6-5 15,9-8 0-15,0-6-2 0,3-6-3 16,1-1 5 0,6-8 7-16,2-15 1 0,0-8 12 15,0-8-13-15,-6-5 0 16,-3-1-6-16,-5 1-1 16,-3 2-6-16,0 5 6 15,-3 7 0-15,0 3 6 16,1 6-7-16,0 9 1 15,0 5 0-15,-1 2 1 16,-1 5-1-16,0 0-6 16,0 0-6-16,1 2-17 15,2 11 15-15,2 8 7 0,-1 6 5 16,0 4 2 0,-2 1 4-16,3 3 19 0,-2-6-12 15,6-6-1-15,2-7-10 16,2-6-2-16,1-4 0 15,2-6 2-15,5 0 4 16,0-13 8-16,0-8 12 16,-1-5-16-16,-4-4-5 15,-3-2-3-15,-2 1 1 16,-4 2-2-16,-3 5-3 16,-1 11 1-16,-1 5-3 15,-2 8-9-15,0 0-6 16,0 11-14-16,0 11 25 15,-1 5 5-15,-3 2 5 16,-1-1 16-16,4-5 0 16,1-4-13-16,0-3 8 15,0-1-8-15,4-4 12 0,3-4-15 16,2-3 0-16,2-3 0 16,5-1 6-16,0 0-5 15,3 0 9-15,2-4 0 16,1-4-8-16,1 1 6 15,-3 1-7-15,-2-1 1 16,-4 1 1-16,0-1-2 16,-3-1-2-16,0-2 1 15,-2-2 0-15,-1-5 6 16,-2-5-6-16,1-5 2 16,0-6-4-16,-1-3 4 15,-3-2-4-15,-1 4 0 0,2 6 0 16,-2 3 2-16,1 8-1 15,0 2-2-15,-1 4 3 16,-2 2-1-16,2 3-7 16,-2 4-6-16,0 2 7 15,0 0-4-15,0 0-29 16,0 9-1-16,0 11 32 16,0 7 9-16,-2 6 5 15,-6 3 19-15,1 1-3 16,4-2-1-16,0-7-9 15,3-7-4-15,0-5-6 0,4-5-1 16,6-3 0 0,6-5 0-16,2-3 0 0,9-3 0 15,0-9 0 1,-1-8-59-16,-4-2-43 0,-13-4-153 16</inkml:trace>
  <inkml:trace contextRef="#ctx0" brushRef="#br0" timeOffset="18204.549">10504 3155 528 0,'0'0'0'0,"64"-18"-69"0,-32 7-129 15</inkml:trace>
  <inkml:trace contextRef="#ctx0" brushRef="#br0" timeOffset="18961.906">10643 3343 526 0,'0'0'74'0,"0"0"-71"16,0 0 0-16,0 0 0 15,0 0 9-15,0 0 13 16,53 11 8-16,-38-17-1 15,0-8-6-15,0-5-9 16,0-4-6-16,-3-2-5 16,-1-4-6-16,-4 3 0 15,-2 1-7-15,-3 4 4 16,-1 8-1-16,-1 5 4 0,0 5-12 16,0 0 11-16,0 3-9 15,0 0 7-15,0 0-16 16,0 3 7-16,0 10 12 15,-3 5 0-15,-1 2 1 16,1-1-1-16,3-1 0 16,0-2 1-16,0-4 9 15,0-3-10-15,5-2-4 16,4-5 4-16,0-2 1 16,5 0 2-16,2-4 7 15,4-8-9-15,-4-3-1 16,-2-1 0-16,-4 1-11 15,-1-3 11-15,-4 3 0 0,-3 4 0 16,-1 2 7 0,0 5 3-16,-1 1-7 0,1 3-3 15,1 0 0-15,-2-1 0 16,5 1 0-16,0-1-2 16,2 0 2-16,-1 1 0 15,-1 0 0-15,-3 0-6 16,2 1-8-16,-2 7 12 15,-1 6-4-15,1 1 6 16,-2 0 5-16,3 0-4 16,3-3 2-16,2-2-2 15,2-5 1-15,5-5-2 16,2 0 0-16,2-8 9 16,2-8-9-16,0-6-48 0,0-6-161 15,-7 1-216-15</inkml:trace>
  <inkml:trace contextRef="#ctx0" brushRef="#br0" timeOffset="20294.958">11085 3223 602 0,'0'0'55'0,"0"0"10"15,0 0-42-15,0 0-23 16,0 0 0-16,25-62 23 15,-12 48-20-15,1 1 5 16,-2 1 2-16,1 1 12 16,1 0-4-16,1 0-12 15,0 4 1-15,0-1-7 16,-1 1 0-16,-1 4 2 16,-1 3-2-16,-3 0-1 15,0 0-2-15,-2 2-3 16,0 8-2-16,-3 5 8 15,-4 5-5-15,0 3 5 16,0 0 17-16,-11-2-10 0,1-4-2 16,4-7-1-1,2-4 2-15,2-6-4 0,2 0-2 16,0 0-1-16,0-3-3 16,11-15-6-16,6-6-10 15,4-6-49-15,0 8-12 16,-5 9 45-16,-3 8 27 15,-7 5 7-15,-1 0 1 16,-3 0 1-16,3 9 19 16,-2 2 8-16,2 0-13 15,1-2 7-15,0-6-20 16,1 2 7-16,3-5 0 0,3 0 6 16,0 0 9-16,0-5-2 15,-1 0-20-15,-2 0 2 16,-3 2-1-16,-4-1 1 15,2 2-1-15,-3-2 0 16,2 1-3-16,-2-1 2 16,0 0-2-16,-2 2 1 15,0 1-9-15,0 1-2 16,0 0 6-16,0 0-6 16,0 0-6-16,0 9 17 15,0 4 0-15,0 0 5 16,0 2 4-16,0-4 10 15,0 0-9-15,6-2-1 16,3-3-7-16,0-4-2 16,3-2 5-16,2 0-5 0,0-11 0 15,0-8-59 1,-5-6-157-16</inkml:trace>
  <inkml:trace contextRef="#ctx0" brushRef="#br0" timeOffset="20449.963">11524 2929 394 0,'0'0'0'0</inkml:trace>
  <inkml:trace contextRef="#ctx0" brushRef="#br0" timeOffset="21630.8">11535 3246 630 0,'0'0'42'0,"0"0"-41"16,0 0 5-16,0 0 11 15,0 0 1-15,46-65-1 16,-30 44-11-16,2-2 1 16,1 3 11-16,1 4-16 15,-1 4 7-15,-4 5-7 16,-2 1-2-16,-6 4 0 15,-2 2-3-15,-2 0-13 16,0 0 15-16,-2 9-12 16,1 5 13-16,-2 3 0 15,0 1 6-15,0-1 0 16,0-3 0-16,-3-1-2 16,0-6 3-16,3-3-7 15,0-3-4-15,0-1-10 0,3-1 2 16,7-12 12-16,5-3 12 15,-3 3-12-15,-2 2 2 16,-2 4-1-16,-3 2 4 16,-1 0 9-16,0 2 2 15,-1 0-15-15,1-1 7 16,3-1-6-16,4-3 1 16,1 0-2-16,3-2-1 15,0 0 2-15,-2-3-2 16,-1 0 0-16,-3 1-3 15,-4 4-9-15,-3 4-10 16,-2 4 13-16,0 0-21 16,0 0-40-16,0 12 45 0,-2 3 25 15,-4 2 6-15,2-1 11 16,2-1-4-16,2-6-2 16,0-2 5-16,0-5-14 15,4-2 5-15,5 0 6 16,6-2 7-16,2-11-7 15,1-2-6-15,1-3-5 16,-3 0-4-16,-3 0-8 16,-4 3-8-16,-1 2 13 15,-1 3-5-15,-4 5 10 16,0 3-1-16,-3 2-1 16,2 0-5-16,-1 0-6 0,1 6 3 15,2 3 10-15,-2 1 7 16,1 4 8-16,0-2 8 15,-1 1-12-15,0-1 2 16,0 1-6-16,-2 0-6 16,0-1 0-16,0-1 0 15,0-2 5-15,0-3-6 16,0-2 0-16,0-4-22 16,0 0-8-16,0 0-2 15,0 0 26-15,0-2-13 16,5-9 19-16,5-3 1 15,0-1 16-15,1 0 11 16,1-1-7-16,2-1-18 16,1 1 5-16,2-2-3 15,1 0 3-15,-1 1-7 0,1 1 6 16,-4-2-5-16,-3 0 6 16,1 0-7-16,-7-2-1 15,-1-1 5-15,0 0-5 16,-2 1 0-16,-1 2-4 15,0 5 0-15,-1 5-1 16,0 5 3-16,0 3-5 16,0 0-10-16,0 0-29 15,0 9 27-15,0 10 19 16,0 2 2-16,0 2 24 0,0 0 7 16,-1-4-6-16,1-2-25 15,0-2 6-15,0-6-8 16,0-2-6-1,5-5-19-15,1-2-53 0,-1-2-25 16,-1-14-351-16</inkml:trace>
  <inkml:trace contextRef="#ctx0" brushRef="#br0" timeOffset="22483.649">12341 2940 613 0,'0'0'32'15,"0"0"-19"-15,0 0-8 16,0 0-3-16,0 0 2 16,0 0 15-16,-18 42-6 15,18-42 11-15,2 0 3 0,6 0 7 16,0 0-15 0,1 0-3-16,-1 0-8 0,0-4-3 15,1-3 9-15,1-2-7 16,0-3 1-16,4-2-2 15,-5-2-4-15,3-3 1 16,-1-2-3-16,-4 1-3 16,-2 2-14-16,-1 6 5 15,-4 6-2-15,0 4 13 16,0 2-12-16,0 0 4 16,0 3-29-16,0 8 35 15,-4 4 3-15,1 2 8 16,0-3-8-16,3 0 1 15,0-4 4-15,0-2-4 16,0-3 0-16,3-1 2 0,1-4-3 16,2 0 0-1,2 0 2-15,2 0 0 0,-1-4 3 16,3-7 0-16,0-1-2 16,-2-2-3-16,1 1-2 15,1 0 2-15,-2 2 0 16,2 2-2-16,-1 1-5 15,1 3-13-15,-3 0 11 16,-3 4 1-16,1-1 5 16,-5 0 3-16,-1 2 3 15,-1-1 0-15,0 1 19 16,0 0-4-16,0 0 4 0,0 0-12 16,-2 1-7-16,-9 12 12 15,-5 5 8-15,-2 6 3 16,3-1-19-16,4-3 3 15,8-2-10-15,3-5-3 16,0-2-2-16,14-4 5 16,2-2 4-16,5-5 25 15,3 0-9-15,0 0-5 16,0-9-3-16,-3 1-6 16,-8 1-5-16,-3 2 1 15,-4 0-2-15,-5 0-12 16,-1 2-2-16,0 0-98 15,-13 2-54-15</inkml:trace>
  <inkml:trace contextRef="#ctx0" brushRef="#br0" timeOffset="23413.98">10417 3629 219 0,'0'0'420'16,"0"0"-373"-16,0 0-29 15,0 0 8-15,0 0 22 16,0 0 13-16,0 0-6 0,0 0-21 16,0 0-11-1,0 0-13-15,6 0-9 0,9 0 5 16,7-2-5-16,4-2-1 15,7 0 0-15,5-2 0 16,9 0 8-16,6-2-6 16,10-2-1-16,3 2 0 15,10-3-1-15,7 0 0 16,4 0-6-16,9 1-11 16,1-2-12-16,1 0-7 15,1 1-4-15,0 0 1 16,-3-1-2-16,-7 1 14 15,-3-1-5-15,-3 0 29 16,-6-1-1-16,-5 0 8 16,-13 1-1-16,-9 4 8 0,-13 0 5 15,-9 3 8-15,-11 1 5 16,-7 1-15-16,-6 2 18 16,-2-1-1-16,-1 2 4 15,0-3-6-15,-1 1-17 16,0 1-1-16,0 0-8 15,0 1-3-15,0 0 5 16,0-2-5-16,2 2-27 16,3 0-34-16,2 0-36 15,3 0 30-15,3 0-144 16</inkml:trace>
  <inkml:trace contextRef="#ctx0" brushRef="#br0" timeOffset="34446.102">3975 5422 45 0,'0'0'78'0,"0"0"-28"16,0 0 33-16,0 0-40 16,0 0 10-16,0 0-33 15,0 0 5-15,0 0 7 16,-11-16-3-16,11 15 21 16,-3 0 8-16,2 0-30 15,1 1-5-15,0-2-16 16,0 0-3-16,0 1-1 0,0 1-3 15,0-1-2-15,0 1 1 16,0 0 0-16,0-2-6 16,0 2 4-16,7 0-7 15,3 0 10-15,7-2 0 16,-2 1 0-16,1-1 0 16,0 1 3-16,0-2-3 15,3 0-3-15,1 0-2 16,1 0 4-16,-4 0 2 15,-3 0 6-15,-3 2-7 16,-1 1-24-16,-3 0-6 16,-1 0-43-16,-3 0 10 15,-1 2 22-15,0 3 13 16,1-1-22-16,-2 3 12 16,1-3-54-16,-1-1-25 0</inkml:trace>
  <inkml:trace contextRef="#ctx0" brushRef="#br0" timeOffset="36921.774">1331 5933 64 0,'0'0'18'16,"0"0"-14"-16,0 0 15 16,0 0-5-16,0 0 24 15,-64-31 12-15,58 23-7 16,-1 1-42-16,2-1 57 15,0 4-37-15,1 0-11 16,-1 1 5-16,1-1 2 16,1 3-10-16,0 0-1 15,1 1 57-15,0 0 21 0,2-2-20 16,-2 2-29 0,2 0-11-16,0 0-16 0,0 0-8 15,0 0-7-15,0 0-12 16,0 0 3-16,0 0 16 15,7 0 1-15,2 0 4 16,8 0-4-16,0 0-2 16,5 0 5-16,-1 0-1 15,2 0-3-15,-4 0-4 16,-3 0 4-16,-2 0 1 16,-3 0-1-16,-3 2 0 15,0 2 0-15,-2-1 0 16,1 0 1-16,0 0-1 15,0 0 2-15,-3 0-4 0,3-1 2 16,0-2 0 0,4 0-11-16,1 0-34 0,4 0-52 15,-1 0 1-15,-3-8-133 16</inkml:trace>
  <inkml:trace contextRef="#ctx0" brushRef="#br0" timeOffset="37250.596">1465 5740 280 0,'0'0'133'16,"0"0"-68"-16,0 0-61 16,0 0-4-16,0 0-92 0,0 0 92 15,18 11 0-15,1 0 0 16,1 0 0-16,0 1 1 15,-1 0-1-15,-1 3 7 16,-4 0-7-16,-3 0 3 16,-2-1-3-16,-4 1 9 15,-5 1 2-15,0 1 4 16,0 2 8-16,-10 4 18 16,-7-1-20-16,0 2 11 15,-3 0-22-15,2-3-5 16,4-3 1-16,5-3-6 15,9-3-14-15,0-2-143 16,18-7 21-16</inkml:trace>
  <inkml:trace contextRef="#ctx0" brushRef="#br0" timeOffset="40556.055">6836 6296 160 0,'0'0'151'0,"0"0"-83"0,0 0-37 16,0 0-18 0,0 0-1-16,0 0 2 0,0 0 22 15,4-18-2-15,-4 17-9 16,0 1-16-16,0 0 5 16,0 0 6-16,0 0-19 15,0 0 10-15,0 0-3 16,0 0-4-16,0 0-4 15,0 0-2-15,0 0 2 16,1 0 0-16,0 0 0 16,2 0-2-16,4 0-4 15,2 0 6-15,2 0 3 16,0 0 2-16,4 0-4 16,-2 0 10-16,3 0-11 15,2 1-1-15,0 2-1 0,1-1 2 16,1 1 0-1,2-3 0-15,3 0 0 0,0 0-1 16,1 0 1-16,0 0 5 16,1 0-4-16,0-3-1 15,-1 1 0-15,-1 0 0 16,-1 0 0-16,-2 1 0 16,-2 0 7-16,-1 1-9 15,-1-1 2-15,-1 1-5 16,-4-1 3-16,1 1 4 15,-2-1 2-15,1 0-1 16,3-2-3-16,0 0 7 16,-1 1-7-16,3 1 0 0,0 0-3 15,-2 1 4-15,1 0-1 16,-2 0 4-16,-1 0-1 16,0 0-2-16,-3 0-1 15,-2 0 1-15,-2 0-1 16,-2 0-2-16,-3 0 2 15,-1 0 1-15,1 0 9 16,2 0 12-16,-1 0-12 16,1-3-8-16,2 1-4 15,1-4-20-15,3 3-38 16,4 2-87-16,3-4-1 16</inkml:trace>
  <inkml:trace contextRef="#ctx0" brushRef="#br0" timeOffset="41975.377">10252 6265 241 0,'0'0'73'16,"0"0"-57"-16,0 0 9 16,0 0 20-16,0 0 11 15,0 0 28-15,6 0-39 16,-6 0-9-16,5 0-18 16,0 0-16-16,4 0 1 0,5 0-3 15,-1 6 0-15,4-3 5 16,0 1-4-16,2 1 4 15,2-1-5-15,0-2 1 16,0-1-1-16,4 1 9 16,-2-2-9-16,4 0 10 15,-2 0-4-15,1 0-2 16,1 0-3-16,0 0 1 16,1 0 3-16,1 0-5 15,0 0 4-15,-2 0-1 16,0-2-6-16,-1 0 5 15,-3 0-5-15,-2-1 6 16,-6 3-5-16,-1-2 4 16,-5 2-2-16,3 0 9 0,-3-2-9 15,0 1 1-15,1-1 1 16,-1 1 3-16,0-1 9 16,0 1-12-16,0 1 5 15,-1-1-6-15,3 1-1 16,3 0 0-16,4 0 2 15,3 0-2-15,1 0 0 16,-2 0-1-16,1 0 7 16,0 0-13-16,-3 0 7 15,0 0-1-15,-2 0 1 16,-5 0 1-16,-1-3-1 16,-3 0 0-16,-3 0 0 15,-1 3 2-15,-3 0 5 16,0 0-7-16,0 0 1 15,0 0 1-15,0 0 2 0,0 0-3 16,0 0 0-16,0 0-1 16,0 0 0-16,0 0 3 15,0 0-10-15,0 0 5 16,0-1 0-16,0 1-7 16,0 0 2-16,0 0-2 15,0 0-1-15,0 0-1 16,0 0 1-16,0 0 6 15,0 0-2-15,0 0 4 16,0 0-7-16,0 0-2 16,0 0-20-16,0 0-21 15,0 0-59-15,0 0 63 0,-5 1 38 16,2 5-3-16,1 2-22 16,0-1-19-16,2 0-31 15,-2 1-41-15,2-2 80 16,-1 0-5-16</inkml:trace>
  <inkml:trace contextRef="#ctx0" brushRef="#br0" timeOffset="45100.592">13657 6295 296 0,'0'0'94'16,"0"0"-51"-16,0 0-35 16,0 0-8-16,0 0 1 15,0 0 4-15,12 0-3 0,-3 0 19 16,0 0 12-16,3 0 13 15,0 0-28-15,3 1 2 16,0 1-8-16,3 0 11 16,4 0-13-16,4-1 1 15,5 0-3-15,1 1-3 16,-2-1-4-16,0 0 2 16,-3 0 1-16,-3-1-4 15,-3 0-8-15,0 0 8 16,-6 0 0-16,-1 0 6 15,-4 0-5-15,-4 0-1 16,-3-1 1-16,-2 1 1 0,-1-2 1 16,0 2-1-1,0 0 4-15,0 0 1 0,0 0 8 16,0 0-10-16,0 0 3 16,0 0 3-16,0 0-8 15,0 0 3-15,0 0 0 16,0 0-5-16,0 0 1 15,0 0 11-15,0 0-11 16,0-1 10-16,0 0 1 16,0 1-6-16,0 0 15 15,0 0-22-15,0 0 7 16,0 0-4-16,0-1-6 16,1 1-17-16,6 0-35 0,6 0 3 15,6 0-23-15,5 0-86 16,1 0-99-16</inkml:trace>
  <inkml:trace contextRef="#ctx0" brushRef="#br0" timeOffset="45965.119">16947 6392 553 0,'0'0'8'15,"0"0"18"-15,0 0-26 16,0 0-2-16,0 0-6 16,0 0 7-16,61 0 1 15,-40 0 7-15,1 0 9 16,1 0 15-16,-2 0-10 16,1 0-9-16,-2 0 15 0,1 2-20 15,-3 0 5 1,-4 0-10-16,-2-2 10 0,-2 1 1 15,-3-1-10-15,-2 0 10 16,-3 0 4-16,-1 0-9 16,0 0-1-16,-1 0 0 15,0 0-2-15,2 0-5 16,0 0 1-16,0 0-1 16,0-7-36-16,3 2-62 15,-3-1-100-15,1-3-132 16</inkml:trace>
  <inkml:trace contextRef="#ctx0" brushRef="#br0" timeOffset="46604.315">17100 6372 401 0,'0'0'13'0,"0"0"91"16,74-16-39-16,-36 10-28 15,4 0-18-15,4 3-13 16,0-1-2-16,-3 1 7 16,-7-1 1-16,-5 1-11 0,-3-2 1 15,-5 0-2 1,-3-2-27-16,-7-5-187 0</inkml:trace>
  <inkml:trace contextRef="#ctx0" brushRef="#br0" timeOffset="48009.573">16995 5234 81 0,'0'0'14'0,"0"0"-14"0,44-65 106 16,-33 47 23-16,-5 4-7 15,-3 5 18-15,-2 3-50 16,-1 3-30-16,0 3-11 16,0 0-13-16,0 0-36 15,-1 0-15-15,-6 0 4 16,-3 0 11-16,-3 0 2 16,-2 0 15-16,4 6-16 15,1 3-1-15,4 4-5 16,6 3-15-16,0 2 8 15,0 2 9-15,12 2-1 16,3 0 2-16,0-1 2 16,-2-1 0-16,-4 0-2 15,-8 0-8-15,-1 1-1 0,-5-2-20 16,-13 1 13-16,0 0 18 16,-3-1 0-16,6-4 26 15,5-5-26-15,4-4 0 16,4-3-4-16,2-3 0 15,0 0-9-15,3 0 2 16,16 0 10-16,7-3 1 16,4-3 0-16,3 2 0 15,-2 1-8-15,-1 0 8 16,-1-2-1-16,-3 2-12 16,-6-1 11-16,-2-2 0 0,-4 1 2 15,-4-2 15-15,-2 0 4 16,-3-3-17-16,-4 1 4 15,-1 0-6-15,0-2 3 16,0 3-7-16,-3 2 4 16,0 3-3-16,3 3-5 15,0 0 8-15,-2 0 0 16,1 0-27-16,-2 3-16 16,-2 11 35-16,0 3 8 15,0 0 0-15,3 1 14 16,1-6-13-16,1 0-1 15,0-3 0-15,0-3 4 0,2-2-7 16,7-4 6-16,7 0 19 16,5 0-6-16,3-9-2 15,3 0-8-15,0-1-6 16,-1 0 0-16,0 2 0 16,0 2-2-16,1 2 1 15,0-1-13-15,0 2 7 16,-3 0-11-16,-5 0 12 15,-5 3 1-15,-7 0 0 16,-6 0 1-16,-1 0 4 16,0 0-37-16,-11 3-10 15,-8 6 47-15,-7 6 10 16,1 0-5-16,1 0-1 0,5 3 52 16,4-1-52-1,3-1 20-15,5-3-24 0,4-2-1 16,3-4-1-16,0-2-15 15,5-1 17-15,11 0 5 16,5-3-1-16,0 1 18 16,2-2-17-16,-4 1-3 15,-1 0 10-15,-5 0-8 16,-3 0 1-16,-3 1-4 16,-4 0 2-16,0-2-3 15,-2 2 0-15,0-2-5 16,-1 0 5-16,0 0 0 15,1 0 2-15,0 0-2 16,4 0 0-16,3 0-1 16,1 0 1-16,0 0-3 15,1 0-1-15,3-2-3 0,-1 2-17 16,-1 0-13-16,-2-2 4 16,-6 2 31-16,-2 0-1 15,-1 0-7-15,0-3 0 16,0 2 9-16,0-3-4 15,0 3-15-15,-4-1-21 16,-1-2-13-16,-2 0-31 16</inkml:trace>
  <inkml:trace contextRef="#ctx0" brushRef="#br0" timeOffset="48410.349">17636 5374 333 0,'0'0'67'0,"0"0"-21"16,0 0-37-16,0 0 38 15,0 0 0-15,0 0-9 16,-47 3-8-16,42 0-26 16,-1 2 13-16,-3 2-17 15,1 2 0-15,-1 0 3 16,0 2-3-16,2-1 0 15,2-2-2-15,3 1 0 16,0-2-24-16,2 0-51 16,0-1 2-16,0-2-33 15,2-4-155-15</inkml:trace>
  <inkml:trace contextRef="#ctx0" brushRef="#br0" timeOffset="49772.274">17611 5386 342 0,'0'0'53'15,"0"0"-27"-15,0 0-15 16,0 0-11-16,0 0-10 0,0 0 10 16,-19-5 30-16,8 14 12 15,-2 5 8-15,-1 4 0 16,0 3-37-16,1 2 1 15,4 0 21-15,0-3-34 16,6-3 6-16,3-4 1 16,0-4-8-16,0-3-2 15,3-6-1-15,12 0 3 16,6-2 17-16,6-11 0 16,-1-5 1-16,-4-3-11 15,-6 2-7-15,-4-2 4 16,-5 4-3-16,-5 2-1 15,-2 3 0-15,0 2 1 16,0 7-6-16,0 1 5 16,0 2-12-16,0 0-2 0,-1 0 10 15,-2 0-8-15,0 7 11 16,0 3 2-16,2 0-2 16,1-1 2-16,0 3-2 15,0-1-9-15,6-1 10 16,3-4 0-16,0-1 0 15,0-4 0-15,-3-1 0 16,1 0 4-16,-1 0-1 16,0-3 10-16,1-8-11 15,-2 0 12-15,1-3-13 16,0-1-1-16,2 3-1 16,1-1-13-16,1 3-10 0,2 3 17 15,1 2-17-15,0 3 20 16,1 1-16-16,-3 1 7 15,1 0 4-15,-4 0 8 16,-3 0-3-16,-2 5 1 16,-3 4 3-16,0 3 0 15,0 2 8-15,0-1 4 16,0-1 23-16,-3-2-20 16,3-3 13-16,0-1-28 15,0-4 3-15,0-2-2 16,10 0-1-16,7 0 7 15,4 0 4-15,5-7-11 16,1-2 0-16,-3 0-4 16,-3-1 0-16,-5 2 1 15,-5 0 6-15,-1 1-2 0,-4 1-1 16,-1 1-1-16,-2 1 1 16,-2-1 9-16,1-1-9 15,-2 0 1-15,2-1-4 16,-2 1 0-16,0 2-3 15,0 2 9-15,0 2-3 16,0 0 0-16,1 0-15 16,-1 3-5-16,0 7 17 15,0 4 1-15,0 0 2 16,0-1 4-16,0-1 10 16,0-4-7-16,0-4 0 0,1-2-2 15,2-1 5-15,-1-1-1 16,3 0 14-16,4 0-2 15,2-5-8-15,1-2-3 16,0-3-5-16,-2 0-5 16,-2 1 16-16,0 0-15 15,-1 2-2-15,-2 1 11 16,1-1-20-16,0 2 19 16,-3-1-13-16,2 0 4 15,-3 2-5-15,-1-1-4 16,1 4-11-16,-2-1-1 15,0 2-17-15,0 0-51 0,0 0-70 16,0 8 21 0,-2 2 82-16,-1-1-106 0</inkml:trace>
  <inkml:trace contextRef="#ctx0" brushRef="#br0" timeOffset="50371.039">18047 5400 408 0,'0'0'59'0,"0"0"48"15,0 0-93-15,0 0 8 0,13-65-4 16,1 49-16-16,1-4-2 15,2 3 2-15,0 2-2 16,-3 5-10-16,-3 5-15 16,-6 3 24-16,-4 2-10 15,-1 0-4-15,0 0-28 16,0 4-16-16,-12 5 27 16,-2 2 20-16,-1 2 24 15,1-1-12-15,2-1 32 16,2 1-28-16,0-4 50 15,4 1-27-15,4 1-27 16,1 0 2-16,1-1-6 0,0-2 9 16,4-2-5-1,10-2 17-15,1-2 7 0,3-1 0 16,3 0-24-16,2 0 11 16,-1-7-11-16,-1-2-1 15,-3-2-14-15,-2 1-8 16,-2-1 23-16,-3 1 0 15,-4 5 1-15,-4 0 12 16,-3 4 35-16,0 1-17 16,0 0-18-16,0 0-13 15,0 11 5-15,-8 7 13 16,-2 4 22-16,2 1-2 16,4-6-17-16,4-3-16 0,0-6-5 15,3-3-6 1,19-5-3-16,11 0 7 0,11 0-61 15,4-12-65-15,-5-3-150 16</inkml:trace>
  <inkml:trace contextRef="#ctx0" brushRef="#br0" timeOffset="50501.831">18511 5323 623 0,'0'0'109'0,"0"0"-30"16,0 0-56-16,0 0-18 15,0 0-5-15,0 0-70 0,-69-43-352 16</inkml:trace>
  <inkml:trace contextRef="#ctx0" brushRef="#br0" timeOffset="53256.394">18274 2556 20 0,'0'0'0'16</inkml:trace>
  <inkml:trace contextRef="#ctx0" brushRef="#br1" timeOffset="149324.807">3604 6293 359 0,'0'0'19'16,"0"0"26"-16,0 0 23 16,0 0-39-16,0 0 14 15,0 0-12-15,0 0-16 16,-15-18-13-16,15 15 8 0,-1 2 4 16,1-2 9-16,0 3-6 15,0 0-17-15,0 0-2 16,0 0-1-16,0 0 0 15,0 0-2-15,1 0-4 16,8 0 9-16,2 3 4 16,2-1-4-16,1 0-2 15,6 0 2-15,1-2 0 16,4 0 0-16,3 0-2 16,-1 0 5-16,0 0-3 15,2 1 1-15,-4-1 0 0,-2 1 1 16,-3 1 5-16,-5-2-10 15,-4 0 3-15,-2 0 0 16,-6 0 2-16,-3 0-2 16,0 2-1-16,0-2 0 15,0 0 0-15,0 0-33 16,0 4-50-16,0-1-64 16,0 5 2-16,0-4-14 15</inkml:trace>
  <inkml:trace contextRef="#ctx0" brushRef="#br1" timeOffset="150987.557">6751 6316 410 0,'0'0'13'0,"0"0"31"0,0 0-6 16,0 0-27-16,0 0 7 16,0 0-1-16,-4-7 7 15,4 7 18-15,0 0-21 16,0 0-9-16,0 0 2 16,0 0-12-16,0 0-2 15,0 0 0-15,0 1 7 16,4 6-7-16,5 3 1 15,-2 0 3-15,0-1 5 16,0 4-7-16,2-4 3 16,2 2-4-16,1-2 1 15,1 2-4-15,2-1 4 16,3 0 0-16,4-1 1 16,1 0-2-16,7-3 7 15,2-1 2-15,1 0-10 0,4-3 10 16,1-2-4-16,4 0-5 15,1 0 5-15,4 0-6 16,-1-1 0-16,-1-5 0 16,-3 0 0-16,0 0 3 15,-2 0-3-15,-2-3 0 16,3 1 2-16,-2-2 2 16,-3-2-4-16,-2 0 1 15,-2 0 7-15,-4 2-2 16,-1-1-3-16,-6 2-3 15,0 1 14-15,-6 1-11 16,-3 2-3-16,-4 2-2 0,-5 1 2 16,-1 2 0-16,-2 0 0 15,0 0-1-15,0 0 0 16,0 0-7-16,0 0-7 16,0 0-4-16,0 0-5 15,0 0-22-15,0 0-60 16,0 4-37-16,0 5 94 15,0-2-146-15</inkml:trace>
  <inkml:trace contextRef="#ctx0" brushRef="#br1" timeOffset="152465.357">10156 6307 213 0,'0'0'87'16,"0"0"-47"-16,0 0-5 16,0 0-3-16,0 0 31 15,0 0-27-15,-5 0-23 16,5 1-12-16,0 3 18 15,0 0 9-15,8 5 39 0,3 0-27 16,5 1-14-16,2 3-17 16,0 0 0-16,3 1-8 15,6-1 10-15,3 1-10 16,4-3 7-16,6-1-7 16,3-1 3-16,2-2-8 15,4-1 9-15,4-3-1 16,1-1-1-16,3-2 3 15,-4 0-2-15,0 0 18 16,-2 0-18-16,-1 0 2 16,0-3 6-16,-1-5-6 15,-1 1 1-15,-6 1-6 16,-8-2 0-16,-7 0 2 16,-7 2 3-16,-8 0 2 15,-3 4-2-15,-6 0 1 0,-3 2 8 16,0 0 1-16,0 0 4 15,0 0-6-15,0 0-13 16,0 0 10-16,0 0-4 16,0 0-1-16,0 0 0 15,0 0-6-15,0 0 0 16,0 0 5-16,0 0-5 16,0 0-2-16,0 0-1 15,0 0-11-15,0 0-3 16,0 0-18-16,0 0-10 0,0 0 14 15,0 0 2 1,0 0 3-16,-2 0 14 0,-3 0-5 16,0 0-2-16,1 3-9 15,-1-3-19-15,1 1 16 16,-4 1-16-16,0 2 30 16,-2 1-12-16,-1 1-65 15,2-2-46-15,0-2-129 16</inkml:trace>
  <inkml:trace contextRef="#ctx0" brushRef="#br1" timeOffset="156537.482">10924 5381 535 0,'0'0'59'16,"0"0"40"-16,0 0-54 16,0 0 4-16,0 0 19 0,0 0-11 15,0 0-13-15,-8-7-16 16,10-8-28-16,10-5 1 15,6-2 0-15,3-3-1 16,3-4 9-16,0-2-8 16,-3 0-1-16,-4-3-10 15,-5 4 8-15,-5 3-9 16,-6 8 6-16,-1 5-6 16,0 6 5-16,0 7 5 15,0 1-4-15,0 0 2 16,0 0-11-16,-4 7-33 15,-7 13 9-15,-3 10 38 16,-2 9 1-16,2 0 3 16,-2 2 0-16,2-5 7 0,3-1-9 15,2-2 14-15,4-4-13 16,1-3 4-16,4-7-7 16,0-2 5-16,0-4-4 15,0-4-1-15,4-3 0 16,4-3-5-16,-2-1 3 15,6-2 2-15,3 0 3 16,3-2-3-16,0-7 0 16,-4-3 0-16,-4 0-16 15,-6 0 11-15,-4-3-1 16,0 0-4-16,-2 3-4 16,-10-1-25-16,-3 5 22 15,1 2 3-15,4 3 5 0,2 3 7 16,2 0-6-1,3 0-19-15,3 0 11 0,0 0-12 16,0 0 13-16,9 0 11 16,5 1 4-16,2-1 14 15,2 0-5-15,2 0 2 16,0-3 15-16,-3-4-23 16,-2-3 12-16,-3 1-2 15,-3-2-9-15,0-2 19 16,0-4-21-16,1 2-4 15,-3-1 4-15,-3 5 3 16,-2 3-5-16,-1 6 0 0,-1 2-1 16,0 0 1-1,0 0-12-15,0 0-16 0,0 0 5 16,0 6 8-16,0 7 15 16,0 2 7-16,0 0-5 15,0 1-1-15,0-1 5 16,3-2-5-16,5-3 5 15,-1-1-6-15,1-5 1 16,2-2-1-16,-2-2 1 16,2 0 14-16,3-2 15 15,1-8-12-15,1-2-4 16,0 0-11-16,-2-1-3 16,-3 0 4-16,1 3-2 15,-3-1-1-15,-1 2-1 16,1-2 3-16,-4-2 0 15,0 0-3-15,-2 2 0 0,-1-5-2 16,-1 1 2-16,0 0-5 16,0-2 3-16,0 1-7 15,0-2 8-15,-2 3-15 16,-4 4-5-16,-2 1-9 16,1 4-1-16,0 1 21 15,-2 4-8-15,2 1 7 16,0 0-28-16,-2 0-7 15,4 0 45-15,-1 7 1 16,3 1-4-16,2 3 0 16,1 2 2-16,0-1 0 0,0 1 2 15,3-1-1-15,7-1 1 16,2 0 4-16,3-1 7 16,4-4 11-16,1 3 1 15,1-3-14-15,-3-3 5 16,-2 1-7-16,-5-1-3 15,-2-1-3-15,1-1 3 16,-3 1 5-16,0-2-2 16,-2 0 3-16,-2 1 3 15,1-1-12-15,-2 2 0 16,-1 1-1-16,1 3 0 16,-2 7 0-16,0 1 0 15,0 4 4-15,0-2-3 0,0-2 3 16,0-3-3-16,0-4 0 15,0-2-1-15,0-3-5 16,4-2 4-16,4 0 1 16,2-1 0-16,2-10 5 15,1-5 4-15,0-2-3 16,-3-1-3-16,0 0-3 16,0 1 1-16,-1 0-1 15,-3 3 0-15,-3 2 0 16,-2 3-1-16,-1 1-7 0,0 2 3 15,-2 1-5 1,-5 1 0-16,0 2-7 0,1 1 2 16,3 0 12-1,1 1 3-15,2 1 0 0,0 0 0 16,0 0-7-16,0 0-14 16,2 3 18-16,4 9 3 15,3 3 1-15,1 4 1 16,-1 0 11-16,2 2 8 15,-1 0-10-15,0-1 2 16,-2 0-9-16,-1-2 11 16,-2 0-12-16,-3-3-3 15,-2-1 5-15,0-4-5 16,0-2 3-16,0-4-3 16,0-3 1-16,0-1-3 0,0 0 4 15,0-9-2 1,7-9 0-16,3-7-15 0,2-3-3 15,-1-4 10-15,1-1 8 16,0 1 2-16,-1 3 0 16,-1 3 27-16,0 5 0 15,-1 0-6-15,-1 2 3 16,0 0-18-16,-2 0 0 16,-1 1 0-16,-1-1 21 15,-1 4-21-15,0 2 1 16,-1 6 0-16,0 4-3 15,-2 3-12-15,2 0 3 0,-1 6-51 16,-1 15-9-16,0 12 57 16,0 9-19-16,0 6-69 15,0-2-149-15</inkml:trace>
  <inkml:trace contextRef="#ctx0" brushRef="#br1" timeOffset="157919.658">12076 5275 359 0,'0'0'181'0,"0"0"-82"15,0 0-6-15,0 0-25 16,0 0-6-16,0 0-11 16,19-31-33-16,-1 10 0 15,5-2-18-15,1-6 1 16,0-1 3-16,-2-3-4 16,-5-1 3-16,-6 1-6 15,-5 3 3-15,-6 6-5 16,0 7 2-16,0 9-6 15,0 6-7-15,-2 2 12 16,-9 3-21-16,-3 17 3 0,-5 6 20 16,0 6 2-1,3-1 0-15,2-2 1 0,8-3 1 16,3-5-2-16,3-4-8 16,0-6 4-16,4-4 2 15,7-4-4-15,3-3 6 16,5 0 4-16,4-7 1 15,2-8-3-15,-1-6-4 16,-1 1-1-16,-4 1-17 16,-5 2 16-16,-4 4-1 15,-1 4 3-15,-3 4 0 16,-2 3 2-16,1 2-4 16,1 0-2-16,1 0 1 0,0 5 5 15,1 7-8-15,0 2 7 16,-4 3-1-16,-2 0 2 15,-2 3 0-15,0-2 0 16,-2-2-1-16,-8-4-1 16,4-1 1-16,0-7-10 15,2-1-9-15,3-3-20 16,1 0 16-16,0-15-1 16,11-2-77-16,4-2 8 15,2 3 94-15,-1 3 0 16,2 4 11-16,-3 0 1 15,1 1-6-15,1 1 2 16,3 0-8-16,-4-1-6 16,-2 1 2-16,-1-2-10 0,-5 2 12 15,-2 0 2-15,-5 2 11 16,-1 2 31-16,-1 3-10 16,-16 0-32-16,-6 6-30 15,-2 9 7-15,-3 2 23 16,5 2 38-16,4 5-20 15,2-1-15-15,7-3 14 16,4 0 17-16,6-8-12 16,0-4-22-16,7-4 3 15,9-4 5-15,6 0 24 16,1-15-2-16,3-2-20 16,0-6-4-16,-4-2-6 15,-3 0 5-15,-5-2-10 0,-5 2 2 16,-4-1-3-16,-4-4-4 15,-1 4-4-15,0 1-10 16,0 8 24-16,0 7 1 16,0 7 12-16,0 3-9 15,0 0-4-15,0 5-9 16,-2 10 4-16,-2 7 5 16,-1 2 7-16,0-1 5 15,4-3-3-15,1-3 6 16,0-4-1-16,0-2 2 15,11-3-1-15,1-3-5 16,6-3 0-16,6-2 3 0,3 0-4 16,2-7 1-1,0-7-8-15,0-1 13 0,-5-3-15 16,-4-1-2-16,-6 0-4 16,-3 3-3-16,-8 1 5 15,-3 3-1-15,0 7 3 16,0 3-7-16,-1 0 9 15,-6 2 0-15,0 0 0 16,1 0 0-16,3 0 0 16,-1 0 1-16,2 0 0 15,1 0 0-15,-1 0-1 16,-1 0 4-16,1 0-4 16,-2 0 5-16,0-2 22 0,-3-3-20 15,3-4-1 1,-1-2-5-16,3-1-1 0,2-1-14 15,0 2-6-15,0 5 2 16,0 3-6-16,4 1-30 16,0 2-18-16,-1 0-32 15,-1 4-56-15,-2 3-185 16</inkml:trace>
  <inkml:trace contextRef="#ctx0" brushRef="#br1" timeOffset="158583.721">12784 5073 567 0,'0'0'12'0,"0"0"13"0,0 0-13 16,0 0-8-16,18-59 3 16,-6 38-3-16,-3-4 3 15,0-1-6-15,-1-3 1 16,-2 0-2-16,-2 3-17 16,-2 6 4-16,-1 11 8 15,-1 5 5-15,0 4-3 16,0 0-23-16,0 13 16 15,-9 8 10-15,-3 5 8 16,3 0 14-16,0-3 1 16,4-2 8-16,4-4-4 0,1-6-19 15,0-1-8-15,9-7 0 16,4-1 0-16,7-2 3 16,7 0 7-16,2-13-8 15,-1-3-2-15,-5 0 0 16,-6-4 0-16,-4 2 0 15,-6 0 5-15,-4 3-4 16,-3 3 4-16,0 4 14 16,-6 5 7-16,-7 3-19 15,-4 0-7-15,2 2 29 16,1 10-29-16,7 0-10 16,5 1-46-16,2-2-56 0,2-5-107 15,14-6-177-15</inkml:trace>
  <inkml:trace contextRef="#ctx0" brushRef="#br1" timeOffset="158817.536">13142 4806 352 0,'0'0'180'0,"0"0"-157"15,0 0 7-15,0 0-12 16,0 0 23-16,-59 61-5 15,54-38-14-15,2-1 7 0,3-2-20 16,0-1-3-16,0-7-6 16,7 0-2-16,7-6 0 15,4-4 2-15,6-2-11 16,5-1-39-16,2-14-135 16,-2-4-250-16</inkml:trace>
  <inkml:trace contextRef="#ctx0" brushRef="#br1" timeOffset="160144.93">13715 4724 535 0,'0'0'58'0,"0"0"39"15,0 0-9-15,0 0-30 16,0 0-1-16,0 0-20 16,-6-35-21-16,1 35-16 15,-5 10 1-15,-1 10 1 16,-2 5 20-16,4 4-11 16,2-4-11-16,6-3 0 15,1-4-2-15,0-7 1 16,1-5-1-16,8-6 2 0,3 0 0 15,6-7 1 1,0-10 3-16,2-6-4 0,-6-1-11 16,-6 2 3-16,-7 2 6 15,-1 7-9-15,0 3-2 16,-7 5-8-16,-2 3 7 16,0 2-13-16,2 0 3 15,2 2-1-15,3 4 17 16,2 1 0-16,0-1-4 15,6-1-1-15,8 1 13 16,5 0 0-16,4-4 2 16,4-2-4-16,-2 0 5 15,-2 0-2-15,-8 0-1 16,-8 0 0-16,-4 0 0 16,-3-2 6-16,0-1-6 0,0-3 1 15,0-2-1 1,-7-2-5-16,2-3 5 0,1-2 5 15,1-3-5-15,3 0-19 16,0 1-20-16,0 3-85 16,0 3-148-16</inkml:trace>
  <inkml:trace contextRef="#ctx0" brushRef="#br1" timeOffset="160512.724">13694 4767 383 0,'0'0'244'0,"0"0"-244"16,0 0-51-16,0 0-243 16</inkml:trace>
  <inkml:trace contextRef="#ctx0" brushRef="#br1" timeOffset="160845.734">13441 5014 574 0,'0'0'30'15,"0"0"-14"-15,0 0-15 16,0 0 0-16,0 0 2 16,0 0-3-16,35-5-5 0,-35 5-6 15,0 0-130-15,0 2-120 16</inkml:trace>
  <inkml:trace contextRef="#ctx0" brushRef="#br1" timeOffset="161674.835">13800 4871 362 0,'0'0'429'0,"0"0"-395"15,0 0-29-15,0 0-10 16,-66 55 10-16,36-37-4 16,-2-3 8-16,4-2-7 15,2-7-2-15,5-2 11 16,5-4 8-16,5 0 15 0,6-6-28 16,3-11-6-16,2-10-7 15,9-8 4-15,12-5-15 16,5-1-10-16,2 3-14 15,-3 1 16-15,2 4 11 16,-2 2 15-16,-2 2-2 16,-3 3 4-16,-1 3-2 15,-4 0 12-15,0 0-10 16,-5 0 25-16,-5 0-13 16,-3-2-4-16,-2 0-10 15,-6-3 0-15,-13 1-13 16,-3 0 8-16,-2 2-14 15,3 8 16-15,6 7 0 16,4 5 6-16,5 5 2 0,3 3-5 16,1 17-6-16,0 8-2 15,-1 8 8-15,3 1 5 16,0 2-3-16,5-4 8 16,4-1-10-16,2-2 13 15,0-4-13-15,4-3 7 16,0-1-7-16,3-2-6 15,-2-4 5-15,1 0 2 16,-2-2-1-16,-3-2 6 16,-3 4-6-16,-5 0-2 15,-4 3-2-15,0 4 4 16,0 5 7-16,-10 2-7 16,-2-1 0-16,3 0 0 0,0-9 4 15,2-3-2 1,4-9-4-16,1-3-2 0,2-7-6 15,0 0-5-15,0 0 6 16,0-8-1-16,9-12-17 16,4-6-113-16,4-7-43 15,-2-1 68-15,3 3-61 16,1 7 75-16</inkml:trace>
  <inkml:trace contextRef="#ctx0" brushRef="#br1" timeOffset="163345.3">14496 4486 524 0,'0'0'169'0,"0"0"-109"16,0 0-60-16,0 0 0 16,0 0 16-16,-80 60 17 15,50-33-14-15,6-1 11 16,6-3-10-16,6-4 0 0,9-2-20 16,3-3-8-16,0-4 8 15,12-2-2-15,11-5 2 16,6-3 0-16,8 0 11 15,-1-12-11 1,-2-3-10-16,-8 3-15 0,-11 5 25 16,-8 2 0-16,-4 4 3 15,-3 1-3-15,0 0-9 16,0 0-5-16,-10 10 5 16,-3 5 9-16,-1 0 7 15,5-3-3-15,4-1-4 16,5-3-8-16,0-1 7 15,0 0 0-15,3 0 1 0,8-1-8 16,3-1 7-16,3 1 1 16,-2-6 5-16,-1 0-3 15,-2 0-2-15,-4 0 2 16,-1-6 0-16,-3-3-2 16,-4-4 0-16,0-5-36 15,0-1-4-15,-3 2-42 16,-6 3 12-16,-2 5 22 15,3 3 48-15,3 6 8 16,0 0-4-16,4 1-4 16,1 9-6-16,0 3 6 15,1 1-6-15,11-1 4 16,4-3 2-16,0-4 22 16,3-2-22-16,-2-3 43 0,1-1-18 15,0 0 12-15,-3-5 1 16,0-2-15-16,-4-3-8 15,0 2-3-15,-1-2-11 16,0-1 22-16,-1 1-18 16,1-1 0-16,-2 2-9 15,-2-1 7-15,-2 2-6 16,-2-1 2-16,3 0 1 16,-3 0-2-16,-1-1-5 15,1-4 2-15,-2 1-1 16,0-1 1-16,0-3 4 15,0 3-15-15,-5 3 5 16,-6 2 9-16,2 5-2 16,-3 0-3-16,-1 4-1 0,2 0-4 15,1 0 11-15,0 0-1 16,5 4-13-16,2-1 15 16,1 1-9-16,2-1 13 15,0-2-5-15,0-1 2 16,0 0-1-16,0 0 24 15,0 0 25-15,0 0-9 16,0 0-14-16,0 0-13 16,0 0 21-16,0 0-14 15,0 0-11-15,0 0-7 16,-2 0 5-16,2 2-7 0,0 2-3 16,-1 4-9-16,-2 7 11 15,0 5 2 1,0 2 2-16,3 3 0 0,0-2-3 15,0-4 0 1,9-2 0-16,0-5 0 0,1-3-9 16,1-6 8-16,1-3 1 15,-1 0 0-15,2 0 1 16,2-9 2-16,2-6-3 16,-1-8 6-16,2-5 0 15,0 0-6-15,-3-4-6 16,-1-1-14-16,-1 3 3 15,-2 3 7-15,-4 6 10 0,1 2-6 16,-3 2 12-16,0 2-12 16,0 0 6-16,-1 1 0 15,2 0 6-15,0-1-6 16,0 1-3-16,1-1 1 16,0 2-12-16,-3 4-32 15,-1 3-35-15,-3 6-66 16,0 0-147-16</inkml:trace>
  <inkml:trace contextRef="#ctx0" brushRef="#br1" timeOffset="164503.205">14776 4657 638 0,'0'0'98'0,"0"0"-46"16,0 0-12-16,-10-63-17 16,11 37-19-16,14-5 4 15,3-8-1-15,5-4-6 16,-2-6-1-16,0-1 0 15,-4 2-1-15,-3 7 1 16,-2 10 4-16,-7 14-4 0,-3 11-2 16,-2 3 2-16,0 3-11 15,0 12-13-15,0 11 6 16,-7 13 16-16,-2 6 2 16,-2 5 0-16,1-5 0 15,5-6 7-15,3-9-4 16,2-8-3-16,0-6 6 15,0-4 4-15,0-3-9 16,5-2-1-16,4-2 0 16,4-2 6-16,6 0-5 15,4 0 10-15,4-12-9 16,2-3-1-16,2-3 3 16,-3-2-2-16,-1-3-1 0,-6 0-1 15,-6 2 0-15,-7 6 1 16,-4 6 0-16,-3 6 18 15,-1 3-9-15,0 0-10 16,0 0-20-16,0 12-1 16,-3 10 21-16,-4 4 2 15,1 1-2-15,1-4 5 16,5-6-4-16,0-5-1 16,0-4 0-16,0-5-6 15,7-3 3-15,5 0 6 16,10 0-2-16,8-9 9 15,1-4-7-15,1-2-3 0,-2 1-4 16,-7 0-2-16,-2 0 6 16,-6 3 0-16,-4 2 0 15,-6 4 0-15,-3 4-4 16,-2 1 4-16,0 0-5 16,0 0-7-16,0 3 4 15,-6 9 6-15,-2 3 2 16,2-2 9-16,4 1-7 15,2-1 2-15,0-3-4 16,6-3 0-16,12-7-2 16,11 0 2-16,9-2 9 15,5-13 2-15,1-4-10 0,-5-2-1 16,-8-2-7 0,-6 3 7-16,-11 6 0 15,-6 4 1-15,-6 6-2 0,-2 4-2 16,0 0-7-16,-15 2-23 15,-3 10 28-15,-4 5 5 16,1 2 6-16,3 2-6 16,3 1 1-16,4 0-1 15,4-3 4-15,2-4-4 16,4 0 2-16,1-4-8 16,0-4 4-16,0-1 1 15,3-6 1-15,6 0 0 16,3 0 43-16,3-15-4 15,4-3-17-15,0-6-5 16,2-5-16-16,-1-5 2 0,0-5 5 16,1-3-11-16,-3 0 6 15,-2 2 10-15,-5 8-13 16,-4 13 0-16,-6 11-4 16,-1 7 4-16,0 1-22 15,0 16-37-15,-8 14 51 16,-3 11 2-16,7 6 5 15,4 3-69-15,3-8-64 16,23-7-317-16</inkml:trace>
  <inkml:trace contextRef="#ctx0" brushRef="#br1" timeOffset="166059.457">15994 4455 753 0,'0'0'10'16,"0"0"40"-16,0 0-50 16,0 0 0-16,0 0-2 15,36-63-9-15,-9 43 0 0,-2-1-11 16,-1 1-1-16,-2 1 21 16,-4 2 4-16,-4 3-1 15,-5 5 17-15,-4 2-14 16,-2 6-4-16,-3 1-6 15,0 0-17-15,-4 5-58 16,-10 11 52-16,0 4 29 16,-1 3-1-16,5 3 2 15,6-1 5-15,4 0 9 16,0-2-11-16,2-3 7 16,12-6-11-16,4-2 1 15,3-6 1-15,1-3 0 16,-1-3 4-16,-2 0-4 15,-3-3 2-15,-1-8-4 16,-2-2 4-16,-2-1 1 0,0-2-5 16,-3 1-2-16,-1-1 2 15,0 1-3-15,-1-1 3 16,1 1 3-16,1 2-3 16,0 3-1-16,-1 3-5 15,5-1-2-15,-1 4 1 16,2 1 0-16,-1 1 7 15,1 2-2-15,-2 0 2 16,-2 4-6-16,-3 6 5 16,0 4-11-16,-6 2 12 15,0 5 6-15,0 0 7 16,-6 2 9-16,-3-3-14 16,-3 0 1-16,1-4 7 0,2-3-14 15,5-6 1-15,1-3-3 16,3-4-7-16,0 0-23 15,14-4 8-15,8-14 20 16,8-6-18-16,2-6-55 16,0-1-101-16,0 2 34 15,-5 5 62-15,0 4 74 16,-4 6 6-16,-7 3 16 16,-3 4-16-16,-8 1 6 15,-3 3-13-15,-2 1-2 16,0 0-69-16,-5 2 24 15,-8 0 54-15,-2 0 35 0,-4 11-32 16,1 1 73-16,-1 3 28 16,3 3-42-16,1 3-29 15,1 1-6-15,5-1-9 16,3-1 12-16,5-4-12 16,1-5-18-16,0-3 0 15,7-6 8-15,5-2 17 16,5 0 25-16,2-10-12 15,3-8-34-15,1-4-4 16,-2-4 6-16,0-2-7 16,-6-1 2-16,-2 0 8 15,-6 2 11-15,-2 1-10 16,0 3-10-16,-1 5 16 0,-1 4-15 16,-1 7 6-16,-2 4-6 15,0 3-1-15,0 0-1 16,0 5-24-16,0 6 15 15,0 8 8-15,0 0 4 16,-4 1 10-16,2 0 2 16,2 0 9-16,0-5-15 15,0-1-8-15,0-4 2 16,6-4-2-16,4-4 2 16,7-2-2-16,5 0 10 15,1-5-5-15,4-10-4 16,0-5 1-16,1 0-3 15,-2-3 1-15,-2 5-21 16,-7 6 5-16,-9 5-5 16,-7 5 2-16,-1 2-8 0,-2 0-97 15,-16 8 120-15,-3 2 4 16,-2 2 8-16,7-3 12 16,1 0 25-16,6-3 8 15,3-2-10-15,4 0-23 16,2-3-10-16,0-1-10 15,0 0-7-15,2 0-35 16,10 0 38-16,1-5-4 16,3-5-50-16,-3 1-24 15,-5-2 43-15,-2 1 6 16,-5 0-29-16,-1-1-138 0</inkml:trace>
  <inkml:trace contextRef="#ctx0" brushRef="#br1" timeOffset="166946.283">16903 4312 407 0,'0'0'100'0,"21"-56"-38"0,-9 26-34 16,-1 3 0 0,-1 4 14-16,-4 4-14 0,-4 8 16 15,-2 5 6-15,0 4-29 16,0 2 8-16,0 0-29 15,-4 0-23-15,-9 3 8 16,-2 10 3-16,-3 0 12 16,6 0 0-16,1-2 0 15,4-1 0-15,5 0-3 16,2-2-5-16,0-2 2 16,0 0-3-16,12-3 8 15,4 0-1-15,1-2 2 16,2-1 0-16,-1 0 0 15,-2 0 2-15,-7 0-3 16,-3 0 1-16,-3 0-1 0,0 3-3 16,-3 5-4-1,0-1 8-15,0 1 4 0,0-2 11 16,0 2-4-16,0-5-11 16,3-1 0-16,5 0 0 15,6-2 0-15,5 0 7 16,7-3-3-16,2-9 0 15,-1-3-4-15,-1-2-6 16,-3-2-3-16,-4-1 8 16,-5 1-1-16,-5-2-5 15,-7 3-6-15,-2 0 2 16,0 6 8-16,0 3 2 0,-2 3 1 16,-1 3 20-16,3 3-5 15,-2-1-14-15,1 1 18 16,1 0-13-16,0 0-1 15,0 0-5-15,0 0 0 16,0 0-5-16,0 0-12 16,0 0-13-16,0 0 6 15,0 6 15-15,0 1 4 16,0 0-39-16,0 1-69 16,0-2-48-16,0-1-88 15</inkml:trace>
  <inkml:trace contextRef="#ctx0" brushRef="#br1" timeOffset="167900.298">16937 4189 390 0,'0'0'77'0,"0"0"-76"16,0 0 0-16,60-51 0 16,-43 42 1-16,-4 2 7 15,0 2 25-15,3 0 18 16,-1 4-34-16,1-3-8 16,1 4-8-16,-2 0 2 15,-3 0-4-15,-1 0 0 16,-6 0 0-16,-3 0 1 15,-2 0-4-15,0 0 0 0,0 0-7 16,-18 8 6-16,-5 5 4 16,-4 0 17-16,4 2-5 15,4 0 13-15,5 0 20 16,4 0-37-16,6 2 2 16,3-1-3-16,1-3-7 15,1-1-4-15,11-1 3 16,4-3 2-16,3-5-2 15,3-1 2-15,-1-2 0 16,0 0 14-16,-1 0-12 16,-6-4 18-16,-3 1-2 15,-2-4 18-15,-1 2-5 16,-1-1-27-16,-1 2-3 0,-3 2 1 16,-2-1 1-16,1 1-5 15,-2 0 3-15,1 2 5 16,-1 0-7-1,0 0-6-15,0 0-6 0,3 4-1 16,1 8 12-16,0 5-2 16,2-1 6-16,1 0-1 15,3-3 0-15,0-3-2 16,3-5-2-16,1-4 2 16,5-1 7-16,1-7 15 15,1-11-11-15,0-5-1 16,-4-4-8-16,0-5-2 15,-1 0-4-15,2 0-14 0,-2 5 1 16,-2 8 0 0,-4 8 4-16,-6 9 3 0,-2 2 9 15,0 2-9-15,-2 15-3 16,0 8-2-16,-4 3 15 16,-8 4 13-16,-1 0 11 15,1-1-6-15,1-2 0 16,3-5-10-16,2-4-1 15,4-4-7-15,2-6-6 16,0-4-35-16,18-6-54 16,18 0-34-16,15-17-249 15</inkml:trace>
  <inkml:trace contextRef="#ctx0" brushRef="#br1" timeOffset="167998.224">17721 4308 473 0,'0'0'148'0,"0"0"-74"15,0 0-32-15,0 0-12 16,0 0-29-16,0 0-1 15,-2 23-62-15,-18-12-291 16</inkml:trace>
  <inkml:trace contextRef="#ctx0" brushRef="#br1" timeOffset="170443.192">16885 6325 350 0,'0'0'45'0,"0"0"10"15,0 0 23-15,0 0-36 16,0 0 6-16,0 0 4 15,0 0-8-15,0 0-31 16,-5-22-2-16,5 22-11 16,0 5-1-16,3 9-3 15,7 5 8-15,0 1 5 16,2 1-9-16,1 0 0 16,4-3 4-16,1-4 0 15,6-3-1-15,3-5 15 16,5-3-7-16,5-3-1 15,6 0-2-15,3-2-6 0,1-10 3 16,0-3-5 0,-2-2 0-16,-3-1-20 15,-8-1-10-15,-7 4-22 0,-7 0-29 16,-7 3-106-16,-10 1-116 16</inkml:trace>
  <inkml:trace contextRef="#ctx0" brushRef="#br1" timeOffset="172059.449">3609 6372 233 0,'0'0'53'15,"0"0"-53"-15,0 0 1 16,0 0 0-16,0 0 23 16,0 0 16-16,0 0-16 15,18 0 0-15,-11 0-9 16,6 0-6-16,1 0 26 16,9 0-1-16,4 0 4 15,3-2 5-15,7-1-20 16,0-3-10-16,2 0 6 15,-1-3-12-15,-1 3 0 0,-2-2-6 16,-2 1 6 0,-3-1-5-16,-9 4-2 0,-7 1-14 15,-7 3-37-15,-7 0-56 16,0 0-9-16,-6 0-127 16</inkml:trace>
  <inkml:trace contextRef="#ctx0" brushRef="#br1" timeOffset="172300.781">3745 6377 461 0,'0'0'53'0,"0"0"19"16,0 0-72-16,0 0-1 15,0 0-9-15,0 0 10 16,57-25 10-16,-25 17-10 16,0 4-8-16,0-1-27 15,-1 4-87-15,-5-4-94 16</inkml:trace>
  <inkml:trace contextRef="#ctx0" brushRef="#br1" timeOffset="174653.776">1163 6822 324 0,'0'0'26'16,"0"0"21"-16,0 0-25 15,0 0 4-15,0 0 30 0,0 0 25 16,-13-64-6 0,10 54-9-16,0 0-28 0,-1 5-7 15,4 5 1-15,-2 0-8 16,2 0-18-16,0 0-6 15,0 0-12-15,2 0-10 16,13 3 2-16,6 3 20 16,11-2 2-16,4-2-1 15,11-2 1-15,-1 0 2 16,-2 0 3-16,-5 0-7 16,-7 0 0-16,-7-3-3 15,-3-2 3-15,-6 3 0 16,-4 0-3-16,-5 0 3 15,-4 1 0-15,0 1 0 0,-3 0-22 16,0-2-20 0,6-3-18-16,0-4-46 0,0-8-102 15</inkml:trace>
  <inkml:trace contextRef="#ctx0" brushRef="#br1" timeOffset="174925.01">1442 6550 482 0,'0'0'136'0,"0"0"-99"16,0 0-37-16,0 0-74 15,0 0 47-15,0 0 27 16,62 18 11-16,-32-11-11 0,0 3 14 16,-1 2-14-16,-2 1 0 15,-6 4 1-15,-3 2 5 16,-7 3-5-16,-5 2 5 15,-6 5-6-15,0 5 0 16,-9 4 3-16,-13 7 5 16,-3 2-6-16,-2 2-2 15,2-2-12-15,9-4-76 16,16-11-125-16</inkml:trace>
  <inkml:trace contextRef="#ctx0" brushRef="#br1" timeOffset="176872.099">6931 7119 280 0,'0'0'90'0,"0"0"-82"15,0 0 11-15,0 0-14 16,0 0 2-16,0 0 13 0,0 0 11 16,-6 0 22-1,6 0 7-15,0 0-24 0,0 0-4 16,0 0-6-16,0 0-26 16,0 0-2-16,0 0-6 15,0 0-11-15,6 0 19 16,8 2-2-16,-1 3 4 15,8-1-6-15,-1 0 0 16,2-1 4-16,-1-1 0 16,3 0 11-16,-1-2-11 15,2 0 0-15,5 0 1 16,-1 0-9-16,0 0 12 16,3 0-4-16,-2 0 4 15,-3 0-2-15,0 0-1 16,0 0 9-16,-3-1-10 0,0 0 0 15,-3 0 3 1,-1 0-5-16,-1 0 4 0,1-1-2 16,-1-2 1-16,1 1 0 15,-1 1 4-15,-2-2-5 16,-1 3-3-16,-7-2 3 16,3 3 1-16,-4 0-1 15,0 0-1-15,1 0-31 16,4 0-17-16,3 3-57 15,7 2 6-15,2-1-87 16</inkml:trace>
  <inkml:trace contextRef="#ctx0" brushRef="#br1" timeOffset="177629.274">12094 7236 319 0,'0'0'89'0,"0"0"-27"15,0 0 9-15,0 0-39 16,0 0-28-16,0 0 7 16,0 0-6-16,40-8-3 15,-20 5 7-15,3 0-6 16,2 3-3-16,4-1 1 16,1-2 0-16,2 2 0 15,-2-1-1-15,2 0-8 16,0 1-7-16,2 1-32 15,2 0-44-15,-3 0-59 16</inkml:trace>
  <inkml:trace contextRef="#ctx0" brushRef="#br1" timeOffset="180647.101">18888 2251 356 0,'0'0'92'16,"0"0"30"-16,0 0-63 15,0 0 34-15,0 0-31 16,0 0-35-16,0 0-24 15,-16-24-3-15,15 44-8 16,0 13 8-16,1 11 4 16,0 8 17-16,-2 0-12 15,-1 2 2-15,0 0 2 16,-1-3-12-16,-1-5 7 16,-1-7-7-16,1-10 0 15,2-8 4-15,0-9-5 16,2-7 0-16,1-4 3 0,0-1 2 15,0 0 24-15,0 0 5 16,0-14-15-16,6-11-19 16,5-11-3-16,2-9-40 15,0-3 16-15,-3-1-7 16,-3 3 23-16,-1 6-3 16,-1 4 12-16,-1 9 2 15,3 3-1-15,-2 6-1 0,4 7 2 16,2 1-8-1,2 7 8-15,5 0-4 16,6 3 4-16,3 0-2 16,9 0 1-16,9 6 1 0,12 3 0 15,15 0 0-15,12 0 0 16,19 2 4-16,10-3-4 16,14-1 0-16,10-4-28 15,9-2 9-15,3-1 6 16,3 0 4-16,0-3 6 15,2-5 2-15,3 1 1 16,-2 2 0-16,-4 1 1 16,-8 4 5-16,-3 0 3 15,-5 0 2-15,0 4 2 16,4 2-8-16,-3 0 1 0,-2 2-10 16,-7 1 8-16,-10 0-4 15,-9 0 1-15,-11 0-1 16,-12 3-1-1,-11 1-5-15,-11 1 6 0,-6-2 0 16,-8 0 1-16,-5-1-1 16,-3-5 0-16,-5-1 3 15,-1-1-4-15,-8 0 1 16,-5-3 0-16,-8 0-1 16,-5 0 9-16,-6-1-4 15,-3 0-4-15,0 1 4 16,0-1-7-16,0 1 3 0,0 3-1 15,0 5-5 1,6 3 4-16,0 8 2 0,0 2 0 16,0 4-2-16,0 3 2 15,-2 3 0-15,-2 7 3 16,1 3-7-16,0 6 16 16,-3 9-8-16,0 3-4 15,0 6 0-15,-10 5 7 16,-6 0-7-16,-3-2 0 15,-2-8 5-15,0-13-5 16,2-16 2-16,3-11-9 16,2-7 6-16,-2-9 0 15,-2-3-13-15,-9-2 14 0,-5-1 0 16,-13-11 23 0,-10-4-21-16,-11-1-2 0,-7-1 7 15,-6 3-27-15,-6 2 40 16,-6 0-14-16,-8 3-6 15,-9-3-31-15,-10-1 15 16,-12 0 8-16,-11-2-27 16,-18-1 23-16,-10-2-33 15,-11-3 45-15,-3 0 8 16,6-3-5-16,9 3 38 16,8-1 6-16,7 2-46 15,0 0 12-15,4 1-5 16,1 0-4-16,7 0-4 15,4-1-9-15,9 3-5 16,8 0 3-16,8 0 11 16,17 0 11-16,17-1-11 0,15 0 4 15,19 1 14-15,12 2-16 16,12-2 1-16,7 3-3 16,7 2-10-16,4 2 10 15,2 6 32-15,0 1-27 16,0 3 9-16,0 0-14 15,0 1-2-15,0 0-1 16,0 0 6-16,0 0-2 16,0 0-1-16,0 0 9 15,0 0-8-15,0 0-1 16,0-1 24-16,-2-5-5 0,-3 0-16 16,-1-3-3-16,1 2 10 15,1 0-9-15,1 3 16 16,3 2-16-1,0 1-2-15,0 1-9 0,0 0-95 16,12 5-46-16,12 7-30 16,14-4-54-16</inkml:trace>
  <inkml:trace contextRef="#ctx0" brushRef="#br1" timeOffset="183736.245">21582 2032 308 0,'0'0'89'0,"0"0"-31"16,0 0-52-16,0 0 2 0,0 0-7 15,0 0 2-15,0 0 7 16,1-1 5-16,-7 1 27 16,-4 0 6-16,-1 0-4 15,-4 0-7-15,-3 0-18 16,-3 0 5-16,-6 0-18 16,-8 0 6-16,-7 0-11 15,-8 0 13-15,-6 0-14 16,-13-2 0-16,-6-2-5 15,-5 1 13-15,5-1-4 16,9 3-2-16,9 1 4 16,5 0-2-16,-1 0-1 15,1 0 1-15,1 8-4 16,1 0 2-16,-1 3-2 16,-2 1 0-16,-3 0 0 15,3 3 3-15,1-2-3 0,3 1-1 16,-2-1 1-16,1-1 3 15,5 1-3-15,3-3 1 16,12-1 4-16,7 2-3 16,1 0-2-16,0 3-3 15,-2 3-2-15,-3 2 5 16,-2 3 3-16,1 7-3 16,-4 1 0-16,-1 3-2 15,-2 0 7-15,1-2-3 16,4-1-2-16,5 0-1 15,2 2 0-15,5 0-5 16,4-2 4-16,3 0-3 0,0 1 5 16,2-2-6-16,0 2 6 15,-3 3 0-15,-1 1 10 16,2 1-7-16,-1 0-2 16,4 4-1-16,4 1-4 15,3 2 4-15,1 2-2 16,8 2 2-16,10 2-11 15,7 0 11-15,2 0 0 16,5-1-1-16,5-6 1 16,2 6 0-16,2-1 6 15,4 0 2-15,1 0-8 16,6-4 4-16,3-2-5 0,7 0 1 16,9-4 0-1,5-4-2-15,8-2 1 0,7-6 2 16,4-3-5-1,1-5 8-15,0-4-8 0,-5-1-11 16,0-5 5-16,-3 1-14 16,-2-2 24-16,-6 0 2 15,-2 0 9-15,-3 0-1 16,-1 0-9-16,3-3 2 16,-2 0-3-16,1-3-4 0,-2 0-3 15,1 0 7 1,0 0 7-16,-2 0-7 0,-4-9 0 15,-8 1 3 1,-5-1-3-16,-11-2 0 0,-5-2 11 16,-8-2-9-16,-5-1 1 15,-3-5-6-15,-3-1 8 16,2-4-10-16,-4-4 1 16,0-5 4-16,-2-2-8 15,-3-1-10-15,-6 1 15 16,-1-3 5-16,-3 0-2 15,-2 2 24-15,1-3-23 16,-2 4 15-16,0-2-3 16,-1-1-11-16,0-1-2 15,0-6-9-15,0-1 9 0,0-1 9 16,-1 2-9-16,-5-1 5 16,-4-3-5-16,2 1 0 15,-1-1 0-15,-4 3-3 16,1 6 3-16,-3 1 17 15,-1 0-15-15,2 5 11 16,0 0-13-16,0 2 3 16,1 0-3-16,1 3 0 15,-1-1 4-15,-1 1-12 16,-1-3 10-16,-1-3-4 16,2 0 4-16,-4-2-2 15,1 3 2-15,2 3 0 0,-1 8-1 16,4 2-1-1,-1 5 0-15,-1 1-1 16,-1 2-3-16,-2-1-1 16,-5 1 0-16,-2 3 4 0,-3-2 1 15,-5 2 0-15,-1 2 0 16,-2 1 0-16,1 1 1 16,0 1-1-16,2-1 1 15,1 1 0-15,1 0 3 16,3 2-4-16,-3-3 0 15,0 1 2-15,1 0-2 16,-1-2 5-16,-4 0-9 16,1-1 8-16,-7 2-3 15,-1 0 0-15,3 1 2 0,-1 3-2 16,2 1-2 0,1 3 2-16,-3 0-4 15,1 1 3-15,-1 7 0 16,0 3 0-16,0 0 5 15,0 1-8-15,1 0 3 0,2 0 0 16,4-2-3-16,5 0 2 16,5 1 1-16,3-2-6 15,5 0 6-15,3 0-1 16,1-2 0-16,4 1-13 16,3-2 2-16,1 1-27 15,2 1-14-15,0 3-13 16,2-1 6-16,9 2-64 15,3-6-72-15</inkml:trace>
  <inkml:trace contextRef="#ctx0" brushRef="#br1" timeOffset="186316.108">18269 2041 570 0,'0'0'31'0,"0"0"42"15,0 0-45-15,0 0 0 16,0 0 9-16,0 0-19 16,0 0-8-16,-16-37-10 15,13 37-6-15,0 1-3 16,-3 16-9-16,-3 7 18 0,-2 8 9 16,0 3-9-1,2 0 2-15,6-3-4 0,3-5 2 16,0-4-10-16,0-6 5 15,7-5 5-15,4-5 0 16,1-4 2-16,6-3 5 16,7 0 8-16,7-8-7 15,8-9-4-15,6-2-4 16,4 0-15-16,4 0-65 16,-1-1-167-16</inkml:trace>
  <inkml:trace contextRef="#ctx0" brushRef="#br1" timeOffset="187750.719">22982 2167 555 0,'0'0'59'0,"0"0"-59"16,0 0-39-16,0 0-12 15,0 0 49-15,-2 62 2 16,2-39 5-16,0-3-4 15,0-3-1-15,0-4 0 0,0-7 0 16,0-1 0-16,0-5 14 16,0 0 12-1,0 0 27-15,0 0 14 0,0-2-8 16,0-8-43-16,0-2-14 16,0-1-2-16,-10-2-11 15,-7 3-9-15,0 5 20 16,-1 1 7-16,9 4-1 15,0 2-6-15,3 4-6 16,3 9-33-16,0 5 3 16,3 0 11-16,0 0 1 15,15-3 22-15,2-3 2 16,3-1 5-16,-1-7-4 16,-1-3 0-16,-2-1 11 15,-5 0-12-15,-3-3 1 0,-4-7-4 16,-4-1 1-16,0 1-52 15,-17 4-69-15,-7-1-120 16</inkml:trace>
  <inkml:trace contextRef="#ctx0" brushRef="#br1" timeOffset="188753.523">23371 2175 621 0,'0'0'22'0,"0"0"42"16,0 0-61-16,0 0-3 15,0 0-9-15,0 0 9 16,-81 23 7-16,44-1-4 16,2 3 2-16,4-3 4 15,6 1-2-15,6-4-6 16,7-4-1-16,2-4 0 16,7-5-3-16,1-4-18 15,2 0-15-15,0-2-24 16,0 0 24-16,0 0 36 0,0-4-1 15,2-7-2 1,3 2-15-16,0 2-9 16,1 4 27-16,-4 3 52 0,1 0-21 15,1 0-21 1,5 0 1-16,1 10-8 0,4 5 11 16,1 2 0-16,1 1 3 15,1 1-17-15,1 1 7 16,-1-2-6-16,-1 2-1 15,-2-1-60-15,-11-5-127 16,-3-5-192-16</inkml:trace>
  <inkml:trace contextRef="#ctx0" brushRef="#br1" timeOffset="189466.3">18399 1903 609 0,'0'0'91'0,"0"0"-57"15,0 0-34-15,0 0-41 16,0 0 37-16,-28 58 8 15,9-31 21-15,-2 2 1 0,0 0-18 16,4-1 2-16,-1-2 5 16,5-4-14-16,1-2 6 15,1-2-7-15,4-5 0 16,0-1 0-16,2-4-43 16,1-3-12-16,-2-3-59 15,-3-2-68-15,2 0-36 16</inkml:trace>
  <inkml:trace contextRef="#ctx0" brushRef="#br1" timeOffset="189625.061">18184 2158 178 0,'0'0'93'0,"0"0"-76"15,0 0 29-15,0 0 34 16,0 0-13-16,0 0 17 16,19 70-27-16,-2-49-31 0,4-1-8 15,4-2-9-15,3 2-5 16,6-3-4-16,2 4-13 15,6-3-128-15,-1-4-181 16</inkml:trace>
  <inkml:trace contextRef="#ctx0" brushRef="#br1" timeOffset="191533.565">20249 5158 685 0,'0'0'36'15,"0"0"-18"-15,0 0 8 16,0 0-26-16,0 0-3 16,0 0-28-16,-10-7 31 15,31 7 0-15,15 3 10 16,21 1-5-16,16-1 2 15,12-2-3-15,8 0-1 16,1-1-2-16,2 0 3 16,2 0-4-16,1 0 0 0,-2-1 8 15,-3-7-16 1,4 0 8-16,-3-2 0 0,-4-1 0 16,1 2 0-16,-7 1-10 15,-7 3 7-15,-5 0 0 16,-11 2 1-16,-12 1-1 15,-9-1 5-15,-8 0-2 16,-4 1 0-16,-2 0 0 16,-3 0 4-16,-1-1-4 15,0-1 3-15,2-2-3 16,0 0 1-16,-1 2 1 16,0 0 4-16,-2 4-4 15,-3 0-3-15,-3 0 1 0,-1 8-1 16,-5 4-5-16,-1 5 4 15,-3 5 2-15,-1 6 0 16,-3 7 0-16,-2 4 10 16,0 9-7-16,0 4 8 15,0 8-1-15,0 2-10 16,0 9 10-16,5 5-10 16,6 3 0-16,1 6 13 15,0-4 3-15,-4-6-10 16,-6-6 0-16,-2-10-2 15,0-7-7-15,0-8 6 16,0-6 1-16,-7-8 1 0,-2-6-4 16,2-9-1-16,0-7 0 15,-1-7-5-15,-7-1 1 16,-17 0 4-16,-19 0 29 16,-20-5-23-16,-17-2-6 15,-14-2 0-15,-15-2-2 16,-10 3-6-16,-13 0 5 15,-5 3-8-15,5 1 11 16,7 2 0-16,8 0 2 16,2 2 9-16,6 0-14 15,1 0 3-15,1 0-3 16,3 4 0-16,0-4 6 16,-2 0-14-16,-1 0-6 15,-2 0 17-15,4-7 1 0,10-1-1 16,13 0-2-16,12 2 2 15,10 2 1-15,8 1-1 16,8 1-14-16,10 0 14 16,6-2-10-16,3-1 20 15,3-3 1-15,1-1-7 16,-1-3 6-16,5-5 18 16,3-1-27-16,6-3 6 15,8-3 9-15,6-7-11 16,2-6-5-16,9-8 3 15,8-11-2-15,7-7 5 0,1-12-6 16,0-3-2-16,-4-4 1 16,1 1 2-16,-5 8 0 15,-1 4 7-15,-3 4-7 16,0 6-2-16,1 4 7 16,1 5-6-16,5 8 2 15,2 3-1-15,2 6-1 16,2 6 1-16,-3 6-2 15,-3 4 0-15,-6 7 1 16,-9 5 0-16,-1 4-3 16,-3 1-18-16,2 0-8 15,5 12 6-15,1 6 23 16,7 6-5-16,2 3 7 16,8-1-2-16,8-1 0 15,11-4 0-15,12-2 0 0,14-6 0 16,14-3 2-1,11-1-2-15,9-5 0 0,2 0-10 16,5-2-30-16,-4 0-33 16,-5 0-37-16,-5 0-73 15,-16-1-76-15</inkml:trace>
  <inkml:trace contextRef="#ctx0" brushRef="#br1" timeOffset="192615.033">19625 5809 722 0,'0'0'18'15,"0"0"18"-15,0 0-28 16,0 0-8-16,0 0-11 16,0 0 11-16,-4-54 3 15,22 32-3-15,12-4-5 16,9-1 3-16,10 3-4 15,3 6-5-15,0 11-1 0,-1 7 12 16,-4 0-6-16,-4 11 6 16,-4 6-3-16,-2 1 2 15,-1 2 1-15,-1 0-1 16,1-2 1-16,3-4 0 16,-1-3 0-16,1-4 0 15,2-4 0-15,2-1 3 16,2-2-5-16,-2 0 4 15,-4 0-2-15,-3 0 0 16,-3 0-1-16,-2 0 1 16,-2 0 0-16,2 3-2 15,-1 0 2-15,2 1-2 16,2 0-2-16,-2-1 2 16,-1 2-5-16,-3 2 7 0,-3-2-4 15,-3 1 3-15,-1 0 1 16,3 0 1-16,2-1 0 15,7 0-2-15,4 0 0 16,4-2 0-16,3-2-6 16,-1-1-16-16,-4 0-25 15,-6 0 27-15,-3-1 1 16,-6-2 19-16,-4-3-1 16,-4 4 2-16,-6 0 21 15,-2 0-7-15,-2 2-4 16,1 0-9-16,5 0 8 15,4 7-15-15,3 2 12 16,5 1-6-16,3 0 1 0,6-1 1 16,3 0-1-1,4-3 2-15,4-1-2 0,-3-3 3 16,0 0-4-16,0-2 0 16,-5 0-4-16,-2 0-2 15,-2 0 5-15,-7-3-3 16,-5-3-3-16,-4 3 4 15,-7 0 3-15,0 1 0 16,-2 0 1-16,0 0 0 16,-1-1-2-16,3 0-1 15,3 0 2-15,4-1 5 16,5-3 16-16,3 0-11 16,2-2 2-16,4 1-10 15,-3-1 8-15,0-1-10 16,-3 2-3-16,0-2-12 0,0-1-65 15,-6-5-202 1</inkml:trace>
  <inkml:trace contextRef="#ctx0" brushRef="#br1" timeOffset="199725.465">7045 7157 238 0,'0'0'47'16,"0"0"-47"-16,0 0-23 15,0 0 0-15,0 0 23 16,0 0 22-16,0 0 42 15,0 0 0-15,0 11-19 0,0-11 8 16,0 1-18-16,0-1-23 16,0 2-11-16,0 3-2 15,10-1 2-15,3 1 4 16,5 0 17-16,3-1-10 16,6-2 0-16,4-1 16 15,6-1-4-15,4 0-11 16,0 0 7-16,-2-1-10 15,1-5 12-15,-1-2-11 16,-5 0-3-16,1 2-8 16,-8-1 16-16,-2 2-10 15,-5 1-4-15,-5-1-2 16,-6 5 0-16,-1-2-1 16,-3 2-4-16,3 0-32 15,-2 0-18-15,0 4-20 0,1 4-51 16,0 0-15-16</inkml:trace>
  <inkml:trace contextRef="#ctx0" brushRef="#br1" timeOffset="201780.332">862 8017 198 0,'0'0'0'0,"0"0"45"0,0 0-26 16,0 0-14-16,0 0 15 15,0 0 25-15,-16-9 11 16,14 8 28-16,2 1-27 16,0-2-5-16,-2 2-16 15,2 0-16-15,0 0 10 16,0 0-26-16,0 0-2 16,0 0-4-16,2 0-7 15,14 0 9-15,10 0 9 16,7 0-3-16,6-2 2 15,4-3-1-15,0 0-4 16,-2-3 1-16,-4 1 0 16,-6 3-3-16,-3-1 2 15,-8 1-3-15,-2 1 0 0,-4 0 1 16,-7 1 1 0,-3 0 4-16,-4 2-6 0,0 0 0 15,0 0 6-15,0 0-3 16,0-2 4-16,0-2 0 15,0 0-7-15,0-7-2 16,-4 1-21-16,-5-2-1 16,-3 2-3-16,-3-1-9 15,-1 3 4-15,-3 1-8 16,3 1 38-16,3 1 2 16,3 3 6-16,8 0 18 15,0 1 0-15,2 1-22 16,0-2-2-16,0 2-22 0,12-2 22 15,6-2 1 1,7 3 7-16,2 1-4 0,-2 0 4 16,0 0-7-16,-4 0-1 15,-3 4 13-15,-7 2-12 16,-1 4-1-16,-7 1 0 16,-3 0-2-16,0 5-3 15,-1 1 5-15,-11 3 6 16,-3 1 7-16,1-1 2 15,2-2-5-15,6 0-10 16,3 0 0-16,3 0-42 16,4 0-111-16,15-3-3 0,6-6-102 15</inkml:trace>
  <inkml:trace contextRef="#ctx0" brushRef="#br1" timeOffset="207374.85">10123 8031 200 0,'0'0'19'15,"0"0"35"-15,0 0-20 16,0 0-9-16,0 0 3 15,0 0-10-15,0 0 19 16,-8-36-9-16,8 35-12 16,0 1 21-16,0 0-27 15,0 0 0-15,0 0-10 16,0 0-7-16,2 0 6 16,14 0 1-16,7-1 3 15,8 1 0-15,2-4 2 16,5 2-5-16,3-1 0 15,0 0 2-15,3 2 2 16,-2 1-3-16,2-2-1 0,2 2 0 16,-1 0 1-16,3 0 1 15,-5 0 0-15,1 0 3 16,-4 3-1-16,4-2-4 16,1 1 5-16,5-1 3 15,5 1-3-15,2 0 30 16,0-1-32-16,-3 3 4 15,-1-1 3-15,-1 2-7 16,-2-2-3-16,4 0 22 16,-3-1-18-16,-3-1 3 15,-2-1-3-15,-4 0 20 0,0 0-22 16,-4 0-1-16,-4 0 18 16,-3 0-19-16,-7 0 2 15,-4 0 4-15,-4 0-6 16,-5 0 9-16,-2 0-2 15,-4 0 0-15,-1 0 2 16,-1 0-6-16,-1 0-3 16,-1 0 2-16,-1 0-4 15,0 0 12-15,0 0-13 16,0 0 10-16,0 0-8 16,0 0 2-16,0 0 4 15,0 0-5-15,0 0-1 0,0 0-15 16,0 0-20-16,2 0-43 15,-1 0-134 1,0 1 22-16</inkml:trace>
  <inkml:trace contextRef="#ctx0" brushRef="#br1" timeOffset="209282.853">15169 7618 336 0,'0'0'64'0,"0"0"-15"15,0 0-32-15,0 0-10 16,0 0 29-16,0 0 24 16,0 0 2-16,-3 0-5 0,3 0-37 15,0 0-4-15,0 0-16 16,0 0-13-16,8-2 13 15,12-2 3-15,12-3 1 16,7-3 4-16,3-1-5 16,-2 2-1-16,-6 0-2 15,-4 2 2-15,-7 0-4 16,-3 1 1-16,-7 0 1 16,-2 3 9-16,-4-1-9 15,-5 1-8-15,-2-1 8 16,0 1 2-16,0-1 4 15,0 0-12-15,0 0 6 0,0 0-21 16,-6-1-9 0,-1-1-43-16,-1 2-56 0,-4-2-66 15</inkml:trace>
  <inkml:trace contextRef="#ctx0" brushRef="#br1" timeOffset="209588.952">15240 7432 546 0,'0'0'5'16,"0"0"-5"-16,0 0-6 16,77-12 6-16,-45 12 1 15,-1 0-1-15,-1 6 0 0,-1 3-4 16,-3 0 8-16,-4 4-4 15,-3 4 2-15,-5 1 3 16,-5 0-5-16,-3 3 0 16,-6 1 0-16,0 3-1 15,0 3 2-15,-13 2 4 16,-7 2 2-16,-3 0-14 16,-7 1 2-16,-1-4-60 15,-4-2-46-15,-3-5-135 16</inkml:trace>
  <inkml:trace contextRef="#ctx0" brushRef="#br1" timeOffset="-210127.392">15715 7528 634 0,'0'0'19'0,"0"0"24"16,0 0-39-16,0 0 5 16,0 0 44-16,0 0-30 15,0 0 10-15,0 0 12 16,14-74-2-16,-2 51-12 15,2 0-8-15,-1-2-5 16,3 1-3-16,-2-2-12 16,-1 1 9-16,-1 0-10 15,-2 5 0-15,-2 2 4 16,-3 5-6-16,-3 6 0 16,-2 4-4-16,0 3-3 15,0 0-4-15,0 0-26 16,0 12 2-16,-2 9 29 15,-6 9 6-15,1 5 8 16,1 1-8-16,4-5 3 0,2-3-4 16,0-9 1-1,0-5-2-15,6-6 1 0,0-3-3 16,2-5 1-16,1 0 0 16,7 0 6-16,3-11 10 15,6-6-8-15,-1-2-4 16,-3 1 7-16,-3-3-8 15,-6 7-3-15,-5 4 3 16,-4 4-3-16,-1 4 3 16,-2 1-10-16,0 0-11 15,0 1 5-15,0 0-17 16,0 1 2-16,-2 8 29 0,-2 4 2 16,2 0 0-16,-1 0 0 15,3-1 0-15,0 0 2 16,0-1 3-16,3-1-7 15,3-1 2-15,4-1-2 16,1-3 1-16,1-3 1 16,1-2 0-16,3 0 5 15,3-2-5-15,-1-9 4 16,2-5-6-16,-4-1 4 16,-1 0 6-16,-3-4-2 15,-3 2-6-15,-2 0 1 16,-2 0 7-16,-2 4-5 15,-2 2 2-15,-1 4-1 0,0 2 27 16,0 3-8 0,1 1-20-16,-1 2-3 0,1-1-1 15,0 2-3-15,1 0-3 16,2 0-2-16,1 0 9 16,2 7-6-16,-1 3 6 15,-1 4-6-15,-1 5 4 16,-2 2 2-16,-1 1-3 15,1 0 8-15,-2-2 0 16,0-2-4-16,0-3 2 16,3-3-1-16,-1-4-1 15,0-5-1-15,0-1 0 16,1 0-7-16,-3-2 7 16,0 2-1-16,2-2 4 0,-1 0-4 15,2 0 1-15,1 1 0 16,4 1 3-16,-2 1-3 15,0 0 0-15,-2-2 0 16,1 2-2-16,-3-2 2 16,-2-1 0-16,1 0 19 15,0 0 5-15,4 0 7 16,3-7 2-16,5-8-30 16,0-3-3-16,2-2-22 15,1 1-32-15,0 2-18 16,0 6-10-16,2 5-48 15,-1 6-40-15,-4 0-218 16</inkml:trace>
  <inkml:trace contextRef="#ctx0" brushRef="#br1" timeOffset="-209799.55">16501 7471 375 0,'0'0'105'16,"0"0"21"-16,0 0-107 15,0 0-5-15,0 0 31 16,0 0-6-16,-3-2-29 16,-2 4-7-16,-2 10 9 0,0 0 4 15,3-1-4 1,3-2-12-16,1-5-23 0,0 2 18 16,0-5 9-16,10-1-6 15,6 0 4-15,6-4 10 16,-1-11-12-16,-2 0-16 15,-5 0-5-15,-9 4 21 16,-5 2 15-16,0 4-5 16,-2 3-10-16,-15 2-34 15,-4 0-24-15,-2 0-67 16,1 5-16-16,7 2-18 16,8-4-76-16</inkml:trace>
  <inkml:trace contextRef="#ctx0" brushRef="#br1" timeOffset="-209288.859">16657 7270 435 0,'0'0'158'15,"0"0"-98"-15,0 0-60 16,0 0 0-16,0 0 7 16,10 82 11-16,-5-46 27 15,-1 1-3-15,1-1-9 0,0-2-2 16,1-5-18-16,3-4 8 16,0-7-9-16,-2-6-10 15,-3-5 2-15,-3-5 5 16,-1-2 4-16,2-4 50 15,3-19-25-15,1-12-38 16,0-12-13-16,2-9-4 16,1-4 5-16,1 5-18 15,2 10 23-15,0 13-2 16,-1 13 3-16,-2 8-3 16,1 8 9-16,0 3-12 15,2 0-7-15,-1 2 18 16,1 10-8-16,-6 1 2 0,0 3 7 15,-5 1 0 1,-1-3-8-16,0 1 7 0,-7 2-3 16,-6 0-1-16,2-1 5 15,-1-1 8-15,5-1-8 16,4-1-9-16,3-2-36 16,0-2-77-16,6-2-83 15,10-5-121-15</inkml:trace>
  <inkml:trace contextRef="#ctx0" brushRef="#br1" timeOffset="-208187.594">16920 7435 166 0,'0'0'202'16,"0"0"-133"-16,0 0-27 15,0 0 118-15,0 0-110 16,0 0-18-16,4 6 2 0,5-6 16 16,5 0 9-16,8-4-6 15,3-9-24-15,3-5-26 16,2-3-2-16,-4-2-1 15,-5 0 1-15,-6 2-1 16,-5 6-2-16,-7 4 2 16,-2 6-2-16,-1 4 2 15,0 1-30-15,0 0-17 16,0 6 6-16,-3 11 41 16,-4 4 2-16,1 1-2 15,2-2 9-15,4-2-9 16,0-3-1-16,0-3 0 15,11-3 1-15,1-1 0 0,0-5 0 16,-1-1 2-16,0-2 0 16,-2 0 3-16,-1-6-4 15,0-7 5-15,-1-1-6 16,-1-5 5-16,0 1-13 16,0-1 9-16,0 5-1 15,0 2 0-15,-1 8-1 16,1 2 0-16,1 2-11 15,0 0-1-15,0 2 5 16,-1 5-1-16,-1 2 1 16,0 0 8-16,-1 0-7 15,0 1 7-15,-1-4 0 0,1-1-4 16,5-5 4 0,3 0 0-16,4 0 6 0,3-6-6 15,0-11-3-15,-3-4-16 16,-2 0-7-16,-7 0 23 15,-3 3 3-15,-4 2-2 16,0 4 6-16,0 1 4 16,-2 3-4-16,-5 1-1 15,2 2 3-15,0 2 7 16,3 1-13-16,2 2-19 16,0 0 14-16,0 0-6 15,0 0-17-15,4 0 7 16,2 0 14-16,0 5 7 15,0 0-1-15,-4 2 8 16,1 0-7-16,1 0 1 0,-1 1 2 16,4 0 5-16,1-1 6 15,3 0-3-15,3-2-2 16,4-2-5-16,4-1-4 16,-1-1 12-16,-2-1-7 15,-4 2-4-15,-6 0-1 16,-3 3 4-16,-2 1-8 15,-4 2 4-15,0 2-1 16,0 0 2-16,-4-2 8 16,1-1-6-16,2-5-3 0,1 0 0 15,0-2-3 1,1 0 3-16,14-5 7 0,6-10 2 16,2-5-9-16,-1-2 0 15,-1-1-10-15,-8 4 10 16,-1 4 5-16,-5 7-2 15,-5 3-2-15,0 3-1 16,-2 2 8-16,0 0-8 16,0 4-6-16,-6 7 6 15,-3 6 2-15,1 2 3 16,2-1-3-16,5-3-2 16,1 1 2-16,0-5-2 15,3 1 0-15,3-5-3 16,3-1 3-16,-3-3-1 15,0-3 0-15,2 0 1 0,1 0 0 16,4-9-9-16,3-4 8 16,2-1-15-16,1 1 0 15,0 2-38-15,2 3-9 16,3 0-99-16,0 2-96 16</inkml:trace>
  <inkml:trace contextRef="#ctx0" brushRef="#br1" timeOffset="-206753.194">18091 7268 581 0,'0'0'40'0,"0"0"14"16,0 0 3-16,30-61-26 16,-23 48 10-16,0 1-17 15,0 1 11-15,-1 2-2 16,0 1-9-16,0 1-20 15,-1 2 20-15,-3 2-20 16,0 3 2-16,-2 0-6 16,0 0-7-16,0 8-1 15,0 13 3-15,0 7 5 16,-2 10 4-16,-5 6 15 0,2 0-1 16,4-4-16-16,1-9 9 15,0-7-10-15,3-12 1 16,2-7-2-16,2-2 0 15,2-3 1-15,9-11 8 16,5-13 6-16,5-9-11 16,2-6-4-16,-2 5 1 15,-8 10-4-15,-8 10 0 16,-3 9 3-16,-6 5-4 16,0 0-8-16,0 6-17 15,0 7 17-15,-1 1 11 16,2 1 1-16,-2-2 7 15,3-3-7-15,0-1 0 0,-1-3-4 16,3-2 7-16,2-3-10 16,1-1-7-16,5 0-39 15,3-5-31-15,0-1-44 16,-4 3-9-16,-4 3-20 16,-5 0 103-16,-1 0 40 15,-4 7 14-15,0-1 59 16,0 1-5-16,0-3 9 15,0-3 59-15,0 0-43 16,0-1-12-16,0 0 13 16,0 0-14-16,6 0-29 15,3-2-10-15,3-8-21 0,4-1-4 16,0-1 0 0,-3 0-2-16,-1 3-2 0,-6 1-1 15,-3 4-5-15,0 3 4 16,-3 1-8-16,0 0-17 15,0 3-10-15,-1 11 7 16,-6 5 32-16,-3 2 7 16,4 0-4-16,3-1 2 15,3-5-5-15,0-4-6 16,12-5 6-16,7-3 1 16,1-3 3-16,2 0 6 15,-1-12-7-15,2-6 4 16,-4-6-3-16,1-1-2 15,-6-1 7-15,-1-2-7 16,-4 5-2-16,-2 2 1 0,-2 6-2 16,-1 6 1-16,-2 4 0 15,1 3 0-15,-3 2-6 16,0 0-30-16,0 0-7 16,0 9 20-16,0 4 23 15,0 2 1-15,0 2 6 16,0 0-7-16,0 0-3 15,9-5 3-15,3-2 0 16,3-5-1-16,2-5 1 16,2 0 8-16,0-9 3 15,1-10 2-15,1-6 6 16,-1-3-17-16,-2-2-2 0,-4-1 0 16,0 3 0-16,-1 1 7 15,-3 9-6-15,-4 7 18 16,-3 8 9-16,-2 3-27 15,-1 1-1-15,0 12-18 16,0 7 5-16,-4 3 9 16,-5 2 4-16,3-2 5 15,0-1-1-15,6-2-4 16,0-4 0-16,0-5 0 16,1-2 5-16,3-4-5 15,-1-4-1-15,-1-1-1 16,2 0-2-16,-2 0-35 15,-2-1-47-15,0-9-131 0</inkml:trace>
  <inkml:trace contextRef="#ctx0" brushRef="#br1" timeOffset="-206625.476">18775 7212 778 0,'0'0'0'0,"0"0"-34"15,0 0-64-15,81-3-455 16</inkml:trace>
  <inkml:trace contextRef="#ctx0" brushRef="#br1" timeOffset="-206003.952">19591 7112 637 0,'0'0'21'15,"0"0"7"-15,0 0-28 16,0 0 0-16,7 71 10 15,-7-41 21-15,-3 3-10 16,-4-1 15-16,1-2-17 16,2-3-4-16,-1-7-5 0,2-6-8 15,3-9 4 1,-2-4-3-16,2-1 1 0,0-1 3 16,9-19 37-16,12-11-44 15,8-9-22-15,6-2-5 16,-1 8-17-16,-3 10 18 15,-6 12 26-15,-6 8 1 16,-6 4-1-16,-5 1-4 16,-6 15-8-16,-2 5 4 15,-3 5 8-15,-14 2 35 16,-4 0-17-16,-3-3 17 16,2-4-10-16,4-6-11 15,4-5-12-15,3-4 5 16,9-2-7-16,2-3-75 15,0-1-85-15,17-3-128 0</inkml:trace>
  <inkml:trace contextRef="#ctx0" brushRef="#br1" timeOffset="-204933.685">19830 7363 560 0,'0'0'140'0,"0"0"-116"15,0 0 14-15,0 0 2 16,0 0 20-16,0 0-44 15,69-30-2-15,-42 15-13 16,0-6 12-16,1 2-13 16,-1-1 0-16,-3 0 1 15,-6 6-1-15,-6 3 0 0,-6 5-2 16,-3 6 2 0,-3 0 0-16,0 0-14 0,-3 3-13 15,-7 9-4-15,-4 3 31 16,2 4 6-16,1 1-3 15,6-1-2-15,1 1-1 16,4-5 0-16,0-6 0 16,0 0 0-16,0-6 0 15,5 0 7-15,1-3-5 16,4 0 1-16,1 0 5 16,4-8-8-16,2-8 11 15,-1 0-10-15,-1-4-2 16,1 2-5-16,-2 5-6 15,-2-1 12-15,1 6-10 16,-2 3 4-16,-1 3 4 0,1 2-8 16,-2 0 8-16,3 0-13 15,-2 6 2-15,1 5 10 16,-3 2 1-16,-4 1-3 16,-4 2 3-16,0-1 3 15,0 0-2-15,0 0 1 16,0-4 0-16,0-4 3 15,0-2 6-15,0-2-4 16,6-2 3-16,7-1 8 16,4 0 2-16,5-10-15 15,2-9 1-15,-1-2-4 16,-2-3 0-16,-6 0-16 0,0 2 10 16,-6 6 4-16,-4 5-12 15,-3 5 12-15,-2 6 2 16,0 0-1-16,0 0-2 15,0 4-18-15,0 7 19 16,0 0-11-16,2 3 13 16,11 0 0-16,-1 0 5 15,1-1 18-15,-3-2-13 16,-4 0 2-16,-4 0-1 16,-2 1-7-16,0 3 15 15,-4-1-16-15,-6-1-1 16,-2-1 3-16,2-3-2 15,1-5-3-15,4 0-7 16,4-3 7-16,1-1-1 0,0 0-6 16,0-1 6-16,8-12-12 15,10-3-22-15,3-8 21 16,2 0 14-16,-1 1 0 16,-1 2 0-16,0 2 15 15,1 1-13-15,-2 1 19 16,-3 1-21-16,-3 2 1 15,-1-1 7-15,1-1-3 16,-3 1 11-16,0-1-13 16,1-2 8-16,-3-2-3 15,4 0-8-15,-3 2 3 16,-1 4 2-16,-3 6-5 0,-4 6 3 16,-2 2-3-16,0 0-15 15,0 4 9-15,-7 10-6 16,-5 9 12-16,-5 2 12 15,4 3 13-15,4-3-18 16,4-3-2-16,5-3-10 16,0-6 0-16,5-2 0 15,6-3 5-15,-1-2-5 16,2-2-59-16,-2-4-22 16,-3 0-202-16</inkml:trace>
  <inkml:trace contextRef="#ctx0" brushRef="#br1" timeOffset="-204816.818">20718 7126 409 0,'0'0'0'16,"0"0"-184"-16</inkml:trace>
  <inkml:trace contextRef="#ctx0" brushRef="#br1" timeOffset="-203618.46">20585 7352 298 0,'0'0'0'16,"0"0"-225"-16</inkml:trace>
  <inkml:trace contextRef="#ctx0" brushRef="#br1" timeOffset="-201953.116">20407 7375 556 0,'0'0'2'0,"0"0"8"16,0 0-2-16,49-61-8 15,-36 41 28-15,-3-4 14 16,-1 0 20-16,0 0-18 0,0-1-19 16,-2 0-4-16,-2 3 15 15,-2 4-4-15,0 7 4 16,-1 4-22-16,-1 6-11 16,0 1-3-16,-1 0-11 15,0 7-29-15,0 11 27 16,0 3 13-16,0 4 2 15,0 1 5-15,0-2-7 16,3-4 0-16,8-3 6 16,5-2-2-16,3-6-3 15,4-4 7-15,6-5 7 16,1-4-8-16,3-11-2 0,-1-8 0 16,-3-4-5-16,-4-3-6 15,-6-2-2-15,-7 2-2 16,-6 3-21-16,-4 5 17 15,-2 8 10-15,0 8 4 16,0 6-2-16,0 0-1 16,0 1-29-16,0 12 12 15,-8 7 20-15,-2 3 10 16,2 2-7-16,0 0 9 16,0-1 0-16,-1-1-8 15,-2-4 18-15,2-1-8 16,2-3-3-16,2-5 0 15,2-2-7-15,3-6 0 0,0-1-4 16,0-1-11-16,5 0 11 16,13 0 2-16,10-1 6 15,3-5-1-15,2-1-6 16,-1 3 2-16,-2-2-2 16,0 1-1-16,0 3 0 15,-6 0 3-15,-4-1-2 16,-6 0-2-16,-3-1 1 15,-5 2 0-15,-3-1-3 16,-2 3-3-16,-1 0 3 16,0-3-20-16,0 3 8 15,-2 0-11-15,-9 0 2 0,-3 7 24 16,-2 8 28-16,0 4-27 16,3 1-1-16,6-3 0 15,3-2-1-15,4-6 0 16,0-1-4-16,0-4 4 15,6-3-1-15,5-1 2 16,3 0 3-16,1-9-3 16,-5-4-9-16,-1-2-5 15,-4 3-15-15,-5-3-5 16,0 5 13-16,-2 4 1 16,-11 3-40-16,-2 3-55 15,0 0 35-15,-2 3 80 16,1 7 42-16,6 0-14 0,5-2 9 15,5-1-37 1,0-2 1-16,0-2 1 16,13 0 52-16,8-3-26 0,8 0 26 15,5-13-32-15,2-2-13 16,1-3 1-16,-2-2-11 16,-4-4 1-16,-4 1-11 15,-8-2 9-15,-3 1 2 16,-5 2 13-16,-4 5-12 15,-2 6 16-15,-5 8-10 16,0 3 17-16,0 0-24 16,0 3-12-16,-2 12 1 15,-8 5 10-15,-1 4 2 16,1 1 14-16,1 1-7 0,3-2-2 16,1-3 10-16,3-3-3 15,2-3 0-15,0-2-2 16,0-2-6-16,9-1-2 15,4-3 5-15,5-5-2 16,5-2 0-16,1-1 0 16,1-8-6-16,-6-3-5 15,-5 3-3-15,-7 3 7 16,-6 3-7-16,-1 3 2 16,0 0-1-16,-15 0-13 15,-2 1 13-15,-2 7 7 16,-1 1 14-16,6 4-14 15,5 0-1-15,2 0 1 0,4-4-1 16,3-2-6-16,0-1 0 16,0-1 7-16,3-3 0 15,6-1 2-15,0-1-9 16,3 0 11-16,-4 0-7 16,-1-5 3-16,-2 1-6 15,-4 1 2-15,-1 3-4 16,0 0 0-16,-3 0-28 15,-9 9 36-15,1 3-5 16,0-1 6-16,6-1-2 16,2-4-5-16,3-4 3 15,0-1-6-15,0-1 9 0,8 0 1 16,6 0 24-16,6-8-7 16,1-6-12-16,-1-6 9 15,0 0-12-15,-4-5-1 16,-6 1 13-16,-2 0 12 15,-5 6-18-15,-1 5 9 16,0 5-5-16,-2 4-13 16,0 3-8-16,0 1-62 15,0 0-114-15,-11 5-125 16</inkml:trace>
  <inkml:trace contextRef="#ctx0" brushRef="#br1" timeOffset="-201161.125">21272 7249 594 0,'0'0'105'16,"0"0"-29"-16,0 0-64 15,0 0-1-15,0 0 30 16,-64 30 0-16,43-9-16 16,3 3 0-16,4 0-22 0,7-4-1 15,4-3-4 1,3-6 2-16,3-5-9 0,12-2 9 16,10-4 6-16,5-9-3 15,2-16 20-15,0-6-23 16,-4-7-3-16,-4-2-20 15,-5-1 10-15,-4 2-3 16,-4 5-8-16,-4 5 22 16,-4 8 2-16,-1 10 0 15,-2 4 17-15,0 7-16 16,0 0-1-16,0 0-16 16,0 15 5-16,-4 3 9 15,-4 5-1-15,1-1 3 16,2-1-1-16,3-1 1 15,1-3 3-15,1-2 5 16,0-2-7-16,0-3 2 0,3-2 4 16,10-3-6-16,7-3 7 15,7-2-3-15,3 0 2 16,4-11-5-16,-5-5-2 16,-6-2-35-16,-7 4 28 15,-9 3 4-15,-5 7 6 16,-2 3-1-16,0 1-2 15,-6 0-12-15,-6 12 12 16,-3 6 12-16,-1 6 7 16,5-1-19-16,4-1 4 15,5-2-8-15,2-7 1 0,0-5-4 16,6-4 7 0,6-4 1-16,6 0-1 0,1-2 2 15,4-8 2-15,-5-3-4 16,-6 3-9-16,-5 3 9 15,-5 5 11-15,-2 2-11 16,0 0-1-16,0 5-8 16,-11 10 9-16,-2 7 11 15,1 3-1-15,4-2-6 16,8-2-4-16,0-4-21 16,19-6 3-16,12-8-41 15,11-3-81-15,11-22-148 16</inkml:trace>
  <inkml:trace contextRef="#ctx0" brushRef="#br1" timeOffset="-200425.108">22172 7234 356 0,'0'0'375'0,"0"0"-350"16,0 0-14-16,0 0-9 15,0 0 4-15,0 0 21 16,-28-29 5-16,12 34-4 15,-6 10 2-15,0 6-10 16,1 3-1-16,3 1-19 16,10-2-6-16,6-4 2 15,2-4-1-15,5-7 5 16,17-4-4-16,3-4 0 16,5-3-2-16,0-13-27 15,-3-2-6-15,-8-4-30 16,-4 3 45-16,-9 3 24 15,-6 2-6-15,0 7 1 0,0 1-5 16,-4 6-6 0,-2 0 12-16,0 0-3 0,-2 11 7 15,5 2-1-15,3 1 1 16,0-1 0-16,0 0 2 16,9-2 8-16,0-2-7 15,3-3 1-15,0-6 4 16,3 0 3-16,1-6 31 15,4-11-26-15,3-3 3 16,2-4-18-16,4-3-1 16,-2-2 0-16,1-4 0 15,-2 3 0-15,-3-3-9 16,-1 6 8-16,-8 7 1 0,-7 7 3 16,-3 7 4-16,-4 6 57 15,0 0-62-15,-1 2-2 16,-13 13 0-16,-5 8 13 15,-3 6 1-15,3 1 7 16,3-1-18-16,3 0 16 16,4-4-13-16,6-3-6 15,3-2 0-15,0-4-7 16,0-3-27-16,10-2-37 16,0-8-29-16,1-3-151 15</inkml:trace>
  <inkml:trace contextRef="#ctx0" brushRef="#br1" timeOffset="-200300.982">22422 7182 653 0,'0'0'0'16,"0"0"-68"-16,0 0-77 16,0 0-121-16</inkml:trace>
  <inkml:trace contextRef="#ctx0" brushRef="#br1" timeOffset="-199353.466">22187 7181 672 0,'0'0'51'0,"0"0"-45"16,0 0-6-16,0 0 0 15,-68 20 21-15,39 0 8 16,3 4 6-16,4 4-9 16,7 4-26-16,8 0 6 15,7-3-2-15,1-3-1 0,20-6-1 16,4-6 3-16,4-8 7 16,4-5 6-16,0-1-6 15,-2-10 5-15,-2-11-14 16,-6-7 3-16,-5-4-12 15,-5-2-1-15,-5 2-15 16,-4 2-8-16,-1 6 15 16,-3 7 3-16,0 7 3 15,0 7 8-15,0 3-12 16,-5 0-22-16,-5 13 7 16,-1 4 20-16,-2 1 7 15,1 3 1-15,3-1 5 16,3 1 6-16,5 0-6 15,1-3 0-15,0-3-4 16,9-1 7-16,5-3-7 0,2-5 9 16,5-3-9-16,5-3 16 15,1-2-10-15,2-14-1 16,0-6-5-16,2-5 5 16,1-2-4-16,-4 3-2 15,-1 4-5-15,-7 8 5 16,-6 6 2-16,-4 6 10 15,-4 2-10-15,1 0-4 16,-1 2 2-16,4 8 0 16,-1 5 3-16,0 2-3 15,-2 2 14-15,-3 2-12 16,1 0 4-16,-3-2-1 0,3 0 2 16,0-1-7-16,6-2 0 15,9-2 0-15,7-3-4 16,5-4 6-16,2-3-4 15,-4 0-6-15,-5-4-34 16,-11 1-23-16,-11 3-39 16,-4 2-182-16</inkml:trace>
  <inkml:trace contextRef="#ctx0" brushRef="#br1" timeOffset="-198721.638">21118 7900 72 0,'0'0'303'0,"0"0"-137"15,27-57-82-15,-21 45 10 16,-3 3-19-16,-3 2-6 15,0 3-13-15,0 4 2 16,0 0-53-16,0 0-5 16,0 0-23-16,-14 2 23 15,-5 12 4-15,-5 5 3 16,-3 4 10-16,9-2-17 16,6-4 3-16,8-4-7 15,2-6 4-15,2-2-4 16,0-4 0-16,6-1-5 15,19 0 9-15,10-8 16 0,4-8-12 16,0-5-4-16,-8-2-12 16,-7 4 5-16,-9 5 0 15,-7 6 14-15,-4 4-14 16,-4 4 5-16,0 0-16 16,0 12 14-16,-7 5 4 15,-1 4 0-15,4 1 1 16,2-3 6-16,2 0-8 15,2-6 1-15,17-3-9 16,10-5-21-16,10-5-24 16,10 0-69-16,4-6-164 15</inkml:trace>
  <inkml:trace contextRef="#ctx0" brushRef="#br1" timeOffset="-197627.798">21694 7824 623 0,'0'0'86'16,"0"0"-34"-16,0 0-46 16,0 0 2-16,-66-5 0 15,57 5 27-15,2 6-35 16,4 5 8-16,-1 4-13 16,4-1 5-16,0 1 0 15,11 1 3-15,4-1-3 16,-1-2 6-16,-2-3 6 15,-5 1-12-15,-2-1 0 0,-5 0 0 16,-3 0 0-16,-15 2 9 16,-9 3-8-16,0-1 9 15,2-1-10-15,10-4 1 16,7-2-3-16,8-3-6 16,0-4-41-16,18 0 24 15,14-8 25-15,9-6 15 16,4 1-15-16,-6 1 3 15,-3 0-3-15,-6 4 5 16,-5 1-1-16,-5 1 0 16,-5 2-4-16,-3-2 0 15,-3 2 0-15,-3 0 6 0,-2 0-6 16,-3 2 0 0,-1 0 5-16,0 2 0 0,0 0-5 15,-5 0-4-15,-7 0-9 16,-2 5 21-16,-1 6-8 15,2-1 8-15,3 2-8 16,3 0-1-16,5-2-3 16,2-1 2-16,0-1-10 15,7-5 11-15,8-1 1 16,6-2 4-16,2 0-1 16,-3-11 6-16,-4-4-9 15,-7 0-8-15,-4 0 1 0,-1 2 5 16,-3 3-4-1,-1 6 9-15,0 3-7 0,0 1-1 16,-7 0-16 0,-2 7 21-16,-3 3 0 0,3 1-4 15,2 0 4-15,3-4 0 16,3 0-4-16,1-2 2 16,0-1-5-16,5 0 7 15,9-3 2-15,2-1 9 16,4 0-10-16,-1-3 20 15,1-6-10-15,-2 0-7 16,0 4 3-16,-3 3 11 16,-1 0-12-16,-4 2 2 15,1 0-3-15,-1 2-1 16,-4 7-4-16,-1 4 1 0,-3-3 5 16,-2 4-1-16,0 1-4 15,0-3 0-15,-7 0 16 16,0-3-17-16,2-3 0 15,1-3 0-15,2-1 8 16,2-2-8-16,0 0-8 16,3 0-10-16,12-8 8 15,2-1-9-15,0 0 2 16,-3 4 17-16,0 1 1 16,-3 3 0-16,3-3 0 15,-3 3 3-15,2-2 14 16,4-1-2-16,2 1-14 15,3-5 0-15,1 0-2 0,1-3 0 16,-3-3-1-16,-7 1-22 16,-3 2 20-16,-6 4 2 15,-5 4 1-15,0 3 1 16,0 0-1-16,-3 6 1 16,-6 9-1-16,0 4 14 15,2 0-4-15,4-2-10 16,3-3-7-16,0-7-60 15,10-5-57-15,3-2-254 16</inkml:trace>
  <inkml:trace contextRef="#ctx0" brushRef="#br1" timeOffset="-196223.779">22543 7889 511 0,'0'0'158'16,"0"0"-44"-16,0 0-57 15,0 0-27-15,0 0-21 16,0 0 15-16,1-9-21 15,-1 9-3-15,-1 11-8 0,-9 7 8 16,-4 5 1-16,-1 4 1 16,0 1 5-16,2-3-2 15,5-3-5-15,6-7 0 16,2-6-7-16,0-2 7 16,8-5 2-16,3-2 3 15,6 0 0-15,7-11 3 16,3-8-7-16,3-6-1 15,0-6 0-15,-1-4-3 16,0-5 1-16,-3-2-36 16,-3 0-7-16,-5 4 12 15,-5 10 10-15,-5 12 23 16,-4 9 35-16,-4 7-3 0,0 0-32 16,0 0-23-16,0 8-3 15,-9 7 22-15,-1 3 4 16,-2 4 0-16,2 1 14 15,-1 1 9-15,5-2-3 16,3-3-15-16,3-3 5 16,0-1 5-16,3-3-7 15,12-3 0-15,6-2 1 16,6-5 6-16,3-2-6 16,4 0-4-16,-1 0-2 15,-5-6-3-15,-6-1 0 16,-7 2 5-16,-7 3-5 15,-6 1 1-15,-2 1-2 0,0 0-7 16,-2 0-11 0,-11 0 18-16,-1 0 1 0,-2 8 0 15,3 2 1-15,1 3-1 16,6 1-4-16,1 1 1 16,4 0 3-16,1 0-2 15,0-2 5-15,0-3-3 16,8-3 2-16,3-2-2 15,0-4 6-15,1-1 2 16,0 0-7-16,1-3 9 16,-2-10-1-16,1-4-2 15,-1-3-7-15,-4-1-20 0,-1-1-18 16,-3 4-23 0,0 6 1-16,-3 8 46 0,0 4 13 15,0 0-6-15,0 5-23 16,0 8 30-16,-5 1 4 15,2-1 5-15,2 0 13 16,1-2 2-16,0-2-11 16,0-2 20-16,0-4-12 15,10-1-12-15,4-2 6 16,4 0 4-16,3-1-4 16,-1-9-14-16,0 0-1 15,-3 1 11-15,-5-1-10 0,-4 5 1 16,-5 5-2-16,-3 0-8 15,0 0 0-15,0 4-14 16,-1 8 16-16,-6 3 6 16,-2-1 9-16,3-4-7 15,3-3 1-15,3-4-3 16,0-2-6-16,0-1 6 16,8 0 5-16,10 0 11 15,6-8-6-15,-1-6-5 16,0-2-5-16,-2-1 0 15,-3 0 0-15,-5 5-6 16,-5 5 3-16,-5 5 3 16,-3 2 1-16,0 0-1 15,0 7-14-15,-7 8 14 16,-5 7 0-16,-2 4 14 0,0 0 0 16,2-2 4-16,2-3-14 15,4-5 0-15,0-3 1 16,2-3-5-16,1-1 0 15,-1-5 0-15,2 0 0 16,1-3 0-16,1-1 3 16,0 0-3-16,0 0-1 15,3 0-3-15,12 0 4 16,5-2 9-16,4-4 8 16,-3 2-4-16,-3 0-13 15,-5 2 3-15,-5 0-3 16,-2 0 6-16,-4 2-10 0,-2 0 4 15,0 0-33-15,0 0-71 16,-8 13-54-16,-13 9 29 16,-11 4-161-16</inkml:trace>
  <inkml:trace contextRef="#ctx0" brushRef="#br1" timeOffset="-195829.736">22297 8546 514 0,'0'0'0'16,"0"0"-35"-16,0 0-1 0,0 0 36 15,0 0 109-15,0 0 2 16,-9 4-30-16,40-9-50 15,13 1 18-15,7 1-18 16,9 2 21-16,8 1-18 16,5-1-22-16,5-2 16 15,6 0-12-15,2-5-6 16,2 0-2-16,0-2-6 16,1 1 1-16,-8-3-3 15,-9 2 9-15,-10 1-9 16,-16 3 2-16,-19 3-1 0,-11 3-1 15,-11 0-2-15,-2 0-12 16,-3 0-44-16,0 0-21 16,-12 0-12-16,-7 9 50 15,-7 0-76-15,1-1-164 16</inkml:trace>
  <inkml:trace contextRef="#ctx0" brushRef="#br1" timeOffset="-187269.404">10604 7880 174 0,'0'0'140'0,"0"0"-58"16,0 0-35-16,0 0-8 15,0 0-16-15,0 0 23 16,0 0 3-16,-10 0-10 15,9 0-20-15,-1 0 23 16,2 0-19-16,0 0 0 16,0 0-14-16,0 0 14 15,0 0-18-15,0 0 0 16,0 0-2-16,-2 0-3 16,1 5 0-16,-2 10 0 0,0 9 0 15,0 3 1-15,3 2 1 16,0 2-1-1,0 1 5-15,3-1-2 16,9-1 2-16,3-3-6 0,-1 0 9 16,1-6-9-16,-1-3 0 15,-3-5 1-15,-1-5-1 16,-2-3-4-16,0-5 4 16,1 0 0-16,6-4-17 15,0-10-54-15,-2-3-91 16,-4-7-264-16</inkml:trace>
  <inkml:trace contextRef="#ctx0" brushRef="#br1" timeOffset="-186924.744">10643 8121 257 0,'0'0'165'0,"0"0"-165"16,0 0 0-16,0 0 21 15,78 71 15-15,-58-49-6 0,-2 1-4 16,0-1 5-16,-6 1 0 15,-3-3 6-15,-1-1-27 16,-3-3 17-16,-5-3-20 16,0 2-5-16,-3-1-2 15,-13 4 2-15,-8 1-6 16,-1 2-10-16,2-3-65 16,9-5-73-16,6-8-125 15</inkml:trace>
  <inkml:trace contextRef="#ctx0" brushRef="#br1" timeOffset="-184920.994">11085 8309 449 0,'0'0'230'15,"0"0"-167"-15,0 0-50 16,0 0-5-16,0 0-7 16,0 0 27-16,0-23-9 15,15 2-10-15,5-6-4 16,3-2-1-16,0-1-4 15,-2 0 0-15,-3 3-1 16,-6 1 1-16,-2 6-9 16,-5 2-2-16,-4 5 0 15,-1 5-11-15,0 6 1 16,0 2 4-16,-6 1-57 16,-4 14 22-16,0 6 52 0,0 2 6 15,2 0 13-15,6-5-13 16,2-5-3-16,0-1 5 15,0-3 11-15,6 0 12 16,2 0-18-16,3-2-8 16,2-2 10-16,1-2-13 15,0-1 0-15,2-2 14 16,-2 0-8-16,-1 0-8 16,-4-2 0-16,-1-1 4 15,-4-1 4-15,-2 3-5 16,-1 0-2-16,-1 1 10 15,0 0-5-15,0 0 0 16,0 0-6-16,0 0 0 16,0 0-1-16,0 0 0 15,0 2-3-15,0 7 4 0,0 1 0 16,0 5 1-16,0 0 1 16,0-3-1-16,3 0-2 15,3-4-2-15,3-3 3 16,0-3 9-16,2-2-5 15,2 0 14-15,2-1-2 16,2-12 10-16,-1-3-22 16,2-5 14-16,-3 0-12 15,-3-1-4-15,-2 2 4 16,-2 2-6-16,-2 2-5 16,-1 4 5-16,-3 4 0 15,0 2 7-15,-1 4-6 0,-1 1-1 16,0 0-6-16,0 1 5 15,0 0-12-15,0 0-21 16,0 6 17-16,0 7 15 16,0 5 2-16,0 2 0 15,0 2 0-15,0-2 0 16,5-1 1-16,1-3-1 16,4-2 0-16,-1-4-1 15,1-2 1-15,-2-3 1 16,0-2 1-16,1-1 1 15,-1-1 7-15,-1-1-8 16,3 0 10-16,-1 0-7 16,2-6-2-16,-4-2 5 0,0-2-6 15,0-3 0-15,-2-1 10 16,-1 1-8-16,0-1-4 16,0-3 1-16,-1 2-1 15,2 3 4-15,-3 3-2 16,1 3-2-16,-3 1 1 15,0 3-1-15,0 2-2 16,0-2 1-16,1 2-4 16,-1 0-11-16,0 0 0 15,0 0-2-15,0 0 6 16,0 0 12-16,0 0 0 16,0 0 2-16,0 0 0 0,0 0 5 15,0 0 3 1,0 0 10-16,0 0-15 0,0 0-5 15,0 0 0-15,0 0 2 16,0 0-1-16,0 0-1 16,0 0 4-16,0 0-1 15,0 0 3-15,0 0-6 16,0 0 6-16,0 0-6 16,0 0 4-16,0 0-3 15,0 0 1-15,0 0-1 16,0 0-1-16,0 0-1 15,0 0-1-15,0 0-3 16,0 0-1-16,0 0-4 16,0 0 2-16,0 4 3 15,0 1 1-15,0-2-1 0,0 2-19 16,0 0-27-16,0-1-38 16,0 0-108-16,0-4-189 15</inkml:trace>
  <inkml:trace contextRef="#ctx0" brushRef="#br1" timeOffset="-184018.915">11497 8236 381 0,'0'0'32'0,"0"0"-10"16,0 0-16-16,10-58-4 15,-2 38 8-15,1 1 68 16,-4-1-3-16,-1 1-43 16,-3-1-12-16,-1-1-9 15,0 3-6-15,0 0-5 16,-4 4 4-16,-2 3 4 15,2 6-2-15,2 1-6 16,1 4 5-16,1 0-1 16,0 0-4-16,0 0-27 0,0 5 8 15,5 9 19 1,5 5 0-16,0 7 7 0,2 4 10 16,-1 3 26-16,-1 3-12 15,-1 0 8-15,-1 0-12 16,-3-3-6-16,0-2 1 15,-4-7-21-15,-1-4 13 16,0-4-8-16,0-3 4 16,0-6-5-16,0-4-5 15,-2 2 0-15,2-5 2 16,0 0 7-16,0 0-9 16,7-17-7-16,11-7 2 0,6-4-6 15,3 0 5 1,-5 1 6-16,-4 4 0 0,-4 2 0 15,-1 1 0-15,-4 2 2 16,-2 2-1-16,-4-1-1 16,-2 2-1-16,-1 0-3 15,0-2-12-15,-4 1-4 16,-5 0 3-16,-1 2 12 16,2 4-14-16,1 2 12 15,3 7-2-15,4 1 3 16,0 0 4-16,0 0 1 15,0 0-20-15,0 7 18 16,9 4-4-16,3 0 3 16,1 2 4-16,3 0 4 15,-3 1 14-15,1 1-14 0,-4 3 2 16,-1 1 22-16,-3 3-17 16,-3 0 11-16,-3 3-13 15,0 2-1-15,0-2 9 16,-6-2-15-16,-2-2 1 15,1-6 5-15,2-2-8 16,3-5 0-16,0-3 1 16,2-4-2-16,0-1-10 15,2 0 9-15,14-1 2 16,9-12 3-16,7-2 12 16,7-2-11-16,3 2-4 15,0 0-8-15,0 2-55 0,-2 1-41 16,-6-1-194-16</inkml:trace>
  <inkml:trace contextRef="#ctx0" brushRef="#br1" timeOffset="-180270.887">12455 8091 415 0,'0'0'191'0,"0"0"-94"15,0 0-54-15,0 0-16 16,0 0 12-16,0 0-8 16,2-44 15-16,-7 42-28 0,-2 2-8 15,0 0-5-15,-4 4-1 16,2 6 6-16,-2 5-8 15,1 1-4-15,4 2 4 16,1 1-4-16,3 3 3 16,2-3-2-16,0 1-3 15,4-2 2-15,8-1-2 16,4-3 0-16,2-3 4 16,3-4-2-16,4-5 3 15,3-2-2-15,2 0-14 16,-2-11 9-16,-1-3-13 15,-4 0-1-15,-6 1 11 16,-5 2-2-16,-8 2 2 0,-4 4 6 16,0 2-7-16,-6 3 9 15,-10 0-14-15,-1 4 9 16,-2 11 6-16,2 4 2 16,4 2 11-16,6-3-13 15,6-2-5-15,1-4 4 16,1-4-9-16,11-2 10 15,2-3 1-15,2-3-1 16,0 0 9-16,-1 0-6 16,-1-5-3-16,-3-2 5 15,-4-1-5-15,0-2-2 16,-4 0 0-16,-1-1-3 0,0 2-5 16,-2 2 3-1,0 4-8-15,0 1 10 0,0 2 3 16,0 0 1-16,0 0-7 15,0 5-1-15,0 5 9 16,0 0-6-16,0 1 5 16,0-4-1-16,2-2-2 15,7 0 4-15,0-3-2 16,1-2 4-16,3 0 3 16,1 0-4-16,4-4-1 15,-4-6-10-15,2-1-14 16,-3-4-22-16,-4 2-6 15,-2-1 48-15,-4 1 4 16,1-1 3-16,-4 1 25 16,3-1 3-16,-2-1-17 15,2-3 8-15,2-1-16 16,1-1-5-16,2-3 14 0,-1-2-2 16,2 0-6-16,1-1 2 15,-2 3-9-15,2 1-6 16,-5 5 6-16,-2 4 8 15,-1 5 9-15,-2 4-11 16,0 4-6-16,0 0 0 16,-1 12-22-16,-7 9 12 15,-1 6 10-15,-1 6 4 16,1 1 0-16,2-1 11 16,3-2-4-16,2-4 7 0,2-2-5 15,0-7-12 1,0-2 13-16,2-4-13 0,4-4 1 15,1-3-1-15,1-1 2 16,3-4-2-16,5 0 7 16,3-4 13-16,5-7-12 15,-1-4-9-15,0-1 9 16,0-1-7-16,-4-5 4 16,-2 1-3-16,-4-1-2 15,-2-1 2-15,-5 2-3 16,-3 4-2-16,-3 4 1 15,0 5 1-15,0 5-1 16,0 3-2-16,0 0-11 0,0 0-33 16,-2 11 39-1,-2 5 7-15,-1 4 1 0,2-1 1 16,3 0 1-16,0-1 3 16,0-1-2-16,0-2-2 15,0 0 6-15,8-3-3 16,1 0 16-16,4-2-20 15,-1-2 1-15,4-4 4 16,0-1-5-16,5-3 3 16,2 0-1-16,1-5 5 15,-1-4 4-15,-3-2-11 16,-5 2 2-16,-5 2 8 16,-5 2-8-16,-5 2 1 15,0 1-3-15,0 2 0 0,0 0-1 16,-3 0 1-16,-6 5 6 15,1 6-6-15,3 2-4 16,3 4 4-16,2-4-6 16,0-1 6-16,6-3 0 15,5-3 0-15,2-2 0 16,3-4-2-16,4 0 4 16,2-2 1-16,-1-9 3 15,1-5-1-15,-3-4-5 16,-1-1 0-16,-4 0 2 15,-4 1-2-15,-3 5-1 16,-3 3 0-16,-3 5 1 16,-1 3-5-16,0 2 1 0,0 2-6 15,0 0-4 1,0 0 9-16,0 0-20 0,0 4 0 16,0 3 25-16,0 2 8 15,0-2-8-15,0-1 0 16,3-2 0-16,-3 0-4 15,2-1 8-15,-1-1-8 16,0 0 2-16,0 0 1 16,0-1-1-16,2 0 1 15,-1 0-14-15,0-1 15 16,0 1 0-16,1-1 2 16,-3 0 0-16,0 0-2 0,0 0 0 15,0 0 4 1,0 0-4-16,0 0 0 0,0 0 2 15,0 0-2-15,0 0 7 16,0-3-3-16,0-4-1 16,0 0-1-16,0-1-3 15,0-1 2-15,0-1-2 16,0 2 2-16,0-1-6 16,0 1 8-16,0 3-3 15,0 0 0-15,0 3-8 16,0 2 0-16,0 0-2 15,0 0 0-15,0 0-9 16,0 0-7-16,0 2-5 0,-3 6 29 16,-1 2 2-16,2 0 0 15,-1 2 2-15,3 0-2 16,0 1 0-16,0 0 5 16,1 3 21-16,10 0-12 15,-2-1 8-15,0 2-15 16,3-2 3-16,1 0-1 15,-1 0 4-15,-1-1-12 16,-4-1-1-16,-1-3 8 16,-3 0-5-16,-1-3-2 15,-2 0 2-15,0-2-5 16,0-2 4-16,0 0 3 16,0-3-4-16,0 0 1 15,0 0-1-15,3 0 9 0,3-8-1 16,3-11 5-1,5-10-14-15,0-3 0 0,2 1 0 16,-2 3 3-16,-1 5-1 16,0 5-1-16,-3 3-1 15,-1 1 0-15,-4 3 2 16,-4-1-2-16,-1 3 0 16,0 2-5-16,0 2 5 15,0-1 0-15,0 3-5 16,0 1-10-16,-2 2 13 15,2 0-13-15,-2 0 1 16,0 2-10-16,2 7 11 16,0 2 12-16,0 1 0 15,0 2 1-15,0 2-1 16,2 2-3-16,2 1 4 0,1-3 1 16,0 1 8-16,2 1-3 15,0-2-2-15,1-2-1 16,1-2-3-16,-2-1 2 15,0-4-2-15,-3-3 4 16,-1-2 0-16,0-2 0 16,-3 0 1-16,1 0 11 15,-1 0-9-15,0 0 4 16,0 0-2-16,0-2 8 16,2-6-17-16,4-3-6 0,2-2 6 15,6-3-4 1,5-3-3-16,8-2 7 0,7-2 0 15,4 1 0-15,-1 1-7 16,-4 4 7-16,-4 4 1 16,-11 4 2-16,-3 4 5 15,-8 1-8-15,-4 3-3 16,-3 1 1-16,0 0-18 16,0 0-11-16,-6 5 17 15,-2 8 14-15,-2 1 3 16,2 1 0-16,1 0 0 15,0 0 1-15,2-1-4 16,1-1 0-16,2 1 0 0,0-2 1 16,2-2-1-16,0-3-2 15,0-2 0-15,6-3-3 16,8-2 5-16,5 0 34 16,5-7-12-16,1-6-5 15,-2 0-15-15,-4-1 3 16,-4 1 1-16,-3 0 5 15,-5 3-3-15,-4 4 5 16,-3 1-7-16,0 3 2 16,0 2 3-16,0 0-11 15,0 0-3-15,-1 7-1 16,-2 6 4-16,3 0 0 0,0 5-22 16,9-2-29-1,14 1-15-15,12-4-22 0,6-8-84 16,6-5-195-16</inkml:trace>
  <inkml:trace contextRef="#ctx0" brushRef="#br1" timeOffset="-180170.613">14457 8168 437 0,'0'0'213'15,"0"0"-114"-15,0 0-45 16,0 0-33-16,0 0-21 16,0 0-62-16,-101-37-305 15</inkml:trace>
  <inkml:trace contextRef="#ctx0" brushRef="#br1" timeOffset="-178362.914">3331 8029 247 0,'0'0'299'0,"0"0"-272"16,0 0 10-16,0 0-5 16,0 0-4-16,0 0-23 15,0 0-5-15,-11-19-2 16,13 19-7-16,14 0 9 16,11 6 1-16,8 3 0 15,7 0 11-15,6-2-9 16,6 1-2-16,6-1 5 0,4-4-6 15,4 0 1 1,7-2-1-16,0-1 0 0,-2 0 0 16,-4 0-1-16,-4 0 1 15,-8-5 8-15,-4 0-8 16,-8 1-6-16,-6 0 5 16,-5 3 1-16,-7-2 0 15,-4 3 0-15,-4 0-2 16,-6 0-14-16,-1 3-11 15,-1 4-13-15,-5 1-33 16,4 1-45-16,-2 0-44 16</inkml:trace>
  <inkml:trace contextRef="#ctx0" brushRef="#br1" timeOffset="-176942.382">12104 8460 181 0,'0'0'187'0,"0"0"-172"16,0 0-9-16,0 0-11 15,0 0 10-15,65 17-4 0,-45-15 35 16,2-2-3-16,5 0 8 16,3 0-7-16,1-4-14 15,4-3 2-15,5 0-9 16,2-1 4-16,1 0-6 16,0 2-8-16,-2 0 2 15,-4 1-3-15,-3 3-1 16,-5 0 1-16,-4 2 4 15,-5 0-6-15,-5 0 0 16,-6 0-6-16,-5 0 6 16,-2 0-1-16,-2 0-24 15,0 0-26-15,0 0-47 16,0 1 7-16,-7 2-179 0</inkml:trace>
  <inkml:trace contextRef="#ctx0" brushRef="#br1" timeOffset="-174706.149">1105 8839 105 0,'0'0'1'15,"0"0"2"-15,0 0 23 16,0 0 80-16,0 0-51 15,0 0 30-15,0 0-5 16,-31-50 25-16,31 50-37 16,-2 0-24-16,2 0-27 15,0 0-16-15,0 0-2 0,0 0-7 16,8 0 3-16,8 3 5 16,10 3 10-16,5 2-5 15,5-3 4-15,2-3-7 16,-1-2 8-16,0 0-9 15,-7 0 6-15,-4-6-3 16,-5-4 4-16,-5 0 3 16,-5-1 2-16,-3-1-7 15,-4 0-3-15,-1-2-6 16,-3 0 0-16,0 1-6 16,-7 0-28-16,-11 4-23 15,-5 2 32-15,0 2 10 16,5 2 18-16,5 0 22 15,5 1 17-15,4 1-17 16,4 1-19-16,0 0-3 0,0 0-37 16,14 0 26-16,3 0 11 15,7 0 6-15,1 3 3 16,2-1-1-16,-2 2-4 16,0 2 6-16,-2 2-10 15,-3 3-1-15,-6 2 1 16,-3 4 3-16,-8 3 3 15,-3 4-6-15,-3 7 0 16,-13 1 1-16,-1 5-1 16,0-2-1-16,8-1-38 15,9-3-100-15,0-8-79 16</inkml:trace>
  <inkml:trace contextRef="#ctx0" brushRef="#br1" timeOffset="-172075.568">7000 9012 44 0,'0'0'465'15,"0"0"-361"-15,0 0-92 16,0 0-12-16,0 0 0 16,0 0-4-16,7 1-2 0,2 1 6 15,4 1 23 1,8-1 19-16,1 3-28 0,3 0 8 15,4 1-19-15,4 2 8 16,3 0-11-16,6-2-4 16,1-3 4-16,3 1-1 15,-2-2 7-15,4-1-3 16,-2-1 2-16,0 0-4 16,-1 0 3-16,-5 0-4 15,-5 0 6-15,-6 0-6 16,-6-3 2-16,-5-1-2 15,-5 3 0-15,-7-1 1 16,-4 2 0-16,-2 0-1 16,0 0-21-16,0 0-25 15,0 0-79-15,2 0-97 0,3 3 18 16</inkml:trace>
  <inkml:trace contextRef="#ctx0" brushRef="#br1" timeOffset="-169900.104">16547 8932 332 0,'0'0'46'0,"0"0"-7"0,0 0 36 16,0 0-45-16,0 0-11 15,0 0 7-15,-4-16 6 16,4 16 3-16,0-2-2 15,0 2 9-15,0 0-12 16,0 0-29-16,0 0 0 16,0 0 2-16,0 0-2 15,0 0-2-15,9 0 2 16,9 0-1-16,8 0 0 16,5-2 0-16,5 2 9 15,2 0-9-15,3 0-2 16,0-1 2-16,1-1 3 0,-3 0-3 15,-4 0 0-15,-5 1-2 16,-4-1 7-16,-7-1-10 16,-7 0 10-16,-5 1-9 15,-6 1 10-15,-1 0-6 16,0 1 0-16,0-1-8 16,-8 1-22-16,-11 0-14 15,-6 0-154-15,-2 0 6 16,0 2-22-16</inkml:trace>
  <inkml:trace contextRef="#ctx0" brushRef="#br1" timeOffset="-165376.002">20077 4640 417 0,'0'0'114'0,"0"0"-36"16,0 0-22-16,0 0-14 16,0 0-5-16,0 0 5 15,0 0-26-15,0 0-10 16,0 1 10-16,7 1-12 0,7 2 2 16,9-1-5-16,3 2 3 15,6 0-1-15,1-1-1 16,2 1-4-16,2 0 2 15,-1-3 0-15,4 0 2 16,-1 1 5 0,-1-2-6-16,-2-1-1 0,-6 2 1 15,-2-1-6-15,-8 4 3 16,-2 0 2-16,-2 2 4 16,-4 2-4-16,1 0 0 15,-1 2-2-15,-1 2 1 16,1-1-1-16,1 1 4 15,1-1 3-15,1-2-3 16,2-3-1-16,1-3 8 16,3-2 0-16,-1-2-5 0,0 0 8 15,-4-2-4-15,-3-2-6 16,-5 0 0 0,-4 2-2-16,-1 1-4 0,-3-1-9 15,0 1-23-15,0-2-15 16,0-1-49-16,0-4-169 15,0 0-150-15</inkml:trace>
  <inkml:trace contextRef="#ctx0" brushRef="#br1" timeOffset="-165010.571">20399 4483 488 0,'0'0'14'0,"0"0"-14"16,0 0 3-16,0 0 0 16,0 0 10-16,92-8 31 15,-55 19 7-15,2 0-12 16,0 2-15-16,2 3-3 15,-1 1-14-15,-1 1-5 16,-2 3 8-16,-7 0-7 16,-6 0-1-16,-5 0 3 0,-7 3-4 15,-4-2 8-15,-8 2-3 16,0 0-2-16,-9 2 8 16,-9 0-9-16,-7-1 10 15,-4 2-13-15,0-3-14 16,-1 1-19-16,2-4-61 15,5-6-129-15</inkml:trace>
  <inkml:trace contextRef="#ctx0" brushRef="#br1" timeOffset="-163913.646">20125 3713 726 0,'0'0'18'0,"0"0"36"16,0 0-54-16,0 0-10 15,0 0-37-15,-13 65 47 16,2-14 5-16,-1 11 14 0,-4 2-3 15,3-1-2-15,3-4-13 16,0-9 8-16,5-9-9 16,2-8 3-16,1-7 5 15,2-7-8-15,-2-6-3 16,1-5-21-16,-3-5-17 16,-5-3-28-16,-6-1-64 15,-8-19-96-15</inkml:trace>
  <inkml:trace contextRef="#ctx0" brushRef="#br1" timeOffset="-163674.662">19905 4093 304 0,'0'0'207'16,"0"0"-173"-16,0 0-25 16,2 57 38-16,4-24 10 15,4 3-26-15,1-1-18 16,6-4-6-16,1-4 3 15,6-5 4-15,3-5 0 16,3-4-5-16,9-7-1 16,4-6 7-16,5 0-8 15,0-7-7-15,-1-9-6 16,-5-3-38-16,-5-1-62 16,-5-1-101-16,-8-1-175 15</inkml:trace>
  <inkml:trace contextRef="#ctx0" brushRef="#br1" timeOffset="-161515.024">21082 3951 319 0,'0'0'12'0,"0"0"67"16,15-69-7-16,-7 45 45 15,0 1-63-15,2 2 5 16,-2 0 8-16,0 3-33 16,-1 4 3-16,-2 6-4 0,-3 3 4 15,-1 4-20-15,-1 1-8 16,0 0-9-16,0 6-17 15,0 16 13-15,0 10-4 16,-1 12 8-16,-4 4 5 16,-1 4-5-16,0-7 0 15,4-5-4-15,1-7 7 16,1-2-3-16,0-4 0 16,0-3-8-16,0-3-23 15,0-2-27-15,-1-3-45 16,-13-4-91-16,-7-8-129 15</inkml:trace>
  <inkml:trace contextRef="#ctx0" brushRef="#br1" timeOffset="-161270.738">21020 4141 754 0,'0'0'60'0,"0"0"-60"16,0 0-2-16,12 68 2 15,-8-40 6-15,0 0-6 16,1-2 0-16,2-1 0 16,2-5 0-16,5-2 0 15,6-6 0-15,5-1 0 16,6-7 1-16,2-4 4 0,6 0-4 16,-2 0-1-1,2-9 0-15,0-3-61 0,-2-4-82 16,-7-7-152-16</inkml:trace>
  <inkml:trace contextRef="#ctx0" brushRef="#br1" timeOffset="-160911.255">21904 4013 589 0,'0'0'35'16,"0"0"-29"-16,0 0-6 15,0 0 0-15,0 0 0 16,-7 66 9-16,3-34 48 15,2 1-29-15,-2 5 0 16,1-1-16-16,-2 0 7 16,2-5-16-16,-2-2-1 15,2-3 3-15,0-3-3 0,-2-3-2 16,2-1 0 0,-1-5-6-16,-3-5-44 15,-4-3-68-15,-5-7-131 0</inkml:trace>
  <inkml:trace contextRef="#ctx0" brushRef="#br1" timeOffset="-160668.665">21669 4321 674 0,'0'0'177'15,"0"0"-174"-15,0 0-3 16,0 0-32-16,0 0 31 15,58 62 1-15,-32-48 0 16,1-1 0-16,1-4 3 0,-4-3-3 16,0-1 0-1,-1 0 3-15,-1-1-3 0,0-2 0 16,-1 1-21-16,-3-3-62 16,-1 0-138-16,-2 0-151 15</inkml:trace>
  <inkml:trace contextRef="#ctx0" brushRef="#br1" timeOffset="-159014.322">19609 4862 18 0,'0'0'45'15,"0"0"37"-15,0 0-24 16,0 0 34-16,0 0-9 16,0 0-40-16,75 11-21 15,-47-11 2-15,6 0-23 16,5 2-1-16,4 1 0 0,3 1-3 16,3 2-14-1,1-3-8-15,4 3-13 0,3 0 5 16,-1-3-77-16,0-2-132 15</inkml:trace>
  <inkml:trace contextRef="#ctx0" brushRef="#br1" timeOffset="-158419.733">19894 4927 130 0,'0'0'157'16,"0"0"-78"-16,78 0-23 15,-32 0 15-15,9 0-10 16,9 0-32-16,7 0 6 16,6 0-15-16,6 0 24 15,4 0-18-15,2 0-1 16,2 2-6-16,3 3-6 16,6 1-10-16,5-1 22 15,1-1-22-15,-4 0 2 16,-5-3-4-16,-8-1-1 15,-8 0 10-15,-13 0-10 16,-13 0 2-16,-13 0-3 16,-11 0 1-16,-12-1 0 15,-10-1-1-15,-8-1-16 0,-1-3 9 16,-6-1-70-16,-19 0-110 16,-10-1-107-16,-7 1 93 15</inkml:trace>
  <inkml:trace contextRef="#ctx0" brushRef="#br1" timeOffset="-158164.556">21223 4820 319 0,'0'0'94'0,"0"0"0"16,0 0-39-16,0 0-42 0,0 0-1 16,64-29-11-16,-29 29 22 15,7 2 5-15,1 11-18 16,-2 4 4-16,-3 2-13 15,-7 3-1-15,-7 2 2 16,-7-3 3-16,-8 5-5 16,-9-1 0-16,0 2-5 15,-17 3 3-15,-16 0 2 16,-14 4 14-16,-14-1-14 16,-8 0-22-16,1-2-85 15,1-6-197-15</inkml:trace>
  <inkml:trace contextRef="#ctx0" brushRef="#br1" timeOffset="-155602.31">1055 9424 694 0,'0'0'27'0,"0"0"28"15,0 0-30-15,0 0-24 16,0 0-1-16,0 0-7 15,0 0 5-15,-8 22-7 16,18-17 8-16,9 5 1 16,6 1 27-16,7-1-23 15,4-1 0-15,1 0 9 16,-1-4-6-16,-2 1 6 0,-2-2-13 16,0-1 3-1,-5-1-7-15,-4 1 15 0,-5-3-11 16,-6 0 2-16,-3 0-2 15,-4 0 0-15,-3-4 0 16,-2-4-12-16,-1-1-64 16,-17-3-148-16</inkml:trace>
  <inkml:trace contextRef="#ctx0" brushRef="#br1" timeOffset="-155397.514">1251 9397 650 0,'0'0'28'0,"0"0"-28"16,0 0 1-16,82-5 0 16,-52 12 7-16,-7 4-8 15,-2 3 0-15,-4 1 0 16,-3 5-8-16,-5 4 7 16,-4 6-3-16,-5 3-16 15,0 6-55-15,-5 2-36 16,-10-1-94-16</inkml:trace>
  <inkml:trace contextRef="#ctx0" brushRef="#br1" timeOffset="-154220.591">3186 9787 385 0,'0'0'16'15,"0"0"-11"-15,0 0-5 16,0 0 2-16,66 4 11 16,-43-2-1-16,2 0 22 15,2 3 41-15,7-1-32 16,5 1-41-16,6-1 10 16,5 0 11-16,5 1-22 15,4-4 15-15,2 2 4 16,3-3-2-16,-2 0-8 15,-4 0-9-15,-8 0-1 16,-4 0 4-16,-5-6 1 0,-6-1 9 16,-8 1-4-16,-7 1-9 15,-9 2 14-15,-4 2 1 16,-2-2 8-16,-5 3 8 16,0 0-10-16,0 0-15 15,0 0 7-15,0 0-11 16,0 0-3-16,0 0-4 15,0 0 4-15,0 0-21 16,0 0-18-16,0 0-7 16,0 0-72-16,0 0-126 15</inkml:trace>
  <inkml:trace contextRef="#ctx0" brushRef="#br1" timeOffset="-149458.966">14116 9863 529 0,'0'0'30'16,"0"0"-15"-16,0 0-13 15,0 0-2-15,0 0 5 16,0 0 8-16,0 0 30 16,4 0-3-16,1 0-28 0,4 0 1 15,4 0-9 1,6 0 2-16,2 0 1 0,4 0 1 16,3 0-2-16,2 2-6 15,4 0 0-15,3 0 0 16,2 0 4-16,2 0-4 15,0-1 4-15,-3 1-6 16,-2-2 3-16,-1 0-1 16,-4 0 0-16,-3 0 0 15,-4 0-1-15,-7 0 1 16,-7 1-2-16,-4-1 4 16,-4 0-1-16,-2 0-1 15,0 1 12-15,0 1-3 16,0-2-8-16,0 0 10 15,-5 0-9-15,-1 0-1 0,2 0-1 16,1 2-32 0,3 0-8-16,0 3-106 0,0-2-12 15,0-1-145-15</inkml:trace>
  <inkml:trace contextRef="#ctx0" brushRef="#br1" timeOffset="-148425.319">19054 10001 623 0,'0'0'30'0,"0"0"-18"15,0 0-12-15,0 0-3 16,0 0 3-16,70 15 15 16,-42-10 4-16,3 1 21 15,6-3-14-15,6 1 1 16,3 1-13-16,6 0-5 16,3-1-7-16,0-1 5 0,-1-2-4 15,0 1-3-15,-5-2 0 16,-6 0 0-16,-6 0-4 15,-4 0 6-15,-8 0-2 16,-6 0 0-16,-9 0 3 16,-2 0-3-16,-7 0 0 15,-1 0-5-15,0 0-7 16,0 0-38-16,-1 0-30 16,-13 0-106-16,-2 0-181 15</inkml:trace>
  <inkml:trace contextRef="#ctx0" brushRef="#br1" timeOffset="-107918.781">19729 9871 376 0,'0'0'31'0,"0"0"-3"15,0 0-20-15,0 0-6 16,0 0 12-16,0 0 43 16,0 0-12-16,0 0-10 15,48-11-10-15,-33 11-15 16,6 0 1-16,5 0-4 16,6 5 7-16,5 1-2 15,7-3-8-15,3 3 12 16,4-1-2-16,-3 1-14 15,-1-2 3-15,-5-1-3 16,-5-1 0-16,-7-2 5 16,-6 0-5-16,-6 0-8 15,-9 0 5-15,-3 0-16 0,-5 0 1 16,-1 0-52-16,0 1-49 16,-9 2 22-16,-7 0-122 15</inkml:trace>
  <inkml:trace contextRef="#ctx0" brushRef="#br1" timeOffset="-107618.126">19966 9901 363 0,'0'0'152'15,"0"0"-152"-15,0 0-27 0,0 0 18 16,66 0 9-16,-36 0 48 16,-1 0 8-16,2 0 12 15,-1 0-40-15,0 0-7 16,0 0-20-16,-3 3 5 16,-4 0-6-16,-7-3 0 15,-4 2-10-15,-6-2-20 16,-6 0-17-16,0 0-42 15,-4 0-59-15,-13 0-153 16</inkml:trace>
  <inkml:trace contextRef="#ctx0" brushRef="#br1" timeOffset="-107432.69">20050 9962 534 0,'0'0'32'0,"0"0"-28"16,72-13 0-16,-35 7 3 16,1 2-7-16,-2 1 0 15,-2 2-4-15,-2 1-21 16,-2 0-45-16,-3 0-18 16,-5 0-139-16</inkml:trace>
  <inkml:trace contextRef="#ctx0" brushRef="#br1" timeOffset="-106496.951">19692 9855 410 0,'0'0'109'0,"0"0"-27"15,0 0-69-15,0 0-9 16,0 0 0-16,0 0 16 15,35-2 22-15,-10 2-20 16,6 0-6-16,5 0 0 16,4 0-14-16,2 0 8 15,3 0-8-15,1 0-2 16,-1 0 3-16,-3 0-3 16,-2 0 10-16,-6 0-10 15,-6 0 0-15,-6 0-1 16,-8 0-13-16,-8 0-14 15,-6 0-22-15,0 0-119 16,-15 2-17-16</inkml:trace>
  <inkml:trace contextRef="#ctx0" brushRef="#br1" timeOffset="-104409.734">18831 9787 220 0,'0'0'29'15,"0"0"1"-15,0 0 12 16,0 0-3-16,-26 56 20 16,20-43-24-16,-1 3-1 0,1-2 32 15,-2 4-24-15,-1 0-7 16,-1 0-3-16,-2 2-22 15,-2-1 16-15,-2 3-11 16,-2-2-6-16,-1 1 4 16,-3 0 0-16,-2 3 11 15,0-1-14-15,-1-4-9 16,0 2 16-16,0-3-8 16,0-1-6-16,-1 2 0 15,-1-2 0-15,-4-1-3 16,-4-1 0-16,-5 0 1 15,-1-1-1-15,-2 0 6 16,1-3-8-16,-1-2 9 16,1 0-7-16,-1-1 20 15,1-1-20-15,-3-1 19 0,-6 0-18 16,-4 1 0-16,-4-1 15 16,-2-4-16-16,-5 2 6 15,-4-3 21-15,-3-1-11 16,1 0-15-16,0 0 39 15,6 0-25-15,1 0-13 16,1 0 12-16,2 0-14 16,2 0 17-16,-1-2-17 15,-2-1 0-15,3 0 2 16,2-2 1-16,0 2-1 0,2-1 2 16,-1 1-4-16,5-2 11 15,4-1-11-15,7-1 7 16,5 1 8-16,1 1-15 15,4 1 0-15,0-1 2 16,2 1-2-16,0 0-5 16,2-1-9-16,1-1 3 15,3 1 7-15,3-1 8 16,5 0 4-16,4 2 4 16,3-3-8-16,3 1 2 15,1-4 1-15,-1-3-14 16,0-2 0-16,-1-3-1 15,2 1 8-15,-3-2 1 16,2 1 2-16,0 1 6 16,1 3-8-16,-1 3-1 0,1 1 5 15,1 1-5-15,1 4 0 16,1 0 3-16,0 4-2 16,1-1 4-16,0 2-5 15,0 0 5-15,0-1 0 16,0 1-5-16,0 0 5 15,0 0-3-15,0 0-1 16,0 0-1-16,0 0 2 16,0 0-2-16,0 0 0 15,0 0-11-15,0 0-21 16,0 0-26-16,-1 0-55 16,-4 4-39-16,-2 5-72 0,0 0 93 15,0-5-202 1</inkml:trace>
  <inkml:trace contextRef="#ctx0" brushRef="#br1" timeOffset="-103937.728">16020 10178 586 0,'0'0'23'0,"0"0"42"15,0 0-61-15,0 0 10 16,5-59 3-16,2 43 5 15,1 0 35-15,2-2-36 16,2-3-11-16,5 0-3 16,2-3-6-16,2-5-1 15,1 0-1-15,-1 0-1 16,1 5 2-16,-3 3 6 0,-1 6-5 16,-2 3-1-16,-1 4 0 15,-3 5 0-15,-2 3 0 16,-2 0-6-16,1 3 1 15,-1 12-2-15,-1 6-10 16,1 7 10-16,2 7 1 16,0 0 6-16,4 1-8 15,0-1-19-15,4-4-54 16,1-4-93-16,-1-9-118 16</inkml:trace>
  <inkml:trace contextRef="#ctx0" brushRef="#br1" timeOffset="-100883.758">19411 9023 383 0,'0'0'33'0,"0"0"-15"15,0 0 96-15,0 0-75 16,0 0 2-16,0 0-9 16,0 0 45-16,-63-41-65 15,53 35-7-15,2 3 27 16,0 1-14-16,2 2-13 15,3 0-5-15,-3 0 0 16,-2 0-5-16,-9 5 3 16,-8 9-2-16,-5 3-11 15,-5 3 12-15,1-1 3 16,2 0 1-16,-2-2-1 16,3-2 0-16,2-2-3 0,0 1-6 15,7-4 9-15,2 1 8 16,4 0-6-16,2-1-2 15,1 3 0-15,-1 2-3 16,2 5 0-16,0 1 1 16,0 5 2-16,2 2-9 15,-1 4 7-15,-1 2 4 16,-1 1-1-16,1-1-1 16,-3-3 0-16,1 0 5 15,2-6-4-15,-1-1-1 16,2-4 2-16,3-3 3 15,0-3-4-15,5-2-2 0,3 1-2 16,0 2 2-16,0 1-6 16,11 6 6-16,5 2 2 15,12 1 5-15,5-2-6 16,13 4 4-16,9-2-4 16,6 1-21-16,10 2 12 15,6-2-5-15,1 0-75 16,2-4 53-16,-1 1-174 15,1-4-26-15</inkml:trace>
  <inkml:trace contextRef="#ctx0" brushRef="#br1" timeOffset="-100006.781">21560 9094 313 0,'0'0'0'0,"0"0"0"16,65 30 18-16,-35-17 0 15,0 4-2-15,-2 2 17 16,1 2 41-16,1 5-27 16,-3 2 9-16,-3 4-27 15,-6 1-18-15,-6 3-3 16,-6 0-4-16,-6 1-4 15,-1 3 22-15,-16 0-12 16,-6 2 13-16,-5 3 5 16,-5 3-14-16,0-1 1 15,-4 1 1-15,1 0 13 16,-2-2-16-16,-1 1-12 0,0-1-1 16,-5-3 0-1,-2-4-4-15,-2-4-1 0,-4-4-22 16,-4 1-70-16,-4-2-59 15,-6-9-200-15</inkml:trace>
  <inkml:trace contextRef="#ctx0" brushRef="#br1" timeOffset="-96879.038">3931 9851 352 0,'0'0'1'15,"0"0"78"-15,0 0-18 0,0 0-32 16,0 0 2-16,0 0 27 16,0 0 5-16,0 0-15 15,-6 0-20-15,6 0-17 16,0 0-11-16,0 0-7 15,5 0 5-15,6 0 2 16,10 0 0-16,4 0 4 16,2 0-3-16,2 0 6 15,0 2-7-15,-2-2 1 16,-3 2 3-16,-1-2-1 16,2 0-3-16,-3 0-1 15,-2-8-7-15,-3 2 2 16,-7 3-14-16,-6 1-30 15,-2 2-97-15,-2 0-81 0</inkml:trace>
  <inkml:trace contextRef="#ctx0" brushRef="#br1" timeOffset="-92170.183">6793 10760 574 0,'0'0'65'0,"0"0"-32"16,0 0-32-16,0 0 0 15,0 0 3-15,0 0 0 16,0 0 11-16,3 0 7 16,12 0-11-16,7 0 4 15,1 0-8-15,7 0-7 16,3 0 10-16,4 0 1 15,9 0-9-15,5 0 9 16,5 0-8-16,8 0 10 16,0 0-10-16,4 0 0 15,2 0-3-15,3-2 0 0,1 0 0 16,1-1 0 0,0 0 6-16,-5 0-4 0,-2 1-2 15,-2-1 2-15,-3-2 4 16,-3-3-6-16,-3 1 0 15,-3-4 13-15,-1 2 1 16,-4-2-1-16,-1 0 5 16,-7 1-10-16,-4 0 7 15,-4 4-9-15,-3 0 5 16,-5 2-8-16,-6 1-2 16,-2 0 4-16,-4 0-5 15,-3 3-6-15,2-2 6 0,-3 2 4 16,0-2 0-1,-2 1-1-15,-2-1-2 0,-2 1-1 16,3 1 0-16,-2-1 0 16,1 1 1-16,-1 0-1 15,1 0 0-15,-2 0-3 16,-1 0-12-16,0 0-69 16,2 0-15-16,-4 0-113 15</inkml:trace>
  <inkml:trace contextRef="#ctx0" brushRef="#br1" timeOffset="-87979.478">9373 12275 551 0,'0'0'24'15,"0"0"-22"-15,0 0-2 0,0 0-1 16,0 0 1-16,0 0 7 16,0 0 6-16,9 0 0 15,0 0-12-15,3 0 10 16,1-2-3-16,6 2-5 16,1-3 3-16,0 1 1 15,3 0 14-15,-1 2-17 16,2 0-2-16,0-1 0 15,1-2-2-15,1 0 0 16,4 0 1-16,-3 0 2 16,2 3-2-16,-2 0-1 15,-2 0-5-15,3 0 5 0,2 0-3 16,4 0 1 0,4 3 0-16,6-3-2 0,1 0-3 15,3 0 7-15,2 0-13 16,2 0 0-16,-5 0 3 15,-2 0 7-15,-3-3 2 16,-1 0-9-16,0 0 8 16,-1-1 0-16,-4 2 3 15,1-1-1-15,-3 2 12 16,2-1-7-16,2 2 6 16,0-1 1-16,3-1 9 15,3 0-7-15,-1 1-8 16,-1-4-4-16,-2 1 1 15,-4 0-3-15,-3-2 22 16,-2 2-14-16,-1-1-3 16,-5 1 2-16,2 1 3 15,-4 0-2-15,-7 1-5 0,-2 0-2 16,-6 2 1-16,-3 0 4 16,-4 0-4-16,1 0-2 15,-2 0 0-15,0 0 0 16,0 0 0-16,0 0-7 15,0 0-9-15,0 0 3 16,0 0-33-16,-3 0-134 16,-6 3 49-16</inkml:trace>
  <inkml:trace contextRef="#ctx0" brushRef="#br1" timeOffset="-84182.14">5882 12349 607 0,'0'0'2'0,"0"0"37"16,0 0-27-16,0 0-12 15,0 0 0-15,0 0 3 16,0 0 5-16,-13 0-7 16,18 0 12-16,8 3-12 15,8 2 21-15,5 0-11 16,4 2-4-16,2 1 0 16,4-1-2-16,-2-1-4 15,0 1 0-15,-1 1-1 16,1-1 8-16,1-2-4 15,2-2-4-15,0-2 0 16,0-1-6-16,-8 0 6 16,-4 0-4-16,-9 0-8 15,-5 0 4-15,-4 0-32 16,-2 3-40-16,-5 4-122 16,0-2-63-16</inkml:trace>
  <inkml:trace contextRef="#ctx0" brushRef="#br1" timeOffset="-73333.343">2068 12650 485 0,'0'0'70'16,"0"0"-32"-16,0 0 7 0,0 0-8 16,0 0-34-16,0 0 14 15,0 0-13-15,0 0-4 16,-18-6 8-16,18 6-8 15,0 0 0-15,0 0 0 16,0 0-3-16,0 0-8 16,4 0 5-16,6 3 0 15,6 2 6-15,4 0 6 16,5-1-4-16,2-1 12 16,3 0-7-16,-3-3-1 15,3 0 2-15,-3 0-5 16,-5 0 0-16,-2 0-2 0,-3 0 1 15,-6-3-2 1,-3-1-2-16,-2 2-15 0,-1 1-22 16,-1 0-33-16,-4-1-84 15,0-2-36-15</inkml:trace>
  <inkml:trace contextRef="#ctx0" brushRef="#br1" timeOffset="-73034.443">2237 12578 499 0,'0'0'67'15,"0"0"-45"-15,0 0-22 16,0 0-59-16,0 0 35 16,0 0 24-16,51-9 4 0,-30 9 2 15,2 0-2-15,0 4-1 16,-1 8 9-16,2 4-5 15,-4 2-4-15,-2 3 4 16,-5 3-5-16,-3 1-2 16,-6 5 12-16,-4 2-3 15,0 3 0-15,-8 0-9 16,-4-1 0-16,3-3-8 16,0 1-1-16,2-1-52 15,5-1-15-15,2-3-117 16</inkml:trace>
  <inkml:trace contextRef="#ctx0" brushRef="#br1" timeOffset="-71007.948">6922 13069 334 0,'0'0'114'0,"0"0"-96"15,0 0-18-15,0 0-10 16,0 0 10-16,0 0 42 15,-3 0 27-15,3 0-30 16,0 0-35-16,0 0 10 16,0 0-14-16,0 1 0 15,1 1 7-15,7 1 1 16,1 0-8-16,3 0 5 0,3 0 1 16,2 1 9-1,2 1-2-15,3-2 10 0,3 1-16 16,0-3-6-16,8 0 9 15,0-1 20-15,6 0-17 16,-2 3-8-16,-1 0-5 16,2-1 10-16,-3 1-11 15,-1-3 2-15,-1 2-1 16,0-2 8-16,0 0-8 16,0 0 9-16,-1 0-6 15,-1 0-2-15,-5 0-1 16,-3-3 6-16,-4 2-13 15,-4-2 10-15,-3 3-3 16,-2 0 4-16,-5 0 2 0,-1-2 0 16,-1 1-6-16,-3 1 0 15,0 0 1-15,0 0-1 16,0 0-1-16,0 0-1 16,0 0-2-16,0 0-13 15,0 0-23-15,2 0-28 16,3 6 14-16,1 2-84 15,4 1-63-15</inkml:trace>
  <inkml:trace contextRef="#ctx0" brushRef="#br1" timeOffset="-70010.301">8746 13112 441 0,'0'0'122'0,"0"0"-115"16,0 0-5-16,0 0-1 15,0 0 0-15,0 0 35 16,28 5 16-16,-13-3-18 16,5-2 8-16,7 0-16 15,0 0-10-15,8 2-7 16,-1-2 3-16,5 0-4 16,-1 2-5-16,2-2 1 0,0 2-3 15,1-1 0 1,-3-1 8-16,-1 1-9 0,-1-1 0 15,-3 0 0-15,-3 0 0 16,0 0 2-16,-4 0-2 16,-4 0 0-16,-1 0 2 15,-6 0-2-15,-3 0 0 16,-5 0 2-16,-2 0-4 16,-3 0-15-16,-2 0-9 15,0 0-41-15,0 0-17 16,-8 2-22-16,-5 1-47 15,-5-3-212-15</inkml:trace>
  <inkml:trace contextRef="#ctx0" brushRef="#br1" timeOffset="-69682.16">9086 13153 522 0,'0'0'0'15,"0"0"-284"-15,0 0 182 16,0 0 72-16,62 13 30 0,-44-12 137 16,2-1 17-16,3 0-71 15,5 0-37-15,4 1-21 16,2-1-15-16,4 1-6 15,2-1 3-15,0 0-5 16,-2 0 0-16,-1 0-2 16,-6 0 5-16,0 0-5 15,-4 0 0-15,-4 0-8 16,-1 0-51-16,-9 0-48 16,-4 0-96-16</inkml:trace>
  <inkml:trace contextRef="#ctx0" brushRef="#br1" timeOffset="-68114.01">13297 12904 30 0,'0'0'109'0,"0"0"6"15,0 0-48-15,0 0-25 0,0 0-31 16,0 0-6-16,0 16 30 16,1-9-9-16,4-1-8 15,-1 1 16-15,1-1 16 16,1 0-15-16,0 0 1 16,3 1-34-16,2 0 5 15,2 0 0-15,3 1 6 16,1-3 1-16,5 3-10 15,1-2 32-15,5 2-22 16,8-1 16-16,5 2-10 16,4-2 0-16,6 1-9 15,1 1-5-15,2-2-2 16,4 0 3-16,0-2-7 16,-2-3 10-16,-5 1-3 0,-7-3-5 15,-6 0 21-15,-5 0-9 16,-7 0-9-16,-4 0 14 15,-5 0 3-15,-5 0 5 16,-4 0-6-16,-3 0-12 16,-5 0 9-16,2 0-8 15,-2 0-1-15,0 0 0 16,0 0-9-16,0 0 1 16,0 0-1-16,0 0 5 15,0 0-5-15,0 0-11 16,0 0-17-16,0 0-13 0,0 0-35 15,0 0-1 1,2 0-61-16,1 0-134 0</inkml:trace>
  <inkml:trace contextRef="#ctx0" brushRef="#br1" timeOffset="-62127.735">19371 11494 617 0,'0'0'43'0,"0"0"60"0,0 0-63 16,0 0-34-16,0 0-6 16,0 0 0-16,-4 75 18 15,-4-24 12-15,0 6-4 16,-1 2 18-16,3-2-32 16,4-3-1-16,2-8-3 15,0-10-8-15,0-15 5 16,2-9-5-16,-2-9-2 15,2-3 2-15,-2-3 14 16,2-24 55-16,3-12-49 16,0-15-20-16,2-10 0 15,-3-4 3-15,1 0-2 0,-1 7-1 16,-1 9 1 0,2 11 4-16,1 11-1 15,3 11-3-15,0 6-2 0,0 6-5 16,3 4-1-16,3 3-1 15,2 0 4-15,5 13 4 16,-1 11-6-16,-5 8-6 16,-5 8 12-16,-5 7 8 15,-6 0-3-15,0-3-2 16,-3-6 0-16,-7-7 0 16,-1-3-3-16,-7-6-11 15,2 2-5-15,-5-3-65 16,-2-4-12-16,-1-7-63 15,3-10-84-15,7 0-116 16</inkml:trace>
  <inkml:trace contextRef="#ctx0" brushRef="#br1" timeOffset="-61999.184">19351 11803 287 0,'0'0'179'0,"0"0"-55"0,0 0-28 16,0 0-18-16,0 0-31 16,0 0-21-16,1-18-20 15,15 18-3-15,9 6-6 16,8 2-32-16,2-1-114 15,-2-6-510-15</inkml:trace>
  <inkml:trace contextRef="#ctx0" brushRef="#br1" timeOffset="-61514.779">19741 11990 884 0,'0'0'24'16,"0"0"-24"-16,0 0-17 16,0 0 17-16,-2-57 5 15,13 27 34-15,6-3 15 16,3-2-30-16,4-5-21 16,0 0 7-16,0-5-4 15,-1 1 0-15,-5 1 1 16,-1 8-6-16,-4 9 6 15,-3 11 2-15,-5 10-9 0,0 5 0 16,-1 8 0-16,2 18-17 16,-1 14 2-16,-3 4 15 15,0 2 10-15,1-7-7 16,3-6-3-16,3-10-1 16,0-6 1-16,0-7 8 15,-1-4-8-15,2-6-4 16,5-1 4-16,9-22 14 15,6-9-2-15,6-14-12 16,0-8 3-16,-6-1 4 16,-7 7-2-16,-7 8 11 15,-5 12-2-15,-6 14 8 16,0 7-17-16,-4 6-5 0,1 1-10 16,1 0-41-16,0 15-52 15,1 10 39-15,3 10-12 16,3 0-97-16,6-4-152 15</inkml:trace>
  <inkml:trace contextRef="#ctx0" brushRef="#br1" timeOffset="-61191.904">20470 11563 757 0,'0'0'76'16,"0"0"-25"-16,0 0-51 16,0 0-1-16,0 54 1 15,0-15 76-15,0 4-44 16,-3 3-7-16,-4 1-10 15,-1 0-9-15,-2-5-4 16,0-4-2-16,4-9-17 16,4-9-37-16,2-11-31 15,0-9-34-15,13-4 19 0,10-25-28 16,5-13-359-16</inkml:trace>
  <inkml:trace contextRef="#ctx0" brushRef="#br1" timeOffset="-60908.014">20603 11662 678 0,'0'0'44'15,"0"0"72"-15,0 0-116 16,0 0 1-16,0 0-1 16,0 0 13-16,21 58-2 15,-19-35 7-15,-1-1-18 16,-1-2 7-16,-3 1-5 16,-15 0 1-16,-4-1 11 15,-2-2-5-15,4-4-3 16,7-6 13-16,8-3-8 15,4-5-11-15,1 0 8 0,0 0 6 16,5 0-6-16,13 0 2 16,5 0-6-16,5 0 7 15,2 0-11-15,-2 0 0 16,2 7 3-16,0 2-3 16,1 0-37-16,-2 0-55 15,-2-4-94-15,-3-5-405 16</inkml:trace>
  <inkml:trace contextRef="#ctx0" brushRef="#br1" timeOffset="-60547.793">20935 11688 804 0,'0'0'0'0,"0"0"-10"15,0 0 5-15,0 0 3 16,0 0 4-16,0 0 14 16,11 42 33-16,-3-5-10 15,-1 6-6-15,2 1-6 16,1-2-14-16,5-7-6 16,2-7-1-16,5-7-2 15,3-9 2-15,4-8 1 16,4-4 22-16,4-13-7 15,1-12-8-15,-3-10-3 16,-6-4-10-16,-6-3 11 0,-4 3-12 16,-5 8 8-16,-2 6-7 15,-4 10-1-15,-5 6-23 16,1 9-47-16,3 0-86 16,0 11-177-16,-3 8-72 15</inkml:trace>
  <inkml:trace contextRef="#ctx0" brushRef="#br1" timeOffset="-59886.661">21643 11635 792 0,'0'0'25'15,"0"0"-25"-15,0 0 3 16,0 0-3-16,6 75 4 16,-3-38 45-16,2 4-9 15,-3 1-12-15,-1 0 3 0,0-2-25 16,-1-4 8-1,0-9-1-15,0-6-5 0,0-10-7 16,0-7 1-16,0-2 2 16,0-2 17-16,0-9 37 15,0-15-7-15,0-15-51 16,3-8 0-16,2-2-2 16,2 3 7-16,1 7-1 15,2 9-4-15,3 7-7 16,-1 6-12-16,2 3 9 15,4 2-7-15,2 1 8 16,5 2-8-16,2-3 8 16,-2 3 1-16,0 1 2 15,-6 0-3-15,-6 5 3 0,-6 1 4 16,-4 2-6 0,-3 0-5-16,0 5-27 0,0 9 22 15,-11 5 8-15,-4 4 10 16,0 4 0-16,1-1 9 15,1-1-9-15,5-3 0 16,4-6 1-16,1-3-1 16,3-4 0-16,0 0 0 15,0-3 4-15,3-1 0 16,15 1 6-16,5-3 11 16,9 2 5-16,6-2-20 15,-1 1-6-15,1 1-17 16,-8 2-68-16,-7 4-63 15,-12 1-170-15</inkml:trace>
  <inkml:trace contextRef="#ctx0" brushRef="#br1" timeOffset="-58904.423">18838 13179 797 0,'0'0'74'15,"0"0"-74"-15,0 0 1 16,0 0-1-16,0 0 33 16,0 0 41-16,1-2-1 15,11-14-9-15,5-7-46 16,7-7-15-16,3-6-2 15,1-3 0-15,-1-2 0 16,-1 1 8-16,-2 1-9 0,-2 9-9 16,-7 9 9-16,-4 9-2 15,-6 9 2-15,-1 3-18 16,0 3-24-16,-1 15-5 16,3 8 41-16,-5 5 5 15,1 3 2-15,0-6 4 16,1-5-5-16,4-6 2 15,-1-7-2-15,2-5 0 16,-4-4 0-16,2-1 3 16,6 0 14-16,8-13 13 0,10-11-17 15,6-6-6 1,5-5-7-16,-6-1-15 0,-3 7-34 16,-6 10-35-16,-7 15-16 15,-4 4 0-15,-9 9-187 16</inkml:trace>
  <inkml:trace contextRef="#ctx0" brushRef="#br1" timeOffset="-57953.809">19459 13144 786 0,'0'0'15'15,"0"0"-15"-15,0 0-7 0,0 0-2 16,0 0 3-16,0 0 12 16,-70-3 39-16,53 19-35 15,3 7 11-15,4 1-11 16,3 0-10-16,6 1 11 16,1-5-10-16,0-3 0 15,12-4 3-15,6-4-4 16,5-5 3-16,2-4-3 15,3 0 11-15,0-10-11 16,-4-9-6-16,-6-2 4 16,-9 1-33-16,-7 2 7 15,-2 7 9-15,-2 1-18 0,-5 6 8 16,-2 4 2-16,-2 0 27 16,2 0-1-16,1 10 1 15,4 1-10-15,2 1 10 16,2-2 0-16,2 1 0 15,14-2 29-15,5-1-9 16,4-5 9-16,3-3-14 16,5 0-4-16,-1-9 21 15,3-8-19-15,2-3 12 16,0-1-24-16,-1-7 17 16,1-1 8-16,-2-3-22 15,-7-2 0-15,-4-1 4 16,-4 0-3-16,-6 5-4 15,-3 4-1-15,-4 8 5 16,-3 6 2-16,1 3-1 0,-3 5-6 16,-2 2 1-16,0 2-1 15,0 0-12-15,0 0-4 16,0 6-5-16,-7 13 20 16,-5 7 1-16,-3 6 3 15,1 0 0-15,1 3-6 16,4-1 8-16,3 0-4 15,4-3 0-15,2-4 8 16,0-4-1-16,5-4-6 16,10-6-2-16,3-2 10 0,4-5 2 15,6-6 1 1,6 0-6-16,-1-5 16 0,3-10-21 16,-3-1 5-16,-6-2-6 15,-4 3 1-15,-4 0-1 16,-9 3 6-16,-5 0-7 15,-5 3-1-15,0 2 1 16,0 2-7-16,0 4 0 16,0 1-19-16,-3 0 10 15,-1 0-3-15,-1 0 9 16,1 7 7-16,2 2 0 16,0 2 0-16,2 3 1 15,0 1-6-15,0 2 8 16,4 0 10-16,5-4-8 15,3 2 5-15,2-3-2 0,1-4-5 16,3-4 10-16,2-4-4 16,4 0 5-16,-1-6-11 15,1-15-68-15,-7-4-131 16</inkml:trace>
  <inkml:trace contextRef="#ctx0" brushRef="#br1" timeOffset="-57481.465">20254 13335 489 0,'0'0'73'0,"0"0"-48"15,0 0-4-15,0 0 83 0,0 0 1 16,0 0-19-16,6 1-41 16,-2-1-12-16,1 0-12 15,2-5-16-15,2 0 2 16,-1-3 0-16,4 2 1 16,2-7-4-16,2-1-4 15,0-3 0-15,0-2-5 16,2-2-1-16,-4 3-30 15,-3 5 1-15,-4 4 1 16,-4 6-41-16,-1 2-45 16,-2 1-163-16</inkml:trace>
  <inkml:trace contextRef="#ctx0" brushRef="#br1" timeOffset="-56705.079">20346 13274 609 0,'0'0'128'0,"0"0"-87"15,0 0-26-15,0 0-3 16,0 0 4-16,28-69 38 16,-14 50-10-16,5-2-26 15,2-1-15-15,6-2 3 16,-2 3-5-16,-2 7-1 16,-6 5-1-16,-5 7 0 15,-4 2-4-15,1 2-8 16,-1 17 11-16,-6 6-10 15,-2 6 11-15,0 3 1 16,-2 0 4-16,-6-3-2 0,4-4 4 16,1-6-4-16,1-10 7 15,2-6-18-15,0-4 4 16,0-1-35-16,5-10 28 16,13-13-1-16,5-5-62 15,1 1 33-15,-5 6 41 16,-4 11 1-16,-3 3 48 15,0 7 5-15,3 0-40 16,6 0-13-16,3 9-8 16,7 9 6-16,3 1-16 0,4-1-64 15,-3-9-368 1</inkml:trace>
  <inkml:trace contextRef="#ctx0" brushRef="#br1" timeOffset="-55407.722">18803 13678 872 0,'0'0'76'0,"0"0"-20"15,0 0-56-15,0 0-2 0,0 0-7 16,0 0 9-16,22 55 19 16,-18-23 1-16,0 4-5 15,1 0-7-15,-2-2-7 16,3-4 4-16,-1-3-1 16,-1-8-1-16,-2-5 0 15,-1-7-2-15,-1-3 1 16,0-4-2-16,0 0 0 15,0 0 10-15,1-18-3 16,2-10-7-16,4-13-20 16,2-3 0-16,4-5 14 15,-1 4-7-15,4 3 10 0,-1 9 3 16,-1 8 0 0,2 8 2-16,-1 7 0 0,2 6 0 15,-1 4-4-15,2 0-1 16,-1 0 1-16,1 12-1 15,0 7-3-15,-5 4 6 16,-3 2-2-16,-4-2 1 16,-6-1-2-16,0-3 0 15,-2-1 3-15,-7-5 0 16,-1 1 3-16,1-5-3 16,1-3-30-16,2 0-65 15,5-4-35-15,1-2-187 16</inkml:trace>
  <inkml:trace contextRef="#ctx0" brushRef="#br1" timeOffset="-53962.333">19079 13909 565 0,'0'0'160'0,"0"0"-137"16,0 0-16-16,0 0 17 15,0 0 54-15,0 0-2 16,72 12-17-16,-40-12-36 15,7-11-9-15,-2-1-6 16,-2-1-6-16,-2-1 3 16,-7-1-4-16,-6 0 7 0,-5 2-8 15,-7 1-9 1,-5 1 5-16,-3 4-9 0,0 1 2 16,0 6-4-16,-2 0-6 15,-6 0 10-15,0 9 2 16,-1 5 9-16,2 0-4 15,5 3 0-15,2-4 0 16,0 0 4-16,4-1 2 16,6-2 2-16,2-3 9 15,5 1-7-15,3-4 6 16,4-4 1-16,3 0-5 16,-3 0 3-16,2-3-6 15,-4-4 5-15,-3 0-10 16,-2-1 8-16,-6 5-8 15,-3-1 0-15,-5 4 0 16,-3 0 0-16,0 0-6 0,0 0-6 16,0 0 4-16,0 0-8 15,0 0 12-15,0 3 4 16,0 4 1-16,7 1 0 16,3 2-2-16,4-1-2 15,2-3 3-15,5-2 0 16,0-2 4-16,3-2-2 15,0 0 4-15,-2-2-6 16,1-8 4-16,-5-2-4 16,0-3 0-16,-4-2-1 15,-2-1 1-15,-2 3-1 0,-2 1-1 16,-1 6 4-16,-4 3 0 16,-2 5-2-16,-1 0-7 15,0 0-15-15,0 13 12 16,-3 2 9-16,-7 6 1 15,0 0 14-15,-1 1 5 16,2-4-15-16,2 1 4 16,-2-5-1-16,2-2-7 15,0-3 0-15,4-4 0 16,-1-4-5-16,2 2 4 16,2-3-12-16,0 0 5 15,0 0-5-15,0-3-13 16,3-4-64-16,8-1 74 0,3 2 16 15,1 0 4 1,3 1 6-16,2 0 8 0,2 1 11 16,1-3 0-16,1-1 2 15,-1 1-3-15,2-1-4 16,0-4-10-16,1-1 5 16,-2 0-18-16,-3-3 6 15,-3-1 0-15,-3 3-7 16,-5 2 3-16,-5 5-1 15,-3 3-2-15,-2 4-17 16,0 0-2-16,0 2-28 16,-7 10 23-16,-6 6 24 15,-2 3 4-15,2-1 5 0,6-4-3 16,4-4-5-16,3-5-1 16,0-2 0-16,0-2 0 15,1-3-1-15,9 0 1 16,5 0 7-16,5 0 4 15,2-8 1-15,0-2-11 16,-2 3 3-16,-4-1-3 16,-3 3 3-16,-6 0-4 15,0 3 1-15,-4 1-1 16,-1 0 2-16,-2 1-2 16,0 0 2-16,0 0-2 15,0 0 0-15,0 0 2 16,0 0-2-16,0 0 0 15,0 0-3-15,0 0 3 0,0 0-8 16,0 0 5-16,0 9 2 16,0 2 1-16,2 1 0 15,2-4 0-15,3-1-4 16,2-3-1-16,0-4 5 16,3 0 5-16,-1 0-4 15,1-4 5-15,0-4 0 16,0-2-1-16,-2 3-5 15,-1-2 6-15,2 3 3 16,-6 0-9-16,2 3-3 16,-2 0 3-16,-1 1-12 15,-1 0-10-15,-1 0 10 0,-1 0 7 16,2-2 3-16,1-1 0 16,-2-1 2-16,1 1 3 15,-1-2 9-15,1 1-9 16,-2 0 10-16,2 3-1 15,-3-2-12-15,0 0-3 16,0 5-8-16,0-2-22 16,0 2-61-16,0 0-94 15,-5 0-365-15</inkml:trace>
  <inkml:trace contextRef="#ctx0" brushRef="#br1" timeOffset="-53535.434">20251 13921 433 0,'0'0'197'0,"0"0"-119"15,0 0-36-15,0 0-29 16,0 0 29-16,0 0 23 16,55-62-25-16,-41 44-18 0,1-2-13 15,-1-1 7-15,-1-2 16 16,1 2-9-16,-2 5-2 16,1 1-4-16,-4 8-10 15,-5 0 11-15,-1 6-7 16,-2 1-11-16,-1 0 0 15,1 0-14-15,-1 8-3 16,0 6 16-16,0 5 1 16,0 4 1-16,-5-3-1 15,-5 1 5-15,-5-2-10 16,2-1-26-16,-1-5-44 16,3-3-40-16,6-7-41 15,5-3-98-15,0-7-134 16</inkml:trace>
  <inkml:trace contextRef="#ctx0" brushRef="#br1" timeOffset="-53429.972">20444 13828 663 0,'0'0'142'0,"0"0"-95"0,0 0-42 15,0 0-5-15,0 0-4 16,61-1-95-16,-61 1-502 16</inkml:trace>
  <inkml:trace contextRef="#ctx0" brushRef="#br1" timeOffset="-51923.519">19357 11104 778 0,'0'0'16'15,"0"0"-15"-15,0 0-1 16,0 0-45-16,0 0 17 15,0 0 28-15,0 0 9 16,14 3-2-16,-1 0 7 16,3 4-11-16,3 2 11 15,3 2-6-15,3 2-8 16,1 3-6-16,-2 0-47 16,-1-4-117-16,-4-4-336 0</inkml:trace>
  <inkml:trace contextRef="#ctx0" brushRef="#br1" timeOffset="-51455.101">19978 11219 659 0,'0'0'73'16,"0"0"-65"-16,0 0-8 15,0 0 0-15,0 0-7 0,0 0 14 16,24 25 18-16,-3-19-25 15,0-2 13-15,2 1-12 16,-1-1 3-16,1 0-4 16,-2 1-36-16,-2 1-49 15,-4-4-168-15</inkml:trace>
  <inkml:trace contextRef="#ctx0" brushRef="#br1" timeOffset="-50951.721">20491 11339 59 0,'0'0'534'0,"0"0"-406"15,0 0-77-15,0 0-48 0,0 0 7 16,0 0 6-1,12 0-12-15,6 0 8 0,3 0-7 16,-2 0 0-16,-2 2-10 16,-2 1-13-16,0 1-25 15,-4-1-49-15,-1-3-136 16</inkml:trace>
  <inkml:trace contextRef="#ctx0" brushRef="#br1" timeOffset="-50402.269">21028 11444 687 0,'0'0'25'16,"0"0"36"-16,0 0-61 15,0 0-12-15,0 0-1 0,0 0 13 16,62-1 4 0,-46 1-4-16,3 0-11 0,1 0-24 15,0 2-77-15,-1 0-120 16</inkml:trace>
  <inkml:trace contextRef="#ctx0" brushRef="#br1" timeOffset="-49969.483">21805 11401 266 0,'0'0'514'15,"0"0"-416"-15,0 0-85 0,0 0-11 16,0 0-3-16,0 0 1 15,33-3-3-15,-16 3 2 16,-1 0-43-16,4 0-5 16,-4 3-40-16,-1 3-152 15</inkml:trace>
  <inkml:trace contextRef="#ctx0" brushRef="#br1" timeOffset="-49235.69">19265 12559 880 0,'0'0'39'16,"0"0"-39"-16,0 0-23 15,0 0-64-15,0 0 7 16,0 0-7-16,34 0-189 16</inkml:trace>
  <inkml:trace contextRef="#ctx0" brushRef="#br1" timeOffset="-48865.911">19653 12669 725 0,'0'0'29'16,"0"0"-29"-16,0 0 6 0,0 0 6 15,0 0-12-15,0 0 5 16,0-8-5-16,0 8-60 15,4 6-15-15,5 4-40 16,0-5-171-16</inkml:trace>
  <inkml:trace contextRef="#ctx0" brushRef="#br1" timeOffset="-48595.224">20031 12658 763 0,'0'0'17'15,"0"0"-17"-15,0 0-144 16,0 0 36-16,0 0 73 16,0 0-25-16,37 0-122 15</inkml:trace>
  <inkml:trace contextRef="#ctx0" brushRef="#br1" timeOffset="-48400.177">20517 12674 421 0,'0'0'0'0</inkml:trace>
  <inkml:trace contextRef="#ctx0" brushRef="#br1" timeOffset="-47566.76">22386 11809 481 0,'0'0'45'0,"0"0"-27"16,0 0 45-16,61 18-14 16,-43-18 28-16,0 0-35 15,-2 0 11-15,1 0-7 16,0 0-23-16,2 0-5 0,-3 0-9 15,1 0-3-15,-5 0-1 16,-3 0-3-16,-4 0-4 16,-4 0-1-16,-1 0-20 15,0-3-35-15,-1 0-52 16,-15-5-93-16</inkml:trace>
  <inkml:trace contextRef="#ctx0" brushRef="#br1" timeOffset="-47344.714">22500 11718 119 0,'0'0'457'0,"0"0"-410"15,0 0-47-15,0 0 0 16,64 35 1-16,-42-17 0 16,-1 3 2-16,-1 0 12 0,-4 4-3 15,-2-1 5-15,-6 1-9 16,-8-2 7-16,0 0-11 15,-7 2 1-15,-17-1-8 16,-6 1 3-16,-10 2-34 16,-4 0-44-16,1-1-139 15</inkml:trace>
  <inkml:trace contextRef="#ctx0" brushRef="#br1" timeOffset="-46633.537">21580 12976 474 0,'0'0'66'16,"0"0"-66"-16,0 0-45 16,0 0-8-16,0 0 52 15,0 0 2-15,-9 6 12 16,9-5 11-16,0 1 23 15,0-2 38-15,15 0-2 16,9 0-4-16,9 0-13 16,8-2-22-16,2-4-10 15,3 1-27-15,1-1 7 16,-2 1-10-16,-5 0-4 16,-8 1 0-16,-8 4 4 0,-9-2-4 15,-9 2-19-15,-6 0-49 16,-1 0-64-16,-20 5-3 15,-9 4-35-15</inkml:trace>
  <inkml:trace contextRef="#ctx0" brushRef="#br1" timeOffset="-46217.151">21862 12806 675 0,'0'0'89'0,"0"0"-48"15,0 0-41-15,0 0 3 16,66 21 13-16,-43-12 2 0,-1 2-9 16,-1 1-8-16,-7 1-1 15,-3 5 7-15,-6-1-7 16,-5 4 0-16,-5 3-20 15,-17 1-6-15,-8 4-2 16,-5-2-42-16,-3 3-79 16,1 0-47-16,0-2-123 15</inkml:trace>
  <inkml:trace contextRef="#ctx0" brushRef="#br1" timeOffset="-45432.602">20933 13932 655 0,'0'0'90'0,"0"0"-70"15,0 0-10-15,0 0-6 0,68 0 19 16,-30-4 18-16,3 0-21 16,0 1-10-16,-1 0-2 15,-3 0 1-15,-4 1-7 16,-4-1-2-16,-5-1 1 16,-3 1-1-16,-7-2-22 15,-5-1-10-15,-3-4 4 16,-6-4-28-16,-3-2-79 15,-14-2-35-15,-6 1 5 16,-3 4-8-16,0 1 173 16,3 5 36-16,7 3 90 15,9 3 23-15,3 1 21 16,4 0-124-16,0 0-46 0,0 3 0 16,13 8 30-16,8 2 45 15,6-1-46-15,6 3-4 16,0-3-12-16,-1 0 7 15,-2-2 2-15,-6-3-20 16,-10 1 3-16,-6-3-5 16,-8 1-6-16,0 3 5 15,-21 1-12-15,-12 5 2 16,-5 0-41-16,-1-4-97 16,6-3-299-16</inkml:trace>
  <inkml:trace contextRef="#ctx0" brushRef="#br1" timeOffset="-41949.271">22840 11961 366 0,'0'0'188'0,"0"0"-97"15,0 0-13-15,0 0-20 16,0 0 15-16,0 0-5 16,0 0-19-16,0 0-22 0,0 0-12 15,0 0-2-15,0 0-10 16,3 0 8-16,9-5-1 15,3-1-1-15,2-6-4 16,2-1 3-16,-1-4-8 16,0-2-4-16,-1-4-3 15,-3 4-7-15,-3-1-9 16,-5 7 3-16,-3 6-5 16,-1 3 15-16,-2 4-31 15,0 0-66-15,0 9 51 16,-7 6 45-16,0 0 11 15,-1 0-2-15,1 0 4 16,2-2-1-16,3-2-1 16,1-2-3-16,1 0-15 0,0-1-79 15,0-4-98-15,0-1-156 16</inkml:trace>
  <inkml:trace contextRef="#ctx0" brushRef="#br1" timeOffset="-41532.006">23123 11839 159 0,'0'0'207'0,"0"0"-207"16,0 0-2-16,0 0-12 15,0 0-17-15,0 0-83 16</inkml:trace>
  <inkml:trace contextRef="#ctx0" brushRef="#br1" timeOffset="-41006.962">22888 12000 590 0,'0'0'105'15,"0"0"-91"-15,0 0 11 16,0 0 45-16,0 0 35 16,0 0-29-16,2 1-31 15,10-8-21-15,4-6-23 16,7-2 0-16,-1-3 0 16,1-1-1-16,-1 0-2 15,-1-2-7-15,-4 1-15 16,-7 8 16-16,-4 4 6 15,-4 6-1-15,-2 2 0 0,0 0-10 16,0 0-10-16,0 13-8 16,-9 5 28-16,-5 6 3 15,-2 3 11-15,0-2-10 16,6-3 9-16,4-4-9 16,6-5-1-16,0-3 0 15,0-2 0-15,0-5 0 16,2 0 8-16,3-3-7 15,4 0 1-15,5 0 10 16,4-5-7-16,3-5-5 16,-1-2-5-16,-2 4 0 15,-2 3-2-15,-4 2 6 16,-4 1-6-16,-4 1-3 0,-1 1 1 16,-3 0-9-16,0 0-15 15,0 0-23-15,0 3-12 16,-9 7-20-16,-6-1-150 15,-2-3-141-15</inkml:trace>
  <inkml:trace contextRef="#ctx0" brushRef="#br1" timeOffset="-40730.017">22923 12004 455 0,'0'0'131'0,"0"0"-58"16,0 0-37-16,0 0 19 16,0 0-10-16,0 0-20 15,25-54-6-15,-16 48-14 16,0 2-5-16,0-1-23 15,-3 4 6-15,-1 1-15 16,-4 0-48-16,-1 0-145 16,0 0-39-16</inkml:trace>
  <inkml:trace contextRef="#ctx0" brushRef="#br1" timeOffset="-39985.461">23085 11797 456 0,'0'0'172'0,"0"0"-94"16,0 0-50-16,0 0 3 0,0 0 9 15,0 0-2-15,0 28-18 16,0-6 47-16,0 6-20 16,-2 0-16-16,-1 2-1 15,0-4-15-15,-1-2 3 16,2-3-15-16,-1-4-2 16,3-4 3-16,-2-3-1 15,1-2-3-15,0-5 0 16,0-1-7-16,1-2-47 15,0 0-11-15,0 0-1 16,0-12-14-16,0-8-169 16</inkml:trace>
  <inkml:trace contextRef="#ctx0" brushRef="#br1" timeOffset="-39760.527">23175 11867 551 0,'0'0'91'0,"0"0"-12"15,0 0-50-15,0 0 19 16,0 0-13-16,0 0 14 16,3-5-24-16,-3 5-25 15,0 0-1-15,0 8-2 16,0 6 3-16,0-1 2 16,0 1 0-16,0-2-2 15,-8 0-34-15,-3-3-13 0,-5 0-40 16,-5-4-45-1,-2-5-122-15</inkml:trace>
  <inkml:trace contextRef="#ctx0" brushRef="#br1" timeOffset="-39320.237">22968 11912 363 0,'0'0'285'15,"0"0"-244"-15,0 0-40 16,0 0-1-16,0 0 40 15,0 0 50-15,4 2-12 16,17-2-40-16,5 0-4 16,5 0-8-16,-1-4-14 15,-3-4-10-15,-4 2 4 0,-2 1-2 16,-4 1-4-16,-3 1-4 16,-8 3-17-16,-1 0-34 15,-2 0-1-15,-3 3-11 16,0 4 46-16,0 2-8 15,-5 2 11-15,-4-2 14 16,0 1 1-16,-6 1 6 16,-3 4 2-16,-3 0 32 15,-4 2-31-15,4 1 9 16,3-4-1-16,7-3-6 16,6-2-4-16,5-4-4 15,0-1-1-15,15-1 1 16,15-3 2-16,7 0 15 0,6 0-16 15,2-8-2 1,-2 1-9-16,-6 4-24 0,-9 3-1 16,-12 0 3-16,-10 8-38 15,-6 10-74-15,-14 6-20 16,-17 3-163-16</inkml:trace>
  <inkml:trace contextRef="#ctx0" brushRef="#br1" timeOffset="-38560.885">23503 11653 665 0,'0'0'80'0,"0"0"-44"16,0 0-36-16,0 0 2 16,-3 54 29-16,-6-23 27 15,-2 4 7-15,-2 6-24 16,-1 1-15-16,-2 0-14 0,2-2-7 15,-4-3 2 1,0-2-5-16,2-6-4 0,3-8-17 16,5-9-43-16,5-6-23 15,3-6-37-15,0-6 55 16,3-19-10-16,12-12-374 16</inkml:trace>
  <inkml:trace contextRef="#ctx0" brushRef="#br1" timeOffset="-38246.731">23455 11813 416 0,'0'0'143'0,"0"0"-30"16,0 0-79-16,0 0-13 16,0 0-1-16,0 0 14 0,59 22-23 15,-54-6 11-15,-3 2 2 16,-2 2 4-16,-5-1-26 16,-13-1-1-16,-7 0 0 15,-5 1 10-15,0-5-9 16,4-2 11-16,8-5-12 15,9-5 2-15,7-2-3 16,2 0-18-16,0 0 13 16,8 0 5-16,9 0 11 15,5 0 22-15,4 0-8 16,0 0-10-16,-1 4-6 16,-2 1-1-16,-2-1-8 15,-2 2-1-15,-4 2-1 16,-4 1-36-16,-8 4-56 15,-3 5-31-15,-1-1-46 0,-18 1-271 16</inkml:trace>
  <inkml:trace contextRef="#ctx0" brushRef="#br1" timeOffset="-37702.798">22729 12903 880 0,'0'0'77'16,"0"0"-67"-16,0 0-10 15,0 0-40-15,0 0 38 16,0 0 2-16,-21 51 7 15,3-24 10-15,-3-2-8 16,3 0-8-16,1-2-1 16,4-8-11-16,7-3-82 0,3-9-39 15,3-3-167 1</inkml:trace>
  <inkml:trace contextRef="#ctx0" brushRef="#br1" timeOffset="-37415.734">22849 12887 609 0,'0'0'228'0,"0"0"-228"16,0 0-2-16,0 0-12 15,-15 62 14-15,-1-44 9 16,-3 0-9-16,0-2 8 16,3-3-7-16,3-4-1 15,3-2 3-15,7-4-2 16,1-3 7-16,2 0-6 15,0 0-1-15,0 0 0 16,8 1 17-16,8 3-17 0,6-1 40 16,3 2-16-16,-1-1-18 15,-5 2-5-15,1-1-4 16,-5 2 1-16,-3 0 0 16,-3 2-52-16,-6-3-76 15,-3 0-187-15</inkml:trace>
  <inkml:trace contextRef="#ctx0" brushRef="#br1" timeOffset="-37142.459">23029 13084 778 0,'0'0'77'16,"0"0"-68"-16,0 0-5 15,0 0-2-15,0 0 17 16,0 0-6-16,63 9-5 15,-58-2-8-15,-5 1 3 16,0 3-3-16,0 0 0 16,-4 2 4-16,-3 0 6 15,1 0-8-15,3-2-2 16,3-1-4-16,0-1 1 16,0-1-3-16,9 3 5 15,5 1-13-15,2 1-45 16,-4 1-43-16,-9 1-209 0</inkml:trace>
  <inkml:trace contextRef="#ctx0" brushRef="#br1" timeOffset="-36752.474">22337 13660 545 0,'0'0'272'0,"0"0"-167"16,0 0-61-16,0 0-29 16,0 0-13-16,0 0-1 15,5 9 12-15,-5 9 12 16,0 5-6-16,0-1-5 16,-2 2-12-16,-2-6 2 15,3 0-4-15,1-3-30 0,0-6-52 16,0-6-49-1,12-3-69-15,8-12-292 0</inkml:trace>
  <inkml:trace contextRef="#ctx0" brushRef="#br1" timeOffset="-36447.307">22549 13638 251 0,'0'0'600'15,"0"0"-600"-15,0 0-30 16,0 0 4-16,0 0 23 15,0 0 3-15,-48 61 6 16,30-47-6-16,1-2-18 16,3-5-18-16,4-1 11 15,4-4-5-15,5-2 26 0,1 0 4 16,0 0 22-16,0 0 11 16,5 0-2-16,7 0-10 15,4 0 16-15,-1 0 8 16,3 0 7-16,1 0-7 15,1 0-12-15,1 1-16 16,-4 3-9-16,-1-2-6 16,-4 1-2-16,-1 0-26 15,-1 0-59-15,-1-3-49 16,1 0-159-16</inkml:trace>
  <inkml:trace contextRef="#ctx0" brushRef="#br1" timeOffset="-36145.353">22790 13772 785 0,'0'0'124'15,"0"0"-120"-15,0 0 0 16,0 0-4-16,0 0 0 16,0 0 0-16,53 9-2 15,-35-4-16-15,0 1-26 16,-5 2 26-16,-2-1 13 15,-5 2 2-15,0 0-2 16,-3 0 5-16,2 0 0 16,-3 0 0-16,0 2 21 0,3-3 1 15,3 0-6 1,5 0-11-16,9-1 6 0,8-3-2 16,2-2-9-16,-1-2-14 15,-4 0-40-15,-6 0-42 16,-7 0-117-16</inkml:trace>
  <inkml:trace contextRef="#ctx0" brushRef="#br1" timeOffset="-33002.193">8590 12974 170 0,'0'0'115'16,"0"0"-37"-16,0 0 15 15,0 0 43-15,0 0-42 16,0 0-39-16,0 0-7 16,-9-20 17-16,9 20-1 15,0 0-22-15,0 0-20 16,0 0-22-16,0 0-1 0,0 0-3 15,3 7 1 1,12 2 1-16,2 2 4 0,3-1-2 16,4 0 7-16,2-2-6 15,4-3 0-15,6-4 3 16,3-1-1-16,0 0-1 16,1-5 4-16,-4-3-6 15,-4-2-1-15,1 0-21 16,-4 0-34-16,-4 1-42 15,-7 1-48-15,-12 0-417 16</inkml:trace>
  <inkml:trace contextRef="#ctx0" brushRef="#br1" timeOffset="-25334.19">18692 11479 755 0,'0'0'7'0,"0"0"6"15,0 0-12-15,0 0 8 16,-60 7-9-16,60 1-24 16,0 2 18-16,0 5 6 15,12 5 22-15,2 1-11 16,8-3-1-16,-1-1-5 15,2-5-2-15,-1-4-3 16,-3-6 3-16,-5-2-3 16,-3 0 9-16,1-10-7 15,-4-9 6-15,-3-4 0 16,0-3-8-16,-4-1 0 16,0 3 0-16,-1 6 2 15,0 8 0-15,0 5 27 16,0 5-29-16,2 0 0 15,3 13-12-15,0 12 12 16,1 9 0-16,-2 6 9 16,-1 4 6-16,-3-1-15 0,0-4 9 15,-3-7-11-15,-9-10 2 16,-5-3-2-16,-3-6 2 16,-2-5 4-16,-3-4 25 15,1-3-7-15,3-1 17 16,-1 0-17-16,2-7 3 15,2-5-14-15,2-3 1 16,2-7-8-16,2-5-4 16,0-8-12-16,4-7 12 15,1-2-5-15,4 0 8 0,3 3-14 16,0 5 6 0,0 6 2-16,8 3 1 0,5 2 2 15,5 4-7-15,3 5-2 16,4 1-12-16,7 2 11 15,4 3 9-15,7 2-10 16,2 5 4-16,-1 3 7 16,0 0-12-16,-6 12 12 15,-6 3 2-15,-8 5 3 16,-6 3-5-16,-8 5-12 16,-8 4 8-16,-2 7 4 15,-11 7 5-15,-14 6-5 16,-9-1 4-16,-2 1 3 15,-2-7-2-15,5-7-2 16,3-5-3-16,5-5-3 0,5-3-32 16,2-3-61-16,3-7-68 15,2-11-335-15</inkml:trace>
  <inkml:trace contextRef="#ctx0" brushRef="#br1" timeOffset="-24395.804">18976 11212 745 0,'0'0'5'0,"-6"-57"0"15,6 27 17-15,0-4-12 16,8-4-8-16,9-1 4 16,7-5 1-16,5 3-3 15,4 0-4-15,6 2 0 16,6 3-2-16,6 3 9 16,5 6-7-16,8 5 1 15,7 5-2-15,9 7 0 16,8 2 0-16,3 7 1 15,0 1 0-15,-2 2 3 16,-2 10-7-16,-4 3 4 16,-6 6-6-16,-3 1-2 15,-9 1 11-15,-5 3-4 16,-11 0 1-16,-7-1-2 0,-12 2-11 16,-9-3-13-1,-9-3-20-15,-12 0-12 0,-4-3-78 16,-23-4-70-16</inkml:trace>
  <inkml:trace contextRef="#ctx0" brushRef="#br1" timeOffset="-22377.221">8534 13054 420 0,'0'0'60'0,"0"0"52"16,0 0-25-16,0 0-42 16,0 0-7-16,0 0-3 15,-6-6-6-15,6 6-22 0,0 0 11 16,0 0-18-16,11 0-3 16,8 8 3-16,4 2 2 15,5 5 3-15,5-2 0 16,5 1 6-16,4-1-11 15,6 0 0-15,5-6 0 16,3-1 10-16,3-5-10 16,1-1 12-16,1 0-12 15,-4-7-4-15,-4-5 4 16,-8-2 7-16,-11 1-7 16,-11 4 0-16,-9 3-2 15,-8 3 1-15,-5 3-23 0,-1 0-37 16,0 0-30-16,-3 0-159 15,-12 9-100 1</inkml:trace>
  <inkml:trace contextRef="#ctx0" brushRef="#br1" timeOffset="-16414.603">2241 12994 644 0,'0'0'38'16,"-71"-15"-38"-16,38 13 45 15,-2 2-36-15,1 0 0 16,0 0 19-16,2 0 0 0,2 2 25 16,8 1-13-16,4-2-10 15,9 1-16-15,2 0 5 16,2 2-19-16,-9 7 0 16,-9 12 1-16,-15 15-1 15,-8 12 0-15,-6 9 6 16,-2 5-4-16,-3-1 7 15,5 0-3-15,4-4-3 16,4-6 0-16,13-3 3 16,7-2-9-16,7-4 6 15,11 0-1-15,6-5-2 16,17 2-27-16,22-2 22 16,13 3 3-16,16 2 2 15,7 2 1-15,5 2-1 0,6 1 0 16,7 0 4-16,13 6-4 15,10 2-2-15,15-1-4 16,13-4-4-16,17-9-11 16,12-14-25-16,14-10-17 15,10-13 31-15,13-6 1 16,13-10-18-16,12-14-20 16,10-9-37-16,12-6-54 15,10-8-83-15</inkml:trace>
  <inkml:trace contextRef="#ctx0" brushRef="#br1" timeOffset="-15102.672">14321 13300 320 0,'0'0'29'0,"0"0"-29"15,0 0-55-15,-25-72 54 16,25 54 1-16,-2 3 39 0,1 2 29 16,-1 6 12-16,1 2 3 15,1 3-36-15,0 1 6 16,0 0-13-16,0 1-4 15,0 0-2-15,0 0-18 16,1 0-3-16,16 5-9 16,10 8 58-16,9 5-15 15,6 1-21-15,7 4-15 16,2 5 1-16,-2 3 1 16,-3-1-10-16,-8 6-1 15,-9 0-4-15,-9 3 4 16,-11 1-4-16,-9 7 3 15,-1 2-1-15,-19 2 5 16,-9 2 1-16,-6 0-5 16,-6-3 4-16,-9 0-1 15,-5 1 6-15,-6-3-8 0,-10-4-1 16,-10-5-1-16,-11-6-5 16,-10 0 1-16,-8-6-13 15,2-8 14-15,10-2-3 16,11-3 6-16,15-1-1 15,12 2 1-15,8 1-78 16,7 0-83-16,7-2-107 16,5-2-154-16</inkml:trace>
  <inkml:trace contextRef="#ctx0" brushRef="#br1" timeOffset="-14571.067">12364 14240 719 0,'0'0'13'0,"-64"-17"-18"16,44 15 10-16,10-1 8 15,5 3 30-15,5 0 32 16,0-3-28-16,10 1-46 16,19-2 13-16,21-5-12 15,17 1 27-15,14-1-10 0,12-4-5 16,9-2-11 0,11 0 6-16,2-1-9 0,4 0 2 15,-5 4-2-15,-8 1-1 16,-12 3-15-16,-13 3 8 15,-19 3-13-15,-16 0-24 16,-17 2-7-16,-15 0-7 16,-14 0-3-16,-9 0-39 15,-30 3 26-15,-20 6-146 16,-18 0-121-16</inkml:trace>
  <inkml:trace contextRef="#ctx0" brushRef="#br1" timeOffset="-14159.015">12627 14161 397 0,'0'0'287'16,"-65"0"-195"-16,59 0 3 16,7 0-72-16,34-3-20 0,19-3-3 15,24-2 0-15,18-2 29 16,9 0-29-16,6 0 5 16,0 0-4-16,-11 2-1 15,-13 1-1-15,-15-1-10 16,-18 5-30-16,-22 1-24 15,-17 2-7-15,-15 0 1 16,-33 1-38-16,-28 11 67 16,-26 5-59-16,-22 1 26 15,-14 0 75-15,-7 1 70 16,0 0 88-16,9 0-21 16,21-6-18-16,28 0-11 0,27-8-52 15,24-2-14-15,21-3-42 16,12 0-8-16,33-3 8 15,21-15 0-15,22-6 0 16,12-3 5-16,5 0 5 16,-5 1-10-16,-3 7-1 15,-16-2-17-15,-17 5-25 16,-18 5-29-16,-22 4 3 16,-24 1-8-16,-18 1 20 15,-40 2-179-15,-29 2-229 16</inkml:trace>
  <inkml:trace contextRef="#ctx0" brushRef="#br1" timeOffset="-13804.945">12646 14019 352 0,'-110'0'188'0,"21"0"-20"16,24 0-93-16,26 0-16 0,19 0-11 15,17 0-33-15,3 0-15 16,23 0-2-16,21 0 2 16,20-3 6-16,14-3 26 15,11 1-15-15,4-3-13 16,3 1-3-16,2-3 8 15,-7-2-8-15,-9 1-1 16,-16-1-3-16,-20 3 2 16,-20 3-37-16,-21 4-23 15,-16 2-9-15,-39 0-8 16,-32 15-81-16,-27 3 2 0,-14 4 130 16,-9 0 27-16,7-3 134 15,17-2 41-15,21-2-65 16,31-6-18-16,26-4-41 15,28-1-26-15,21-4-22 16,42 0-3-16,37 0 22 16,36-15 3-16,26-7-15 15,19-5-1-15,11-3-9 16,8-5-48-16,-6-4-94 16,-8-9-249-16</inkml:trace>
  <inkml:trace contextRef="#ctx0" brushRef="#br1" timeOffset="58092.218">19502 12229 41 0,'0'0'39'0,"0"0"-25"15,0 0-4-15,0 0-7 16,0 0 21-16,0 0 26 16,0 0 12-16,18 0-17 15,-18 0-45-15,-9 0-70 16</inkml:trace>
  <inkml:trace contextRef="#ctx0" brushRef="#br1" timeOffset="58653.776">19365 12218 340 0,'0'0'68'0,"0"0"-46"16,0 0-19-16,0 0 5 16,0 0 17-16,0 0 16 15,0 0 21-15,39 5-17 0,-11 1-17 16,11 0-14 0,8 3-5-16,10 0 12 0,7 1-21 15,9 0 2-15,9 2 5 16,9 0-5-16,9 0 0 15,4 1-2-15,4 2 5 16,3 0-1-16,3 1-3 16,-3 0-1-16,0 0-2 15,-4 2 2-15,-4 0 8 16,-7 1-7-16,-7-2 12 16,-10 0-1-16,-10-4 2 15,-10 0-11-15,-10-2 12 16,-6-2-12-16,-8-3 5 15,-5-1-3-15,-8-4 2 16,-4-1 3-16,-7 0 21 0,-3 0 5 16,0 0-13-1,0 0-2-15,0 0-8 0,0-2 6 16,0-2-12-16,1 1-3 16,-2 2 3-16,1-1-5 15,-1-1 1-15,1 1 0 16,-2 0-3-16,-3 0 0 15,1 2-1-15,-2-4-11 16,-2 1-28-16,0-3-55 16,0-5-52-16,-4-5-430 15</inkml:trace>
  <inkml:trace contextRef="#ctx0" brushRef="#br1" timeOffset="60181.888">19288 10526 694 0,'0'0'70'0,"0"0"-55"15,0 0-8-15,0 0-5 16,0 0 4-16,0 0 48 15,-4 3 14-15,4-3-18 16,0 0-7-16,4-10-12 16,5-5-30-16,5-1-1 15,2-5 3-15,0 1-3 16,4-2 0-16,1-3 0 16,0 3-1-16,1 0-2 15,-3 3-8-15,-8 8 0 16,-2 3 5-16,-5 5 6 15,-4 3-4-15,0 0-1 16,0 0-2-16,0 15-40 0,0 10 35 16,-5 9 7-16,-6 5 10 15,4-2-5-15,4-4 0 16,3-7 0-16,0-8-1 16,0-7-6-16,3-7 7 15,2-3 17-15,5-1 7 16,5-5 16-16,12-14-16 15,7-8-10-15,3-3-11 16,-6-5-3-16,-4 4-23 16,-1 2-18-16,-5 4-19 15,-2 9-43-15,0 5 2 16,-5 7-62-16,0 4-209 0</inkml:trace>
  <inkml:trace contextRef="#ctx0" brushRef="#br1" timeOffset="60740.358">19900 10395 576 0,'0'0'142'0,"0"0"-60"16,0 0-5-16,0 0-47 15,0 0-25-15,0 0-10 0,0-18-10 16,0 34 7 0,0 10 8-16,0 3 12 0,-2 4-3 15,0-1-2-15,-3-1 6 16,-1-4-7-16,0-4 0 16,0-3 4-16,1-5-7 15,1-4 0-15,2-6 0 16,2-2-3-16,0-3 5 15,0 0 5-15,0-3 16 16,0-15 21-16,7-8-47 16,10-9-3-16,5-5-6 15,0 0 1-15,3 0 6 16,-2 6 1-16,-2 6-1 16,-1 7 1-16,-4 6 1 15,-1 6-9-15,0 5 8 0,-3 4 1 16,0 0-5-16,0 1-7 15,-1 11 10-15,0 1-7 16,-2 4 6-16,-4 2 0 16,-1 3 0-16,-1 0 3 15,-3 1 6-15,0-1-6 16,-5 1-4-16,-6-2 4 16,-2-2-2-16,1-1-9 15,-4 0-44-15,-2-3-53 16,-1-4-30-16,1-7-95 15,2-4-124-15</inkml:trace>
  <inkml:trace contextRef="#ctx0" brushRef="#br1" timeOffset="60884.022">20030 10509 608 0,'0'0'66'0,"0"0"-9"16,0 0-48-16,62 1-9 15,-33 10-8-15,-4 4-40 16,1-2-97-16,-6-3-264 15</inkml:trace>
  <inkml:trace contextRef="#ctx0" brushRef="#br1" timeOffset="61585.538">20551 10369 773 0,'0'0'23'0,"0"0"-23"15,0 0-8-15,0 0-23 16,0 0 31-16,-23 78 3 0,8-45 22 16,-1 3-5-16,1-3-19 15,0-2 6-15,3-5-1 16,3-5-6-16,3-4-36 16,6-7-44-16,0-7-122 15,6-3-49-15</inkml:trace>
  <inkml:trace contextRef="#ctx0" brushRef="#br1" timeOffset="61915.555">20699 10395 750 0,'0'0'35'0,"0"0"-35"16,0 0-4-16,0 0 1 15,-2 71 6-15,-14-48 2 16,-4-1 3-16,-3 1-7 15,-1-4 10-15,2-3-11 16,6-3 0-16,6-7 8 16,5-3-6-16,4-2-2 15,1-1 0-15,0 0 5 16,0 0 44-16,11 0-25 16,4-3-19-16,2 0-4 15,-1 3 1-15,-1 0 3 16,1 0-3-16,-1 1-4 15,-1 9 6-15,-2 0-4 16,-2 3 0-16,-1 2-4 16,-4 1-47-16,-4 5-20 0,-1-4-132 15,0-7-287-15</inkml:trace>
  <inkml:trace contextRef="#ctx0" brushRef="#br1" timeOffset="62867.659">20991 10428 809 0,'0'0'43'16,"0"0"-35"-16,0 0-4 0,0 0-4 16,-16 79 6-16,5-42-6 15,-1 1 8-15,1-5-3 16,2-3 4-16,1-3-4 15,1-8 0-15,1-6 2 16,3-6 2-16,2-4-6 16,0-3 4-16,1 0 0 15,0-7 26-15,0-16-4 16,0-10-29-16,7-7-18 16,9-5-3-16,6-1 13 15,-1 5-2-15,-1 6 8 16,-2 10-1-16,-4 8 3 15,-1 8 2-15,-2 4-2 16,0 4-9-16,2 1 8 16,0 0-8-16,-1 10 3 0,0 5 6 15,-7 2-1-15,-3 4-5 16,-2-2 6-16,-5 4 0 16,-16-2-9-16,-8 2 6 15,-7-1 1-15,1-3 3 16,3-3-10-16,7-4 0 15,12-6-3-15,4-3 4 16,9-2 6-16,0-1 2 16,0 0 10-16,15 0 33 15,9-1-41-15,6-2-2 16,3 3 0-16,1 0 0 16,-3 2 1-16,0 7 0 0,-4 4-1 15,0 0-3-15,-6 2-39 16,-5 0-22-16,-5 4-36 15,-2-5-179-15</inkml:trace>
  <inkml:trace contextRef="#ctx0" brushRef="#br1" timeOffset="63311.702">21473 10546 695 0,'0'0'57'15,"0"0"-8"-15,0 0-49 16,0 0-5-16,0 0-6 15,0 0 11-15,-12 57 8 16,4-27 10-16,-1 4 5 16,1 3-6-16,4-5 0 15,2-4-3-15,2-6-8 16,0-7 3-16,2-5 4 0,10-3-4 16,3-4 10-16,5-3 1 15,6-2 3-15,2-13-7 16,1-7-8-16,2-8-7 15,-4-5-1-15,-2-1-4 16,-6-1-11-16,-1 4-2 16,-6 6-36-16,-5 7-13 15,-1 8-10-15,-4 11-20 16,0 1-141-16,-2 6-201 16</inkml:trace>
  <inkml:trace contextRef="#ctx0" brushRef="#br1" timeOffset="64360.725">19324 10054 636 0,'0'0'64'0,"0"0"13"16,0 0-35-16,-34-63-24 16,26 57 13-16,-1 0-6 15,1 4-22-15,-3 1-2 16,0 1 12-16,-1 0-13 15,-6 13-5-15,-3 10 5 16,-3 13-13-16,-1 8 10 16,2 9 3-16,2 9 9 15,6 1-9-15,6 0-1 16,9 0-6-16,0-3-15 0,27 0-27 16,18-4 5-16,20 1-1 15,18 3 14-15,19 1-40 16,10 2-91-16,9-3 7 15</inkml:trace>
  <inkml:trace contextRef="#ctx0" brushRef="#br1" timeOffset="65207.814">22011 10400 587 0,'0'0'92'0,"0"0"-29"16,0 0-51-16,0 0-12 15,0 0-14-15,0 0 14 16,-2 32-1-16,11-13 3 16,1 3 7-16,2 2-9 15,-1 1 5-15,-2-1-4 0,-5 2 0 16,-4 2 10-16,0 2-7 16,-11 7-4-16,-7 4 3 15,-6 0 0 1,-4 1 0-16,0-4 12 0,-1-4-14 15,0-1 0-15,-1-4 7 16,-2-1-6-16,0-3-2 16,0-4 11-16,1-4-3 15,3-4-8-15,7-4 0 16,6-6-6-16,3-3-9 16,8 0-76-16,3-15 50 15,1-7-296-15</inkml:trace>
  <inkml:trace contextRef="#ctx0" brushRef="#br1" timeOffset="66931.769">19618 10875 321 0,'0'0'7'16,"0"0"-7"-16,0 0 0 15,78 19 2-15,-47-10 19 16,6 0 4-16,8 0 20 0,6 3 3 16,7 0 35-16,5 3-43 15,6 3-23-15,3 0-5 16,4 2-2-16,7 1 8 16,2-1-5-16,3-3-6 15,0-2-3-15,1 0 2 16,-3-3-5-16,-3-3 6 15,0-3-7-15,-7 1 0 16,-7-2 0-16,-9 0-2 16,-12-3-6-16,-14 1-4 15,-13-2-50-15,-16-1-53 16,-5 0-29-16,-27-2-162 0</inkml:trace>
  <inkml:trace contextRef="#ctx0" brushRef="#br1" timeOffset="67375.444">19860 10927 482 0,'0'0'0'16,"0"0"-1"-16,0 0-11 16,0 0 12-16,80 0 7 0,-49 0 48 15,6 3 11-15,11 5-20 16,9 1-2-16,6 4-29 16,7-1 5-16,4 3-20 15,4 1 0-15,0-3 8 16,4 1-8-16,-5-1 0 15,-2-3 11-15,-3 0-6 16,-6-3 1-16,-3-3-3 16,-6-1-3-16,-11-2 5 15,-7 0-2-15,-12-1-3 0,-12 0 2 16,-6 0-2 0,-8 0-1-16,-1 0 1 0,0 0 3 15,0 0-3-15,0 0-17 16,-3 0-56-16,-7 2 2 15,-2 0-82-15,2-2-109 16</inkml:trace>
  <inkml:trace contextRef="#ctx0" brushRef="#br1" timeOffset="75317.872">22417 10672 205 0,'0'0'128'15,"0"0"-70"-15,0 0-42 16,0 0-3-16,0 0-1 16,0 0 76-16,0 0-22 15,8-8-38-15,-6 7-10 0,0-2-8 16,1 3 3-16,0-2 6 16,0 1-5-16,0 1-2 15,1 0-4-15,3 0-8 16,1 0 3-16,0 0-3 15,2 0 0-15,2 0-2 16,0 6 2-16,3 1 0 16,1 1 2-16,0-2-1 15,1 1 4-15,0 1-4 16,-3 1-1-16,1-1 4 16,-2 2 0-16,0 2-4 15,0 0 1-15,-1 0-1 0,2-1 3 16,-1-1-1-1,1 2-2-15,0 1 1 0,0 0-1 16,-1 0-1-16,0-1 1 16,-1 0 1-16,-1 1 0 15,-1 1 1-15,-1-1-1 16,0 1-1-16,-2 1 1 16,1-1-1-16,-3 1 3 15,0 1-3-15,1 0-1 16,-1 0 1-16,-2-1 0 15,3 0-1-15,-4-1 2 16,0 1 1-16,1-1-2 16,-1 1 0-16,0 0 0 15,1-2 0-15,2 2 3 16,1 0-6-16,1-2 3 0,0 3-1 16,0-1 1-16,-1-3 0 15,-1 4 1-15,-2-1-3 16,1-1 4-16,-4-2 0 15,3-3-1-15,-3-2-1 16,0-3-3-16,0-1 3 16,0-1-2-16,0 0 1 15,0-2-20-15,0 2-33 16,0-2-71-16,2 0-39 16,2-2-131-16</inkml:trace>
  <inkml:trace contextRef="#ctx0" brushRef="#br1" timeOffset="75849.868">23016 11023 419 0,'0'0'23'0,"0"0"7"16,0 0-30-16,0 0-2 0,0 0 2 15,0 0 0-15,0-1 9 16,1 11 3-16,0 3 41 15,1 4-15-15,1 1-24 16,1 1-7-16,0 2 4 16,-2 0-8-16,-2-1 8 15,0 0-2-15,0-3 4 16,-6 2 0-16,-4-3-5 16,-3-1 2-16,-1 1 3 15,-1-3-12-15,0-2 3 0,1-3 3 16,-2 0-5-1,-1-4 0-15,-2 1 10 0,1-4-9 16,1-1 9-16,1 0-12 16,5 0 0-16,1 0 13 15,2-3-8-15,1-1 2 16,2-2-7-16,2 1-7 16,1 1-1-16,0 0-45 15,2 2-32-15,-2 0-95 16,0 2-148-16</inkml:trace>
  <inkml:trace contextRef="#ctx0" brushRef="#br1" timeOffset="80647.198">19933 10961 307 0,'0'0'29'0,"0"0"0"16,0 0-16-16,0 0-4 16,0 0 18-16,0 0 28 0,0 0 5 15,0 0-23-15,21-10-20 16,-9 10 6-16,3 0-2 15,3 0-4-15,2 2 1 16,2 5-17-16,3 0-1 16,3 0 1-16,4 0 0 15,2 2 1-15,3 0 4 16,-1-1-4-16,3-1-2 16,-1-1 0-16,-4-1 2 15,-4-1-2-15,-5 1 0 16,-6-4-3-16,-5 0-7 15,-6-1 1-15,-4 0-31 0,-4 0-46 16,0-1-37 0,-7-9-264-16</inkml:trace>
  <inkml:trace contextRef="#ctx0" brushRef="#br1" timeOffset="81056.541">19952 10933 358 0,'0'0'151'0,"0"0"-94"16,0 0-57-16,0 0-22 16,0 0 17-16,0 0 5 15,64 6 21-15,-38 0 15 16,9 0 0-16,1-1-13 16,3 4-21-16,1 0 10 15,0 1-8-15,0 0-3 16,0 0 3-16,0 0-4 15,3-1 0-15,-4 0 1 16,-2-2-1-16,-5 1-12 0,-8-5 8 16,-2-3-2-16,-4 0-1 15,-7 0-29-15,-6 0-84 16,-5-9-51-16</inkml:trace>
  <inkml:trace contextRef="#ctx0" brushRef="#br1" timeOffset="81369.964">20068 10915 540 0,'0'0'11'15,"0"0"-11"-15,0 0 3 16,77-2 2-16,-49 2-3 15,-1 1 19-15,0 2 7 16,1 3 18-16,3-2-17 16,3 3-12-16,2-1 2 15,5 2-17-15,-1-3-1 16,-3-1-1-16,-2 0-2 16,-8-2 2-16,-4 0 2 15,-4 0-2-15,-7-1-7 16,-3-1-24-16,-6 2-37 15,-3-2-97-15,-12 0-125 16</inkml:trace>
  <inkml:trace contextRef="#ctx0" brushRef="#br1" timeOffset="81598.04">20213 10963 552 0,'0'0'9'0,"0"0"-9"16,79 12-6-16,-45-7 3 15,2-2 3-15,-1-1 0 16,2 1 13-16,-1 1 10 16,-5-3-23-16,-5 1 0 15,-7 0-33-15,-8 0-100 0,-9-2-150 16</inkml:trace>
  <inkml:trace contextRef="#ctx0" brushRef="#br1" timeOffset="81792.023">20121 10984 776 0,'0'0'7'0,"0"0"-7"15,75 5-45 1,-39 0-20-16,-2-2-9 0,-1 2 41 16,-2 0-13-16,-3-5-38 15,-7 0-277-15</inkml:trace>
  <inkml:trace contextRef="#ctx0" brushRef="#br1" timeOffset="102278.492">19389 12271 355 0,'0'0'55'15,"0"0"54"-15,0 0-24 16,0 0-46-16,0 0-3 16,0 0 2-16,0 0 9 15,0-12-13-15,0 12-5 16,0 0 6-16,0 0-15 0,0 0-6 16,-1 0-14-16,-3 0 3 15,-5 2-2-15,-5 8 4 16,1 4-4-16,-1-1 1 15,5 1 0-15,4-4-4 16,3-3 0-16,0-2-3 16,2-2 3-16,0-3-4 15,0 0 6-15,0 0 1 16,4 0 1-16,3 0 9 16,2 0-8-16,0-6 5 15,1-3 3-15,-2-3-9 16,0-1 0-16,-2-1 0 15,-3 2 3-15,1 0-5 0,-4 0 0 16,0 3 2-16,0 3-4 16,0 2 2-16,0 1 0 15,0 3 0-15,0 0-7 16,0 0 5-16,-2 0-12 16,-5 4 5-16,-2 10 6 15,-2-1-18-15,1 4 2 16,1-2-17-16,3 0 16 15,0-1-2-15,3-4-16 16,3 0-3-16,0-3-36 16,0-1-88-16,3-4-25 15</inkml:trace>
  <inkml:trace contextRef="#ctx0" brushRef="#br1" timeOffset="103109.62">19371 12271 285 0,'0'0'78'16,"0"0"-1"-16,0 0 15 15,0 0-39-15,0 0 5 16,0 0-8-16,0 0-11 16,0-21 6-16,0 21-12 15,0 0 1-15,0 0-16 16,0 0-5-16,0 0-13 15,0 0-2-15,0 10 2 16,-6 5 4-16,0 3 17 16,-1-1 0-16,3 1-21 15,1-4 7-15,3-3-7 0,0-1 5 16,0-1-5-16,0-2 0 16,0 2-1-16,3-3-10 15,6 0-30 1,4-1-29-16,3-5-100 0,3-2-405 15</inkml:trace>
  <inkml:trace contextRef="#ctx0" brushRef="#br1" timeOffset="103641.872">19793 12288 432 0,'0'0'84'16,"0"0"-74"-16,0 0-9 15,0 0 0-15,0 0 36 16,0 0 9-16,44 2-15 16,-38 2-11-16,1 1-20 15,-5 3 2-15,-2 6-2 0,0-1 11 16,-3 5-16-16,-13 1 9 15,-1 0-4-15,-4 0 16 16,6-3-3-16,0-5-5 16,8-1-1-16,3-7-1 15,4-1-12-15,0-2 12 16,0 0 7-16,0 0 38 16,4 0-43-16,7 0 8 15,4 0-16-15,2 0 6 16,0 0-6-16,-2 0 0 15,1 6-10-15,-1 1 0 16,1 5-47-16,1 0-43 0,-1-2-149 16</inkml:trace>
  <inkml:trace contextRef="#ctx0" brushRef="#br1" timeOffset="104250.704">20317 12459 538 0,'0'0'59'15,"0"0"-10"-15,0 0-49 0,0 0 3 16,0 0-2-16,69-11 0 15,-59 11 3-15,-5 0 16 16,0 0-20-16,-3 3 0 16,-2 6-8-16,0 2 15 15,0-1-7-15,-5 2 3 16,-3-3 1-16,1-2 5 16,5-5 2-16,2 0-4 15,0-1-7-15,0 0-6 16,0 1 6-16,2 3 4 15,8-1 8-15,0 0 11 16,1 3-19-16,-2-1 1 16,-2 4-1-16,-2-1 7 15,-3 3 4-15,-2 2-4 16,0 0-4-16,-7 0 16 0,-3 1-14 16,-2 0 6-16,3-1-7 15,3-2-8-15,6 0-16 16,0-2-54-16,20 0-8 15,14-7-87-15,11-3-223 16</inkml:trace>
  <inkml:trace contextRef="#ctx0" brushRef="#br1" timeOffset="104841.631">21113 12518 332 0,'0'0'289'16,"0"0"-200"-16,0 0-52 0,0 0-37 15,0 0-5-15,0 0 5 16,-13 14 3-16,7-3 19 15,0-1 0-15,3-1-5 16,0 1-3-16,3-2-5 16,0-3-9-16,0 1 5 15,6-4 0-15,8 0-4 16,4-2 9-16,5 0-10 16,3 0-5-16,-6-2-1 15,-3-2-4-15,-9 2 10 16,-4 2 0-16,-4 0-1 0,0 0-1 15,0 0-3-15,0 0 5 16,0 8 8-16,0 4 25 16,0 1-11-16,0 1-9 15,-1-2-10-15,1-3-6 16,0 0 3-16,0-2-1 16,8-1 1-16,10-1-34 15,7 0-43-15,5-5-146 16</inkml:trace>
  <inkml:trace contextRef="#ctx0" brushRef="#br1" timeOffset="105330.222">21796 12503 588 0,'0'0'8'0,"0"0"83"15,0 0-66-15,0 0-25 16,0 0-2-16,0 0 2 0,-24-3 13 15,11 6 3-15,4 3-14 16,1 0 10-16,3 1-10 16,1 0-2-16,3-1 2 15,1 2-6-15,0 0 8 16,0 0 1-16,7 1-5 16,5-2 2-16,0 1-10 15,-1 0 17-15,-1-4-17 16,-5 2 12-16,-3-1-4 15,-2 2 2-15,0 0 8 16,-10 2 35-16,-7 3-3 16,-3-1-9-16,-3 1-16 15,3-3-5-15,3 0-8 0,3-3-4 16,4-2-24-16,5-3-51 16,3-1-53-16,2-9-418 15</inkml:trace>
  <inkml:trace contextRef="#ctx0" brushRef="#br1" timeOffset="107883.868">15813 10656 49 0,'0'0'46'0,"0"0"19"15,0 0-33-15,0 0-24 0,0 0 16 16,0 0 33-16,0 0-10 16,28-7 8-16,-28 7 4 15,0 0 53-15,0 0-11 16,0 0-38-16,0-1-10 16,0-2-33-16,0 1-11 15,0 1-5-15,0-1-2 16,0 2-4-16,0 0-11 15,0 0-68-15,0 0-175 16,0 0-104-16</inkml:trace>
  <inkml:trace contextRef="#ctx0" brushRef="#br1" timeOffset="108661.109">15691 10561 309 0,'0'0'92'0,"0"0"13"16,0 0-14-16,0 0-61 15,0 0-21-15,0 0-8 16,2 10 13-16,-2 9 38 16,0 7 0-16,0 6-22 15,0 4 3-15,-1 3 1 0,-3-2-31 16,-2-4 14-16,1-10-6 16,2-7-8-16,2-7-1 15,-2-6 3-15,3-2-4 16,0-1 6-16,0 0 17 15,0-1 10-15,0-16-1 16,0-10-33-16,0-7-1 16,2-3 1-16,2 2 1 15,2 3-1-15,0 5-2 16,3 3-15-16,0 6 12 16,1 2-3-16,4 3-6 15,1 2 11-15,1 0-13 0,2 3 14 16,0 0-1-1,-4 5 3-15,-5 1 0 0,-2 2-4 16,-2 0-7-16,-3 1 9 16,0 12-6-16,-2 3 3 15,0 3 4-15,0 2 2 16,-9 1 5-16,0-4 4 16,0-1-1-16,2-2 10 15,1-3-15-15,0-4-1 16,2 0-3-16,0-2 0 15,2-1 4-15,1 1-4 16,0 0-9-16,1 3-38 16,0 3-59-16,0 0-16 15,9-4-156-15</inkml:trace>
  <inkml:trace contextRef="#ctx0" brushRef="#br1" timeOffset="109058.779">15854 10894 387 0,'0'0'53'0,"0"0"-41"16,0 0-6-16,0 0 74 16,0 0 24-16,0 0-47 15,0 0-27-15,8 0-5 16,3-3 7-16,3-9 6 0,-1 0-19 15,-1-3-10-15,-2-1 9 16,2-2-14-16,-3-2 5 16,0 4-4-16,-2 1-2 15,-5 4 0-15,-1 5-1 16,-1 3-2-16,0 3 0 16,0 0-2-16,0 0-10 15,0 0 3-15,0 0-2 16,0 0 0-16,0 6 7 15,-3 3 4-15,1 0 0 16,0-3-1-16,2 3-3 16,-3-4-7-16,3 0-15 15,0 3-16-15,0-4-39 0,0 1-116 16,-3-5-115-16</inkml:trace>
  <inkml:trace contextRef="#ctx0" brushRef="#br1" timeOffset="109801.265">15661 10827 296 0,'0'0'36'0,"0"0"26"16,0 0-32-16,0 0 104 15,0 0-14-15,0 0-23 16,-2 0-35-16,7-17-34 16,6-4-23-16,4-6-5 15,0-3 11-15,1 0-9 16,-1 0-2-16,2 3-2 16,-2 2 2-16,-2 2 15 15,2 2-5-15,-4 2-8 16,2 4 14-16,-1 6-16 0,-3 4 1 15,0 2-1 1,-3 3-7-16,2 0 6 0,-2 3 0 16,1 9-10-16,-1 5 9 15,0 2-1-15,0 3 3 16,-2 0 6-16,-2-1-2 16,-1 1 22-16,-1 2-23 15,0 1 12-15,0 1 8 16,-2 0-13-16,-6-1-10 15,-1-5 4-15,-1-4-3 16,1 0-1-16,-1-3-11 16,2-4-60-16,0-5 1 15,2-4-44-15,-3 0-47 16,2-13-209-16</inkml:trace>
  <inkml:trace contextRef="#ctx0" brushRef="#br1" timeOffset="109947.245">15781 10752 527 0,'0'0'136'16,"0"0"-135"-16,0 0-1 15,0 0 0-15,0 0 0 16,0 0-2-16,67 33-71 16,-45-28-110-16</inkml:trace>
  <inkml:trace contextRef="#ctx0" brushRef="#br1" timeOffset="110280.601">15925 10972 428 0,'0'0'106'16,"0"0"-44"-16,0 0-15 15,0 0 27-15,0 0 18 16,0 0-2-16,7-12-50 15,4-5-21-15,3-2-11 16,-1-4-5-16,1-2-2 16,-3 1 0-16,-2 3 1 15,-4 1 3-15,-3 7-4 16,-1 4 6-16,-1 5 2 0,0 1-7 16,0 1-2-16,0 2-10 15,0 0 0-15,0 0-15 16,0 6-8-16,-6 4 27 15,-4 5 6-15,1 1-6 16,1-1-70-16,2-2-28 16,1-7-129-16,1-6-261 15</inkml:trace>
  <inkml:trace contextRef="#ctx0" brushRef="#br1" timeOffset="110585.805">15819 10696 580 0,'0'0'12'0,"0"0"13"15,-77 33 9-15,66-25 4 16,7-4-38-16,4-1 0 16,4-2-19-16,15-1 19 15,10 0 19-15,8-5 2 16,1-6-20-16,-5-2-1 15,-7 1-21-15,-11 3 17 16,-7 3 8-16,-7 4 2 16,-1 2-6-16,0 0-10 15,-9 0-9-15,-12 9 19 0,-9 6 3 16,-6 0-3-16,-7 4-19 16,-2-2-9-16,-6 1-94 15,-2-5-58-15</inkml:trace>
  <inkml:trace contextRef="#ctx0" brushRef="#br1" timeOffset="111351.599">13512 10435 555 0,'0'0'103'16,"0"0"-27"-16,0 0 12 16,0 0-54-16,0 0 23 15,0 0-19-15,-23-23-5 16,13 23-16-16,-1 0-10 16,2 0 7-16,2 1-14 15,-1 10-1-15,3 5-4 16,1 3-5-16,3 2 10 0,1 0-11 15,0-2 11-15,7-3-9 16,5-6 9-16,2-1 1 16,2-7 2-16,2-2 5 15,3 0-8-15,-1-15 16 16,1-5-13-16,-1-4-3 16,-3 1 0-16,-5-2-3 15,-7 7 3-15,-3 3-5 16,-2 8 5-16,0 3 0 15,0 3 0-15,0 1 0 16,0 0-7-16,0 3-14 16,-1 6 21-16,-2 3 4 15,-1 1-4-15,3 0 0 0,1 0-5 16,0 0 4 0,0 2-3-16,0 0 4 0,0 2-27 15,0 1-24-15,0 2-61 16,0-6-174-16</inkml:trace>
  <inkml:trace contextRef="#ctx0" brushRef="#br1" timeOffset="111705.6">13717 10752 674 0,'0'0'60'16,"0"0"-48"-16,0 0-8 0,0 0-2 15,0 0 44-15,0 0 13 16,12-5-11-16,-6-3-35 16,6-2-11-16,-1-2 3 15,1-1-3-15,-1-2 1 16,0 1 2-16,-3-1-4 16,-2 3 0-16,-3-1 0 15,-2 6 0-15,-1 3-1 16,0 4 0-16,0 0-8 15,-3 0-7-15,-6 12 15 16,-2 6 1-16,1 1 2 16,8-1-3-16,2 0-9 15,0-5 1-15,17-8 8 16,9-5 0-16,9 0-11 0,4-11 0 16,-1-8-81-16,-11-6-138 15</inkml:trace>
  <inkml:trace contextRef="#ctx0" brushRef="#br1" timeOffset="114773.291">14234 10408 164 0,'0'0'255'15,"0"0"-206"-15,0 0 93 16,0 0-128-16,0 0 25 16,0 0 34-16,0 0 9 15,-9-33-28-15,9 31 2 16,0 2-38-16,0 0 8 16,0 0-20-16,0 0-6 15,5-2 0-15,8 1 0 0,6 0-6 16,1 1 6-1,-2 0-2-15,-4 6-4 0,-3 7 6 16,-7 3-4-16,-4 3-5 16,0 2 3-16,-9 2 2 15,-13 2-1-15,-6 2 5 16,-4-2-11-16,3-5 11 16,5-5 1-16,9-6-1 15,10-6-4-15,4-3 4 16,1 0 0-16,0 0-2 15,0 0 0-15,0 0 2 16,1 0 13-16,7 0-7 16,3-1-4-16,0 1 0 15,1 0-2-15,-1 0-5 0,3 1 0 16,-1 6 4-16,1 6 0 16,2 0 0-16,-1 3 2 15,2 1 6-15,-1-1-6 16,-1 0-1-16,-1-3 0 15,-2-3-18-15,1-4-50 16,1-2-33-16,-2-4-54 16,-1-11-201-16</inkml:trace>
  <inkml:trace contextRef="#ctx0" brushRef="#br1" timeOffset="115028.579">14548 10270 694 0,'0'0'5'0,"0"0"61"16,0 0-66-16,0 0-5 16,0 0-2-16,0 0 7 15,-15 56 31-15,8-34-7 16,2-1-12-16,0-4-11 15,3-4-1-15,1-1 0 16,1-3-17-16,0-4-64 16,1-5-45-16,10 0-105 15</inkml:trace>
  <inkml:trace contextRef="#ctx0" brushRef="#br1" timeOffset="115312.685">14655 10204 653 0,'0'0'22'0,"0"0"36"16,0 0-58-16,0 0-3 16,0 0 3-16,0 0 15 15,5 33-7-15,-7-18 15 16,-9 1-12-16,-1 2-9 16,-3 0-2-16,2-2 0 15,2-1 7-15,5-2-7 0,3-1-4 16,3-2 4-16,0-2-1 15,0 0-10-15,14-4 11 16,4-2 9-16,4-2 18 16,3 0-18-16,0 0-5 15,-2 0-4-15,0 0-23 16,-3 0-49-16,-6 0-182 16</inkml:trace>
  <inkml:trace contextRef="#ctx0" brushRef="#br1" timeOffset="115647.313">14956 10176 648 0,'0'0'0'16,"0"0"-4"-16,0 0 4 15,70 50 7-15,-51-21 5 16,-6 9 20-16,0 5-8 16,-6 6 19-16,-6 5-25 15,-1 3 2-15,-9 4-16 16,-17 2-2-16,-10 1 5 15,-10 1-7-15,-11-4-29 16,-15-4-48-16,-9-8-28 0,-12-8-199 16</inkml:trace>
  <inkml:trace contextRef="#ctx0" brushRef="#br1" timeOffset="116100.245">12910 10129 360 0,'0'0'72'0,"0"0"-36"0,0 0-32 15,0 0 0-15,0 0 80 16,-41 63 25-16,16-21-38 16,2 10-23-16,1 7 4 15,7 9-30-15,7 7-14 16,8 6 2-16,12 10-10 16,27 9-2-16,23 3 1 15,27 6-34-15,27 2-44 16,21-4-195-16</inkml:trace>
  <inkml:trace contextRef="#ctx0" brushRef="#br1" timeOffset="122808.614">19377 11496 538 0,'0'0'56'0,"0"0"-6"15,0 0-31-15,0 0-19 16,0 0-6-16,0 0 6 16,0 0 2-16,-19 42 26 15,15-17 4-15,-2 4-5 16,1 5-5-16,1-1 1 15,-1-1-16-15,2 0 21 16,-1-2-19-16,-2-2 6 16,0-3-10-16,3-4-3 15,-2-3 12-15,3-3-11 16,0-6-3-16,1-3 1 0,-1-5 4 16,2-1-5-1,0 0 12-15,0 0 2 0,0 0 10 16,0-6 9-1,0-8 2-15,0-9-32 0,0-7-3 16,5 0-9-16,1-3 8 16,-1-3-12-16,3 1-6 15,-1-2 0-15,0 2-1 16,0 3 13-16,-1 4 7 16,0 2-4-16,0 4 3 15,-1 3 1-15,2 2-9 16,-1 3 9-16,1 3 0 0,2-1 7 15,0 6-15-15,2 0 4 16,-1 3 4-16,1 3 0 16,-1 0-8-16,3 0 8 15,-2 3-2-15,1 6 2 16,1 0-4-16,-1 2-3 16,-3 0 14-16,-2 0-8 15,0 0 1-15,-3 4-4 16,-1 2 4-16,-2 7 17 15,-1 4 8-15,0 6-13 16,0 3 6-16,-3 0-7 16,-4-2 8-16,-1-3-10 15,2-1-4-15,-1-2 10 0,2 0-4 16,1-1-4 0,-1-3 1-16,4-1 2 0,1-4-7 15,-1-5 2-15,1-6-5 16,0-1 0-16,0-5 3 15,0-1-3-15,0-2 0 16,0 0-13-16,0 0-21 16,0 0-13-16,0 0-29 15,1-4 12-15,9-7-73 16,-1-2-161-16,-2 0-81 16</inkml:trace>
  <inkml:trace contextRef="#ctx0" brushRef="#br1" timeOffset="123218.934">19402 11710 184 0,'0'0'158'0,"0"0"-156"15,0 0 17-15,0 0 5 16,0 0 11-16,71 28 1 16,-57-25 8-16,1-1-4 15,-1 0-14-15,0 0-6 16,-4 0-19-16,-2 0-1 16,1 2-26-16,-4-3-140 0,-1 1-161 15</inkml:trace>
  <inkml:trace contextRef="#ctx0" brushRef="#br1" timeOffset="124168.149">19445 11686 264 0,'0'0'87'0,"0"0"-64"15,0 0-22-15,0 0 1 16,0 0 29-16,0 0-7 16,-6 3 29-16,1 3 25 15,0-2-45-15,2 1-12 0,2-2-10 16,1-3-5-16,0 2-6 15,0-2 3-15,0 1 1 16,0 1-4-16,0 0 0 16,0 2-2-16,0 0-34 15,0-1-5-15,0 2-20 16,-2-1 1-16,-8 2 4 16,-1-3 14-16,-3-1-6 15,3 0 34-15,0 1 14 16,4-3 4-16,5 0 54 15,2 1 7-15,0-1-7 16,0 0 29-16,0 1-23 16,0-1-30-16,6 1-8 0,6-1 3 15,3 2 15-15,6-2-8 16,2 0-8-16,2 0-23 16,-3 3 0-16,1-3 1 15,-7 2-6-15,-4 1 1 16,-4-2-3-16,-5-1 1 15,0 1 1-15,-3-1-3 16,0 0 3-16,0 0-8 16,0 1-25-16,-7 0-24 15,-7 1 41-15,-4 1 12 16,0-2-16-16,-1 0 5 16,2-1 2-16,2 0 10 0,3 0 3 15,2 0 0-15,2 0 0 16,2-1 0-16,3-1 17 15,0 0 6-15,2 1 13 16,1 0 17-16,0 1-29 16,0 0 17-16,0 0-20 15,0 0-14-15,0 0-3 16,0-1-3-16,7 1 0 16,4 0 1-16,7 0-2 15,-2-1 0-15,1 1-2 16,-2 0 2-16,-5 0-3 15,-4 0 3-15,-2 0-15 16,-3 0-16-16,-1 0-18 16,0 0-16-16,-15 2-59 15,-7 5-7-15,-5-3-200 0</inkml:trace>
  <inkml:trace contextRef="#ctx0" brushRef="#br1" timeOffset="125637.737">14398 10896 262 0,'0'0'47'0,"0"0"-28"16,0 0 6-16,0 0 6 16,0 0-2-16,0 0 6 0,-36 22 22 15,36-22-7-15,0 1-8 16,0 1-30-16,0 2 11 15,6 1-14-15,6 3-7 16,2-1 12-16,2-1-2 16,-1-1 4-16,1-1-14 15,-2-1-1-15,-1-1 6 16,-4-1-7-16,-4-1 0 16,-1 0 0-16,-4 0-3 15,0 0-4-15,0 0-1 16,-4 0-7-16,-9 0-52 15,-3 2-72-15,-3 2 58 16,1 5 15-16,3 0-80 0</inkml:trace>
  <inkml:trace contextRef="#ctx0" brushRef="#br1" timeOffset="169255.376">19455 10925 135 0,'0'0'20'0,"0"0"9"15,0 0 28-15,0 0-55 16,-12-67 5-16,19 55 0 16,7 2-3-16,-1 1-4 15,7 3-11-15,-3 1-13 16,-1 2-1-16,-3 3-31 15,-3 0-8-15,-3 0-17 16</inkml:trace>
  <inkml:trace contextRef="#ctx0" brushRef="#br1" timeOffset="169451.873">19570 10841 11 0,'0'0'49'0,"0"0"57"15,0 0-18-15,0 0 2 16,0 0-10-16,0 0 28 15,0 1-16-15,0-1-23 16,0 1-25-16,0-1-4 16,0 0-39-16,0 0 9 15,0 0-10-15,0 2-10 16,14 2-27-16,5 3-3 16,6 1-67-16,2-2-132 15</inkml:trace>
  <inkml:trace contextRef="#ctx0" brushRef="#br1" timeOffset="169864.656">20095 10966 631 0,'0'0'36'16,"0"0"27"-16,0 0 27 16,0 0-81-16,0 0-9 15,0 0 0-15,-3 0 9 16,3 0-9-16,0 0-7 16,0 0-7-16,0 0-17 15,0 1-69-15,0 6-133 16,0 2 148-16,1-3-234 15</inkml:trace>
  <inkml:trace contextRef="#ctx0" brushRef="#br1" timeOffset="170164.468">21016 11078 570 0,'0'0'36'0,"0"0"11"15,0 0-47-15,0 0-79 16,0 0-97-16,0 0 111 16,25 23 44-16,-5-17-5 15,1 0-155-15</inkml:trace>
  <inkml:trace contextRef="#ctx0" brushRef="#br1" timeOffset="170404.13">21530 11181 620 0,'0'0'60'16,"0"0"-21"-16,0 0-39 15,0 0-64-15,0 0-115 16,0 0 100-16,0 10 60 16,0-7-36-16,5-3-164 15</inkml:trace>
  <inkml:trace contextRef="#ctx0" brushRef="#br1" timeOffset="198097.274">19231 10302 178 0,'0'0'0'16,"0"0"1"-16,0 0-2 15,0 0-21-15,0 0 10 16,0 0 11-16,0 0-32 16,3-11 21-16,1 8 12 15,-2 1-47-15,1-2 27 16</inkml:trace>
  <inkml:trace contextRef="#ctx0" brushRef="#br1" timeOffset="198545.86">19302 10188 110 0,'0'0'93'15,"0"0"-32"-15,0 0-1 16,0 0 7-16,0 0-13 16,0 0 63-16,2-44-22 15,-2 44-31-15,0-1-31 16,0 1-10-16,-1 0-23 16,-8 0 2-16,-5 0-2 0,-3 7 14 15,-3 4-14 1,-1 2 9-16,0-1 7 15,1 3 3-15,1 1-14 16,0 1-4-16,-1 1 11 0,-1 2-11 16,4-1 5-16,1 2-6 15,5-1 0-15,1 2 0 16,4-1-7-16,2 1 7 16,2 1 6-16,2-1-5 15,0 2-1-15,2-1 0 16,6 1 1-16,4 1 1 15,-1-2-2-15,4-2 0 16,1-2-1-16,4-2-23 16,3-2-20-16,7 0-25 0,6-6-147 15,3-8-82 1</inkml:trace>
  <inkml:trace contextRef="#ctx0" brushRef="#br1" timeOffset="199738.313">21847 10423 199 0,'0'0'120'15,"0"0"-25"-15,0 0-74 16,0 0 36-16,0 0-24 16,0 0 31-16,11-17 20 15,-11 17-45-15,0 0-13 16,0 0-9-16,1 0-8 16,-1 0-6-16,3 0-2 15,3 0-1-15,6 0 0 16,5 4 0-16,0 3-4 15,0 1 8-15,-1 2-4 0,-2-1 0 16,1 2 0-16,-3 0-4 16,-3 4 4-16,-3 1 0 15,-3 3 0-15,-2 2 3 16,-1 1 3-16,0-1-6 16,-2 2 4-16,-7 2-4 15,-2 1 9-15,-1 1-1 16,1 0-8-16,0-3 0 15,-1 0 1-15,1-1 1 16,0-2 6-16,2 1-4 16,2-1-4-16,1-3 0 15,0 0 3-15,3-1-1 16,0-4-3-16,0-1 4 16,2 0-2-16,1-4-1 0,0-1-39 15,0 0-6 1,0-2-70-16,0-5-108 0,0 0-130 15</inkml:trace>
  <inkml:trace contextRef="#ctx0" brushRef="#br1" timeOffset="200228.523">22003 10425 452 0,'0'0'80'15,"0"0"-80"-15,0 0-38 0,0 0 36 16,0 0 2-16,0 0 52 16,37 67-23-1,-24-48 12-15,0 3-21 0,-1 2-4 16,-5 1-7-16,-4 0-2 15,-3 3 1-15,0 5-4 16,-9 3 4-16,-10 2 1 16,-9 0-4-16,-5-2 5 15,-1-3-10-15,-1-3 11 16,-1-4-10-16,4-4-1 16,-1-4-8-16,0-2-14 15,1-2-56-15,-2-2 40 0,0-4-148 16,-1-4-98-16</inkml:trace>
  <inkml:trace contextRef="#ctx0" brushRef="#br1" timeOffset="200971.938">19596 10777 473 0,'0'0'109'0,"0"0"-43"16,0 0-49-16,0 0-13 15,0 0-3-15,0 0 3 16,0-4 19-16,9 4-2 16,4 4-6-16,7 2-6 15,3 1-6-15,3 1-3 16,5 0 0-16,4 0-1 16,7 0-13-16,6 1-21 15,3 0-30-15,5 0-102 0,-3-2-80 16</inkml:trace>
  <inkml:trace contextRef="#ctx0" brushRef="#br1" timeOffset="201308.644">20611 10903 492 0,'0'0'60'16,"0"0"39"-16,0 0-72 15,0 0-18-15,0 0 19 16,0 0 33-16,30-4-18 15,-20 3-26-15,1 1-17 16,7 0-1-16,2 0-14 16,5 3-30-16,2 3-7 15,3 3 2-15,3 0-107 16,2-1 4-16,2-3-192 16</inkml:trace>
  <inkml:trace contextRef="#ctx0" brushRef="#br1" timeOffset="201498.276">21275 11007 726 0,'0'0'0'16,"0"0"-3"-16,0 0-90 15,0 0-45-15,0 0 118 16,0 0 17-16,45 1 3 15,-28 5-33-15,1 1-135 0</inkml:trace>
  <inkml:trace contextRef="#ctx0" brushRef="#br1" timeOffset="201654.407">21630 11074 636 0,'0'0'22'15,"0"0"34"-15,0 0-56 16,0 0-58-16,0 0-104 16,0 0 55-16,-10 15-55 15</inkml:trace>
  <inkml:trace contextRef="#ctx0" brushRef="#br1" timeOffset="-212213.687">19773 11717 60 0,'0'0'35'16,"0"0"-33"-16,0 0-2 16,0 0-44-16</inkml:trace>
  <inkml:trace contextRef="#ctx0" brushRef="#br1" timeOffset="-211286.914">19664 10960 298 0,'0'0'99'0,"0"0"-48"0,0 0 33 15,0 0-39-15,0 0-34 16,0 0-11-16,11 8 1 16,4-6-1-16,6 3 0 15,0-2-1-15,5 0 1 16,2-1-33-16,-1-2-24 16,1 1-31-16,2 0 33 15,-5-1-105-15</inkml:trace>
  <inkml:trace contextRef="#ctx0" brushRef="#br1" timeOffset="-210207.995">19557 12295 366 0,'0'0'13'0,"61"-5"-5"0,-15-2 3 15,8 1 5-15,1 0-6 16,3 1-8-16,-1 2-2 16,1 1-6-16,-5-3-126 15</inkml:trace>
  <inkml:trace contextRef="#ctx0" brushRef="#br1" timeOffset="-200996.856">19498 11353 43 0,'-3'63'0'15,"3"0"-25"-15,14-3 7 16</inkml:trace>
  <inkml:trace contextRef="#ctx0" brushRef="#br1" timeOffset="-196289.676">13711 11035 179 0,'0'0'6'0,"0"0"108"16,0 0-69-16,0 0-12 16,0 0-10-16,0 0 12 15,0 0 59-15,-3-32 5 16,3 30-33-16,0 0-50 16,0-1-11-16,0 3 30 15,0 0-30-15,0 0-5 16,0 0-9-16,3 1 9 15,13 9-5-15,8 4 14 16,6 2-7-16,11 3-2 16,3-1 2-16,6-1 4 15,9-4-5-15,4-9-2 0,10-4 2 16,2 0-1-16,-1-9 1 16,-8-5-1-16,-8-3 0 15,-11 2 0-15,-16 5 1 16,-11 3-1-16,-13 3 0 15,-5 4-5-15,-2-2 5 16,-4 2-16-16,-12 0-7 16,-8 0 1-16,-7 5 12 15,-6 5-8-15,-4 2 18 16,-3-2 6-16,1 0 4 16,-2-2-9-16,-1-1 2 15,0-2 2-15,-2 0 9 16,2 0-14-16,7-2 0 0,12 0 11 15,12-2 20-15,9-1-20 16,6 0-11-16,0 0-12 16,3 0-28-16,18 0 30 15,14 0 8-15,13 0 4 16,12 0 6-16,8 0-8 16,9 0-19-16,4 0-166 15,-5 0-225-15</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15:12.209"/>
    </inkml:context>
    <inkml:brush xml:id="br0">
      <inkml:brushProperty name="width" value="0.05292" units="cm"/>
      <inkml:brushProperty name="height" value="0.05292" units="cm"/>
      <inkml:brushProperty name="color" value="#00B050"/>
    </inkml:brush>
  </inkml:definitions>
  <inkml:trace contextRef="#ctx0" brushRef="#br0">444 4570 217 0,'0'0'9'0,"0"0"40"0,0 0-43 16,0 0 1-16,0 0 18 15,0 0 17-15,0 0 3 16,-16-39-22-16,16 34-1 16,0 1 48-16,0 1-25 15,-2 3-20-15,2-1-11 16,0 1 7-16,0 0-4 16,0 0-12-16,0 0-3 15,2 0-2-15,14 1 0 16,9 4 21-16,7 2 3 15,9-2-9-15,2-1-9 16,2-1-6-16,-4-3 1 16,-4 0 5-16,-3 0-6 0,-6-3 0 15,-8-3 5 1,-6 3 2-16,-6 2-3 16,-5 1-4-16,-1-2 4 15,-2 2-3-15,0 0 3 16,0 0 2-16,0-5-2 0,0-3-4 15,0-4-41-15,0-3-67 16,-2-2-45-16,-2 2-2 16,-3 2-14-16,-3 1 111 15,1 4 58-15,0 4 17 16,-2 0 128-16,4 2-32 16,5 2-29-16,-1 0 34 15,3 0-43-15,0 0-52 16,0 0-23-16,8 0-16 15,7 0 16-15,11 4 8 16,5 2 30-16,3 1 3 0,1 2-21 16,-6 2-4-16,-4 4-2 15,-5 2-5-15,-6 5-2 16,-7 5-4-16,-7 3 0 16,0 4 7-16,-20 2-10 15,-10 1 15-15,-5 3-8 16,-3 4-7-16,2 4-37 15,6 2-95-15,4-2-210 16</inkml:trace>
  <inkml:trace contextRef="#ctx0" brushRef="#br0" timeOffset="7930.563">11362 4713 95 0,'0'0'24'0,"0"0"60"16,0 0-11-16,0 0 6 0,0 0-21 15,0 0-4 1,0 0 31-16,0 0-19 0,-20-23-13 15,17 20-27-15,2 2-24 16,0 1 10-16,1-1 4 16,0 1-4-16,0 0-6 15,0 0 1-15,0-1-6 16,0 1 6-16,0 0-5 16,0 0 1-16,0-1-3 15,0 1-4-15,0 0 4 16,0 0-13-16,0 0 5 15,0 0 0-15,0 0 3 16,0 0-3-16,0 0 5 0,8 0 3 16,3 4 5-16,1 4-5 15,4-1 0-15,3 0-2 16,2 1 5-16,4-1 4 16,0 0-4-16,5-3-3 15,1 1 6-15,1-1-4 16,3-4 7-16,-4 0-5 15,-1 0-3-15,-6 0 0 16,-3 0 16-16,-5 0-6 16,-4 0-1-16,-3 0-7 15,-5 0 4-15,-2 0-7 16,-2 0 6-16,0 0-5 16,0 0 5-16,0 0-5 15,0 0 1-15,0 0-2 0,0 0 1 16,0 0 1-1,0 0 1-15,0 0-3 0,0 0 0 16,0 0-13 0,0 0-12-16,0 0-26 0,0 5-22 15,5 0 14-15,2-1-106 16,2-2-183-16</inkml:trace>
  <inkml:trace contextRef="#ctx0" brushRef="#br0" timeOffset="8697.972">13784 4802 318 0,'0'0'58'0,"0"0"46"15,0 0-22-15,0 0-26 16,0 0 6-16,0 0-32 15,-12 0 12-15,12 0-31 16,0 0 5-16,0 0-16 16,0 0-8-16,8 0 5 15,8 0 6-15,4 4-3 16,1-1 2-16,-1 2-2 16,-1 0 0-16,-2 1 0 15,-3 0 2-15,-2-2-2 0,-1 1 1 16,-2-3-1-1,-2-1 0-15,-4 1 3 0,-2-2-5 16,0 0 6-16,-1 0-8 16,1 1 2-16,3 2-26 15,1 0-10-15,4 1-23 16,6-2-66-16,4 1-11 16,9-3-163-16</inkml:trace>
  <inkml:trace contextRef="#ctx0" brushRef="#br0" timeOffset="10983.873">16700 4840 80 0,'0'0'369'15,"0"0"-302"-15,0 0-34 16,0 0-8-16,0 0 16 16,0 0-11-16,3 0-10 0,-2 0-13 15,3 0 5 1,1 0-7-16,5 3 14 0,2 2-4 16,2-1-5-16,3 2-3 15,1-3 2-15,5 1-9 16,2 0 1-16,4 0-1 15,2-3 7-15,2 1-7 16,0 2 0-16,0-1 6 16,-1 2-6-16,1 0 2 15,-1 1-3-15,0 2 2 16,1 0-2-16,3 1 0 16,5 0 1-16,4-2-3 15,4 0 6-15,8-3-3 16,3-3 4-16,6-1-4 0,3 0 0 15,-2 0 0-15,-2 0 0 16,-2-3 4-16,0-1-3 16,-1 0 3-16,-2 2-4 15,-4-1 8-15,-1 3-7 16,-3-2-1-16,-1 2 2 16,-2-1-2-16,-1 1 0 15,-2-2 0-15,-1 1 2 16,1 1 3-16,-2 0-3 15,3 0 2-15,-2 0 1 16,-1 0-1-16,-3-3-1 16,2 1 3-16,2-2-5 15,0 1-1-15,3 0 5 0,-3 0-5 16,1 0 0-16,0 0 0 16,-1 2 2-16,-2-1 1 15,-3 1-1-15,-2 0-2 16,-5 0 2-16,-6 1-2 15,-5 0 0-15,-5-1 4 16,-4 0-4-16,-5 0 2 16,-2-2 2-16,-3 2-3 15,-2 1 15-15,1 0-14 16,1-2 7-16,-3 2-3 16,0 0-4-16,0 0-1 15,0 0-2-15,0 0 2 16,0 0-1-16,0 0 1 15,0 0 0-15,0 0-2 0,0 0-1 16,0 0 2-16,0 0 0 16,0 0 0-16,2 0-1 15,-2 0-13-15,1 0-8 16,0 0 4-16,0 0-15 16,1 0 0-16,2 0-19 15,0 5-31-15,-1-1-77 16,2 1 25-16,-3-3-105 15</inkml:trace>
  <inkml:trace contextRef="#ctx0" brushRef="#br0" timeOffset="14613.894">5705 5491 60 0,'0'0'31'16,"0"0"19"-16,0 0-21 16,0 0-5-16,0 0-11 15,0 0 21-15,0 0 23 16,-41-8-27-16,39 7-18 15,0-1-8-15,0 1-5 16,1 1 2-16,1-2-2 16,0 2-2-16,0 0-13 15,0-2 16-15,0 2 20 16,0 0 32-16,0-2 25 16,0 2 5-16,0 0-17 15,0 0-14-15,0 0-14 16,0 0-9-16,0 0-9 0,0 0 4 15,0 0-1-15,0 0-12 16,0 0 0-16,0 0-1 16,0 0-8-16,0 0 6 15,0 0-7-15,0 0-6 16,0 0 5-16,0 0-8 16,1 0 9-16,6 2 4 15,2 3-4-15,4 0 1 16,1 0-1-16,1 1 0 15,2-2 0-15,5 2 2 16,1 0-2-16,4 0 1 16,0 0 3-16,2-2-4 0,-2 1 0 15,-2-2-2-15,0-2 1 16,-3 0 2-16,-1-1-1 16,-1 0 0-16,-4 0 4 15,-3 0-2-15,-6 0-2 16,-2 0 0-16,-4 0 0 15,0 0 2-15,-1 0 2 16,0 0-1-16,0 0-1 16,0 0 6-16,0 0-4 15,0 0-1-15,0 0-1 16,0 0-2-16,0 0 0 16,0 0-10-16,0 0-18 15,0 0-10-15,0 0-24 0,0 0-36 16,0 0-50-1,0 0-52-15</inkml:trace>
  <inkml:trace contextRef="#ctx0" brushRef="#br0" timeOffset="17647.256">11085 4802 603 0,'0'0'8'0,"0"0"3"16,0 0-9-16,0 0 1 16,0 0-3-16,0 0 3 15,-2 0-3-15,2 0 0 16,0 0 2-16,0 0 0 15,4 2-2-15,10 1 9 0,4 3 11 16,1-2-17 0,2 3 6-16,3 1-5 0,1 3-4 15,2 1 3 1,0 0 3-16,1 1 3 0,2 0-2 16,-1-3 5-16,0-1-3 15,-1-3 4-15,1 0-10 16,1-4-2-16,0 0 11 15,0-2-6-15,-1 0-2 16,-1 0-4-16,-1 0 3 16,-2 0 3-16,3-1-3 15,-2-5 0-15,-1 0 4 16,-2-2-7-16,0 0 0 16,-2 0 8-16,-3-3-8 15,0 2 0-15,-5 2 0 16,-4-1-5-16,-2 4-5 15,-6-2-17-15,-1 3 9 0,0 0-16 16,-1-3-107-16,-12 1-126 16</inkml:trace>
  <inkml:trace contextRef="#ctx0" brushRef="#br0" timeOffset="18341.074">11270 4740 167 0,'0'0'11'16,"0"0"-10"-16,0 0 34 16,0 0 25-16,9 74-10 0,-6-51-11 15,3-2-2-15,5-1-4 16,1 0-10-16,6-5 17 16,2 0 6-16,1-1-12 15,4-2-14-15,2-1 14 16,0-1-2-16,1-3-17 15,1 0-3-15,-1-3-9 16,1-4 8-16,0 0-8 16,1 0 0-16,-2-9 0 15,-2-1-4-15,-5-1 1 16,-4 0-2-16,-6 0-20 16,-4 0-27-16,-7 2 8 15,0 1-107-15,0 0-98 0</inkml:trace>
  <inkml:trace contextRef="#ctx0" brushRef="#br0" timeOffset="18844.48">11183 4959 396 0,'0'0'96'0,"0"0"-72"16,0 0-24-16,0 0-5 16,0 0 5-16,0 0 4 15,9 24 23-15,-2-10 19 16,3 1-17-16,4 0-12 16,3-3 12-16,4-1-5 0,2-3-2 15,5-1-8 1,3-1-5-16,3-1-1 0,3-4-4 15,-1-1-4-15,0 0 0 16,-2 0 1-16,1-3 6 16,-4-6-5-16,-1-5-2 15,-4 1-2-15,-4-5-1 16,-3 1 3-16,-4 1-19 16,-5 0-37-16,-4 2-89 15,-6 4-52-15,0-1-135 16</inkml:trace>
  <inkml:trace contextRef="#ctx0" brushRef="#br0" timeOffset="32644.362">5409 2743 242 0,'0'0'25'0,"0"0"15"16,0 0-5-16,0 0-1 16,0 0-4-16,0 0-8 15,0 0-8-15,0 0 11 16,-13-30 13-16,13 30 52 16,0-2-43-16,0 2-15 15,0 0-24-15,0 0-4 16,0 0-4-16,0 0 0 15,0-1 0-15,0 1 3 16,0 0 2-16,0 0-3 16,0-3-2-16,0 3 13 15,0-2-7-15,9-2-5 0,3 0 0 16,8-3-1-16,3 1-1 16,6-1 0-16,6 1 2 15,2 0-3-15,1 0 2 16,2 0 0-16,-1 1 1 15,6-1 1-15,1 1-2 16,0 0 0-16,1-3 1 16,-3 3-1-16,-8-1 0 15,-6-1 0-15,-7 1-1 16,-5 1 1-16,-3-2 0 16,-6 3-2-16,-2 4 9 15,-4-3-10-15,-3 3 6 16,0-1-3-16,0 0 0 15,0 1-3-15,0 0-7 16,0 0-19-16,0-1-78 16,0-4-192-16</inkml:trace>
  <inkml:trace contextRef="#ctx0" brushRef="#br0" timeOffset="37933.032">2234 4764 117 0,'0'0'46'0,"0"0"39"16,0 0-47-16,0 0-20 15,0 0 33-15,0 0-35 16,-60-59 20-16,55 53-9 0,4 2-13 15,1 2 0 1,-2-1-3-16,2 3 7 0,0 0-6 16,-1 0-8-1,1-3-3-15,0 3-2 0,0 0-1 16,0 0-14-16,0 0-45 16,0 0-24-16,0 0 49 15,0 6 16-15,0-3 14 16,3 0-4-16,0-2-3 15,0-1 10-15,1 2 3 16,1-2 33-16,-1 0 11 16,1 2-20-16,6 0-1 15,1 1-12-15,3 0 6 0,4 0-11 16,-1 1 2-16,3-1-6 16,-1 0 9-16,2 0-9 15,-1 0-2-15,0 1 10 16,0-2-8-16,-2 0 18 15,0-1-5-15,1-1 9 16,-2 0 18-16,1 0-6 16,-1 0-11-16,0 0-10 15,1 0 3-15,-4 0-18 16,1 0 7-16,-2 0 0 16,-5 0-11-16,-2 4 4 15,-1-2 0-15,-1 1 0 16,-1 0-3-16,-2 0-1 15,1-2-3-15,0 5 7 16,-1-4-1-16,2 1 1 16,1 1-9-16,2 0-14 0,2 3-36 15,-3 2-43-15,1 0-1 16,-5-3-204-16</inkml:trace>
  <inkml:trace contextRef="#ctx0" brushRef="#br0" timeOffset="42971.596">2636 6524 208 0,'0'0'136'0,"0"0"-102"16,0 0 11-16,0 0-26 15,0 0-16-15,0 0-1 16,0 0 45-16,-19-23-3 15,19 18 8-15,-2 4-1 16,2-1-17-16,0 2 1 16,-2 0-20-16,2 0-2 15,0 0-13-15,0 0 1 16,0 0 1-16,0 0-1 16,0 0-1-16,0 0-3 0,0 0 0 15,0 0-6-15,0 0-10 16,6 0 7-16,6 0 12 15,6 0 3-15,2 0-3 16,1 0-2-16,0 0 2 16,1 2 0-16,1-1 3 15,-1 2-3-15,-1-1 3 16,2-2 0-16,-1 0-2 16,-3 0 1-16,2 0 3 15,-3 0-2-15,-3 0-3 16,-5 0 8-16,-4 0-8 15,-3 0 1-15,-3 0-1 16,0 0 0-16,0 0 0 16,0 0 6-16,0 0-2 0,0 0-2 15,0 0 1-15,0 0-3 16,0 0-1-16,0 0-46 16,7 1-63-16,2 1-14 15,5 0 60-15,-3-2-214 16</inkml:trace>
  <inkml:trace contextRef="#ctx0" brushRef="#br0" timeOffset="46282.833">15113 6406 299 0,'0'0'34'0,"0"0"-1"15,0 0 33-15,0 0-62 16,0 0 9-16,0 0 0 16,0 0 16-16,-9-9 45 15,9 9-36-15,0 0-19 0,0 0-6 16,0 0-13-1,0 0 3-15,0 0-6 0,0 0 0 16,0 0 1-16,0 0 0 16,2 0 2-16,9 0 1 15,5 0 1-15,3 0 4 16,4 0-5-16,2 0 0 16,0 2 6-16,2 2-3 15,2 0-3-15,3-1 1 16,0-1 9-16,2 1-8 15,-3-1-1-15,-3-2 4 16,-7 0-4-16,-4 0 0 16,-7 0 4-16,-5 0 6 15,-3 0 5-15,-2 0 11 16,0 0 8-16,0 0-8 0,0 0-6 16,0 0-20-1,0-2 11-15,0-1-11 0,0 3 5 16,0 0-14-16,0 0 4 15,0 0-18-15,0 0-24 16,0 0-21-16,0 0-44 16,1 3-37-16,3 0-31 15</inkml:trace>
  <inkml:trace contextRef="#ctx0" brushRef="#br0" timeOffset="47659.024">18543 6611 592 0,'0'0'9'0,"0"0"-18"16,0 0-7-16,0 0-11 16,0 0 16-16,63 11-11 15,-47-7-5-15,2-1 23 16,1-1 4-16,5-2 4 15,4 2 1-15,1 0-4 16,1 0 5-16,-4 3-6 16,0 1-93-16,-3-5-134 15</inkml:trace>
  <inkml:trace contextRef="#ctx0" brushRef="#br0" timeOffset="50458.746">5185 7205 343 0,'0'0'3'0,"0"0"2"0,0 0 20 16,0 0 18-16,0 0-28 15,0 0 14-15,-5-23 28 16,5 21-12-16,0 2-3 16,0 0 8-16,0 0-6 15,0 0-35-15,0 0-4 16,0 0 1-16,0 0-6 15,0 0-13-15,5 0 2 16,14 0 11-16,8 0 10 16,6 0 2-16,3 0-5 15,3 0 6-15,0 0-6 0,-3 0 1 16,1-3-8-16,-2 2 4 16,-2-1-1-16,-2 0-2 15,-3 2 0-15,-3 0 5 16,0 0-3-16,-3 0-2 15,-3 0 5-15,-5 0-6 16,-4 0 1-16,-4 0-1 16,-3 0 1-16,-2 0-1 15,-1 0 0-15,0 0-1 16,0 0-14-16,0 0-24 16,-1 4-38-16,-10 0-123 15,-6 2 11-15</inkml:trace>
  <inkml:trace contextRef="#ctx0" brushRef="#br0" timeOffset="56493.611">506 8212 345 0,'0'0'5'0,"0"0"19"0,0 0 3 16,0 0-5-16,0 0-9 16,0 0 10-16,0 0 10 15,-30-4-11-15,30 4 16 16,0-2-5-16,0 2-8 15,0 0 8-15,0 0-26 16,-3 0-1-16,1 0-6 16,2 0-5-16,0 2 4 15,0 9 0-15,0 5 0 16,2 2 1-16,10-1 0 16,2 3 2-16,4-2-7 15,3-2-1-15,-1-1 6 16,3-2 2-16,-1-1 7 15,4-2 3-15,1 0 4 16,5-2 1-16,-1-2 5 0,1 0-13 16,-1-2-1-16,-5-2 4 15,-7-1-8-15,-4-1 1 16,-6 0-2-16,-2 0-3 16,-5 0 2-16,1 0-2 15,-3 0-5-15,2-1-11 16,-2-11-72-16,0-2-153 15,0-4-100-15</inkml:trace>
  <inkml:trace contextRef="#ctx0" brushRef="#br0" timeOffset="56747.78">770 8282 345 0,'0'0'75'16,"0"0"25"-16,0 0-33 15,0 0-67-15,0 0-2 16,0 0-35-16,-5-4 9 15,23 10 28-15,3 5 0 16,4 3 22-16,0 3-4 16,-1 1-4-16,-3 4-7 15,-2-1 4-15,-8 2-11 16,-2 2 0-16,-7-2 1 16,-2 2-1-16,-2-2 1 15,-10 1 9-15,-6-2 3 16,0 1-2-16,0 0-11 0,2-4-80 15,9-2-92-15</inkml:trace>
  <inkml:trace contextRef="#ctx0" brushRef="#br0" timeOffset="96817.833">3452 8091 356 0,'0'0'32'0,"0"0"47"15,0 0 12-15,0 0-49 0,0 0-25 16,0 0-4-16,0 0 17 16,0 0-17-16,-6-30-1 15,6 30 3-15,0-1-11 16,0 1-4-16,0 0 2 15,0 0-2-15,0 0-11 16,0 0 2-16,0 0 5 16,0 0-11-16,0 0-3 15,0 0 1-15,5 0 16 16,5 0 1-16,2 1 1 16,4 0 2-16,-1 1 1 15,2-1-4-15,5 1 3 16,5-1-3-16,3 1 0 15,5 0 1-15,1-1-2 0,-2 0 5 16,-2 1-1-16,0-1-3 16,-4 1 0-16,-2-1 0 15,-3 2 0-15,-3-3 2 16,-2 2 3-16,-6-1-5 16,-5 0 3-16,-2 1-3 15,-3-2 0-15,-2 0-4 16,2 2 4-16,-2-2 0 15,0 0-2-15,0 0 2 16,0 0 9-16,0 1-9 16,0 1-12-16,0-1 4 0,5 4-30 15,0-1-63-15,-1-1 25 16,-2 2-36-16,-2-5-167 16</inkml:trace>
  <inkml:trace contextRef="#ctx0" brushRef="#br0" timeOffset="104579.163">5082 9751 349 0,'0'0'26'0,"0"0"58"15,0 0-62-15,0 0 15 16,0 0-11-16,0 0 12 16,0 0-21-16,0 0 28 15,-12-2 11-15,12 1-34 16,-1 0 8-16,1 1-13 15,0 0-13-15,0 0-1 16,0 0-6-16,0 0 2 16,0 0-4-16,0 0 1 15,0 0 3-15,4 0-7 0,5 0 8 16,4 0 8-16,0 0-8 16,-1 2 2-16,5 0-4 15,-1 1 5-15,-1-1-3 16,0-1 0-16,-5-1 0 15,-1 0 2-15,-4 0-2 16,-2 0 2-16,-3 0-4 16,1 0 2-16,-1 0 0 15,0 0-2-15,2 2-29 16,1 2-40-16,2 2-4 16,2-3-97-16,-1-3-139 15</inkml:trace>
  <inkml:trace contextRef="#ctx0" brushRef="#br0" timeOffset="105891.945">6604 9643 282 0,'0'0'73'0,"0"0"-4"16,0 0 29-16,0 0-19 15,0 0 10-15,0 0-22 16,-14 0-38-16,12 0-14 16,2 0 21-16,0 0-17 15,0 0-14-15,0 0-5 16,0 0-1-16,0 0-5 16,0 0 4-16,0 0-7 15,0 0 4-15,0 0-22 16,5 0-7-16,6 0 29 15,2 4-17-15,2 1-43 16,0 1-71-16,3-4-164 16</inkml:trace>
  <inkml:trace contextRef="#ctx0" brushRef="#br0" timeOffset="138464.405">3448 8044 51 0,'0'0'13'0,"0"0"10"0,0 0 7 15,0 0 21-15,0 0 0 16,0 0 1-16,0 0-4 16,-11-15-34-16,10 12 15 15,1 3-23-15,0 0-2 16,0 0-4-16,0 0 0 16,0 0-7-16,0 0 2 15,0 0 1-15,0 0 4 16,-2 0 4-16,2 0-1 15,0 0-3-15,0 0 5 16,0 0-2-16,0 0 3 16,-2 0-6-16,2 0 0 0,0 0 0 15,0 0 5-15,0 0 13 16,0 0 18-16,0 0 6 16,0 0 9-16,0 0-28 15,0 0-15-15,0 0 6 16,0 0-14-16,0 0 1 15,0 0 1-15,0 0 0 16,0 0-2-16,0 0-4 16,0 0 4-16,0 0 1 15,0 0-1-15,4 0 0 16,0 3-1-16,2 0 3 16,0-1-2-16,3 1 0 15,0-1 4-15,1 0-2 0,1 1 1 16,2-2 10-1,1 1-2-15,0-2-6 0,2 0 12 16,-2 2-10 0,1-1-4-16,-2-1-3 0,-3 2 2 15,2-2-3-15,-4 0 2 16,-2 0 5-16,-2 0-6 16,-2 0 1-16,-2 0-1 15,3 0 5-15,1 0 3 16,0 0 16-16,2 0 3 15,0 0-13-15,-3 0-10 16,1 0 1-16,-2-2-1 16,-2 2 0-16,2 0-1 15,-2 0 1-15,0 0-3 0,2-1-1 16,-2-1 0 0,7 2-6-16,-2 0-33 0,4 0-70 15,-6 0-119-15</inkml:trace>
  <inkml:trace contextRef="#ctx0" brushRef="#br0" timeOffset="144383.722">6492 8879 299 0,'0'0'64'0,"0"0"-20"15,0 0-6-15,0 0-22 16,0 0-4-16,0 0 34 15,0 0-14-15,0 0 4 16,-2-15-6-16,2 15 2 0,0 0-16 16,0 0-16-16,0-1 0 15,0 1-3-15,0 0 1 16,0 0-7-16,0 0-10 16,0 0-17-16,14 0 15 15,5 0 18-15,3 0-31 16,5 0-59-16,3 2 12 15,7-1-141-15</inkml:trace>
  <inkml:trace contextRef="#ctx0" brushRef="#br0" timeOffset="148778.409">5136 9631 81 0,'0'0'1'0,"0"0"10"15,0 0 38-15,0 0 0 0,0 0 9 16,0 0-6-16,0 0-6 16,-4-40-29-16,2 35-13 15,2 2-4-15,-1 0 9 16,0 0-1-16,1-1 14 16,0 2 4-16,-3 0-13 15,3 2 43-15,-2 0-17 16,2 0-5-16,0 0-22 15,0 0 8-15,0 0-11 16,-3 0 5-16,3 0-14 16,0 0 0-16,0 0 7 15,0 0-7-15,0 0-9 0,0 9 3 16,0 2 6-16,5 1 0 16,2 3 8-16,-1 0-7 15,1-2-1-15,1-2-6 16,-2-3 6-16,3-2 5 15,-1-2-4-15,2-2 7 16,2-2-2-16,1 0 28 16,4 0-6-16,1-1-8 15,2-6 5-15,-6 0-20 16,-3 2-1-16,-4 1-4 16,-1 2-3-16,-4 0 3 15,-2 2 4-15,0 0-3 16,1 0 3-16,-1 0-8 15,2 0-18-15,1 0-20 16,6 0-7-16,3 2 8 0,7 1-103 16,4-3-59-16</inkml:trace>
  <inkml:trace contextRef="#ctx0" brushRef="#br0" timeOffset="149647.623">6005 9673 364 0,'0'0'43'0,"0"0"9"15,0 0 23-15,0 0-69 16,0 0-4-16,0 0-2 16,1-6-6-16,5 9 1 15,2 6 5-15,3 6 10 16,1 0 14-16,3 3-23 16,1-3 10-16,0 0 11 15,4 0-6-15,-4-5 0 16,4-2-6-16,-3-2 4 15,1-1 1-15,-2-4 1 16,-3-1-2-16,-1 0 4 16,-3 0-4-16,2-6 19 15,-1-4-15-15,1-1-15 0,-2-2-2 16,0 0 0-16,-4 2 0 16,-1 0 2-16,-1 1-3 15,-1 4 3-15,2 1-3 16,-1 1 0-16,1 2-19 15,1 0-25-15,1 1-14 16,3 1-71-16,1 0-42 16,1 0-123-16</inkml:trace>
  <inkml:trace contextRef="#ctx0" brushRef="#br0" timeOffset="151386.72">5087 9665 180 0,'0'0'91'0,"0"0"-42"16,0 0-11-16,0 0-17 15,0 0 30-15,0 0 26 16,-3 0-18-16,3 0 6 15,0 0-23-15,0 0-19 0,0 0 7 16,0 0-7-16,0 0 7 16,0 0-14-16,0 0-11 15,0 0-10-15,0 2 5 16,0 4-11-16,0 0 11 16,0 5 5-16,9-1-3 15,0-1-2-15,0 0-4 16,3-2 4-16,1-2-2 15,2-1 1-15,2-3 2 16,4-1 8-16,2 0-8 16,-1 0 1-16,-3 0-1 15,-3-1 1-15,-5-2-2 0,-2 1 2 16,-4 0-2 0,-1 1 0-16,-4 0 2 0,4-3-2 15,-1 1 0-15,-1-1 0 16,1 1 1-16,-1-1 0 15,-2 3-1-15,0 0 4 16,0 1 2-16,0 0-6 16,0 0-6-16,0 0-4 15,0 0-10-15,-9 0 4 16,-5 1 7-16,-4 5 8 16,0-1-3-16,3-1 4 15,2 0 0-15,2-2 3 16,-1 0 5-16,-1-2-8 15,1 0-5-15,0 0 5 16,2 0 2-16,2 0-2 0,-1-2-5 16,1-3 2-1,1 0 2-15,2 0-16 0,3 0 16 16,0 1 0-16,-1 3-8 16,1-1 9-16,1 2 10 15,0-2-8 1,-1 2-1-16,2 0 3 0,0 0-3 15,0 0 0-15,0 0 0 16,0 0-1-16,0 0-4 16,0 2-3-16,0 7-1 15,0-1 4-15,0 2 4 16,3-2-14-16,5-1 11 0,-1 0 1 16,4-2 2-1,1-2 0-15,4-3 4 0,2 0 2 16,3 0 1-16,-1 0-5 15,1 0 5-15,-4-4-7 16,-3-1 7-16,-5 3-5 16,-3-2-2-16,-3 4 0 15,-3-1 5-15,0-2 1 16,0 1-2-16,0-1 3 16,-3-3-7-16,-7 0-22 15,0 1-4-15,-1-2-10 16,0 3-23-16,1 1 1 15,2 1-56-15,1 0 32 16,2 2-36-16,5 0-91 16</inkml:trace>
  <inkml:trace contextRef="#ctx0" brushRef="#br0" timeOffset="152926.487">6002 9715 170 0,'0'0'117'0,"0"0"-41"16,0 0-30-16,0 0 5 15,0 0-2-15,0 0 49 16,0 0-41-16,-5-10-32 16,5 10-25-16,0 0-2 15,0 0-4-15,0 0 5 16,0 1 1-16,2 7 0 0,4 2 0 16,0 0 1-16,1 2 11 15,1-1-5-15,-1 1-4 16,4-3 3-16,1 0-6 15,1 0 13-15,4-3 2 16,0-1-7-16,4-3-5 16,4-2 6-16,2 0-1 15,-2 0-1-15,-1-7-1 16,-4-1-6-16,-6 1 0 16,-3-2 0-16,-6 3 9 15,-3-1-9-15,-2 1 1 16,0 1-1-16,0 2 0 15,0-1-3-15,-1 2-3 0,-3 1-8 16,0-1 7 0,2 2 6-16,-1-1-35 0,3 1-4 15,0 0-61-15,0 0-224 16</inkml:trace>
  <inkml:trace contextRef="#ctx0" brushRef="#br0" timeOffset="153857.101">6606 9649 34 0,'0'0'0'16,"0"0"7"-16,0 0 36 15,0 0 106-15,0 0-118 16,0 0 7-16,-7 9 28 16,6-7-36-16,1-2-12 15,0 0-12-15,0 0 5 16,0 0-9-16,0 0 9 15,0 0 10-15,0 0 13 0,0 0 18 16,0 0-29-16,0-5-18 16,0 1-1-16,0 0-3 15,0 3 0-15,-2-1 1 16,-1 2-2-16,1 0-2 16,1 0 2-16,1 0 1 15,-2 0-1-15,1 0 1 16,-2 0 2-16,2 3-3 15,1-1-3-15,0 0-20 16,0-1 4-16,0-1 18 16,0 0-10-16,0 0-3 15,0 0 6-15,0 0 1 0,0 0 2 16,1 0 5 0,2 0-2-16,-1-3-37 0,-2-2 1 15,0 3 12-15,0-1-40 16,0-3-264-16</inkml:trace>
  <inkml:trace contextRef="#ctx0" brushRef="#br0" timeOffset="155856.49">5157 9693 84 0,'0'0'48'0,"0"0"1"16,0 0 37-16,0 0-51 16,0 0 7-16,0 0 35 15,-11-17 1-15,10 16-3 16,1 1-20-16,-1 0-15 15,1 0-20-15,-1 0-20 16,1 0 3-16,0 0 0 0,-2 0-3 16,2 0-2-16,0 0-4 15,-2 0 3-15,2 0 4 16,0 0-1-16,0 0 9 16,0 0-7-16,0 0-1 15,-1 0 5-15,1 0-12 16,0 0 6-16,0 0 0 15,0 0 10-15,0 0-10 16,0 0-5-16,0 0-1 16,0 0 6-16,0 0-7 15,0 0 6-15,0 0-25 0,3 2 22 16,6 5-5 0,0 2 9-16,6 0 13 0,0-2-10 15,0 2-3-15,0-1 8 16,-3-2-4-16,1 0 5 15,-2-2 0-15,-2-4-8 16,-2 2 10-16,-2-2-8 16,-1 0 3-16,-2 0 9 15,0 0-12-15,-2 0 8 16,0 0 2-16,0 0 9 16,0 0-1-16,0-2-8 15,-11-4-13-15,-3 1-8 16,-6 1-2-16,-3 1-34 15,-4 1 9-15,2 2 3 16,2 0 32-16,2 0-4 0,9 0 4 16,-1 0 11-16,5-1-10 15,1 1 7-15,2-1 9 16,2-1-3-16,1 1 0 16,2 0 1-16,0 1-4 15,0-1-7-15,0 0-1 16,0 0-6-16,0-1-4 15,0 0-6-15,0 0 13 16,3 2 0-16,3-2 0 16,2 0 0-16,-2 2-6 15,3 0 6-15,-1 0-6 16,2 4 6-16,2 3 2 0,2 0-2 16,3 1 0-16,0-1 6 15,1-2-6-15,-4-1 0 16,2-3-3-16,-3 0 7 15,-3-1-3-15,-2 0 1 16,2 0-1-16,-4 0 10 16,-2-3-10-16,-3-3 10 15,-1-2-11-15,0-1-12 16,0 1 6-16,-7 1-15 16,-5-1-13-16,6 4-15 15,0 2 7-15,6 2 9 16,0 0-89-16,3 0-198 15</inkml:trace>
  <inkml:trace contextRef="#ctx0" brushRef="#br0" timeOffset="157381.425">5999 9714 95 0,'0'0'2'0,"0"0"19"0,0 0 117 15,0 0-83-15,0 0 0 16,0 0 21-16,-6-12 22 15,3 12-21-15,3 0-35 16,0 0-28-16,0 0-9 16,0 0-5-16,0 0-5 15,0 1-11-15,7 5 16 16,4 4 6-16,1 0 5 16,3-1 2-16,-1-2 0 15,2 1-5-15,-3-4 2 16,1 1 6-16,-2-2-5 15,0 1-10-15,-4-2 10 0,-1-1-11 16,-2-1 1 0,-3 0-1-16,0 0 6 0,0 0 6 15,-1 0 13-15,0 0-4 16,2-1 8-16,2-5-18 16,-1 1-11-16,3-1 2 15,-3 1-11-15,-1 2 19 16,2-1-11-16,-3 4 1 15,0-1-2-15,1 0 2 16,-2 1-8-16,-1 0 5 16,2 0 3-16,-1 0-11 15,-1 0-7-15,0 0 4 0,0 0 0 16,0 0-13-16,-4 0 4 16,-6 4 4-16,-6 1 18 15,-3 2-6 1,0-3 9-16,2-2-6 0,4-1 8 15,2-1 0 1,1 0 13-16,-1 0-4 0,2 0-13 16,3-3 2-16,0-3-4 15,2 1-11-15,3 2 2 16,0 1 6-16,1 2 5 16,0-2-5-16,0 2-3 15,0 0-1-15,0 0 3 16,1 0-12-16,4 0 15 15,4 0 3-15,-2 2 0 16,3 3 0-16,-1 0 0 0,1 2 12 16,5 1-9-16,0-2-3 15,1 0 3-15,4 0-1 16,1-1-2-16,0-1 0 16,1-2 12-16,-3-1-10 15,-1-1-1-15,-5 0 0 16,-1 0-1-16,-1 0 1 15,-4 0-1-15,-2 0 6 16,-1 0-5-16,-1-1 5 16,-1-3-6-16,0-2 4 15,0 2-4-15,-2-2 0 16,2 3 3-16,-1 0-5 0,-1 0 4 16,2 1-3-1,-2 0 1-15,0 0 0 0,0 2 2 16,0-1 9-16,0 0-11 15,0 1 0-15,0-1-2 16,0 1 6-16,0 0-4 16,0 0 3-16,0 0-3 15,0 0-4-15,0 0 0 16,0 0-4-16,0 0-1 16,0 0-7-16,0 0-13 15,0 0-29-15,0 0-8 16,0 0-23-16,0 2 32 15,0 3-10-15,0 0-70 0,0-1-68 16</inkml:trace>
  <inkml:trace contextRef="#ctx0" brushRef="#br0" timeOffset="162291.935">5410 9078 12 0,'0'0'299'0,"0"0"-195"16,0 0-38-16,0 0 54 15,0 0-68-15,0 0 5 16,-14-27-26-16,14 25-10 15,0 1-2-15,0 1-19 16,0-2-3-16,2 2 2 16,8 0-7-16,3 0 6 15,1 0 2-15,-2 8-10 16,-3 1 5-16,-3 1-3 16,-2 2 5-16,-1-2 1 15,-3 1-3-15,0-1 2 16,0-2 3-16,-7 2 0 15,1-3 0-15,0-2 1 16,4-2-1-16,0-1-7 0,2-2-41 16,0 0-89-16,0 0-28 15,2-3-149-15</inkml:trace>
  <inkml:trace contextRef="#ctx0" brushRef="#br0" timeOffset="162600.933">5597 9016 56 0,'0'0'320'16,"0"0"-259"-16,0 0 5 15,0 0-64-15,0 0 40 0,0 0 34 16,-26-3-35-16,20 9-24 16,1 3-9-16,-2-1 3 15,4-1 4-15,1 1-6 16,0-1 0-16,2 2 4 15,0 0-9-15,0 0 2 16,0 0-6-16,0 0 1 16,6-3-1-16,-1-1 0 15,2-2 0-15,-2-1 0 16,4 0 3-16,0-2-3 16,0 0-5-16,1 0-35 15,0 0-53-15,-3-11-31 16,-4-2-220-16</inkml:trace>
  <inkml:trace contextRef="#ctx0" brushRef="#br0" timeOffset="163163.055">5589 8906 266 0,'0'0'67'16,"0"0"-21"-16,0 0-10 15,0 0 52-15,0 0 26 16,0 0-41-16,0-4-42 16,0 4-12-16,0 0-19 15,-2 3-9-15,-5 8 9 16,3 4 9-16,-1 0-5 0,5-2-4 15,0-1-6 1,0-3 1-16,0-3 4 0,6-2-1 16,2-2-5-16,3-2 7 15,3 0 13-15,2-5-9 16,0-6-3-16,-3-2-1 16,-4 0-22-16,-4 1-1 15,-5 3-15-15,0 0 8 16,0 1 13-16,-2 3-5 15,-5 4-22-15,1 1-16 16,-2 0-4-16,1 8-11 16,4 7-4-16,2 3-7 15,1 1-14-15</inkml:trace>
  <inkml:trace contextRef="#ctx0" brushRef="#br0" timeOffset="164136.607">6746 9009 469 0,'0'0'63'0,"0"0"39"0,0 0-50 16,0 0-27-16,0 0 29 15,0 0-21-15,0-1 3 16,0 1-4-16,0 0-1 15,0 0-22-15,0 0 0 16,0 0-9-16,0 0-6 16,0 0 2-16,0 0-5 15,0 5 7-15,-2 5 2 16,2 1 3-16,0-2-3 16,0 0-1-16,0 0 1 15,0-2 0-15,0 3 0 16,0-5 0-16,0 4-8 15,4-1-26-15,3 1-25 16,1-2-70-16,-1-4-131 16</inkml:trace>
  <inkml:trace contextRef="#ctx0" brushRef="#br0" timeOffset="165126.505">7371 8915 391 0,'0'0'41'0,"0"0"34"16,0 0-66-16,0 0 4 15,0 0-8-15,0 0 10 16,26-21 9-16,-11 18-7 15,1 1-14-15,-2 2 14 16,0 0-16-16,-4 0-2 16,-2 3 1-16,-4 7-3 15,-4 0 3-15,0 3-1 0,0 1 1 16,-7 1 2 0,-1 0 1-16,1 0 4 0,2-3 7 15,0 1-14-15,3-3-1 16,2-1-41-16,0-5-94 15,7-2 38-15,5-2-128 16</inkml:trace>
  <inkml:trace contextRef="#ctx0" brushRef="#br0" timeOffset="165316.465">7537 8953 383 0,'0'0'70'0,"0"0"-55"16,0 0-13-16,0 0 1 0,0 0-3 16,0 0-1-16,-4 50-2 15,18-45 3-15,-1-2-13 16,3-3-27-16,-4 0-185 16</inkml:trace>
  <inkml:trace contextRef="#ctx0" brushRef="#br0" timeOffset="165508.819">7537 8953 180 0,'51'-54'207'0,"-51"54"-186"0,8 0-20 16,1 1-1-16,3 4 1 15,-1 0-1-15,1 1 0 16,-1 1 5-16,2-1-5 15,2 1 0-15,0-2-27 16,3 0-160-16</inkml:trace>
  <inkml:trace contextRef="#ctx0" brushRef="#br0" timeOffset="166822.762">9187 9560 0 0,'0'0'7'0,"0"0"-2"15,0 0 50-15,0 0 25 16,0 0 4-16,0 0-48 16,-11 3-29-16,11 0-6 15,-4 0 4-15,2-1 0 16,-1 1 10-16,0 0 4 15,0 0-19-15,-5 1-1 16,1 0-5-16,-3 1 3 16,2-2-67-16,2-1 49 15,0-2 21-15,2 0 37 0,-5 0-34 16,7 0 40-16,0 0 21 16,2 0-28-16,0 0 22 15,0 0 22-15,0 0-58 16,0 0-14-16,0 0-2 15,8 0-6-15,7 0 15 16,5 0 8-16,2 0 23 16,1-3-45-16,0 1 28 15,3-3-3-15,1 0-10 16,1 1-2-16,1 0-12 16,-4 0-2-16,0 1 3 15,-1 0 4-15,-2 1-7 16,-3-1 1-16,-3 3 3 15,-3 0-3-15,-3 0-1 16,0 0 0-16,-3 0 0 0,1 0-8 16,-4 0-21-16,-1 0-1 15,0 0 1-15,-1 3-27 16,-1-1-108-16,0 1 56 16,-1-3-157-16</inkml:trace>
  <inkml:trace contextRef="#ctx0" brushRef="#br0" timeOffset="170978.035">4825 9058 62 0,'0'0'22'0,"0"0"47"0,0 0 6 15,0 0-28 1,0 0 8-16,0 0-19 0,0 0 19 16,29-23 32-16,-29 23-22 15,0 0-38-15,0 0-7 16,0 0-20-16,0 0 3 15,0 0-3-15,0 0-5 16,0 0 5-16,0 2 0 16,-7 5 5-16,-1 5 6 15,-2 4 1-15,-1 0 8 16,-1 4-17-16,4 2 15 16,1-1-15-16,2 5 3 15,0 3-6-15,5 6-4 16,0 1 4-16,0 2 9 15,7 0 4-15,3-3-6 16,3-1-7-16,2 1-2 0,2-1 2 16,8 1 0-16,2-3 4 15,7-3-3-15,6-1-1 16,7-2-1-16,12 0 1 16,9-5 0-16,10-2-20 15,10-2-41-15,4-6-116 16,5-4-97-16</inkml:trace>
  <inkml:trace contextRef="#ctx0" brushRef="#br0" timeOffset="172078.294">10017 8976 188 0,'0'0'92'15,"0"0"-40"-15,0 0 17 16,0 0-21-16,0 0 19 15,0 0 14-15,0 0-13 16,-7-29-12-16,7 29-21 16,0-1 2-16,0 1-26 15,0 0-11-15,0 0-4 0,0 0 0 16,6 8-5-16,9 7 9 16,4 5 5-16,2 4-3 15,2 1-2-15,-2 2 0 16,1 3 1-16,0-1 1 15,-3 4-2-15,0 4 1 16,-2 0-1-16,-2-2 4 16,-3-3-1-16,-1-2-3 15,-6-1 0-15,-1-1-2 16,-4 2 2-16,0 3 0 16,0 0 3-16,-8-1-1 15,-4-2-2-15,-1-5 0 0,1-4 5 16,1-2-12-16,-1-2 11 15,-2-2-4-15,3-3 9 16,-5 1-8-16,1-1 6 16,-2-2-7-16,-1 0-3 15,-2 0-7-15,-1-2-11 16,0 1-62-16,4-1-42 16,1-2-76-16,2 1-164 15</inkml:trace>
  <inkml:trace contextRef="#ctx0" brushRef="#br0" timeOffset="181635.16">1206 10837 511 0,'0'0'95'0,"0"0"-9"15,0 0-38 1,0 0-20-16,0 0-15 0,0 0-5 16,0 0-2-16,-16-12-6 15,16 12-4-15,3 0-2 16,15 0 6-16,9 0 0 15,9 0 7-15,6 0 4 16,3 0-11-16,5 0 10 16,-1 0-12-16,-4 0 2 15,-6 0 0-15,-10-2-1 16,-5-2 1-16,-9 2 0 16,-7 1 2-16,-5 1-2 15,-3 0-10-15,0 0-13 16,0 0-14-16,0 0-20 15,-5-2-29-15,-4-2-87 16,-7 1 94-16,3-2-13 0,-2 1 65 16,-3-2 27-1,1 1 0-15,-2 0 57 0,6 0-9 16,-1 0 34-16,5 2 57 16,5 1-73-16,2 1 16 15,2 0-26-15,1-1-56 16,18-1 0-16,15-1 0 15,7-1 7-15,6 2 3 16,1 3-9-16,-1 0 3 16,-2 0-4-16,-7 12-1 15,-8 2 1-15,-6 1 7 16,-10 3-7-16,-9 0-6 16,-5 4-6-16,-5 5 11 15,-17 8 1-15,-6 4 0 16,-4 3 0-16,5-1-21 0,9-4-28 15,9-6-47-15,9-4-114 16</inkml:trace>
  <inkml:trace contextRef="#ctx0" brushRef="#br0" timeOffset="183158.235">11442 10498 463 0,'0'0'7'15,"0"0"52"-15,0 0-13 16,0 0-12-16,0 0 6 16,0 0-12-16,0 0-6 15,-7-14 47-15,7 14-29 16,0 0-20-16,0 0-15 0,0 0-4 15,0 0-2-15,8 0-2 16,14 0 1-16,12 0 1 16,12 2 2-16,9-1 5 15,11-1-6-15,13 0 8 16,6 0-8-16,5-3 0 16,2-1 1-16,-2 1-1 15,-3 3 0-15,-4 0-5 16,-5 0 2-16,-7 0 6 15,-9 0-2-15,-6 1 3 16,-8 1-4-16,-4-2 7 16,-7 0-3-16,-8 0-1 15,-7 0 15-15,-7 0-16 16,-9 0 14-16,-3 0-8 16,-3 0 9-16,0 0 17 0,0 0-15 15,0 0-13-15,0 0 10 16,0 0-14-16,0 0-4 15,0 0 2-15,0 0-34 16,0 0-20-16,3 0-27 16,13 0-33-16,7-5-186 15</inkml:trace>
  <inkml:trace contextRef="#ctx0" brushRef="#br0" timeOffset="184898.239">7061 11674 130 0,'0'0'4'0,"0"0"18"16,0 0 27-16,0 0 19 16,0 0-8-16,0 0-12 15,-24-32-6-15,21 28 1 16,1 0 6-16,1 1-2 15,0 1-26-15,1 0 5 16,-2 2 8-16,2 0-15 16,0-1-16-16,0 1-3 15,0 0 1-15,0 0-1 16,0 0 0-16,0 0-4 16,9 3 4-16,7 3 3 15,6-1 4-15,1-3 18 0,4 0-23 16,-1-2 8-1,-2 0 3-15,-6 0 4 16,-3 0-10-16,-5 0-7 0,-2 0 3 16,-4 0 1-16,-2 0-4 15,1 0 1-15,-1 0-2 16,2 0 2-16,-4 0 0 16,0 0-1-16,0 0 7 15,0 0-11-15,0 0 4 16,0 0-8-16,0 0-10 15,0 0-48-15,0 0-118 16,3 3 103-16,1 0-37 16,-2 0-145-16</inkml:trace>
  <inkml:trace contextRef="#ctx0" brushRef="#br0" timeOffset="186224.638">7874 11491 478 0,'0'0'88'15,"0"0"-22"-15,0 0-9 0,0 0-22 16,0 0-17 0,0 0-6-16,-16 0 3 0,16 0 1 15,0 0-16-15,0 0 0 16,0 0-4-16,0 0 0 15,9 0 4-15,0 0 0 16,3 0 14-16,-1 0-14 16,-1 0 0-16,0 0-19 15,0 3 4-15,-2 1-11 16,2 1 6-16,-1 0-26 16,0-1 11-16,2 0-20 15,1 1-67-15,2-1 13 16,-3-4-185-16</inkml:trace>
  <inkml:trace contextRef="#ctx0" brushRef="#br0" timeOffset="191408.808">7007 11619 560 0,'0'0'14'16,"0"0"19"-16,0 0 16 15,0 0-48-15,0 0 9 16,0 0 1-16,0 0-10 16,0-20 30-16,2 17-27 15,10 0 9-15,8 0-13 0,7 1 0 16,8 1 6-16,6 1-6 16,4 0-1-16,1 0 0 15,4 0-6-15,2 0 14 16,5 0-7-16,0 0 0 15,-3-3 0-15,-4-1-1 16,-7-1-23-16,-8 1-39 16,-10 2-112-16,-14-3-111 15</inkml:trace>
  <inkml:trace contextRef="#ctx0" brushRef="#br0" timeOffset="191668.572">7317 11621 69 0,'0'0'98'16,"0"0"-1"-16,91-1-41 15,-60-2-32-15,-1 1-13 16,2-1 0-16,-2-1-8 16,-1 1-3-16,-4 0-14 15,-6-3-135-15</inkml:trace>
  <inkml:trace contextRef="#ctx0" brushRef="#br0" timeOffset="192095.747">7598 11466 363 0,'0'0'78'0,"0"0"-41"16,0 0-37-16,0 0 1 15,0 0 14-15,65-2 18 16,-47 4 3-16,0 6-18 16,2 2-14-16,-2 1 7 15,-1 1-11-15,-4 1 0 16,-2-2-1-16,-4 1 3 15,-2 1-4-15,-5 0 4 16,0 2 2-16,-9 0 19 16,-6 0-1-16,-1-2 3 15,-1-2-8-15,1-2-8 16,-2 0-3-16,2-2-1 0,0 1-5 16,0 1-41-16,3 0-25 15,-1-2-145-15,3-4-103 16</inkml:trace>
  <inkml:trace contextRef="#ctx0" brushRef="#br0" timeOffset="212205.925">8207 9526 20 0,'124'36'19'16,"7"0"-19"-16,5 0-7 16,0 0-15-16</inkml:trace>
  <inkml:trace contextRef="#ctx0" brushRef="#br0" timeOffset="213097.068">11363 10642 363 0,'0'0'120'16,"0"0"-54"-16,0 0-55 16,0 0 16-16,0 0 42 15,0 0-18-15,-1 1-16 16,1-1 3-16,0 0-18 15,2 0 0-15,12 0-11 16,10 0-9-16,9 0 5 16,3-1-4-16,1 0 3 0,-2 1-3 15,-3 0-2 1,-3 0-1-16,-2 0-11 0,-4 1-20 16,-3 4-16-16,-6-1-31 15,-5 3-121-15,-7-2-29 16</inkml:trace>
  <inkml:trace contextRef="#ctx0" brushRef="#br0" timeOffset="213403.623">11438 10681 205 0,'0'0'49'0,"0"0"-28"15,0 0 48-15,60 17-37 16,-36-13-4-16,0-2 18 16,4-2 25-16,0 0 2 15,0 0-31-15,-1 0-34 16,-3 0 7-16,0 0-9 15,-3-1-6-15,0 0-9 16,-5-1-34-16,-2 1-41 16,-5 0-42-16,-5-1-168 15</inkml:trace>
  <inkml:trace contextRef="#ctx0" brushRef="#br0" timeOffset="213598.8">11632 10729 482 0,'0'0'146'15,"0"0"-119"-15,0 0-8 16,0 0-19-16,63-21-18 16,-38 17 1-16,4 4-28 0,-1 0-44 15,-4 0-14-15,0 0-95 16</inkml:trace>
  <inkml:trace contextRef="#ctx0" brushRef="#br0" timeOffset="-213015.395">9601 11618 164 0,'0'0'99'0,"0"0"-31"15,0 0-12-15,0 0-29 16,0 0 34-16,0 0 39 16,0-24-40-16,0 24-10 15,0 0-21-15,0 0-22 16,0 0-4-16,0 0-2 16,0 0 1-16,3 0-2 15,10 0 0-15,5 6-1 16,3 2-3-16,5 3 6 15,-1-1-4-15,-1 1 4 16,3-4-2-16,3-4 3 16,6 2-3-16,3-5 2 15,2 0 1-15,0 0-3 0,0 0-2 16,-5-5 2 0,-4 1 0-16,-7-2-5 0,-8 4 1 15,-6 1-43-15,-3 1-75 16,-5 0-98-16</inkml:trace>
  <inkml:trace contextRef="#ctx0" brushRef="#br0" timeOffset="-212786.682">9829 11656 385 0,'0'0'2'16,"0"0"1"-16,0 0-3 16,64-9 2-16,-35 6 12 15,-1-3 15-15,3 2-17 16,1 1 0-16,0 1-12 16,0 2-6-16,0 0-78 15,-4-6-242-15</inkml:trace>
  <inkml:trace contextRef="#ctx0" brushRef="#br0" timeOffset="-185784.143">15835 11170 427 0,'0'0'135'0,"0"0"-11"16,0 0-85-16,0 0-12 15,0 0 12-15,0 0 14 16,0 0-14-16,4-4-19 16,3 2-14-16,10 1-6 15,5-3 6-15,7 0-4 16,1-3 0-16,-3 1-2 16,-4-2-8-16,-4 2 4 0,-7 3-28 15,-4-1 7-15,-6 2-7 16,-2 2 14-16,-7 0-27 15,-17 0-21-15,-11 0-42 16,-6 6 43-16,3-1 65 16,11 0 39-16,10-3 16 15,10-2-29-15,3 2 0 16,4-2-26-16,0 0-6 16,0 2-18-16,9-1 15 15,8 1 9-15,6 0 8 16,2-2-3-16,-2 2 2 15,-6 0-4-15,-6 0-3 16,-4 1-3-16,-5 1 3 16,-2 3-11-16,0 3 2 15,-1 4 3-15,-11 2 6 0,-5 2 1 16,-2-1-1-16,0 1-8 16,2 1-55-16,4-5-41 15,5-2-54-15</inkml:trace>
  <inkml:trace contextRef="#ctx0" brushRef="#br0" timeOffset="-185161.706">15835 11232 343 0,'0'0'47'0,"0"0"-37"16,0 0-6-16,0 0 2 16,0 0 56-16,0 0 62 15,1 3-50-15,14-3-45 16,5-10-11-16,8 0-3 0,1-2-7 16,-2 0-6-16,-4 2-2 15,-3-1-1-15,-4 0 0 16,-6-2 1-16,-6 2-14 15,-4 1-4-15,0-3-8 16,-7 2-27-16,-10 2 17 16,-5 2-68-16,-2 2 96 15,0 4 8-15,0-1 5 16,5 2 10-16,8 0 25 16,6 0-19-16,5 0-21 0,0 0-9 15,0 0-6-15,12 7 15 16,13-2 28-16,16 0 31 15,9 0-14-15,7-1-27 16,0-3-7-16,-4 3-10 16,-6-2 8-16,-3 0-7 15,-9-1 5-15,-6 1-7 16,-11 2-3-16,-9-1-3 16,-9 5-86-16,-8 3-121 15,-19-2 71-15</inkml:trace>
  <inkml:trace contextRef="#ctx0" brushRef="#br0" timeOffset="-184906.697">16151 11012 653 0,'0'0'16'16,"0"0"-16"-16,0 0 0 15,0 0 0-15,72 54-2 16,-60-27 2-16,-3 1 7 16,-3 0-3-16,-6 4 5 15,0 0-1-15,-2 6-8 16,-17 2-1-16,-6 1-42 0,-4-3-25 16,-1-1-37-1,4-3-20-15,6-5-60 16</inkml:trace>
  <inkml:trace contextRef="#ctx0" brushRef="#br0" timeOffset="-158075.257">7909 11415 42 0,'0'0'32'15,"0"0"-21"-15,0 0-10 16,0 0 7-16,0 0 3 15,0 0-6-15,0 0 14 16,0 0-7-16,-2-4-12 16,-1 4-7-16,2 0-28 15,-3 1-10-15,0 3-9 16</inkml:trace>
  <inkml:trace contextRef="#ctx0" brushRef="#br0" timeOffset="-157679.38">7909 11415 155 0,'-23'16'213'0,"23"-16"-147"15,-3 0-17-15,1 0 17 0,2 0 17 16,0 0-18 0,0 0-7-16,0 0-27 0,0 0-30 15,0 0-1-15,0 0-3 16,0 0-6-16,0 0-11 16,0 0 10-16,2 0-5 15,4 4 14-15,0 0-1 16,0-1 4-16,1-1-2 15,0 1 2-15,-2-1-4 16,1 0-2-16,3-2-14 16,-2 0-15-16,3 0-21 15,-1 0 13-15,-3 0-20 16,2-7-34-16,-2 0 11 0,-3-5-181 16</inkml:trace>
  <inkml:trace contextRef="#ctx0" brushRef="#br0" timeOffset="-157364.586">7910 11444 201 0,'0'0'5'16,"0"0"66"-16,0 0-52 15,0 0-15-15,0 0 56 16,0 0 15-16,0 0-16 16,0 0-21-16,0 0-31 15,1 0-7-15,7 0-10 16,2 0-13-16,1 0-49 15,-2 2-32-15,0-2-2 16,0 0-108-16</inkml:trace>
  <inkml:trace contextRef="#ctx0" brushRef="#br0" timeOffset="-157164.674">7910 11444 548 0,'23'-4'18'0,"-18"4"-18"15,9-1-19-15,4-1-72 16,0 2 26-16,2 0-37 16,-3 0-80-16,0-2 137 15</inkml:trace>
  <inkml:trace contextRef="#ctx0" brushRef="#br0" timeOffset="-156396.182">9231 11431 551 0,'0'0'3'15,"0"0"43"-15,0 0-46 16,0 0-45-16,0 0 8 15,0 0 34-15,11 27 3 16,-2-19 11-16,0-1-9 16,0-1 24-16,0-3-15 15,4 0-9-15,-1-3 7 16,4 0-9-16,-3 0 7 16,0 0-5-16,0-3-2 15,-2-1-19-15,-2 0-80 16,-4-2-154-16</inkml:trace>
  <inkml:trace contextRef="#ctx0" brushRef="#br0" timeOffset="-155316.412">11242 11464 526 0,'0'0'46'0,"0"0"5"15,0 0-31-15,0 0-17 0,0 0-3 16,0 0 4-16,28-6-4 15,-16 6 3-15,0 0-3 16,3 0 0-16,3 0 2 16,0 0-7-16,-1 0-3 15,0 0-52-15,1 0-50 16,-4 0-16-16</inkml:trace>
  <inkml:trace contextRef="#ctx0" brushRef="#br0" timeOffset="-154729.669">11315 11503 408 0,'0'0'198'0,"0"0"-103"0,0 0-23 15,0 0-26-15,0 0-11 16,0 0-34-16,5 0 1 16,-3 0-2-16,7-1 0 15,2-4 0-15,1 1-17 16,-2-1-13-16,-2 2-16 15,-1 0-7-15,-2 0-36 16,-1-1-98-16,-2 0-36 16</inkml:trace>
  <inkml:trace contextRef="#ctx0" brushRef="#br0" timeOffset="-154557.67">11315 11503 299 0,'32'-16'80'16,"-32"16"-14"-16,0 0-66 15,5 0-9-15,7 0-19 16,2-2-47-16,1-1 25 16</inkml:trace>
  <inkml:trace contextRef="#ctx0" brushRef="#br0" timeOffset="-152376.4">1741 11612 22 0,'0'0'45'16,"0"0"-1"-16,0 0 25 16,0 0 8-16,0 0-14 15,0 0-45-15,-5 0 12 16,4 0-20-16,1 0-5 16,0 0 0-16,0 0-5 15,0 0-18-15,0 0-52 16,0 2-4-16,0 1 53 15,0-2-21-15,0 1-1 0,0-2 20 16,0 0 23-16,0 0 12 16,0 0 71-16,0 1 14 15,0 0-41-15,-3 0-18 16,-6 3 14-16,0 1-18 16,-7 7-21-16,-4-1 40 15,1 4-14-15,0 2-13 16,2 3-6-16,-1 7-11 15,-1 8 12-15,1 8-15 16,-3 5 5-16,6 6 0 16,-3 3-1-16,6 6-2 15,6 2-8-15,1 2 12 16,5 0-11-16,0 2 0 16,6-2-2-16,11 3-4 15,4 0 1-15,6 4-1 0,9-1-37 16,12 1-50-16,15-1-53 15,10 1 8-15</inkml:trace>
  <inkml:trace contextRef="#ctx0" brushRef="#br0" timeOffset="-150681.265">23043 11603 384 0,'0'0'88'16,"0"0"-26"-16,0 0-43 16,0 0 7-16,0 0-26 15,0 0 7-15,14-34-6 16,-5 29 8-16,-1 2 8 15,-2 2 15-15,1 1-17 16,2 0-11-16,0 4-8 16,5 9 10-16,-3 2-6 15,3 2 1-15,-2 5 1 16,1 3-2-16,-2 4 2 16,-1 4-4-16,0 4 2 15,-4 5-3-15,-2 0 3 0,0 3 0 16,-4 3 4-1,0 2-1-15,0 4-1 0,0 0 0 16,-4 1 8-16,-3-1-7 16,-1-2 2-16,2-2-1 15,0-2 7-15,-2-2-7 16,2 1-2-16,-1 4 5 16,-2 2-4-16,3 2 3 15,-3 0 3-15,-3-4-8 16,1-6 1-16,1-4-2 15,-2-4 1-15,0-5 1 16,0-5-2-16,-2-4 5 0,0-3-12 16,-1-3 7-16,-4 1-24 15,-3 0-2-15,-1 0-49 16,-5 0-83-16,-5-3-137 16</inkml:trace>
  <inkml:trace contextRef="#ctx0" brushRef="#br0" timeOffset="-146780.786">7892 11446 191 0,'0'0'95'0,"0"0"-16"15,0 0-10-15,0 0-22 16,0 0-8-16,0 0-11 16,0 0 13-16,0 0 11 15,-2 0-35-15,2 0-17 16,0 0 0-16,0 0 7 16,0 0-7-16,0 0-8 15,0 0-18-15,2 0 13 16,10 7 2-16,0 2 11 15,1-2 0-15,1-1-10 16,-1 0 9-16,1-3-16 0,-3-1 5 16,-1-2 6-16,-1 0-2 15,-3 0 2-15,1 0 1 16,-2 0 4-16,-2 0-34 16,-2 0-18-16,1-4-25 15,-1 0-71-15</inkml:trace>
  <inkml:trace contextRef="#ctx0" brushRef="#br0" timeOffset="-146299.169">7972 11475 62 0,'0'0'130'16,"0"0"-29"-1,0 0-41-15,0 0 0 0,0 0 54 16,0 0-66-16,-2 3-14 16,1-3-15-16,-1 0-16 15,0 0-3-15,0 1 0 16,-2 1-1-16,-3-1-1 16,-1 2-20-16,1-1-7 15,3-1-32-15,0-1 28 16,1 0 29-16,-1 0-30 15,-2 0-43-15,0 0 20 16,3-3-37-16,2 0-3 16,1 3 97-16,0 0 43 15,0 0-27-15,0 0 15 0,0 0-6 16,0 0-10-16,0 0-4 16,3 0 10-16,5 0 63 15,1 4-67-15,1-1 3 16,-1 1 4-16,-2-3-1 15,0 1 2-15,-1-1-17 16,0 0 18-16,-1 1-13 16,0 0-3-16,-1-2-10 15,1 1 2-15,-1 2-4 16,4-1-93-16,-4 0 27 16,1-2-212-16</inkml:trace>
  <inkml:trace contextRef="#ctx0" brushRef="#br0" timeOffset="-145980.576">7971 11537 262 0,'0'0'136'16,"0"0"-79"-16,0 0-19 15,0 0-15-15,0 0 16 16,0 0-36-16,0 0-3 15,0 1-11-15,0-1-123 16,8 0-116-16</inkml:trace>
  <inkml:trace contextRef="#ctx0" brushRef="#br0" timeOffset="-143729.113">12123 10556 345 0,'0'0'79'15,"0"0"82"-15,0 0-130 16,0 0-31-16,0 0-17 15,0 0-56-15,0 0-14 16,2 2-19-16,-2 1-151 16</inkml:trace>
  <inkml:trace contextRef="#ctx0" brushRef="#br0" timeOffset="-140803.821">5753 12367 73 0,'0'0'80'0,"0"0"-77"16,0 0 175-16,0 0-75 15,0 0-66-15,0 0-29 16,0 0 30-16,0 0-9 16,-4-14-12-16,4 13 20 15,0 1-11-15,0 0-14 16,0 0-12-16,0 0-2 0,0 0 2 15,0 1-4 1,8 7 3-16,3-1-1 0,4 1 2 16,3 0 7-16,2-4-7 15,2 0 5-15,2-2-5 16,1-1 7-16,-2-1-5 16,2 0 2-16,0 0-2 15,-5-1-1-15,-1-3 14 16,-6-1-11-16,-6 4-3 15,-3-1 0-15,-2 2 5 16,-2 0 0-16,0 0-6 16,0 0 0-16,0 0-22 15,0 0-41-15,0 0-85 16,0 3 47-16,0 4 70 16,0-3-265-16</inkml:trace>
  <inkml:trace contextRef="#ctx0" brushRef="#br0" timeOffset="-140210.861">6881 12394 336 0,'0'0'66'0,"0"0"-12"16,0 0-38-1,0 0-6-15,0 0-7 0,0 0 19 16,-6 1 3-16,6 1-23 16,6 0-2-16,6 2 31 15,3-3 4-15,2 1-15 16,3-2 2-16,-1 0-11 16,0 0 1-16,-1 2-7 15,-3-2-5-15,-3 1 5 16,-4-1-11-16,-3 0 6 15,-5 2-20-15,0 2-41 16,0-1 5-16,0 3-49 0,0 2 36 16,0 0-31-16</inkml:trace>
  <inkml:trace contextRef="#ctx0" brushRef="#br0" timeOffset="-139536.127">7985 12415 105 0,'0'0'87'0,"0"0"-87"16,0 0 13-16,0 0-12 16,0 0 30-16,0 0-1 0,0 0-30 15,0 0-13-15,0 2-25 16,0 0 6-16,-1 1 30 16,-4-1 4-16,1-1-1 15,-2 1 42-15,-2 1 30 16,4-3-50-16,-1 3-14 15,-2-1 2-15,0 0-8 16,-2 3 9-16,2-2-12 16,1-1 6-16,3 0 0 15,1-2 1-15,2 0 25 16,0 0 1-16,0 0 48 0,0 0-13 16,0 0-50-1,0 0-18-15,2 0 0 16,7 0 4-16,4 0 7 15,1 0-6-15,-2 0-4 0,-1 0 2 16,-2 0-1-16,-2 0 4 16,-1 0-6-16,0 0 0 15,-2 0-8-15,0 2-23 16,0 2-37-16,-1 3 1 16,-3-1-54-16,0-1-187 15</inkml:trace>
  <inkml:trace contextRef="#ctx0" brushRef="#br0" timeOffset="-138515.523">9417 12418 219 0,'0'0'214'15,"0"0"-182"-15,0 0 47 16,0 0 7-16,0 0-34 0,0 0-31 15,0-9 20 1,0 9-18-16,0 0-21 0,0 0-2 16,0 0-1-16,2 0-2 15,7 0 3-15,8 0 0 16,3 0 0-16,3 0 6 16,0 0-6-16,-1 0 1 15,-3 0-1-15,-2 0 6 16,-5 0-6-16,0 0-1 15,-8 0 1-15,-2 0 0 16,-2 0-10-16,0 0 8 16,0 0 0-16,0 0-7 15,0 0 2-15,0 0-10 16,0 0-2-16,0 0 14 16,0 0-20-16,-3 3-41 0,-3 2-27 15,-1-1-47-15,1 0-6 16,3 1-90-16</inkml:trace>
  <inkml:trace contextRef="#ctx0" brushRef="#br0" timeOffset="-132195.824">12735 12478 327 0,'0'0'9'0,"0"0"-9"16,0 0-2-16,0 0 2 16,0 0 8-16,0 0 40 15,0 0-3-15,20 0-31 16,-10 0 29-16,6 0-35 16,6 0 7-16,6 3 23 15,9-3-8-15,5 0-13 16,6 0-9-16,7 0-8 0,7 0 10 15,0-4-8-15,2 2 7 16,-4 0-6 0,-3 1 6-16,0 1-8 0,-5 0 8 15,0 0-3-15,-5 0 12 16,-3 0-16-16,-3 0 1 16,-3-1 16-16,-2-1-4 15,-3 0-11-15,-5 0-4 16,-5-3-1-16,-8 4 1 15,-9-1 2-15,-3 2 0 16,-3-3 27-16,0 0-11 16,0-1-10-16,0-1-8 15,-3-1-45-15,-5 2-56 16,-5-1-153-16</inkml:trace>
  <inkml:trace contextRef="#ctx0" brushRef="#br0" timeOffset="-131757.874">13457 12430 410 0,'0'0'52'16,"0"0"-44"-16,0 0-8 15,84 0 22-15,-48-3 41 16,2 1-39-16,3 1-6 16,3-2 0-16,0 1 1 15,-1 1-14-15,-5 0 0 16,-4 1 0-16,-7 0-1 15,-2 0 9-15,-7 0-4 16,-4 0 6-16,-6-2-8 16,-4 2-3-16,-2 0 5 15,-2 0-9-15,0 0 1 16,0 0 5-16,0 0-5 16,0 0-2-16,-5 0-15 0,-3 0-11 15,-2 0-29-15,3 5-115 16,-1 0 31-16,8-3-157 15</inkml:trace>
  <inkml:trace contextRef="#ctx0" brushRef="#br0" timeOffset="-130123.076">19502 12464 357 0,'0'0'49'0,"0"0"-9"15,0 0-40-15,0 0 1 16,0 0 0-16,0 0 51 15,0 0 35-15,0 0-31 16,0 0-4-16,0 0-26 16,5 0-23-16,2 0 2 15,8 0-4-15,4 0 0 16,4 0-1-16,4 0 2 16,8 0-2-16,5 3 1 15,6 1 1-15,2 0-2 16,-3-2 0-16,-6 1 0 0,-4-2 5 15,-6-1-4-15,-6 0-2 16,-3 0 4-16,-11 0-3 16,-1 0 0-16,-7 2 3 15,-1-2 2-15,0 0 6 16,0 0 5-16,0 0-16 16,0 1-2-16,0-1-2 15,0 0-4-15,0 2-18 16,0 0-33-16,3 3-11 15,6 1-61-15,6-2-6 0</inkml:trace>
  <inkml:trace contextRef="#ctx0" brushRef="#br0" timeOffset="-129015.231">21415 12508 287 0,'0'0'176'16,"0"0"-49"-16,0 0-81 0,0 0-4 15,0 0-8-15,0 0-10 16,0-7-4-16,0 7-16 16,0 0 4-16,0 0 5 15,0 0-3-15,2 0-5 16,4 0-5-16,4 0 0 16,1 0 0-16,3 0 2 15,2 0-3-15,2 0 4 16,5 2-3-16,7 0 0 15,3 1-4-15,2 0-1 16,2 0-3-16,2-1 1 16,1 0 4-16,1 0-2 15,1 0 5-15,1 2 0 0,1-3 0 16,-3 3-3 0,-4 1 3-16,-4-2 10 15,-5 0-8-15,-5-1 0 0,-7-1 5 16,-2 0 17-16,-5-1-13 15,0 0 18-15,0 0-11 16,-3 0-8-16,-2 0-5 16,-2 0 1-16,-2 0-1 15,3 0-5-15,-2 0 2 16,1 0-5-16,-2 0-6 16,0 0-27-16,0 0 7 15,0 0-19-15,0 0-23 16,0 0-95-16,0 0-123 0</inkml:trace>
  <inkml:trace contextRef="#ctx0" brushRef="#br0" timeOffset="-127414.74">2849 13262 320 0,'0'0'67'0,"0"0"-8"0,0 0-24 15,0 0 30-15,0 0-26 16,0 0-39-16,0 0 0 15,-5-7 0-15,13 7 0 16,7 0 1-16,8 0-1 16,0 0 0-16,4 3 0 15,1 1 3-15,4 1 4 16,3-1-2-16,2-1-4 16,4-2 6-16,2 0 2 15,-2-1-4-15,-4 0 3 16,0 0-12-16,-3-2 8 15,-3-1-3-15,-5 0 1 16,-8 2-2-16,-5-2 0 0,-4 3 0 16,-8 0-11-16,-1 0-70 15,0 0 32-15,0 4 25 16,-8 3-22-16,2 3-177 16,-3 0 191-16,0-3-60 15</inkml:trace>
  <inkml:trace contextRef="#ctx0" brushRef="#br0" timeOffset="-121324.114">21794 11556 160 0,'0'0'149'0,"0"0"-128"16,0 0 9-16,0 0-11 15,0 0 74-15,0 0 3 0,0 0-77 16,0-21-4-16,0 19 32 16,0 2-15-16,0 0-12 15,0 0-18-15,1 0-2 16,-1 0 1-16,0 0-1 15,0 0-2-15,0 0 1 16,0 0-10-16,0 0 10 16,0 0 0-16,0 0 1 15,0 0 1-15,0 0-1 16,-2 0 0-16,0 2 0 16,1 1-3-16,0 3-4 15,0 1 6-15,0-1 1 16,1-3-1-16,0 0 1 0,0-2 2 15,0 0-2 1,0-1-1-16,0 0 1 0,0 0 1 16,0 0 17-16,0 0 10 15,0 0 3-15,0 0 5 16,0-4-6-16,0-3-28 16,-2 1 2-16,-2 1-2 15,2 2 1-15,-1 1 8 16,3 2 1-16,0 0 2 15,0 0-13-15,0 0-1 16,0 0-7-16,0 0-14 16,0 0-53-16,0 7 14 15,5 6-19-15,5-2-127 16</inkml:trace>
  <inkml:trace contextRef="#ctx0" brushRef="#br0" timeOffset="-119498.007">21777 11546 119 0,'0'0'107'15,"0"0"-67"-15,0 0-36 16,0 0 5-16,0 0 78 16,0 0-40-16,0 0-32 15,0-2-14-15,0 2 18 16,0 0-5-16,0 0-10 16,0 0-4-16,0 0-4 15,0 0-10-15,0 0 11 16,0 4-1-16,0-1 0 15,0 2 4-15,0-3 0 16,0 0 2-16,0-1-2 0,0 0 0 16,0-1 0-16,0 0-2 15,2 0 2-15,2 0 3 16,1 0-3-16,-3 0 7 16,1 0-7-16,-2 0 3 15,-1 0 16-15,0 0 40 16,0 0-6-16,0-5-53 15,0-1-16-15,0 1 16 16,0 1 17-16,0 2-17 16,0 0 1-16,0 2 4 15,0 0-5-15,0 0-11 16,-3 0-11-16,0 2 1 0,-2 6 19 16,1-2-2-16,1 3-4 15,1-3 6-15,2 0-5 16,0-1 4-16,0 0 3 15,0-2 0-15,5 1 1 16,3-2-1-16,2-2 0 16,-1 0 0-16,-2 0 0 15,-2 0 6-15,-3 0-2 16,-2 0 21-16,0-2-11 16,0-3 7-16,0-1-12 15,0 3-9-15,-8 0 0 16,2-1-7-16,-1 4 6 15,-1-2 2-15,5 2 0 0,0 0-1 16,3 0 5-16,0 0-5 16,0 0-6-16,0 0 5 15,0 0-9-15,0 0 5 16,0 0-35-16,0 4-2 16,0 2 29-16,0 0-9 15,0 1-13-15,2 0 4 16,5-1-1-16,-1 1-98 15,0-2-48-15</inkml:trace>
  <inkml:trace contextRef="#ctx0" brushRef="#br0" timeOffset="-115504.622">4799 12325 408 0,'0'0'145'15,"0"0"-89"-15,0 0-1 16,0 0-16-16,0 0-4 16,0 0-2-16,0 0-13 15,0 0-16-15,0 0-4 16,0 0-3-16,1 0-1 15,8 0-3-15,2 0 7 16,1 0 0-16,-1 3 0 16,-4-3 0-16,-1 0-2 15,-3 2-2-15,-1-2 4 0,0 1-19 16,-1-1 13-16,-1 0-15 16,0 0 11-16,0 0 1 15,0 0 5-15,0 0-6 16,0 0-16-16,-8 0-35 15,-3 0-39-15,0 0 25 16,2 0 75-16,2 0 15 16,3 0-6-16,1 0-7 15,3 0 6-15,0 0 10 16,0 0 31-16,0 0-18 16,0 0-31-16,0 2-11 15,5 1-13-15,4 1 2 16,3 0 8-16,6-1-59 15,0-1-104-15</inkml:trace>
  <inkml:trace contextRef="#ctx0" brushRef="#br0" timeOffset="-114133.053">5874 12371 417 0,'0'0'141'16,"0"0"-110"-16,0 0-31 0,0 0 0 15,0 0-9 1,0 0 6-16,5 5 1 0,-3-2-4 16,2-1 6-16,3 1-6 15,0-2 6-15,2 1 5 16,0-2 8-16,1 0 7 15,-2 0 2-15,-1-3-14 16,0-5 4-16,-2-1 4 16,1 3-8-16,-6-3 5 15,0 1-11-15,0 2 2 16,0 1-1-16,-9 0-2 16,0 2 10-16,3 2-10 15,-1 0 6-15,4 1 1 16,0 0-7-16,1 0 3 15,0 0-4-15,0 0-3 0,0 0 2 16,-2 8-3-16,-1 1-2 16,2 1 5-16,0 1-7 15,2-1-1-15,1-2 7 16,0 0-1-16,0-3-4 16,0-1-1-16,0-1 5 15,0 1-7-15,0-3-12 16,1-1 22-16,1 0-14 15,-1 0 0-15,0 0 14 16,1 0 4-16,2-1 2 16,-1-6 0-16,-3-1 1 15,0 0 4-15,0 1-6 0,-2 2 15 16,-3 2-20-16,-2 1 0 16,2 1-8-16,1 1-26 15,-1 0-11-15,1 9-105 16,2 2 57-16,2 1-148 15</inkml:trace>
  <inkml:trace contextRef="#ctx0" brushRef="#br0" timeOffset="-112731.408">6968 12306 302 0,'0'0'88'0,"0"0"-26"16,0 0 22-16,0 0-28 15,0 0-17-15,0 0 18 16,-3 0-31-16,3 0-15 15,0 0-11-15,0 0 6 16,0 0-6-16,-1 0 0 16,0 0 1-16,-3 0-3 15,2 5 2-15,-2 6 0 16,0 1 3-16,-1 1-3 16,2 1 6-16,1-2-3 15,2-1 1-15,0-3-4 16,0-1-1-16,0-2 1 15,5-1-3-15,0-3 7 0,1-1 2 16,1 0-4 0,-3 0 2-16,3 0 5 0,-2-7-5 15,-1-2 11-15,-3 0-14 16,-1-2 3-16,0 3-3 16,0 1-1-16,-5 1-1 15,0 3-2-15,-3 0 3 16,2 3-12-16,0 0-19 15,-1 0-24-15,0 0-77 16,-2 6-31-16,-2 3-69 16</inkml:trace>
  <inkml:trace contextRef="#ctx0" brushRef="#br0" timeOffset="-111593.045">6899 12363 525 0,'0'0'74'16,"0"0"-53"-16,0 0-19 15,0 0-2-15,0 0-9 16,0 0 2-16,-10 18-2 15,10-7 9-15,0 0-10 16,10 1-18-16,7-3-53 16,5-3-18-16,4-6-173 15</inkml:trace>
  <inkml:trace contextRef="#ctx0" brushRef="#br0" timeOffset="-110842.548">8015 12427 426 0,'0'0'92'0,"0"0"-18"16,0 0-21-16,0 0-33 16,0 0-1-16,0 0-3 15,-9 7-16-15,4 8 2 16,-3 1 20-16,3 0-16 16,1-4-3-16,2-2 9 15,2-2-11-15,0-3-1 16,0-4 6-16,0-1-4 15,0 0-4-15,0 0 4 16,0 0-2-16,0-1 3 0,2-7-2 16,2-4-1-16,0 0-5 15,-4 3 4-15,0 3-6 16,0 3 7-16,0 1-1 16,-1 0-2-16,-2 2-5 15,3 0 5-15,-2 0-2 16,1 0-11-16,-1 0-35 15,1 9-20-15,1 3 39 16,0 1-58-16,8 0-20 16,17-1-48-16</inkml:trace>
  <inkml:trace contextRef="#ctx0" brushRef="#br0" timeOffset="-110143.656">9506 12388 478 0,'0'0'38'0,"0"0"-19"0,0 0 32 15,0 0-28-15,0 0-10 16,0 0 42-16,-10-11-13 15,8 11-21-15,0 0-21 16,0 0-6-16,-3 7 6 16,3 2 0-16,0 2 0 15,2 0 2-15,0-6-2 16,0 0-3-16,0-3 3 16,0 1 5-16,3-3-5 15,3 0 0-15,4 0 2 16,-1-5 13-16,0-3-12 0,-3-3 3 15,-2-1-1 1,-4 2 6-16,0 3-10 0,0 1 7 16,0 3 37-16,0 1-16 15,-1 2-3-15,0-1-9 16,-3 1-15-16,4 0-2 16,-3 0-10-16,1 2-43 15,-3 11-1-15,2 2-13 16,0-4-209-16</inkml:trace>
  <inkml:trace contextRef="#ctx0" brushRef="#br0" timeOffset="-106621.237">13388 12371 95 0,'0'0'299'0,"0"0"-194"15,0 0-25-15,0 0-62 16,0 0-16-16,0 0-4 16,-4 5-7-16,4 6 9 15,0 1 25-15,4 4 1 16,5-1 4-16,5 0-6 15,5-1-20-15,3-3 23 0,7-1-9 16,3-6 2-16,0-1-4 16,3-3-10-16,-2 0 12 15,1 0-7-15,-2 0-10 16,-6 0-1-16,1-4 2 16,-5-1 1-16,-5 0-3 15,-2 0 5-15,-8-1-8 16,-1-1 6-16,-2-1 2 15,-2 1-5-15,0 1 0 16,-1 2 1-16,-1 1-1 16,0 3 0-16,0 0 0 15,0 0 9-15,0 0-17 0,-3 0 8 16,-9 3-12 0,-11 7 12-16,-8 3 5 0,-2 0 0 15,0-4 2-15,3-1-7 16,3-3 4-16,0 0-4 15,-1-3-7-15,-3-1-4 16,0-1 5-16,4 0-2 16,3-6 8-16,3-4 0 15,6-3-11-15,3 0-29 16,6 3 13-16,3-1 15 16,3 2-3-16,0 4-2 15,0 3 11-15,0 0 4 16,0 0-2-16,3 1-5 15,-1 1 8-15,2 0 0 16,-1 0-5-16,2 0 6 0,2 6-7 16,0 6 7-16,1-2 0 15,2 1 0-15,0 2 7 16,2-2 3-16,4 1 2 16,4-3 4-16,5-2-2 15,6-2 6-15,4-2-18 16,4-3 9-16,3 0-7 15,0 0-3-15,-2 0 1 16,-4-8-4-16,-8 2 2 16,-8-1-2-16,-7 1 2 15,-7 5 0-15,-4-1 2 16,-2 2 16-16,0-1 26 0,0-1-40 16,0 2-3-16,-9 0 5 15,-4 0-7-15,-6 0 1 16,-4 3-10-16,0 4 10 15,-3 1-6-15,0-2 0 16,-1 0 6-16,-5-2-19 16,0-2-5-16,-5 0 7 15,-6-2-8-15,-6 0-46 16,2-5 59-16,7-5 4 16,12-3 12-16,9 0-4 15,7 2 0-15,8 2 0 16,1 3-67-16,3 4 33 0,0 2 29 15,5 0-29-15,8 0 31 16,3 0 1-16,-1 4-3 16,0 5 5-16,-1 4 0 15,-1 0 1-15,2 0 4 16,-2-1-3-16,1 0 2 16,1-3 7-16,-1-2 11 15,1-2 16-15,1-2-7 16,0-3-28-16,0 0 4 15,0 0-4-15,-1 0-2 16,-3-2-1-16,-4-2-6 16,-4 1-16-16,-2 0-6 15,-2 0 13-15,0 2 2 16,-2-1-36-16,-10 2 28 16,-1 0 0-16,-1 0 21 0,-1 0 20 15,3 0-19-15,2 0-1 16,2 4-32-16,2 1 28 15,3 1-77-15,3-3-164 16</inkml:trace>
  <inkml:trace contextRef="#ctx0" brushRef="#br0" timeOffset="-104316.876">21253 12473 406 0,'0'0'33'0,"0"0"66"16,0 0-89-16,0 0-10 15,0 0-14-15,0 0 14 16,0 64 21-16,0-33 27 0,0 1-19 15,1 1-6 1,7-2-8-16,6-1 14 0,4 0-19 16,5 0-3-16,4-2 1 15,2 2 0-15,4-3 1 16,2 0-2-16,3-3 12 16,3-2-10-16,4-3-6 15,1-5 7-15,-2-1-2 16,-1-6-5-16,-1-2 5 15,-2-3-6-15,-3-2-2 16,-5 0 14-16,-2 0-11 16,0-2-1-16,-1-1 0 0,1-2 0 15,-2 1-2 1,1-2-2-16,-2 1 2 0,2 1-1 16,0 0 0-16,2 1 0 15,4 1 1-15,0 0 3 16,-1 2-3-16,-2 0-6 15,-5 0 5-15,-6 0 1 16,-3 0-16-16,-4 5 16 16,-1 3-5-16,-1-1 5 15,-1 1-2-15,0 2-1 16,1-1 3-16,2 1-1 16,4 0 4-16,4 0-3 15,4-2 0-15,4-1 0 16,1 0 6-16,1-5-6 0,-2-2 0 15,-1 0-5 1,-2 0 5-16,0 0 2 0,1-2-2 16,-5-2 3-16,-2 1-3 15,-6 2-1-15,-4-1 1 16,-4 2 3-16,-4 0-3 16,-1 0 0-16,-2 0 0 15,0 0 0-15,0 0 0 16,0 0 1-16,0-2-1 15,0 2 0-15,-3 0-12 16,-7 0-6-16,-7 0 18 16,-5 0 0-16,-6 0-4 15,-6 2 4-15,0-2 0 0,-8 0-3 16,-1 0 0-16,-6 0-1 16,-1-4 4-16,-3-1 0 15,1-4-16-15,0 1 5 16,-2-2 0-16,2 1 10 15,4 1 1-15,6 0-2 16,7 2 2-16,4 0-1 16,6 3-25-16,2 3 21 15,0 0-52-15,-2 0-118 16,-2 0-157-16</inkml:trace>
  <inkml:trace contextRef="#ctx0" brushRef="#br0" timeOffset="-96036.519">13550 12615 75 0,'0'0'3'16,"0"0"-3"-16,0 0-15 15,0 0 15-15,0 0 0 16,0 0 24-16,0 0 7 16,0 0 11-16,-3 0-18 15,3 0-16-15,0 0 29 16,0 0 32-16,0 0-14 16,0 0-7-16,0 0 9 0,0 0-16 15,0 0 2 1,0 0-20-16,0 0-8 0,0 0-14 15,0 0-1-15,0 3 0 16,0 7-37-16,0 5 33 16,0 7 4-16,5 1 15 15,-1 3-1-15,-1-4-3 16,2 1-4-16,-1-3 2 16,-1-3-4-16,-2-2 2 15,1-3-5-15,-1-3-1 16,-1-2 1-16,2-3-2 15,-2-1 0-15,0-2 1 16,0-1 2-16,0 0 4 16,0 0 12-16,0-8 4 0,0-7-23 15,-6-4-10 1,1-2 9-16,2-1-1 0,-1-1 2 16,1 1 4-16,1-1 1 15,1 3-5-15,-2 2 4 16,3 5 8-16,-1 3 0 15,1 4 8-15,0 2-6 16,0 4-13-16,0 0-1 16,0 0-1-16,0 8-23 15,0 10 1-15,0 9 23 16,0 3 1-16,-2 2-1 16,2-3 11-16,-2-2-5 15,2-4-4-15,-1-4 2 0,1-4 6 16,-1-5-6-1,1-5-2-15,0-3-4 0,0-2 4 16,0 0 2-16,-1 0-4 16,0 0 16-16,1-12-5 15,0-8-11-15,0-3-16 16,0-1 3-16,0 0 10 16,0 4-3-16,0 3 6 15,0 3 1-15,0 4 6 16,0 2 5-16,0 2-1 15,0 4-4-15,0-1-1 16,0 3-6-16,0 0-5 0,0 0 4 16,0 4-13-1,0 12 9-15,0 6 5 0,0 5 0 16,-3 0 0-16,1-1 4 16,0-4-3-16,0-6 5 15,2-5-5-15,0-3-2 16,0-5 3-16,-2-3-2 15,2 0 3-15,0 0 5 16,0 0 2-16,0-14-1 16,0-7-9-16,0-6-30 15,0 0 18-15,0 1 12 16,2 7 0-16,-2 9 2 16,0 5 20-16,0 5 2 15,0 0-24-15,0 0-3 16,0 12-22-16,0 7 25 0,0 10 11 15,0 1-8-15,-2 0 12 16,-2-2-3-16,3-5-11 16,0-6 0-16,-1-4 2 15,2-5-3-15,-2-3 0 16,2-3-17-16,0-2-21 16,-3 0-57-16,-3 0-103 15,-7-15-230-15</inkml:trace>
  <inkml:trace contextRef="#ctx0" brushRef="#br0" timeOffset="-95741.08">13384 12793 204 0,'0'0'13'15,"0"0"-13"-15,0 0 30 16,-11 54-25-16,8-36-3 16,0-3 2-16,3 1-4 15,-3 0 5-15,2 0 5 0,-1 1-8 16,-1 1-2-16,0-2-13 15,0-5-120-15</inkml:trace>
  <inkml:trace contextRef="#ctx0" brushRef="#br0" timeOffset="-95377.636">13281 12914 370 0,'0'0'0'0,"0"0"-5"16,0 0 5-16,0 0 52 16,37 76 16-16,-22-48 13 15,0 2-15-15,2 3-27 16,2-5-22-16,1-2-6 15,1-2-9-15,2-5 7 16,1-6-7-16,0-3 8 16,-2-7-10-16,3-3 1 15,2 0 8-15,3-12-9 16,2-9-6-16,-1-6 2 16,0-4-32-16,-4-1-16 0,-2 1-7 15,0 5-30 1,-3 10 53-16,-1 4 2 0,-6 6-51 15,-5 4-147-15</inkml:trace>
  <inkml:trace contextRef="#ctx0" brushRef="#br0" timeOffset="-94901.25">13348 13018 396 0,'0'0'33'0,"0"0"-29"15,0 0-4-15,36 61 7 16,-20-42-1-16,-1-2-2 16,3-2 4-16,7-5-16 15,6-7-38-15,5-3-316 16</inkml:trace>
  <inkml:trace contextRef="#ctx0" brushRef="#br0" timeOffset="-92054.398">16801 10919 154 0,'0'0'247'15,"0"0"-209"-15,0 0-30 16,0 0 1-16,0 0-3 16,0 0 50-16,0 0 37 15,1 0-27-15,12 0-34 16,6 0 0-16,4 0-8 15,4-4-3-15,2-1-19 16,4 0 8-16,2-3-10 16,2-1 2-16,1 0-1 15,-1 0-1-15,-4 0 2 16,-4-2-4-16,-5 1 2 0,-8 0-1 16,-6-1-2-16,-6 6 3 15,-4 0 0-15,-2 1-30 16,-21 3-59-16,-11 1-108 15,-11 0 42-15,-1 1 95 16,3 3 60-16,6 0 91 16,5-2-47-16,4 2 1 15,4 0-39-15,9 0 45 16,6-3-22-16,6-1-16 16,3 3-13-16,9 0-10 15,18 3 9-15,17-2 1 16,11-2 25-16,10-2-21 15,2 0-4-15,-1 0-18 0,-5-3 13 16,-11-4-32-16,-10 1 17 16,-12 1 20-16,-13 2-1 15,-9 0 12-15,-6 3-23 16,-8 0 0-16,-19 0-21 16,-12 12-9-16,-5 1-8 15,-1 0 50-15,7 0 12 16,6-4 22-16,12 0 4 15,8-1-29-15,8-3 2 16,4 3-20-16,0-2 9 16,5 0 0-16,15 3 2 15,7 2-2-15,9 1 0 16,1 1-25-16,3 1-53 16,-2-1-149-16</inkml:trace>
  <inkml:trace contextRef="#ctx0" brushRef="#br0" timeOffset="-90832.233">6316 10452 630 0,'0'0'4'0,"0"0"-4"16,-73-10 32-16,45 10-31 15,-4 5 7-15,-4 10 5 16,2 5-12-16,-2 5 9 16,6 6 12-16,1 5-20 15,5 8 19-15,5 6-16 16,4 5-5-16,9 9 0 0,3 8 0 16,3 8 0-1,9 2 1-15,12 5-1 0,13-4 0 16,16-2 0-1,21-7-9-15,22-8-11 0,30-11-12 16,25-7-2-16,23-6-1 16,28-5-24-16,25-5-65 15,22-5-58-15</inkml:trace>
  <inkml:trace contextRef="#ctx0" brushRef="#br0" timeOffset="-89796.445">15671 10441 414 0,'0'0'25'16,"0"0"19"-16,0 0-16 15,0 0 14-15,0 0 4 16,0 0-20-16,0-21-16 0,13 21-2 16,6 8-8-16,3 8 0 15,3 8 6-15,2 10-2 16,3 9 6-16,-2 10 2 16,-1 9-10-16,-6 5 11 15,-4 10 4-15,-8 5-16 16,-7 0 12-16,-2 0-13 15,-6-5 2-15,-10-6-2 16,-5-6 1-16,-1-8-2 16,1-9 2-16,-2-6 4 15,-2-8-5-15,-2-4-4 0,-2-6 0 16,-3-7-47 0,-2-5-33-16,2-10-56 0</inkml:trace>
  <inkml:trace contextRef="#ctx0" brushRef="#br0" timeOffset="-89330.815">15675 10573 594 0,'0'0'30'16,"0"0"-32"-16,0 0 2 15,0 0-4-15,0 0 0 16,0 0-9-16,0 0 13 16,11 21 3-16,4 5 24 15,-1 7-10-15,-1 5 2 16,-2 3-6-16,-4 4-13 0,-4 9 4 16,-3 9 0-16,-5 3 5 15,-14 3-5-15,-8-3 4 16,-7-2-5-1,-1-4 3-15,-4-4-12 0,3-4-10 16,3-8-23-16,5-5-9 16,6-11-49-16,6-9 27 15,7-12-122-15</inkml:trace>
  <inkml:trace contextRef="#ctx0" brushRef="#br0" timeOffset="-89003.034">15701 10671 620 0,'0'0'0'0,"0"0"-140"15,0 0 29-15,72 7 78 16,-48 9 33-16,0 6 24 15,-1 8 24-15,1 11-9 16,-2 10 23-16,-3 11-13 16,-6 6-25-16,-9 3-9 15,-4 0-15-15,-5-6 6 16,-15-2-6-16,-10-5 0 0,-5-4 1 16,-7-5-1-16,-8-5-11 15,-4-5-16-15,1-6-61 16,5-10 47-16,8-10-49 15,13-13-183-15</inkml:trace>
  <inkml:trace contextRef="#ctx0" brushRef="#br0" timeOffset="-88784.564">15967 10836 730 0,'0'0'3'15,"-37"103"-3"-15,8-30-10 16,-6 2 8-16,-7-5-68 16,-6-6-4-16,-12-1-41 15,-12-5-45-15</inkml:trace>
  <inkml:trace contextRef="#ctx0" brushRef="#br0" timeOffset="-87135.561">6229 10522 575 0,'0'0'40'0,"0"0"1"16,0 0-39-16,0 0-2 15,-75 13-15-15,47 5 14 16,5 2-9-16,3 1 10 15,4 3 6-15,2 3-1 16,6 6-5-16,0 5-1 16,3 2 1-16,5 2 4 15,0 1-2-15,0 2-2 16,5-2 0-16,5 0 1 16,5-3-2-16,1-5-1 15,4-5-19-15,4-8-62 0,3-6-32 16,1-6-24-16,-2-10-126 15</inkml:trace>
  <inkml:trace contextRef="#ctx0" brushRef="#br0" timeOffset="-86895.842">6165 10716 414 0,'0'0'12'0,"0"0"10"0,0 0-20 16,0 0 4-16,-68 61 1 16,51-15-2-16,5 9 30 15,2 6 4-15,10 2-26 16,0 1-10-16,0-4 2 16,7-8-10-16,6-6 1 15,6-9-65-15,4-8-12 16,6-12-84-16</inkml:trace>
  <inkml:trace contextRef="#ctx0" brushRef="#br0" timeOffset="-86452.281">6143 10562 506 0,'0'0'10'0,"0"0"-10"16,0 0-18-16,-63 5-12 15,51 15 9-15,0 6 17 16,3 5 4-16,6 9-3 15,2 5 8-15,1 6-11 16,1 3 7-16,11 8-1 16,6-4 0-16,6-2-38 15,2-13-40-15,6-12-157 16</inkml:trace>
  <inkml:trace contextRef="#ctx0" brushRef="#br0" timeOffset="-86187.013">6268 10655 648 0,'0'0'8'0,"0"0"-9"15,0 0 1-15,-71 47-20 16,62-11 16-16,0 7-3 0,3 1 7 15,6 5-9-15,0 3 9 16,13 2 3-16,5-2-3 16,1-5-4-16,-2-5-55 15,3-5-61-15,-3-7-29 16,1-10-103-16</inkml:trace>
  <inkml:trace contextRef="#ctx0" brushRef="#br0" timeOffset="-85954.991">6142 10691 381 0,'0'0'59'16,"-39"59"-46"-16,26-13-13 15,6 10 0-15,7 5 0 16,0 4 0-16,12 0-5 16,15 0-40-16,5-5-66 15,2-7-151-15</inkml:trace>
  <inkml:trace contextRef="#ctx0" brushRef="#br0" timeOffset="-79544.039">7849 11456 207 0,'0'0'72'16,"0"0"-50"-16,0 0-14 16,0 0 4-16,0 0 24 15,0 0-15-15,0 0 27 0,0 0-24 16,0 0 1-16,0 0 48 16,0 0-51-16,0 0 18 15,0 1-39-15,0 0 13 16,0 1-14-16,1 4-3 15,3 1 3-15,3 2 0 16,1 0-11-16,1 0 11 16,2-1 12-16,1-3-11 15,-2-2-1-15,1-1-1 16,4-2-1-16,0 0-19 16,2-3-111-16,-1-6-93 15</inkml:trace>
  <inkml:trace contextRef="#ctx0" brushRef="#br0" timeOffset="-78194.038">5894 12488 455 0,'0'0'1'0,"0"0"-2"16,0 0-51-16,0 0-15 15,0 0 5-15,0 0 27 0,34 0-107 16</inkml:trace>
  <inkml:trace contextRef="#ctx0" brushRef="#br0" timeOffset="-77663.291">7178 12444 360 0,'0'0'0'16,"0"0"-27"-16,0 0-147 15,0 0 81-15</inkml:trace>
  <inkml:trace contextRef="#ctx0" brushRef="#br0" timeOffset="-77278.398">8015 12481 486 0,'0'0'55'0,"0"0"-55"15,0 0 15-15,0 0-15 16,0 0-14-16,0 0-47 16,14-5 38-16,-4 15 15 15,2 0-42-15,5-1-46 16</inkml:trace>
  <inkml:trace contextRef="#ctx0" brushRef="#br0" timeOffset="-76567.88">7879 12476 629 0,'0'0'49'0,"0"0"25"16,0 0-24-1,0 0-42-15,0 0-5 0,0 0-4 16,-8-7 1-16,8 7-3 16,0 0-6-16,0 0-8 15,1 0-3-15,11 0 14 16,5 2 6-16,4-2 0 16,0 0 0-16,-3 0-4 15,-2 0 1-15,-5 0-3 16,-7 0 6-16,-2-1-15 15,-2 1-5-15,0 0-1 16,-3 0-1-16,-14 0-22 16,-8 0-102-16,0 5 94 15,4-2 52-15,6-3 19 0,5 0 72 16,6 0-39-16,4 0-34 16,0 0-18-16,0 0-2 15,0 0-42-15,5 3-6 16,6 0 50-16,6 2 0 15,0 2 31-15,4-1-31 16,1 0-8-16,2 0 1 16,0-3-32-16,6 0 17 15,3-2 0-15,-3-1-132 16,0 0-102-16</inkml:trace>
  <inkml:trace contextRef="#ctx0" brushRef="#br0" timeOffset="-75674.487">9404 12403 426 0,'0'0'32'0,"0"0"155"16,0 0-123-16,0 0-48 16,0 0 3-16,0 0 17 15,-12 0 5-15,12 0-20 16,0 0-21-16,0 0-3 15,6 0-11-15,9 0 14 16,8 0 5-16,3 1 0 16,1 1 4-16,-1 1-9 15,-4-3 0-15,-3 3-2 16,-6 0-15-16,-4-1-7 16,-6-1-10-16,-3 0 9 15,0 0-28-15,-2 3-13 16,-15 2 1-16,-8 3-23 0,-6-1-102 15,-2 0 57 1,5-3 92-16,5-3 82 0,4 2 30 16,6-2 12-16,3 1-83 15,9 1-2-15,1-2 2 16,0 2-47-16,17-4-62 16,3 0 19-16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1:30.669"/>
    </inkml:context>
    <inkml:brush xml:id="br0">
      <inkml:brushProperty name="width" value="0.05292" units="cm"/>
      <inkml:brushProperty name="height" value="0.05292" units="cm"/>
      <inkml:brushProperty name="color" value="#00B050"/>
    </inkml:brush>
  </inkml:definitions>
  <inkml:trace contextRef="#ctx0" brushRef="#br0">4944 5453 414 0,'0'0'84'16,"0"0"-73"-16,0 0-11 16,0 0 11-16,0 0 31 15,0 0-17-15,0 0-3 16,0 0 4-16,-2 0-16 16,2 0 0-16,0 0-7 15,0 0-1-15,0 0 1 0,0 0-1 16,0 0-1-1,0 0 7-15,0 0-1 0,0 0 1 16,0 0-5-16,0 0 4 16,4 0-7-16,3 0 0 15,2 0 3-15,1 0-3 16,3-3 8-16,3 2 3 16,4-1 2-16,3 1 1 15,7 1-7-15,0 0 3 16,6 0-7-16,3 0 0 15,6 0 1-15,5 3-8 16,2 3 8-16,2 0 5 16,4 1-8-16,1 1-1 15,3-3 3-15,-1-1-2 16,-2-4-1-16,-4 0 11 0,-1 0-7 16,-2-6 21-1,-5 0-9-15,-5-2 7 0,-6 1-8 16,-6 3-4-16,-9-1 0 15,-5 3-10-15,-7 0 9 16,-4 1-8-16,-4 1 2 16,-1 0 2-16,0-1-6 15,0 1 0-15,0 0 0 16,-4 0-56-16,-7 0-21 16,-5 0-23-16,-5 4-90 15,0-4-102-15</inkml:trace>
  <inkml:trace contextRef="#ctx0" brushRef="#br0" timeOffset="389.383">5413 5425 496 0,'0'0'38'0,"0"0"-27"15,65 0-10 1,-31 0 40-16,3-4-21 0,2 2 7 15,4-1-13-15,0 2 8 16,0 0-6-16,1 1-13 16,1 0-3-16,3-2 0 15,-4 2 0-15,-1-2-14 16,-5 0-13-16,-4 0-26 16,-4-1-51-16,-5-1 0 15,-7-1-88-15,-4 0-3 16</inkml:trace>
  <inkml:trace contextRef="#ctx0" brushRef="#br0" timeOffset="1873.322">4443 4258 268 0,'0'0'145'0,"0"0"-104"0,0 0 4 15,0 0 41-15,0 0-26 16,0 0-3-16,-2-4-15 16,2 2-9-16,0-1-9 15,0 3-6-15,0 0-8 16,0 0-6-16,3 0-4 16,3 0-2-16,6 3 0 15,3 5 2-15,-1 4 1 16,4 1-1-16,1 3-2 15,4 1 2-15,1 0 1 16,1 0-1-16,1-3 0 16,0-2 5-16,3 0-10 15,4-3 5-15,3-2 0 0,3-1 4 16,6-5-4 0,3 0 1-16,2-1 2 0,1 0-3 15,1 0 1 1,-4 0-1-16,-1-4 0 0,-4 0 1 15,-3-3 0-15,-5 1-1 16,-4 0 3-16,-4 0-3 16,-7 0-3-16,-2 3 2 15,-8 1-7-15,-4 0-13 16,-1 0-24-16,-5 2-3 16,0-1-56-16,-9-1-157 15</inkml:trace>
  <inkml:trace contextRef="#ctx0" brushRef="#br0" timeOffset="2291.527">4792 4507 64 0,'0'0'512'0,"0"0"-501"16,0 0-11-16,0 0-6 15,0 0 6-15,0 0 20 16,-6 0 3-16,6 0 8 0,5 0-27 16,9 0 11-16,9 0 15 15,6 0-13-15,5 2-5 16,3 2-4-16,4 0 3 15,2 1-6-15,2-2 1 16,-1 0 0-16,-1-3 0 16,1 0-6-16,-1 0 0 15,-2-6 4-15,-3-5-4 16,-4-1 0-16,-8-1-11 16,-6 1 10-16,-7 1-8 15,-6 1 4-15,-7 4-4 16,0 0-4-16,0 2-9 0,0 1-86 15,0 3-83 1</inkml:trace>
  <inkml:trace contextRef="#ctx0" brushRef="#br0" timeOffset="8640.79">17233 2010 521 0,'0'0'21'0,"0"0"-21"15,0 0 44-15,0 0 1 16,0-59-11-16,-4 51-3 15,-4-1-6-15,1 1 16 16,-1 0-3-16,-2 1-13 16,2 0 15-16,-1 5 10 15,0 2-50-15,-3 0 3 16,-2 0 6-16,-6 13-9 16,0 6 2-16,1 7-4 15,3 8-4-15,3 3 6 16,5 1 1-16,5-2-1 0,3-4-3 15,0-6 2-15,14-4 1 16,4-4 0-16,4-2-2 16,2-3 2-16,-1-3 1 15,-2-1 0-15,0-1 0 16,-2-4-1-16,-1 2-4 16,1-3-25-16,0 0-19 15,3 3-36-15,1-2-97 16,2-1-262-16</inkml:trace>
  <inkml:trace contextRef="#ctx0" brushRef="#br0" timeOffset="9086.009">17745 2179 786 0,'0'0'0'0,"0"0"0"16,0 0 0-16,-67-19-1 16,52 19 4-16,-1 1-2 15,4 11 5-15,1 5-5 16,0 5 8-16,4 4-9 16,3 5 17-16,3-1-6 15,1 0 1-15,1-6-12 0,10-3 9 16,2-7-12-16,1-4 7 15,-2-7-5-15,1-3 2 16,-1 0 6-16,3-15 14 16,1-7-10-16,0-6-6 15,0-6-5-15,-4 1-13 16,-7 2 5-16,-4 4 7 16,-1 8 1-16,0 6 6 15,-3 7 3-15,-7 6-9 16,-2 0-9-16,-6 4 7 15,-2 13-19-15,-1 7 20 16,3 5-8-16,6 4-15 16,8-2-15-16,4 2-36 15,7-5-38-15,18-7-130 0</inkml:trace>
  <inkml:trace contextRef="#ctx0" brushRef="#br0" timeOffset="10673.554">20781 2357 614 0,'0'0'162'0,"0"0"-103"15,0 0-48-15,0 0-1 16,0 0 41-16,0 0-5 15,-4 0-12-15,4-10 9 16,0-8-43-16,5-4 3 16,0-4-6-16,0-1 10 15,2 0-12-15,0 5 5 16,-1-1-11-16,3 2 6 16,-1 3-7-16,1 4-9 0,-1 6 9 15,0 3-1 1,-2 5-3-16,1 0 15 0,1 4-13 15,-1 10 9-15,-2 4 0 16,-5 3 5-16,0 0-5 16,0 3 9-16,-6-4-4 15,-3-3 3-15,1-2-2 16,2-4-1-16,2-4 6 16,4-2-6-16,0-4 0 15,0 1-10-15,0-2-6 16,0 0 2-16,12-3 11 15,9-9 1-15,3-3 2 16,0 3-10-16,-6 3 3 16,-4 4 4-16,-3 5 1 15,0 0-1-15,1 0-2 0,-2 7 0 16,0 3 5-16,0 3 0 16,-1 1 8-16,-2-2-7 15,1-1 12-15,0-1-7 16,0-1-3-16,2-1-6 15,0-3-23-15,3-3-47 16,0-2-153-16</inkml:trace>
  <inkml:trace contextRef="#ctx0" brushRef="#br0" timeOffset="10846.268">21269 2350 868 0,'0'0'62'0,"0"0"-57"16,0 0-4-16,0 0-1 16,0 0 0-16,69-13-56 15,-45 2-21-15,-1 1-71 16,1-3-151-16</inkml:trace>
  <inkml:trace contextRef="#ctx0" brushRef="#br0" timeOffset="11057.159">21652 2209 787 0,'0'0'84'0,"0"0"-82"16,0 0-4-16,0 0-6 16,0 0 8-16,-6 65 5 15,0-40 0-15,2 2-5 16,2-3-17-16,2-3-25 15,0-3-17-15,10-4-61 16,9-9-120-16,6-5-139 16</inkml:trace>
  <inkml:trace contextRef="#ctx0" brushRef="#br0" timeOffset="11258.937">22002 2185 810 0,'0'0'28'0,"0"0"-26"16,0 0-4-16,0 0 4 16,34 74 0-16,-31-46-1 15,-3 1 1-15,0 5 5 16,-5 4-7-16,-17 6-1 16,-13 7-21-16,-15 4-61 15,-14-1-103-15,-12-8-281 16</inkml:trace>
  <inkml:trace contextRef="#ctx0" brushRef="#br0" timeOffset="13664.948">6323 5266 528 0,'0'0'131'0,"0"0"-84"15,0 0-42-15,0 0-5 16,0 0 0-16,0 0 5 16,5 1 2-16,3 1-7 15,2 3 3-15,4-1 4 16,6-1 4-16,3 0-2 0,4-2-7 16,5-1-2-1,2 0 3-15,3 0 4 0,1 0-5 16,-4-5-2-1,0 0 11-15,-2-1-11 0,0 2 0 16,-5-4 1-16,0 1-1 16,-6-1 1-16,-1-1-1 15,-4 1-1-15,-1-2 1 16,-3 1-1-16,-2 0 0 16,-4 3 1-16,-4 1-8 15,-1 3 8-15,-1 1 6 16,2 0-4-16,-2 1-4 15,0 0-4-15,0 0 0 16,0 0 0-16,0 0-5 16,0 0 7-16,0 5 3 0,-2 4 1 15,-7 1 1-15,-3 1 7 16,-3-1 10-16,-1 2 8 16,-5 0-11-16,-3 0-5 15,-7 3-7-15,-3-1-3 16,-6 0 7-16,-2-2-2 15,-3 1-5-15,3-3-1 16,0-2 1-16,7-4 0 16,7-1-6-16,4-3 6 15,8 0 2-15,-2 0-2 16,4-8-9-16,3 1-10 16,2 1-5-16,5 0 16 15,2 1-3-15,2 2-5 16,0-1 0-16,0 1-10 0,4 1 6 15,4-2 18-15,0 3 1 16,-1 0-3-16,-1 1 2 16,-1 0-2-16,4 0 4 15,0 0 0-15,5 0 0 16,1 6 14-16,0 0-2 16,7 2 7-16,1 0 1 15,2-1-6-15,4 0-4 16,-1 1-8-16,2-2-2 15,-1 0 6-15,-2 0-6 16,1-3 1-16,-3 0-1 16,-1 0 2-16,-2-3 0 15,0 0-2-15,-4 0 0 0,0 0-1 16,-6 0 0-16,-3 0-2 16,-3 0 2-16,-3 0-8 15,-3 0 3-15,0 0 2 16,0 0-16-16,0 0-24 15,0-2-98-15,0-2-101 16</inkml:trace>
  <inkml:trace contextRef="#ctx0" brushRef="#br0" timeOffset="18327.77">17733 2165 73 0,'0'0'2'0,"0"0"-2"0,0 0 1 15,0 0 21-15,0 0 4 16,0 0 67-16,0 0 10 16,13-31-23-16,-13 28-11 15,0 1 9-15,0 0-36 16,0 0-7-16,0 2-14 16,0-2 0-16,0 1-7 15,0 0 6-15,0 0-3 16,0 0-9-16,0 0-8 15,-3-1 4-15,-2 0-4 16,-2 2-6-16,0 0 6 16,-2 0 9-16,-2 0-7 15,2 2-2-15,0 2 3 16,0 1 0-16,1 5 2 16,1 0-10-16,-1 3-1 0,3-1 6 15,0 3 4-15,2 0 2 16,2 0-4-16,1-1-2 15,0-1 1-15,0 2-1 16,0 0 1-16,1-2 3 16,2-1-2-16,0 2-2 15,1-3 1-15,-1-1 0 16,2-1 0-16,-1 0-1 16,1-6 0-16,-2 0-5 15,2-2 0-15,0-1 5 16,2 0 5-16,-1 0-3 15,-1-4-2-15,-1-2 3 16,-2-4-3-16,1-1-1 16,-3-3-1-16,0-1-4 0,0-1-2 15,0-2-10-15,0 1-3 16,0-3-2-16,0 3 10 16,0 0-7-16,0 5 20 15,-3 2 4-15,-1 4-4 16,-2 3 0-16,0 3-3 15,-3 0 1-15,1 6-29 16,-1 7-53-16,0 4 24 16,4 4 5-16,3-1-64 15,2-1-104-15</inkml:trace>
  <inkml:trace contextRef="#ctx0" brushRef="#br0" timeOffset="19339.747">20994 2718 421 0,'0'0'114'0,"0"0"-105"15,0 0-1-15,0 0-8 16,0 0 11-16,0 0 26 16,12 0 5-16,3 0-2 0,4 0-18 15,2 0-18 1,3 0 5-16,2 0-5 0,2 1-4 15,1 0-2-15,-1 1 2 16,0 1 0-16,-2 0 3 16,0-1-3-16,-3-2 0 15,0 0-1-15,-2 0 1 16,-3 0 0-16,-4 0 4 16,-5 0-4-16,-3 0 0 15,-3 0-1-15,-1 0 6 16,-2 0-9-16,0 0 4 0,0 0-6 15,0 0 5 1,0 0-30-16,0 2-26 0,0 1-41 16,0 5 73-16,0-2-28 15,0 2-36-15,-7-1-113 16</inkml:trace>
  <inkml:trace contextRef="#ctx0" brushRef="#br0" timeOffset="20420.55">20657 2185 693 0,'0'0'31'15,"0"0"-23"-15,0 0-3 16,0 0-5-16,0 0-1 16,67-51 1-16,-50 46 0 15,0 1 6-15,-2 3 7 16,-1 1-12-16,-3 0 1 16,-1 5-2-16,-1 8-4 0,-3 5 3 15,-3 4 1-15,-3 1 2 16,0 3 7-16,0 0 6 15,-3-1-2-15,-4 0-2 16,0-3-4-16,-1-3-6 16,3-4 1-16,-2-2-2 15,3-4 0-15,-1-1 1 16,0-3-1-16,3-3-1 16,0-1-1-16,2-1-1 15,0 0 3-15,0 0 0 16,0 0-2-16,2-3-25 15,10-9-29-15,6 0-139 0,2-1-59 16</inkml:trace>
  <inkml:trace contextRef="#ctx0" brushRef="#br0" timeOffset="22841.17">17236 792 401 0,'0'0'102'0,"0"0"-51"15,0 0 16-15,0 0 0 16,0 0-41-16,0 0-11 16,2-4-15-16,-2 4-2 15,0 0-1-15,0 2 0 16,3 7 3-16,-1 5 11 0,1 2-11 15,-1 2 8-15,1 5-4 16,0 2-4-16,0 4 6 16,0 3-4-16,1 1 0 15,-2 4 0-15,1 0-2 16,-3 4 9-16,2 0-7 16,-1 0-2-16,0-2 6 15,1-9-3-15,-1-7-3 16,1-9 1-16,-2-8-1 15,0-2 0-15,0-4 3 16,2 0 1-16,-2 0 4 16,0 0-8-16,0 0 0 15,-2-4-39-15,-10-5-182 16,-3-4-245-16</inkml:trace>
  <inkml:trace contextRef="#ctx0" brushRef="#br0" timeOffset="23148.411">17065 1229 615 0,'0'0'7'0,"0"0"30"16,0 0-4-16,0 0-15 15,0 0-13-15,0 0-5 16,32 2 1-16,-19 16 6 0,2 6 1 15,3 4-6-15,1 4 5 16,4 2-5-16,0 4 0 16,2 1-2-16,2-3 0 15,2-6 3-15,3-6-3 16,0-10-2-16,3-10 1 16,3-4-3-16,3-3-4 15,0-14-17-15,-7-3-58 16,-7 0-125-16,-13-3-133 15</inkml:trace>
  <inkml:trace contextRef="#ctx0" brushRef="#br0" timeOffset="26186.335">6605 5252 569 0,'0'0'75'0,"0"0"-64"0,0 0 4 16,0 0 14-16,0 0 13 15,0 0-2-15,0 0-12 16,0-1-20-16,0-3 4 16,2 2-12-16,-2 0 11 15,0 0-11-15,0 1-2 16,3 0-6-16,1-1-22 15,0 1-13-15,1 1-39 16,-3 0-134-16,-2 0-134 16</inkml:trace>
  <inkml:trace contextRef="#ctx0" brushRef="#br0" timeOffset="28679.978">19360 3828 482 0,'0'0'71'0,"0"0"-17"16,0 0-6-16,0 0 8 0,0 0-31 15,0 0-16-15,0 0 10 16,-36-41 10-16,18 40-5 16,-5 1 1-16,-2 0-1 15,1 7-20-15,1 8-3 16,6 5-1-16,3 2-8 16,5 2 6-16,6 2 3 15,3-1-2-15,2-1 0 16,16 0 1-16,4-3-5 15,5-3 5-15,-1-1-1 16,-1-3-2-16,-5-1-3 16,-7-2 6-16,-4 2 0 15,-6 1-2-15,-3 4 1 16,-4 1 2-16,-15 0 8 16,-6 2 11-16,-4-2-19 0,1-2 19 15,3-2-8 1,5-5-12-16,6-1 2 0,7-4-4 15,3-2 2-15,4-3-11 16,0 1-12-16,0 1 9 16,1 0 9-16,9 2 5 15,1 1 1-15,-1 1 0 16,-1 1 1-16,-1 2-2 16,1 2-3-16,0 1 3 15,1 1 0-15,2-1 0 16,4 0 6-16,2-1-6 15,4-2-4-15,1-1-40 0,0-3-100 16,-5-5-284-16</inkml:trace>
  <inkml:trace contextRef="#ctx0" brushRef="#br0" timeOffset="29328.959">19879 4044 730 0,'0'0'31'16,"0"0"-29"-16,0 0-2 15,0 0-9-15,0 0-1 16,0 0 0-16,-57 56 9 16,57-29 1-16,0 0 3 15,0 3 7-15,10-3 7 16,6-4-4-16,1-3-13 15,2-7 5-15,0-6-5 16,1-5 0-16,-1-2 8 16,-2-6 1-16,0-10 13 15,-3-6-16-15,-4-3-3 0,-3-6 1 16,-7-1-4 0,0 2-9-16,-3 1-2 0,-8 6 4 15,-1 6 7-15,3 8 4 16,1 6 4-16,0 3-8 15,0 1-31-15,-4 16-33 16,3 7 23-16,3 4 3 16,5 4-38-16,1 0-52 15,14-5-205-15</inkml:trace>
  <inkml:trace contextRef="#ctx0" brushRef="#br0" timeOffset="30139.447">21390 3934 518 0,'0'0'77'16,"0"0"-37"-16,0 0 18 0,0 0-26 16,0 0 8-16,0 0-16 15,0 1-20-15,9-1 1 16,2 0-2-16,3 0-3 16,-3 0 0-16,-1 0-38 15,-4 6 7-15,-3 5 21 16,-3 4 2-16,0 3 5 15,-17 5-1-15,-5 0 4 16,-3 0 2-16,0 0 0 16,3-4 8-16,4-3-8 15,8-2 5-15,5-2-7 0,5-5-8 16,0 3 8 0,3-2 0-16,8 1 3 0,5 2-4 15,-1 0 2-15,-3-1-1 16,-4 2 0-16,-6 0 0 15,-2 1 0-15,-1 4 0 16,-14-1 22-16,-4 1 8 16,-4-2-9-16,0 0-7 15,1-1 3-15,2-1-12 16,6-1-1-16,3-4-8 16,6 2 4-16,4-2-32 15,1 2-29-15,5-4-49 16,14-6-120-16</inkml:trace>
  <inkml:trace contextRef="#ctx0" brushRef="#br0" timeOffset="30989.828">19138 5284 653 0,'0'0'11'0,"0"0"-4"15,0 0 7-15,0 0 1 16,47-54-4-16,-44 50 9 15,-3 3 27-15,0 1-36 16,0 0 9-16,-6 0-15 16,-11 0 3-16,-2 7 3 15,-1 1 1-15,4 2 5 16,5-1-1-16,2 2-16 16,2 3 0-16,4 1-3 0,3 1-1 15,0 3 1-15,0 0 0 16,11 2 1-16,6 0 2 15,5 0 0-15,3-2-1 16,0 0 1-16,-1-3 1 16,-4-1 1-16,-4-2 2 15,-7 0-8-15,-6-2 3 16,-3 4 1-16,0-1 7 16,-16 4 12-16,-7 4 1 15,-1-2-3-15,3-2-6 16,2-3-6-16,7-4 2 15,4 0-7-15,2 0 1 0,4 1-5 16,2 0-1-16,0 2-8 16,0 1-10-16,1 0-21 15,9-2 6-15,8 0-19 16,6-3-24-16,7-5-114 16,6-5-103-16</inkml:trace>
  <inkml:trace contextRef="#ctx0" brushRef="#br0" timeOffset="31299.973">19660 5454 792 0,'0'0'9'0,"0"0"-9"15,0 0-1-15,0 0-2 16,0 0 3-16,0 0-5 16,0-20-22-16,0 35 27 15,3 6 2-15,1 4 31 16,1 2 0-16,-1 2-31 16,-2-2 15-16,-2-3-17 15,0 1 0-15,0-2 4 16,0-2-4-16,-1 1 0 15,1-4-25-15,0-4-43 16,4-6-107-16,17-8-304 0</inkml:trace>
  <inkml:trace contextRef="#ctx0" brushRef="#br0" timeOffset="31917.361">20196 5353 754 0,'0'0'24'16,"0"0"-16"-16,0 0-8 15,0 0-6-15,72-12 6 16,-53 12 7-16,-3 0-7 16,-2 9-3-16,-3 3-4 15,-7 3 7-15,-4 6 0 16,0 2-1-16,-14 5 1 15,-8-2-1-15,-5-3 2 0,-1-2 10 16,4-1 5-16,5-6-8 16,5 0-8-16,7 0 0 15,5-3 0-15,2 2 0 16,0-3-3-16,7 2 3 16,7 0 0-16,2-1 2 15,1 0-2-15,-3-1 0 16,-3-3 0-16,-3 1 1 15,-2-1-1-15,-5 1 2 16,-1 1-4-16,0 1 4 16,-1 2 10-16,-10 2 14 15,-1 0-5-15,-2 1 6 16,-1 3-19-16,-1-2 4 0,0 2-2 16,0-1-10-16,0 1 2 15,-2 0-2-15,0 1-4 16,-7 3-16-16,-3 3-44 15,-1 0-60-15,3-5-231 16</inkml:trace>
  <inkml:trace contextRef="#ctx0" brushRef="#br0" timeOffset="32554.85">20894 5388 590 0,'0'0'252'0,"0"0"-198"16,0 0-54-16,0 0-34 16,0 0 14-16,0 0 17 15,17 10-2-15,1-7 5 16,4-1 0-16,3 0-7 15,0 1-22-15,-1 1-67 16,-5 0-161-16,-8 2-188 16</inkml:trace>
  <inkml:trace contextRef="#ctx0" brushRef="#br0" timeOffset="32721.204">20789 5713 410 0,'0'0'126'0,"0"0"-102"16,0 0-8-16,71 3-16 16,-41-3 0-16,2 0-6 15,-1 0-83-15,3 0 9 16,-6 0-97-16</inkml:trace>
  <inkml:trace contextRef="#ctx0" brushRef="#br0" timeOffset="35774.304">22360 5475 848 0,'0'0'2'16,"0"0"-4"-16,0 0 4 15,0 0-5-15,0 0 3 16,0 0 0-16,0 0-4 15,8 13 4-15,-6 9 12 16,-1 3 6-16,-1 4-5 16,1-3-5-16,-1 1-5 0,0-2 0 15,0-3 2-15,0 0-5 16,-2-4-2-16,-6 0 2 16,-4 0 0-16,1-3-59 15,-2-5 4-15,2-3-62 16,2-5-88-16,0-2-56 15</inkml:trace>
  <inkml:trace contextRef="#ctx0" brushRef="#br0" timeOffset="35942.202">22306 5696 67 0,'0'0'565'16,"0"0"-472"-16,0 0-87 15,0 0 2-15,0 0-8 16,0 0 38-16,35-3-26 0,-16 3-12 15,3 0 4-15,1 0-4 16,3 0-70-16,1 0-100 16,1-2-145-16</inkml:trace>
  <inkml:trace contextRef="#ctx0" brushRef="#br0" timeOffset="36222.353">22881 5519 346 0,'0'0'334'0,"0"0"-334"0,0 0-67 16,0 0 57-16,0 0 10 15,0 0 11-15,-8 56 21 16,5-38-12-16,0 1 4 15,-1 0-4-15,-1-3-12 16,0 1 5-16,-2-1-11 16,1 2-2-16,-1-1 0 15,-2 0-41-15,-2-2-142 16,-1-5-87-16</inkml:trace>
  <inkml:trace contextRef="#ctx0" brushRef="#br0" timeOffset="37029.866">22105 5422 776 0,'0'0'37'0,"0"0"-26"15,0 0-11-15,0 0-16 16,0 0 9-16,0 0-5 15,11 12 11-15,-7 6 2 16,1 5 1-16,-4 2 7 16,-1 5-6-16,0 2 4 15,-10 2-6-15,-7-1 0 16,-2 0 0-16,-6-2-1 16,-5-2-1-16,-4-2-27 15,-5-1 27-15,-4-4-65 0,2-4-54 16,5-5-92-16,11-10-128 15</inkml:trace>
  <inkml:trace contextRef="#ctx0" brushRef="#br0" timeOffset="37390.848">21601 5398 300 0,'0'0'247'16,"0"0"-247"-16,-65 23-2 15,42-1-5-15,0 3 7 16,5 1 39-16,0 2-9 16,6 3-2-16,1 2-6 15,5 1-13-15,6-1-3 16,0-3-6-16,11 0 17 16,10-1-17-16,6-1-11 0,6 1-8 15,7-4-63 1,4-6-152-16</inkml:trace>
  <inkml:trace contextRef="#ctx0" brushRef="#br0" timeOffset="38838.055">22666 6074 556 0,'0'0'168'0,"0"0"-162"16,0 0-6-16,0 0-56 16,0 0 56-16,0 0 0 15,39 0 7-15,-20 3 21 0,4 0-22 16,1-1-5-16,2-2 4 15,-2 0-2 1,-5 0-3-16,-1 0 0 0,-5-3 0 16,-2-2 0-16,-4-2 0 15,-4 1 0-15,-3-3 0 16,0 2-17-16,0 2-6 16,-7-1 19-16,-2 3 4 15,-5 3-3-15,-2 0-21 16,-1 0 12-16,3 2 10 15,0 5-5-15,5 0 6 16,3 1 1-16,3-4 1 0,3 0-1 16,0 0 3-16,5-1 10 15,8-3 6-15,8 0 11 16,1 0-27-16,-2 0 12 16,-3 0-13-16,-6-5 3 15,-3 1-5-15,-5 0-8 16,-3-1 3-16,0-2-10 15,-4 2-4-15,-12-1 2 16,-4 5-71-16,-1 1 71 16,-2 0 5-16,2 1 10 15,3 7-30-15,6 0-110 16</inkml:trace>
  <inkml:trace contextRef="#ctx0" brushRef="#br0" timeOffset="40693.96">20439 8330 732 0,'0'0'13'0,"0"0"34"0,0 0-14 16,0 0-23-16,0 0 2 16,0 0 3-16,0 0-15 15,4-7 0-15,-4 23 9 16,0 9 9-16,-1 6 13 16,-7 2-14-16,-1 0-8 15,1 1-2-15,1-6-4 16,0-3-5-16,2-3 4 15,1-5-4-15,1-2-23 16,3-3-31-16,0-5-31 16,7-6-40-16,11-1-129 15</inkml:trace>
  <inkml:trace contextRef="#ctx0" brushRef="#br0" timeOffset="41143.887">20664 8335 783 0,'0'0'0'15,"0"0"-7"-15,0 0-21 16,62-39 21-16,-39 32 7 16,-3 4 12-16,1 1-5 15,-2 2 11-15,-2 0-12 16,-4 11-3-16,-3 3-6 15,-8 3 10-15,-2 1-13 16,-7 1 13-16,-14 1 2 0,-6-2 2 16,1-1-3-16,2-4-1 15,6-1-4-15,7-4-2 16,7-1-1-16,3-2-9 16,1 0 9-16,0 0 2 15,9 1 2-15,6 2-1 16,0-2-3-16,1 3-1 15,-3-3 1-15,-3 3 0 16,-4 1 0-16,-4 1 0 16,-2 1 0-16,0 4 1 15,-13 0 12-15,-9 1 8 16,-2 1-2-16,-2-3-17 0,-2-1 4 16,3-1-6-16,3-2-3 15,1-1-56-15,0-4-61 16,0-6-339-16</inkml:trace>
  <inkml:trace contextRef="#ctx0" brushRef="#br0" timeOffset="43038.715">18497 8718 583 0,'0'0'30'15,"0"0"-2"-15,0 0 11 0,0 0 39 16,0 0-18-16,0 0-12 15,0 0 6-15,8-26-18 16,-5 14 2-16,1-4-19 16,4 0-13-16,4-5-1 15,2-1-4-15,4-2-2 16,3 0-1-16,4 2-18 16,1 4 2-16,-3 5-6 15,0 9 3-15,-5 2 11 16,-3 2-13-16,-4 4 14 15,-3 9-15-15,-7 5 10 16,-1 6 10-16,-3 3 4 0,-11 0 8 16,1-4-8-16,2-3 11 15,1-6-8-15,4-5-3 16,4-3 2-16,1-3-2 16,1-3 4-16,0 0 11 15,0-3 23-15,7-10-38 16,11-6-6-16,5-3-9 15,2 3-3-15,-3 3 0 16,-5 4-7-16,-1 8 13 16,-7 3 5-16,-2 1-19 15,2 0-4-15,-3 0 19 16,-1 7 10-16,2 1-3 16,-4 0 3-16,1 0 1 0,0 1 6 15,-2 0 1 1,1 0 5-16,0 2-6 0,-2-3 20 15,1 0 0-15,-1 0-16 16,1-1 6-16,-2-1-1 16,3 0-8-16,-1-2-4 15,2-1-2-15,0-1-1 16,1 0 4-16,7-2-2 16,4 0 2-16,2 0-4 15,4-4-4-15,-2-2-24 16,2-1-17-16,3-2-21 15,-1 1-135-15,0-4-286 16</inkml:trace>
  <inkml:trace contextRef="#ctx0" brushRef="#br0" timeOffset="43241.835">19279 8503 107 0,'0'0'611'0,"0"0"-558"16,0 0-53-16,0 0-7 15,0 0 6-15,0 0 1 16,54-3-33-16,-42 3-30 16,-1 0-131-16,-4 0-162 15</inkml:trace>
  <inkml:trace contextRef="#ctx0" brushRef="#br0" timeOffset="43418.982">19349 8677 556 0,'0'0'146'0,"0"0"-138"16,0 0-4-16,0 0 29 15,0 0 25-15,68 1-34 16,-42-1-23-16,1 0-1 15,1-3-11-15,-4-2-78 16,-3-6-328-16</inkml:trace>
  <inkml:trace contextRef="#ctx0" brushRef="#br0" timeOffset="46070.444">18775 10239 791 0,'0'0'65'0,"0"0"-11"15,0 0-52-15,0 0 3 16,0 0 11-16,0 0 19 15,-9 0-13-15,9 0-22 0,0 0 0 16,0 0-43 0,0-4-92-16,0-12-370 0</inkml:trace>
  <inkml:trace contextRef="#ctx0" brushRef="#br0" timeOffset="46314.092">18769 10175 862 0,'0'0'0'0,"0"0"-8"16,0 0-24-16,0 64 32 16,-3-33 31-16,-5-1 8 15,1 1 5-15,0-2-24 0,2-4-15 16,1-4 2-16,2-8-7 15,1-5 0-15,1-3-41 16,0-5-56-16,1-6-67 16,14-18-119-16</inkml:trace>
  <inkml:trace contextRef="#ctx0" brushRef="#br0" timeOffset="46689.689">18980 10152 835 0,'0'0'28'16,"0"0"-28"-16,0 0-38 0,0 0 35 16,0 0 1-16,0 0 2 15,55 0 6-15,-52 5-3 16,-3 8-1-16,-1 6 6 16,-15 1 4-16,-2-1 3 15,3-1-6-15,4-5-4 16,9-4-5-16,2-3-1 15,7-1 1-15,18-2 3 16,7-3 12-16,3 0-10 16,-6 3 2-16,-8-3-4 15,-8 2-2-15,-7 2 4 16,-6 2-5-16,0 3 6 16,-6 7 30-16,-15 3 6 0,-5 3-16 15,-2-1-13 1,3-1-9-16,5-1-4 0,4-1 2 15,6-3-2-15,4 2-44 16,4 0-70-16,2-7-86 16,0-8-479-16</inkml:trace>
  <inkml:trace contextRef="#ctx0" brushRef="#br0" timeOffset="47276.698">18667 10842 800 0,'0'0'64'0,"0"0"-63"16,72-12 2-1,-41 9 2-15,-9 3-3 0,-5 0-2 16,-7 1 7-16,-5 11-7 16,-5 2 0-16,-1 2 0 15,-17 2 6-15,-7-1-6 16,1-2 1-16,2-2-1 16,5-5 4-16,7-4-4 15,5-1 4-15,3-3-4 16,2 0 0-16,0 0 1 0,0 0 2 15,3 0 1 1,6 0-2-16,5 2-1 0,4 0 17 16,1 1-12-16,0 2 0 15,-1 3 9-15,-2 0-10 16,-1 0-3-16,0 1-2 16,-3-2 4-16,-1 1-8 15,0-4-4-15,1 0-62 16,1-4-71-16,5 0-260 15</inkml:trace>
  <inkml:trace contextRef="#ctx0" brushRef="#br0" timeOffset="47614.03">19206 10850 742 0,'0'0'98'16,"0"0"-64"-16,0 0-18 15,0 0-6-15,0 0-10 16,-62 28 22-16,39-8-4 16,3 4-5-16,4 1 14 15,6-2-22-15,6 0 4 16,4-4-5-16,0 1 1 16,7-8-4-16,8-4-1 15,6-4-6-15,-2-4 5 16,1 0-13-16,-3-5-10 15,-7-5-7-15,-6-2 19 0,-4-1 5 16,-4 2 1-16,-14 4-31 16,-9 3 14-16,-2 4 5 15,-1 0 3-15,0 5-6 16,5 10-51-16,3 3-173 16,5-3-185-16</inkml:trace>
  <inkml:trace contextRef="#ctx0" brushRef="#br0" timeOffset="48587.602">18752 11488 382 0,'0'0'160'16,"0"0"-58"-16,0 0-27 16,0 0-3-16,0 0-10 0,76-30-9 15,-56 26-18-15,0 1-7 16,-3 2-16-16,-3 1-3 16,-6 0-9-16,-3 0 0 15,-5 1-3-15,0 6-11 16,0 5 1-16,-7 2 13 15,-4 0 1-15,-3-2 1 16,7-4-2-16,0-1 0 16,6-3-2-16,1 0 0 15,0-2 2-15,1 2-17 16,10-1 14-16,1 2 3 16,-2-1 0-16,-4-1 0 15,-4 3-3-15,-2 0 3 0,0 3 0 16,-6 6 17-1,-11 1 4-15,-2 0-9 0,3 0-8 16,2-6-3-16,8-2 0 16,6-2-2-16,0-5-85 15,20-1-86-15,9-9-203 16</inkml:trace>
  <inkml:trace contextRef="#ctx0" brushRef="#br0" timeOffset="48976.334">19255 11485 845 0,'0'0'2'0,"0"0"-2"0,0 0-8 16,0 0 8-16,0 0 16 16,0 0-8-16,-54-4 4 15,41 17-9-15,-1 5 9 16,-1 4 26-16,2 2 3 15,-2 3-21-15,4 1 3 16,1-1-13-16,3-4-2 16,5-2-7-16,2-5 0 15,0-6 0-15,1-2-1 16,13-7-8-16,5-1 4 16,3 0-12-16,1-10-28 0,-6-7-17 15,-6 1 12 1,-6 2 40-16,-5 1 3 15,0 4 5-15,-12 4 0 0,-7 3-3 16,-8 2 3-16,-2 0-3 16,0 2 4-16,7 4-1 15,4 3 1-15,7 0-16 16,7-3-156-16,4-6-248 16</inkml:trace>
  <inkml:trace contextRef="#ctx0" brushRef="#br0" timeOffset="49833.807">19276 11506 738 0,'0'0'82'16,"0"0"-69"-16,0 0-11 15,0 0-1-15,0 0 46 16,0 0 9-16,-5-6-23 15,-6 6-26-15,-5 0-7 16,2 0 4-16,0 0 4 16,1 7 6-16,2 4-7 15,-1 5-6-15,4 2 7 16,5 3 0-16,3 2 5 16,0 2-4-16,0-2-9 0,8-2 0 15,3-4 2 1,-2-5-2-16,0-6-1 0,0-5-7 15,0-1 8-15,3-6 1 16,1-13 5-16,1-8-6 16,2-5-3-16,-3-1-16 15,1 5 3-15,-3 6-1 16,-4 10 15-16,-3 8 2 16,-4 4 0-16,0 0-3 15,0 5-10-15,0 13 13 16,-9 7 3-16,-2 2-1 15,0 1 2-15,3-3-1 0,1-6-2 16,4-3-2 0,3-6-11-16,0-6-61 0,6-4-74 15,11-14-66-15</inkml:trace>
  <inkml:trace contextRef="#ctx0" brushRef="#br0" timeOffset="50328.99">19774 10497 741 0,'0'0'111'0,"0"0"-97"16,0 0-14-16,0 0 0 15,0 0 20-15,0 0 4 16,55 19 8-16,-30-14-11 16,2-4-3-16,2 0-7 15,2-1-11-15,-2 0 6 16,-1 0-6-16,-6 0 0 15,-3 0-4-15,-4 0-21 16,-6 2-32-16,-6 7-27 16,-3 6-30-16,-11 5-93 15,-15 0-25-15</inkml:trace>
  <inkml:trace contextRef="#ctx0" brushRef="#br0" timeOffset="50613.219">19654 10878 63 0,'0'0'476'0,"0"0"-435"15,0 0-40-15,0 0 52 16,0 0 31-16,66 16-14 16,-51-10 8-16,1 0-32 15,2 2-15-15,-1-2-4 16,3-1-15-16,1 0 1 15,4-5-5-15,4 0-8 0,2 0 10 16,5-6-4 0,0-2-5-16,-3 1 7 0,-3 1-8 15,-6 3-30-15,-6 2-44 16,-6 1-46-16,-8 0-76 16,-4 1-249-16</inkml:trace>
  <inkml:trace contextRef="#ctx0" brushRef="#br0" timeOffset="50898.123">19726 11287 207 0,'0'0'137'0,"0"0"-25"0,0 0 19 16,0 0-18-16,0 0-21 16,0 0-15-16,69 19-17 15,-45-25-25-15,6-4-10 16,0-1-11-16,3-1-13 16,2 0 0-16,-1 1-1 15,-1 2-37-15,-6-1-49 16,-3 0-50-16,-6-2-155 15</inkml:trace>
  <inkml:trace contextRef="#ctx0" brushRef="#br0" timeOffset="52255.808">20459 10817 446 0,'0'0'142'16,"0"0"-123"-16,0 0-19 15,0 0-137-15,0 0-121 0</inkml:trace>
  <inkml:trace contextRef="#ctx0" brushRef="#br0" timeOffset="52736.464">20833 10564 716 0,'0'0'59'0,"0"0"-32"15,0 0-20-15,0 0-7 16,-60 18 1-16,45-1 20 16,-3 3 17-16,1 6-2 15,1 1 12-15,1 1-21 16,6 1-9-16,3-4-7 15,6-5-7-15,0-5-1 16,0-2 7-16,15-2-4 16,2-3 15-16,4-4-19 15,4-4-1-15,1 0 5 16,1-8-6-16,-2-9-8 16,2-7 5-16,-5-3 2 0,-5-5-7 15,-5-1-15-15,-9 0 6 16,-3 1-2-16,0 6 15 15,-15 4-1-15,-3 4 2 16,-6 11-9-16,-3 3 5 16,0 4 3-16,2 7-7 15,2 14-5-15,3 6-35 16,0 2-69-16,4-2-89 16,4-2-278-16</inkml:trace>
  <inkml:trace contextRef="#ctx0" brushRef="#br0" timeOffset="54591.284">21732 4121 532 0,'0'0'0'0,"0"0"10"16,0 0-7-16,0 0 59 16,0 0 40-16,0 0-48 15,29-19-5-15,-29 19-15 0,0 0-3 16,1 0 13-16,1 0-25 15,4-2-13-15,8-2 0 16,7 0-6-16,9-3-2 16,3 2-37-16,0 0-33 15,-7 2-86-15,-9-2-203 16</inkml:trace>
  <inkml:trace contextRef="#ctx0" brushRef="#br0" timeOffset="54775.081">21793 4252 678 0,'0'0'106'0,"0"0"-106"16,0 0-39-16,0 0 25 16,0 0 8-16,0 0-7 15,62 0-21-15,-47-3-44 16,3-5-61-16,1-5-196 15</inkml:trace>
  <inkml:trace contextRef="#ctx0" brushRef="#br0" timeOffset="55404.4">22189 3851 636 0,'0'0'23'16,"0"0"-17"-16,-69 5-6 16,51 4 25-16,6 3-18 0,5 2-7 15,6 4-4-15,1 1 4 16,1 0 2-16,15 2 11 16,8-1 3-16,4-2-15 15,1-1 3-15,-2-4-3 16,-7-1-1-16,-7-3 3 15,-7-1 1-15,-6-1-4 16,0 1 0-16,-2 2 0 16,-15 2 12-16,-6 2-8 15,-1-1 22-15,3 1-21 16,5-1-2-16,5-2-3 16,6-1 9-16,-1-2-9 15,4-4 0-15,1-1-10 0,1-1 10 16,-1-1 0-16,0 2 0 15,-5 3-22-15,-3 1 13 16,-1 4 9-16,0 1-2 16,1-1 2-16,3 0 0 15,4 1-3-15,2 0 3 16,0-1 3-16,0 1 19 16,11-3-18-16,3 3 8 15,2-2-12-15,5-1-5 16,1-2-18-16,4-1-41 15,-2-4-179-15</inkml:trace>
  <inkml:trace contextRef="#ctx0" brushRef="#br0" timeOffset="56049.722">22488 3976 657 0,'0'0'128'16,"0"0"-128"-16,0 0-4 16,0 0 3-16,0 0 2 15,0 0 5-15,6 67 10 16,-5-44 5-16,-1 3-12 0,0-1 10 16,0-1-14-1,0-2-1-15,0-1-4 0,-1-4 1 16,-1-4-2-16,2-2-12 15,0-2-47-15,0-7-43 16,0-2-213-16</inkml:trace>
  <inkml:trace contextRef="#ctx0" brushRef="#br0" timeOffset="56470.341">22687 3964 760 0,'0'0'31'0,"0"0"-31"0,0 0-30 15,0 0 25-15,0 0 3 16,0 0 0-16,64 18-2 16,-46-9 2-16,-2 2 0 15,-5 2 0-15,-4 1 1 16,-7 3 1-16,0 0-8 15,-17 1 4-15,-8-1 4 16,-1-2 0-16,5-3 10 16,9-5-2-16,7-3-6 15,5 0-2-15,0-2 0 16,0 3 0-16,11 1 6 16,2-1 2-16,-1 2-2 15,1 0-6-15,-6 1 2 0,-2 1-2 16,-5 0-3-16,0 2 3 15,-3 3 0-15,-12 2 1 16,-5 0 9-16,1 2-10 16,3-3 1-16,7-2-3 15,8-2-21-15,1-4-66 16,9-7-174-16</inkml:trace>
  <inkml:trace contextRef="#ctx0" brushRef="#br0" timeOffset="56639.303">22881 4285 702 0,'0'0'38'0,"0"0"-22"16,-71 40-12-16,50-20-4 16,6-2-18-16,8 0-21 15,7-2-90-15,0-7-82 16</inkml:trace>
  <inkml:trace contextRef="#ctx0" brushRef="#br0" timeOffset="57536.296">22983 4078 627 0,'0'0'73'0,"0"0"-29"16,0 0-21-16,0 0 24 15,0 0-15-15,0 0 21 16,12-16-13-16,1 14-38 15,5 1 6-15,6 1-8 16,0 0 0-16,0 4 1 16,-7 8-1-16,-8 0-9 0,-6 2-14 15,-3 1 11-15,-12 1-8 16,-14 2 14-16,-7 1 6 16,1-3 0-16,5-2 10 15,8-3-10-15,8-3 0 16,6-3-4-16,3-2-4 15,0-2 3-15,2 0 1 16,0 2 4-16,0 0-4 16,0 2 3-16,6 2 1 15,2 2 0-15,-2 2 0 16,1-1 0-16,-2 1 2 0,0-1-4 16,-1-1 2-1,-1-1 0-15,0-1 0 0,2-1 0 16,2-3-7-16,5-1-85 15,3-2-119-15</inkml:trace>
  <inkml:trace contextRef="#ctx0" brushRef="#br0" timeOffset="57939.894">23289 4088 343 0,'0'0'31'0,"0"0"-31"16,0 0 0-16,0 0 30 16,0 0 16-16,-62 59 60 15,50-41-19-15,-1 3-41 16,3 0-26-16,2-3-10 15,3 2-2-15,5-3-8 16,0-3 2-16,0-3-1 16,5-5 7-16,8-3-8 15,0-2 0-15,4-1-6 16,1 0-5-16,-3-6-48 0,-3-3-74 16,-6 1 52-16,-6-1 9 15,0 5 60-15,-6 2 3 16,-9 2-44-16,-1 0 53 15,0 3 0-15,6 5 11 16,1 2-4-16,6 1-7 16,3-5-38-16</inkml:trace>
  <inkml:trace contextRef="#ctx0" brushRef="#br0" timeOffset="58174.048">23479 4300 686 0,'0'0'125'0,"0"0"-125"0,0 0-13 16,0 0-4-16,0 0 17 16,0 0 0-16,-43 68 0 15,24-48-3-15,4-1 3 16,4-1 0-16,4 0 0 15,4-2-45-15,3-6-111 16,0-5-193-16</inkml:trace>
  <inkml:trace contextRef="#ctx0" brushRef="#br0" timeOffset="58682.861">23615 4075 589 0,'0'0'117'15,"0"0"-66"-15,0 0-37 16,0 0-8-16,0 0-4 15,0 0-2-15,19-2 0 16,-8 6 7-16,-1 0-7 0,-1 3 0 16,-2 1 1-16,-3-1-1 15,-4 3-6-15,0 0 4 16,-7 2 2-16,-11 0 1 16,-4 1-1-16,-1-2 0 15,6-2 11-15,4-3-11 16,8-1-2-16,3-1 2 15,2 0-1-15,0 1-1 16,0 1-1-16,3 2 3 16,3 0 0-16,1 0 3 15,-3-1-2-15,-3 1-2 16,-1-1 1-16,0 1-5 0,-3 1 9 16,-10 1-4-16,-4 2 7 15,-3-1-6-15,2 2 8 16,3 0-9-16,3 0-5 15,3-2-16-15,6-2-46 16,3-5-168-16,7-4-133 16</inkml:trace>
  <inkml:trace contextRef="#ctx0" brushRef="#br0" timeOffset="59274.755">23837 4167 493 0,'0'0'108'15,"0"0"-51"-15,0 0-25 0,0 0 22 16,0 0-31-16,0 0-19 15,-8 0 5-15,-5 2-6 16,-1 7 9-16,-2 5-4 16,-1 3 0-16,0 5 0 15,-3 1 9-15,4-1 12 16,2 2-19-16,3-3-2 16,6-4-7-16,1-3 1 15,4-3-2-15,0-2-3 16,0-3-3-16,0-5 2 15,2-1-1-15,3 0 0 16,2 0-2-16,-1-4 1 0,-1-6-4 16,-1-3 4-16,-3 0-6 15,0 1-12-15,1 1 3 16,-2 4 9-16,0 2-1 16,0 2 3-16,0 3 9 15,0 0-62-15,0 0-87 16,0 0 37-16,0 0-64 15</inkml:trace>
  <inkml:trace contextRef="#ctx0" brushRef="#br0" timeOffset="59798.981">23842 4207 487 0,'0'0'147'0,"0"0"-88"16,0 0-5-16,0 0-4 15,0 0-39-15,0 0-9 16,-33-9 0-16,19 10 2 15,-1 11-1-15,3 2-2 0,-1 1 0 16,4-1 3 0,2-5-1-16,5-3-2 0,2-2-1 15,0-3 9-15,0-1-7 16,1 0-2-16,9 0 13 16,1-1 0-16,0-9 2 15,1-1-8-15,-1-4-7 16,-4 2 4-16,2 1-3 15,-4 4 2-15,-4 2-1 16,-1 6 7-16,0 0 16 16,0 0-25-16,0 0-13 15,-11 15 7-15,-2 6 4 0,-3 3 2 16,5 1-2 0,-1 0 6-16,6-3-4 15,4-4 0-15,1-3-4 0,1-5-7 16,0-4-43-16,0-6-21 15,12 0 3-15,3-8-32 16,3-15-394-16</inkml:trace>
  <inkml:trace contextRef="#ctx0" brushRef="#br0" timeOffset="60040.778">23941 4147 587 0,'0'0'61'0,"0"0"-61"0,0 0 0 16,0 0 8-16,0 0 24 15,0 0 5-15,42 47 5 16,-38-32-5-16,1 4-3 16,-5 2-4-16,0 2-26 15,-5 1-4-15,-11 1-10 16,-6 5-9-16,-11 2-27 15,-10-1-85-15,-10-1-459 16</inkml:trace>
  <inkml:trace contextRef="#ctx0" brushRef="#br0" timeOffset="61949.509">15750 12344 829 0,'0'0'39'16,"0"0"-14"-16,0 0-22 15,0 0-3-15,0 0-18 0,0 0 18 16,0 0 20-16,13 33 22 16,-12-6 0-16,-1 3-22 15,0 4 6-15,0 0-14 16,-1 0-9-16,-4-2 2 15,5-4-5-15,0-5-8 16,2-7-52-16,14-8-43 16,7-8-37-16,4-6-128 15</inkml:trace>
  <inkml:trace contextRef="#ctx0" brushRef="#br0" timeOffset="62290.706">16088 12392 796 0,'0'0'46'0,"0"0"-46"16,0 0 0-16,0 0 0 15,-38 65 2-15,36-50 11 16,2-3-2-16,0 0-5 16,6-3-1-16,12-3-5 15,3-4 14-15,2-2-9 0,3-2-5 16,1-10-4-1,-4-3-7-15,0-1 9 16,-8 3-4-16,-5 3 6 0,-5 7 0 16,-3 1 0-16,-2 2 14 15,0 0-14-15,0 0 7 16,0 13-4-16,-4 5-3 16,-3 4 6-16,-1 3-2 15,2-2-3-15,4 1-2 16,2-3-10-16,0-1-57 15,0-5-61-15,4-5-223 16</inkml:trace>
  <inkml:trace contextRef="#ctx0" brushRef="#br0" timeOffset="63239.92">15784 13027 749 0,'0'0'53'15,"0"0"-15"-15,0 0-35 16,0 0-2-16,63-33 0 16,-42 29 7-16,-1 4 3 15,0 0 0-15,-3 6-11 16,-5 7 14-16,-6 2-13 15,-6 0 0-15,0 2 5 16,-12 1-6-16,-8 0 1 16,-8 0-1-16,-2-2 0 15,3-1 0-15,2-7-6 16,5-2-9-16,8-5 10 0,7-1-6 16,5 0 11-1,0 0-1-15,0 0-4 0,8-1 5 16,3-1-1-16,3 1 1 15,1 1 2-15,1 0 8 16,-2 0 3-16,-2 0-3 16,2 3-1-16,-3 1-6 15,4-1 1-15,-1 0-4 16,2 2-4-16,2-4-63 16,-1-1-53-16,3 0-181 15</inkml:trace>
  <inkml:trace contextRef="#ctx0" brushRef="#br0" timeOffset="63593.864">16203 12979 731 0,'0'0'77'0,"0"0"-60"16,0 0-17-16,0 0-5 16,0 0 5-16,0 0 44 15,71-3-35-15,-42 1 1 16,-2 0-3-16,-5 0 5 16,-3 2-8-16,-5 0-4 0,-3 0 2 15,-3 5-2-15,-5 3 0 16,1 5 3-16,-4 3 7 15,0-1 1-15,-7 4-10 16,-6-2-1-16,0-1 0 16,1 1-6-16,0-3-22 15,-1 2-45-15,2-4-66 16,2-2-271-16</inkml:trace>
  <inkml:trace contextRef="#ctx0" brushRef="#br0" timeOffset="64712.055">15790 13500 421 0,'0'0'224'0,"0"0"-159"0,0 0-41 16,0 0 11-16,0 0 8 16,63-23 20-16,-45 21-48 15,-1 2-5-15,-4 0-10 16,-3 0 0-16,-3 0 0 16,-3 1-2-16,-4 5 1 15,0 1-10-15,0 2 9 16,-9 0 1-16,-6-1 1 15,5-1-8-15,1-5 8 16,7 1 0-16,2-3 0 16,0 1 0-16,1 0-12 15,13 0 2-15,7 2 1 16,2-2 17-16,-4 5-14 0,-4-3 12 16,-6 3-12-1,-6 0 7-15,-3 3-1 0,0 0 6 16,-11 3-3-16,-6 2 0 15,-2-2-1-15,1-2 1 16,2 0 3-16,7-3-12 16,0-2-3-16,4-3-38 15,1 2-61-15,1-4-166 16</inkml:trace>
  <inkml:trace contextRef="#ctx0" brushRef="#br0" timeOffset="65177.054">15896 13513 635 0,'0'0'144'0,"0"0"-144"16,0 0 0-16,0 0 0 15,0 0 2-15,0 0 76 16,0 42-29-16,0-25-19 16,1 2-7-16,3-1-10 15,-2-3-4-15,3-6-3 0,0-1 3 16,1-6-9 0,3-2 4-16,7 0-4 0,5-4 14 15,4-11-14-15,2-8-11 16,-2-2-12-16,1 0-19 15,-7 4 7-15,-5 8 33 16,-7 5 4-16,-4 6-1 16,-1 2 1-16,-2 0-2 15,0 7 0-15,0 11 16 16,-2 5 21-16,-5 0-13 16,0 5-4-16,3-4-9 15,1-3-5-15,1-1-6 16,2-6 0-16,0-3 0 15,0-2-6-15,11-6-73 16,5-3-37-16,4-6-73 16</inkml:trace>
  <inkml:trace contextRef="#ctx0" brushRef="#br0" timeOffset="65520.989">16324 13599 763 0,'0'0'61'0,"0"0"-48"16,0 0-13-16,0 0 0 16,0 0 19-16,0 0 9 15,-42 65-18-15,42-49 9 16,9 0 8-16,8-2-8 0,2-4-8 16,2-5-10-16,-3-3-2 15,0-2 1-15,-2-6-3 16,0-10-4-1,-5-4-21-15,-3-5-8 0,-6 1 5 16,-2 0 20-16,-3 3 4 16,-13 6 3-16,-3 4 4 15,-1 7-7-15,-3 4 14 16,0 0-8-16,2 4 1 16,5 7-6-16,5 1 3 15,7 0-4-15,4 0-97 16,2-4-131-16,13-7-84 15</inkml:trace>
  <inkml:trace contextRef="#ctx0" brushRef="#br0" timeOffset="66054.839">16678 12706 625 0,'0'0'72'0,"0"0"-68"15,0 0-1-15,0 0 19 0,0 0 28 16,0 0 9-16,24 11-4 16,-4-3-14-16,3-1-15 15,4 3-9-15,4-1-10 16,4 0 3-16,2 0-6 16,0-2 6-16,-1 1-8 15,-3-2-2-15,-4 0 0 16,-5 1-5-16,-8-2-13 15,-6 2-38-15,-8 4-39 16,-2 3-42-16,-21 2-104 16</inkml:trace>
  <inkml:trace contextRef="#ctx0" brushRef="#br0" timeOffset="66303.515">16734 13165 746 0,'0'0'34'0,"0"0"-34"16,0 0 1-16,79-31 1 15,-53 23 48-15,2-3 7 16,0 6-46-16,1 1-7 16,-2 0-2-16,-1 2-2 15,-4 1 0-15,-3 1-5 16,-3 0-23-16,-5 0-13 0,-3 0-35 15,-4 0-61-15,-4 4-94 16,0 6-63-16</inkml:trace>
  <inkml:trace contextRef="#ctx0" brushRef="#br0" timeOffset="66601.471">16819 13569 546 0,'0'0'77'0,"0"0"-75"16,0 0 18-16,0 0 58 0,0 0 8 15,0 0-5-15,27 15-9 16,-6-15-3-16,3 0-45 15,6-8-7-15,0-1-1 16,2-3-13-16,-1 0-1 16,-1-1-2-16,0 0-33 15,-5 0-20-15,-1 1-32 16,-4 0-51-16,-8 0-226 16</inkml:trace>
  <inkml:trace contextRef="#ctx0" brushRef="#br0" timeOffset="68993.758">18652 9032 639 0,'0'0'107'0,"0"0"-107"15,0 0-5-15,0 0-26 16,0 0 31-16,75 32 9 16,-31-23 3-16,8 0 14 15,8 0-18-15,10-3 3 16,10 1 5-16,8-3-10 15,2 0-3-15,0-2-1 16,-6 1-2-16,-8-2 7 0,-12 0-6 16,-12-1-1-16,-14 0 1 15,-10 0-3-15,-14 1-17 16,-11 0-16-16,-3 1-33 16,-27 4-125-16,-14 4 75 15</inkml:trace>
  <inkml:trace contextRef="#ctx0" brushRef="#br0" timeOffset="70358.112">17754 12781 254 0,'0'0'123'0,"0"0"-121"16,0 0 2-16,25-54 27 15,-19 42 61-15,0 2 66 16,-3 5-50-16,-1-1-33 16,1 5-13-16,-3-1-17 15,1 2 2-15,-1 0-43 16,0 0 0-16,0 0-4 0,1 3 5 15,-1 12-5-15,0 5 8 16,0 4 0-16,0 4 4 16,0 0-10-16,-5-1 1 15,-1 1 7-15,0-3-6 16,-1-4-1-16,1-4 5 16,4-7-8-16,0-4 0 15,2-4 0-15,0-2 0 16,0 0 10-16,0 0-8 15,0-8 8-15,0-13-10 16,0-8-18-16,3-5-7 16,6-1 6-16,0 1 9 15,0 3 5-15,2 5 4 0,-2 10 1 16,-1 5 0 0,-2 5 0-16,-4 5 10 0,-2 1-6 15,0 0-4-15,2 0-9 16,-1 12 7-16,2 8 2 15,0 4 18-15,-2 3-16 16,1 0 2-16,-2-2-3 16,0-4 0-16,0-2-1 15,0-3-26-15,0 1-13 16,0 1-50-16,0-3-66 16,0-4-218-16</inkml:trace>
  <inkml:trace contextRef="#ctx0" brushRef="#br0" timeOffset="70872.806">19213 12895 789 0,'0'0'93'0,"0"0"-59"0,0 0-29 16,0 0-5-16,70-5-2 15,-32-1 2-15,1 0 0 16,-2 2-2-16,-2 2-4 16,-6 2-85-16,-13 0-176 15</inkml:trace>
  <inkml:trace contextRef="#ctx0" brushRef="#br0" timeOffset="71051.067">19274 13121 810 0,'0'0'58'0,"0"0"-49"15,0 0-9-15,78-6-9 16,-44 2 9-16,0 1 0 15,-2 1-56-15,2-1-39 16,-1-4-231-16</inkml:trace>
  <inkml:trace contextRef="#ctx0" brushRef="#br0" timeOffset="71647.939">20177 12544 769 0,'0'0'17'0,"0"0"9"15,-76-7-26-15,43 9 10 16,0 9-10-16,7-1 0 16,8 2 12-16,13-1-9 0,5 4 7 15,2-2 8 1,14 3 6-16,4 0-22 0,3 3 14 16,-2 0-7-16,-1 0-7 15,-6 2 0-15,-7 0-2 16,-5 0 4-16,-2 2-1 15,-7 0-3-15,-11 0 21 16,-7 0-5-16,0-4-7 16,2-1-1-16,3-5-7 15,4-2 6-15,5-5-7 16,7-3 0-16,1-1-12 16,2-2-24-16,1 0 13 15,0 0 13-15,0 0-41 16,0 0-31-16,0 0-16 0,0 0 72 15,1 0-84-15,2 10 107 16,-2 5 3-16,-1 1 51 16,1 2 2-16,1 1 8 15,3 0-7-15,2-1-9 16,5-2-9-16,5 0-1 16,2-5-24-16,8 0-4 15,6-7-7-15,6-4-11 16,4 0-100-16,1-15-294 15</inkml:trace>
  <inkml:trace contextRef="#ctx0" brushRef="#br0" timeOffset="71979.804">20582 12711 738 0,'0'0'29'0,"0"0"-29"15,0 0-21-15,0 0 21 16,0 0 46-16,7 72-7 15,-12-52 9-15,-4 3-8 0,0-2-17 16,3 2-12-16,2-3-5 16,4 2-6-16,0-1-1 15,4-2-20-15,14 3-33 16,3 0-57-16,1-6-129 16</inkml:trace>
  <inkml:trace contextRef="#ctx0" brushRef="#br0" timeOffset="76025.334">19486 6087 266 0,'0'0'177'15,"0"0"-75"-15,0 0-26 16,0 0-10-16,0 0-19 0,0 0-10 16,0 0-6-16,0 0-2 15,0 0-7-15,2 0-9 16,6 0-1-16,6 0-6 15,11 3-2-15,7 0-4 16,3 0 0-16,3 1 0 16,3-1 11-16,-2-1-11 15,0-1-9-15,-5-1 1 16,-2 0-1-16,-8 0-18 16,-9 0 7-16,-8 0 13 15,-4 0-28-15,-3 0 7 16,0-3-75-16,0-6-298 15</inkml:trace>
  <inkml:trace contextRef="#ctx0" brushRef="#br0" timeOffset="77347.727">21718 4936 724 0,'0'0'18'16,"0"0"12"-16,0 0-7 15,0 0-23-15,0 0-7 0,-62 4-9 16,26 7 16 0,2 0 0-16,4 3 1 0,6 1-3 15,8-1 6-15,4 3-7 16,5-1 3-16,6-1-7 15,1-1 6-15,1 0 2 16,13 1 11-16,1-2-12 16,3 3 2-16,1 0-1 15,-2-1-1-15,-2 0 0 16,-6 0 0-16,-5-3-1 16,-4 2 8-16,0 0-7 15,-15 1 1-15,-4 0-2 16,-3-1 4-16,-1 3-3 15,3-5 2-15,4 0-1 0,4-4-2 16,9-3 1-16,2-1-3 16,1-2 3-16,0 0-34 15,7 0-3-15,4 0 34 16,-1 1-3-16,-1 2 5 16,-3 7-14-16,-6 2 12 15,0 8 1-15,0 5 2 16,-9 0 3-16,0 0 4 15,4-4 4-15,4-5 0 16,1-3-8-16,0-2 7 16,6-4-1-16,10-1 3 15,9-3-3-15,6-3-9 16,4-2-40-16,0 0-141 0</inkml:trace>
  <inkml:trace contextRef="#ctx0" brushRef="#br0" timeOffset="77956.483">22091 5083 715 0,'0'0'4'0,"0"0"78"16,0 0-71-16,0 0-9 15,0 0-4-15,0 0 2 16,0 0-19-16,0 17 19 16,0 6 10-16,-6 6 34 15,-4 1-21-15,-1 0-5 16,1 1-8-16,-2-2 1 15,0-2-10-15,5-5-1 0,2-2-7 16,4-5-5-16,1-5-39 16,4-5-49-16,11-5-155 15,4-12-187-15</inkml:trace>
  <inkml:trace contextRef="#ctx0" brushRef="#br0" timeOffset="78308.741">22194 5178 719 0,'0'0'38'15,"0"0"-38"-15,0 0-10 16,0 0 0-16,0 0 20 0,-20 66-15 16,20-53 7-16,0-1-2 15,0-1 18-15,8-7-9 16,5-1 7-16,4-3 9 15,3 0-12-15,1-7-11 16,2-8 1-16,-2 1-3 16,-6 2 3-16,-3 3-3 15,-7 6 0-15,-4 3 12 16,-1 0-10-16,0 0-2 16,0 0-3-16,0 1-7 15,0 11 10-15,0 0-3 16,2 3 6-16,-1 0-6 0,1-2-4 15,-1 0-6-15,4-4-41 16,2-2-37-16,3-5-149 16</inkml:trace>
  <inkml:trace contextRef="#ctx0" brushRef="#br0" timeOffset="78458.788">22430 5339 475 0,'0'0'94'16,"0"0"-84"-16,0 0 55 15,-45 68-17-15,36-50-29 16,2-2-16-16,4-2-3 16,3-1-6-16,0-5-66 15,8-5-103-15,9-3-94 0</inkml:trace>
  <inkml:trace contextRef="#ctx0" brushRef="#br0" timeOffset="78841.109">22636 5121 704 0,'0'0'64'15,"0"0"-60"-15,0 0-4 16,0 0-1-16,0 0 1 15,0 0 0-15,46 25-2 0,-41-11-2 16,-1-1 8-16,-2 1-4 16,-2-1 7-16,0-1-6 15,0-3 2-15,-9 2-3 16,3-4 5-16,2-2-2 16,2-2-3-16,2 1-2 15,0-3 1-15,0 4 1 16,0 1 1-16,9 1 0 15,1 3 14-15,2 0-6 16,-1 1-9-16,-1 1-7 16,1-2 6-16,-2-3-17 15,3-2-56-15,0-5-164 0,2 0-157 16</inkml:trace>
  <inkml:trace contextRef="#ctx0" brushRef="#br0" timeOffset="79193.503">22900 5104 716 0,'0'0'42'0,"0"0"-21"15,0 0-20-15,0 0 8 16,0 0 13-16,0 0-14 0,33 0-6 15,-8 0 2-15,0 0-3 16,-5 0-1-16,-5 0 0 16,-4 0 0-16,-5 8 0 15,-3-1-10-15,-3 5 3 16,0 2-5-16,-9 2 12 16,-3 2 1-16,-2 3 9 15,1-3 0-15,1 0-10 16,3-2 4-16,3 1-1 15,1-4-2-15,4 0-1 16,1-2-22-16,0-3-51 16,10-4-153-16,4-4-86 15</inkml:trace>
  <inkml:trace contextRef="#ctx0" brushRef="#br0" timeOffset="79371.575">23065 5334 583 0,'0'0'67'0,"0"0"-62"16,0 0 41-16,0 0-7 16,-30 71-3-16,18-51-21 15,0-1-15-15,4-1-3 16,4 1 1-16,2-4-27 16,2-2-84-16,7-9-193 15</inkml:trace>
  <inkml:trace contextRef="#ctx0" brushRef="#br0" timeOffset="79979.911">23290 5140 495 0,'0'0'207'16,"0"0"-149"-16,0 0-50 15,0 0 4-15,0 0 2 16,0 0-14-16,0 9-1 16,-4 3-1-16,-6 5 2 15,0 5 12-15,0-1 12 16,3 1-16-16,3-4-4 16,4-4 3-16,0-2-7 15,0-2 0-15,3-5 1 16,5 0 2-16,4-5 10 0,3 0-12 15,3 0 3 1,1-11-4-16,2-4 0 0,-3-3-6 16,-3 1-11-16,-3 3 5 15,-7 6 12-15,-3 2 1 16,-2 5 22-16,0 1-9 16,0 0-12-16,0 0-1 15,0 9-2-15,-3 5-6 16,-3 3 6-16,2 1 2 15,1 0 3-15,0-1-1 16,3-3-2-16,-2-2-1 16,1 0 0-16,1-4-2 15,0-1-11-15,0-4-50 0,3-1-46 16,13-2-63 0,4 0 22-16</inkml:trace>
  <inkml:trace contextRef="#ctx0" brushRef="#br0" timeOffset="80273.852">23500 5330 402 0,'0'0'153'0,"0"0"-115"16,0 0 14-16,0 0 20 15,0 0-24-15,0 0-24 16,-58 32-10-16,54-17-6 16,4 1 3-16,0 1-6 15,5-5 4-15,10 0 9 16,2-6-18-16,1-2 0 15,-2-4 0-15,-3 0 0 0,-4-3 0 16,-3-10 0-16,-4-1-7 16,-2-3-5-16,0-1 6 15,-3 2-1-15,-6 2 5 16,0 6-4-16,0 3 1 16,0 5-4-16,0 0 9 15,0 5-38-15,2 6-43 16,3 1-99-16,4-4-71 15</inkml:trace>
  <inkml:trace contextRef="#ctx0" brushRef="#br0" timeOffset="81016.905">23673 5146 468 0,'0'0'66'0,"0"0"-66"16,0 0-27-16,0 0 25 0,0 0 0 15,19 54 0-15,-15-37 4 16,0-1 1-16,-3 3 23 15,-1-2-17-15,0 1-4 16,0-2 4-16,0 2 15 16,-8-3-6-16,1 0-13 15,3 0 24-15,0-1-23 16,4 0-1-16,0 0-4 16,0-1 0-16,3-1 1 15,6-1 1-15,2 0 13 16,-1-2-16-16,-1 0 0 15,-4-1 0-15,-2-1 12 0,-3 1-12 16,0 1 0-16,0 1 11 16,0 0 16-16,0 4-4 15,-6-2-17-15,-3 1 2 16,-1 1-5-16,-2-1-1 16,-2 2 5-16,-4-2-7 15,0 1-31-15,-3-1-32 16,-2-6-151-16</inkml:trace>
  <inkml:trace contextRef="#ctx0" brushRef="#br0" timeOffset="81630.757">22184 5674 674 0,'0'0'73'0,"0"0"-33"0,0 0-39 15,0 0-1-15,96-3 0 16,-47 3 1 0,6 0 3-16,7 3 15 0,5-1 14 15,1 2-12-15,-1 4-7 16,-4 0-11-16,-5 0-3 15,-4 1 6-15,-7-3-6 16,-7-1 0-16,-10-1 0 16,-8-4-1-16,-9 0 1 15,-7 0-5-15,-4 0 0 16,-2 0-22-16,0 0 6 16,0 0-16-16,-8 0-54 15,-1 0-137-15,-1-3-130 16</inkml:trace>
  <inkml:trace contextRef="#ctx0" brushRef="#br0" timeOffset="83987.882">22231 5650 323 0,'0'0'0'16,"66"6"-159"-16</inkml:trace>
  <inkml:trace contextRef="#ctx0" brushRef="#br0" timeOffset="91937.178">17436 2621 624 0,'0'0'27'16,"0"0"0"-16,0 0 64 15,0 0-67-15,0 0-15 16,0 0 11-16,0 0 3 0,-14-35-15 16,14 35 23-16,0 0-18 15,0 0-10 1,0 0-3-16,0 0-9 0,0 0 7 15,0 0-3-15,0 5 4 16,0 3 1-16,0 3 0 16,4-1 6-16,5 2-6 15,1-3 3-15,3-1 2 16,3 0 3-16,2-4-8 16,1-1 11-16,3-1-8 15,2-2 7-15,4 0 3 16,1-5-12-16,2-6-2 15,0 2-4-15,0-2-27 16,-2 1-49-16,-3 1-134 16,-9 2-394-16</inkml:trace>
  <inkml:trace contextRef="#ctx0" brushRef="#br0" timeOffset="93559.975">20740 2661 198 0,'0'0'28'0,"0"0"-28"15,0 0-22-15,0 0-48 16,0 0 40-16,0 0 23 16,-28 0 7-16,26 0 21 15,2 0 46-15,-1-1-14 16,-1 1-4-16,2 0-5 15,0-1-10-15,0 1 16 16,0 0-16-16,0 0 22 0,0 0-3 16,0 0-12-16,0 0-8 15,0 0-7-15,0 0-3 16,0 0-5-16,0 0-3 16,0 0-7-16,0 0-8 15,0 0 2-15,0 0-4 16,0 0 2-16,0 1 0 15,0 5 0-15,2 2 0 16,3-1 0-16,0 1 2 16,1 1-1-16,4 0 6 15,3 0 15-15,3 0-16 0,5-1-2 16,3 2 9 0,4-2-9-16,2-1 7 15,4-1-5-15,2 0-4 16,1-4 1-16,2 1 4 0,-3-2-5 15,-2 2 2-15,0-3 0 16,-1 2-4-16,0-1 2 16,1-1-5-16,2 0 8 15,3 0-5-15,0 0 2 16,-1 0-2-16,-1 0 0 16,-2 0 0-16,-1 0 1 15,-1-6-2-15,-3 0 0 16,-2 0 1-16,-3 0 10 15,-3 0-5-15,-5 0-2 16,-1-2 8-16,-1 1-1 16,-1 1-9-16,-3 0 8 0,-2 2-9 15,-4 2 6-15,-3 2 4 16,-2-2-4-16,1 2-2 16,-1 0 2-16,0 0-10 15,0 0 4-15,0 0-8 16,0 0-18-16,0 0-20 15,0 4-42-15,0 6 54 16,0 3-145-16,-6-4-100 16</inkml:trace>
  <inkml:trace contextRef="#ctx0" brushRef="#br0" timeOffset="95815.441">6351 5125 520 0,'0'0'31'16,"0"0"-23"-16,0 0 28 15,0 0-10-15,0 0 12 16,0 0 21-16,0 0-12 16,-1-3-32-16,1 2-10 15,0 1 12-15,0 0-17 0,0 0-13 16,5 7 12-16,6 8-6 16,1 5 6-16,1 2 1 15,-1 3 0-15,1-1 1 16,1-2-1-16,2-6 2 15,1-6-2-15,1-5 0 16,3-2 4-16,4-3 9 16,5 0 0-16,-1-6 8 15,-1-8-17-15,0 0-3 16,-3-1-1-16,-3-2 4 16,-1 2-8-16,-3 0 0 0,0 3 3 15,-4 1 1-15,-3 3-3 16,-4 3 2-1,-2 2 1-15,-5 2-2 16,2-1-8-16,-2 2 5 0,0 0-2 16,0 0-2-16,0 0-3 15,0 0-9-15,0 0 1 16,0 0 0-16,0 2 20 16,0 7 0-16,0 1-1 15,0 1 1-15,-7 2 3 16,-5 2 2-16,-2 0-2 15,-3 0-1-15,-8-1 7 16,-3-1-7-16,-6 0-1 16,-7-2 12-16,5-5-12 15,2-2 4-15,6-4-3 0,3 0-2 16,1 0 0-16,6-4-5 16,1-3 5-1,7 0 0-15,1 3 3 0,3 1 1 16,6 3-4-16,-2-3 0 15,2 3-2-15,0 0-4 16,0 0 6-16,0 0-9 16,0 0-5-16,0 0-1 15,0 0 12-15,0 0 0 16,0 0 3-16,5 0 0 16,5 0 2-16,4 5-2 15,3 2-2-15,1 0 2 0,3 1 3 16,-2 0 6-16,5-1-9 15,3 0 0-15,2-2 1 16,7-2-3-16,1-3-48 16,4 0-238-16</inkml:trace>
  <inkml:trace contextRef="#ctx0" brushRef="#br0" timeOffset="100587.134">10287 5265 369 0,'0'0'40'15,"0"0"16"-15,0 0 67 16,0 0-94-16,0 0-8 15,0 0 14-15,0 0-13 16,-34-14-5-16,33 13 4 16,1 1-5-16,-1-2 24 15,1 2-26-15,0 0-8 0,0 0-12 16,0 0 14 0,0 0-8-16,0 0 0 0,0 0-9 15,0 0 8-15,0 0-3 16,1 3 4-16,7 3 0 15,5 0 0-15,2 0 0 16,0 0 0-16,5-1 1 16,-1-1-2-16,4-3 0 15,3-1 1-15,0 0 0 16,2 0 1-16,-1-1 5 16,-2-3-12-16,-5-2 19 15,0 1-13-15,-5 1 0 16,-2 0 0-16,-2 0 0 15,-4 1 1-15,-2 1-1 16,-1 2 0-16,-2-1 0 0,-2 1-1 16,0-1 0-1,0-1 1-15,0 1 0 0,0 1 0 16,0-1 0-16,0 0 0 16,0 1 1-16,0-1 1 15,0 0-1-15,0 1-1 16,0-1-1-16,0 1-10 15,0 0-14-15,0 0 2 16,0 0-26-16,0 0-6 16,0 1 16-16,0 4-88 15,2 1 18-15,-2 0-147 16</inkml:trace>
  <inkml:trace contextRef="#ctx0" brushRef="#br0" timeOffset="107486.761">3154 9942 681 0,'0'0'8'0,"0"0"-7"0,0 0-1 16,0 0 2-16,0 0 7 16,0 0 0-16,0 0 17 15,0 0-2-15,0 0-13 16,0 0-9-16,1 0-4 16,4 0 0-16,2 3 0 15,6 1 2-15,3 1 0 0,2-1 0 16,3-1-4-1,-1 0 5-15,1-3-1 0,4 0 4 16,0 0-3-16,2 0-2 16,0-6-3-16,-1-3-13 15,-4 1-16-15,-3 1-17 16,-3 0-46-16,-7 1-57 16,-6-2-165-16</inkml:trace>
  <inkml:trace contextRef="#ctx0" brushRef="#br0" timeOffset="107858.864">3151 10051 402 0,'0'0'2'16,"0"0"3"-16,0 0-4 15,63 1 11-15,-39-1 34 16,2 0 34-16,-1 0-25 0,0-4-28 15,3 0-18-15,0-4-6 16,0 1 12-16,-2-1-15 16,-2-1 0-16,-3 1 0 15,-5 1-27-15,0 0-45 16,-6 0-76-16,-7-1-151 16</inkml:trace>
  <inkml:trace contextRef="#ctx0" brushRef="#br0" timeOffset="109390.905">3193 9990 458 0,'0'0'9'16,"0"0"-9"-16,0 0-11 15,0 0-10-15,0 0 21 16,0 0 39-16,-1 4 42 0,1-4-35 16,4 0-26-16,12 0-9 15,5 0 12-15,6 0 26 16,4 0-31-16,1-3-13 15,-4 0 0-15,0 0-4 16,-4 1 12-16,-3 1-13 16,-5-2 0-16,-3 3 1 15,-4-1-1-15,-6 1 0 16,-2 0 1-16,-1 0 0 16,0 0 4-16,0 0 4 15,0 0-9-15,0 0 26 16,0 0-18-16,0 0 5 15,0 0-13-15,0 0 0 0,0 0 0 16,0 0 2-16,0 0-8 16,0 0 0-16,0 0-18 15,0 0-25-15,0 0 2 16,0 0-13-16,0 0-5 16,0 0-30-16,-1 0 5 15,-1 7 33-15,-3-1-36 16,0 1-61-16</inkml:trace>
  <inkml:trace contextRef="#ctx0" brushRef="#br0" timeOffset="110913.618">7379 10961 736 0,'0'0'9'0,"0"0"1"16,0 0-8-16,0 0 1 0,0 0-3 15,0 0 5-15,0 0-3 16,70-13 0-16,-36 7 12 16,5 1-10-16,-2 0 9 15,-1 0-5-15,2 0-8 16,-1-2 0-16,0 1 1 16,3-2-1-16,3 1 0 15,-2 0-1-15,-2-2-11 16,-3 2-9-16,-6 0-45 15,-3-1-34-15,-9-1-101 16</inkml:trace>
  <inkml:trace contextRef="#ctx0" brushRef="#br0" timeOffset="111177.728">7729 10886 586 0,'0'0'37'15,"0"0"-37"-15,0 0-3 16,64 0 3-16,-29-2 5 16,0-4 28-16,4 4-1 15,-2-1-11-15,1-1-10 16,-1 4-10-16,1-2-1 15,2 2 0-15,-2 0-49 0,-4 0-69 16,-7 0-129-16</inkml:trace>
  <inkml:trace contextRef="#ctx0" brushRef="#br0" timeOffset="118113.837">3724 11894 76 0,'0'0'521'0,"0"0"-514"16,0 0-7-16,0 0 0 15,0 0-3-15,0 0 6 16,0 0 6-16,-27-34 14 16,27 34 15-16,0 0-1 15,0 0-26-15,0 0 4 16,0 0-15-16,0 0 0 16,0 0 0-16,0 0 0 15,0 0 0-15,0 0-3 16,0 0 3-16,6 0-10 15,8 0 4-15,2 0 3 16,5 0 3-16,-1 0 6 16,0 0-6-16,3 0 0 15,-2 0-13-15,4 0-7 16,5 0-25-16,4 0-23 16,3 0-73-16,-1-2-64 15</inkml:trace>
  <inkml:trace contextRef="#ctx0" brushRef="#br0" timeOffset="120897.675">14115 11000 401 0,'0'0'25'16,"0"0"105"-16,0 0-35 15,0 0-23-15,0 0-27 16,0 0-1-16,0 0-21 15,7-12 19-15,-7 12-3 16,0 0-4-16,0 0-32 16,2 0 13-16,0 0-16 15,7 2-8-15,3 11 6 0,6 8 2 16,1 4 0 0,0 5 0-16,-2 4 1 0,0 1 12 15,-3 0-5-15,-2 3-3 16,-1 1 0-16,-4 7 5 15,-2 1-2-15,-5-1 12 16,0-2-19-16,-2-3 18 16,-13-1-9-16,-5 1-8 15,-5-2 5-15,-3-2-6 16,-5-2-1-16,-8-1-8 16,-2-1-13-16,-8-3-16 15,-6 0-20-15,-5 0-40 16,-7-1-12-16,-9-1-187 15</inkml:trace>
  <inkml:trace contextRef="#ctx0" brushRef="#br0" timeOffset="122208.878">2732 10998 610 0,'0'0'11'0,"0"0"2"16,0 0-4-16,-64-6 43 0,41 2-26 16,-2 0-7-16,-4 1 29 15,3 1-35-15,-3 1 4 16,0-1 4-16,-1 2-5 15,-2 0 3-15,-2 0-2 16,-4 5-12-16,-2 4-4 16,0 4 5-16,1 0 0 15,-2 3-5-15,0 2 6 16,5 4-7-16,1 2-1 16,6 2-4-16,4 2 5 15,4 3-4-15,3 3 3 16,2 5-2-16,7 6 6 15,2 6-3-15,7 2 2 16,0 4-2-16,3-2 0 0,12-1 1 16,10 4-1-16,6-3 1 15,2 0-1-15,9-4 5 16,3-6-3-16,5-3-1 16,7-5 1-16,1-2 0 15,5-4 1-15,0-2 1 16,-1-5 2-16,1-4-3 15,3-3 0-15,2-2-2 16,-2-2-1-16,-4-2-14 16,-8 0-16-16,0-4-55 15,-9-2-90-15,-12-3-364 0</inkml:trace>
  <inkml:trace contextRef="#ctx0" brushRef="#br0" timeOffset="124442.759">1946 9229 379 0,'0'0'11'0,"0"0"-11"16,0 0 47-16,0 0 5 16,0 0 12-16,0 0-3 15,0 0-13-15,-64-8-3 16,47 13-26-16,-1 7-11 16,-3 2-8-16,-8 6 3 15,3 3-4-15,1 4 1 16,0 1 0-16,10 2 0 0,1 1 0 15,1 3 3 1,3 0-3-16,4 1 0 0,1 2 14 16,5 3-14-16,0 1 9 15,6 2-7-15,11 1 1 16,8-4-5-16,13-5 4 16,7-3-2-16,9-5 24 15,6-2-15-15,6-3-7 16,10-4 1-16,4-4-3 15,4-3 0-15,3-2-7 16,0-1-28-16,7 1-21 16,4 1-157-16,6-2 23 15</inkml:trace>
  <inkml:trace contextRef="#ctx0" brushRef="#br0" timeOffset="125156.651">6531 9007 531 0,'0'0'45'0,"0"0"-44"15,0 0 1-15,0 0-1 16,56 57 5-16,-36-34-3 16,5 5 18-16,-2 4 31 15,0 2-28-15,-1 3-1 16,-5 4-20-16,-4 3 8 0,-5 5 3 15,-8 10-5-15,-1 4 7 16,-19 6-13 0,-8 2 3-16,-8-4 0 0,-4-4 0 15,-7-8 4-15,-7-7-8 16,-6-3 3-16,-5-5-3 16,-2-7-2-16,-3-2 0 15,-5-4-8-15,-6-4 6 16,-6-3-51-16,-2-5-52 15,3-7-185-15</inkml:trace>
  <inkml:trace contextRef="#ctx0" brushRef="#br0" timeOffset="125890.73">2418 10138 664 0,'0'0'0'0,"-23"-53"-43"16,23 34 30-16,0 7 5 15,0 0-9-15,4 3 13 0,4 3 4 16,3 0 20-16,5 3-16 16,5 2 4-1,3 1 17-15,8 0-12 0,5 0-3 16,12 8 13-16,16-1 9 15,13-1 11 1,16 0-6-16,19-3-9 0,9 0-12 16,12-1-6-16,5 0-3 15,2 0-7-15,4-1 4 16,2-1-4-16,0 0 1 16,-2 0 2-16,-5 0-3 15,-9-5 1-15,-7 0 1 16,-7-1 3-16,-9-1-5 0,-8 0 0 15,-14-1-2 1,-11 1 2-16,-11 1 0 0,-16 1 3 16,-12 1-3-16,-13 0 0 15,-7 2-3-15,-6-1 3 16,-6 3-1-16,-4 0 5 16,0 0-8-16,0 0-21 15,0 0-43-15,0 0-122 16,0 5-70-16</inkml:trace>
  <inkml:trace contextRef="#ctx0" brushRef="#br0" timeOffset="133476.695">3427 7259 426 0,'0'0'0'16,"0"0"0"-16,0 0-3 15,0 0 3-15,0 0 26 16,0 0 65-16,0 0-7 0,0 0-20 16,-8-16-34-1,8 16-17-15,0 0-12 0,11 0-1 16,12 0 2-16,5-3 8 16,4 0-9-16,2 0 7 15,-1-1-7-15,2-1 2 16,-1-1-2-16,0-1-1 15,-6 2-1 1,-6-3 1-16,-9 6 0 0,-5 0-12 16,-5 2-54-16,-3 0-147 15,-12 6 11-15,-16 5 0 16</inkml:trace>
  <inkml:trace contextRef="#ctx0" brushRef="#br0" timeOffset="133624.543">3517 7286 437 0,'0'0'45'15,"0"0"-24"-15,0 0-21 16,0 0-43-16,60 0 38 16,-22-4-68-16,2-5-214 15</inkml:trace>
  <inkml:trace contextRef="#ctx0" brushRef="#br0" timeOffset="135735.733">18489 6898 723 0,'0'0'1'16,"0"0"-2"-16,0 0 2 15,0 0 16-15,0 0-17 16,0 0 0-16,0 0 0 16,8-39 1-16,11 48-1 15,4 6 0-15,3 9 5 0,0 11-4 16,-4 8-1-1,1 7 0-15,-4 3 0 0,-1 4-1 16,-7 1 1-16,-7 6 5 16,-4 2-5-16,0 2 13 15,-18 0 1-15,-6-1 8 16,-8 0-7-16,-2-1-15 16,-7 0 14-16,-5 4-1 15,-6 0-11-15,-7-2 5 16,-3-3-5-16,-1-7 3 15,-1-8-5-15,1-3 0 16,3-4 0-16,1-3 3 0,2-4-1 16,-1-4-2-1,-5-3 0-15,-5-4 2 0,0-1-2 16,-1-5 0-16,-1-4-6 16,3-4 6-16,-2-3 0 15,0-4 0-15,-1-1 0 16,1-3-7-16,6 0 6 15,8 0 1-15,7 2 0 16,7 2-7-16,3 2 2 16,4 1-1-16,4 2 2 15,5 2 1-15,6 2-3 16,1 3 4-16,3 3-4 16,1 2-6-16,4 5 7 0,2 1 3 15,-1 4 1 1,2 7 1-16,-5 3-2 0,-1 2 8 15,-6-2-10-15,-8 1 7 16,-9-2-3-16,-10 1 1 16,-8 4-1-16,-10 1-6 15,-9 2 4-15,-11 0-47 16,-12-2-50-16,-19-3-119 16,-18-5-182-16</inkml:trace>
  <inkml:trace contextRef="#ctx0" brushRef="#br0" timeOffset="137159.362">2461 7327 229 0,'0'0'47'0,"0"0"21"16,0 0-24-16,0 0-8 16,-80 16 28-16,59-11 7 15,-6 6-33-15,-4 0-5 16,-2 5-14-16,2 0-6 16,2-1 5-16,5 1 12 15,6-1-14-15,5 2-11 0,2 7-9 16,1 2 4-16,3 6 0 15,3 3-2-15,2 1 2 16,2 2 0-16,0 1 5 16,0 1 1-16,0 2-2 15,0-1 0-15,0 4-4 16,4 0 0-16,-2 1 4 16,0 1-2-16,3-3-2 15,2-3 0-15,0-4 0 16,1 1 0-16,2-2-1 15,1 0 1-15,1-1 0 16,1-4 1-16,3-6-1 0,-1-1 0 16,0-4 0-16,-1-2 0 15,0-5 0-15,-5-2 2 16,-3-3-1-16,-1 0-2 16,-2 1 1-16,-3 2-4 15,0 4 0-15,0 6-6 16,-11 1 8-16,-1 5 1 15,-3 0-3-15,2 1 4 16,6 3 0-16,3 0-1 16,0 1 0-16,4 4 1 15,0-1 0-15,6-1-6 16,10-1 4-16,5-3 1 16,6-3-1-16,4-1-2 0,8-4 4 15,7 3 0-15,9 2 0 16,4 0-24-16,2 3-179 15,0-1-206-15</inkml:trace>
  <inkml:trace contextRef="#ctx0" brushRef="#br0" timeOffset="141728.428">4747 4573 463 0,'0'0'13'16,"0"0"-4"-16,0 0 9 16,0 0 27-16,0 0 17 15,0 0 1-15,0 0-32 16,-31-42 6-16,24 42-25 15,-2 0 8-15,-2 5-16 16,-5 10 6-16,-4 8-10 16,-1 6 2-16,1 5 18 15,-1 1-9-15,3 1 0 16,2-2-8-16,0 1 3 16,5-1-4-16,1 4 3 15,4-2-2-15,5 4-2 0,1 3 0 16,0-1 1-1,8-1-1-15,11-1 7 0,7-3-6 16,8-4-2 0,9-3 0-16,8-3-2 0,14-4-16 15,13-5-9-15,15-5-38 16,7-5-78-16,0-8-332 16</inkml:trace>
  <inkml:trace contextRef="#ctx0" brushRef="#br0" timeOffset="142396.57">6800 4507 493 0,'0'0'134'0,"0"0"-86"16,0 0-46-16,0 0-1 0,0 0-1 15,67 8 1-15,-51 2 7 16,2 5 30-16,-5 6-11 16,4 8-14-16,-2 5 8 15,0 5 3-15,-4 2-3 16,-1 1-8-16,0 2-2 15,-5 3-9-15,-4 2 4 16,-1 3 5-16,0-3-6 16,0-2-4-16,0-4 3 15,-8-4-4-15,2-7 0 16,-4-3 2-16,1-2-2 16,-3-4-3-16,-3 0-35 15,-4-3-28-15,-4-2-26 16,-6-5-214-16</inkml:trace>
  <inkml:trace contextRef="#ctx0" brushRef="#br0" timeOffset="144331.045">6622 5479 419 0,'0'0'97'15,"0"0"-3"-15,0 0-32 16,0 0-24-16,0 0 14 16,0 0 0-16,-12-45 11 15,7 39-30-15,3 0-11 16,-2 5 0-16,0-1-13 15,1 1-3-15,0 1-6 16,-2 0 1-16,-5 0-1 16,-2 1 1-16,-4 10 5 0,-4 2-4 15,-6 4-1-15,-1 4 0 16,-1-1 0-16,0 0-2 16,2-1 0-16,5 0 1 15,1 0 1-15,2 2-1 16,2 2 0-16,5 1-2 15,1 1 2-15,4 5 0 16,4 3 0-16,1 6-1 16,1 3-3-16,0-1 4 15,1-1 0-15,7-3 0 16,4-2 0-16,0-3 10 16,1-2-10-16,1-3 0 15,1 0 0-15,4-2 0 16,4-1-2-16,4-1 2 15,7-3 0-15,4-3 0 0,6 2 1 16,1-2-1-16,-1 0 0 16,5-1 2-16,0-6-1 15,3-5 4-15,1-2-5 16,-2-3 0-16,0-5 2 16,-3-9 1-16,-3-4 5 15,-1-5-3-15,-4-4-4 16,-3-3 5-16,-2-6-6 15,-7-1 2-15,-7-4 5 16,-7 1-7-16,-5-2 4 0,-9 1-4 16,0-1 0-16,-7-1 0 15,-10 2 1-15,-7-1 1 16,-6 4-4-16,0 2 2 16,-1 2 0-16,-1 3 0 15,0 0-1-15,0 2-3 16,0-1 0-16,-1 1 3 15,0 2-4-15,-3 3 5 16,1 5 0-16,-2 4-5 16,0 4-3-16,0 5 7 15,1 5-7-15,2 1 1 16,-3 4 7-16,3 11 1 16,-3 6-1-16,2 3-2 15,1 0 2-15,4 3 0 16,3-2-2-16,4-1 0 15,7-4 1-15,4-1-17 0,5 0-19 16,5-1-10-16,2 0-35 16,3-2-17-16,12-1-139 15,6-6-154-15</inkml:trace>
  <inkml:trace contextRef="#ctx0" brushRef="#br0" timeOffset="145323.412">7426 5942 526 0,'0'0'19'15,"0"0"57"-15,0 0-46 16,0 0-26-16,0 0 5 16,0 0 0-16,32-10 7 15,-13 10 34-15,2 0-24 16,3 0-5-16,1-3 3 0,2-2 6 15,1-2-17-15,0-3 2 16,0-3-10-16,0-3-1 16,0-2 0-16,-5-2-1 15,-4-2-1-15,-5 3-2 16,-10 1 0-16,-4 1-2 16,-3 0-5-16,-21 2-17 15,-5 3-5-15,-5 4-11 16,2 3 20-16,7 4 20 15,7 1 16-15,9 0-3 16,3 0-13-16,5 0-1 16,1 0-5-16,0 0 5 15,1 0-6-15,14 0 7 16,5 5 0-16,5 1 2 0,6 5 9 16,0 1 2-16,0 5-9 15,-4 6 2-15,-4 3 0 16,-8 7-5-16,-7 4 9 15,-8 4-8-15,0 4-1 16,-16 2-2-16,-14 6-7 16,-9 0-62-16,-12-2-177 15</inkml:trace>
  <inkml:trace contextRef="#ctx0" brushRef="#br0" timeOffset="153040.65">3299 10036 132 0,'0'0'154'0,"0"0"-70"15,0 0-18-15,0 0-13 16,0 0 58-16,0 0-46 16,0 0-45-16,0 0 3 15,-16-2 7-15,13 1-3 16,3 1-21-16,0 0 0 16,0 0-6-16,0 0 2 15,0 0-5-15,0 0-1 16,0 0 4-16,9 0-1 15,7 0-5-15,2 5 6 16,3-1 0-16,0 0 6 16,2-3-10-16,1-1 8 0,-1 0-3 15,-2 0-1-15,1 0-4 16,-4-8 4-16,-1 2-5 16,-6 1 7-16,-3 2-2 15,-5 1 0-15,-3 2-2 16,0 0-5-16,0 0 3 15,0 0-8-15,-14 0-2 16,-5 0-5-16,-9 0-8 16,0 0 3-16,1 0 11 15,2 0 13-15,4 0 5 16,3 0 6-16,3 0-8 16,1 0-3-16,2 0 0 15,3 0 1-15,2 0 1 16,2 0-4-16,3 0 1 15,0 0 1-15,2 0-2 0,0 0-20 16,0 2 4-16,2 5 15 16,8-1 3-16,8-3-1 15,6-3 3-15,6 0 12 16,3 0-10-16,0-10 10 16,-3-3-1-16,-3-1-3 15,-4 1-8-15,-3-2 1 16,-6 1-3-16,-7 2 8 15,-2 3-8-15,-5 0 9 16,-3 1-9-16,-10 2-2 16,-10 2-13-16,0 4-12 15,-4 0-14-15,2 0 20 0,4 7 18 16,6 0-6-16,0 0 8 16,3 3 0-16,3-1-1 15,0 1 2-15,1 1 0 16,4 1-7-16,1-2 3 15,3-1 8-15,0-1-8 16,0-3 8-16,0-1-5 16,4-2 2-16,4-2 10 15,3 0 2-15,1 0-6 16,-1-9 4-16,3-1 9 16,-5-5-7-16,-3 1-13 15,-3-1 2-15,-3 0 17 16,0 2-16-16,0 3-3 0,-12 2 8 15,-1 2-8 1,-1 3 0-16,-4 3 0 0,2 0 6 16,2 0-6-16,7 0-2 15,1 1-3-15,4 4 5 16,-1 0-10-16,3-1 4 16,0 2-11-16,0 0 17 15,2-1 4-15,5 1-4 16,5-2 7-16,-1-1-6 15,3-1-1-15,0-2 2 16,-2 0 1-16,-1 0-2 16,-5 0-1-16,1 0 0 15,-5 0-2-15,-1-4 5 0,-1 1 2 16,0-2-4-16,0 0-1 16,-1 0 0-16,-6 1 0 15,-2 0-21-15,2 1 12 16,1 2-15-16,3 1-31 15,-1 0-64-15,4 0-241 16</inkml:trace>
  <inkml:trace contextRef="#ctx0" brushRef="#br0" timeOffset="156944.55">13443 12016 409 0,'0'0'10'15,"0"0"6"-15,0 0-2 16,0 0 9-16,0 0 12 0,0 0 9 16,0 0-2-16,0 0-15 15,-66-20-24-15,49 20 4 16,-4 0-7-16,-11 5-1 15,-9 8-5-15,-5 1 4 16,-1 1-40-16,9-1 15 16,13-3 27-16,8-2 4 15,11-1-4-15,3-6-7 16,3 2 4-16,0-4 6 16,4 0-3-16,16 0 26 15,7 0 9-15,6-4-14 16,6-6-8-16,0-2-1 15,-1 2 1-15,3-2-9 16,2 3 3-16,-1 1-2 16,1 1-5-16,-3 1 0 0,1-2-1 15,0 1 1-15,-2 3-6 16,-5-1 8-16,-1 2-2 16,-6 0 6-16,-5 3-6 15,-5 0 0-15,-8 0-1 16,-6 0 2-16,-2 0-2 15,-1 0 3-15,0 0-4 16,0 0 2-16,-11 0 0 16,-8 0 1-16,-7 3 8 15,-5 2 3-15,0 0-11 16,1 0 1-16,-3-1 0 16,5 0 10-16,1 0-6 0,2-1 0 15,6 0-4-15,7 1 5 16,3-1-6-16,6-2-1 15,2 0-5-15,1-1 4 16,0 0-7-16,0 0 8 16,9 0 0-16,11 0 7 15,8 0-5-15,3-4 1 16,-1-4 2-16,-3 1-5 16,-4-1 3-16,-5 3-6 15,-7 0 3-15,-3 3 0 16,-6 1 1-16,-2 1 3 15,0 0-8-15,0 0 4 0,-12 0-41 16,-10 0-112 0,-3 7-71-16,-1 1-33 0</inkml:trace>
  <inkml:trace contextRef="#ctx0" brushRef="#br0" timeOffset="159179.015">4609 12621 376 0,'0'0'7'0,"0"0"30"0,0 0-16 15,0 0-10-15,0 0 2 16,0 0-5-16,-22 0 12 15,22 0-7-15,-1 0-5 16,1 0-8-16,0 0 0 16,0 0-9-16,0 0 6 15,0 0-14-15,0 0 13 16,0 0-11-16,0 0 10 16,-1 4-10-16,-2-2-3 15,1 2 9-15,-1 2-8 0,-1-1-28 16,-1 0-37-16,1 0-8 15,1-1 6-15,0-2 61 16,0 4-32-16</inkml:trace>
  <inkml:trace contextRef="#ctx0" brushRef="#br0" timeOffset="47818.032">10738 2944 842 0,'0'0'18'0,"0"0"-18"15,0 0 0-15,0 0-10 16,0 0 0-16,0 0 10 0,-14 0 0 15,10 3 0-15,1 6-36 16,-3 1-104-16,0-4-299 16</inkml:trace>
  <inkml:trace contextRef="#ctx0" brushRef="#br0" timeOffset="48366.805">10562 2969 828 0,'0'0'89'16,"0"0"-89"-16,0 0-7 15,0 0-3-15,0 0 10 16,10 78 15-16,-4-42-4 15,-2 3 13-15,-4 2 17 16,0 2-14-16,0-1-7 16,0-2-10-16,0-6-3 0,0-6-3 15,1-7-4-15,6-5-30 16,6-8-39-16,4-6-56 16,5-5-107-16</inkml:trace>
  <inkml:trace contextRef="#ctx0" brushRef="#br0" timeOffset="48695.12">10857 3148 873 0,'0'0'73'0,"0"0"-59"16,0 0-8-16,0 0-6 15,0 0-2-15,-58 77 1 0,52-49-3 16,6 0 4-16,0-5-5 15,8-5 4-15,10-6-3 16,5-5 3-16,0-7 2 16,0 0-2-16,-3-5-2 15,-4-9 3-15,-4-7 0 16,-4 0 2-16,-8-3 1 16,0 1-2-16,-6 3 1 15,-10 3 1-15,-6 2-3 16,-4 2 0-16,-1 3 0 15,2 3-2-15,0 1 2 16,4 6 0-16,1 0-21 16,4 13-74-16,-2 14-125 15</inkml:trace>
  <inkml:trace contextRef="#ctx0" brushRef="#br0" timeOffset="51395.29">11553 2934 910 0,'0'0'3'15,"37"-67"2"-15,-7 37-5 16,8-4 13-16,7 1-13 16,5-4 4-16,7-6-7 15,2 0 14-15,0-5-11 16,-4 3 6-16,-4 1-6 16,-5 0-2-16,-3 5 2 15,-10 4-1-15,-12 6-6 16,-11 6 0-16,-10 4-47 15,-11 2-15-15,-26 2-52 0,-13 2 19 16,-11 6 47-16,3-1 55 16,7 4 79-16,13 1 23 15,11 0-20-15,14 3-47 16,8-3-16-16,5 1 5 16,5-2-22-16,19-6-1 15,15-4 4-15,17-6 3 16,12-1 4-16,9 0-7 15,1 6 1-15,-5 7-6 16,-5 8-2-16,-8 0 1 0,-9 19-2 16,-11 7 0-16,-14 7 3 15,-13 4-1-15,-13 4-2 16,-1 5 3-16,-20-1 4 16,-4-3 4-16,6-3-8 15,7-10-7-15,11-5-84 16,1-9-106-16</inkml:trace>
  <inkml:trace contextRef="#ctx0" brushRef="#br0" timeOffset="52664.452">12891 1375 829 0,'0'0'59'15,"0"0"-40"-15,0 0-19 16,0 0 1-16,67-45-3 16,-39 37-21-16,-2 2-6 0,-6 2 20 15,-6 3-10-15,-6 1 11 16,-4 0 4-16,-3 0 0 15,-1 0-5-15,0 5-8 16,0 6 17-16,0 1 4 16,0 0 8-16,0-3-6 15,10-4-3-15,10 0-2 16,9-5 0-16,5 0 4 16,5 0 1-16,-1 0-1 15,-4 0-2-15,-3 0-3 16,-8 5-2-16,-7 10 1 15,-4 3-1-15,-6 6-4 16,-6 7 6-16,0 4 6 16,-3-1 7-16,-6-3 6 0,1-3-5 15,-2-4-5-15,1-4-3 16,-3-4-3-16,-4 1 4 16,-7-3 0-16,-4-1-2 15,-7 0 13-15,-2-4-18 16,4-3 3-16,5-4-3 15,11-1 4-15,7-1 8 16,7 0-12-16,2 0-9 16,0 0 8-16,1 0-8 15,13 0 1-15,9 0 8 16,6 0 0-16,6 0 4 0,1 0-5 16,1 0 4-1,0 0-6-15,-2 0 0 16,0-7-37-16,-1-4-16 15,-5-6-56-15,-5-5-304 0</inkml:trace>
  <inkml:trace contextRef="#ctx0" brushRef="#br0" timeOffset="52934.687">13680 1063 635 0,'0'0'4'16,"-75"19"20"-16,47-5-2 16,6 1-4-16,8-3-11 15,6 0 0-15,7-4-7 16,1 0-8-16,7-2 8 15,14-4-2-15,11-2 2 16,6 0-23-16,3-16-159 16</inkml:trace>
  <inkml:trace contextRef="#ctx0" brushRef="#br0" timeOffset="53147.681">13680 1063 637 0</inkml:trace>
  <inkml:trace contextRef="#ctx0" brushRef="#br0" timeOffset="53419.917">13680 1063 637 0,'80'-5'112'0,"-80"5"-63"0,0 0 6 0,-7 0-6 16,-8 0-32-16,-4 8-6 0,-4 6-1 15,2 6 13-15,3 2-11 16,4 3-7-16,7 2-3 16,7-1-2-16,0 1 0 15,12-3-2-15,11-6 2 16,10-4-1-16,4-6 3 15,5-5-3-15,-4-3 3 16,-6 0-2-16,-7 2 4 16,-9 4-4-16,-7 1-4 15,-3 6-4-15,-6 4-2 16,-3 9 10-16,-16 7 9 16,-13 1-1-16,0-1 1 15,3-3-4-15,6-8-4 16,10-1-2-16,8-6-36 0,5-5-86 15,0-9-81-15,16-2-342 16</inkml:trace>
  <inkml:trace contextRef="#ctx0" brushRef="#br0" timeOffset="55635.54">9406 3525 802 0,'0'0'76'0,"0"0"-72"15,0 0 7-15,0 70 35 16,0-40-25-16,0 0-6 16,-2-1-8-16,0 0-2 15,0-1-5-15,2-1 0 0,-2-5-1 16,2-5-52 0,0-9-37-16,2-8-26 15,9-8-71-15,9-21-21 0</inkml:trace>
  <inkml:trace contextRef="#ctx0" brushRef="#br0" timeOffset="55887.062">9575 3543 613 0,'0'0'165'0,"0"0"-126"16,0 0-37-16,0 0-2 16,-21 67 9-16,-1-30 11 15,-1-1-7-15,0-4-5 16,5-1-2-16,2-8-6 15,5-8 15-15,6-7-15 16,2-5-6-16,3-3 5 0,0 0 2 16,3 0 4-16,15 0 8 15,6-3 1-15,6-2 0 16,5 0-12-16,2 1-2 16,-3 1-36-16,0 2-44 15,-5 1-71-15,-8 0-376 16</inkml:trace>
  <inkml:trace contextRef="#ctx0" brushRef="#br0" timeOffset="56353.973">9847 3984 959 0,'0'0'61'0,"0"0"-39"0,0 0-21 15,0 0-1-15,0 0 0 16,24-59-1-16,-4 19-13 16,0-2 8-16,0-2 4 15,-3 4-3-15,-4 7-7 16,-1 11-11-16,-7 10 14 16,-1 8 7-16,-4 4-11 15,2 0 0-15,0 3 0 16,1 6 13-16,-1 4-3 15,1-2 2-15,0-4 1 0,3-1 0 16,0-3 10 0,3-3 11-16,5 0 4 0,2-3-1 15,5-10-5-15,1-4-11 16,-3 1 0-16,-3 4-7 16,-5 3 2-16,-7 3-2 15,1 4-1-15,-3 2-2 16,-1 0-2-16,-1 4-8 15,0 12 9-15,0 6 3 16,0 5 0-16,0-4 0 16,0-1 0-16,0-3-5 15,0-6-58-15,0-1-55 16,2-9-122-16,9-3-303 16</inkml:trace>
  <inkml:trace contextRef="#ctx0" brushRef="#br0" timeOffset="57484.96">10424 3784 909 0,'0'0'0'0,"0"0"-37"15,0 0-10-15,0 0 40 16,0 0 7-16,-20 54 15 0,12-35 11 15,2-4 5 1,3 2-15-16,1-5-9 0,2-3-1 16,0-1-1-16,5-4-4 15,6-4 0-15,2 0 10 16,5-6-10-16,1-11-1 16,1-7-20-16,-5-1-17 15,-6 1 13-15,-9 3 18 16,0 6 6-16,-5 9-5 15,-11 6-4-15,-2 0-3 16,-5 11-16-16,2 7 28 16,5-3 0-16,5-2 6 15,7-3 1-15,4-1-6 16,2-7-1-16,14-2 3 16,8 0 1-16,6-12 9 15,4-8-4-15,1-1-7 0,-3-2-2 16,-5 3-2-16,-7 4 2 15,-4 4-1-15,-6 5 7 16,-4 2-5-16,-4 3-1 16,-2 0 0-16,0 2 0 15,0 0 0-15,0 0-1 16,0 0-2-16,0 0 0 16,0 0 3-16,1 0-1 15,-1 0-1-15,0 0-6 16,0 0-7-16,0 0 6 15,0 0 3-15,0 2 3 16,0 0-17-16,0 2-6 16,0-2-11-16,0-2-11 0,0 1 19 15,0-1 9-15,0 0 14 16,0 0 3-16,0 0 6 16,0 0 9-16,0 0 17 15,-1 0 21-15,-1 0 12 16,2 0-20-16,-2 0-16 15,2 0 7-15,0 0 1 16,0-2-23-16,0-3-1 16,0 1-9-16,0 1 5 15,2-1 5-15,4 2-1 16,-1 2-9-16,2 0 4 16,-1 0-5-16,0 0-1 15,-2 4 0-15,-2 3 2 0,1-4-1 16,-1 1 8-1,-2-2-11-15,0-2 7 0,0 0 4 16,0 0-2-16,0 0-2 16,0-7-4-16,-5-4-18 15,1 2 7-15,-1 1-5 16,4 4 12-16,-1 4 0 16,-3 0-3-16,-3 0-5 15,-3 15 7-15,-3 4 2 16,1 10 3-16,-1-2 5 15,4 2 3-15,2-7 2 16,6-10-2-16,2-3-6 0,0-6-2 16,0-3 0-1,4 0 2-15,12-9 15 0,7-13-1 16,1-5-15-16,1-5 1 16,-5-2-4-16,-5 5-4 15,-6 7 4-15,-3 8 2 16,-3 7 5-16,-3 5 2 15,0 2-7-15,0 0-4 16,0 15 0-16,-6 9 1 16,-1 8 6-16,2 5-7 15,5-4 4-15,0-4-18 16,16-10-85-16,13-14-120 16,7-5-392-16</inkml:trace>
  <inkml:trace contextRef="#ctx0" brushRef="#br0" timeOffset="57749.376">11086 3724 529 0,'0'0'160'16,"0"0"-122"-16,0 0-34 15,0 0-2-15,0 0 77 0,0 58 1 16,0-29-34 0,0 0-24-16,-3-1-13 0,-1-5 1 15,3-4-10-15,0-2-6 16,1-6-64-16,0-5-45 16,3-6-44-16,12 0-142 15</inkml:trace>
  <inkml:trace contextRef="#ctx0" brushRef="#br0" timeOffset="58062.956">11278 3802 593 0,'0'0'123'0,"0"0"-42"16,0 0-12-16,0 0-24 0,0 0-9 16,0 0-25-16,-9 70 18 15,3-28 3-15,3-2-20 16,3-5-1-16,4-6-10 15,12-6-1-15,4-7 2 16,3-7 0-16,0-8-2 16,-1-1-5-16,-4-11-8 15,-6-12-3-15,-7-4 5 16,-5-5-6-16,0 4-17 16,-12 7 24-16,-4 6-1 15,0 11 5-15,-4 4-5 16,-1 0-6-16,1 12-23 15,4 3 20-15,9 3-22 16,7-3-46-16,6-7-106 0,31-8-162 16</inkml:trace>
  <inkml:trace contextRef="#ctx0" brushRef="#br0" timeOffset="59117.942">13799 2634 814 0,'0'0'84'16,"0"0"-43"-16,0 0-41 15,0 0-12-15,0 0 12 16,0 0 1-16,0 25 29 0,0-21-16 16,0-3-1-16,0-1-1 15,0 0 17-15,0 0 1 16,8-4-14-16,7-14 2 16,7-9-8-16,6-7-10 15,-3 3-7-15,-3 3-3 16,-8 11 8-16,-8 9 2 15,-3 6 0-15,-3 2-8 16,3 0-1-16,0 0-2 16,3 7 8-16,0 1-2 15,-2 1 1-15,1-1 2 16,0-5 2-16,0 1 0 0,3-3 3 16,4-1-2-1,0 0 11-15,6 0-11 16,0-8 8-16,0-2-7 0,-6 5-2 15,-6 3-3-15,0 2 3 16,-3 12-22-16,-1 14 22 16,-2 8 5-16,0 5 9 15,0 1-9-15,4-6-5 16,5-9-23-16,8-8-54 16,5-16-84-16,5-7-166 15</inkml:trace>
  <inkml:trace contextRef="#ctx0" brushRef="#br0" timeOffset="59758.314">14563 2663 387 0,'0'0'388'15,"0"0"-321"-15,0 0-49 16,0 0 43-16,0 0-1 16,0 0-19-16,51-75-21 15,-30 45 2-15,1-3-16 16,2 0-5-16,-5-1 0 15,1 2 2-15,-3-1-2 16,-6 3-1-16,-3 4 0 0,-5 9-1 16,-1 4 1-16,-2 8-4 15,0 4-1-15,0 1-14 16,-5 0 11-16,-8 13-5 16,0 2 12-16,0 5-5 15,1-1 6-15,2 5 0 16,4 3-1-16,0 5 3 15,0 2 0-15,3 2 2 16,3-1-2-16,0-3-1 16,0-5 1-16,0-4 1 15,0-4 3-15,0-7-12 16,1-4 2-16,1-5-24 16,-2-3-52-16,3 0-21 0,-2-15 13 15,-1-8-387-15</inkml:trace>
  <inkml:trace contextRef="#ctx0" brushRef="#br0" timeOffset="60582.715">14641 2619 920 0,'0'0'16'0,"16"-59"-6"15,-3 29-10-15,1-3-1 16,-1-1-19-16,-3-1-13 16,0 1 12-16,0 3 20 0,-1 4 1 15,-4 7 2-15,0 11 22 16,-2 4-2-16,-3 5-15 16,1 0-7-16,-1 0-28 15,2 0 5-15,0 0 18 16,0 5 0-16,0 0 4 15,-2 3-5-15,0 4 6 16,0 3 2-16,0 1 9 16,0 6 15-16,-1 0-10 15,-2-1 9-15,1 1-15 16,2-5 2-16,0-5-8 16,0-3 0-16,3-5-4 0,8-4 1 15,8 0 5 1,8-16-2-16,5-9-4 0,2-5 0 15,-1 4-14-15,-9 7 9 16,-9 7 5-16,-9 9 0 16,-3 3 0-16,-3 2-6 15,0 14-1-15,0 6 7 16,-2 3 13-16,2-3-3 16,0-4-2-16,4-5-7 15,12-1 0-15,7-4 12 16,6-7-7-16,1-1-2 15,6 0 6-15,-1-12-10 16,1-3 3-16,-6-2-3 0,-9 2-7 16,-7 6 5-16,-9 3 1 15,-5 6 1-15,0 0-4 16,-17 1-12-16,-9 13 15 16,-5 3 1-16,0 2 0 15,7-2 5-15,11-4 0 16,6-5-5-16,7-4-1 15,0-1-6-15,4-3 1 16,11 0 0-16,5 0 6 16,4-10 0-16,-2-2-1 15,-5-1-19-15,-10 2 5 16,-4 2 15-16,-3 3-3 0,-3 2-6 16,-10 4-12-1,-1 0-25-15,0 0 39 16,4 0 3-16,6 0 4 0,4 1 0 15,0 4-12-15,10 0 12 16,14 2-9-16,13-5 9 16,11-2-2-16,11 0-38 15,1-4-104-15</inkml:trace>
  <inkml:trace contextRef="#ctx0" brushRef="#br0" timeOffset="61004.136">15694 2164 909 0,'0'0'10'16,"0"0"-10"-16,0 0-28 15,0 0 19-15,0 0 5 16,0 0 4-16,24 11 0 15,-12 1 19-15,-2 6 3 16,-1 3 0-16,-5 1-9 16,-4 5-3-16,-2 1-3 15,-16-1-1-15,-3 0 1 0,0-4-2 16,3-5-4 0,7-8-1-16,7-2-3 15,4-8-21-15,0 0 6 16,2 0 18-16,12-8 0 15,6 0 7-15,-2 3 11 0,-1 5 1 16,-1 0-12-16,-1 0-6 16,-1 3 5-16,-1 4-6 15,-1 1 0-15,-1-2-2 16,1 0-42-16,1-5-29 16,3-1-18-16,5-7-49 15,4-12-251-15</inkml:trace>
  <inkml:trace contextRef="#ctx0" brushRef="#br0" timeOffset="61288.586">16015 2146 696 0,'0'0'33'16,"-66"21"-29"-16,30 0 16 16,4 2 21-16,11-4-13 15,12-4-12-15,9-3-16 16,5-2-1-16,19-2 1 15,12-2 6-15,7-3 14 16,2-1-3-16,-4 1 10 16,-11 2-18-16,-10 2-6 15,-10 3 0-15,-9 3-3 16,-1 7-3-16,-19 7 3 0,-17 6 27 16,-11 1-16-16,-6 4 1 15,0 0-12-15,2-1-2 16,7 2-97-16,1-1-32 15,0-5-300-15</inkml:trace>
  <inkml:trace contextRef="#ctx0" brushRef="#br0" timeOffset="61513.022">15182 2898 884 0,'0'0'83'15,"0"0"-81"-15,86-5-2 0,-13-8 10 16,14-7 8 0,11 1-1-16,6-3-7 0,3 1-6 15,3-1 5-15,-5 2-9 16,-3-1 0-16,-7 1-43 16,-13 2-35-16,-11 4-28 15,-16 6-44-15,-19 6-233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4:27.048"/>
    </inkml:context>
    <inkml:brush xml:id="br0">
      <inkml:brushProperty name="width" value="0.05292" units="cm"/>
      <inkml:brushProperty name="height" value="0.05292" units="cm"/>
      <inkml:brushProperty name="color" value="#00B050"/>
    </inkml:brush>
  </inkml:definitions>
  <inkml:trace contextRef="#ctx0" brushRef="#br0">5586 5532 347 0,'0'0'87'0,"0"0"-78"0,0 0 17 16,0 0 27-16,0 0-29 16,0 0-5-16,0 0-5 15,-13-27 14-15,13 27 1 16,0 0-9-16,0 0-9 16,0 0-7-16,0 0-4 0,0 0-2 15,2 0 0-15,9 0 2 16,7 0 0-16,5 1-1 15,1 1 1-15,2-2 0 16,2 0 3-16,1 0-1 16,1 0 0-16,4-2-1 15,0-3-2-15,1 1-9 16,-2 0-36-16,-4 2-26 16,-1 2-47-16,-1 0 5 15,-2 0-135-15</inkml:trace>
  <inkml:trace contextRef="#ctx0" brushRef="#br0" timeOffset="5791.017">7800 6475 298 0,'0'0'66'0,"0"0"-47"16,0 0 18-16,0 0 10 16,0 0-6-16,0 0 9 0,0 0-32 15,-7-7 0-15,7 7-6 16,0 0-12-16,0 0 3 16,0 0-1-16,0 0 8 15,0 0-10-15,3 0 1 16,6 0-1-16,6 0 20 15,2 0 2-15,2 0-7 16,1 0-8-16,0 0 2 16,-1 0-4-16,-2 0-2 15,0 0 1-15,-4 0-3 16,-2 0 10-16,-2 0-5 16,-2 0-6-16,-2 0 1 15,-3 0-2-15,-1 0-5 0,0 0 1 16,-1 4-19-1,5-1-28-15,-2 2-131 16,-1-2 80-16</inkml:trace>
  <inkml:trace contextRef="#ctx0" brushRef="#br0" timeOffset="7895.801">14929 6378 244 0,'0'0'102'16,"0"0"-51"-16,0 0-44 15,0 0 10-15,0 0 18 16,0 0 21-16,-1 0-6 16,1 0-23-16,0 0 7 15,0 2-16-15,0-2-4 16,0 0-14-16,0 0 0 16,0 0-2-16,11 0 2 15,6 1 4-15,9-1-3 16,4 1 3-16,7-1-8 15,4 0 9-15,5 0-6 0,0 0 2 16,2 0-1-16,-4 0 0 16,-3 0-7-1,-5 0 7-15,-4 2 1 0,-2 1 0 16,-6 1 6-16,-3-1-7 16,-2 0 1-16,-2 1-2 15,-5-2 0-15,-2 1 0 16,-2-1 1-16,-3-1 3 15,-1 0 1-15,1 0 5 16,-3 1 7-16,0-2-2 16,-2 1-7-16,0 0-7 0,0-1 5 15,0 0-3-15,0 0-2 16,0 0 0-16,0 0-4 16,1 0-4-16,4 1-17 15,4-1 4-15,3 0-37 16,0 0-128-16,1 0-107 15</inkml:trace>
  <inkml:trace contextRef="#ctx0" brushRef="#br0" timeOffset="12249.377">9439 7238 89 0,'0'0'309'0,"0"0"-264"16,0 0-34-16,0 0-11 16,0 0-1-16,0 0-5 15,0 0 1-15,-23 0-2 16,17 0-6-16,-1 0-33 16,2 0 26-16,-2 0-25 15,-2 0-144-15</inkml:trace>
  <inkml:trace contextRef="#ctx0" brushRef="#br0" timeOffset="13620.624">8741 7302 85 0,'0'0'94'15,"0"0"-55"-15,0 0 32 16,0 0-18-16,0 0-14 16,0 0-7-16,66-15 3 15,-48 12 3-15,3-2-6 16,3 1-10-16,3 1 5 16,5-3 2-16,5 3-16 15,4 0 0-15,7 1-3 0,4 2 13 16,2 0-5-1,7-2-14-15,4 1 23 0,5-1-9 16,5-1-8 0,3 3-5-16,1 0 12 0,-1 0-13 15,-1 0 1-15,0 0 24 16,1 0-17-16,3 0-4 16,2 0-3-16,1-4-5 15,-2 1-6-15,-2-2 6 16,-3 0 2-16,-2 0-2 15,-1 0 0-15,-5 2-1 16,-5 0 7-16,-5 1-4 16,-5 2 0-16,-6 0-2 15,-9 0 0-15,-2 0 0 0,-5 0 0 16,-3 2 3-16,-6 2 6 16,-4 0-8-16,-5 1-2 15,-4-2-2-15,-5 1 3 16,-3-2 0-16,0 0 0 15,-2-2-1-15,0 0 1 16,0 0 1-16,0 0-1 16,0 0 3-16,0 0-2 15,0 0-1-15,0 0-4 16,0 0-9-16,0 0-26 16,2 0-43-16,5 0-69 15,3 0-97-15</inkml:trace>
  <inkml:trace contextRef="#ctx0" brushRef="#br0" timeOffset="14978.107">12406 7023 525 0,'0'0'0'0,"0"0"-4"16,0 0-15-16,0 0-16 15,0 0 27-15,0 0-4 16,48 0 11-16,-38 0 1 16,1 2 6-16,2 0 1 15,1 1 4-15,2 2 17 16,0 0 3-16,1 2-21 16,3 0 6-16,0 1-8 15,4 0-6-15,0 1 1 16,3 1-3-16,1-1 1 15,0 0-9-15,2-3 13 0,6 0-5 16,6 1 0-16,3-2 8 16,6-2-14-16,0 0 6 15,1-3 0-15,2 2 0 16,2-1-1-16,0-1-3 16,2 3 3-16,3-1 1 15,-2 0 0-15,3 1-7 16,2 1 5-16,0 0-2 15,0-1-4-15,1 0 7 16,3 1-10-16,5-2 2 16,-2 0 5-16,-1 0-10 15,-1 0-10-15,1 1-2 16,-1 0-43-16,-1 0-100 0,-2 0-3 16</inkml:trace>
  <inkml:trace contextRef="#ctx0" brushRef="#br0" timeOffset="16250.4">22752 6649 368 0,'0'0'1'16,"0"0"5"-16,0 0-5 0,0 0 10 16,64 51-10-16,-51-31 1 15,-1 3 18-15,-5 3-3 16,-5 4 23-16,-2 5-15 15,-2 2 25-15,-17 2-26 16,-11 2-9-16,-11-2 7 16,-11-1-5-16,-9-3-16 15,-7-2 7-15,-7-3-8 16,-7-3-6-16,-9-4-6 16,-12-3-36-16,-11-6-89 15,-4-5-14-15,-5-6-61 16</inkml:trace>
  <inkml:trace contextRef="#ctx0" brushRef="#br0" timeOffset="17722.157">12218 6464 144 0,'0'0'122'0,"0"0"-114"16,0 0 26-16,0 0 10 16,0 0-30-16,0 0 50 15,-14-45-27-15,12 39 24 16,1 1-2-16,-1 2-44 16,0 2 38-16,2 0 14 15,-2 1-28-15,0 0-14 16,-1 0-15-16,-4 0-3 0,-3 0-7 15,-7 0 6-15,-3 0-2 16,-3 0-4-16,2 0 15 16,0 0-15-16,2 2 1 15,5 1 7-15,-1 0 0 16,3 2-3-16,3-1-5 16,2 2 5-16,2-2-5 15,-6 4-5-15,1 5 5 16,-3 2-2-16,-1 5 5 15,1 4-6-15,2 1-5 16,-1 7 8-16,1 1 2 16,3 1-2-16,0 1 2 0,4-4-7 15,3-4 5-15,1-1 0 16,0-3 0-16,1 1-2 16,9 1 2-16,2 2-3 15,3 1 6-15,3 1-3 16,2 0 1-16,2-1 0 15,0 2 3-15,2-4-7 16,2 2 3-16,1-4-4 16,3-1-11-16,3-4-15 15,1-4-28-15,4-3-15 16,3-5-66-16,-4-6-59 16</inkml:trace>
  <inkml:trace contextRef="#ctx0" brushRef="#br0" timeOffset="18316.375">12493 7179 48 0,'0'0'483'0,"0"0"-473"16,0 0 3-16,71-11 20 15,-33 11-11-15,4 0 6 16,4 0-9-16,6 1 17 16,3 6-24-16,5-1 7 15,1 0-8-15,-1-1 0 16,-3-4-11-16,-5-1-4 15,-6 0-1-15,-7 0-5 16,-11-3-1-16,-11-3-35 16,-8-3-49-16,-9-3-82 0</inkml:trace>
  <inkml:trace contextRef="#ctx0" brushRef="#br0" timeOffset="18574.856">12743 7158 614 0,'0'0'29'0,"0"0"-26"16,0 0 4-16,87 9 26 15,-41-9-1-15,5 0-25 0,2 0 8 16,-2-6 0-16,1 0-13 15,1 0-2 1,0 0-7-16,-1 0 7 0,-4 3-13 16,-6 0-76-16,-10 3-106 15,-10-5-153-15</inkml:trace>
  <inkml:trace contextRef="#ctx0" brushRef="#br0" timeOffset="19724.781">12876 7131 434 0,'0'0'131'16,"0"0"-86"-16,0 0-38 15,0 0-4-15,0 0-3 0,0 0 0 16,47-5 0-16,-23 5 0 15,2 0 14-15,-1 0-13 16,1 0-1-16,1 0 0 16,2 0-7-16,-1 0-13 15,-1-1-47-15,-4-2-44 16,-5 2 56-16,-9-1-128 16</inkml:trace>
  <inkml:trace contextRef="#ctx0" brushRef="#br0" timeOffset="20025.511">12744 7091 374 0,'0'0'1'0,"0"0"32"16,0 0 12-16,98-19 56 15,-55 15-28-15,4 1-34 16,-1-3-19-16,-2 4-17 16,0-1 3-16,-2 1-1 15,4-2-5-15,0 3-16 0,-2-1-38 16,-2 1-101-16,-11-1-9 15</inkml:trace>
  <inkml:trace contextRef="#ctx0" brushRef="#br0" timeOffset="43041.03">764 6798 371 0,'0'0'13'16,"0"0"51"-16,0 0-9 16,0 0-32-16,0 0 41 15,0 0-12-15,-32-54-37 16,30 48 8-16,0 0 1 0,-1 4 2 16,3 2-14-16,-2 0-4 15,2-1-8 1,0 1-10-16,0-1 9 0,0 1-14 15,2-1 7-15,13-3 0 16,2-1 7-16,8-5 2 16,3-2-1-16,-1-3 3 15,-2 0 0-15,-3 0-3 16,-5 2 1-16,-4 0 0 16,-3 4-1-16,-4 0-9 15,1 0-24-15,-5-1-35 16,3 1-33-16,-5-1 25 15,0 1-1-15,0-1 18 16,-12 2 15-16,2-3 44 16,-4 2 2-16,-1 1 27 0,3 1-9 15,-3-2 4-15,6 2 30 16,0 0-19-16,6 3 8 16,3 2 6-16,0 1 21 15,0-1-69-15,0 1-1 16,0-1-1-16,12 0-20 15,2 0 19-15,8 0 2 16,1 2-7-16,0 0 7 16,-3 0 0-16,-3 4-4 15,-7 3 1-15,-4 4-10 16,-3 2-3-16,-3 5 16 16,-5 3 9-16,-14 3 12 0,-2 6-4 15,-3 0 14-15,3 0-29 16,7 2 4-1,10-2-6-15,4-1-79 0,0-7-116 16</inkml:trace>
  <inkml:trace contextRef="#ctx0" brushRef="#br0" timeOffset="66560.221">1855 8059 524 0,'0'0'11'0,"0"0"-19"16,0 0 9-16,0 0-1 0,0 0 0 16,0 0 13-16,-67-1 1 15,55 5 30-15,-4 4 7 16,3 3-13-16,-7 4-20 16,-1 7-5-16,-3 4-1 15,-2 4-5-15,1 4 1 16,0 5 2-16,2 3 10 15,5 0 4-15,4 0-16 16,6-6 4-16,6-3-12 16,2-2-1-16,0 1 0 15,12-1 0-15,11 4 1 16,8-2 7-16,6 1-2 16,7-1 0-16,13-2-2 0,11-3 4 15,12-2-1 1,12-2-4-16,10-2 5 0,1-2-7 15,7-1-19-15,8 2-36 16,4 0-30-16,0 4-129 16,-4 1 36-16</inkml:trace>
  <inkml:trace contextRef="#ctx0" brushRef="#br0" timeOffset="68218.239">17792 8028 368 0,'0'0'8'0,"0"0"5"16,0 0 14-16,0 0-6 16,0 0 9-16,66-48 21 15,-47 42 39-15,0 3-12 16,0-1-57-16,0 2 8 15,-3 2 0-15,2 0-7 16,2 2-21-16,0 8 0 16,2 2 14-16,3 1-15 15,1 3 0-15,-2 0 16 16,1 4-16-16,0 2 6 0,-3 5-4 16,-1 7-2-16,-4 3 1 15,-2 3 1-15,-8-1 0 16,-1 0 4-1,-4-1-6-15,-2-1 0 0,0 0 7 16,0 1-5-16,0 0 2 16,-8-1 1-16,-2 1 2 15,-5-1 2-15,-3 3-2 16,-6 1-7-16,-4 1 4 16,-4-3 9-16,-3-1-11 15,-3-3 5-15,-4-2-6 16,-4-1 2-16,-3-2 3 15,1-3 3-15,0 0-5 16,-1-3-4-16,-1 0 0 16,-8-1 1-16,-4 0-1 0,-3-3-22 15,-6 0-43-15,-3-5-93 16,-4-8-222-16</inkml:trace>
  <inkml:trace contextRef="#ctx0" brushRef="#br0" timeOffset="69349.888">6957 9116 116 0,'0'0'33'16,"0"0"50"-16,63 0-2 16,-22 0-31-16,14 0-12 15,10-8-13-15,8 1-3 16,4-3 2-16,4 2-14 0,2-1 9 15,2 0-14 1,2-1-4-16,-3 3 4 0,-5-2-2 16,-4 3 1-16,-9 0-4 15,-6 3 0-15,-9 0-24 16,-7 2-32-16,-15 0-97 16</inkml:trace>
  <inkml:trace contextRef="#ctx0" brushRef="#br0" timeOffset="70418.215">10752 8972 274 0,'0'0'205'0,"0"0"-205"16,0 0 0-16,0 0 0 16,0 0 0-16,65 0 0 15,-37 6 12-15,4-2 21 16,13-1 18-16,9 0 17 0,11 1-45 16,12-2-1-16,10 0-21 15,10-1 7-15,10 2 3 16,5-2-5-16,3 1-1 15,5-2 6-15,1 0-8 16,3 0 19-16,6 0-19 16,-3 0-3-16,1 0 4 15,-6-4-3-15,-7-1-2 16,-8 3 1-16,-7-4 0 16,-10 1 0-16,-9 0-1 15,-7-1 1-15,-13 1-7 16,-10 1-18-16,-14 2-5 15,-13 2-46-15,-16 0-68 0,-8 0-72 16</inkml:trace>
  <inkml:trace contextRef="#ctx0" brushRef="#br0" timeOffset="70788.904">11678 8967 513 0,'82'0'0'0,"25"0"-4"15,16 0-22 1,21 3-17-16,13-3 11 0,10 0-2 15,13 0 25-15,7 0 9 16,9-2 18-16,3 1 28 16,-2-2-28-16,0 2-9 15,-8 1 15-15,-4 0-3 16,-7 0 3-16,-10 9-22 16,-13 2-2-16,-12 3-2 15,-19 1-15-15,-16 1-41 16,-12-1-2-16,-19-2-12 15,-16-1-33-15,-13-2 15 16,-18-1-33-16</inkml:trace>
  <inkml:trace contextRef="#ctx0" brushRef="#br0" timeOffset="71210.004">14219 8987 690 0,'0'0'9'15,"126"-4"-5"-15,-37 4-1 16,11 0-6-16,17 0 8 15,6 2-11-15,12 3 12 16,9-2-12-16,3 0 12 16,1-2-7-16,-1-1 1 15,-2 0 0-15,-4 0 4 16,0 0 3-16,-6 0 0 16,-6 2-7-16,-10 2 0 15,-12 0 4-15,-14 1 1 16,-18 2-9-16,-13-1 12 15,-16 4-13-15,-17 0 5 0,-12 0-11 16,-14 1-56-16,-3 0-103 16,-11 1 60-16,-16-4 67 15,-6-1-85-15,-4-6-76 16</inkml:trace>
  <inkml:trace contextRef="#ctx0" brushRef="#br0" timeOffset="71384.038">16256 9039 789 0,'0'0'5'0,"0"0"2"16,81-6-7 0,-31 6-4-16,4 6-28 0,4 4-32 15,-1 1-79-15,4-8-126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6T04:25:55.410"/>
    </inkml:context>
    <inkml:brush xml:id="br0">
      <inkml:brushProperty name="width" value="0.05292" units="cm"/>
      <inkml:brushProperty name="height" value="0.05292" units="cm"/>
      <inkml:brushProperty name="color" value="#00B050"/>
    </inkml:brush>
  </inkml:definitions>
  <inkml:trace contextRef="#ctx0" brushRef="#br0">20143 6777 220 0,'0'0'53'16,"0"0"29"-16,0 0-48 16,0 0 27-16,0 0 21 0,0 0-53 15,0 0-11-15,0 0-11 16,-10-8 6-16,10 8 6 15,0 0-15-15,0 0-2 16,0 0 9-16,0 0-10 16,0 0 4-16,0 0-4 15,4 0-1-15,9 0 4 16,6 0 0-16,7 4-3 16,4 3-2-16,6 2 6 15,0 0-3-15,4 2-2 16,1-1-1-16,1-2 1 15,3 1 7-15,3-2-6 16,-2-1-1-16,0 0 0 16,-3-3 0-16,-4-1 0 0,-6-2 15 15,-6 0-8 1,-3 0 9-16,-3 0-2 0,-3 0 3 16,-6 0-6-16,-3 0 0 15,-6-1-1-15,-1 0 11 16,-2-1-1-16,0 0-8 15,0-1 1-15,0 3 8 16,0 0-10-16,0 0-8 16,0 0 2-16,0 0-5 15,0 0 0-15,0 0-23 16,0 0-15-16,0 0-30 0,0 0-70 16,-5 0-180-16</inkml:trace>
  <inkml:trace contextRef="#ctx0" brushRef="#br0" timeOffset="516.685">20400 6816 549 0,'0'0'46'0,"0"0"-42"15,0 0-3-15,95-3 10 16,-52 3-6-16,4 0 13 16,0 0-9-16,-4 3-1 0,-4 0-8 15,-6 0 0 1,-2-1-1-16,-4-2 1 0,-2 0 14 16,-5 0-3-16,-5 0 2 15,-4 0-7-15,-7 0-5 16,-2 0 11-16,-2-1-12 15,0-1 1-15,0-1 7 16,0-1-6-16,-2 0 1 16,-1 2-2-16,-1 1-2 15,2 0 1-15,2 1-5 16,0 0-7-16,-1 0-30 16,1 0-54-16,0 0-7 15,-3 0-27-15,0 2-83 16</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5:27.737"/>
    </inkml:context>
    <inkml:brush xml:id="br0">
      <inkml:brushProperty name="width" value="0.05292" units="cm"/>
      <inkml:brushProperty name="height" value="0.05292" units="cm"/>
      <inkml:brushProperty name="color" value="#FF0000"/>
    </inkml:brush>
  </inkml:definitions>
  <inkml:trace contextRef="#ctx0" brushRef="#br0">3324 3795 0,'0'25'94,"-25"0"-79,25 0 17,0-1-32,-24 1 78,24 0-63,0 0 17,0 0-17,24-1-15,1 1 16,-25 0 15,0 0-31,0 0 16,25-25-1,-25 24 1,25 1 0,0 25 109,-1-25-110,1-25 1,0 49 15,-25-24-15,0 0-1,25-25-15,-25 25 16,25-1 0,-1 1-16,1 25 15,-25-25 1,25-25-16,-25 24 15,0 1 17,25-25-17</inkml:trace>
  <inkml:trace contextRef="#ctx0" brushRef="#br0" timeOffset="2178.9">10542 5755 0,'0'24'93,"25"-24"-93,25 0 16,-1 0-16,26 0 16,49 0-16,-25 0 15,25 0-15,-25 0 16,25 0-16,50 0 16,-25 0-16,-25 0 15,-25 0-15</inkml:trace>
  <inkml:trace contextRef="#ctx0" brushRef="#br0" timeOffset="4168.415">16992 5655 0,'49'0'78,"-24"-24"-62,25 24-1,24 0-15,50 0 16,50 0-16,-26 0 16,-23 0-16,48 0 15,-24 0-15,25 0 16,-75 0-16,-50 0 16,26 0-16</inkml:trace>
  <inkml:trace contextRef="#ctx0" brushRef="#br0" timeOffset="6439.655">6549 6722 0,'25'0'110,"-1"0"-95,1 0-15,50 0 16,24 0-16,-25 0 16,1 25-1,-1 0-15,-49-25 16</inkml:trace>
  <inkml:trace contextRef="#ctx0" brushRef="#br0" timeOffset="15910.39">3895 13767 0</inkml:trace>
  <inkml:trace contextRef="#ctx0" brushRef="#br0" timeOffset="18476.833">5978 14833 0</inkml:trace>
  <inkml:trace contextRef="#ctx0" brushRef="#br0" timeOffset="22825.977">1861 9872 0,'0'75'31,"0"-26"-15,0 26 0,49-50-16,-24 49 15,25 0-15,-50-49 16,0 25-16,25-25 15,24-1-15,-24 1 16,25 25-16,-1-1 16,1 1-16,24-25 15,-24-25-15,24 25 16,-24-25-16,24 0 16,25 0-16,-49 0 15,24-25-15,-24 25 16,49-25-1,-49 0-15,24 0 16,-24 1-16,-25-1 16,0 25-16,-1-25 15,1 0 1,-25 0 0,0 1-16,25-1 15,0 0-15,-25-25 16,25 50-16,-25-24 15,0-1-15,0 0 32,0 0-17,0 50 110,0 25-125,24-1 16,-24 1-16,25-1 16,-25 1-16,25 0 15,0-1-15,24 26 16,1-1-16,-25-24 15,24-1-15,1 1 16,0-1-16,-1 1 16,1 0-16,-25-26 15,24 1-15,-49 0 16,50-25-16,-1 0 16,1 0-16,0 0 15,-1 0 1,1 0-16,0 0 15,49 0-15,0 0 16,0 0-16,0 0 16,1-25-16,-51 25 15,-24-25-15,49-24 16,-24 24-16,-25 0 16,24-24-16,-24 24 15,0 0-15,25-25 16,-1 1-16,1-1 15,-25 1-15,24 24 16,-24 0-16,-25 0 16,25 0-16,0 25 15,-25-24-15,25-1 16,-1 0-16,1 0 16,0 0-1,-25 1 16,25 24-31,0 0 125,-1 49-109,1 1-16,0-1 16,25 1-16,-26 24 15,26-24-15,0 24 16,-1-24-16,26 0 16,-26 24-16,1-24 15,-1-26-15,-24 26 16,50-25-16,-51 0 31,1-25-31,0 0 31,0 0-31,0 0 16,49 0-16,-49-25 16,0 25-16,0 0 15,-1-25-15,-24 0 16,25-24-16,0-1 15,-25 25-15,25-24 16,0 24-16,-1 0 31,-24 0-15,25 0-16,0-24 16,-25 24-16,25 0 15,-25-24 1,25 24-1,-25 0-15,0 0 16,24 0-16,-24-24 16,50-26-16,-25 26 15,0 24 1,-25 0-16,24 0 16,-24-24-16,25 24 15,-25 0-15,25 25 453,-25 25-421,0 0-17,0 0-15,25-1 16,-25 1-1,0 0-15,0 25 16,0-26-16,25 1 16,-1 0-16,-24 49 15,0-49-15,0 25 16,25-25-16,-25-1 16,25 26-16,-25 0 15,0 24-15,25-24 16,-25-26-1,0 26-15,0 24 16,0 26-16,0 24 16,25 0-16,-1 25 15,1 49-15,0-24 16,-25-26-16,25 1 16,-25 0-16,25-25 15,-1-25-15,-24 1 16,25-26-16,-25-24 15,0-1-15,25 1 16,0-1-16,-25 26 16,0-1-16,25 1 31,-25-26-31,0 1 16,25 0-16,-25-1 15,0 1 1,0-25-16,0-1 15,24 1-15,-24 0 16,0 25-16,0-26 16,0 1-16,25-25 15,-25 25-15,0 0 157,0 0-142,0-1 1,0 1-16,0 0 15,0 0-15,0 0 16,0-1 0</inkml:trace>
  <inkml:trace contextRef="#ctx0" brushRef="#br0" timeOffset="28422.005">6673 10195 0,'0'25'31,"0"-1"-31,0 26 16,49-25 0,-49 0-16,0 24 15,25-24-15,0 25 16,25-1-16,-1 26 15,1-1-15,-1-24 16,1-1-16,-50-24 16,50 0-16,-1 0 15,-24-25-15,25 24 16,-1-24 0,-24 0-16,25 0 15,-1 0-15,-24 0 16,0 0-16,-25-24 15,50-1-15,-1 0 16,1 0-16,-25-24 16,24 24-1,26-25-15,-51 1 16,26-1-16,0 25 16,-26-24-16,26-1 15,-25 0-15,-25 26 16,25-1-16,-1 0 15,1 0 1,0 25-16,-25-25 31,25 25-15,0-24 0,-25-1-1,0 50 220,0-1-204,0 1-16,0 0-15,0 25 32,0-26-17,0 26-15,0 0 16,0-1-16,0 1 16,0 24-16,0 25 15,0 1-15,0 24 16,0-25-16,0 0 15,0 0-15,0 25 16,0-24-16,0-1 16,24 0-16,-24 0 15,0 0-15,0-24 16,0-1-16,25 50 16,-25-24-1,0-1-15,25 25 16,0-25-16,0 25 15,24 50-15,1 24 16,0-24-16,-26-1 16,1-49-16,0 0 15,-25-24-15,0-26 16,0 25-16,25 0 16,0 1-16,-1-1 15,1 0-15,-25-24 16,25 24-16,-25-50 15,0 26-15,25-26 16,-25 1-16,0 0 16,25-1-16,-25-24 15,0 0-15,0 0 16,0-1-16,24-24 16</inkml:trace>
  <inkml:trace contextRef="#ctx0" brushRef="#br0" timeOffset="33263.676">1836 17338 0,'0'25'31,"0"25"-15,0 24-16,0-24 15,0 0-15,-25-1 16,25 26-16,-25-51 15,25 26-15,0 0 16,0-26-16,0 1 16,0 0-16,0 0 140,0-75-62,0 1-78,0-26 16,0 1-16,0 24 16,0-24-16,0 24 15,0 0-15,0 1 16,0-1-16,0 25 16,0 1-16,0-1 15,0 0 1,25 25 187,0 0-187,0 0-16,24 0 15,26 0-15,49 0 16,25 0-16,24 0 15,1 0-15,49 0 16,-24 0-16,49 0 16,49 0-16,-49 25 15,-24-25-15,24 25 16,24 24-16,-48-24 16,49 25-16,-1 24 15,-48-49-15,24 25 16,-50-26-16,1 1 15,-1-25-15,-24 0 16,24 0-16,0 0 16,-24 0-16,0 0 15,-1 0-15,-24 0 16,0 0 0,0 0-16,24 0 15,-48 0-15,48 0 16,-24 25-16,25 0 15,-26-25-15,26 25 16,0-1-16,-1 1 16,51-25-16,-1 25 15,25-25-15,99 0 16,-24 0-16,24 0 16,25 0-16,-50 0 15,-24 0-15,-75 0 16,-24 0-16,-1 0 15,-24 0-15,24 0 16,-49 0-16,0 0 16,25 0-16,-1 0 15,26 0-15,-1 0 16,25 0-16,1 0 16,-1 0-16,0 0 15,25 0-15,50 0 16,24 0-16,1 0 15,-1 0-15,-74 0 16,0 0-16,25 0 16,-25 0-1,-25 0-15,-24 0 16,-26 0-16,1 0 16,0 0-16,-1 0 15,-49 0-15,0 0 16,-24 0-16,-26 0 15,0-25-15,1 25 16,-1 0-16,1 0 16,-26-25-16,26 25 15,-1 0-15,0-24 16,1 24-16,-1-25 16,50 25-16,-24-25 15,-1 0-15,0 25 16,-25 0-16,26 0 15,24-25-15,0 25 16,0-24-16,0 24 16,0 0-16,-25-25 15,25 0-15,0 25 16,0-25-16,-25 0 16,25 25-16,-25 0 15,1-25-15,-26 25 16,-24 0-1,24 0-15,1 0 16,-1 0-16,25 0 16,-49 0-16,24 0 15,25 0-15,25 0 16,25 0-16,0 0 16,25 0-16,-1 0 15,-49 0-15,25 0 16,-50 0-16,-49 0 15,0 0-15,-26 0 16,1 0-16,0 0 16,0 0 124,-25 25-124,25 0 0,-1 0-16,1 25 15,-25-1-15,0-24 16,0 0-16,0 0 15,0-1-15,0 26 16,0 0-16,0 24 16,0-49-16,0 24 15,0-24-15,0 0 16,0 0 0,0 0-1,0-1 16,0 1 79,-25-25-110,-24 0 15,-26 0-15,-24 0 16,0 0-16,-25 25 16,-25-25-16,25 25 15,0-25-15,25 0 16,0 0-16,24 0 16,-24 25-16,25-25 15,-1 0-15,1 0 16,24 0-16,-24 0 15,49 0-15,0 0 16,-24 0 0,-26 0-1,50 0-15,-74 0 16,-25 0-16,0 0 16,-25-25-1,-24 25-15,-26 0 16,-49 0-16,25 0 15,24 0-15,26 0 16,-1 0-16,1 0 16,-1 0-16,-25 0 15,26 0-15,-1 0 16,1 0-16,-1 0 16,-24 0-16,-1 0 15,1 0-15,-26 0 16,26 25-16,-25-25 15,24 0-15,-24 24 16,25-24-16,-1 25 16,-24 0-16,0 0 15,24-25-15,1 25 16,24-25-16,25 0 16,-24 0-16,49 0 15,0 0-15,0 0 16,0 0-16,24 0 15,-24 0-15,-24 0 16,24 0-16,-25 0 16,0 0-16,-25 0 15,50 0 1,-49 0-16,49 24 16,-50-24-16,25 25 15,0 0-15,-24 0 16,-26 0-16,26-1 15,-1-24-15,0 25 16,1 0-16,-26 0 16,26 0-16,24-25 15,-50 25-15,51-25 16,-1 0-16,-25 0 16,50 0-16,-25 0 15,0 0-15,-24 0 16,-1 0-16,25 0 15,-24 0-15,-26 0 16,-24 0-16,0 0 16,24 0-16,-49 0 15,25 0-15,0 0 16,24 0-16,-24 0 16,0 0-16,24 0 15,-24 0-15,25 0 16,-26 0-1,1 0-15,25-25 16,-1 25-16,26 0 16,24-25-16,0 25 15,25-25-15,0 25 16,0-50-16,25 26 16,0 24-16,-25-50 15,0 25-15,-25 0 16,25-24-16,-25 24 15,0-25-15,0 26 16,25-26-16,-25 25 16,0 0-16,25-24 15,0 24-15,0 0 16,25 0-16,0-24 16,0 24-16,-25 25 15,25-50-15,-1 26 16,1 24-16,-25-50 15,0 25-15,0 0 16,0 1-16,25 24 16,24-25-16,1 25 15,0-25-15,49 25 16,-25 0-16,-24 0 16,-1-25-1,50 25 1,-24 0-16,-1 0 15,25 0-15,1 0 79,-1 0-64,0 0-15,0 0 16,0 0-16,1 0 15</inkml:trace>
  <inkml:trace contextRef="#ctx0" brushRef="#br0" timeOffset="36690.238">2828 17363 0,'0'25'0,"0"0"16,0 24-16,-25 51 15,25-26-15,0 1 16,0-1-16,-25-49 15</inkml:trace>
  <inkml:trace contextRef="#ctx0" brushRef="#br0" timeOffset="37397.147">2158 17413 0,'0'25'15,"0"-1"1,0 26 31,25-50 93,0 0-140,49 0 16,1 0-16,-26 0 16,-24 25-16,25-25 15</inkml:trace>
  <inkml:trace contextRef="#ctx0" brushRef="#br0" timeOffset="38261.861">3374 17562 0,'25'25'15,"-1"-25"1,-24 24-1,0 1-15,0 25 16,0-25 0,0-1-16,0 26 15,0-25 1,-49 0-16,123-25 125,-24 0-109,-25 0-16,49 0 15,25 0-15,-49 0 16,-25 0-16</inkml:trace>
  <inkml:trace contextRef="#ctx0" brushRef="#br0" timeOffset="39463.176">4936 17636 0,'-49'0'110,"24"25"-48,25 0-46,-25-25-1,25 49 1,0-24 0,0 25-1,0-25 1,0-1-16,0 26 16,0-25-16,0 0 15,0-1-15,25-24 31,0 0-31,0 0 16,-1 0 0,1 0 15,0 0-31,0 0 47,-25-24-32,0-1-15,0 0 32,0 0-1,-25 25 16,0 0-32,0 0-15,-24 0 16,49 25 0,0 0-1</inkml:trace>
  <inkml:trace contextRef="#ctx0" brushRef="#br0" timeOffset="42508.894">6648 17735 0,'-25'0'31,"25"25"-16,-25-25 1,1 0-16,-1 0 16,0 0-1,0 25-15,0 0 16,25 0 15,0-1-15,0 1-1,0 0 1,0 0 0,0 0-16,25-25 15,50 49 1,-51-49-16,1 0 16,50 0-16,-26 0 15,-24 0-15,25 0 16,-50 25 78,0 25-79,0-26-15,0 51 16,0-26-1,0-24 1,-50 0-16,25 0 16,0 0-16,1 24 15,-1-24-15</inkml:trace>
  <inkml:trace contextRef="#ctx0" brushRef="#br0" timeOffset="50238.974">124 8781 0,'0'49'16,"25"-49"-1,-25 25 1,25-25-16,25 25 16,-26 25-16,1-50 15,0 0-15,0 0 16,24 24 0,-24 1-16,0-25 15,25 25 1,-26 25-16,1-50 15,0 25-15,25-25 16,-1 0-16,1 0 219,-25 0-219,24 0 15,-24 0 48,0 0-32,0 0-15</inkml:trace>
  <inkml:trace contextRef="#ctx0" brushRef="#br0" timeOffset="51474.328">769 8731 0,'0'25'109,"25"0"-93,0 0-16,25-25 15,-50 49 1,49-24-16,-24 0 16,0 0-1,-25-1 1,0 1 15,0 0-15,25-25-16,-25 25 15,0 0 1,0 0 0,0-1-1,-25 26 17,25-25-17,0 0 1,-25-1-16,0 1 15,0-25 1,25 25 0,-24 0-1,-1-25 32</inkml:trace>
  <inkml:trace contextRef="#ctx0" brushRef="#br0" timeOffset="53418.547">695 14461 0,'0'-25'62,"49"25"-46,-49 25-16,25 0 16,25 25-16,-25-26 15,49 51 1,-24-50-1,24 24 1,-24-24-16,-1 25 16,-24-50-16,0 0 15,-25 24 63,25-24-62</inkml:trace>
  <inkml:trace contextRef="#ctx0" brushRef="#br0" timeOffset="54363.715">1117 14362 0,'0'-25'47,"24"25"-16,26 25-31,0 25 16,-1-26-16,1 1 15,-50 0 1,25 25 0,-1-26-16,-24 26 15,25 0 1,-25-26 15,25-24-31,-25 25 31,0 25-15,0-25 0,-25 49-1,0-74 1,1 50-16,-1-26 16,0-24-16,25 25 15,-25-25-15,0 25 31,1-25-15,-1 0-16,0 25 16,25 0-16,-50-1 15,26-24-15,-1 25 16,0-25 0</inkml:trace>
  <inkml:trace contextRef="#ctx0" brushRef="#br0" timeOffset="56734.957">1637 16073 0,'-24'0'94,"-26"0"-78,-24 0-1,49 0-15,-25 0 16,-24 0 0,24 0-16,25 0 15,-24 0-15,-26 0 16,26 0-16,24 0 47,0 0-32,0 0-15,-24 25 16,24-25 0,-25 25-1,26-25 1,-1 25-1,0 24 1,0-49-16,0 25 16,0-25-1,25 25 1,-49 25-16,-1-26 16,25 51-16,-49-1 15,74 1-15,-50-50 16,26-1-16,24 1 15,-25 0-15,25 0 16,0 0-16,0-1 16,0 1-1,-25 0 1,25 25 0,0-1-16,0-24 15,0 0-15,0 24 16,0 1-16,0 0 15,25-26 1,0 26 0,24-25-16,1 49 15,-50-24 1,25-25-16,24 24 16,1 26-1,-25-51 1,24 1-16,-24 0 15,0 0-15,0 0 16,0-25 0,-1 25-1,1-1 79,0-24-78,0 0-1,0 0 1,-1 0-16,1 0 62</inkml:trace>
  <inkml:trace contextRef="#ctx0" brushRef="#br0" timeOffset="57795.658">1092 17289 0,'25'0'141,"-1"0"-141,51 74 15,-26-24-15,-24-25 16,25-25-16,-25 24 15,-1 1-15,1-25 16,-25 25 0,25 0 15,-25 0 47,0 0-78,0-1 16,0 1-16,-25 25 15,-24-1 1,24-49-16,-25 0 16,1 25-16,-26-25 15,50 25 1,1-25-16,-1 0 15,0 0 1,0 0 0,0 25 46,-24-25-62,24 49 16</inkml:trace>
  <inkml:trace contextRef="#ctx0" brushRef="#br0" timeOffset="73051.78">2208 13246 0,'25'0'94,"0"0"-79,24 0-15,1 0 16,-25 25-16,-1-25 16,1 0-16,0 0 31,0 0-31,0 0 16,-25 24-16,24-24 31,1 0-16,-25 50-15,25-50 16,0 0-16,24 25 16,-24-25-1,0 0-15,49 25 16,1-1-16,-26-24 16,1 0-16,25 25 15,-51-25-15,1 0 31,0 0-31,0 0 32,24 25-32,1-25 15,-25 0 1,49 0 0,1 0-16,-1 0 15,0 0-15,-24 0 16,-25 0-16,24 0 15,-24 0-15,0 0 16,25 0-16,-26 0 16,1 0-16,0 0 15,25 0 1,-26 0-16,1 0 16,0 0-16,0 0 15,25 0 1,-26 0-16,1 0 15,0 0-15,0 0 16,0 0-16,24 0 16,-24 0-1</inkml:trace>
  <inkml:trace contextRef="#ctx0" brushRef="#br0" timeOffset="74217.857">3994 13072 0,'25'25'93,"24"24"-93,-24-24 16,74 50-16,-74-75 16,25 25-1,-25 24-15,24 1 16,-24-1-16,25 1 16,-26-50-1,26 25 1,-50 0-1,25-25 17,-25 24-17,0 1-15,0 0 16,0 25 0,0-1-1,0 1-15,0-25 16,-50 24-16,25 1 15,25-25 1,-24-1-16,-1 1 16,0 0-1,0 0 1,0-25 46,1 0-62</inkml:trace>
  <inkml:trace contextRef="#ctx0" brushRef="#br0" timeOffset="82373.874">18033 14412 0,'0'24'109,"0"1"-109,0 0 16,0 49-16,0-49 15,0 0 1,0 25 0,25-26 15,25-24-16,-25 0-15,-1 0 16,1-24-16,0-1 16,0-25-1,0 25-15,-25 1 16,0-1-16,0 0 16,0 0-1,-25 25 48,0 0-48,0 0 1,0 0 0,25 25-1,0 0-15,0 24 16,0-24 171,-49 25-171,49-25 0,0-1-1,0 26 1,0-25 15,74-25-31,-24 0 16,-1 0-16,26-50 15,-26 1-15,-24 49 16,-25-25 15,0 0-15,0 0-1,-25 25-15,1-25 16,-1 25-16,0 0 31,0 0-15,25 25 0,0 0-1,-25 25-15,25-1 16,0-24-1,0 0 1,0-50 47,0 0-48,0 0-15,0 1 16,0-1-16,-24-25 15,-1 50 17,0 0-17,0 0 1,25 25 0</inkml:trace>
  <inkml:trace contextRef="#ctx0" brushRef="#br0" timeOffset="92508.073">16446 9674 0,'-25'0'16,"0"0"-16,25 25 15,0-1-15,0 1 16,0 0-16,25 25 16,0-1-16,-25 1 15,25-25-15,-1-1 32,-24 1-32,25-25 15,0 0 1,25 0-1,-1 25-15,1-25 16,0 25-16,24-25 16,-24 0-16,24 0 15,25 25 1,-24-25-16,24 25 16,-50-25-16,26 24 15,-50-24 16,-1 0-15,1 0-16,0-24 16,0-1-1,0 0 1,-1 25-16,1-25 16,0 25-16,25-25 109,-26 0-93,-24 50 249,-24 25-265,24-25 16,0 24-16,0 1 15,0 0-15,0-26 16,0 1 0,0 25-1,0-25 1,0-1 46,0 1-46,0 0 78,0 25-79,24-26 1,1 1 0,-25 25-16,0-1 15,25-24 1,-25 25 0,25-1-1,-25-24 1,0 25-16,0-25 15,25 24 1,-25 1 0,25-1-16,-25 26 15,24-50 1,-24-1-16,25 1 47,-25 0-47,0 0 656,25 25-656,0-1 16,-25 1-16,25-1 15,-25 51-15,24-1 16,1 0-16,0 25 16,0-25-16,-25 0 15,25 25-15,-1-49 16,-24-1-16,25-24 15,-25-25-15,25 24 16,-25 1-16,0-25 31,0 0-15,0-1-16,25 26 16,-25-25-16,0 0 15,0 24-15,25-24 16,-25 0-16,24 0 15,-24-1-15,0 1 16,0 0 0,25 0-1,-25 0 1,0-1 0,0 1-1,0 0 32,25 0-31,-25 0-16,0-1 15,0 1-15,0 0 16,0 25 0,0-26-16,0 1 15,0 0-15,25 0 31,-25 0-31,0 0 16,0 24 0,0 1-1,0-25-15,0-1 16,0 1-16,0 0 16,0 0-16,0 0 15,0-1-15,0 1 16,0 0-1,25 0-15,-25 24 16,24 1 0,-24-25-1,0 0-15,0-1 63,0 26-48,0-25 1,0 0-16</inkml:trace>
  <inkml:trace contextRef="#ctx0" brushRef="#br0" timeOffset="102056.315">1985 9947 0,'49'-25'62,"51"25"-46,148-25-1,-50 25 1,50-25-16,0 25 16,75-49-16,-100-1 15,-74 25-15,-50 25 16,50 0-1,74 0-15,-25 0 16,-24 0-16,0 0 16,-50 0-16,-25 0 15,-49 0-15,24 0 16,-49 0-16,24 0 16,-24 0 15,50 0-31,49 0 15,74 0-15,25 0 16,0 0-16,-24 0 16,24 0-16,75 0 15,-100 0-15,-49 0 16,-124 0-16,25 0 16,49 0-16,99 0 15,-24 0-15,49 0 16,25 0-16,-49 0 15,-1 0-15,-49 0 16,0 0 0,-1 0-16,1 0 15,-25 0-15,50 0 16,0 0-16,24 0 16,-74 0-16,50 0 15,-1 0-15,-24 0 16,25 0-16,-1 0 15,-24 0-15,25 0 16,-50 0-16,50 0 16,-26 25-16,26 0 15,24 0-15,-24-1 16,0-24-16,24 0 16,-24 0-16,-1 0 15,1 25-15,24 0 16,-24-25-16,-25 0 15,0 0-15,24 0 16,-24 0-16,0 0 16,-25 0-16,25 0 15,0 0-15,-50 0 16,50 0-16,-25 0 16,0 0-16,0 0 15,-50 0-15,1 0 16,-51 0-1,1 0-15,0 0 16,25 0-16,-26 0 16,1 0-16,0 0 15,49 0-15,26 0 16,24 0-16,0 0 16,25 0-16,-25 0 15,-50 0-15,-24 0 16,24 0-16</inkml:trace>
  <inkml:trace contextRef="#ctx0" brushRef="#br0" timeOffset="59657.227">19819 6846 0,'0'-25'62,"-25"50"-46,25 25-16,0-25 15,0 24-15,0 1 0,0 24 16,0-24 0,0 24-16,0-24 15,-24-25 1,24 24-1,0-24 1,0 0 0,0 0-1,0-1-15,0 1 16,0 25 0,0-25-1,-25-1 16,25 1 1</inkml:trace>
  <inkml:trace contextRef="#ctx0" brushRef="#br0" timeOffset="60201.476">19472 7392 0,'0'0'0,"0"49"16,0 1 0,-50-25-16,50 24 15,0-24-15,0 0 16,0 0-16,0 24 16,0-24-16,0 0 15,0 0-15,0 0 16,0-1 15,50-24 0,-25-24-31,0-1 16,-1-25-16,1-24 16,25-1-16,-1-49 15</inkml:trace>
  <inkml:trace contextRef="#ctx0" brushRef="#br0" timeOffset="65425.055">3671 7491 0,'25'0'15,"25"25"17,-50 0-17,0-1-15,0 1 16,0 0-16,0 25 16,25-26-1,-1 51-15,1-26 16,-25 1-16,0 24 15,25-74 79,25-49-78,-26 24-1,-24 0 1,25 0 0,25-49-16,24-25 15,-49 74-15,25 0 32,-50 0-32,25 50 78,24 0-78,1 49 15,-1-24-15,1 0 16,0 49 0,24 0-16,0-24 15,-24-1-15,-25-24 16,0-50-1,-1 0 79,51 0-78,-26-50-1,51-24-15,-1-1 16,25 25-16,0-24 16,-25 0-16,25 24 15,25-24-15,49 24 16,-24 0-16,0 26 16,-1-1-16,-49 0 15,25 25-15,-74 0 16,-1 25-1,-24 0 1,-26 24 0,26 1-16,-25 49 15,24 0-15,-24 25 16,0 0-16,0 0 16,0-49-16,-25-50 15,24-25 63,1 0-62,0-50-16,0-24 16,49-26-16,26-49 15,-26 25-15,25-24 16,-24 73-16,-1 1 15,-49 24-15,0 50 47,24 0-47,-24 25 16,25 49-16,-1-24 16,1 0-16,-1 24 15,26 25 1,-26-24-16,1 24 15,-25-25-15,0 1 16,-25-26-16,0-24 47,25-25-16,-1 0-15,26-49-16,74-26 15,0-24-15,50-25 16,24-25-16,50-49 16,25 49-16,-50 0 15,-49 50-15,-1 24 16,-49 26-16,-49 24 16,-50 25-16,24 0 15,-24 0-15,25 0 16,-25 50-16,-1-1 15,51 1-15,-1 74 16,1-25 0,-26 25-16,26 25 0,-26-25 15,-24-25 1,-25-124 62,25-24-78,24-26 16,51-49-16,48 0 15,-24 0-15,50-25 16,0 50-16,-25 25 16,74-25-16,-50 24 15,-24 25-15,-25 26 16,-24 24-16,-1 0 15,50 0-15,-1 74 16,-24 1-16,-24-26 16,-51 1-16,1-1 15,-25 26-15,24-1 16,26 1-16,-51-1 16,26 0-16,-50-49 15,25 0-15,0-25 63,0 0-48,49-50 1,25-49-16,50-25 16,0 25-16,0-50 15,24 25-15,-24 0 16,25 25-16,-50 24 15,-50 51-15,-49 24 16,25 0-16,-26 0 16,1 0-16,25 24 15,-25 26-15,-1-25 16,26 49-16,24 1 16,-24-26-16,24 26 15,1-1-15,-50-24 16,-1-25-16,1-1 15,0-24 1,0 0 0,0 0-1,49-24-15,1-51 16,73 1-16,-24-1 16,75-24-1,-26 0-15,-24 24 16,-99 51-16,24 24 31,-24 0-15,0 49-16,-1 1 15,26 74-15,-1-25 16,25 25-16,0-25 16,1 25-16,-26 25 15,0-74-15,-24-26 16,-50 1-16,25-50 31,-25 25-31,25-25 16,-1 0-16,1-25 15,50-50-15,24-24 16,25-25-16,0 0 16,0 0-16,25-25 15,-50 50-15,-25 25 16,-24 49 15,-50 0-15,74 25-16,-24 25 15,0 24 1,24 26-16,-24-26 16,-26-24-16,1 0 15,0 0-15,0 0 16,0 0-1,0 24 1,-1-24-16,1 0 78,-25 0-62,25-1-16,-25 1 15,0 0 1,25-25-16,-25 50 16,49-26 77,-24 26-93,25-25 16,-1 24 0,-24 1-1,0-25-15,-25 0 16,25-1-16,0 1 62,-1-25-62,-24 25 16,0 0-16,25 49 16,0-74-16,-25 25 15,25 25-15,0-1 313,-25-24-298,24 0-15,-24 49 16,0 25-16,0 26 16,0 73-16,0-24 15,0-1-15,0 50 16,0-24-16,0 24 16,0 25-16,0 0 15,-24 50-15,24-25 16,0-25-16,0 25 15,-25-25-15,0-25 16,25-25-16,-25 1 16,25-1-1,0-24-15,0-50 16,0 25-16,0-25 0,-25-25 16,25-25-1,0-49-15,0 0 31,-24-25-31,24 25 16,0 0-16,0-1 31,0 1-15,0 0 0,0 0-16,0 0 15,0 24 1,0 1-16,0-1 15,0-24-15,0 0 16,0 0 0,0 0-1,0-1 32,0 1-47,0 0 16,0 25-16,0-1 15,0-24 1,0 25 0,0-25-16,0 24 15,0-24-15,0 0 16,0 0-16,0-1 31,0 1-15,24 0-1,-24 25 1,0-26-16,0 1 16,0 0-1,0 0-15,0 0 16,25-25 62,-25-25-62,0 0-1</inkml:trace>
  <inkml:trace contextRef="#ctx0" brushRef="#br0" timeOffset="66179.088">18703 13295 0,'0'75'31,"0"-26"-15,0-24 0,0 0-1,25 25 1,-25-26-16,0 26 15,25-25-15,-1-25 16,26 0 47,-25 0-63,0 0 15,49-50 1,-24 25-16,-1 1 15,1-26-15,-25 25 16,-25 0-16,25 25 16,-1-49-1,26 49 63,24 74-78,-24 1 16,-50-51-16,25 26 16,0-25-16,-1 24 15,1-49 1</inkml:trace>
  <inkml:trace contextRef="#ctx0" brushRef="#br0" timeOffset="67697.174">22225 6846 0,'0'25'15,"0"0"-15,0 0 16,25 24-16,-25 1 16,50 24-16,-25 75 15,24-50-15,-24 25 16,0 0-16,0-49 16,-25-1-16,24 0 15,-24-49-15,25 0 31,-25 25 79,0-26-95,0 1 1,0 0 0</inkml:trace>
  <inkml:trace contextRef="#ctx0" brushRef="#br0" timeOffset="68389.061">22275 7714 0,'-25'0'32,"25"25"-32,0 0 15,0 0-15,0-1 16,0 1-16,25 0 16,0 0-16,-25 0 15,0-1-15,25-24 47,-1 0-31,1 0-1,0 0-15,0 0 16,24-49-16,-24 24 16,25-25-16,-25 1 15,-1-26-15,26 1 16,-25 0-16,0-26 15,-1 1-15,1 99 16,-25-49-16</inkml:trace>
  <inkml:trace contextRef="#ctx0" brushRef="#br0" timeOffset="74870.182">2506 7888 0,'0'-50'109,"74"-24"-109,0-25 16,1-25-16,24-25 16,25 25-16,-25 25 15,25-1-15,-24 1 16,-76 99-16,1-49 15,74 24-15,-74 25 16,50 0-16,-51 0 16,51 0-16,24 74 15,25 1-15,-25-1 16,25 0-16,-99-24 16,25 24-16,24-24 15,1 49-15,-26 0 16,-24-49-16,0 0 15,-25 24-15,25 0 16,-1-49-16,-24 25 16,25-50 31,0 0-32,-25-25-15,50-74 16,-1 0-16,26-25 15,24-25 1,0 25-16,25 0 16,-25 25-16,25 24 15,-74 50-15,-50 1 16,25 24 0,24 24-1,-24 26-15,25 24 16,-1 1-16,51 49 15,-51 0-15,26 0 16,-51-50-16,26-24 16,-25-1-16,0-49 62,-1 0-46,1-24-1,25-1-15,-1-25 16,1 1-16,24-1 16,-24 25-16,25 0 15,-26 1-15,1 24 16,-1 0-16,-24 0 16,0 24-16,25 1 15,-26 25 1,1-1-16,50 26 15,-1 24-15,0 0 16,-49-74-16,25 25 16,-50-26-16,25-24 15,-1 0-15,1 0 16,0 0-16,25 0 16,24-74-16,0 24 15,51-49-15,23-25 16,26-25-16,74-24 15,0 24-15,-74 50 16,-25 0-16,-50 24 16,-50 75 15,-24 0-31,0 25 16,0 25-1,-25-1-15,25 26 16,24 24-16,26-25 15,-51-24-15,1-50 16,0 25-16,0-25 31,24 0-15,1 0-16,0 0 16,49-25-16,25-74 15,25-1-15,0 1 16,24 0-16,-49 24 15,0 26-15,-124 24 16,50-25 0,24 50-1,-24 0-15,-50 25 16,25 0-16,24 25 16,1-1-1,-1 26 1,26-1-16,-75-49 15,25 0-15,0 0 16,-1-25 15,1-25-15,25 0-16,-25 25 16,-1 0-1,1 0 1,0 50-1,25 49-15,-1-25 16,1 50-16,24-25 16,-24 1-16,24-1 15,1-25-15,-51-49 16,26 0 0,0-25-16,-1 0 15,1 0-15,49-50 16,0-24-16,-24-1 15,-1-24-15,-49 99 16,0-49 15,24 49-31,1 24 16,-50 1-16,25 0 16,0 25-16,49 98 15,0 51-15,50-1 16,-24-49-16,-26-25 15,-49-124-15,0 25 32,-1-25-32,1 0 15,0-25-15,49-24 16,1-51-16,24-48 16,25-1-16,0 25 15,-25 49-15,-24 26 16,-50 24-16,-1 25 47,1 0-47,0 25 15,0-1-15,0 26 16,-1-25-16,26 0 16,-25-1-16,0-24 15,24 0-15,26 0 16,-51 0-16,51 0 15,-1-24 1,50-51-16,0-24 16,0 25-16,0-1 15,-24 26-15,-100 24 16,49 0-16,-24 25 16,25 0-16,-1 0 15,1 74-15,-1-24 16,-24 49-16,50 0 15,-1 50-15,1-25 16,24 25-16,0-25 16,-49-49-16,-26-75 15,1 0-15,0 0 16,25 0-16,49-75 16,0-49-16,0-50 15,25 1-15,-25 24 16,1 0-16,-1 25 15,-74 75-15,0 49 16,-1 0 15,1 0-15,0 0-16,25 49 16,-1 1-16,26 24 15,-1-24 1,0-25-16,26-1 15,24 1-15,0-25 16,0 0-16,0 0 16,49-25-16,-24-74 15,0 25-15,-25-25 16,-25-1-16,0 26 16,-24 24-16,-50 26 15,0 24-15,-1 0 16,1 0-16,25 74 15,-1 25-15,1 25 16,0 0-16,49 0 16,-50-25-16,-24-49 15,25-25-15,-1 0 16,1-1-16,0-24 16,24 0-16,25-49 15,25-50-15,25-50 16,25 0-16,-25 0 15,-25 50-15,-75 49 47,-24 50-31,25 25-16,-1 25 16,1 24-16,-1 1 15,26-1-15,-1 25 16,1-49-16,-75-25 15,24-1 1,1-24 0,0 25-16,-25 0 62,0 0-46,25 0-16,25-1 15,-26 26 1,51 24-16,-1 50 16,1-24-16,24 24 15,-25-25-15,25 25 16,-49-99-16,-25 0 16,0-25-16,24 0 15,1 0-15,24-50 16,1-24-1,-1-26-15,1 1 16,-26 50-16,1-1 16,-1 25-1,-24 25 63,0 0-31,0 0-47,24 0 16,26-50-16,-26 1 16,-24 24-16,25 0 15,-25 0 1,-1 1-16,1 24 62,0 0-62,0 0 16,0 0-16,-1 0 16,1 0-16,0-25 46,0 0-30,24-25 0,26 1-16,-1-1 15,-24 25-15,-25 25 63,24 0-48,1 0-15,0 0 16,-1 25-16,1-25 16,-1 25-16,1 0 15,0 24 1,-1 1 0,-24-25-16,0 0 15,0 24-15,-1-24 16,1 0-16,0-25 15,-25 25 79,25-25-94,-25 24 16,0 1-1,0 25 79,0-25-78,0 0-16,0 24 15,0-24-15,0 25 16,0-1-16,0 26 16,0-1-16,0 0 15,0 1-15,0-26 16,0 1-16,0-25 16,0 0 15,0-1-16,0 1 1,0 0-16,0 0 16,0 0-16,0 49 15,0 0-15,0 1 16,0 49-16,0 25 16,0-25-16,0 49 15,0 1-15,0-25 16,25 0-16,-1-25 15,-24 0-15,25 0 16,-25-50-16,0-24 16,0-1-16,0 1 15,0 0-15,0-26 16,0 26-16,0 0 16,0-1-16,0 1 15,0 24-15,0-49 16,0 0-16,0 24 15,0 1 1,-25 0 0,25-25-16,0 24 15,0 1 1,0-1-16,0 1 16,0 0-16,0-26 15,-24 1-15,24 0 16,0 25-16,0-1 15,0-24 1,0 0-16,0 0 16,0 24-1,0-24-15,0 25 16,0 24-16,0-24 16,0-26-16,0 1 15,0 0 1,0 25-16,0-26 15,0 26 1,0-25-16,0 25 16,0-1-1,0 1-15,0-25 16,-25-1-16,25 26 16,0 0-1,-25-50-15,25 49 16,0 1-16,0-25 15,0-1-15,-25-24 16,25 25 0,0 0-1,0 25-15,0-26 16,0 1-16,0 0 16,0 0-16,0 0 15,0-1 16,-25 1-31,1 50 16,24-51-16,0 26 16,-25 0-16,0-1 15,25-24-15,0 0 16,0 0-16,0 0 31,0-1-15,0 1-16,0 0 15,0 25 1,0-1 0,-50 26-16,50-51 15,0 1-15,0 0 16,-49 49-16,49-24 16,0-25-16,-25 24 15,0 26-15,25-1 16,-25-24-16,1-50 15,24 25 17,-25-25-32,0 0 140,25-50-140,-25-24 16,0 24 0,1-49-16,-26 0 15,0-25-15,-24 0 16,49 0-16,-49-25 15,-1 0-15,26 50 16</inkml:trace>
  <inkml:trace contextRef="#ctx0" brushRef="#br0" timeOffset="75221.709">21332 12328 0,'25'50'47,"-25"-26"-31,0 26-1,25-25-15,-25 24 16,0-24-16,25 25 16,-25 24-16,49-24 15,-49-1-15,25-24 32,0 0-32,0 0 15,-25 0-15,25-1 16,-1 1-16</inkml:trace>
  <inkml:trace contextRef="#ctx0" brushRef="#br0" timeOffset="77090.461">22994 13395 0,'0'0'0,"0"24"16,0 1-1,-49 0-15,49 0 16,-25 0-16,-25 24 16,1 1-16,-1-1 15,0 1-15,-24-25 16,24 0-16,1 24 15,-1-24-15,50 0 16,-25 24-16,1-49 16,-1 25-1,25 0 1,0 0 31,0 0-16,-25-25 219,0 0-219,0-25-31</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20.679"/>
    </inkml:context>
    <inkml:brush xml:id="br0">
      <inkml:brushProperty name="width" value="0.05292" units="cm"/>
      <inkml:brushProperty name="height" value="0.05292" units="cm"/>
      <inkml:brushProperty name="color" value="#FF0000"/>
    </inkml:brush>
  </inkml:definitions>
  <inkml:trace contextRef="#ctx0" brushRef="#br0">8831 10021 0,'49'25'62,"-49"25"-30,25-1 15,50-24-1,-51-25-46,1 0 16,0 0 0,25 0-16,-1 0 15,50-74 1,26-1-16,-26 1 16,50-1-16,-75 26 15,-49 49-15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29:30.504"/>
    </inkml:context>
    <inkml:brush xml:id="br0">
      <inkml:brushProperty name="width" value="0.05292" units="cm"/>
      <inkml:brushProperty name="height" value="0.05292" units="cm"/>
      <inkml:brushProperty name="color" value="#FF0000"/>
    </inkml:brush>
  </inkml:definitions>
  <inkml:trace contextRef="#ctx0" brushRef="#br0">19943 3646 0,'0'50'31,"0"0"-15,0-26-16,0 26 15,-24 24-15,24-24 16,-25 24-16,25-24 16,0 0-16,0-26 15,0 1 204,0 0-219,0-50 16,0-24-1,0-51 1,25 1-16,-1 50 15,1 24 32,0 0 0,0 0-47,0 0 16,24 1-1,-49-1-15,50 0 16,-1-25-16,1 25 16,-25 25-16,0-24 15,-1 24-15,1 0 63,0 0-48,-25 24 17,0 26-17,0 0-15,0-25 16,0-1 0,0 1-16,0 0 15,0 25 32,0-26-47,-25-24 31,0 0 1</inkml:trace>
  <inkml:trace contextRef="#ctx0" brushRef="#br0" timeOffset="990.69">20787 3746 0,'0'24'78,"-25"26"-78,0-25 15,25 49 1,0-49-16,-25 0 31,25 0-15,25-1 93,0 1-93,24 50 15,-49-51-31,0 1 16,0 25-1,0-25 32,0-1-31,-24-24-1,-1 0 1,-25 0 0,1 25-16,24-25 15,0 0-15,0 25 16,0-25-16</inkml:trace>
  <inkml:trace contextRef="#ctx0" brushRef="#br0" timeOffset="2784.393">1166 6077 0,'0'25'15,"25"-25"1,0 0-16,-25 25 15,25-25-15,-1 0 16,26 0-16,-25 49 16,24-49 15,-24 25 16,0-25-47,25 0 15,-26 0 17,1 0-32</inkml:trace>
  <inkml:trace contextRef="#ctx0" brushRef="#br0" timeOffset="3651.323">1588 6077 0,'25'25'93,"24"0"-77,-24 0-16,0-1 16</inkml:trace>
  <inkml:trace contextRef="#ctx0" brushRef="#br0" timeOffset="22068.108">769 7268 0,'-25'0'62,"75"0"-31,0 25-31,-25-1 16,24 1-16,-24-25 16,0 50-16,24-50 15,26 25-15,24 24 16,-74-49-1,0 0-15,24 0 16,-24 0-16,25 0 16,-26 0-16,1 0 15,0 0-15,0 0 16,49 25 0,-24-25-16,-1 25 15,-49 0-15,50-25 16,24 24-16</inkml:trace>
  <inkml:trace contextRef="#ctx0" brushRef="#br0" timeOffset="23090.743">1340 7268 0,'25'0'47,"-1"0"-32,1 0 1,0 0-16,-25 25 16,50-1-16,49-24 15,-50 50-15,-24-50 16,0 0 0,25 25-16,-26-25 31,1 25 31,-25-1-46,0 1 0,0 0-1,0 0-15,0 24 16,0-24 15,0 25-15,0-1-16,0-24 15,0 25-15,0-25 32,0-1-17,0 1-15,-25 0 16,1-25-16,-1 50 15,0-26 1</inkml:trace>
  <inkml:trace contextRef="#ctx0" brushRef="#br0" timeOffset="24710.905">670 5730 0,'25'0'31,"24"0"-15,-49 25 0,25-1-16,0 1 15,0 25-15,25-25 16,-26 0-1,1-1 1,0 1-16,25 0 16,-26-25-16,-24 25 15,25 0-15,0-25 16,49 24-16,-49-24 16,0 0 15,0 25-16,0-25 1,-1 0-16,-24 25 16,25-25 31,0 0-32,49 0-15,-74 25 0,50-25 16,-25 0-1,0 0 1,-1 0-16,1 49 109,0-49-109,0 0 16,-25 25-16,25-25 31,-1 25-31,1-25 16,0 0 93,0 25-93,-25-75 171</inkml:trace>
  <inkml:trace contextRef="#ctx0" brushRef="#br0" timeOffset="26326.021">1365 5804 0,'0'25'187,"24"0"-171,1 25 0,0-26-1,0 1-15,24 0 16,-49 0-1,25 0 1,-25-1 0,25-24-1,0 25 1,0 0 0,-25 0 15,24 0 16,-24-1 0,25 1-47,0-25 15,0 25 79,0 0-78,-25 0-1,0-1 1,0 1-16,0 0 15,0 0 48,0 0-47,-25-25 30,0 24-46,0 26 16,0-50-16,1 0 16,-1 0-1,0 0 1,0 0 0,-24 25 77,24 0-93</inkml:trace>
  <inkml:trace contextRef="#ctx0" brushRef="#br0" timeOffset="32493.56">1489 10344 0,'24'0'110,"26"24"-110,24-24 31,-24 0 0,24 0-31,125 0 16,49 0-16,-74 0 15,-1 0-15,1 0 16,-50 0-16,-50-24 16,-24-1-16,-25 25 15,0 0-15,-1 0 47,1 0-47,0 0 16,25 0 15,-26 0-31,26 0 16,-25 0-1,0 0-15,49 0 16,0 0-1,-49 0 1,0 0-16</inkml:trace>
  <inkml:trace contextRef="#ctx0" brushRef="#br0" timeOffset="41857.066">4316 12601 0,'25'0'312,"0"0"-281,0 0 1,0 0-32,-1 0 15,26 0-15,0 0 16,-26 0 218,1 0-218,25 0-1,-1 0-15,-24 0 422,0 0-390</inkml:trace>
  <inkml:trace contextRef="#ctx0" brushRef="#br0" timeOffset="-43206.637">3250 4366 0,'49'0'0,"1"0"16,0 0-16,24 24 15,124-24-15,50 25 16,-74-25-16,149 0 16,73 0-16,51 0 15,24 0-15,25 0 16,-124 0-16,25 0 15,50 0-15,-1 0 16,-24 25-16,-50 0 16,-50-25-1,51 25-15,-1-1 0,0-24 16,-124 0 0,74 0-16,-49 0 15,-75 0-15,75 50 16,25-25-16,-124-25 15,24 0-15,0 0 16,-98 0-16,24 0 16,-25 0-16,0 0 15,-74 0-15,0 0 16,0 0-16</inkml:trace>
  <inkml:trace contextRef="#ctx0" brushRef="#br0" timeOffset="-38566.598">819 5804 0,'25'0'16,"0"25"15,-25 0-31,0 0 16,24 24-16,1-24 15,0-25-15,0 25 16,0 0-16,-1-25 15,-24 25 1,25-1-16,-25 1 16,50-25-16,-25 25 15,-1 0-15,1 24 16,0-24 0,0 0-1,0 25 1,-1-26-16,1 1 15,0 0-15,-25 0 16,25-25-16,0 0 16,-25 25 31,49-25 46,-24 24-77,0-24-16,0 0 16,-1 0-1,1 0 1,0 0-1,49 0 17,-49 0-17,0 0 1,0-49 125</inkml:trace>
  <inkml:trace contextRef="#ctx0" brushRef="#br0" timeOffset="-37230.221">1241 5730 0,'-25'0'47,"25"25"-1,25 24-30,-1-24 0,1 0-16,0 0 15,0 0-15,0-1 0,-1 1 16,26 25 0,-25-25-16,0 24 15,-1-49-15,1 25 16,0 0-16,0 0 15,0-1-15,-1 1 16,-24 0 0,25 0-16,0 0 15,0-1-15,-25 1 16,25 25-16,-1-50 16,-24 25-16,0-1 15,25 1 1,-25 0-16,0 0 15,0 0-15,0-1 47,0 1-15,0 0-17,-25 0 79,1 0-78,-1-25-16,0 0 15,0 0-15,-24 0 16,24 24-16,-25 1 15,-24-25-15,-1 25 16,26-25-16,-26 25 16,26-25-16,-1 25 15</inkml:trace>
  <inkml:trace contextRef="#ctx0" brushRef="#br0" timeOffset="-36029.765">372 7392 0,'0'-25'0,"25"25"32,0 0-32,0 0 15,0 0 1,-1 25-16,26-25 16,0 0-16,-26 25 15,26-1-15,-25-24 16,0 0-1,24 0-15,51 50 16,-26-25-16,25-25 16,25 25-16,0 24 15,-49 1-15,24-25 16,-25-1-16,-24 1 16,24 25-16,-24-50 15,-25 0-15,24 25 16,1-25-1,-25 0-15,0 0 16,-1 0 0,1 0-16,25 0 31,-1 0-15,-24 0-1,0 0-15,-25-25 141,0 0-141,-25-25 15,0 50 1</inkml:trace>
  <inkml:trace contextRef="#ctx0" brushRef="#br0" timeOffset="-34974.203">1563 7243 0,'25'25'62,"24"0"-46,-24-25-16,0 0 16,0 24-1,0 1-15,-1-25 16,1 0-16,50 25 16,-26 49-16,-24-74 15,50 50-15,24 24 16,-74-74-16,-25 25 15,24 0-15,26 25 16,-50-26 0,50 1-1,-26 25-15,26-25 16,-50-1 0,50 26-16,-50-25 31,24 0-16,-24-1-15,0 1 16,0 0 0,0 25-16,0-1 15,0 1 1,0-25-16,-24 24 16,-1-49-16,0 25 15,0 0 1,25 0-16,-49-25 15,24 0 1,-25 0 0,25 0-1,-49 0-15,0 25 16,-26-1-16,1-24 16,25 25-16,49-25 15</inkml:trace>
  <inkml:trace contextRef="#ctx0" brushRef="#br0" timeOffset="-30815.178">2853 10517 0,'0'25'109,"0"0"-93,0 24-16,0 51 16,0-26-16,0 50 15,0 25-15,0 25 16,0-1-16,-25 1 15,0 24-15,25-24 16,-25-1-16,1-48 16,24-26-16,0 25 15,0 25-15,0-25 16,0 24-16,0 1 16,0 0-1,-25 0-15,0-25 16,25 50-16,-25-26 15,25-24-15,-25 0 16,25 0-16,-24-24 16,24-26-16,0 25 15,0 1-15,-25 24 16,25-25-16,-25-25 16,0 25-16,0-24 15,25-26-15,0 26 16,0-26-16,0 1 15,0 0-15,-24-26 16,24 26-16,-25-25 16,25 0-16,0 0 15,0-1 1,0 1-16,0 0 16,0 0-16,0 0 31,-25-1-31,25 1 0,0 0 15,0 25-15,0-26 16,0 26 0,0 0-16,0-26 15,0 1 1,-25 0-16,25 0 16,0 0-1,0-1 1,0 1-1,0 25 1,0-25 0,0-1-1,0 1 1</inkml:trace>
  <inkml:trace contextRef="#ctx0" brushRef="#br0" timeOffset="-27642.846">2828 10393 0,'25'25'156,"-25"0"-156,0 0 31,0-1-31,0 1 16,0 25 31,0-25-32,0-1 1,0 1 31,0 0-31,0 0-1,0 0 1,0-1-1</inkml:trace>
  <inkml:trace contextRef="#ctx0" brushRef="#br0" timeOffset="-23306.939">2431 15949 0,'0'25'141,"0"0"-126,0 0-15,0 24 16,0-24-16,0 0 16,0 0-1,0 24 17,-25-24-17,1 0 1,24 0-16,0 0 15,0-1 1,0 1-16,0 25 31,-50-25-15,50 0 0,0-1 15,0 1-16,0 0 1,-25 0-16,25 24 16,-25 1 15,25-25-31,0 0 16,0-1-1,-24-24 32,24 25-47,-25 0 31,25 0-31</inkml:trace>
  <inkml:trace contextRef="#ctx0" brushRef="#br0" timeOffset="-21704.959">1836 16594 0,'0'-24'16,"25"73"47,-25-24-48,49 25 1,1-1-16,-25-24 15,0 25-15,-1-1 16,26 1-16,-25-1 16,24 1-16,-49-25 15,0 0-15,50-1 16,-50 1 0,0 0 109,25-50-110,74-49 1,-49-1-16,49 1 15,-50 0-15,26-1 16,-50 50-16,-1-24 16,26-1-1,-25 1-15,0-1 16,-1 50-16,1-74 16,25-1-1,-25 25 1,-1 26-1,-24-1 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0:30.0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9451 3274 0,'50'25'172,"49"-25"-157,0 50-15,75-26 16,49 1-16,-50-50 16,26 25-16,-1-24 15,-49-1-15,0 25 16,-75 0-16,-24 0 16</inkml:trace>
  <inkml:trace contextRef="#ctx0" brushRef="#br0" timeOffset="1715.8">2109 11137 0,'0'-25'16,"74"25"0,-49 0-16,25 0 15,-1 0-15,1 0 16,49 0-16,25 0 15,25 0-15,-50 0 16,0 0-16,-74 0 16,25-49 187,-50 24-188,25 25-15,24-50 16,-24 50-16,0-24 16,24-1-16</inkml:trace>
  <inkml:trace contextRef="#ctx0" brushRef="#br0" timeOffset="5928.067">15553 10021 0,'0'25'78,"0"0"-78,0 0 16,0 24-16,0 1 15,0-25-15,0 24 16,0-24-16,0 25 15,0-26-15,0 1 16,0 25-16,0-1 16,0 1-16,0 0 15,25-26 110,-1-24-109,76 0-16,24 0 16,49-24-16,26 24 15,98-25-15,76-25 16,48 1-16,1-1 15,74 25-15,50 0 16,-25 1-16,-25-1 16,0 0-16,-50 0 15,26-24-15,-125 24 16,-149 0-16,1 0 16,-1 25-16,25-49 15,-24 49-15,-100-25 16,25 0-16,-74 25 15,24 0 1,25 0-16,-24 0 16,-1-25-16,-24 25 15,-25 0 126,-25-25-141,49 25 16,-49-25-16,25 1 15,25-1-15,-1-25 16,-24 1-16,25-1 15,-26 0-15,1-24 16,25 0-16,-1-1 16,1-24-16,-25 49 15,0 1-15,-1-1 16,-24 25 0,-24 25 140,-1 0-156,-50 0 15,-73 0-15,-1 0 16,-25 0-16,-74 25 16,-124 25-16,-25-25 15,-49 24-15,24 1 16,100-1-16,24 1 16,75-25-16,24 0 15,75-25-15,0 0 16,0 0-16,0 0 15,0 0-15,-50 0 16,1 0-16,-26 24 16,1 1-1,-50 0-15,0 25 16,25-50-16,24 24 16,1 1-16,24 0 15,50 0-15,-25-25 16,0 25-16,25-1 15,-24-24-15,24 25 16,24-25-16,-49 25 16,25 0-16,50-25 15,49 0 1,0 0-16,1 0 16,-1 0-1,-50 25 1,26-25-1,-1 0-15,1 0 16,-51 24-16,26 1 16,49-25-1,0 0 454,1 0-469,-26 0 16,0 0-16,-24 25 15,49-25 1,-25 0-16</inkml:trace>
  <inkml:trace contextRef="#ctx0" brushRef="#br0" timeOffset="7435.524">16049 9723 0,'0'25'47,"0"0"-47,-25 0 16,25 0-16,0 24 16,0 1-1,0-1-15,0 26 16,0-25-1,0-1-15,0-24 16,0 25-16,0-1 16,0-24-16,0 0 15,0 0-15,0-1 16,0 1-16,0 0 16,0 0-1,0 0 1,0-1-1,0 1 1,0 0 0,0 0-16,0 0 15,0-1 1,0 1-16,0 0 16,0 0-1,0 0 32</inkml:trace>
  <inkml:trace contextRef="#ctx0" brushRef="#br0" timeOffset="9899.277">15305 10988 0,'49'-24'110,"-24"-1"-110,25 25 15,-25-25 1,-1 0-16,1 0 15,0 25-15,-25-24 16,0-26 15,0 25-15,25 0-16</inkml:trace>
  <inkml:trace contextRef="#ctx0" brushRef="#br0" timeOffset="17088.18">15925 10740 0,'-25'0'16,"25"25"0,0 0-16,-25 25 15,25-1-15,-24 1 16,24-25-16,-25 24 16,25 1-16,-25-50 15,25-25 141,0 0-140,0-24 0,0 24-1,0 0-15</inkml:trace>
  <inkml:trace contextRef="#ctx0" brushRef="#br0" timeOffset="17598.993">15801 10815 0,'25'0'16,"0"0"15,24 0-15,1 0-1,-25 0 1,-1 25 15,1-1-15,0 1-16,-25 0 15,0 25 1,25-26 15,-25 1 1,0 25-32</inkml:trace>
  <inkml:trace contextRef="#ctx0" brushRef="#br0" timeOffset="23887.128">15627 12477 0,'-25'0'32,"25"25"-17,0 24 1,0 26-16,0-51 16,0 26-16,0 0 15,0 24-15,0-24 16,0 24-16,0-24 15,0-1-15,0-24 16,0 0 0,25-25 109,-25-25-125,0-25 15,25-24-15,0-25 16,0-25-16,24 25 16,-24-1-16,0 26 15,-25 24-15,25 26 16,0-1 109,-1 0-110,26 0 1,49 0 0,75-24-16,74 24 15,50 0-15,-1 0 16,26 25-16,-75 0 16,-50 0-16,1 0 15,-1 25-15,0-25 16,-24 0-16,0 0 15,-50 0-15,49 0 16,26 0-16,24 0 16,25 0-16,0 0 15,-25 0-15,-49 0 16,0 0 0,-1-25-16,26 25 0,-1-25 15,1 1 1,-1 24-16,-24 0 15,-1-25-15,-24 0 16,0 25-16,-25 0 16,-25 0-16,25 0 15,0 0-15,25-25 16,25 25-16,24-25 16,25 1-16,-49 24 15,-25-25-15,-25 0 16,-75 25-16,1 0 47,0 0-47,-26 0 15,51 0-15,-25 0 16,-26 0-16,1 0 16,0 0-16,0 0 15,0 0 79,-1 25-78,-24 24-1,0 1-15,0 0 16,0-26-16,0 26 15,0 25-15,0-26 16,0 26-16,0 24 16,0-50-1,-24 1-15,-1-25 78,-25 0-62,1-25 0,-26 0-16,50 24 15,-49-24 1,-75 0-16,0 0 16,-49 0-16,-50 25 15,-50-25-15,0 25 16,1 0-1,-1-25-15,100 25 16,-1-25-16,1 24 16,-1-24-16,26 25 15,-1 0-15,-24 0 16,-1 0-16,1-1 16,-25 26-16,-75-25 15,-25 49-15,75-24 16,25-25-16,0-1 15,24 1-15,-24-25 16,0 0-16,-25 25 16,0 0-16,25-25 15,-1 50-15,51-26 16,24-24-16,25 25 16,49-25-16,1 0 15,24 0-15,1 0 16,24 0-16,0 0 31,0 0-15,1 0 62,-1 0-63,0 0 1,25-25 0,-50-24-1,50 24-15,0-25 16,-24 50 0,-1-49-1,-25 24-15,50 0 16,-49 0-16,24 25 15,0-49 1</inkml:trace>
  <inkml:trace contextRef="#ctx0" brushRef="#br0" timeOffset="24687.95">16198 12353 0,'0'49'47,"0"-24"-47,0 0 16,0 25 0,0-1-16,0 1 15,0 24-15,-25-24 16,0 24-16,25 1 15,-25-1-15,25 0 16,-24-74-16</inkml:trace>
  <inkml:trace contextRef="#ctx0" brushRef="#br0" timeOffset="27733.522">18133 9748 0,'0'25'47,"0"25"-32,0-26-15,0 26 16,0-25-16,0 0 16,0 24-16,0 1 15,0 24-15,-25-24 16,25 24-16,0-24 15,0-25-15,0 24 16,0 1-16,0 0 16,0-1-16,0-24 15,0 0-15</inkml:trace>
  <inkml:trace contextRef="#ctx0" brushRef="#br0" timeOffset="28720.917">18505 9599 0,'24'0'31,"-24"25"-15,25 25 0,-25-25-16,0-1 15,0 1-15,25 0 16,-25 25-1,0-1-15,25 1 0,-25 24 16,0-24 0,0 24-16,0-49 15,0 0-15,0 0 63,0 0-48,0-1 1,0 1-16,0 0 16,25 0-1,-25 24 17,0-24-17,0 0 1,0 0-16,0 0 94,0-1-79,0 1 1</inkml:trace>
  <inkml:trace contextRef="#ctx0" brushRef="#br0" timeOffset="31302.076">18356 10368 0,'0'25'15,"-25"25"1,25-1 0,0 1-16,-25 0 15,0-1 17,1 1-17,24-25-15,0-1 16,-25 1-16,25-50 94,0-24-79,0-26-15,0 51 16,0-26-16,25-24 15,24-1-15,1 26 16,-25-26-16,-1 26 16,1-26-16,0 1 31,0 49-31,24 25 94,-24 25-79,0-25 1,-25 25-16,25-1 16,0 26-16,-1-25 15,1 0-15,-25-1 16,0 1-16,25 0 15,-25 0-15,0 0 16,25-1-16,-25 1 16,0 0-16,0 0 15,0 0 1,0-1 0,0 1-16</inkml:trace>
  <inkml:trace contextRef="#ctx0" brushRef="#br0" timeOffset="33701.835">3671 12204 0,'25'25'31,"-25"24"16,25-49-47,25 0 47,-50-24-32,24 24-15,51-25 16,-1-50 0,-49 50 30,0 1-30</inkml:trace>
  <inkml:trace contextRef="#ctx0" brushRef="#br0" timeOffset="40831.873">15602 9996 0,'25'0'63,"25"-25"-48,-25-24-15,0-26 16,24 1 0,1 0-16,-50 24 15,25 0-15,-1 50 16,1 0 78,25 0-79,-25 0 16,-25 25-15,24 0 0,1-25-1,0 25-15,0 0 16,24-1-16,-24 1 16,-25 0 15,0 0-16,25 0-15,0-1 16,-25 26 0,0-25-1,25-25-15,-25 25 16,0-1-16,24 1 47,1-25 93,-25-25-124,25 1-16,-25-1 16,0 0-16,25-25 15,0 26 1,-25-1 0,24-25-1,1 50-15,0-25 31,0 25 173,49 0-189,1 25-15,-1 25 16,-49-50-16,25 0 15,24 25-15,0-25 16,-49 24-16,0-24 16,0 25-16,0-25 62,-1 0-46,-24 50-16,0-25 15,25-1 1,-25 1 15,25-25 47,-25-25-62,25 25-16,0-49 16,-1-26-16,26 26 15,-25-1-15,0 1 16,-1-1-16,26 0 31,-50 26-31,25 24 47,0 0 78,-1 0-109,1 24-1,0 1 1,0 0 0,-25 0-1,0 0-15,25-25 16,-1 24 62,26-48 47,-25-51-125,24 75 0,-24-99 16,0 25-16,0 24 31,25 25-16,-26-24-15,1 49 16,-25-25-16,0 0 31,25 25-15,0 0 31,49 0-32,-24 0-15,49-25 16,25-24-16,0 24 16,-74 0-1,-26 25-15,1 0 47,-25 25-16,25 24-15,-25-24-16,25 0 16,-25 0-1,0 0-15,0-1 32,0 1-1,0 0 16,0 25-47,0-26 47,0 26-32,0-25 1,0 0-16,-25 24 15</inkml:trace>
  <inkml:trace contextRef="#ctx0" brushRef="#br0" timeOffset="43295.347">18554 10393 0,'0'0'0,"25"50"16,-25-1 15,0-24-31,0 0 16,0 0 0,0 0-16,0 24 15,0-24-15,0 0 16,0 0-1,0 24-15,0-24 32,0 49-32,0-24 15,0 0-15,0-26 16,0 1-16,0 0 16,0 0-16,0 0 15,0-1 1,0 1 15,0 0-15,0 0-16,0 0 15,0 0 1,0-1 0,0 1-16,0 0 15,0 25 1,0-26-16,0 1 15,0 25-15,0-25 16,0-1-16,0 1 16,0 0-1,0 25 1,0-1-16,0-24 16,0 25-16,0-26 15,0 26 1,0-25-1,0 0-15,0-1 16,0 26 0,0-25-16,0 0 93,0-1-77,0 1 0,-25-74 62,25 24-63,-25-25-15,25 1 0,-49-1 16</inkml:trace>
  <inkml:trace contextRef="#ctx0" brushRef="#br0" timeOffset="44052.824">18281 11584 0,'0'25'47,"0"-1"-47,0 1 15,0 25-15,0-25 16,0 24-16,0-24 15,0 0-15,0 0 16,0 24 0,0-24-1,0 0 1,0 0 0,0-1 62,0 1-47,25-25-31,0 0 16,0 0-16,0-25 15,-1 1-15,26 24 16,-25-50-16,24 50 15,-24-25-15,0 25 16,0-25 15,24 1 1,-24-1-17,0-25 1,0 25-1,0 1-15</inkml:trace>
  <inkml:trace contextRef="#ctx0" brushRef="#br0" timeOffset="50091.947">7888 3299 0,'0'-25'16,"25"25"46,74 25-46,50-25-16,25 25 15,-1-25-15,26 0 16,-1 0-16,174 0 16,75-25-16,-75 25 15,25 0-15,-75 0 16,-99 0-16,-74 0 15,-124 0 1</inkml:trace>
  <inkml:trace contextRef="#ctx0" brushRef="#br0" timeOffset="54999.83">3374 10939 0,'-25'25'15,"0"49"1,-24-24-16,-1 24 16,25-24-1,25-25-15,-25 24 16,25 1-16,-24 49 15,-1 0-15,0 25 16,0 0-16,-24 50 16,-1-25-16,25 0 15,0-1-15,0 1 16,25 0-16,-24-50 16,-1 25-16,25-25 15,-25-49-15,25-25 16,0 0 78,0-1-94,0 1 15</inkml:trace>
  <inkml:trace contextRef="#ctx0" brushRef="#br0" timeOffset="62403.089">12725 14957 0,'0'25'62,"25"-25"-46,0 25-1,-25 0 1,25-25 47,-1 0-48,1 0 1,0 0-1,-25 24 64</inkml:trace>
  <inkml:trace contextRef="#ctx0" brushRef="#br0" timeOffset="64823.444">13345 15106 0,'0'25'63,"25"0"15,0-25-62,0 0-1,24 0-15,1 0 32,-25 0-17,0 0-15,-1 0 16</inkml:trace>
  <inkml:trace contextRef="#ctx0" brushRef="#br0" timeOffset="66666.187">14164 15156 0</inkml:trace>
  <inkml:trace contextRef="#ctx0" brushRef="#br0" timeOffset="67127.633">14883 15280 0</inkml:trace>
  <inkml:trace contextRef="#ctx0" brushRef="#br0" timeOffset="77096.205">19894 16173 0,'25'-25'234,"-25"-25"-218,0 25 15,24 1-15,-24-1 0,0 0 171,25 25-171,0 25 77,-25 0-93,0-1 32,0 1 30,0 0-31,25-25 79,-25-25-63,0 0-47,25 25 31,-1-49-31,26 49 16,-25 0-1,24-50 1,1 25-16,0 25 15,49-24-15,-74-1 16,-1 25 31,1 0-31,0 0 15,-25 25-31,25-25 15,-25 24-15,0 1 32,0 0-1,0 0-15,25-25-1,-25 49-15,0-24 47,0 0 0,0 0 31,0 0-78</inkml:trace>
  <inkml:trace contextRef="#ctx0" brushRef="#br0" timeOffset="83111.651">13444 12626 0,'-49'24'109,"24"26"-93,-25-50-16,50 25 219,0 0-141,0-1-63,0 1-15,0 0 47,-24 0-31,-26 24-16,50 1 15,-50 0-15,26-26 16,24 1-16,-25-25 16,25 25 15,0 0-15,0 24-1,0-24 32,25 0-47,49-25 16,-49 0-16,49 0 15,50 0-15,25 0 16,-50 0-16,-74 0 16,0 0 46,25 0-62,-26 0 16,100 0-16,0 0 15,-24 0-15,-76 0 16,-48 0 93,-26 50-109,0-25 16,26-1-16,-26 1 16,0 25-1,1-25-15,-1-25 16,50 24-1,-25 1-15,1 0 16,-1-25 0,0 0 15,-25 25-15,75-25 93,50 0-93,-26 0-16,-24 0 15,0 0-15,0 0 16,-1 0-1,1 0 17,50 0 140,-51-25-172</inkml:trace>
  <inkml:trace contextRef="#ctx0" brushRef="#br0" timeOffset="84027.765">14511 12874 0,'0'-50'110,"25"0"-95,25-24-15,-50 24 16,49-24-16,-49 49 16,0-24-16,0 24 15,0 50 126,0-1-125,0 26-16,-25-25 15,1 24 1,-1 1-16,25 0 15,0-26-15,0 1 16,0 0-16,0 25 31,0-26 16,25-24-31,-1 25 31,1-25-32,0 0-15</inkml:trace>
  <inkml:trace contextRef="#ctx0" brushRef="#br0" timeOffset="88881.173">18902 15156 0,'49'-25'110,"-24"25"-95,0-25-15,24 25 16,26 0-16,24 0 16,25 0-16,25 0 15,-25 0-15,-25 0 16,-49 0-16</inkml:trace>
  <inkml:trace contextRef="#ctx0" brushRef="#br0" timeOffset="99815.261">10394 13692 0,'-50'25'109,"25"25"-109,0-1 16,0 1-16,25-25 15,0 49-15,-24-24 16,24-26-1,0 1-15,0 0 63,-25 25-47,25-26-16,-25-24 15,25 25-15,-25 25 16,0-50-1,1 25-15,24-1 16,0 1 0,0 0-16,-25 0 15,25 0 1,0 0 0,0-1-16,-50 51 31,50-50 0,-25-25-31,25 24 16,0 1-16,0 0 15,-24 0-15,24 0 16,0 24-16,-25 1 16,25-1-16,0-24 15,0 0-15,0 0 16,0 0-16,-50-1 15,25 1 17,25 0-1,0 0-15,0 0-16,0-1 15,-24-24 204,24 25-219,0 0 16,-25 25-16,25-26 15,0 1 1,-25-25-1,25 25 48,0 0-47,-25 0-16,0-1 15,1 26 1,-1-25-1,0 0-15,25 0 16,-25-1 0,25 1-1,-25 0 1,-24 25-16,24-1 16,0-24-16,25 0 15,-25 0-15,25-1 16,-24 26-16,24 0 15,-25-26-15,25 26 16,-25-25-16,25 24 16,0-24-16,-25 0 15,25 25-15,-25-1 16,1-49 0,24 25-16,0 0 15,-25 0 1,-25-1-1,25 26-15,0-25 16,-24 0-16,49-1 16,-50 26-1,25-25 1,1 0-16,24 0 16,-25-1-16,25 26 15,-25-25 1,0-25-16,25 25 15,-25-1 1,25 1 0,-24 0 15,-1-25-31,25 25 16,-25-25-16,25 25 15,0-1-15,-50 1 16,50 0-16,-24-25 15,24 25-15,0 24 16,-25-24-16,25 0 16,-25-25-16,25 25 31,0 24-31,0-24 16,0 0 46,-25 0-46,25 0-1,0-1 1,0 26-16,0 0 16,0-1-1,0 1-15,-25-25 16,25-1-16,0 1 15,0 50 1,0-26 15,25 1-15,0 0 0,0-26-1,24 1-15,-24 0 16,0 0-16,49 0 15,-24-25 1,-50 24 0,50-24-16,24 0 15,0 0-15,51 50 16,-26 0-16,50-26 16,-1 1-16,26 0 15,-25 0-15,49-25 16,1 0-16,-26 0 15,26 0-15,-1 0 16,25 0-16,-49 0 16,49 0-16,50-25 15,-25 25-15,50-25 16,-25-24-16,-25 49 16,-25 0-16,-49 0 15,-1-50-15,26 50 16,-1-25-1,-49 0-15,25 25 16,-1 0-16,26 0 16,-1 0-16,-24 0 15,24 0-15,-24 0 16,-1 0-16,-24 0 16,25 0-16,24 0 15,1 0-15,24 0 16,0 0-16,-24 0 15,-1 0-15,1 0 16,49 0-16,-25 0 16,-49 0-16,-50-24 15,0 24-15,74 0 16,0 0-16,-24 0 16,49-25-16,-24 0 15,-1 0-15,25 25 16,-74 0-16,-25 0 15,75-49-15,-26 24 16,26-25-16,-26 25 16,-24-24-16,25-1 15,-50-24-15,0 24 16,-50 0 0,26 1-16,-26 24 0,-24 0 15,24 25 1,0-49-16,50 24 15,-49-25-15,24 25 16,0-24-16,1-26 16,-1 1-16,0 0 15,-25-26-15,26 26 16,-1 0-16,25 24 16,0-25-16,25 26 15,0-26-15,-25 26 16,-25-1-16,-50 50 15,-24-25-15,25-24 16,-25 49-16,-25-25 16,49-49-1,-49 24 1,50-24-16,-1 24 16,1-24-16,0-26 15,-26 26-15,26 24 16,-25 1-16,0 24 15,24-25-15,1-24 16,-50 49 62,0-25-78,0-49 16,0-25-16,0 50 15,0-25-15,0-50 16,0 25-16,0 25 16,0-1-16,0 1 15,0 49-15,0 1 16,-25-1-16,0 25 16,0 1-1,1 24 1,24-25-1,-50 25-15,25 0 16,-24 0-16,24-25 16,0 0-16,-25 0 15,1 1-15,-26-1 16,51 25 0,-1-25-16,-50 25 15,26 0-15,24 0 16,0 0-1,-24 0-15,-1 0 16,0-25-16,-24 25 16,0 0-16,-1 0 15,1 0-15,-1 0 16,1 0-16,-25 0 16,24 0-16,-24 0 15,25 0-15,-26 0 16,26 0-16,-25 25 15,24-25-15,1 25 16,49-25 0,0 0-1,-24 25-15,-26-25 16,26 0-16,-1 0 16,-24 0-16,-1 0 15,1 0-15,-1 0 16,-24 0-16,0 0 15,0 24-15,74-24 16,0 0 0,0 0-16,1 0 15,-1 0-15,-50 0 16,1 0-16,24 0 16,25 0 15,-24 0-31,24 0 15,-49 0-15,-26-24 16,1-1-16,0 25 16,-25-25-16,0 0 15,0 25-15,25-49 16,-1 49-16,51-25 16,-50 25-16,-1 0 15,-48 0-15,-26-25 16,25 25-16,0 0 15,0 0-15,1-25 16,-26 25-16,50-25 16,0 1-16,0-1 15,0 25-15,25-25 16,0 25-16,-26-25 16,51 0-16,0 25 15,49 0-15,0 0 16,-25-24-16,26 24 15,-1 0 1,-25 0-16,25 0 16,-24 0-1,24 0 1,-25 0-16,1 0 78,24 0-62,0 0-1,-24 0-15,-26 0 16,1 0-16,-1 24 16,-49 1-16,0 0 15,0 0-15,0-25 16,-25 0-16,1 0 15,-1 0-15,0 0 16,0 0-16,-25 0 16,26 0-16,-1 0 15,25 25-15,0-1 16,-25-24-16,25 0 16,0 25-16,25-25 15,24 25-15,-24 0 16,49-25-16,1 0 62,-1 0-46,1 0 0,-26 0-16,50 0 15,-24 0 1,24 0-1,-25 0-15,1 0 16,-1 0-16,1 0 63,-1 0-63,0 0 15,1 0-15,24 0 16,-25 0-16,-49 0 15,0 0-15,74-25 16,0 25 0,-24-25-16,-1 25 15,25 0 1,0 0-16,1-25 16,-26 25-16,0-24 15,1-1 1,24 25-1,25-25 142,0 0-126,0 0-15,0 1-16,0-26 15,0-49-15,25 74 16,24 25-1,26 0-15,74-25 16,74 25-16,-99 0 16,-149 0 312,0 0-313,0 0-15,-24-25 16,-1 25-16,-24 0 16,-1 0-16,-49 0 15,0 0-15,25 0 16,-74 0-16,24 0 16,-25 0-16,-49 0 15,-25 0-15,0 0 16,24 0-16,-48 0 15,48 0-15,26 25 16,0 0 0,24-25-16,50 25 0,0 0 15,25-25 1,24 24-16,50 1 16,1-25-1,-26 25-15,0-25 16,26 50-16,-1-50 15,-25 24 1,1 1 0,-1 0 15,50 0-31,-25-25 16,-24 49-16,24-49 15,0 25 1,0-25-1,25 25 1,0 0-16,0 0 16,25-1 109,0-24-125,24 0 15,-24 0-15,25 0 16,24 0-16,25 0 16,-49 0-16,24 0 15,1 0-15,-1 0 16,-24 0-1,-25-24-15,24 24 16,1 0 281,-1 0-297,1 0 16,-25 0-16</inkml:trace>
  <inkml:trace contextRef="#ctx0" brushRef="#br0" timeOffset="-53625.706">3919 11981 0,'-49'0'94,"-1"24"-78,25-24-1,1 25 1,-1 0-1,-25 0 1,50 0-16,-25-1 16,1 1-16,-1 0 31,0 0-31,0 0 31,0 0-31,1 24 16,24 1-16,-25-25 15,0 24-15,0-24 16,25 25-16,-25-26 16,25 26-16,0-25 15,-24 0-15,24-1 16,0 26-16,0 0 16,-25 24-16,0-24 15,25-26 1,0 1-16,0 50 15,0-51-15,0 51 16,-25-50-16,25-1 16,0 1-16,0 25 15,0-25 1,0 24-16,0 26 16,0-26-16,0 1 15,0 0-15,0 24 16,0 25-16,0-24 15,0-1-15,0 0 16,0 26-16,0-51 16,0 26-16,0-26 15,0 26-15,25-26 16,-25 1-16,25 24 16,0 1-16,-25-26 15,24 26-15,1-1 16,0-24-16,25 49 15,-26-49-15,1-1 16,0 1-16,0-1 16,-25 1-1,0-25 1,25 0 0,-25-1-1,24 1-15,-24 0 16,25 0-1,0 0 1,-25-1 0,25-24-16,-25 25 31,25 0 0,-1-25-31,-24 25 16,25-25-16,-25 25 31</inkml:trace>
  <inkml:trace contextRef="#ctx0" brushRef="#br1">769 3448 0,'25'25'0,"0"24"16,-25 50-1,0 1-15,0 98 16,0 1-16,0-1 16,0 25-16,0 25 15,0 75-15,0 74 16,0 49-16,0 75 16,0 99-16,0 50 15,0 24-15,-25 51 16,0 23-16,0-48 15,-49 24-15,24-50 16,-24-24-16,0-99 16,-1-26-16,1-98 15,-1-50 1,26-75-16,-1 1 16,25-50-16,-24-25 15,-1 24-15,25-73 16,-24-1-16,24 26 15,0-26-15,0-24 16,1 24-16,24-24 16,-25-1-16,0 1 15,25-50-15,0 0 16,0 0-16,0-25 16,0-24-16,0-1 15,0-24-15,0-1 16,0 1-16,0-25 15,0 24-15,0 1 16,0 24-16,0-49 16,0 25-16,0 24 15,25-74 142,0 0-157,24 0 15,26 0-15,49-25 16,24 1-16,26-26 15,49 25-15,50-49 16,50 24-16,24-24 16,0 24-16,0 1 15,-49-1 1,-75 25-16,-24 25 16,-26 0-16,-49 0 15,-49 0-15,-50 0 16,-1-25-16,1 25 125,0 0-110,0-25 1,0 1 47,-25-26-48,0-24-15,0-26 16,0-48-16,0-76 15,0 1-15,0-25 16,0 0 0,0 0-16,0 25 0,0 49 15,0 25 1,0 25-16,-25 0 16,25 50-16,0-25 15,0 49-15,-25-24 16,25 24-16,-25 0 15,25 1-15,0-26 16,-25-24-16,1-25 16,-1 25-16,0-50 15,-25-25-15,1 26 16,24-51-16,0 26 16,0-1-16,1 25 15,24-25-15,-50 26 16,50 24-16,-25 0 15,0-25-15,25 0 16,-24 0-16,-1-25 16,0 50-16,25-49 15,-25-26-15,0 26 16,25 24-16,-49 0 16,24-25-16,0 26 15,25-26 1,-25 0-16,0-24 15,25-1-15,-24 1 16,-1 0-16,25-1 16,0-24-16,0-50 15,0 0-15,0-24 16,0-1-16,-25 50 16,0 25-16,25 24 15,0-24-15,0 24 16,0 1-16,0 24 15,0-24-15,0 24 16,0 1-16,0-1 16,0 25-16,0-24 15,0 24-15,0 25 16,0 0-16,0 25 16,0-1-16,0 51 15,0-1-15,0 0 16,0 1-16,0-1 15,0-24-15,0 24 16,0 1-16,-25-26 16,25 1-16,-24-1 15,24-24-15,-25-25 16,0-25 0,0 0-16,0 1 15,1-1-15,-26-25 16,25 75-16,25-25 15,-25 0-15,25 25 16,-24-1-16,24 26 16,-25 0-16,0-1 15,25 1-15,-25-25 16,0 24-16,25 1 16,-24 24-16,24 1 15,-25 24-15,25-25 31,0 25-15,0 1 0,0-1-16,-25 25 234,0 0-218,-24 0-1,24 0-15,-50 49 16,1 1-16,24-25 16,1 0-16,-1-1 15,0 26-15,1-25 16,-1 0-16,1-1 15,-1 26 1,-24-50 0,49 25-1,0 0-15,-25-1 16,-24-24-16,24 0 16,26 25 15,-1 0 0,0-25-31,0 0 63,-24 25-1,49 0-62,-25-25 16,0 24-16,0-24 15,0 0 1,1 0 0,-1 0 46,0 0-62,25 25 16,-25-25-1,25 25 173</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2:29.050"/>
    </inkml:context>
    <inkml:brush xml:id="br0">
      <inkml:brushProperty name="width" value="0.05292" units="cm"/>
      <inkml:brushProperty name="height" value="0.05292" units="cm"/>
      <inkml:brushProperty name="color" value="#FF0000"/>
    </inkml:brush>
  </inkml:definitions>
  <inkml:trace contextRef="#ctx0" brushRef="#br0">4242 11857 0,'0'-25'31,"0"50"-16,0-1 1,0 1 0,0 0-16</inkml:trace>
  <inkml:trace contextRef="#ctx0" brushRef="#br0" timeOffset="4932.681">6276 14362 0,'-25'0'391,"0"0"-391,1 0 63,-1 0-48,0 25 48,25 0-16,-25-1 15,25 1-46,0 0 31,0 0 15,-25 24-31,0 1-15,1-25 0,24 0 30,-25 24-30,25-24 15,0 0-31,-25 24 16,0-24 0,25 0-1,0 0 16,0 0-15,-25-25-16,25 24 16,0 1-1,0 0 1,0 0-16,0 0 16,0-1 30,0 26-14,0-25-1,25 0 31,0-25-46,0 49-16,0-49 16,-1 0-1,1 0 63,0 0-46,25 0-17,-25 0 17,24 0-1,-49-25-16,25 25-15,-25-24 16,0-1 0,0 0-1,25 25 32,-25-25-47,25 25 16,-25-25-1,49 1 17,-24 24-32,-25-25 31,25 0 0,-25 0-31,25 25 31,-1 0 79,1-49-95,0 49 79,0-25-78,0 0-1,-25 0 1,24 0 0,-24 1-1,0-1 1,25 25-16,-25-25 16,25 0-16,-25 0 62,0 1-46,0-1-1,0 0-15,0 0 16,0 0 0,0 1-16,0-1 15,0-25-15,0 25 16,0 1-1,0-1-15,0 0 16,0 0 62,0 0 47,-25 25-47,0 0-62,1 0 0,-1 0-16,0 0 15,0 0-15,0 0 47,1 0-47,-26 0 16,25-49-16,0 49 47,1 0 124,-1 24-155,0 1 0,0 0 15,0-25-15,1 25 15,-1 0 0,25 0-15</inkml:trace>
  <inkml:trace contextRef="#ctx0" brushRef="#br0" timeOffset="10565.122">3919 11683 0,'0'25'31,"50"24"-15,-50-24-16,0 0 16,0 0-16,25-25 31,0 25-31,0-1 15,-1 1 79,-24 0-78,0 0-1,0 0 32,0-1-31,25 1 0,-25 0-1,25-25 1,-25 25 265,25-50-265,0 25-16,-25-25 15,0 0 1,24 25-16,-24-24 62,25-1-62,25 0 47,-50 0 0,0 0 31,49-24-62,1-26 0,0 51-1,-50-1 1,24 25 78,26-50-79,24 1 16</inkml:trace>
  <inkml:trace contextRef="#ctx0" brushRef="#br0" timeOffset="16011.248">5557 14486 0,'24'0'156,"1"0"-140,0 0-16,0 25 15,0-25 1,-1 0-16,1 0 15,0 0 1,0 0 0,0 0-16,-1 0 47,1 0-32,0 0-15,25 0 16,-1 0-1,-24 0-15,25 0 16,-26 0-16,1 0 16,0 0 140,-25-25-140,0 0-16</inkml:trace>
  <inkml:trace contextRef="#ctx0" brushRef="#br0" timeOffset="17890.451">5879 14139 0,'25'24'125,"0"1"-110,-25 0-15,24-25 16,26 50-1,-50-26-15,25-24 16,0 25-16,-1 0 16,-24 0-16,25 25 234,-25-26-234,0 1 16,0 0-16,0 0 15,0 0 17,0-1 14,0 1-14,0 0-17,0 0 1,0 0 0,-25-1 140,1 1-156,24 0 15,-50 0 1,25-25 0,25 25-16</inkml:trace>
  <inkml:trace contextRef="#ctx0" brushRef="#br0" timeOffset="93568.599">3374 13444 0,'-25'0'78,"25"25"-62,0 25-16,0-1 15,0-24-15,0 0 16,0 49-16,0-24 15,25-1-15,-25 1 16,0-25-16,0 0 16,25-1-16,-25 1 15,0 0 142,24-25-157,26 0 15,-25-50 1,24 1-16,26-1 15,-26 1-15,1-1 16,24-24-16,50-1 16,-24 1-16,24 24 15,-75 1 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33:01.659"/>
    </inkml:context>
    <inkml:brush xml:id="br0">
      <inkml:brushProperty name="width" value="0.05292" units="cm"/>
      <inkml:brushProperty name="height" value="0.05292" units="cm"/>
      <inkml:brushProperty name="color" value="#FF0000"/>
    </inkml:brush>
  </inkml:definitions>
  <inkml:trace contextRef="#ctx0" brushRef="#br0">5011 10269 0,'0'-25'406,"-25"25"-312,0 0-63,0 0 63,1 25-63,-51 25-15,50-25 31,25-1-32,25-24 126,0 0-126,0 0 17,0 0-17,24 0 1,-24 0 0,0 0-16,-25 25 15,0 25 1,25-1-1,-25-24 1,0 25-16,0-25 16,0 24-1,-25-49-15,0 25 16,-49 25 0,74-26-16,-50 1 15,0 0 16,26-25-31,24 25 16,-25-25 31,0 0-31,0-25 46</inkml:trace>
  <inkml:trace contextRef="#ctx0" brushRef="#br0" timeOffset="1231.714">5383 10344 0,'50'-25'46,"49"25"-30,25-25-16,-25 25 16,-49-25-16,-26 25 93,1 0-93</inkml:trace>
  <inkml:trace contextRef="#ctx0" brushRef="#br0" timeOffset="2547.94">5507 10096 0,'0'24'62,"-25"1"-62,0-25 16,1 50-1,-1-25 1,0-1 0,0 1-1,0 50-15,1-75 16,24 24 31,0 1 15,49 25-15,1-25-31,-25-25-1,-1 0-15,26 0 16,-25 24-16,0 1 31,-1 0-15,-24 0-16</inkml:trace>
  <inkml:trace contextRef="#ctx0" brushRef="#br0" timeOffset="3668.503">6301 10170 0,'-50'0'0,"50"25"16,-25-25 0,1 49-16,-26-24 15,0 25-15,25-50 16,25 25-16,-24-25 16,24 24-1,0 1 1,0 0 31,24-25-16,51 0-15,-25 0-1,-26 0 1,1 0-16,-25-25 31,25 0-15,0 1-1,-25-1 1,0 0 0,25 0-16,-1 0 15,-24 1 95,-24 24-48,-1 0-46,0 0-16</inkml:trace>
  <inkml:trace contextRef="#ctx0" brushRef="#br0" timeOffset="10371.89">4267 11683 0,'49'50'46,"-24"-26"-30,0 26 0,0-50-16,0 50 15,-1-50 17,-24 24-17,25-24 1,0 25-1,-25 0-15,25 0 32,0-25-32,-1 25 62,1-25 16,25-25-62,-25 0-16,-25 0 16,49-49-16,-24 74 15,0-25 1,0-25 15,-1 1-31,1 49 31,-25-25-15,25 0 0,-25 0-1,25 25-15,-25-49 31</inkml:trace>
  <inkml:trace contextRef="#ctx0" brushRef="#br0" timeOffset="17248.622">3349 13320 0,'0'25'78,"25"-25"-62,0 0-1,-1 0 1,1 0 0,0 0-1,0 0 1,-25 25-16,25-25 16</inkml:trace>
  <inkml:trace contextRef="#ctx0" brushRef="#br0" timeOffset="72949.091">16049 9922 0,'0'25'32,"-25"-1"-17,25 26-15,0-25 32,0 0-32,0 0 15,0 49-15,0 0 16,0 26-16,0-1 15,0 0-15,-25 0 16,25 0-16,0-74 16,0 25-16,0-25 15,0-1 1,0-48 140,0-26-156,0 0 16,0 26-16,0-51 15,0 26-15,0-26 16,0-24-16,0 49 16,0-24-16,0 49 15,0-24-15,0-1 16,0 25 0,0 0-16,0 1 15,0-1 16,0 0-15,0 0 31,25 0-47,-25 0 31,25 1-31,0-1 16,0 0-1,-1 0 1</inkml:trace>
  <inkml:trace contextRef="#ctx0" brushRef="#br0" timeOffset="87867.57">16198 9922 0,'25'0'125,"49"0"-109,0 0-16,26 0 16,24 0-16,49 0 15,26 25-15,49-25 16,0 0-16,-25 0 16,0 0-16,1 0 15,-76 0-15,26 0 16,-75 0-16,0 0 15,-24 0-15,-1 0 16,1 0-16,-1 0 16,-24 0-16,24 0 15,25 0-15,-49 0 16,74 0-16,-50 0 16,50 0-16,50 0 15,-25 0 1,25-25-16,24 0 15,0 0-15,1 0 16,-1 1-16,1-1 16,-1 25-16,1 0 15,-26 0-15,-24-25 16,25 25-16,-50-25 16,-25 0-16,25 25 15,-50 0-15,26 0 16,24-74-16,-25 49 15,-25 25-15,50-25 16,-25 25-16,26 0 16,-1-24-16,-25 24 15,0-25-15,0 0 16,-24 0-16,24 25 16,0-25-16,25 1 15,-25 24-15,25-25 16,-24 25-16,-51 0 15,-24 0 1,0 0 47,24 0-48,-24 0-15,25 0 16,-1 0-16,-24 0 15,50 0-15,-26 0 16,-24 0 0,25-25-16,24 25 15,-24 0 1,-26 0-16,1 0 16,0 0-16,0 0 203,0 25-172,-1 24-31,-24 1 16,0-25-16,25 24 15,0 26-15,-25-26 16,25 1-16,-25 24 15,25 1-15,-25-26 16,24 1-16,-24 0 16,25-25-16,-25-1 15,0 1 1,0 0 0,0 0 15,25 24-16,-25-24 1,0 0 0,0 0-1,0 0 63,0-1 47,-25-24-109,0 0-16,-24 0 16,-1 0-1,25 0-15,-49 0 16,49 25-16,-49-25 16,-1 0-16,-49 0 15,0 0-15,-49 0 16,-1 0-16,-24 0 15,-1 0-15,-24 25 16,0 0-16,24-25 16,1 49-16,24-24 15,-24 0-15,74 25 16,-25-26-16,25-24 16,25 25-16,-1 0 15,1-25-15,0 0 16,0 25-16,0-25 15,-25 25-15,-25-1 16,-25-24-16,-24 25 16,-1 0-16,1-25 15,-1 0-15,1 25 16,0 0-16,-1-25 16,1 24-16,-1-24 15,-24 25 1,25-25-16,24 25 15,0 0-15,1-25 16,-1 49-16,0-49 16,50 25-16,-24-25 15,-1 25-15,25 0 16,-25-25-16,25 0 16,25 0-16,-25 0 15,24 0-15,76 0 16,-51 0-16,50 0 15,-24 0-15,24 0 16,-25 0-16,1 0 16,24 0-16,-25 0 15,1 0-15,24 0 16,-25 0-16,1 0 16,24 0-16,-25 0 15,25 0 1,1 0-1,-1 0 1,-25 0-16,25 0 16,1 0-1,-26-50-15,25 50 16,0-25 0,25 1 15,-49-26-16,24 25-15,25 0 16,-50 1-16,26-26 16,24 25 93,0 0-93,0 1 15</inkml:trace>
  <inkml:trace contextRef="#ctx0" brushRef="#br0" timeOffset="123859.253">4267 12601 0,'25'0'125,"-1"0"-109,1 0-16,25 0 15,-25 0-15,-1 0 16,1 0-16,0 0 16,0 0-1,0 0-15,-1 0 94,1 0-78,0 25-1,0-25 79,0 0-78</inkml:trace>
  <inkml:trace contextRef="#ctx0" brushRef="#br0" timeOffset="-201568.075">1687 12154 0,'0'50'47,"0"-25"-31,0 0-16,0-1 15,0 26-15,0 0 16,0-1 0,25-24-16,0 25 15,-25-1-15,24 1 16,1-1-16,0 1 15,0 24-15,0 1 16,24-1-16,-24-24 16,0-25-16,0-1 78,0-24-63,24 0-15,-49-24 16,25-1-16,25-25 16,-26 1-16,26-1 15,-25 25-15,24-24 16,1-1 0,24-24-16,26 24 15,-1-24-15,-25-1 16,-49 26-1,0 24 17,0 25-32,-25-25 15,24 0-15,26 0 16,-50 1-16</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48:01.11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
  </inkml:definitions>
  <inkml:trace contextRef="#ctx0" brushRef="#br0">695 13196 0,'0'-25'141,"0"0"-141,0-24 16,0-1-16,25 1 15,-25-1-15,24 0 16,-24 26-16,0-26 16,0 25-1,0 50 95,0 0-110,0 24 15,0 1-15,0 0 16,0-26-16,0 26 15,0-25 1,25-25 31,25-25-47,24-25 16,-24-24-16,-25 49 15,0-24-15,-1 49 16,1 0 78,0 0-79,-25 24-15,25 1 16,-25 25-16,0-1 15,0 1-15,0-25 16,25 0-16,-25-1 16,0 1 77</inkml:trace>
  <inkml:trace contextRef="#ctx0" brushRef="#br0" timeOffset="1265.934">1241 13047 0,'0'25'109,"0"0"-109,0 0 16,0 24-1,0-24 1,0 0-16,0 0 16,0 0-1,0-1-15,0 1 125</inkml:trace>
  <inkml:trace contextRef="#ctx0" brushRef="#br0" timeOffset="2357.66">521 14089 0,'0'-74'110,"0"49"-110,25-25 15,0 1-15,0-26 16,-1 50 0,-24 50 109,0 0-125,25 25 15,-25-26-15,0 1 47,25 0-47,25-25 63,24-50-63,-49 1 15,49-26-15,-24 51 16,24-51-16,-24 50 15,49-74 1,-99 74-16,25 25 16,-25 50 31,0-25-32,0 24-15,0 1 16,0-25-16,0 0 15,0-1-15,0 1 16,0 0 0,0 0-1,0 0 17,0-1-1,0 1-16,0 0 1</inkml:trace>
  <inkml:trace contextRef="#ctx0" brushRef="#br0" timeOffset="3316.824">1389 13866 0,'0'-25'31,"25"25"-15,-25-25-1,25 25 1,0 0 0,0 0-1,-25 25 1,0 0-16,0 0 16,0 24-16,0-24 15,0 0 1,0 24-1,0-24-15,0 0 16,-50 25-16,25-26 16,-24-24-16,49 25 15,24-25 142,1 0-142,0 0 1,0 0-1,0 0-15,-1 0 16</inkml:trace>
  <inkml:trace contextRef="#ctx0" brushRef="#br0" timeOffset="4071.603">1563 12898 0,'74'0'93,"1"0"-93,-50 0 16,24 0-16,-24 0 16,0 0-1,-25 25 16,25-25-15,-25 25 0,25-25-16,-25 25 15,24 24 1,-24 1 15,0 0-31</inkml:trace>
  <inkml:trace contextRef="#ctx0" brushRef="#br0" timeOffset="4556.818">1737 13469 0,'0'0'0,"24"-50"0,1 50 16,25-49-16,0 24 15,-50 0-15,24 0 16,1 25-16,0-24 16,0 24 93</inkml:trace>
  <inkml:trace contextRef="#ctx0" brushRef="#br0" timeOffset="5134.036">1836 14015 0,'50'-25'47,"-1"25"-31,-24 0-16,0 0 15,0 0-15,-1 0 16,1 0 0</inkml:trace>
  <inkml:trace contextRef="#ctx0" brushRef="#br0" timeOffset="5586.17">1811 14560 0,'0'0'0,"50"0"15,-25 0 1,49 0-16,0-24 15,-49 24-15,50 0 16,-51 0 0,1 0-16</inkml:trace>
  <inkml:trace contextRef="#ctx0" brushRef="#br0" timeOffset="7706.563">2258 12849 0,'0'-25'15,"49"25"-15,-24-50 16,0 50-16,0-24 16,24 24-16,-24 0 15,0 0 16,0 0-15,-1 0 0,1 24-16,-25 1 15,0 0-15,0 25 16,0-1-16,0 26 16,0-51-16,-25 26 15,-24-25-15,49 0 16,-25-1-16,25 1 15,-25-25 1,25 25 0,-25-25-1,1 25 1,-1 0 0,0-25-16,0 25 15,50-25 110,25 0-125,-26 0 16,51 0-16,-50 0 15,-1 0-15,1 0 16,-25 24 62</inkml:trace>
  <inkml:trace contextRef="#ctx0" brushRef="#br0" timeOffset="26140.055">174 12378 0,'25'0'63,"0"24"-48,-1-24 1,1 0-16,0 50 15,25-50-15,-26 25 16,1-25 0,0 25-16,-25-1 15,25-24-15,-25 25 16,49 0 0,-24-25-1,25 25 1,-1 0-1,-49-1-15,25-24 16,0 25-16,-25 0 125</inkml:trace>
  <inkml:trace contextRef="#ctx0" brushRef="#br0" timeOffset="27051.855">720 12303 0,'0'-25'16,"0"1"-1,0 48 32,0 26-16,24-25-31,-24 0 16,25-1-16,-25 1 16,25 0-16,-25 0 15,0 0 1,0-1 0,0 1-1,0 25 1,0-25-1,0-1 1,0 26-16,-25-50 16,-24 25-16,24 0 15,0-1-15,-49-24 16,49 25-16,0 0 31,0-25 47,0 0-46,-24 0 30</inkml:trace>
  <inkml:trace contextRef="#ctx0" brushRef="#br0" timeOffset="33252.72">2555 17140 0,'0'0'0,"0"74"94,-25-74-94,25 25 16,0 0-16,0 25 15,-24-1 1,24-24 0,0 0-16,0 0 15,-25-25 1,25 24 0,0 1-1,0 0 1,0 0-1,0-50 95,0-25-95,0 1-15,0-1 16,25 1-16,-25 24 16,49-25-16,-24-24 15,49 24-15,-49 1 16,0-1-16,0 25 16,0 0-16,-25 1 15,24-1-15,1 25 16,25 0-1,-50-25 1,25 0 0,-1 25-1,-24-25-15,25 25 16,0 0 31,25 25-32,-50 0-15,25 25 16,-25-1-16,24 1 16,-24-25-16,0-1 15,0 26-15,0-25 16,25 0-16,-25-1 16,0 26-16,0-25 15,0 24 1,25 1-16,-25-25 15,0 24-15,0-24 16,0 0 0,-25-75 156,0 26-157,25-1-15,-24-50 16,-1 75-16,0-24 15,25-1-15,0 0 16,0-25-16</inkml:trace>
  <inkml:trace contextRef="#ctx0" brushRef="#br0" timeOffset="34055.93">2952 16991 0,'-25'25'47,"25"0"-31,0 24-16,0 1 15,0-25-15,0 0 16,0-1-1,0 1-15,0 0 16,0 0-16,0 0 16,-25-1-1,25 1 1,0 0-16,0 25 16,0-26-1,-24-24-15,24 25 16,0 0 93</inkml:trace>
  <inkml:trace contextRef="#ctx0" brushRef="#br0" timeOffset="39440.823">3944 17041 0,'0'25'31,"0"24"-31,0 1 15,0-25-15,0-1 16,0 26-16,0 0 16,0-26-16,0 51 15,0-26-15,0-24 16,0 25-16,0-25 16,0 0-16,-25 24 15,25-24 1,-24-25 93,-1-50-93,25 1-1,0 24-15,0-25 16,-25 50-16,25-49 31,0 24-15,0 0 0,0 0-16,0 0 15,0 1 1,0-1 15,0 0-31,0-25 31,25 26-31,0-1 16,-1 0 0,-24 0-16,25 0 15,-25 1 48,0-1-32,-49 25 141,49 25-157,-25-1-15,-25 26 16,25 24 0,1-49-16,-1 25 31,0-1-15,0-49-1,25 25-15,-25 0 16,1-25 31,24-25 46,0 0-77,24-24-16,1-1 16,50-49-1,-51 74-15,26-49 0,24 24 16,-49 1-16,25-1 16,-25 25-1,0-24-15,-1 49 16,1 0-1,0 0 17,0 0-17,0 0 1,-1 0 0,1 24-1,25-24 1,-50 50-1,25-25-15,-25 0 16,24 24-16,1 26 16,0-1-16,0-24 15,0-1 1,-25-24-16,0 0 16,24 24 93,1-49-109,-25 25 62,0 0-15</inkml:trace>
  <inkml:trace contextRef="#ctx0" brushRef="#br0" timeOffset="54732.064">2679 12948 0,'-25'0'94,"25"25"-94,-24 0 16,-26 24-16,0-49 15,50 25-15,-24-25 16,-1 25-16,0 24 16,0-49-16,0 0 15,1 25-15,24 0 78,-50 25-62,50-25 0,-25-25-16,25 24 109,-25-24-93</inkml:trace>
  <inkml:trace contextRef="#ctx0" brushRef="#br0" timeOffset="56849.828">3324 13022 0,'-25'0'125,"1"0"-94,-26 0-15,25 0-16,0 25 47,25 0-32,-24-25 1,-1 25-16,0-25 31,25 25-31,-25-25 16,25 24-16,-25-24 15,1 0-15,24 50 16,-25-50 0,25 50-1,-25-50 1,25 25-1,0-1-15,0 1 32,0 0-17,0 0 1,0 0 15,0-1-31,0 1 31,25-25-31,-25 25 16,25-25-16,-25 25 31,24 0-15,1-25-16,0 0 47,0 0-47,0 0 15,-1 0-15,1 0 16,25 0-16,-25 0 16,-1 0-1,1-25 1,0 25-16,-25-50 78,0 25-78,0-24 31,0-1-15,0 25-16,-25 25 16,25-24-1,-25-1 16,1 0-15,-1 25 15,0 0 94,0 0-109,0 0 0,1 0 46,-1 0-46,0 0-1,0 0 1,0 0 31</inkml:trace>
  <inkml:trace contextRef="#ctx0" brushRef="#br0" timeOffset="73157.399">2506 14015 0,'24'-25'110,"1"25"-110,0 0 15,0 0-15,0 0 32,-1 0-1,1 25 47,-25-1-62,0 1-1,0 25 1,0-25 0,0-1-1,-25 51 16,1-75-31,-1 0 16,0 25-16,0-25 16,0 24-1,-24 26 17,24-50-17,0 0 1,0 0-16,25 25 15,-24-25 48,24 25 93,24 0-140,1-25-16,0 0 15,0 24 1,-25 1-16,25-25 16,-25 25-1,24-25-15,26 25 78,-25 0-15,-25-75 62</inkml:trace>
  <inkml:trace contextRef="#ctx0" brushRef="#br0" timeOffset="74020.65">2530 13295 0,'0'25'15,"0"0"-15,0 25 16,0-1-1,25 1-15,-25-25 16,0-1-16,0 1 16,0 0-16,0 0 15,0 0-15,0-1 16,0 1 0,0 0-16,0 25 31,0-26-16,0 1 110,0 0-78</inkml:trace>
  <inkml:trace contextRef="#ctx0" brushRef="#br0" timeOffset="75002.588">2406 13667 0,'25'0'15,"0"25"1,0 0-16,0 0 31,-1-25-31,-24 49 16,25-49-1,-25 25-15,25 0 16,-25 0 15,25 0-31,-25-1 16,0 1-16,25-25 31,-1 0 110,1-74-141,-25-1 15,25 51 1,25-26-16,-50 25 16,24-49-16,-24 49 15,25 0 1</inkml:trace>
  <inkml:trace contextRef="#ctx0" brushRef="#br0" timeOffset="78174.987">5482 16917 0,'-25'0'47,"-24"49"-47,-1 1 15,1 24-15,-1 1 16,25-50-16,0-1 16,1 1-1,24 0 1,-25 0-16,0 0 31,0-25-15,25 24 46,0-48 32,0-1-78,25-25-16,-25 25 15,0 1 1,25 24 31,-25-25-32,25 25-15,-1-25 16,-24 0 0,25 0-16,0 1 15,25 24-15,-26-25 16,1 0-1,0 25 64,0 0-48,24 25-31,-49 0 15,50-25 32,-50 24-31,25-24-16,-25 25 16,0 0-16,0 0 15,0 0 1,25-25-1,-25 24-15,0 1 32</inkml:trace>
  <inkml:trace contextRef="#ctx0" brushRef="#br0" timeOffset="79437.977">5358 17090 0,'25'0'78,"-25"25"-62,0 0-1,0 0 1,25 0 15,-25-1 1,0 26-17,0-25 126,25 0-126,-25-1 142</inkml:trace>
  <inkml:trace contextRef="#ctx0" brushRef="#br0" timeOffset="109893.37">2828 14139 0,'-25'0'47,"0"0"-31,1 49-16,-26-24 16,25-25-16,-24 50 15,-1-26-15,0 1 16,1 0-16,-1 0 15,1 0-15,-1 0 16,25-25-16,-24 24 16,-26 1-16,50 0 15,1 0 1,24 0 218</inkml:trace>
  <inkml:trace contextRef="#ctx0" brushRef="#br0" timeOffset="112356.778">3027 14089 0,'0'25'62,"-25"24"-62,25-24 31,0 0-31,0 0 16,0 24-16,0-24 16,0 0-16,0 0 15,0 0 48,25-25-32,-1 0-15,1 0-1,25-50 1,-50 25 0,25 25-16,-1 0 62,-24-25-46,25 25-1,-25-24-15,0 48 157,0 26-142,0-25 1,0 0-16,0 24 15,0 1-15,0 0 16,0-26 0,0 26-16,0-25 15,0 0-15,0-1 16,0 1-16,0 0 16,0 0 62,25-25-16,0-25-31</inkml:trace>
  <inkml:trace contextRef="#ctx0" brushRef="#br0" timeOffset="114440.313">199 13221 0,'49'0'31,"1"0"-15,49 25-16,-99 0 15,25-25 1,0 0-16,24 0 47,1 0-32</inkml:trace>
  <inkml:trace contextRef="#ctx0" brushRef="#br0" timeOffset="126289.955">8756 13072 0,'0'-25'31</inkml:trace>
  <inkml:trace contextRef="#ctx0" brushRef="#br0" timeOffset="127991.386">6524 16991 0,'0'25'31,"0"25"-15,-25-1-16,25-24 15,-25 0 1,25 0 0,0-1-16,0 1 15,-24-25 1,24 25 0,0 0-16,0 0 15,-25-1-15,0-24 16,25 25 62,25-25-31,-25-25-47,0-49 15,49 24-15,-24-24 16,0 49-16,0 0 16,-25 1 46,25 24-46,-1 0-16,1 0 15,0 0-15,0 0 16,0 0 0,24 0 15,-49 24-15,25-24-16,0 50 15,-25-25 1,25 0-1,-25-1 1,0 1 0,0 25 77,0-25-77,0-1 47,0-48-17,-25-1-30</inkml:trace>
  <inkml:trace contextRef="#ctx0" brushRef="#br0" timeOffset="128660.332">6648 17066 0,'0'-25'0,"0"50"62,0-1-62,0 1 16,0 0-16,0 0 16,0 24-1,0-24 1,0 0 0,0 0-16,0 0 31,0-1-16,0 1 1,0 0 0</inkml:trace>
  <inkml:trace contextRef="#ctx0" brushRef="#br0" timeOffset="146668.648">3547 12973 0,'-24'0'62,"-1"0"-62,25 25 16,-25 49-16,-25-49 15,50 0 1,-24-1-16,24 1 16,-25 0 31,25 0-32,-25 0 1,25 0-16,0-1 15,-25-24-15,25 25 16,-25-25-16,25 25 16,-24-25 31,-1 25-32,0-25 1,25 25 15,-25-1-31,0-24 63,25 25 46</inkml:trace>
  <inkml:trace contextRef="#ctx0" brushRef="#br0" timeOffset="148369.143">4093 12898 0,'-25'0'15,"1"0"1,-26 50-16,25-25 16,-25 24-1,50-24 1,-24 0-16,24 0 16,0 24-16,-25-24 15,25 0-15,0 25 16,0-1-16,0-24 15,0 0-15,0 0 16,0 0-16,0 24 16,0-24-1,0 0 1,0 0 0,25-25 15,-1 0-16,1-25-15,0 25 16,0-25-16,0-25 16,0 1-1,-1-1-15,1 25 16,0 25-16,-25-49 16,0 24-16,0-25 15,0 25-15,0 1 16,0-1-16,0 0 31,0 0-31,0 0 16,0 1-1,-25-1-15,0 0 16,1 0-16,-1 25 16,0-49-1,0 24-15,25 0 16,-25 0-1,0 25-15,25-25 0,0 1 16,-49-26 0,49 25 31,0 0-16,0 1-16,25-26-15,-25 25 16,24 0 0,26-24-1,-25 49-15,0 0 16,24-25-16,1 25 16,-25 0-1,0 0 1,-1 0-16,1 0 15,25 25-15,-25 0 16,-1-1 0,-24 1-1,0 0 1,0 0-16,0 24 16,0-24-1,0 0 1,0 0-16,0 0 15,0 24 1,0-24 0,-24 0-16,-1 0 31,0-25-15,0 24 15,25 1-31,-25-25 31,1 0 203</inkml:trace>
  <inkml:trace contextRef="#ctx0" brushRef="#br0" timeOffset="155433.982">7987 16942 0,'25'0'47,"0"24"-31,-25 26-1,0-25 1,0 0-16,0-1 16,0 26-1,0-25-15,0 0 16,0-1-16,0 1 15,-25 25 1,25-25-16,0-1 31,-25 1 1,1 0-17,24-75 110,0 26-125,0-1 16,0-50-16,0 51 15,0-1-15,0 0 16,0 0-16,0 0 109,24 1-62,1-1-15,25 25-17,-50 49 1,25-49-16,-1 50 15,-24-25 1,25 0 0,0-1-16,0-24 31,-25 25-31,25 0 16,-25 25-1,25-26 1,-25 1-1,0 0 1,0 0 0,24 0-1,-24-1 17</inkml:trace>
  <inkml:trace contextRef="#ctx0" brushRef="#br0" timeOffset="156311.96">8136 17090 0,'0'-24'16,"0"48"31,0 26-47,0-25 15,0 0 1,0-1-16,0 1 16,0 0-16,0 0 15,0 0 1,0-1-16,0 1 31,0 0-15,0 0-1,0 0 157</inkml:trace>
  <inkml:trace contextRef="#ctx0" brushRef="#br0" timeOffset="161584.183">9550 16867 0,'-25'25'47,"1"25"-32,24 24-15,-25-49 16,0 0-16,-25 24 15,50 1-15,0-1 16,-24-49 0,-1 0-16,25 25 15,0 0 1,49-99 171,-24 49-187,-25-50 16,75 51-16,-75-1 16,0 0-16,0 0 172,24 25-157,1 0 16,0 0-31,0 0 16,0 50 0,-1-50-1,-24 25-15,25-25 16,-25 49 15,25 1-15,-25-25-16,25-1 15,-25 26-15,25-50 16,-25 25-16,24-25 31,-24 25 32,0-1-48,0 1 64</inkml:trace>
  <inkml:trace contextRef="#ctx0" brushRef="#br0" timeOffset="162452.403">9525 17016 0,'0'-25'16,"0"50"31,0 25-32,0-26 1,0 26-1,0-25 1,0 0-16,0 24 16,0-24 15,0 0-15</inkml:trace>
  <inkml:trace contextRef="#ctx0" brushRef="#br0" timeOffset="167759.448">3399 14213 0,'-25'0'63,"25"25"-63,-50 0 15,50-1 17,-25 1-17,1 0-15,-1 0 16,25 0 0,-25 24-16,25-24 15,-25-25 1,0 25-16,1-25 15,24 25-15,-25-25 16,0 25 0,25-1-16,0 1 15,-25-25 1,25 25-16</inkml:trace>
  <inkml:trace contextRef="#ctx0" brushRef="#br0" timeOffset="174270.222">3597 14536 0,'0'24'172,"0"1"-141,0 0-31,0 0 16,0 0-1,0 24 1,0-24-1,25 25 1,0-50 0,-25 24-16,24 1 15,-24 0 1,0 0 0,25-25-16,25 0 46,-25 0-30,-1 0-16,26 0 16,-25 0-16,0 0 15,49 0-15,1 0 16,-51 0-16,1 0 78,0-25-78,-25 0 31,0 0-31,0 1 16,0-1 0,0 0-16,0-25 15,0 26-15,-25-1 16,-24-25-1,49 25-15,-25 1 16,0-1 0,0 0-1,0 25-15,0 0 16,1-25 0,-1 0-16,0 25 15,0 0-15,-24 0 16,49-24-1,-25 24-15,-25 0 16,25 0 15,25-25-15,-24 25-16,-1 0 16,0 0-16,0 0 15,-24 0 1,24-25-16,0 25 15,25-25 110,-25 0-109,25 0 0,0-24 31,0 24-47,25 25 15,25-50 1,-26 26-1,1-1-15,0-25 16,0 50-16,-25-25 16,25 25-16,-25-24 15,24-1-15,-24 0 16,25 25-16,25-25 16,-25 25-1,-1 0-15,26-49 16,24 49-16,-49 0 15,0 0 1,0 0-16,0 0 16,0 0 31,-1 0-16,1 24-31,-25 1 15,0 0 17,0 0-17,0 24-15,0-24 16,-25-25 0,1 25-16,24 0 15,-50 0 1,25-1-1,0 1 1,0 0 0,-24 0-16,24 0 15,-25-1 1,26 1 0,-1-25-1,0 0-15,0 0 16,25 25-1,-25-25 1,1 25 47,-1-25-48,0 50-15,0-50 31,25 24-31,-25 1 79,25 0-48,0 0 0</inkml:trace>
  <inkml:trace contextRef="#ctx0" brushRef="#br0" timeOffset="190938.036">993 10468 0,'0'-25'31,"0"0"-15,24 25-16,1 0 15,0 0 1,0 0-16,0 0 16,-1 0-1,1 0 1,25 0-16,-25 0 16,49 0-16,-24 25 15,24 0-15,0-25 16,1 24-16,-50 1 15,-1-25-15,1 0 32,0 0-32,-25 50 140,-25-25-140,25-1 16,-25 1-16,25 0 16,-24 0-16,-1 0 15,0 24-15,0-24 16,-24 49-16,24-74 15,0 50 1,25-25-16,-25 0 16,0-25-1,1 0 17,24 24-32</inkml:trace>
  <inkml:trace contextRef="#ctx0" brushRef="#br0" timeOffset="193848.878">1737 10790 0,'24'0'63,"-24"25"-32,0 0-15,-24-1 15,24 1-31,-25 0 15,25 0 64,-25 0-48,25-1-16,-25 1 1,0 0 31,1-25-16,24 25-15,-25 0-16,0-25 31,0 24-15,0 1-1,25 0 1,-24 0 31,-1-25-16,0 25 0</inkml:trace>
  <inkml:trace contextRef="#ctx0" brushRef="#br0" timeOffset="200587.909">11038 17041 0,'-24'0'16,"-1"0"0,0 25-16,0-1 15,0 1-15,25 0 16,-24-25 0,24 25 15,0 0-16,-25-25-15,25 24 16,-25 1 0,25 0-1,0 0 79,0-50-31,0 0-63,25 0 15,-25 1 1,25 24-1,-25-25-15,24 0 63,1 25-63,0-50 16,0 50-1,0 0 32,-25-24-31,24 24 31,1 24-16,0 1-31,-25 0 15,25 25-15,0-26 16,-25 1 78</inkml:trace>
  <inkml:trace contextRef="#ctx0" brushRef="#br0" timeOffset="201229.819">11063 17140 0,'-25'0'31,"25"50"0,-24-1-15,-1-49-16,25 50 15,0-25 1,0-1-16,0 1 16,0 0-1,0 0 48,0 0-48</inkml:trace>
  <inkml:trace contextRef="#ctx0" brushRef="#br0" timeOffset="202770.335">4564 12750 0,'-24'0'47,"-1"0"-31,0 0-1,0 49 1,0-49-16,-24 50 16,-1-25-16,25-1 15,-24 26 1,-26 24-16,26-24 15,-1-50-15,-24 74 16,49-74-16,0 0 16,-25 25-16,26 0 15,24 0-15,-25-25 16,-25 50-16,25-50 16,1 24-16,-1-24 15,0 25-15,0-25 16,0 25 109</inkml:trace>
  <inkml:trace contextRef="#ctx0" brushRef="#br0" timeOffset="203664.338">4912 12700 0,'0'25'16,"0"24"-16,0-24 15,-25 0-15,25 0 16,0 24-1,0-24-15,0 0 16,0 0-16,0 24 16,0-24-1,0 25 1,0-25 0,0-1-16,0 26 15,0-25-15,0 0 16</inkml:trace>
  <inkml:trace contextRef="#ctx0" brushRef="#br0" timeOffset="205200.032">5110 12750 0,'0'24'31,"0"26"0,0-25-15,0 0-16,0-1 15,0 1 1,0 0 0,0 0-1,50-25 126,-25 0-125,-1 0-1,1 0 1,0 0-16,0 0 15,24-25-15,-24 25 16,0 0-16,0-25 78,0 0-31,-25 1-16,0-1 1,24-25 46,-24 75 47,0 25-110,0-26-15,-24 1 16,24 0-16,0 0 16,0 0-1,0-1 1,-25 1-16,0-25 15,25 25 17,0 0-1,0 0-15,0-1-1,0 1-15,0 0 16,-25-25-1,25 25 64,0 0-64,0 24 110</inkml:trace>
  <inkml:trace contextRef="#ctx0" brushRef="#br0" timeOffset="208791.977">12229 16991 0,'0'25'63,"-25"0"-63,0 24 15,25-24-15,0 25 16,-24-25 0,-1-1-16,25 1 15,-25 0 1,0 0 15,0 0-15,25-1 15,0-48 94,0-1-109,25 0-1,0 0-15,0 0 16,-25 1 31,25 24-47,-25-25 15,24 25-15,-24-25 16,25 0 62,0 25 16,0 0-78,24-25-1,-49 1-15,25 24 63,-25-25-48,25 25 1,0 0 125,0 0-126,-25 25 1,0 24-1,24-49-15,1 0 16,-25 25 0,0 0 46,0 0-46,0-1-1,0 1 376,0 0-375,0 0-1,25-25-15,-25 25 32,0-1 139,0 1-155</inkml:trace>
  <inkml:trace contextRef="#ctx0" brushRef="#br0" timeOffset="-198871.744">5185 13271 0,'-25'0'78,"0"0"-46,-25 49-32,26-24 15,24 0-15,-25 24 16,0 1-16,-25-25 15,25 0-15,-24-1 16,49 1-16,-25-25 16,0 25-1,0 0 1,1-25-16,-1 25 16,25-1-16,-50-24 15,25 0-15,1 25 16,-1-25-16,0 25 15,-49 0-15,49-25 16,0 25 0,0-25-16,0 0 125,1 0-110,-1 24 17,0-24-17,0 25 1,0-25-16,1 0 156</inkml:trace>
  <inkml:trace contextRef="#ctx0" brushRef="#br0" timeOffset="-197657.419">4292 13643 0,'-25'0'109,"25"24"-93,-25 1-16,25 0 16,0 0-1,0 0 1,0-1-16,0 1 15,0 0 48,0 0-47,0 0 30,25-25 142,0 0-172,-1 0-16,1 0 15,0 0 1,0 0-1,0 0 1</inkml:trace>
  <inkml:trace contextRef="#ctx0" brushRef="#br0" timeOffset="-193111.443">3994 13469 0,'0'25'94,"0"0"-79,0-1 1,0 1 0,0 25 62,0-25-31,0-1 124,-50 26-171,50-25 16,0 0 31,0-1-31,0 1-1,0 0 1,0 0 124</inkml:trace>
  <inkml:trace contextRef="#ctx0" brushRef="#br0" timeOffset="-192038.873">3845 13692 0,'0'25'78,"25"0"-62,-25 0-1,0-1-15,25 1 16,-1-25 156,26 0-125,-25-25-47,-25 1 15,25 24-15,0 0 16,-1-25 0,1 25 15,0 0-15,0-25-1,-25 0-15,25 25 31</inkml:trace>
  <inkml:trace contextRef="#ctx0" brushRef="#br0" timeOffset="-189123.571">199 14436 0,'25'0'94,"-1"0"-94,1 0 15,0 0 17,0 0 15,0 0-32,-1 0 1,1 0-1,0 0 1,0 0 0,0 0-16,-1 0 15,1 0 1,25 0-16,-25 0 16,-1 0-16,1 0 62,0 0-46,0 0-1</inkml:trace>
  <inkml:trace contextRef="#ctx0" brushRef="#br0" timeOffset="-187748.57">546 14263 0,'25'0'109,"0"24"-93,-1-24-1,1 0 32,-25 25-16,25 0-15,0-25-16,0 25 31,-1-25-31,1 25 16,0-25-1,0 25 79,-25-1-78,0 1-1,0 0 1,0 0 62,0 24-62,0-24 15,-25 0-15,0-25 46,0 0-46,1 0-1,24 25 1,-25 0 0,0-25-1,0 24 1,0 1-16,1-25 16,-1 25-16,25 0 15</inkml:trace>
  <inkml:trace contextRef="#ctx0" brushRef="#br0" timeOffset="-174470.942">5730 12601 0,'-25'0'94,"1"0"-94,-1 25 16,-25-1-16,1 1 15,-1 0-15,25 0 16,-24 0-16,-1-25 16,0 24-16,-24 1 15,49 0-15,-24-25 16,24 25-1,25 0 17,-25-25-32,0 24 15,0-24 1,-24 25-16,24 0 16,-50 0-1,75 0-15,-24-25 16,-1 0 15,25 24 16,-25 1-31,0 0 15,-24-25-16,49 25-15,-50-25 16,50 25-16</inkml:trace>
  <inkml:trace contextRef="#ctx0" brushRef="#br0" timeOffset="-173167.352">6077 12601 0,'25'0'109,"0"0"-77,0 0-32,-25 49 31,0-24-16,0 50-15,0-26 16,0-24 0,0 0-16,-25 24 15,-25 26-15,26-50 16,-1-25 0,0 24-16,0 1 15,0-25 1,1 25-1,48 0 142,26-25-142,0 0 1,-26 25-16,1-25 16,0 0-1,0 0-15,0 0 16,-25 24 15,25-24-15,-1 0-1,26 0 1,0 0 0,-26 0-1</inkml:trace>
  <inkml:trace contextRef="#ctx0" brushRef="#br0" timeOffset="-172368.832">6598 12551 0,'0'50'31,"0"-25"-15,0-1-16,0 1 15,0 0-15,0 0 16,0 0-16,0-1 47,25-24-47,-25 25 16,25-25-1,25 0 1,-26 0-16,1 0 15,25-25-15,-25 1 16,-1-1-16,1 0 16,0 0-16,0-24 15,-25 24-15,0 50 157,0-1-142,0 26 1,0 0-1,-50-1-15,-24-24 16,24 0 0</inkml:trace>
  <inkml:trace contextRef="#ctx0" brushRef="#br0" timeOffset="-170844.589">4490 14039 0,'0'0'0,"-25"0"31,-24 25-15,-1 0-1,25 25-15,-49-26 16,49 1-16,-49 25 16,-26-1-16,1 26 15,0-25-15,24-26 16,51-24-1,24 25-15,0 0 47</inkml:trace>
  <inkml:trace contextRef="#ctx0" brushRef="#br0" timeOffset="-170188.284">4812 13965 0,'0'25'16,"0"0"-1,25 24-15,-25 26 16,0-51-16,0 26 15,0 24-15,0-49 16,0 25-16,0-25 16,0 0 46,0-1 48</inkml:trace>
  <inkml:trace contextRef="#ctx0" brushRef="#br0" timeOffset="-169208.127">5011 14015 0,'25'0'47,"-25"49"-32,0 1 1,0-25-16,0-1 16,0 26-16,25-25 15,-25 0 1,0-1 15,24-24-15,26 0 15,0-24-31,-26-1 16,1-25-16,0 25 15,0-24 1,0 24-1,-25 0-15,24-24 16,-24 24 0,0 50 93,0-1-93,0 26-16,0 0 15,0-26-15,0 26 16,-24-25-16,24 0 16,0 24-16,0-24 15,0 0 1,0 0-16,0 0 15,0-1 1,0 1 0,0 0-1,-25-25 95</inkml:trace>
  <inkml:trace contextRef="#ctx0" brushRef="#br0" timeOffset="-161117.2">13668 16966 0,'-25'25'47,"25"0"-31,-25 0-16,25 24 15,-25 1 1,-24-25-16,49 24 16,-25-24-16,25 0 15,-25 0-15,25 0 16,25-50 140,0-25-140,0 25-16,-1-24 15,1 24-15,0-25 16,25 26-16,-26-1 16,1 0-1,0 0 63,0 25-62,0 0-16,24 25 16,-24-25-1,-25 25-15,25-25 16,0 25-16,-25-1 16,24 1-16,-24 0 15,25 0-15,-25 0 16,0-1-16,0 1 15</inkml:trace>
  <inkml:trace contextRef="#ctx0" brushRef="#br0" timeOffset="-160779.156">13817 16991 0,'0'-25'15,"-25"75"32,25-25-47,0 24 16,0 1-16,0-25 15,0 49-15,0-24 16,0 24 0,0-49-1,-25 0-15,25 0 16,0-1-1</inkml:trace>
  <inkml:trace contextRef="#ctx0" brushRef="#br0" timeOffset="-159418.913">7293 12254 0,'-50'0'78,"50"24"-62,-49 1-16,-1 0 15,-24 0-15,49 24 16,0-49-16,0 50 16,-49-25-16,-1 24 15,26-24-15,-1 0 16,1 25-16,-1-26 15,25-24 1,0 25-16,-24 25 16,24-25-16,0-25 15,0 24-15,1 26 16,-1-25-16,-25 24 16,1 1-16,-1-25 15,25 0-15,0-1 16,25 1-1,-24-25 1,24 25 62,-25-25-78</inkml:trace>
  <inkml:trace contextRef="#ctx0" brushRef="#br0" timeOffset="-157879.018">7863 12378 0,'0'-25'0,"-24"25"31,-1 0-15,0 0-16,0 0 16,-24 0-16,24 0 171,0 25-155,0 24 0,25-24-16,-25 25 15,25-26-15,0 1 16,-24 25-16,-1-1 16,25-24-16,0 25 15,0-25-15,-25-25 16,75 0 93,-1 0-93,-24 0-16,25 0 15,-26 0-15,26 0 16,-25 0-16,0 0 16,-1 0-1,1 24 17,0 26-17,-25 0 1,0-1-1,0-24-15,0 0 16,0 0-16,0-1 16,0 1-1,0 0 1,-25 0 15,0-25-15,1 0-16,-1 0 15,-25 25-15,25-25 16,1 0-16,-1 0 16,0 0-1,25-25 79</inkml:trace>
  <inkml:trace contextRef="#ctx0" brushRef="#br0" timeOffset="-156454.79">8260 12303 0,'0'25'63,"0"0"-63,0 24 31,0-24-31,-24 0 16,24 0-16,-25 49 15,25-24-15,0-25 32,0-1-17,0 1 16,0 0-15,25-25-16,-1 0 16,1 0-16,0 0 15,0 0 1,0-25-16,-1 0 16,1 1-1,0-1 1,25 0-16,-26 0 15,1-24-15,0 24 16,-25 0-16,25-25 16,-25 100 156,0 0-157,0-26-15,-25 1 16,25 50-16,-25-26 15,25 1 1,0-25 0,0-1-16,0 1 15,0 0 17,0 0-17,0 24 1,-25-49-1,25 25-15,0 0 16</inkml:trace>
  <inkml:trace contextRef="#ctx0" brushRef="#br0" timeOffset="-149604.086">5780 13891 0,'-25'0'31,"-25"24"-31,-24 51 16,24-50-16,-24 49 15,49-74-15,-49 25 16,24 0-16,1-25 16,24 24-1,-25 26 1,25-50-1,-24 25 1,-26 0-16,1-1 16,49-24-16,0 0 15,25 25 188</inkml:trace>
  <inkml:trace contextRef="#ctx0" brushRef="#br0" timeOffset="-147780.832">6301 13171 0,'0'25'47,"-25"0"-32,25 0-15,0 0 16,-25 24-16,25-24 16,0 25-16,-25-1 15,25-24-15,0 0 16,0 24-16,-24-24 15,24 25-15,0-25 16,0-1-16,-25-24 31,25 50-15,0 0 0,0-26-1,0 1-15,0 0 16,-25 0-1</inkml:trace>
  <inkml:trace contextRef="#ctx0" brushRef="#br0" timeOffset="-147107.129">6053 13742 0,'0'-25'16,"0"75"31,24-1-47,-24 1 15,25-1 17,0-24-32,0 0 31,0 0-15,0-25-1,-1 0 1,1 0-1,50 0-15,-26-25 16,26-49-16,-26 74 16,1-50-1,24-24-15,-49 49 0,0-25 16,0 1 0</inkml:trace>
  <inkml:trace contextRef="#ctx0" brushRef="#br0" timeOffset="-146001.366">5879 14163 0,'25'0'15,"24"0"-15,26 0 16,49-24-16,0-1 16,-25 25-16,0 0 15,-49 0-15,-25 0 16,-25 25 15,-25 24-15,0 26-16,0-51 15,-24 51-15,-1-1 16,-24 1 0,-1-26-16,1 1 15,24 0-15,25-50 32,100 0 139,-50 0-171,49 0 16,1 0-16,-1 0 16,-24-25-16,24 25 15,-49 0 79,0-25-94</inkml:trace>
  <inkml:trace contextRef="#ctx0" brushRef="#br0" timeOffset="-145104.828">6722 14238 0,'0'25'15,"0"-1"1,0 1-16,0 0 15,0 0-15,0 0 16,0 0-16,0 49 16,0 0-1,0-24-15,0-25 16,0 0 0,25-25 15,25 0-16,-1-25-15,-24 0 16,25-25-16,-1-24 16,1 49-16,-25-24 15,-25-1-15,0 25 16,25-49-16,-25 98 141,0 1-141,0 50 15,0-26-15,0 1 16,0-25-16,0 0 15,0-1 1,0 1-16,0 0 109</inkml:trace>
  <inkml:trace contextRef="#ctx0" brushRef="#br0" timeOffset="-141762.064">8905 12526 0,'-25'0'16,"1"0"-16,-1 0 15,0 25 1,-25-25-16,1 25 16,-26 0-16,26 0 15,-26-1-15,1 1 16,0 0-16,-50 25 15,49-26-15,-24 26 16,49-25-16,25-25 16,1 0-16,-1 25 15,0-25-15,0 0 16,-24 0-16,-1 24 16,25 1-1,0-25 1,1 0 93</inkml:trace>
  <inkml:trace contextRef="#ctx0" brushRef="#br0" timeOffset="-140721.768">8955 12278 0,'25'0'47,"24"0"-32,1 0-15,-25 0 0,49 0 16,-49 0 15,0 0-15,-1 0-1,1 0-15,0 0 16,0 0 0,-25 25 62,0 0-63,-25 25-15,25-26 16,-25 1-16,0 25 16,-24-1-16,24 1 15,0-25-15,0 0 16,1-1-16,-1 1 16,0 25-16,0-50 15,25 49 1,-25-49-16,1 25 15,73-50 142,-24 1-157,0-1 15,49-50-15</inkml:trace>
  <inkml:trace contextRef="#ctx0" brushRef="#br0" timeOffset="-139792.448">9674 12204 0,'-25'0'47,"1"0"-31,24 25-1,-25 0-15,0 24 16,0-24 0,25 25-16,0-26 15,-25 1-15,1 25 16,24-25-16,0 24 16,0-24-1,0 0-15,0 0 31,0-1 1,24-24-17,26 0-15,-25 0 16,0 0 0,-1 0 15,1 0 0,-25-24-15,0-1 15,0 0-15,-25 25 30,1 0-46,-1 0 16,0 0-16,0 0 16,-24 0-16,49 25 15,-25 0 1,25-1 0,-25-24-16</inkml:trace>
  <inkml:trace contextRef="#ctx0" brushRef="#br0" timeOffset="-138464.752">7367 14089 0,'-24'0'0</inkml:trace>
  <inkml:trace contextRef="#ctx0" brushRef="#br0" timeOffset="-137388.719">7963 13221 0,'24'0'16,"-24"25"15,25 24-31,-25-24 15,0 25-15,25-1 16,-25-24-16,25 25 16,-25-1-16,0-24 15,0 25 1,0-25 31,0-1-32,0 1 17,0 0-17,0 0 1,0 24 0,0-24 77</inkml:trace>
  <inkml:trace contextRef="#ctx0" brushRef="#br0" timeOffset="-136796.679">7963 13568 0,'0'25'32,"0"0"-17,24-25-15,-24 49 16,0-24-16,0 0 15,0 0-15,25-25 47,25 0-31,-25 0 0,-1 0-16,51-25 15,-1 0-15,-49 0 16,-25 1-16,75-1 15,-51 0 1,1 0 0</inkml:trace>
  <inkml:trace contextRef="#ctx0" brushRef="#br0" timeOffset="-135996.182">7417 14188 0,'0'-25'16,"-25"25"-16,0 0 15,1 0-15,-1 25 16,-25 0-16,1-25 15,-1 0-15,0 25 16,1 0-16,-51-1 16,1 1-1,0 0-15,0 0 16,-25 25-16,25-26 16,-25 1-16,-25 0 15,25 25-15,24-26 16,1-24-16,50 25 15,24-25-15,50 0 141</inkml:trace>
  <inkml:trace contextRef="#ctx0" brushRef="#br0" timeOffset="-134280.399">7963 14114 0,'-25'0'125,"0"0"-109,-25 0-16,1 0 16,49 25-1,-25-25-15,0 0 16,25 24 109,0 1-109,0 0-1,0 0-15,0 0 16,0-1-16,0 1 15,0 0-15,0 0 79,25-25-64,0 0-15,49 0 16,-49 0-16,25 0 15,-26 0-15,1 0 16,0 0 0,0 0-1,-25 25 79,0 0-78,0 24-1,-25-24 1,25 0 0,-25-25-1,0 0-15,25 25 16,-24-1 15,-1-24-15,0 25-16,0-25 15,-24 25 1,49 0-16,-25-25 47,25 25-47</inkml:trace>
  <inkml:trace contextRef="#ctx0" brushRef="#br0" timeOffset="-133317.714">8409 14139 0,'-25'24'31,"25"1"-15,0 0-16,0 0 16,0 0-1,25-25 48,0 0-48,0 0-15,0 0 47,-1 0-31,-24 24 109,0 26-110,0-25-15,0 0 16,0 0 0,0-1-16,0 1 15,0 0 32,25-25 63</inkml:trace>
  <inkml:trace contextRef="#ctx0" brushRef="#br0" timeOffset="-130773.023">15106 17165 0,'-24'25'15,"24"-1"1,-25-24-16,0 25 16,0 25-16,0-50 15,1 25-15,-1 24 16,0-24-16,25 0 15,-25-25 64,25 25-64,0-50 48,25 0-48,0 0-15,49-24 16,-24-1-16,-1-24 16,-24 49-16,25-25 15,-1 25-15,1 1 16,-25-1-16,0 25 78,-1 25-78,1-1 16,0 1-16,0 50 15,-25-26 1,0 1 15,0-25-31,0-1 16,0 1-16,0 0 78</inkml:trace>
  <inkml:trace contextRef="#ctx0" brushRef="#br0" timeOffset="-130371.388">15255 17314 0,'0'24'47,"0"26"-31,0-25-16,0 0 16,0-1-16,0 1 15,0 0-15,25 0 31,0-25-15,24 0-16</inkml:trace>
  <inkml:trace contextRef="#ctx0" brushRef="#br0" timeOffset="-129251.039">16297 16942 0,'-50'24'31,"50"26"-16,-24-25-15,-1-25 16,-25 74 0,25-24-16,1-50 15,-26 49-15,0 26 16,50-26 0,-24-24-1,-1 0-15,25 0 16,49-75 78,-24 25-94,25-49 15,-25 49-15,-1-24 16,1 24-16,0-25 15,0 50 1,0-25-16,-25 1 16,24 24-16,1-25 15,0 25 1,0 0 0,0 25 62,-25-1-63,49 51 1,-49-50-16,0-1 16,0 26-1,0-25-15,0 0 16,0-1-16,0 26 15,-25-75 126</inkml:trace>
  <inkml:trace contextRef="#ctx0" brushRef="#br0" timeOffset="-128802.3">16322 17190 0,'-25'0'46,"25"24"-30,-25 26 0,25-25-16,-25 24 15,1-24 1,-1 0 15,25 0 0,-25 0-15,25-75 62,0-24-78</inkml:trace>
  <inkml:trace contextRef="#ctx0" brushRef="#br0" timeOffset="-125089.056">17562 16966 0,'-25'0'47,"-24"50"-47,49-25 15,-25 0-15,25-1 16,-25 26-16,-49 24 16,74-49-16,-25 0 31,0 25-31,-25-1 16,26-24-16,73-99 93,-24-1-77,0 26-16,0-1 16,-1-24-16,1 24 15,0 0 1,0 26-16,0-1 15,-1 0 1,-24 0 0,50 0-1,0 25-15,-50-24 16,0-1-16,24 0 16,1 25-1,0 0 1,0 0-16,0 0 15,0 0 1,-1 0 0,-24 25-1,0 0-15,0 24 16,25 1-16,-25-25 16,0-1-16,0 26 15,0-25-15,0 24 16,0-24-16,0 0 15,0 0 1,0 0 0,0-1-16,0 1 15,0 0-15,0 0 16,0 0 0,0-1 15,-25-24 31</inkml:trace>
  <inkml:trace contextRef="#ctx0" brushRef="#br0" timeOffset="-124612.334">17711 16892 0,'0'25'47,"0"24"-31,-25-24-1,25 25-15,0-25 16,0-1-16,-25 1 31,25 0-15,0 0 31</inkml:trace>
  <inkml:trace contextRef="#ctx0" brushRef="#br0" timeOffset="-123331.466">9947 12229 0,'-25'0'31,"0"0"-31,-24 0 16,24 25-16,-25-25 15,-24 49-15,-50 1 16,-25-25-16,0-1 16,0 1-1,25 25-15,0-50 0,0 25 16,124-1-1,-24-24 157</inkml:trace>
  <inkml:trace contextRef="#ctx0" brushRef="#br0" timeOffset="-121985.291">10294 12551 0,'-25'0'15,"25"25"-15,0 0 16,-24 0-16,24-1 15,-25 1-15,25 25 16,0-25-16,-25-1 16,25 1-1,0 0-15,0 0 47,25-25-31,0 0-1,24 0 1,-49-25 0,25 0-16,0 0 15,-25-24-15,0-1 16,25 1-16,-25-1 16,0 25-16,0-24 15,0-1-15,0 25 16,0 0-1,0 1 1,0-1-16,0-25 16,0 25-1,-25-24-15,25 24 16,-25 0 0,25-25 62,0 26-63,50 24 48,-1 24-63,-24-24 15,50 50-15,-51-50 16,1 25 0,-25 0-1,0 0 1,0-1 0,0 1-1,-25 25 1,1-25-1,-1-1-15,0 1 16,0 0-16,0-25 16,25 25-1,-24-25 63</inkml:trace>
  <inkml:trace contextRef="#ctx0" brushRef="#br0" timeOffset="-121119.419">10815 12129 0,'25'0'78,"0"0"-62,0 0-1,-1 0 1,1 0 31,-25 25 47,0 0-79,0 0-15,0 25 16,0-26-16,-25 1 16,25 0-16,-24 25 15,-1-50-15,25 24 16,0 1-16,-25-25 15,25 25-15,-25-25 16,25 25-16,0 0 16,0-1-1,-25-24-15,1 25 32,24 0-32</inkml:trace>
  <inkml:trace contextRef="#ctx0" brushRef="#br0" timeOffset="-119822.197">9277 12849 0,'0'25'62,"0"-1"-46,0 26 0,0 0-1,0-1-15,0-24 16,0 25-16,0-26 16,0 26-16,0-25 15,0 0-15,0 0 16,0-1-1,0 26-15,0 0 16,0-26-16,0 1 16,0 0 62,0 0 0</inkml:trace>
  <inkml:trace contextRef="#ctx0" brushRef="#br0" timeOffset="-119260.976">9153 13370 0,'0'-25'31,"25"25"-15,0 0-16,-25 25 15,25 24 1,-25-24-16,0 0 15,24 0-15,-24 24 16,25-49-16,-25 25 16,25 0-1,0 0 1,0-25 31,24-25-47,51-49 15,-76 49-15,26 0 16,-25 0-16,0 25 16,-1-25-16,1 25 15</inkml:trace>
  <inkml:trace contextRef="#ctx0" brushRef="#br0" timeOffset="-117821.208">9153 14064 0,'0'-25'16,"50"25"-1,24-49-15,-49 49 16,50 0-16,24-25 16,0 25-16,-25-25 15,1 25 1,-50 0 31,-1 0-32,-24 25-15,0 0 16,0 0 15,-24-1-31,-1 1 16,0 0-16,0-25 16,25 25-16,-25 0 15,1-1-15,-51 1 16,75 0-16,-25 0 15,1 0-15,-1-1 16,0 1 0,0-25-1,0 25-15,25 0 125,25-25-109,25-25-16,-25 25 16</inkml:trace>
  <inkml:trace contextRef="#ctx0" brushRef="#br0" timeOffset="-116746.026">10096 13841 0,'0'25'16,"-25"0"-16,0-1 15,25 1-15,-49 0 16,24 25-16,0-26 15,25 1 1,-25 0 0,25 0-1,0 0-15,0-1 16,0 1 0,0 0 15,0 25-16,25-26 17,0-24-17,0 0 17,-1 0-17,1 0 48,-25-49-48,0 24 32,-25 25-31,-24 0 15,24 0 0,0 0-15,0 0 0,25 25 15,0 0 16</inkml:trace>
  <inkml:trace contextRef="#ctx0" brushRef="#br0" timeOffset="-115318.63">18902 16818 0,'-25'0'47,"0"49"-32,25 1 1,-25-1 0,25-24-16,0 0 15,0 0-15,-25 0 16,25-1-16,0 26 15,-25 0 1,1-50-16,24 24 16,0 1-16,0 0 62,0 0-46,0 0 15,-25-25 16</inkml:trace>
  <inkml:trace contextRef="#ctx0" brushRef="#br0" timeOffset="-113988.092">11038 12105 0,'-24'0'16,"-1"24"-1,-25 1 1,1 0-16,-1 25 15,0-25-15,-24 24 16,0 1-16,-26-1 16,-48 1-16,23 24 15,-48-24-15,-1 0 16,1-1-16,24 1 16,25-1-16,25 1 15,24-25-15,50-25 78,0 0-78,50 0 32,0 0-32,0 0 15,25 0 1,-1 0-16,1 0 15,24 0-15,25 0 16,-74-25-16,50 25 16,49-25-16</inkml:trace>
  <inkml:trace contextRef="#ctx0" brushRef="#br0" timeOffset="-112788.459">11683 12154 0,'0'0'0,"-49"0"15,24 0 1,0 0-16,-24 0 15,24 0-15,-25 25 16,25 0-16,-24 0 16,49 0-1,0-1-15,-25 1 16,25 0 0,0 0-1,0 24-15,0-24 16,0 0-1,0 0 1,50-25 0,24 0-1,-24-25 1,-26 0 0,26 0-16,-50 1 15,25-1 1,0 0-16,-25 0 15,0 0 1,24 1-16,-24 48 109,0 1-93,0 0-16,0 0 16,-24 0-16,24 24 15,0-24-15,0 25 16,0-1-16,0-24 16,-25 25-16,25-26 15,0 1-15,0 0 16,49-75 93,-24 1-93</inkml:trace>
  <inkml:trace contextRef="#ctx0" brushRef="#br0" timeOffset="-112108.726">12055 12129 0,'-24'0'16,"24"25"-16,-50 0 15,0 0-15,26 25 16,-1-50-16,25 49 16,-25 1-16,0-25 15,0 49-15,25-49 16,0 0-1,0 24-15,0-24 16,0 25-16,0-26 16,0 1-1,0 0-15,25-25 16,0 25 0,0-25-1,0 0-15,-1 0 16,1 0-16,0-25 31,0 0-31,-25 0 16,0 1 15,0-1-31,-25 25 62,0 0-62,-24 0 16,-1 25-16,0-1 16,26 1-16</inkml:trace>
  <inkml:trace contextRef="#ctx0" brushRef="#br0" timeOffset="-109608.44">10170 13866 0,'-49'0'46,"-1"49"-46,25-24 16,0 0-16,-24 0 16,-1 24-16,25-24 15,1-25-15,24 25 16,-25-25-16,0 25 16,0 0-16,0-25 15,1 24-15,-1-24 31,0 25-15,25 0 0,-25-25-1,0 25 17,-24 0-17,24-25-15,0 0 31,0 0-31,1 0 16,-1 0-16,-25 0 16</inkml:trace>
  <inkml:trace contextRef="#ctx0" brushRef="#br0" timeOffset="-109064.82">8062 14263 0,'0'24'63,"-25"-24"-47,0 50-16,0-25 15,1 0 1,-26-25-1,50 25 48,0-1-47</inkml:trace>
  <inkml:trace contextRef="#ctx0" brushRef="#br0" timeOffset="-107170.698">10939 14039 0,'-25'25'31,"1"0"-31,-1 0 16,0 0 0,25-1 15,0 1-15,0 0 15,0 0-16,50-25 79,-26 0 16,1 0-79,0 0-31,0-50 15,0 25 1,-25 1 0,24 24-1,1-50-15,-25 25 16,0 0 15,0 1 32,0-1-48,-25 25-15,25-25 0,-24-25 16,-1 50 0,-25 0-16,50-24 15,0-1-15,-25 0 16,25 0-1,0 0 1,0 1 15,0-1-15,0 0 15,25 25 16,0 0-31,0 0-1,0 0 1,24 0-16,-24 25 31,-25 0-15,25-25-16,0 0 15,-25 24 1,0 1 0,0 0 15,0 0-15,0 0-1,0-1 16,0 1-15,0 0 47</inkml:trace>
  <inkml:trace contextRef="#ctx0" brushRef="#br0" timeOffset="-106164.914">11460 13767 0,'50'-50'32,"-1"50"-17,-24 0-15,0 0 16,0 0 0,0 0 30,-1 0-46,1 0 16,-25 25 0,0 0-1,0-1-15,0 1 16,0 50 0,-25-75-16,1 24 15,-1 1-15,0 25 16,0-25-16,0-1 15,1 1 1,-1 0-16,0-25 16,0 25-16,0 0 15,1-25-15,24 24 16,-25 1-16,-25 0 16,25-25-1,25 25-15,-25 0 16,25-1 31</inkml:trace>
  <inkml:trace contextRef="#ctx0" brushRef="#br0" timeOffset="-104273.493">20415 17016 0,'-25'25'94,"0"0"-94,0 24 16,0-49-16,25 25 15,-49 25-15,24-50 16,0 0-16,25 24 15,-25-24 1,25-24 156,0-1-172,25 25 31,0 0-31,0 0 78,0 0-78,24 49 32,-24-49-32,-25 50 15,25-25-15,-25 0 16,0 24-16,25-24 15,-25 0 1,0 0-16,0-1 16,-50-73 77</inkml:trace>
  <inkml:trace contextRef="#ctx0" brushRef="#br0" timeOffset="-98483.097">12477 12328 0,'0'0'0,"50"0"62,-1 0-46,-24 0-16,0-50 15,25 50-15,24 0 16,0-24-16,1-1 16,-50 25-16,24 0 15,26-25-15,-1 25 16,25-25-16,-24 25 15,24-25-15,25 0 16,-25 25-16,-24 0 16,-26 0-16</inkml:trace>
  <inkml:trace contextRef="#ctx0" brushRef="#br0" timeOffset="-97678.911">12626 12129 0,'0'-24'47,"0"-1"-31,-25 25-16,25 25 15,-25-25 1,1 49-16,24-24 15,0 0-15,0 25 16,-25-26-16,25 1 16,-25 0-1,0 0-15,25 0 16,0-1 0,0 1-1,0 0 1,0 0 15,25-25-15,0 0-1,49 0-15,-49 0 16,49 0 0,-49 0-16,0 0 15</inkml:trace>
  <inkml:trace contextRef="#ctx0" brushRef="#br0" timeOffset="-96880.943">13097 13469 0,'-49'0'0,"24"0"15,0 0-15,-25 0 16,1 0-16,24 25 16,-49 0-16,-1-1 15,50 1 1,1 0-1,-1 0 110</inkml:trace>
  <inkml:trace contextRef="#ctx0" brushRef="#br0" timeOffset="-95983.846">12651 13370 0,'-50'25'32,"1"24"-17,24 1 1,-25-1-16,25 1 16,0 0-16,25-26 15,-49 1-15,49 0 31,-25 0-15,25 0 0,0-1-16,0 1 15,0 0 1,0 0 31,50-25-32,-1 0 1,1 0-16,0 0 16,49 0-16,-25 0 15,-24 0-15,-25 0 16,24 0-16,1 0 16,-25 0-1,-1 0 1</inkml:trace>
  <inkml:trace contextRef="#ctx0" brushRef="#br0" timeOffset="-73187.231">6946 9426 0,'24'0'94,"26"0"-78,0 0-16,-26 0 15,1 0-15,25 0 16,-25 0-16,24 0 16,-24 0-16,50 0 15,-26 0-15,50 0 16,1 0-16,-26 0 16,0 0-16,1 0 15,-1 0-15,-24 0 16,-1 0-16,1 0 15,0 0 1,-26 0-16,1 0 16,0 0 15,25 0-31,-25 0 16,24 0-16,-24 0 15,0 0-15,24 0 16,-24 0-1,25 0 1,-25 0-16,-1 0 16,1 0-16,0 0 15,0 0-15</inkml:trace>
  <inkml:trace contextRef="#ctx0" brushRef="#br0" timeOffset="-71120.58">11931 9327 0,'25'0'31,"25"0"-16,-50 24 1,25-24-16,24 25 63,-24-25-1,25 25-46,-26-25-1,1 0 1,0 0 78,25 25-79,-1-25 79,-24 0-94,0 0 16</inkml:trace>
  <inkml:trace contextRef="#ctx0" brushRef="#br0" timeOffset="-67989.162">8657 9823 0,'50'24'63,"-25"26"-47,-1 0-16,-24-26 15,25 1-15,-25 0 16,25 0-16,0-25 15,0 0 64,-1 0-64,26-25 1,-50 0-16,25 0 15,24 25 1,-49-74 15,25 49 1,-25 0-1,25 1 31,-25-1 141,0 0-187,50 25-16,-50-25 16,24 25 46,1-25-46,0 1-16</inkml:trace>
  <inkml:trace contextRef="#ctx0" brushRef="#br0" timeOffset="-65839.36">9377 10616 0,'24'25'94,"1"0"-78,-25 0-16,25-25 15,-25 25 17,0-1-17,0 1 1,25-25 125,0 0-141,-1 0 31,1 0-31,0 0 15</inkml:trace>
  <inkml:trace contextRef="#ctx0" brushRef="#br0" timeOffset="-59646.357">2878 15627 0,'24'0'31,"1"-25"-31,0 25 16,74 0-16,25 0 15,50-25-15,49 1 16,0 24-16,-24-25 16,49 0-16,0 25 15,-74 0-15,-26 0 16,1 0-16,0 0 16,25 0-16,-1 25 15,26 0 1,-1-1-16,1-24 15,-1 25-15,25-25 16,-74 0-16,-25 0 16,-25 0-16,1 25 15,-1 0-15,-25-25 16,1 0-16,24 0 16,-25 0-16,50 0 15,0 0-15,-49 0 16,74 0-16,24 0 15,26 0 1,24 0-16,25 0 16,-50-25-16,-74 25 15,25 0-15,-25 0 16,25 0-16,-99 0 16,-1-25-1,100 0-15,50 1 16,24-1-16,75-25 15,173-24-15,-25 74 16,-24-25-16,0-25 16,148 1-16,-123 24 15,-50-74-15,-1 49 16,-123-24-16,149 24 16,-50 25-16,-74-24 15,-50 24-15,-75-25 16,1 25-16,-50 1 15,74 24-15,-74 0 16,75 0-16,74 0 16,-25-25-16,99 25 15,-74 0-15,25 0 16,49 0-16,-124 0 16,25-25-16,25 0 15,-25-24-15,0 24 16,-74 0-1,-25 25-15,24 0 16,-74 0-16,-24-25 16,-1 25-16,-49 0 15,0 0 48,0 0-63,24 0 15,26 0 1,24 0-16,-74 0 16,-1 0-16,1 0 15,0 0-15,0 0 16,0 0 0,-1 0-16,1 0 15,0 0 1,25 0-16,-25 0 15,-1 0 1</inkml:trace>
  <inkml:trace contextRef="#ctx0" brushRef="#br0" timeOffset="-58925.913">20439 14089 0,'-24'-25'15,"48"25"17,26 25-32,0 0 15,-26 0-15,76-1 16,-1 26-16,25 0 15,-99-50-15,24 24 32,-24-24-32,0 0 15,-25 25 1,0 0-16,0 0 16,0 0-16,25 0 15,-25 24-15,0-24 16,0 25-16,0-26 15,0 26-15,0 0 16,0-26-16,-25 1 16,0 25-16,0-1 15,-24 1-15,24-25 16,0 24-16,0-49 16,-24 50-1,-26 0-15,50-50 16,-24 24-16,24 1 15,25 0-15,25-50 94</inkml:trace>
  <inkml:trace contextRef="#ctx0" brushRef="#br0" timeOffset="-57260.44">22498 13494 0,'25'0'62,"-25"25"-46,0 24-16,0 26 16,0-26-1,0 1-15,0-25 16,0 24-16,0 1 16,0-1-1,0-24-15,0 25 16,0-25-16,0-1 15,0 1-15,0 0 16,25-25 93,0 0-109</inkml:trace>
  <inkml:trace contextRef="#ctx0" brushRef="#br0" timeOffset="-54644.299">23267 13841 0,'25'-25'62,"-25"0"-46,25 1-16,0-1 15,-1-50 1,26 26-16,0-26 16,-26 1-16,1 24 15,-25 1-15,0 24 16,0-25 15,0 26-31,0 73 141,0-24-126,75-25 1,-26 0 0,-24 0-16,0 0 15,0 0-15,24 0 16,1 0-1,-1 0-15,26-25 16,-26-24 0,-24 49-16,-25-25 15,25 25-15,-25-25 16,-25 25 46,-49 50-62,-1-1 16,26 1-16,24-25 16,0-1-16,0 1 15,-24 25-15,24-25 16,25 24-16,0-24 16,0 0-1,0 24 1,0-24-1,50-25 1,-1 0 0,26 0-1,24-25-15,0-24 16,-99 24 0,25 25-1,-25-25-15,0-24 16,0 24-16,0 0 15,0 0 1,0 0-16,0 1 16,-25-1-16,0 25 31,0 0-15,-24 49-1,49-24 1,-25 0-1,25 25-15,0-26 32,25-24-32,0 0 15,-1 0-15,51 0 16,-1 0-16,-24-24 16,0-1-1,-26 25-15,1-25 16,0 0-1,-25 0 32,-25 25-15,0 25-32,1 25 15,-26-25 1,50-1-1,0 1 1,25-25 31,0 0-31,74 0-1,-74 0 1,-25-25 171,0-24-171,49 49-16,-49-25 16,25-25-16,25-24 15,-50 24-15,24 26 16,-24-26-16,0 0 15,0 25-15,0-24 16,0 24-16,0 0 16,0 75 77,0-1-77,0 26-16,0-50 16,-24-25-16,24 49 15,0-24 1,0 50-16,0-26 16,0 26-1,0-51 48,0-48-48,24-51-15,-24 1 16,50-50-16,0 0 16,-26 0-16,1 74 15,-25 0-15,25 50 16,0-49-16,-25 24 15,0 0 17,25 0 61,-25 50-46,0 0-47</inkml:trace>
  <inkml:trace contextRef="#ctx0" brushRef="#br0" timeOffset="81004.853">9277 12849 0,'0'25'62,"0"-1"-46,0 26-1,0-25-15,0 0 16,0-1-16,0 1 16,0 0-16,0 0 15,0 24 1,0-24 15,0 0 0,0 0-31,0 0 47,0 0-15,0-1-17,25 1 1,-25 0-16,0 0 15,25-25 32,-25 25-15,0-1-1,0 1-31,0 0 47,0 0 93</inkml:trace>
  <inkml:trace contextRef="#ctx0" brushRef="#br0" timeOffset="82227.359">9079 13320 0,'25'0'31,"-1"25"-15,1 25 0,0-50-16,0 24 15,0 1 1,-1 0-1,1-25 282,0 0-281,0-50 15,0 50-31,0-24 63,-1-1-63</inkml:trace>
  <inkml:trace contextRef="#ctx0" brushRef="#br0" timeOffset="91400.158">4292 15974 0,'0'-25'140,"24"25"-140,1 0 16,50-49-16,-51 49 16,1 0-16,25-25 15,-25 25 1,-25-25-16,49 25 15,1 0 1,-50-25 0,25 25-16,-1 0 15,1 0-15,0 0 16,0-49 15,24 49-15,-24 0-1,0-25-15,25 25 16,-1 0-16,-24 0 16,25-25-16,-25 25 31,-1 0 31,1 0-46,0 0 0,0 0-1,0 0 17,-1 0-32,-24 50 140,0-25-140,0-1 125,25-24-94,0 25-15,0 0 0,0 0-16,-1-25 31,1 0-15,-25 25 30,25-1-30,0-24 31,0 25-31,-1-25 30,1 50-46,-25-25 16,50-25 15,-50 24-31,49 26 16,-49-25-16,25-25 16,0 25-16,-25-1 15,25 1-15,24 50 16,-49-51-1,25 1 48,-25 25-63,0-25 16,25 24-16,25 1 15,-50-25 1,24 24-16,-24-24 15,0 0 1,0 0-16,0 24 16,25-49-16,-25 25 15,0 0 1,0 0 0,0 0-16,0-1 15,0 1 1,0 0-1,0 25-15,0-26 32,0 26-17,0-25 17,0 24-17,0 1-15,-25-50 16,25 25-16,0 0 15,-24-25-15,24 24 16,-25 26-16,-25-25 16,50 0-16,-25-1 15,25 1-15,0 25 47,-24-50-47,-1 25 16,0-25 15,-25 0 0,50 24-31,-49 26 16,-26-25-16,51 0 16,-1 0-1,0-25-15,-25 24 31,26 1-15,-1-25-16,0 0 16,0 0-16,-24 0 15,24 0 1,-25 0 0,-24 0-1,49 0-15,-25 50 16,25-50-16,-24 0 15,-1 0-15,25 0 16,-24 0-16,-1 0 16,25 0-16,-49 0 15,24 0-15,1 0 16,24 0-16,0 0 16,0 0-16,1 0 15,-1 0 1,0 0-16,-25 0 15,26 0-15,-1 0 16,-25 0 0,1 0-16,24 0 15,0 0-15,0 0 16,0 0-16,1 0 47,-1 0-32,0 0 17,-25-50-32,25 50 15,-24-49-15,24 49 32,0 0 14,0-25-14,1 0-32,24-25 15,-25 1-15,0-1 16,25 0 0,-25 50-16,25-24 15,-25-1 32,1-25-47,24 25 16,-25 25-16,25-49 15,-25-1-15,0-24 16,25 49-16,0 0 47,0-24-32,0 24 1,0 0 0,0-25-1,0-24 1,0 24 0,0 26-16,0-26 15,0 25-15,0 0 16,0 1-16,0-1 15,0 0-15,0-25 16,0 26 0,0-1-16,25 0 15,-25-25-15,25 25 16,0-24-16,-1 49 16,-24-25-16,0 0 15,25 0 16,-25 1-15,0-1 0,25 0-1,0-25 1,0 26 0,-1 24-16,-24-25 46,25 25-14,0-25-32,25-25 15,-26 26-15,-24-1 16,50-25 0,0 25-16,-25 25 15,-1 0 266,1 0-265,0 0 0,25 0-16,-1 0 15,-24 0 17,0 0-17,0-24 1,-1 24-1,1 0 1,-25-50-16,50 50 16,-25 0-1,-1 0 1,1 0 0,25 0 15,-1-25-31,-24 0 15,-25 1 1,25 24 0,0 0 77,0 0-46,-1 0 63</inkml:trace>
  <inkml:trace contextRef="#ctx0" brushRef="#br0" timeOffset="94285.471">2109 15677 0,'0'24'78,"0"26"-63,25-25 1,-25 0 0,0 24-16,24-24 15,-24 0 1,0 24 0,25-49-16,-25 25 15,0 0-15,0 0 16,25 0-1,0-1 32,-25 1 94</inkml:trace>
  <inkml:trace contextRef="#ctx0" brushRef="#br0" timeOffset="95343.481">1910 15974 0,'50'25'47,"-25"-25"-31,24 25-16,-24 24 15,0-49-15,0 25 16,0 0-16,-25 0 16,24-25-16,-24 25 31,25-25-31,-25 24 16,25-24-1,0 0 95,24-49-79,-24 49-31,-25-50 15,25 1 1,0-1-16,0 25 16,-1 0-1,-24-24 1,0 24 15,25-25 172</inkml:trace>
  <inkml:trace contextRef="#ctx0" brushRef="#br0" timeOffset="100668.597">5457 17115 0,'0'25'78,"0"0"-62,0 0-16,0-1 16,0 1-16,0 0 15,0 25 1,0-26 0,0 26-1,0 0 1,0-26-16,0 26 15,0-25 1,0 0 0,0 24-1,0-24 32,0 0-16,0 0-15,0 0-16,0-1 16,-24 26-1,24-25 17,-25 0-32,25-1 15,0 1 1,0 0-1,0 0 48</inkml:trace>
  <inkml:trace contextRef="#ctx0" brushRef="#br0" timeOffset="147550.822">15106 11584 0,'25'0'110,"74"0"-110,-74 0 15,50-50-15,24 50 16,50-25-16,0 1 16,-1-1-16,-24 25 15,50-25-15,-50 0 16,25 0-16,-25 25 15,0 0-15,-25-24 16,0 24-16,1-25 16,-51 0-1,1 25-15,-1 0 16,26 0-16,-1 0 16,25-25-16,1 25 15,24 0-15,0 0 16,0 0-16,0-49 15,0 49-15,-25 0 16,-25 0-16,-49 0 16,25 0-16,-25 0 15,49-25 1,-49 25-16,0 0 16,24 0-16,1 0 15,-25 0-15,49 0 16,-24 0-16,24 0 15,-49 0 1,25 0 0,-26 0-16,1 0 62,25 0-46,-1 0-16,26 0 15,-50 0 1,-1 0-16</inkml:trace>
  <inkml:trace contextRef="#ctx0" brushRef="#br1" timeOffset="98519.811">15776 2307 0,'25'0'62,"-25"25"-46,0 24 0,25 1-16,-25-25 15,0 49-15,0-24 16,0-26-16,0 26 16,25 25-16,-25-51 15,0 26-15,24-25 16,-24 0-1,0-1-15,0 1 16,0 0 0</inkml:trace>
  <inkml:trace contextRef="#ctx0" brushRef="#br1" timeOffset="100399.811">15925 1935 0,'-25'-25'140,"-24"25"-124,-1 0-1,25 25-15,-24-25 16,-1 25-16,0-25 16,25 0-16,1 0 31,24 24-31,-50-24 62,50 25-62,-25-25 16,0 0 0,1 25-1,-1 0-15,0 0 16,0-1 0,0 1-1,25 25-15,-24-50 16,24 25-1,-25-25 1,0 24 31,0 51-47,25-50 31,-25 24-15,25-24-16,-24 25 15,-1-1-15,0 1 16,25-25 0,0 24-1,0 1-15,0 0 16,0-26-16,0 26 16,0 49-16,0 25 15,0 0-15,0-25 16,0-24-16,0 24 15,0-25-15,0-24 16,25 0 78,-25-26-94,49 26 15,26-25-15,-26 0 16,26 0-16,-1-25 16,-24 24-16,49-24 15,-24 0-15,49 0 16,0 0-16,24 0 16,1-24-16,0-26 15,0-25-15,-25-24 16,0 25-16,-50-1 15,1 1-15,-26 24 16,1 1 0,-25-26-16,0 26 15,-1-1-15,-24-24 16,25-1-16,-25-24 16,25 25-16,0-26 15,-25 26-15,0-25 16,0-25-16,-25 25 15,0-1 1,-49-24-16,49 100 16,0-26-16,-24 25 15,-26-49-15,1 24 16,-1-49-16,1 74 16,24-25-16,1 1 15,-1 24-15,25 0 16,-24 25-16,-1-25 15,0 25-15,1-24 16,-26 24-16,1 0 16,0 0-16,24 0 15,-24 0-15,-26 0 16,1 0-16,-25 0 16,0 0-16,0 49 15,25-24-15,0 0 16,74-25-16</inkml:trace>
  <inkml:trace contextRef="#ctx0" brushRef="#br1" timeOffset="206799.81">9525 7962 0,'25'0'32,"0"0"-17,0 25 1,0 25-16,24 24 15,-24-49-15,25 49 16,-1 1-16,1-1 16,-25-74-16,-1 50 15,1-25-15,0-25 16,0 0-16,0 0 16,24 0-16,-24 0 15,0 0-15,24-25 16,1-25-16,-25 1 15,0 24-15,49-50 16,-49 75-16,0-24 16,0-1-16,-1 25 15,-24-25-15</inkml:trace>
  <inkml:trace contextRef="#ctx0" brushRef="#br1" timeOffset="131573.079">1414 6077 0,'25'0'16,"0"0"-1,24 0-15,-24 25 16,0-25-16,25 50 16,-26-26-16,26 1 15,0 0-15,-1 0 16,1 0-16,74 24 15,-25-24 1,25 25-16,0-50 16,-49 0-16,24 0 15,0 0-15,25-25 16,-25 0-16,-49-49 16,-25 74-16,24-75 15</inkml:trace>
  <inkml:trace contextRef="#ctx0" brushRef="#br1" timeOffset="132533.079">869 8756 0,'0'25'110,"24"-25"-63,1-25-32</inkml:trace>
  <inkml:trace contextRef="#ctx0" brushRef="#br1" timeOffset="-211783.649">23069 16247 0,'0'50'62,"25"-1"-46,-25-24-16,24 25 16,-24-1-16,25 1 15,-25 0-15,25-26 203,0-24-187,0 0-16,24-49 16,26-26-1,-26 1-15,26-1 16,-1-24-16,0 25 15,-24 24-15,-25 25 94,0 1-78,-25-1 31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48:41.921"/>
    </inkml:context>
    <inkml:brush xml:id="br0">
      <inkml:brushProperty name="width" value="0.05292" units="cm"/>
      <inkml:brushProperty name="height" value="0.05292" units="cm"/>
      <inkml:brushProperty name="color" value="#FF0000"/>
    </inkml:brush>
  </inkml:definitions>
  <inkml:trace contextRef="#ctx0" brushRef="#br0">6797 3175 0,'25'0'63,"-1"0"-48,1 0-15,50 0 16,24 0-16,-74 25 15,49 0-15,25-1 16,1-24-16,24 25 16,0-25-16,-25 0 15,0 0-15,0 0 16,-24 0-16,-51 0 16,1 0-16,-25 25 15</inkml:trace>
  <inkml:trace contextRef="#ctx0" brushRef="#br0" timeOffset="934.388">11336 3175 0,'25'0'47,"0"0"-31,24 0-16,1 0 16,49 0-16,25 0 15,50 0-15,24 0 16,1 0-16,24 0 15,0 0-15,-24 0 16,49 0-16,-25 0 16,-25 0-16,-74 0 15,0 0-15,-99 0 16</inkml:trace>
  <inkml:trace contextRef="#ctx0" brushRef="#br0" timeOffset="3051.828">17264 3274 0,'25'25'47,"25"-25"-31,24 25-1,-49-25 1,0 0-16,49 0 15,1 0-15,49 0 16,0 0-16,74 0 16,-24 0-1,24 0-15,1 0 16,-26 0 0,150 0-16,-100 0 15,-74 0-15,0 0 16,-50 0-16,-25 0 15,1 0-15,-1 0 16,-24 0-16,24 0 16,-24 0-16,24 0 15,1 0-15,-1 0 16,0 0-16,-49 0 16,50 0-16,-1 0 15,-24 0-15,49 0 16,-50 0-16,26 0 15,24 0-15,-49 0 16,24 0-16,25 0 16,-24 0-16,-1 0 15,1 0-15,24 0 16,0 0-16,-49 0 16,24 0-16,-24 0 15,-1 0 1,-24 0-16,0 0 15,0 0 17,-1 0-17,1 0-15,25 0 16,-25 0-16,0 0 16,-1 49-16,1-49 15,0 0 1,0 0-1,0 0 1,-1 0 15</inkml:trace>
  <inkml:trace contextRef="#ctx0" brushRef="#br0" timeOffset="5345.109">5805 4887 0,'24'0'31,"26"0"-15,0 0-16,49 0 16,-50 0-16,76 0 15,-51 0-15,0 0 16,26 0-16,-76 0 16</inkml:trace>
  <inkml:trace contextRef="#ctx0" brushRef="#br0" timeOffset="6500.684">8707 5011 0,'49'0'78,"26"0"-62,-1 0-1,-24 0-15,49 24 16,25 1-16,0-25 15,25 0-15,-25 0 16,-25 0-16,-24 0 16,-51 0-16</inkml:trace>
  <inkml:trace contextRef="#ctx0" brushRef="#br0" timeOffset="9060.646">11485 4192 0,'0'-25'16,"0"0"-1,0 1 16,0-1-31,0 0 16,-25 0 0,25 0-1,-25 1-15,-24-1 16,24 0-16,0 25 16,-25-25-16,1 0 15,24 1 1,-25 24-16,26 0 15,-26-25-15,25 25 16,0 0-16,-24 0 16,24 0-16,0 0 15,0 0-15,-24-50 16,24 50 0,-25 0-1,26 0-15,-26 0 16,0 0-1,1 0 1,-26 0-16,26 0 16,24 0-16,0 0 15,-24 0-15,-1 0 16,0 0-16,25 0 16,-24 0-16,24 0 15,0 0-15,-24 0 16,24 0-16,0 0 15,0 0-15,0 0 16,1 25 0,24 0-16,-25-25 15,0 25 1,0-1 0,0 1-1,1-25-15,24 25 31,-25-25-15,25 50 0,-25-26-1,0 1 79</inkml:trace>
  <inkml:trace contextRef="#ctx0" brushRef="#br0" timeOffset="9866.452">9749 3746 0,'0'24'15,"-25"-24"-15,0 25 47,25 0-31,0 0 0,-25 0-16,25-1 15,-25 26 1,25-25-16,0 0 15,0-1-15,0 26 16,0-25 0,0 24-1,0-24 32,25-25 16,0 0-63,-25 25 15,25-25-15,24 0 16,1 0 0,0 0-1,-1 0-15,1 0 16,-1 0-16,1 0 15,-25 0-15,0 0 16,-1 0 0</inkml:trace>
  <inkml:trace contextRef="#ctx0" brushRef="#br0" timeOffset="12042.23">11559 4142 0,'0'-24'63,"0"-26"-32,0 25-31,0 0 15,-24-24 1,-1 24 0,0 0 15,0-24-15,0 49-16,1-25 15,-1 0 1,0 25-16,0-25 15,0 0-15,0 1 16,1-1-16,-1 0 16,0 0-16,-25 0 15,1 0-15,-1 1 16,1-1-16,-1 0 16,0 0-16,26 25 15,-1-25-15,0 1 16,25-1-16,-25 0 15,0 25-15,1 0 16,-1-25-16,0 0 16,-49 1-16,49 24 15,-25-25-15,25 0 16,1 25-16,-51-50 16,50 50-1,-24 0-15,24 0 16,-25-24-16,25 24 15,1 0 1,-1 0-16,-25 0 0,25 0 16,-24 0-1,24 0-15,-25 0 16,1 0 0,-1 0-16,25 0 15,-24 0-15,24 0 16,-25 0-16,-24 0 15,49 0-15,-49 0 16,24 0-16,25 0 16,-24 24-16,-1 1 15,-24 0-15,-1 0 16,1 0-16,-25-1 16,-25 1-16,0 0 15,0 0-15,0 0 16,-25-1-16,0 1 15,25 25-15,0-50 16,0 25-16,25-1 16,-25 1-16,24-25 15,-24 25-15,0 0 16,0 0-16,50 0 16,-1-1-16,1 1 15,49-25 1,0 0-16,1 0 15,-1 25 1,-25-25-16,25 25 16,1-25-16,-26 0 15,25 0-15,-24 0 16,-1 0-16,25 25 16,-49-1-16,24-24 15,1 25-15,-1-25 16,25 25-16,0-25 15,1 25 64,-1-25-79,25 25 46,0-1-30</inkml:trace>
  <inkml:trace contextRef="#ctx0" brushRef="#br0" timeOffset="13614.66">6276 3820 0,'-25'0'16,"0"0"-1,25 25 1,0 0-16,0-1 15,0 1-15,-49-25 16,49 50-16,0-1 16,0-24-1,-25-25-15,0 25 16,25 0-16,0 0 16,0-1-16,-25 1 15,25 0 1,0 0 15,0 0 0,0-1-15,0 1 0,-25 0-1,50-25 79,75 0-78,-100-25-1,49 25-15,1 0 16,49 0-16,25 0 15,0-49-15,74 49 16,-24-25-16,-25-25 16,-25 50-1,-25-25-15,-74 25 0</inkml:trace>
  <inkml:trace contextRef="#ctx0" brushRef="#br0" timeOffset="24214.518">12502 5854 0,'25'0'16,"0"0"15,-1 0-15,1 0-1,0 0 17,0 0 15,0 0-16,-1 0 0,1 0 16,0 0-16,0 0-15,0 0-1,-1 0 17,1 0-17,0 0 32,25 0-31,-26 0-1,1 0 17,0 0 15,0 0-1,0 0-46,-1 0 16,1 0 0,0 0-1,0 0-15,0 0 16,-1 0 15,1 25-15,25-25-1,-25 0 1,-1 25 0,1-25-1,0 0 1,0 0 0,0 0-16,-1 24 31,1-24-31,-25 25 15,25-25 17,25 0-17,-25 0 1,-1 0-16,51 0 16,-50 0-1,-1 0 1,1 0-1,25 0 17,-25 0-17,-1 0-15,1 0 16,0 0 0,0 0 15,0 0-31,-1 0 31,1 0-15,0 0-1,0 0 17,0 0-17,-1 0 32,1 0-16,0 0-31,-25 25 16,25-25-16,0 0 31,-1 0-15,26 0 15,-25 0-15,24 0-1,-49 25-15,25-25 78,0 0-62,0 0 0,0 0-1,-1 0-15,1 0 16,0 0 0,0 0-16,0 0 15,0 0-15,24 0 16,-24 0-1,0 0 1,0 0-16,-1 0 16,26 0-1,-25 0-15,0 0 32,-1 0 61,1 0-77,0 0 0,25 0-16,-26 0 31,1 0-31</inkml:trace>
  <inkml:trace contextRef="#ctx0" brushRef="#br0" timeOffset="66186.988">16421 8210 0,'0'-24'62,"25"24"-31,0 0 1,-1 0-32,26 0 15,-25 0-15,49 0 16,-24 0-16,24 0 15,-24 0-15,49-50 16,-74 50-16,49 0 16,1 0-16,-50 0 15,24 0 1,-24 0-16,25 0 16,-26-25-16,26 25 15,0 0-15,-26 0 16,26 0-16,-25 0 15,0 0-15,-1 0 16</inkml:trace>
  <inkml:trace contextRef="#ctx0" brushRef="#br0" timeOffset="68021.788">6598 8161 0,'25'0'32,"0"0"-17,0 0-15,24 0 16,1 0-16,49 0 16,-49 0-16,24 0 15,50 0-15,-24 0 16,-1 0-16,0 0 15,-74 0 1</inkml:trace>
  <inkml:trace contextRef="#ctx0" brushRef="#br0" timeOffset="68853.62">10418 8384 0,'75'0'94,"-50"0"-94,-1 0 15,51 0-15,-1 0 16,1 0-16,24 0 16,0 0-16,-25 0 15,26 0-15</inkml:trace>
  <inkml:trace contextRef="#ctx0" brushRef="#br0" timeOffset="70712.211">16669 8161 0,'25'0'47,"25"0"-32,-26 0-15,1 0 16,0 0-1,25 0-15,-1 0 16,1 0-16,-1 0 16,1 0-16,24 0 15,1 0-15,-26 0 16,26 0-16,-26 0 16,1 0-16,-25 0 15,0 0-15,-1 0 16,1 0-1,0 0 1,0 0 31,0 0-31,-1 0 15,1 0-31,0 0 15,0 0 1,0 0 0</inkml:trace>
  <inkml:trace contextRef="#ctx0" brushRef="#br0" timeOffset="77851.742">10294 9872 0,'50'0'78,"-25"0"-78,49 0 16,50 0-16,25 0 15,0 0-15,24 0 16,1 0-16,0 0 16,-1 0-16,1 0 15,24 0-15,1 0 16,-26 0-16,-24 0 15,-25 0-15,0 0 16,0 0-16,0 0 16,0 0-16,-24 0 15,-26 0-15,0 0 16,-49 0-16,0 0 16,0 0 30,0 25-46</inkml:trace>
  <inkml:trace contextRef="#ctx0" brushRef="#br0" timeOffset="92446.14">20811 11311 0,'0'25'140,"0"0"-77,0-1-63,0 1 31,0 0-15,25 0-16,-25 0 15,25-1 1,-25 1 0,0 0-1,0 0 16,0 0-31,0-1 110,0 1-79,0 0-15,0 0-1,0 0 1,25-25 0,-25 24-16,0 1 15,0 0 16,0 0-15,0 0 15,0-1-15,25-24-16,-25 25 31,0 0 0,0 0 1,0 0-32,0-1 15,0 1 1,0 0-16,0 0 16,0 0 77,-25 24-15,0-24-31,0 0-15,25 0-17,-25 0 48,1-1-48,-1 1 1,0-25 0,0 25 46,25 0-46,-25-25 15,1 0-15,-1 0-1,0 25 1,0-25-1,0 0 1,25 24-16,-24-24 109,-1 0-109</inkml:trace>
  <inkml:trace contextRef="#ctx0" brushRef="#br0" timeOffset="96724.112">17190 10319 0,'-25'0'16,"0"0"109,-24 0-78,24 0-32,25 25-15,0-1 16,-25-24 281,25 25-266,0 0-15,-25 0-16,1-25 15,24 25 1,-25-25-16,0 0 16,25 24-1,-25-24-15,25 25 16,-25-25 78,1 25-63,24 25-16,-25-26 1,0 1 15,25 0-31,0 0 16,0 0 0,0-1-1,0 1 1,-25 0-1,25 0 32,0 0-31,0-1 0,-25 1 15,1 0 31,24 0 32,0 0-63,0-1-15,0 1 15,0 0-15,0 0-1,0 0 32,0-1 0,0 1-16,0 0 1,0 0-1,0 0 47,0 0 47,0-1-47,24-24-78,1 25 94,0-25-16,0 0 125,0 25-203,-25 0 16,24-25-1,-24 25-15,25-25 16,0 24 281,0-24-47,-25 25-47</inkml:trace>
  <inkml:trace contextRef="#ctx0" brushRef="#br0" timeOffset="111485.591">15478 13022 0,'0'25'16,"25"-25"31,25 0-31,24 50-1,1-25-15,24-1 16,-49-24-16,24 25 15,0-25-15,-49 0 16,25 50-16,-1-50 16,-24 0-16,0 0 15,-25 25 1</inkml:trace>
  <inkml:trace contextRef="#ctx0" brushRef="#br0" timeOffset="112785.921">21878 13221 0,'25'0'62,"0"0"-62,-1 0 16,1 0 15,0 0-15,0 0-16,0 0 15,0 0-15,24 0 16,-24 0-1,0 0 1,0 0 0,-1 0-16,1 0 15,0 0 1</inkml:trace>
  <inkml:trace contextRef="#ctx0" brushRef="#br0" timeOffset="114257.277">20266 10319 0,'0'49'31,"0"1"-15,0-25 78,25-25-63,-1 0-31,1 0 16,0 0-16,25 0 15,-26 0-15,1-25 16,0 25-16,49-50 15,-49 50-15,50-24 16,-1-51-16,-24 50 16,-1 25-16,1-49 15,0 24-15,24 0 16,-24 0-16,-26 1 16,26 24-16</inkml:trace>
  <inkml:trace contextRef="#ctx0" brushRef="#br0" timeOffset="115344.586">23044 10120 0,'25'0'32,"-25"25"-17,0 25 1,25-25-16,-1 24 15,1-24-15,0 25 16,0-50 62,0 0-62,-1 0-1,1 0-15,0 0 16,25 0-16,-26-25 16,26 0-16,0 25 15,-50-25-15,24 0 16,-24 1-16,0-26 16,25 25-1,-25 0-15</inkml:trace>
  <inkml:trace contextRef="#ctx0" brushRef="#br0" timeOffset="117123.727">9377 11385 0,'24'50'63,"1"-25"-63,-25 0 16,50-1-16,-50 1 15,0 0-15,25 0 16,-1 0-1,26-1 1,-50 1 0,25-25-1,0 0 1,-1 0 0,26 0-1,-25 0-15,0 0 16,24 0-16,26 0 15,-1 0-15,25-49 16,-74 49-16,25-25 16,-1 25-16,1-25 15,-50 0-15,25 25 16</inkml:trace>
  <inkml:trace contextRef="#ctx0" brushRef="#br0" timeOffset="118456.86">12676 11410 0,'0'25'47,"0"0"-31,0 0 0,24-25-1,-24 24-15,0 1 31,25-25-15,0 25 15,0-25 126,0 0-126,-1 0-31,1 0 15,0 0-15,0 0 16,24 0-16,-49-25 16,50 0-16,-25 1 15,0 24 17</inkml:trace>
  <inkml:trace contextRef="#ctx0" brushRef="#br0" timeOffset="150248.67">6028 17785 0,'25'0'109,"-1"0"-93,1 0-1,25 0 1,-25 0 0,24 0-16,-24 0 15,25 0-15,-25 0 16,-1 0-16,-24-25 15,0 0-15,25 25 16,0 0-16,0 0 16,24-24-1,-24 24-15,25 0 16,-25 0 0,-1 0-16,1 0 31,0 0-31,0 0 15,0 0 1</inkml:trace>
  <inkml:trace contextRef="#ctx0" brushRef="#br0" timeOffset="162382.479">13048 15106 0,'24'0'360,"1"0"-266,0 0 31,0 0-63,24 0-46,-24 0 15,0 0-31,0 0 31,0 0-15,-1 25-1,1-25 1,0 0-16,0 25 16,0-25-1,-1 0 1,26 24 0,-50 1-16,25-25 15,0 0 1,24 0-1,-24 0-15,0 0 16,0 0 0,0 0-1,-1 0-15,1 0 32,0 0-32,0 0 15,0 0-15,-1 0 16,1 0-16,0 0 15,25 0 1,-1 0 0,-24 0 31,0 0-32,24 0 1,-49 25-1,50-25-15,-25 0 32,0 0-17,-1 25 1,1-25 0,0 0-16,0 0 15,0 0 1,24 0 15,-24 0 0,0 0-31,0 0 32,-1 0-32,1 0 15,0 0 1,0 0 15,0 0-15,24 0-1,-24 0 1,0 0 0,0 0 171,0 0-156,-25 25-31,24-25 16,1 0 0,0 0-16,0 0 15,0 24 1,-1-24-16,1 0 15,25 0-15,-25 0 32,-25 25-17,24-25-15,26 0 63,-25 0-48,0 0 1,-1 0-16,1 0 78,0 0-47,0 0 32,0 0-47,-1 25-1,1-25 1,0 0-1,0 0 1,0 0 0,-1 0-1,1 0 1,0 0 0,25 25 15,-26-25-16,1 0 1,0 0 0,0 25-1,0-25-15,-1 0 32,1 0-17,0 0 1,0 0-16</inkml:trace>
  <inkml:trace contextRef="#ctx0" brushRef="#br0" timeOffset="172558.422">13196 14461 0,'0'-25'15,"25"1"1,0-1-16,-25 0 16,25 0 15,0 25-31,-1-50 31,-24 26-15,50 24-1,-50-25-15,25-25 32,0 50-17,-25-25 1,24 25-16,1-24 16,0-1 15,0 25-16,0-25-15,0 0 16,-1 25-16,26-49 31,0 24-31,-26 25 16,1 0-16,0 0 16,0 0-1,-25-25-15,25 25 16,-1-25-16,26 25 15,-25-25-15,0 25 16,-1-24 0,1 24-16,0 0 15,0 0-15,0 0 16,-1-50-16,1 50 16,25 0-16,24 0 15,-24 0 1,-25 0-16,-1 0 15,1 0-15,25-25 16,-25 25 15,-1 0-15,26 0 15,-50-25-31,50 25 16,-1 0-16,-24 0 15,25 0 1,24 0-16,25 0 0,-49 0 16,24-24-1,-49 24-15,25 0 16,-1 0-16,-24 0 16,0 0-16,0 0 15,0 0-15,-1 0 31,1 0-31,25 0 16,-25 0 0,24 0-16,26 0 15,-26 0-15,1 0 16,49 0-16,-49 0 16,24 0-16,-49 0 15,25 0-15,-1 0 16,1 0-1,-25 0-15,-1 0 16,1 0 0,0 0-16,25 0 15,-26 0-15,1 0 16,0 0 0,0 0-1,0 0 16,-1 0-15,1 0 0,25 0-16,-25 0 15,-1 0 1,26 0-16,-25 0 16,0 0-16,-1 0 15,26 24-15,0-24 16,-1 0-1,-24 0 1,25 0-16,-25 25 16,-1-25-1,1 0-15,0 0 16,0 0 0,0 0-16,-1 0 15,1 0-15,0 25 16,25-25-1,-26 0-15,1 0 16,0 0 0,0 25-1,0-25 1,-1 0-16,26 0 16,-25 0-1,0 0 1,-1 0 31,1 0-47,-25 25 15,25-25-15,0 0 16,0 0-16,24 0 16,1 24-16,24-24 15,-74 25-15,25-25 16,0 0-16,0 0 15,-1 25 1,1-25-16,0 0 16,0 0-16,0 0 15,0 0-15,-1 0 94,1 25-63,0-25-31,0 0 16,-25 25 0,25-25 46,-1 0 157</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57:53.50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
  </inkml:definitions>
  <inkml:trace contextRef="#ctx0" brushRef="#br0">18753 14511 0,'24'0'94,"1"-25"-79,25-25-15,0-24 16,-26 49-16,26 0 15,-25 0-15,24 1 16,-49-1 0,0-25-16,25 25 15,0 1 1,-25-1-16,0-25 16,0 25-16,0-49 15,0 49 1,0 0-1,-25 25 48,0 0-63,1 0 16,-26 50-16,25 0 15,0-1-15,1-24 16,-1 0-16,0-25 15,25 49-15,0-24 16,0 25 62,0-25-78,0 49 16,0-24-1,0-25-15,0 24 16,0-24-16,0 25 16,0-26-16,0 1 15,0 0-15,25 0 16,0 0-16,-25-1 94,24-24-79,1 0 1,0 0 0,0 0-1,0 0 1,-1 0-16,1-24 15,0 24 1,0-25-16,0 0 31,-1 0 16,1 0-31,-25 1-1,25-26-15,-25 25 16,25-24-16,-25 24 16,0 0 31,-25 25-32,-25-25 1,1 25-16,24 0 15,0-25 110,0 25-109,1-25 0,-26 25-16,25 0 31,0 0-15,50 0 93,0 0-109,25 0 16,-26 0-1,1 0-15,25 0 16,-25 0-16,-25 25 15,49-25-15,-24 25 16,0-25 0</inkml:trace>
  <inkml:trace contextRef="#ctx0" brushRef="#br0" timeOffset="1027.558">19844 14039 0,'-25'75'31</inkml:trace>
  <inkml:trace contextRef="#ctx0" brushRef="#br0" timeOffset="1732.689">20291 13568 0,'-25'0'0,"0"0"16,0 0-1,25 25-15,-25 0 16</inkml:trace>
  <inkml:trace contextRef="#ctx0" brushRef="#br0" timeOffset="2739.422">20415 13568 0,'-25'50'16,"25"-25"-1,0-1-15,0 26 16,0 0-16,-25 24 16,25-49-16,0 0 78,50-25 78,-26 0-140,1 0-16</inkml:trace>
  <inkml:trace contextRef="#ctx0" brushRef="#br0" timeOffset="4135.995">20985 13667 0,'25'0'109,"25"0"-93,-1 0-16,-24 0 15,0 0 1,0 0-1,-1 0 17,1-24-32,0 24 15,49 0-15,-24 0 16,0 0-16,49 0 16,-74 0-16,24 0 15,-49-50 126,-49 50-141,-26-25 15,26 25-15,-1-25 16,0 25-16,1-24 16,-50-1-16,-1 0 15,26 0-15,0 25 16,49-25 62,25 1-62,0-1-1,25 25 17,-1 0-17,1 0-15,0 0 16,0 0-16,0 0 31,-1 0-31,1 0 16,0 0 15,0 0-15,0 25-1,-25-1-15,24 1 16,-24 25-1,0-25 1,0 24-16,0 1 16,0-1-1,0-24 1,0 0 0,0 0-1,0 0-15,0-1 16,0 1-16,-24 0 15,24 25-15,-25-50 16,-25 49-16,50-24 16,0 0-1,-25 0-15</inkml:trace>
  <inkml:trace contextRef="#ctx0" brushRef="#br0" timeOffset="6349.681">22325 13618 0,'24'25'63,"1"-25"-48,-25-50-15,0 0 16,25 1 0,-25 24-16,25 0 15,0 0-15,24 25 16,-24-24-16,25-1 16,-26 0-1,1 25 16,0 0-15,0 25-16,-25 0 16,25 24-1,24 1-15,-49-25 16,0 24-16,0-24 16,0 0-1,0 24-15,0-24 16,25-25 62,0-74-62,0 24-1,-25 25-15,24-49 16,1 49-1,0 25-15,-25-25 16,25 1-16,0 24 47,-1 0-47,1 24 16,0 26-1,0-25-15,0 0 16,-25-1-1,25-24 17,-25 25-17,24-25-15,1 0 63,25 0-63,-25 0 15,24 0 1</inkml:trace>
  <inkml:trace contextRef="#ctx0" brushRef="#br0" timeOffset="7787.465">20588 14660 0,'0'24'31,"0"1"-31,0 0 16,0 25-16,0-26 15,0 1-15,0 50 16,0-51 0,0 1-16,0 0 15,0 25 1,0-1-16,0-24 94,25-25 31</inkml:trace>
  <inkml:trace contextRef="#ctx0" brushRef="#br0" timeOffset="9139.695">21159 14808 0,'25'0'31,"49"0"-15,-24 0-16,24 0 15,-24 0-15,24 0 16,50 0-16,0 0 16,-25 0-16,0 0 15,-24 0-15,24 0 16,-74 0 15,-99 0 110,74-24-126,-25 24-15,-25-25 16,0-25-16,26 25 16,-1 25-16,0-24 31,0 24-15,25-25-1,-49 25-15,49-25 16,24 25 93,26 25-93,24 0-1,-49-25 1,0 24-16,0 1 16,25 25 15,-50-25-15,24-1-1,-24 1-15,0 0 16,0 0-16,0 24 15,0 1-15,0-25 16,0 49-16,-24-49 16,-1 25-16,0-1 15,0-49-15,25 25 16,-25-25 31,0 0-47,1 0 31,-1 0-31,0 0 16</inkml:trace>
  <inkml:trace contextRef="#ctx0" brushRef="#br0" timeOffset="10392.15">22945 14883 0,'-25'0'62,"25"-25"48,0 0-95,0-24-15,0-1 16,0 25-16,0-24 15,0 24 1,0 0 0,25 25-1,-1 0 1,1-25-16,0 25 16,25 0-1,-50-25-15,25 25 47,-1 25-47,-24 0 16,0 25-1,0-26-15,0 1 16,0 25 0,0-25-16,0 24 15,0-74 95,0 1-95,0-26-15,0 25 16,0 0-1,25-24-15,-25 24 16,25 0-16,0 25 16,0-25-16,-25 50 47,0 0-47,49 0 15,-49 49-15,25 1 16,0-1-1,0-74-15,-25 25 16,0 0-16,0-1 16,24-24-16,-24 25 15,0 0 1,0 0 0,50-25 62,0-50-63,-26 1-15,51 24 16</inkml:trace>
  <inkml:trace contextRef="#ctx0" brushRef="#br0" timeOffset="10967.16">23689 14883 0,'0'25'31,"-25"-25"-31,0 24 15,-49 26 1,49-50 0,25 50-16,-74 24 0,24-24 15,25-50 1,-24 49-16,-1-24 16,-24 25-16,-1-1 15,1 1-15,-26 24 16,51-24-16,-1 0 15,1-26-15,24 1 16,25 0-16,-25 0 16,0 0-1,25-1 1</inkml:trace>
  <inkml:trace contextRef="#ctx0" brushRef="#br0" timeOffset="12281.285">23590 15404 0,'0'0'0,"24"-50"0,1 50 16,50 0-16,-51 0 31,1 0 0,0 0-15,0 0 0,-25 25-1,25 0-15,-25 0 47,0-1-47,0 26 16,0 0 15,-50-26-31,0 26 16,-24-50-1,74 25-15,-50 0 16,1-1-16,24-24 16,-25 0-1,75 0 126,0 0-126,0 0 1,24 50 0,1-25-1,-25 0-15,24-1 16,-24 26-16,0-50 16,25 25-1</inkml:trace>
  <inkml:trace contextRef="#ctx0" brushRef="#br0" timeOffset="14172.435">23044 13022 0,'74'0'31,"-24"25"-31,-50 0 16,74 25-16,-24-26 15,-25-24-15,0 25 16,-1 0 0,-24 0-1,25-25-15,-25 25 16,25 0-1,0-1-15,-25 1 16,0 0-16,0 25 16,25 24-16,-25-49 15,24 24 1,-24 26-16,25-26 16,-25 26-16,25-1 15,-25-49-15,0 0 16,0 0-16,0-1 15,0 26-15,0-25 16,0 0 0,0-1-1,0 1-15,0 0 16,-74 25 0,74-26-16,-50 1 15,25 0-15,0 0 16,1 0-1,-1-25-15,25 24 16,-25-24 0,25 25 15,-25-25-15,0 25-16</inkml:trace>
  <inkml:trace contextRef="#ctx0" brushRef="#br0" timeOffset="15839.431">19968 13320 0,'-25'0'31,"1"0"-31,24 25 0,0 0 16,0 0-1,0-1 1,-25-24-16,0 25 16,25 0-1,0 25 1,-25-50-1,0 0-15,25 49 16,-25-49 0,25 25-16,0 0 15,0 0 1,-24 24 0,24-24-1,0 0 16,0 24-15,0-24-16,0 0 16,0 25-16,0-26 15,24-24 1,1 50-16,25 0 16,-50-26-1,25 1 1,0-25-16,-1 25 15,-24 0 1,25-25 0,25 25-1,-1-25-15,-24 0 16,25 0-16,-1 0 16,-24 0-1</inkml:trace>
  <inkml:trace contextRef="#ctx0" brushRef="#br0" timeOffset="22793.251">20563 14287 0,'-24'0'16,"-1"25"0,0 0-1,0-25-15,25 25 16,-49 0-16,49 0 16,-50 24-1,25-49-15,0 0 16,1 50-16,-26-25 15,50-1 1,0 1-16,-50 0 16,26-25-16,24 25 15,-25 0 1,25 24 0,-25-49-16,0 25 15,0 25-15,1-26 16,24 1-1,-25 0 17,25 0-17,0 0-15,-25 24 16,25 1 0,0-1-1,0-24-15,0 0 16,0 25-16,0-26 15,0 26-15,0-25 16,0 24-16,0-24 63,0 0-32,0 0-16,25-25-15,0 50 16,49-1-16,-24 1 16,24-1-16,-24-24 15,24 50-15,-24-51 16,-26 1-16,1 0 16,0-25 46,0 0-46,0 0-1,-1 0-15,1 0 16,0 0 0,0 0-16</inkml:trace>
  <inkml:trace contextRef="#ctx0" brushRef="#br0" timeOffset="24811.261">23540 14287 0,'50'0'63,"-26"0"-32,76 0-31,-76 25 31,1 0-31,0-25 16,-25 25-16,50-25 16,-50 25-1,74 24-15,-24 1 16,-50-25-16,49 0 16,1 24-16,-50-24 15,50 25-15,-26-26 16,1 1-1,0 0 17,-25 0-1,0 0-31,25 49 16,0-24-16,-25-26 15,0 26-15,0 0 16,24-26-1,-24 1-15,25 25 16,0-1-16,-25-24 16,0 0-1,0 0 1,0 0 0,0-1-1,0 1 1,0 0-1,25 0 1,-25 0 15,0 0-15,0-1-16,0 1 16,0 0-1,0 0-15,0 0 16,0-1 62,0 1-31,0 0-32,0 0 1,0 0 0,-25 24-1,25-24 1,0 0 0,0 0-16,0-1 15,0 1 1,-25-25-1,0 25-15,25 0 16,0 24-16,-24-24 16,24 0 109,0 0-63</inkml:trace>
  <inkml:trace contextRef="#ctx0" brushRef="#br0" timeOffset="28624.984">6400 4043 0,'0'50'0,"0"-25"31,0 24-15,0 1-16,0-25 16,0-1-1,0 1-15,0 0 32,0 0-1,0 0-16,0-1 32,25-24 78,0-24-109,-1-1-16,1 0 16,25 0-16,-25 0 15,24 1-15,-49-1 16</inkml:trace>
  <inkml:trace contextRef="#ctx0" brushRef="#br0" timeOffset="36763.098">19695 6871 0,'50'0'46,"-25"0"-46,24 0 16,-24 0 0,0 0-1,0 0-15,-25-25 16,25 25 62,-1 0-62,1 0-1,0 0-15,0 0 16,0 0 0,-1 0 46,1 0-31,0 0-31,0 0 16,0 0 0,-1 0-16,1 0 31,0 0-16,0 0 79</inkml:trace>
  <inkml:trace contextRef="#ctx0" brushRef="#br1" timeOffset="-119869.181">2729 17115 0,'0'25'110,"-25"49"-110,0-49 15,0 50 1,1-26-16,-1-24 16,25 0-16,0 0 15,0-1-15,-25 1 16,25 0 15,0 0 0,-25 0-15,25 0 31,0-1-31,0-73 77,0 24-77,0 0-16,0 0 16,0 0-1,0 1-15,0-1 16,0 0-16,0 0 15,50-24 1,-50 24-16,0 0 16,25 0-16,-1 0 15,-24 1-15,50 24 16,-25-50-16,0 50 16,-25-25-16,24 0 15,-73 25 188,-1 0-203,25 0 16,1 0-16,-26 25 16,-24 0-16,74 0 15,-50 24-15,0-49 16,-24 25-16,0 25 15,49-1-15,-25-49 16,1 25-16,24 0 16,25 0 156,25-25-157,74 0-15,-74 0 16,24 0-16,1-50 15,49 1-15,0-1 16,0 25-16,1-24 16,-26 24-16,-24-25 15,-26 50-15,26 0 16,-50-25 0,25 1-1,25 24-15,-26 0 16,26-50-16,0 50 31,24-25-15,-49 0-16,0 25 15,24 0 48,-24 25-48,25 50 1,-50-26-16,0 1 16,0-25-1,0-1-15,0 26 16,0-25-16,0 24 16,0 1-1,0-25 1,0 0 46,0-1-46,0 1 0</inkml:trace>
  <inkml:trace contextRef="#ctx0" brushRef="#br1" timeOffset="-117049.186">21630 17165 0,'-25'25'109,"25"-1"-93,-25-24-16,-24 50 16,24-50-1,0 50-15,0-1 16,1-49-16,-1 0 15,0 25-15,25 0 16,-25-25 0,25 49-16,0-24 15,0-99 204,25 49-219,-25-25 16,25 26-16,0-1 15,-25-25-15,24 50 16,-24-25 0,25 25-1,-25-49 1,25 49-1,0-25 17,-25 0-17,25 25-15,-1 0 157,1 0-142,0 0-15,-25 50 31,25-25-31,0-1 16,-25 1-16,0 0 16,24 25-16,-24-1 15,0-24 1,0 0-16,25-25 16,-25 49-1,0-24 16,0 0-15,0 0 15,0 0 1,0 0-17,25-25 141,0-25-140,-25 0-16,0 0 16,0-25-1,0 26-15,0-1 16,0-25 0,0 25-1,-25 1-15,25-1 16,0 0-16</inkml:trace>
  <inkml:trace contextRef="#ctx0" brushRef="#br1" timeOffset="-115977.344">21580 17140 0,'0'25'125,"0"0"-125,0-1 15,0 1 1,0 0-16,0 25 16,0-1-1,0-24 1,0 0-1,0 0 1,0-1-16,0 1 16,0 0-16,0 25 15,0-25 32,0-1-47,0 1 31,0 0-31,25 0 94</inkml:trace>
  <inkml:trace contextRef="#ctx0" brushRef="#br1" timeOffset="-111223.376">12155 13742 0,'0'-25'110,"0"75"-79,0 24 0,0-49-31,0 0 16,0-1 0,0 1-16,0 25 15,0-25 1,0-1 15,0 1-15,0 0-16,0 0 15,0 0 1,0-1 0,0 26-16,0-25 15,0 0 1,0-1-16,0 1 62,0 0-62,0 0 16,0 0 0,0 0-1,0-1-15,0 1 16,0 0-16,0 0 15,0 0-15,0-1 16,0 26-16,0-25 16,0 0-16,0-1 15,0 26-15,0 0 16,0-1 31,0-24-32,0 0 64,0 0-79,0-1 15,0 1-15,0 0 16,0 0-16,0 0 15,0-1-15,0 1 16,0 0-16,0 0 16,0 0-1,0 24-15,0-24 16,0 25 0,0-1-1,0 1-15,0-25 16,0 24-16,0-24 78,0 0-78,0 0 141,0 0-110,0-1-31,0 1 15,0 0 48,0 0-47,0 0-1,0-1 1,0 1 31,0 0-32,0 0 1,0 0 15,0-1 0,0 1-15,0 0 15,0 0 16</inkml:trace>
  <inkml:trace contextRef="#ctx0" brushRef="#br2" timeOffset="-88690.978">13048 14883 0,'0'25'78,"0"-1"-78,0 1 16,24 0-16,-24 25 16,0-26-16,0 1 15,0 0-15,0 0 16,0 0-16,0-1 15,0 26 1,0-25-16,0 0 16,0-1-1,0 1 1,0 25-16,0-25 16,0 0-16,0-1 15,0 1-15,0 25 16,0-25-1,0-1 1,0 1 0,0 0-16,0 0 15,0 0 17,0-1-17,0 1-15,0 0 94,0 0-63,0 0-15</inkml:trace>
  <inkml:trace contextRef="#ctx0" brushRef="#br2" timeOffset="-87780.119">12824 15553 0,'25'24'78,"25"26"-78,-1 24 15,-24-49-15,-25 0 16,25 25-16,0-50 16,-25 24-16,49 26 15,-24-25 1,0-25 15,0 25 0,0-25-15,-1 24-16,1-24 16,0 0-16,0 0 46,0 0-30,-1 0-16,26-24 16,24-1-16,-49 0 15,50-49-15,-50 74 16,-25-25-16,24-25 16,1 1-16,0 24 15,-25 0 1,0 0-16,0 0 15,0 1 1,0-1 15,0 0-31</inkml:trace>
  <inkml:trace contextRef="#ctx0" brushRef="#br2" timeOffset="-85665.278">12527 14808 0,'0'25'46,"0"0"-46,0 0 16,0 24 0,0-24-1,0 0 1,0 0-16,0 0 16,0-1-1,0 26 1,25-25-16,-25 0 15,0-1-15,0 1 16,0 0-16,0 0 47,0 0-47,0-1 16,0 51-1,0-50 1,0 24-1,0-24-15,0 0 16,0 0 0,0 0-1,0-1 48,0 1-48,0 25 1,0-25 0,0 24-1,0-24 1,0 0 0,0 0 46,0-1-46,0 1 15,0 0-15</inkml:trace>
  <inkml:trace contextRef="#ctx0" brushRef="#br2" timeOffset="-84784.312">12378 15602 0,'0'25'47,"0"0"-47,25-25 31,-1 49-31,1 1 32,0-25-32,-25 0 15,25-25-15,-25 24 32,0 1-17,25-25 79,0 0-63,-1 0-31,1 0 16,25 0-1,-25 0 17,-1 0-17,-24-25 1,25-24-16,0-1 16,25-49-1,-26 74-15,-24-24 16,25 24-1,-25 0-15,25 0 16</inkml:trace>
  <inkml:trace contextRef="#ctx0" brushRef="#br2" timeOffset="-83681.455">12601 15131 0,'0'-25'15,"-25"25"48,-49 0-63,49 0 16,-25 0-16,-74 0 15,25 25-15,-25 0 16,0-1-16,0 1 15,50 0-15,49-25 16,0 0 0,0 0-16,-24 0 31,24 0-31,0 0 16,-24 0-16,24 0 15,-25 0-15,1 0 16,24 25-16,0-25 47,0 0 0</inkml:trace>
  <inkml:trace contextRef="#ctx0" brushRef="#br2" timeOffset="-82797.512">11336 15056 0,'-25'0'93,"-24"0"-77,49 25 0,-25-25-1,25 25-15,-50 0 16,25-25 0,1 25-1,-1-25-15,25 74 125,0-49-109,0 0-1,0-1 1,25 1-16,-1-25 16,1 0-1,0 25 1,25-25-16,-1 0 16,-24 0-16,0 0 15,0 50-15,0-50 16,-25 25-1,24-25 17,1 0-32</inkml:trace>
  <inkml:trace contextRef="#ctx0" brushRef="#br2" timeOffset="-81021.554">13122 15230 0,'25'0'172,"24"-25"-172,-24 25 15,0 0-15,0 0 32,49-25-32,-49 25 15,0 0-15,49 0 16,-49 0 0,0-24 30,0 24-46,0 0 16,-1 0-16,1 0 16,0 0 15,0 0 16,0 0-32,-1-25-15,26 25 16,-25 0 15,0 0 16,-1 0-31,1 0-1,-25-25 110</inkml:trace>
  <inkml:trace contextRef="#ctx0" brushRef="#br2" timeOffset="-80007.026">13717 14982 0,'25'0'110,"0"0"-95,25 25-15,-26 0 31,-24-1-15,25-24-16,0 0 16,0 0-1,-25 25 1,0 0 62,0 0-62,25 0-1,-25-1-15,0 1 47,0 0-47,0 0 16,0 24-16,-25-49 15,0 25-15,0 0 16,-24-25 0,24 25-16,0-25 15,-25 25 1,26-25 0</inkml:trace>
  <inkml:trace contextRef="#ctx0" brushRef="#br2" timeOffset="-74033.89">248 13915 0,'0'-49'485,"0"-1"-470,0 25 1,0-24 0,25 24-16,0-25 15,0 26-15,0 24 31,-1 0 188,1 0-94,25-50-109,-1-24-1,-24 49-15,0 0 32,0 75 155,-25-1-171,25-49-1,-25 25-15,0 25 16,0-26-16,0 1 16,24 0-16,-24 0 15,0 0-15,0-1 16,25 1 15,-25 0-15,0 0-1,0 0-15,25-1 16,-25 1-16,0 0 16,0 0-1</inkml:trace>
  <inkml:trace contextRef="#ctx0" brushRef="#br2" timeOffset="-73535.342">1092 13667 0,'25'0'78,"-25"25"-78,0 0 15,0 25-15,0-1 16,0-24-16,0 0 16,0 24-16,-25 1 15,25-25 1,0 0 0</inkml:trace>
  <inkml:trace contextRef="#ctx0" brushRef="#br2" timeOffset="-72173.443">372 14858 0,'0'25'16,"0"-75"62,0 25-78,0-24 16,0-1-1,25 25-15,-25 1 16,0-1-16,0 50 156,0-1-156,0 1 16,0 25 0,0-25-16,0-1 15,0 26-15,0-25 16,25 0-16,-25-1 78,25-24-78,24-24 16,-24-1-16,25-50 15,-1 26 1,-24 24-16,-25 0 15,25 25 142,0 50-142,-25-1 1,25 1-16,-1 0 16,-24-1-16,0-24 15,0 25 1</inkml:trace>
  <inkml:trace contextRef="#ctx0" brushRef="#br2" timeOffset="-70428.623">1092 14858 0,'25'-25'78,"-1"0"-62,26 25 0,24-49-16,-24 49 15,-25-25-15,24 25 16,-24 0 62,-25 25-47,0 0-15,0 24-16,0-24 16,0 0-16,0 0 15,0-1-15,0 1 16,0 0-1,-25-25-15,25 25 16,-24 0 0,-1-25-16,-25 49 15,25-49 1,1 25 0,-1 0-1,0-25 16,0 0-15,25 25 125,25-25-126,0 24 1,0-24-16,-1 0 16,1 25-1,0-25-15,0 25 16,0-25 15,-1 25-31,-24 0 63,25-25 77,-25 24-124</inkml:trace>
  <inkml:trace contextRef="#ctx0" brushRef="#br2" timeOffset="-68559.2">1761 13816 0,'0'0'0,"25"0"16,50 0 0,24 0-16,25 0 15,0 0-15,0 0 16,25 0-16,-75 0 15,-49 0-15,0 0 16</inkml:trace>
  <inkml:trace contextRef="#ctx0" brushRef="#br2" timeOffset="-67857.66">2059 14238 0,'50'0'31,"-1"0"-15,-24 0-16,25 0 15,49 0-15,-74 0 16,0 0-16,-1 0 16,1 0-16</inkml:trace>
  <inkml:trace contextRef="#ctx0" brushRef="#br2" timeOffset="-67057.372">1935 14883 0,'0'-25'16,"50"0"0,-1 25-16,-24 0 15,25 0-15,-1-25 16,1 25-16,0-24 16,-1 24-16</inkml:trace>
  <inkml:trace contextRef="#ctx0" brushRef="#br2" timeOffset="-66369.4">2084 15280 0,'25'0'31,"24"0"-31,51 0 16,-51 0-16,26 0 15,-26 0 1</inkml:trace>
  <inkml:trace contextRef="#ctx0" brushRef="#br3" timeOffset="-44575.32">2803 15180 0,'25'0'31,"-25"25"-31,25 25 16,-25-25 0,0-1-1,0 1 1,0 0-16,0 0 15,0 0 17,0 24-17,0-24 17,0 0-17,25 0-15,-25 0 16,0-1-1,0 1-15,0 0 16,0 25 0,0-26-1,0 1 1,0 25 0,0-25-1,0-1 173,0 1-173</inkml:trace>
  <inkml:trace contextRef="#ctx0" brushRef="#br3" timeOffset="-43739.249">2704 15677 0,'0'24'31,"25"26"-31,-25-25 16,25 24-16,-1-24 15,-24 0-15,0 0 16,25 0-16,0 24 16,-25-24 15,25-25 63,-25 25-94,25-25 15,49 0 1,-24-50-1,24 25-15,-49-24 0,49-26 16,-49 51 0,0-26-16,0 25 15,24-24-15,1-1 16,-50 25-16,25 0 16,-25 1-16,25 24 0,-1-25 31,-24 0-16</inkml:trace>
  <inkml:trace contextRef="#ctx0" brushRef="#br3" timeOffset="-42540.07">4341 15131 0,'0'49'31,"0"-24"-31,-25 0 16,25 25-16,0-26 16,0 1-16,0 25 15,-24-25-15,24 0 16,-25-1-16,25 1 15,0 0 1,0 0-16,-25 0 16,25-1-16,0 51 15,0-50-15,0-1 16,0 26-16,0-25 16,0 0-16,0-1 15,0 1 16,0 0-15,0 0 0,0 0 77,0-1-77</inkml:trace>
  <inkml:trace contextRef="#ctx0" brushRef="#br3" timeOffset="-41549.849">4044 15677 0,'24'24'15,"-24"1"-15,25 0 16,0 0-16,0 49 16,-25-49-16,0 0 15,25 49-15,-1-49 16,-24 0-16,0 0 15,0-1 1,25-24-16,-25 25 47,25-25 0,25 0-32,-26 0 1,1 0 0,0 0-16,0-49 15,24 24-15,-24 0 16,0 25-16,-25-25 16,25 0-16,0 1 15,-25-1 1,24 0-16,-24 0 15,0 0-15,25-49 16,-25 24 0</inkml:trace>
  <inkml:trace contextRef="#ctx0" brushRef="#br3" timeOffset="-29919.655">3076 17090 0,'0'50'141,"25"-50"-141,0 25 16,-25 0-16,25 24 15,-1-24 1,1 0-16,-25 0 15,25-1-15,25 26 16,-26-25 0,1 24-16,0-24 15,25 0 1,-26 0-16,1-25 16,0 0-1,25 50 1,-26-26-16,1-24 15,0 25-15,49 0 16,-24 25-16,0-26 16,-1 1-16,-24-25 15,0 25 1,24 0-16,1-25 16,-25 0-1,25 0-15,-1 0 16,50 25-1,-49 24-15,24-49 16,-49 0-16,25 0 16,-1 0-16,-24 0 15,25 0-15,-1 0 32,1 0-32,0 0 15,-1 0 1,1-25-16,-25 25 15,24-49-15,50 49 16,-49-25-16,25-25 16,-26 50-16,26-24 15,-26-1-15,-24 25 16,0 0 0,0-50-16,-1 50 15,1-49 32,0-1-16,0 25-15,-25 0-16,0 0 16,25 1-1,-25-1-15,24 0 16,-24 0-16,0 0 15,0 1 1,0-1 0,0 0 15,0 0-15,0 0 15,0 1-16,0-1 173,0 0-32,25 25 16,0 25-141,-25 0-15,0-1 0,25 1-1,-25 0-15,25 0 16,-25 0-16,24 24 15,-24-24-15,0 0 16,25-25-16,0 49 16,0-24-1,-25 0 1,49 25 0,-24-25-16,0 24 15,0-24-15,0 0 16,-1 24-16,1-24 15,0-25-15,0 25 32,-25 0-32,25-25 15,24 25-15,26-25 16,-51 49 0,1-49-1,0 0-15,0 0 16,25 25-16,-26-25 15,1 25-15,0-25 16,0 0-16,0 0 16,-1 0-16,26 25 15,0-25-15,-1 0 16,-24 0-16,0 0 16,49 24-16,25-24 15,-24 25-15,-1-25 16,25 0-1,-49 0-15,24 0 16,-24 0-16,0 0 16,-25 0-16,-1 0 15,1 0-15,0 0 16,0 0 0,0 0-1,-1 0 1,-24-25-16,25 1 15,0-1-15,0 0 16,24 0 0,-24 0-16,25-24 15,-25 49 1,-25-25 0,24 25-16,-24-25 15,25 0-15,0 1 16,25-1-1,-26 0-15,1 0 16,-25 0-16,25 1 16,0-51-16,0 75 15,-1-25-15,1 0 16,-25 1-16,50-1 16,-25 0 30,-25 0-46,24 25 16,-24-25 0,25 25-16</inkml:trace>
  <inkml:trace contextRef="#ctx0" brushRef="#br3" timeOffset="-27777.469">1389 14064 0,'50'0'16,"-25"0"-16,49 0 15,25 0-15,1 0 16,24 0-16,0 0 15,0 0-15,-50 0 16,1 0-16,-51 0 16,26 0-16,-25 0 15,0 0 1,-1 0 0,1 0-16,25 0 15,-25 0-15,24 25 16,-24 0 15,0-25-31,-25 25 16,25-1-1,-1-24 1,1 25-16,25 0 16,-50 0-16,25 24 15,-1-49-15,1 50 16,-25-25-16,0 0 15,25-25-15,0 25 16,0-1-16,-25 1 16,24-25-16,-24 25 15,25 25 1,-25-26 0,0 1-1,0 25 1,25-25-16,-25-1 15,0 26 1,0-25 0,0 0-1,25-25-15,-25 24 16,0 1 31,0 0-47,0 0 15,0 0 1,0-1-16,0 1 16,0 0 93,0 0-109,0 0 47</inkml:trace>
  <inkml:trace contextRef="#ctx0" brushRef="#br3" timeOffset="-26037.342">2208 14982 0,'25'0'47,"-25"25"-47,0 0 16,25-25-16,-25 24 15,24-24-15,-24 50 16,25-50-1,0 50-15,25-50 16,24 0 0,-49 0-1,24 0-15,-24 0 16,0 0-16,0 0 16,24 0-16,26 0 15,-50 0-15,49 0 16,-49 0-1,24-50-15,51 0 16,-26 26-16,-24-51 16,24 50-16,25-49 15,-99 24-15,50 1 16,-25 24-16,24 0 16,-24-24-16,-25 24 15,25 0 1,0 25-16,24-25 15,1-24 1,-25 49-16,24-25 16,26 25-16,-50 0 15,-25-25-15,49 0 16,-49 0-16,50 25 16,-25 0-16,-1 0 15,26 0-15,-25 0 16,0 0-16,0 0 31,-1 0-15,26 0-1,-25 0 1,0 0-16,-1 0 16,1 0-16,0 25 15,0-25-15,0 25 31,-1-25-31,-24 25 16,0 0 0,25-1-16,0 1 15,-25 0 1,25 0-16,-25 0 16,25 24 15,-25-24-16,0 0 1,0 0-16,0-1 16,0 1-1,0 25-15,0-25 63,0-1-48,24-24 1,-24 25-16,0 0 78,0 0-31,0 0 31</inkml:trace>
  <inkml:trace contextRef="#ctx0" brushRef="#br3" timeOffset="-17202.024">8111 17239 0,'25'25'47,"50"49"-32,-50-49-15,-1 0 16,1 0-1,-25 0-15,50 24 16,-25-24-16,-25 0 16,49-25-16,-24 50 15,0-26 1,0-24-16,24 25 16,1 0-16,24-25 15,-24 0-15,-25 0 16,24 0-16,1 0 15,24 0-15,1 0 16,-1 25-16,0-25 16,-49 0-16,25 0 15,-1 0-15,1 0 16,-25 0-16,0 0 16,0 0-16,-1 0 15,51 0-15,-50 0 16,24 0-16,1 0 15,-1-25-15,1 0 16,-50 0-16,50 1 16,-26-1-1,1 25-15,0-25 16,0 25 0,24-25-16,-24 0 15,0 25 1,-25-25-1,50 1 1,-26 24 0,1-25-16,0 0 15,0 25-15,0 0 16,-1-25-16,-24 0 16,50 1 30,-25-1-14,0 0-17,-1 25 1,1-25-16,0 0 16,0 1 15,0 24 78,-25-25-109,25 25 16,-1 0-16,-24-25 15,25 25-15,0 0 235,0 0-220,-25 25 17,0 24-32,0-24 31,0 0 0,0 0-15,25 0-1,-1-25 267,1 24-282,25-24 297,-25 0-282,-1 0-15,1 0 16,0 0-16,0 0 15,0 0-15,24 0 16,1 0-16,-1 0 16,1 0-1,-25 0-15,24 0 16,1 0-16,-25 0 219,0 0-204,-1 0-15,1 0 16,25 50-16,-1-50 16,1 50-16,49-1 15,1 26-15,-1-26 16,0 1-16,-25-25 15,1 0 1,-1-1-16,1 26 16,-26-50-16,26 25 15,-26-25-15,26 25 16,-26-25-16,1 0 16,-25 0-16,24 0 15,1 0-15,-25 0 16,24 0-16,-24 0 15,0 0 1,25 0-16,-1-25 16,1 0-16,-1 25 15,1-25-15,24 25 16,-24-25-16,-25 25 16,0-24-1,-1 24 1,1-25-1,0 0 1,25-25-16,-1 26 16,1-26-16,-1 25 15,-24 0 1,0 0-16,0 25 31,-25-24-31,25 24 31,-25-25-15,24 25 0,1-25-16,0 0 15,-25 0-15,25 25 16,-25-24 0,25-1-16,0 0 15,-1 0-15,-24 0 16,25 1-16,-25-1 78,25 0-62,-25 0 15,0 0-31,25 1 15,-25-1-15,25 0 125,-25 0 32,0 50-126,24 25-31,-24 24 16,25-24-16,0 24 15,-25-24-15,25-1 16,0 1-16,-25-25 15,24-1-15,-24 1 16,25 0 0,-25 0 15,25 0-15,0-25-16,24 49 15,26 1-15,-26-25 16,26 24-16,-1 1 15,-24-25-15,-1-25 16,1 0-16,0 25 16,-26-25-16,26 24 15,0 1 1,-25-25-16,-1 0 16,26 0-16,-25 0 15,24 0-15,26 0 16,-26 0-16,1 0 15,-25 0-15,24 0 16,-24 0 0,25 0-16,-25 0 15,-1 0 1,26-25-16,24 1 16,-49-1-16,0 0 15,0 25-15,0 0 16,-25-25-16,24 25 15,1-25 1,-25 1 0,25-1-16,25-25 15,-26 1 1,1 24-16,0 0 16,0-25-16,0 25 15,-1 1-15,1 24 16,-25-25-16,0 0 15,25 0 1,-25 0-16,0 1 16,0-1-16,0 0 15,0 0-15,0 0 16,0 1-16,0-1 78,25 0 47,0 25-78,-25 25-31,0 0-1,25-25-15,-25 49 16,24-24-16,1 0 15,-25 24-15,50 1 16,-25-25 15,-1 0-31,1-1 16,0-24-16,0 25 62,0-25-62,-25 25 16,24-25 0,1 25-16,0-25 15,0 0 1,0 0 0,-1 25-16,1-25 15,0 0 1,25 25-1,-26-25-15,1 0 16,0 0-16,0 24 16,24-24-16,-24 0 15,25 0-15,-25 0 16,24 0 0,-24 0-16,0 0 15,0 0-15,24 0 16,-24 0-16,25 0 15,-1 0-15,1 0 16,0 0-16,-26 25 16,26-25-16,0 0 15,-1 0 1,-24 0-16,49 0 16,26 0-16,-51 0 15,-24 0-15,49 0 16,-49 0 15,0 0-31,0 0 16,0 0-16,-1 0 15,1 0-15,25 0 16,-1 0 0,-24 0-16,25 0 15,-25 0 1,0 0-16,-1 0 31,1 0-31,0 0 16,0-25 15,0 25-31,-25-24 16,24 24-16,1 0 15,0-25 1,-25 0-16,25 25 109,0-25-93,-1 25 15,1-25-31,0 0 16,0 25-16,0 0 15,-25-24-15,24-1 16,1 0-16,0 0 16,-25 0-16,25 1 15,0-1-15,-1 0 31,-24 0-15,25 25-16,25-25 16,-25-24-1,-1 49 1,1-25-16,-25 0 16,25 0 30,0 25-30,-25-24-16,25-1 16,-1 25 15,-24-25-15,25 0 15,0 25 172,0 50-187,0-1-16,-25 1 15,0 0 1,24-26-16,-24 1 15,0 0-15,25 0 16,0 0-16,-25 24 16,25-24-1,0 25-15,-1-26 16,1 1-16,25 25 16,-25 0-16,0-26 15,-1-24-15,1 50 16,25-25-1,-25-25-15,24 25 16,1-25-16,-1 24 16,1 1-1,24-25-15,-24 25 16,49-25-16,-49 0 16,24 0-16,-24 0 15,24 0-15,25 0 16,1 0-16,-1 0 15,-25 0-15,1 0 16,-1 0-16,-49 0 16,0 0-16,0 0 15,-1 0-15,1 0 16,0-25-16,0 25 16,0 0-1,-1-25-15,1 1 16,25 24-16,-25-25 15,24 0-15,-24 25 16,0 0-16,-25-25 16,25 25-16,-1-25 15,1 1-15,0-1 16,25 0-16,-26 0 16,1 0-16,0 25 15,0-25-15,0 25 16,0-24-1,-25-1-15,0 0 16,24 25-16,1-25 16,-25 0-16,0 1 15,25-1-15,0 0 16,0-25-16,-25 26 16,24 24-16,-24-25 15,25-25-15</inkml:trace>
  <inkml:trace contextRef="#ctx0" brushRef="#br3" timeOffset="8270.449">4688 16049 0,'25'-25'94,"0"-25"-78,0 1-1,24-1-15,-24 25 16,25-24-1,-25 24 1,-1 0 0,26 0-1,-25-24-15,0 24 16,0 25 0,-1-25-16,1 25 15,0 0-15,0-25 16,24 0-16,51 1 15,-1-26-15,-25 50 32,25-25-17,1 25-15,-26-25 16,25 1-16,0 24 16,-49-25-16,-25 25 15,49-25-15,-24 25 16,0 0-16,-26-25 15,26 25-15,-25 0 16,0 0 0,-1 0-1,1 0 1,25 25-16,-25 0 16,-1 0-16,26-1 15,-25 1-15,0-25 16,-1 25-16,-24 0 15,0 0 1,25-25 0,0 24-16,-25 1 15,25-25-15,-25 25 16,25 0 0,-25 0-16,24-25 31,-24 24-16,0 1-15,0 0 16,0 0 15,0 24-15,25-24 296,-25 0-296,25 0 140,0-25-156,24-50 16,26 1-16,-26-1 16,1 25-1,-25 0 1,0 1-16,-1-1 15,1 25-15,-25-25 16,25 0-16,-25 0 16,25 1-1,0 24 1,0-25 0,-25 0-1,49 25-15,26-25 16,-1 0-16,25 1 15,0-1-15,1 0 16,-1 0-16,0 25 16,0-25-16,-49 25 15,-1 0 1,-24-25 0,25 25-16,-25 0 15,0 0 1,24 0-16,1 0 15,-1 0-15,-24 0 16,0 0-16,25 0 0,-1 0 16,1 0-1,-25 0-15,24 0 16,1 0-16,-1 0 16,1 0-16,49 0 15,-24 0-15,24 0 16,0 0-16,-25 0 15,-49 0-15,0 25 110,0 25-95,-25-25-15,25 0 32,0-25-32,-1 24 15,1 1 1,0 0 15,-25 0-31,25 0 16,-25-1-16,25 26 15,-1-25 1,-24 0-16,25-1 16,-25 26-16,25-25 15,-25 0 1,0-1-16,25 1 16,-25 0 15,0 0 16,25-25-32,-25 25 17,24-25 374,1-25-391,0 0-15,0-25 16,0 1 0,-25 24-1,24 0-15,-24 0 16,25 25 0,25-24-16,-50-1 15,25 0-15,-1 25 16,1-25-1,0 25 1,0-25-16,0 25 31,24-24-15,1-1-16,24 25 16,25-25-16,26 0 15,-1 0-15,24 1 16,1-26-16,-25 25 15,0 0-15,-25-24 16,-49 49-16,0 0 16,24 0-1,-24 0-15,-1 0 16,1 0-16,0 0 16,24 0-16,25 0 15,0 0-15,25 0 16,-24 0-16,-1 0 15,-25 0-15,-24 0 16,-1 0-16,1 0 16,24 0-16,-24 0 15,0 24-15,-25-24 16,-1 25-16,1-25 16,0 25-1,-25 0-15,25 0 16,0-25-16,-1 49 15,1-24-15,0 25 16,0-50-16,-25 25 16,25-1-16,-1 1 15,-24 0-15,25 0 16,-25 0-16,25-1 16,-25 1-16,0 25 15,0-25-15,0-1 16,0 26-1,0-25 1,0 0 0,0-1-1,0 1 1,0 0 0,-25-25-1,0 0 95,1 0-95,-1 0 1,0-25-1,25 0 1,-50 25 15,50-24-15,-24-1 562,-1-25-547,0 25-31,25 1 32,-25 24 14,0 0-46,25 24 16,-74 26-16,49-25 16,0 24-16,0 1 15,25-25-15,0 0 94,0-75-63,0 25-15,0-24 0,0 73 77,0 26-77,25 0-16,0-26 16,25-24-16,-1 0 15,1 0-15,-25 0 16,24 0-16,-24-49 15,-25 24-15,0 0 16,0 0 0,-25 25 46,1 0 110,-1-24-156,25-1 31,0 0-32,0-25 1,0 26-16,0-1 15,0 0 1,0 0-16,0 0 16,0-24-1,0 24-15,25 25 16,24-74 0,-24 24-16,0 25 15,24-24-15,-24 24 16,0 0-16,0 25 15,24-25-15,-49 0 16,25 0-16,25 25 16,-1-49-16,1 24 15,0 0-15,24 0 16,-24 1-16,-26-1 16,26 0-16,0 25 15,-1 0-15,26 0 16,-26-25-16,26 25 15,-1 0-15,1 0 16,-26 0-16,26 0 16,-26 0-16,1 0 15,-25 0-15,24 0 16,-24 0-16,25 0 16,-1 0-16,1 0 15,-25 0-15,-1 0 16,1 0-16,0 0 15,0 0-15,24 0 16,-24 0-16,0 25 16,0 0-16,0 24 47,0 1-32,-1-50 1,-24 25-16,50 24 15,-25-49-15,-25 25 16,0 0-16,0 0 16,0 0-16,25 0 15,-1-1-15,-24 1 16,0 0 15,0 0-31,0 0 16,25 24-1,-25-24 1,25 0-16,-25 0 16,0-1-16,25 1 15,-25 0 1,0 0-16,25 0 16,-1-25-16,-24 49 15,25 1 1,0-50-16,-25 25 125,25-25-31,0-50-79,24-24-15,-24 24 16,25 0-1,-26-24-15,1 24 16,0 26 15,-25-1-31,25 25 16,-25-25-16,49 0 16,-24 0-1,25-24 1,-25 49-16,-1-50 15,51 25-15,-50 0 16,-1 1 0,26 24-16,-50-25 15,99 0-15,-74 0 16,50 25-16,-26-49 16,1 24-16,24 25 15,-24 0 1,-25 0-16,-1 0 15,26-25 1,-25 25-16,0 0 16,-1 0-1,1 0-15,0 0 32,25 0-17,-1 0 1,-24 25-1,0-25 17,0 25-32,-1-25 15,1 24 1,-25 1 0,25-25 187,0 0-188,0 25-15,24-25 16,-24 0-16,25 0 16,-1 25-16,-24-25 15,-25 25 266,0-1-281,0 26 16,0-25-16,0 0 16,25 0-16,0-1 15,0-24-15,-25 25 32,0 0-32,0 0 15,0 24 1,49 26-1,-24-50-15,0-1 16,0 26 15,-1-25 1,-24 0-17,25-1-15,0 1 16,0 0 78,0-25-79,-1 0 1,1 25 62,25 0-47,-25 24 32,-1-24-32,1-25-31,0 0 16,0 0 15,-25 25-16,0 0 1,25-25 0,-1 0 202,-24-50-186,0 25-17,0-24 1,0 24 0,25 0-1,-25 0-15,25-49 16,0-1-16,24 1 15,-24 0-15,0 74 16,0-50 0,-25 25-1,25 0 1,-1 1 0,-24-1-16,0 0 15,0 0-15,0-25 16,50 26-1,-50-1 1,50 25-16,-26 0 203,1 0-187,0 0-16,50 0 15,-51 0 1,26 0 0,0 0-1,-1 0-15,1 25 16,-1-25 0,-24 0-1,25 0 1,-1 0 15,-24 0-15,0 0-16,0 0 62,0 0-46,-1 0-1,1 0 1,50 0-16,-51 0 16,1 0-1,0 0-15,0 0 16,24 0 0,26 0-1,-26 0-15,26 0 16,-1 0-16,-24 0 15,0 0-15,-1 0 16,1 0 0,49 0-16,-74 0 15,49 0 1,-49 0-16,0 0 16,0 0 62,-1 0-78,1 0 31,25 24-15,-25-24-16,24 50 15,1-25 1,-1 0-16,1 0 15,-25-1 1,-25 1 0,49 0-16,1 0 15,-25 0-15,0-1 16,-1-24 0,1 25 15,0 25-16,0-50-15,-25 25 16,25-1-16,24 51 16,-24-50-16,0-25 15,0 49-15,-25-24 16,49 0 15,-49 0-31,25-1 16,-25 1-1,25-25 1,-25 25-16,25-25 16,-25 25 15,25-25-15,-25 25-16,24-1 15</inkml:trace>
  <inkml:trace contextRef="#ctx0" brushRef="#br3" timeOffset="14080.559">596 14337 0,'49'0'16,"-24"0"-1,0 0-15,49 0 16,-74-25-16,25 25 15,25 0 1,-25 0 0</inkml:trace>
  <inkml:trace contextRef="#ctx0" brushRef="#br3" timeOffset="15188.598">819 15627 0,'0'0'0,"25"0"16,49 25 0,-24-25-16,-1 0 15,1 0-15,-25 0 16,24 0 0</inkml:trace>
  <inkml:trace contextRef="#ctx0" brushRef="#br3" timeOffset="39430.276">11088 9525 0,'25'0'16,"24"0"-16,1 0 31,0 0-31,-26 0 16,26 0-16,25 0 16,-51 0-1,1 0 16,0 0-15,0 0 0,0 0-1</inkml:trace>
  <inkml:trace contextRef="#ctx0" brushRef="#br3" timeOffset="41572.623">422 16173 0,'0'-50'109,"0"0"-93,0 26-1,50-26-15,-50 25 16,0 0-1,24 1 32,26 24-31,-50-25 0,25 25 62,0 74-63,24-49 1,-24 49-16,-25-49 16,50-25-16,-26 25 15,-24 0-15,25-25 16,0 0-16,0 0 62,-25-25-46,25 0-16,-25 0 16,25 1-16,24-26 15,-49 25-15,25 0 16,-25 1-16,0-1 15,25 0-15,-25 0 16,0 0 31,0 50-31,0 25-1,0-25-15,0-1 16,0 1-16,0 0 15,0 0 1,0 0 0,25-25 15</inkml:trace>
  <inkml:trace contextRef="#ctx0" brushRef="#br3" timeOffset="42548.652">1117 16073 0,'24'0'47,"1"-24"-32,0 24-15,0 0 16,0 0 47,-25 49-32,0-24-16,0 25-15,0-26 0,0 26 32,24-50 61,26 0-77,-25 0 0,-25 25 77,0 0-61,0-1-1,0 1-31,0 0 31,0 0 0,-25-25-15</inkml:trace>
  <inkml:trace contextRef="#ctx0" brushRef="#br4" timeOffset="55514.612">3126 16197 0,'0'-24'94,"0"-1"-79,0 0 1,49 0-16,-24 0 16,-25 1-16,25-1 31,-25 0-16,25 25 17,-25-25-17,25 0-15,-1-24 32,76-1-17,-76 25-15,-24 1 16,75-26-16,-75 25 15,74 0-15,-49 25 16,0-24 0,74-26-1,-25-24-15,-49 74 16,0-25-16,25 0 16,24-25-16,50 1 15,-49-1-15,24 25 16,0-24-16,-25 49 15,50-25-15,-24 0 16,-26 0-16,-49 25 16,0 0-1,-1 0-15,1 0 16,50 0 0,24 0-16,0 0 15,0-25-15,-49 1 16,24 24-1,-49 0 1,0 0 15,49 0-15,-24 49-16,0-49 16,-26 0-16,1 0 15,25 25-15,-1-25 16,26 25-16,49 0 15,-25-25-15,25 24 16,-99-24-16,25 0 16,-1 0-16,1 25 15,24 0-15,1 0 16,-51-25 0,1 0-16,-25 25 15,50-25 1,-25 0-1,-25 25 17,24-1-17,1-24-15,-25 25 16,25 0-16,49 25 16,-74-26-1,50-24-15,-25 0 16,0 0-1,24 50 1,-24-50 0,0 0-16,0 25 15,-1 0 1,1-25 93,0 24 79,0-24-188,-25 25 62,0 0-30,25 0 327,-1 0-265,1-25-79,0 0 1,0 0-16,0 24 31,24 1-31,1-25 16,-25 25-16,0-25 15,-1 0-15,1 0 32,25 25-1,-25-25-31,-1 0 16,1 25-1,50-1-15,-51-24 16,26 0 15,-25 25 16,0-25-31,24 25-16,-24-25 15,0 50 1,0-50 31,-1 0-32,-24 24 1,25-24 0,0 25-1,0 0 32,0 0-31,-1 0-1,1-25 173,-25-25-173,25 0 1,0-25-16,49-49 16,-24 50-1,0-1-15,-26 25 32,26-24-32,-25 49 15,0-25-15,24 0 16,-24 25-16,-25-25 15,25 0-15,0 25 16,24-24 0,-24-1-16,-25 0 15,74 0-15,-49 25 16,0-25-16,0 1 16,0-1-16,-1 25 15,26 0-15,-25 0 16,0-25-16,24 0 15,-24 25-15,49 0 16,-49 0-16,50-25 16,-51 25-16,1 0 15,0 0-15,25-24 16,-1 24-16,51 0 16,-1 0-16,-25 0 15,1-25-15,24 25 16,-25 0-16,1 0 15,-51 0-15,1 0 16,0 0-16,25 0 16,-1 0-16,-24 0 15,25 0-15,-1 0 16,-24 0 0,25 0-16,-1 0 15,1-25-15,0 0 16,-26 25-1,1 0 1,25 0-16,-25 0 31,-1 0-31,26 0 16,-25 0-16,24 0 16,26 0-16,-1 0 15,-24 0-15,24 0 16,-24 0-1,-1 0-15,-24 0 16,25 25-16,-50 0 16,49 0-16,1-1 15,0 1-15,-1-25 16,-24 25-16,25 0 16,-25-25-16,24 25 15,1-1 1,-1 26-16,1-50 15,-25 25-15,24 0 16,-24-25-16,25 49 16,-1-49-16,-24 0 15,25 25 1,-25-25-16,-1 25 0,1 0 16,0-25-16,25 24 15,-26 1 1,26-25-1,-25 0-15,24 25 16,1 0 0,-25 0-1,0-25 32,-1 0-31,-24 24-16,25-24 422,25-24-422,24-51 15,1-24-15,24 0 32,-49 74-32,-26 0 15,26-24-15,24-51 16,1 51-1,-1-1-15,-24 25 32,-1 25-17,1-74-15,-25 74 16,49-25-16,1 0 16,-26 25-16,100-25 15,-25 1-15,50-26 16,24 25-16,1 0 15,24 25-15,-25 0 16,-49 0-16,0 0 16,25 0-16,-50 0 15,24 0 1,1 0-16,0 0 16,-25 0-16,25 0 15,-25 0-15,-99 0 16,49 25-16,50-25 15,-25 25-15,50 0 16,25-25-16,-25 49 16,24-24-16,-98 0 15,49 0-15,-75 0 16,-24-1-16</inkml:trace>
  <inkml:trace contextRef="#ctx0" brushRef="#br4" timeOffset="60300.83">4118 17090 0,'0'25'94,"25"25"-79,0-1-15,-1-24 16,1 0-16,0 25 16,0-26-16,0 1 15,-1 0-15,1 0 16,0 0-16,0-25 16,0 24-1,-1 1 16,1-25-15,0 0 0,25 25-1,-1-25-15,1 25 16,-25-25-16,-1 0 16,1 0-16,25 25 15,-50 0-15,49-25 16,-24 0-1,25 24-15,-25-24 16,-1 0-16,1 0 16,0 0-1,0 25-15,0-25 16,24 0-16,-24 0 16,25 0 15,-25 0-16,-1 0-15,1 0 16,0 0 0,0 0-16,0 0 15,-1 0-15,1 0 78,0 25-78,0-25 16,0 0 0,-1 0-1,1 0-15,0 0 16,0 0 0,0 0 30,-25 25-46,24-25 16,1 0 0,0 0-16,0 0 15,0 0-15,24 0 16,-24 0-16,0 0 16,0 0-16,24 25 15,1-25-15,-1 0 16,-24 0-16,0 0 15,0 0-15,0 0 16,24 0-16,1 24 16,-25-24-16,0 0 15,24 0 1,1 0-16,-25 0 16,24 0-16,1 0 15,-25 0 1,24 0-16,-24 0 15,0 0 1,0 0-16,-1 0 16,1 0 15,25 0-15,-1 0-1,-24-24-15,0 24 16,0-25-1,0 25 1,24-25-16,1 0 16,24 0-16,-24 1 31,-1-1-31,-24 25 16,0-25-16,25 25 15,-25-25 1,-1 25-16,26-25 15,0 0-15,-26 25 16,26 0 0,0-24-16,-26 24 15,26 0 1,-25 0-16,0 0 16,-1 0-1,1-25-15,25 25 16,-1-25-1,1 25 1,0 0-16,-1 0 16,1-25-16,-1 25 15,1 0-15,0 0 16,-26-25 0,1 25-1,25 0 1,0 0-16,24-24 15,-24-1-15,-1 25 16,26 0-16,-51 0 16,26 0-16,-25 0 15,0 0-15,-1-25 16,26 25-16,0 0 16,49 0-16,-25 0 15,-24 0-15,49-25 16,-25 25-1,1 0-15,-50 0 16,-1 0-16,1 0 47,25-25-31,0 25-16,-26-24 15,1 24-15,25 0 16,-25-25-1,-1 0-15,1 25 47,-25-25-47,25 0 16,0 1 0,-25-1-1,25 25-15,-1-50 16,-24 25-16,25 1 15,-25-1-15,25-25 16,-25 25-16,25-24 16,-25-1-16,25 50 15,-1-25-15,-24 1 16,0-1 0,0 50 234,0 24-235,0-24-15,0 25 16,0-26-16,0 51 15,25-26-15,-25 1 16,0 0-16,25-1 16,-25 1-16,25-1 15,-25-24-15,25 0 16,-25 0-16,49 24 16,-24-49-16,25 50 15,24 24-15,0-24 16,-24 0-16,0-1 15,-26-24-15,26 25 16,0-25-16,-1-1 16,1 1-16,0 0 15,24 0-15,-24 0 16,24 24 0,25-24-16,0 25 0,1-1 15,24 1 1,0-25-16,-25-1 15,0 1-15,0 25 16,1-50-16,48 25 16,1-25-16,25 0 15,-25 0-15,-1 0 16,-23 0-16,-76 0 16,1 0-16,-25 0 15,-1 0 16,1 0-15,0 0-16,0 0 16,0 0-16,24-25 15,1 0-15,-1 0 16,1-24 0,24 24-16,-24 0 15,-25 0-15,0 0 16,24-24-16,-24 24 15,0 0-15,0-24 16,-1 24-16,1-25 47,0 1-31,0 49-1,-25-50-15,0 25 16,0 0-1,25 1-15,-1-1 16,-24-25-16,0 25 16,25-24 15,-25-1-31,0 0 31,25 1-31,-25 24 16,25-25-16,-25 1 31,25 24-31,-25-25 16,25 26-16,-1 48 218,1 1-202,-25 0 0,50 0-16,-1 0 15,1-1 1,0 1-16,24 0 16,0 0-16,1-25 15,-1 0-15,25 49 16,-24-49-16,-1 25 15,25 0-15,-74-25 32,25 0-17</inkml:trace>
  <inkml:trace contextRef="#ctx0" brushRef="#br4" timeOffset="67557.109">5953 16669 0,'0'-25'250,"25"25"-235,-25-25 1,50 0-16,-50 1 15,49-1-15,1 0 16,0 0-16,-1 0 16,-24 25-1,0-24-15,0 24 16,24 0 0,1 0-1,0 0 1,-1-50-1,1 50 1,-25 0-16,49-25 16,-24 25-16,-26 0 15,51-25-15,-26 25 16,1-25-16,-25 25 16,24 0-16,51 0 15,-51 0-15,1 0 16,0 0-16,24 0 15,-24 0-15,24 0 16,-49 0-16,24 0 16,-24 0-16,50 0 15,-26 0-15,26 0 16,-1 0-16,0 0 16,1 0-16,-1 0 15,1 0-15,24 0 16,0 0-16,-24 0 15,49 0-15,-25 0 16,0 0-16,-25 0 16,1 0-1,-26 0-15,1 0 16,0 0-16,-26 0 16,1 0-1,0 0 1,25 0-16,-1 0 15,-24 0-15,0 0 16,0 0-16,-1 0 16,26 0 31,-25 0-32,0 0 16,-25 25 16,0 0-31,0 0-16,-25-25 219,0 0-219,-25 0 15,26 0-15,-26 0 16,0 0-16,1 0 16,24 0-1,0 0 32,0 0-47,1 0 16,-1 0 15,0 25 63,0-25-47,50 0 140,49 0-171,-49 0-16,0 0 15,74-25-15,25 25 16,0-25-16,-24 25 16,-1 0-16,-25 0 15,1 0-15,49 0 16,-50 0-16,0 0 15,-24 0-15,24 0 16,1 0-16,-1 0 16,1 0-16,-1 0 15,-49 0-15,0 0 16,49 0 0,-49-50-1,-25 26 16,50 24 32,-1 0-47,-24 0-16,0 0 15,0 0 1,-1 0-1,-24 24 64,25 1-17,-25 0-46,0 0-16,0 0 15,25 0 313,0-50-312,0 0-16,-1 0 16,1 0-16,25 0 15,-1 25 1,-24 0 0,0 0-16,0-24 15,-25-1-15,25 25 31,-1 0-15,1 0-16,0 0 16,0 0-1,0 0-15,-1 0 16,1 0 0,25 0-16,-25 0 15,24 0-15,1 0 16,-25 0-1,24-25-15,26 0 16,-26 25-16,26 0 16,-26-25-16,-24 25 15,25 0-15,-25 0 16,-1 0-16,1 0 16,50-24-1,-51 24 1,1 0-1,0 0-15,-25-25 16,25 25-16,0 0 16,24 0-16,1 0 15,-1 0 1,1-25 0,0 0-16,-1 25 15,1 0-15,0-49 110,-26 49-95,1 0 1,25 0-16,-1-25 15,-24 25-15,25 0 16,-1 0-16,1 0 16,0 0-16,-1 0 15,26 0 1,-51 0-16,26 0 16,24 0-16,-24 0 15,24 0-15,-24 0 16,0 0-16,-26 0 15,1 0 1,0 0-16,50 0 16,-51 0-16,51 0 15,74 0-15,24 49 16,-49-49-16,50 50 16,-75-50-16,-74 25 15,24-25 1,-24 25-16,0-1 15,25-24 1,24 50-16,1-25 16,-26 0-16,-49-1 31,25-24-31,25 25 47,-26 0-32,26 0 1,0 0-16,-26 0 16,-24-1 31,25 1-32,0 25 1,0-1-1,0-49-15,-25 50 16,24-50-16,-24 25 16,25-25 140,0 0-140,-25-50-1,50 1-15,24-1 16,0-24-16,-49 49 15,0 0-15,25-25 16,24 25-16,-24-24 16,-26-1-16,51 1 15,-25 24 1,-26 0 15,26 25-31,-25-25 16,0 25-16,24 0 15,-24 0-15,25 0 16,-1 0-16,26 0 16,-1 0-16,-24 0 15,-1 0-15,26 0 16,-51 0-16,26-25 16,-25 25-16,0 0 15,-1 0-15,51 0 16,-50 0-16,24 0 15,26 0-15,-50 0 16,-1-24-16,1 24 16,0 0-1,0 0 1,0 0 15,-1 0-15,51 0-1,-1 0-15,25 0 16,-24 0-16,-50 0 16,-1 0-1,26 0 1,-25 0 0,24 0-16,26 0 15,24 0-15,100 0 16,-1 0-16,0 0 15,-24 0-15,0 0 16,-50 0-16,0 0 16,-75 0-1,1 24 48,-25-24-48,24 25-15,1-25 16,24 25-16,-49-25 16,0 25-16,0-25 31,49 49 0,-49-24 16,0 0-31,0 0-1,-25 0 1,0-1 0</inkml:trace>
  <inkml:trace contextRef="#ctx0" brushRef="#br4" timeOffset="79186.557">224 13146 0,'24'-24'156,"1"-1"-140,0 25 0,0 0-1,0-25 1,-1 0-16,26 25 16,-25-25-1,0 25-15,49-24 16,-49-1-16,24 25 15,1 0 1,-50-25-16,25 25 16,0-25-1,-1 25 1,26 0 0,-25 0-1,0 0 1,0 0-1,-1 0-15,1 0 16,50 0-16,-51 0 16,26 0-16,24 0 31,-24-25-31,0 25 16,-26 0-16,1 0 15,0 0 32,0 0-31,0 0-1,-1 0 17,-24 25-17,25 0-15,0 0 16,0 0-16,-25-1 15,25 1-15,-1 0 16,-24 0 0,25 24-16,0-24 47,-25 0-16,0 25-16,0-25 1,0-1 0,0 1-1,0 0 1,0 0 0,0 0-1,25-1 1,-25 1-16,25 0 15,-25 0 1,24 24 0,-24 1-16,0-25 15,0 0 1,0-1 0,0 26-1,0-25 1,0 0-1,0-1-15,0 1 16,0 0-16,25 0 16,-25 0 15,0-1-31,0 1 31,25 0-15,-25 25-1,0-26 1,0 1-16,0 25 16,0-25-1,0-1-15,0 1 0,0 0 16,0 0 0,25 0-1,-25-1-15,0 1 16,0 0-1,0 0-15,25 25 16,-25-26 0,0 1-16,0 0 15,0 25 1,0-26 0,0 1-16,24 25 15,-24-1-15,50 1 31,-50-25-15,0 0-16,0-1 16,0 1-1,0 0-15,25 25 16,-25-26 0,0 1-1,0 0-15,0 25 16,0-1-1,25-24 1,-25 0 0,0 0-1,0-1 1,0 1-16,0 25 16,0-25-1,0-1-15,0 26 16,0-25-16,0 0 15,0 0 1,0 24-16,0 1 16,0-1-1,0-24-15,0 50 16,0-26-16,0 1 16,0-1-16,0 1 15,0-25-15,0 24 16,0-24-1,0 0 1,0 0 47,0 0-63,-25-25 109,25 24-109,0 1 47,0 0-47,-25 0 31,0 0-31,0-1 16,1 26-1,-1-25-15,25 0 16,-25-25 0,0 0-1,0 24 16,25 1 48,-24-25-79,-1 25 15,0 25 1,0-50-1,0 25 1,-24 24 15,24-49 1,25 25-17,-50 0-15,26-25 16,24 25-1,-25-1 48,25 1-63,-25-25 16,0 0 468,0 0-484,1 0 16,-26 0-16,25 0 15,0 0-15,-24 0 16,-1 0-1,25 0-15,1 0 16,-26 25-16,25 0 16,0-25-1,-24 0 32,49 25-47,-25-25 16,0 0-16,0 0 78,0 0-62,25 24-1,-24-24-15,-1 0 16,0 0-16,0 0 31,0 0-31,1 0 16,-1 0-1,0 0 1,-25 0 0,26 0-1,24 25-15,-25-25 16,0 0 312,25-25-281,0 1-32,0-1-15,-25 0 16,0 0 0,25 0-16,-24 1 15,-1-1-15,25 0 16,0 0 0,0 0-1,0-24-15,0 24 16,-25 25 15,25-50 16,0 25-47,0 1 16,0-26-1,0 25 1,0 0 46,-25-24-62,25 24 16,0 0 0,0-49-16,0-25 15,0 74-15,0 0 16,0-49-16,0 49 15,0-25-15,0 1 16,0-26 0,-25 26-1,25 24-15,0 0 16,0 0-16,0-24 16,0 24 15,0 0 0,0 0 0,0-25 1,0 1-17,25-1 1,-25 25 15,0 1-15,0-1-1,0 0 1,25-25 0,-25 1-1,0 24-15,0 0 16,25 25-16,-25-49 15,0 24-15,0 0 16,0-49-16,25 49 16,-25-25 15,0 25-15,0 1-16,0-1 31,0 0-31,0-25 15,24 26-15,-24-26 16,0 25-16,25-24 16,-25 24-1,0 0 1,0-25 15,0 25-15,0-24-1,25 24-15,-25 0 16,0-24 0,0 24-16,0 0 15,0 0 1,0 0 0,0 1-1,0-1 1,0 0-16,0 0 15,0 0-15,0-24 16,0 24 0,0-49-1,0 49-15,0 0 16,0-25-16,0 1 16,0 24-16,0 0 15,0 0-15,0 1 16,0-1-16,0 0 15,0 0-15,0 0 32,0 1-1,0-1 0,-25 0-15,25 0-1,0-24 1</inkml:trace>
  <inkml:trace contextRef="#ctx0" brushRef="#br4" timeOffset="-92210.049">19398 6573 0,'49'0'109,"1"0"-109,-25 0 16,24 0-16,1 0 15,24 0-15,25 0 16,1 0-16,-1 0 15,0 0-15,-24 0 16,-26 0-16,-24 0 16,0 0-16,0 0 15,-1-25-15,1 1 16,25-26 0,-1 25-16,-24 0 15,74-24-15,-49 24 16,24 0-16,-49 0 15,0 1 95,-50-1-63,0 25-32,1-25-15,-51 25 16,50 0-16,-24 0 16,-26 0-16,-24 0 15,-25 0-15,-25 0 16,1 0-16,-26 0 15,25 0-15,0 0 16,50 0-16,-25 0 16,25 0-16,0 0 15,49 25-15,-24 0 16,49-25-16,-50 49 16,50-49-1,-24 50 1,24-25-1,0-1-15,25 1 16,-49 25-16,24-25 16,0-25-16,25 24 15,0 1 1,0 0-16,0 25 16,0-26-16,0 1 15,0 0-15,0 0 16,50 0-16,-1-25 15,50 0 1,50 0-16,25 0 16,0 0-16,24 0 15,-24-25-15,-26 0 16,-73 25-16,-50-25 47,0 0-32,-1 1 1,-24-1-16,25 25 16,-25-25-16,25-25 15,0 26-15,-25-26 16,0 0-16,25 26 16,-1-1-16,-24-25 15,25 25-15,0 1 16,-25-1-16,25 0 15,-50 25 110,-25 0-109,1 0-16,-26 0 16,1 0-16,24 0 15,-24 0-15,49 0 16,0 0-16,0 25 16,1 0-1,-1-25-15,0 24 31,25 1-31,0 50 16,0-51 0,0 26-1,25-25-15,49 0 16,1-1-16,-26-24 16,26 0-16,-1 0 15,1 0-15,-1-24 16,-49 24-16,24 0 78</inkml:trace>
  <inkml:trace contextRef="#ctx0" brushRef="#br4" timeOffset="-89659.31">23912 8682 0,'-25'0'16,"-24"0"-16,-1 0 15,-24 0-15,-1-25 16,-24 25-16,25-25 16,49 25-16,-25 0 15,1 0-15,-26 0 16,26 0-16,-1 0 15,0 0-15,1 0 16,-1 0-16,0 0 16,26 0-1,-1 25 1,0-25-16,0 25 16,0-1-16,1 1 15,-1 25 16,0-50-31,25 25 16,0-1-16,0 26 16,0 0-1,25-1 1,-25 1-16,49-50 16,-24 50-16,25-1 15,-1-24-15,1-25 16,0 25-16,49-25 15,-49 25-15,-1-25 16,1 0 0,-1 0-16,26 0 15,-26 0-15,-24 0 16,0 0-16,0 0 16,24 0-1,26 0-15,-26-25 16,1 0-16,0 0 15,-1 25-15,26-49 16,-1 24 0,-24 25-16,-25-25 15,-1 25-15,1 0 16,-25-25-16,25 25 16,0 0-16,-25-25 15,25 0 48,-25 1-48,-25-1 1,25 0-16,-50 25 16,25-50-16,-24 26 15,-1 24-15,25 0 16,25-25-16,-25 25 15,-49 0-15,49 0 16,-49 0-16,-1 0 16,1 25-16,49-25 15,0 0 17,1 24-17,24 1 1,-25 0-16,-25 0 15,25 0 1,25-1-16,-24 1 16,24 0 15,0 0-31,0 0 31,24 0-31,26-25 16,0 0-16,24 0 15,-24 0-15,24 0 16,25 0-16,-24-25 16,-1-25-16,1 25 15,-51 0-15,-24 1 16,0-1 0,-24-25-1,-26 25-15,0 25 16,25 0-16,-24-24 15,24 24-15,-25 0 16,-24 0-16,-25 0 16,-25 0-16,0 0 15,25 0-15,24 0 16,1 0 15,74 24 0,0 1-15,0 0-16,0 25 16,49-1-16,51-24 15,-51 0-15,1 0 16,74 0-16,25-1 16,99 1-16,0-25 15,0 0-15,-25 0 16,-74-49-16,-25-1 15,-124 25 17,0 0-17,-25 0 1,0 25-16,0 0 16,-24 0-1,-26 0-15,1 0 16,-25 0-1,0 0-15,-25 0 16,0 0-16,0 0 16,99 0-16</inkml:trace>
  <inkml:trace contextRef="#ctx0" brushRef="#br4" timeOffset="-53381.453">16595 2877 0,'0'-24'32,"24"24"-32,1-25 15,50 25 1,-1-25-16,-24 25 15,-1 0-15,26 0 16,-1 0-16,25-25 16,-24 0-16,24 25 15,-49 0-15,-26 0 16,1 0 0,0 0-1,0 25 16,0-25-31,-25 25 16,0 0-16,0 0 16,0-1-16,0 26 15,0-25-15,0 0 16,-25-1-16,0 1 16,0 0-16,0 49 15,-24-24-15,24 0 31,0-26-15,0-24 0,1 0-16,-26 25 15,25 0 1,25 0 109,0 24-94,25-24-31,0 25 16,0-50-1,24 49-15,-49-24 16,25 0-16,25-25 16,-1 25-16,-24-25 15,0 25-15,24-1 16,1 1-16,0-25 16,-26 25-16,1-25 46,0 0-30,0 0-16,25-50 16,-26 1-1,26-1-15,24-24 16,1-50-16,-1 0 16,1 0-16,-1 25 15,-74 74-15,50-25 16,-26 1-16,-24-1 15,25 0 1,-25 1 0,0-1-1,0 25 1,-25 0 0,-24-24-16,-1-1 15,25-24-15,-24 49 16,-1 25-16,1-25 15,24 25 1,-25-25 0,25 25-1,-24 0-15,-1-24 16,-49 24-16,0 0 16,-25 0-16,-25 0 15,0 0-15,0 0 16,0 0-16,1 0 15,23 0-15,1 0 16,50 0-16,49 0 16,-24 0-1,24 0-15,-50 0 16,26 24 0,-26 26-1,26-50-15,24 25 16,0 0-16,0-25 31,1 24-31,-26 26 16,25-25-1,-24 0 1,24 24-16,-25 1 16,25 24-16,1-24 15,-1-25-15,0 49 16,25 1-16,-25-26 15,25 26-15,0-26 16,0 50-16,0-49 16,0 24-16,25-24 15,0 0-15,0-26 16,-1 1-16,26 25 16,49 24-16,25 26 15,25-1-15,-25-25 16,25 25-16,24-24 15,1 24-15,0-49 16,-50-1-16,0 1 16,-50-50-16,-24 25 15,-1-25-15,26 0 16,24 0-16,25 0 16,-25 0-1,1 0-15,48 0 16,-24-25-16,25 0 15,0-25-15,-25 1 16,0-26-16,-25 26 16,1-26-16,-76 51 15,26-1-15,-50 0 16,25 25-16,0-50 16,-1-24-16,1 0 15,-25 24-15,25 0 16,0 25-16,-25-24 15,0 24-15,0 0 16,0-24 0,0 24-16,0 0 15,0-25-15,0 26 16,-50-1-16,25-25 16,-24 1-1,49 24 1,-25-25-16,-25 25 15,-24-49-15,49 24 16,-25-24-16,26 74 16,-26-25-16,50 0 15,-50 1 17,26 24-17,-1-25-15,-25 0 16,25 25-16,1-25 15,-26 0 17,25 25-17,0-24 79</inkml:trace>
  <inkml:trace contextRef="#ctx0" brushRef="#br4" timeOffset="-46964.585">10443 6672 0,'0'-24'16,"25"24"46,25 0-62,24 0 16,50 0-16,0 0 15,0 0-15,0 0 16,0 0-16,-25 0 16,-24 0-16,-1 0 31,1 0-31,-26 0 15,-24 0 1</inkml:trace>
  <inkml:trace contextRef="#ctx0" brushRef="#br4" timeOffset="-45554.27">14858 9153 0,'75'0'0,"-1"0"15,-24 25-15,24-25 16,25 0-16,25 0 15,0 25-15,-24-25 16,-26 0-16,1 0 16</inkml:trace>
  <inkml:trace contextRef="#ctx0" brushRef="#br4" timeOffset="38386.226">9649 6871 0,'25'0'15,"0"0"1,0 0 0,0 0-16,-1 0 15,1 0 1,0 0-16,25 0 15,-26 0-15,26 0 16,-25 25-16,49-25 16,-24 0-16,24 0 15,-49 0-15,49 0 16,-49 0-16,0 0 16,0 0-16,0 0 15,0 0 32,-1 0-47,1 0 16,25 0-1,-1 0 1,-24 0-16,0 0 16</inkml:trace>
  <inkml:trace contextRef="#ctx0" brushRef="#br4" timeOffset="40115.857">10964 9227 0,'0'25'63,"25"-25"-63,-25 25 15,25 0-15,-1-25 16,1 25-16,0-1 15,0-24-15,24 25 16,1 0-16,-25-25 16,49 25-1,-24-25-15,0 25 16,-1-25-16,-24 0 16,25 0-1,-1 0 1,-24 0 46</inkml:trace>
  <inkml:trace contextRef="#ctx0" brushRef="#br4" timeOffset="-6730.192">521 17438 0,'50'0'16,"-25"0"0,49 0-1,-24 0-15,24 0 16,-49 0-1,0 0-15,0 0 32,-1 0-32,26 0 15,24 0 1,1 0-16,-26 0 16,26-25-16,-1 25 15,-24-50-15,-1 50 16,1-25-16,-25 25 15,24-24-15,-24 24 16,0 0 0,-25-25-16,25 0 15,0 25 1,-1-25 0,26 25-1,-25-25-15,0 25 16,-1 0-16,26 0 15,0 0-15,-25-24 16,-1 24 0,1-25-16,0 25 15</inkml:trace>
  <inkml:trace contextRef="#ctx0" brushRef="#br4" timeOffset="-5570.192">1613 16966 0,'24'0'15,"1"0"1,0 0-16,0 0 31,0 0-15,-1 0 0,26 0-16,-25 0 15,0 0 1,0 0-1,24 0-15,-24 0 16,0 25 47,0 0-48,-25 25 16,24-50-31,-24 24 16,0 1 0,0 0-1,0 0 1,0 0-16,0-1 16,0 1-16,0 0 15,0 0-15,0 24 16,0-24-16,0 0 15,0 0-15,0 24 16,-24-24 0,-1 50-16,0-50 15,25-1 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6:13.310"/>
    </inkml:context>
    <inkml:brush xml:id="br0">
      <inkml:brushProperty name="width" value="0.05292" units="cm"/>
      <inkml:brushProperty name="height" value="0.05292" units="cm"/>
    </inkml:brush>
  </inkml:definitions>
  <inkml:trace contextRef="#ctx0" brushRef="#br0">3151 1265 0,'-25'0'94,"0"0"-94,0 0 15,0 0-15,1 0 16,-26 0-16,0 0 15,1 0-15,24 25 16,25 0-16,-50-1 16,1 1-16,-26-25 15,26 0-15,-1 50 16,-24-25-16,24-25 16,0 24-16,26-24 15,24 25-15,-25-25 16,0 25-1,0 0 17,-24 0-17,24 24-15,-25-24 16,25 0 0,25 0-16,-49 24 15,49-24-15,-25-25 16,25 50-16,-25-25 15,25-1 1,0 1-16,0 25 16,-25-25-16,25 24 15,0-24-15,-24 25 16,24 24 0,0-49-16,0 0 15,0-1-15,0 26 16,0-25-1,0 24-15,0 1 16,0 0-16,0-1 16,0-24-16,0 25 15,0-26-15,0 26 16,0 0-16,0-25 16,0-1-16,0 26 15,24-25-15,-24 0 16,25-1-16,-25 1 15,0 0-15,25 0 16,0 0 0,-25-1-16,0 1 15,25 0-15,-1-25 32,1 25-17,-25 0 1,25-25-1,25 24 1,-26 1 0,26-25-16,0 50 15,-1-50-15,-24 25 16,25-1-16,24 1 16,-24-25-16,-1 25 15,1 0-15,-1-25 16,-24 25-1,25-25-15,-25 0 16,-1 0-16,1 24 16,25 1-1,24-25 1,-24 0-16,0 25 16,24-25-16,-24 0 15,24 25-15,-49-25 16,0 0-16,24 0 15,-24 0 1,0 0-16,24 0 16,1 0-16,0 0 15,24 25-15,25-25 16,0 24-16,-24-24 16,-1 0-16,1 0 15,-26 0-15,1 0 16,-25 0-1,24 0-15,-24 0 16,50 0-16,-26 0 16,26 0-16,-51 0 15,26 0-15,24 0 16,1 0-16,-1 0 16,1 0-16,-1 0 15,-24 0-15,-1 0 16,-24 0-16,0 0 15,25 0 1,-26 0-16,26 0 16,-25 0-16,24 0 15,26 0-15,-26 0 16,26 0-16,24 0 16,0 0-16,0 0 15,-74 0-15,50 0 16,-26 0-16,-24 0 15,25 0-15,-26 0 16,1 0 0,0 0-16,25 0 15,74 0-15,-25 0 16,0 0-16,-49 0 16,-1 0-1,26-24-15,-75-1 16,49 0-16,-24 25 15,25 0-15,-1-25 16,51 25 0,-76 0-16,26 0 15,-25 0-15,0 0 16,-1 0 0,26 0 15,0 0-31,-1 0 15,1-25 1,24 25-16,-24-24 16,-25 24-1,49 0-15,-49 0 16,0 0 0,24 0-16,26 0 15,-1 0-15,25 0 16,1 0-1,-1 0-15,-25 0 16,-24 0-16,0 0 16,24 0-16,0 0 15,-24 0-15,24 0 16,26 0-16,-1 0 16,25 24-16,0 1 15,25 0-15,-1 0 16,26 0-16,-124-25 15,-1 0 1,1 0 0,49 0-16,0 24 15,25-24-15,-24 0 16,24 0-16,0 25 16,0 0-16,-25-25 15,0 0-15,0 0 16,25 0-16,-24 0 15,-26 0-15,-24 0 16,49 0 0,-25 0-16,25 0 15,26 0-15,-1 0 16,24 0-16,1 25 16,0 0-16,-50-1 15,25-24 1,0 0-16,0 0 15,25 0-15,-25 0 16,0 0-16,0 0 16,-25 0-16,1 0 15,24 0-15,0 0 16,25 0-16,-1 0 16,26 0-16,-25 0 15,0 0-15,24 0 16,-24 0-16,0 0 15,-25 0-15,50 25 16,-50-25-16,0 0 16,-25 0-16,-50 0 31,1 0-15,-25 0-16,24 0 15,1 0-15,49 25 16,50-25-16,-25 25 15,-25-25 1,-49 25 0,24-25-16,-24 0 15,24 0 1,-49 0-16,50 0 16,-51 0-16,1 0 15,0 0-15,49 0 16,-49 0-1,50 0-15,-1 0 16,1 0-16,24 0 16,0 0-16,25 0 15,0 0-15,-74 0 16,24 0 0,-24 0-16,-26 0 15,1 0-15,50 0 16,-1 0-16,0 0 15,1 0-15,24 0 16,0 0-16,-24 0 16,-1 0-16,-24 0 15,-25 0-15,24 0 16,-24 0 0,25 0-16,-26 0 15,26 0-15,0 0 16,24 0-1,-24 0 1,24 0-16,-24 0 16,-1 0-16,26 0 15,-51 0-15,26 0 16,-25 0-16,25 0 16,-26 0-16,26 0 15,24 0-15,-24 0 16,0 0-16,-1-25 15,1 25-15,-1-25 16,1 25-16,-25-25 16,24 25-16,1 0 15,-25-25 1,0 25-16,-1-24 16,1 24-16,0-25 15,0 0-15,0 25 16,-1-25-16,26 25 15,-25 0-15,-25-25 16,25 25-16,24-24 16,-24-1-1,0 0 1,0 0-16,24 0 16,-24 1-16,0-26 15,0-24 1,0 24-16,-1-24 15,1-26-15,0 1 16,-25 0-16,25-25 16,0 49-16,-1 1 15,-24-25-15,25 24 16,-25 1-16,0-25 16,25 24-16,-25 1 15,25-25-15,0 24 16,-25 1-16,0 24 15,0 26-15,0-26 16,0 25-16,0-25 16,-25-24-16,0 0 15,0 24-15,-24 0 16,49-24-16,-50 49 16,-24-49-16,49 49 15,0-25-15,0 26 16,-24-1-16,-26-25 15,50 25-15,-49-24 16,49 24-16,0 25 16,-24 0-16,-1 0 15,-24-25-15,24 25 16,-24-25 0,-1 25-16,1-24 15,-1 24-15,26 0 16,-26 0-16,26 0 15,-50 0-15,24 0 16,1 0-16,-26 0 16,-24 0-16,-24 0 15,-26 0-15,-24 0 16,-1-25-16,1 25 16,-1 0-16,1 0 15,-1-25-15,26 0 16,-1-24-16,0 24 15,1 0-15,24 25 16,25 0-16,-25 0 16,25 0-16,0 0 15,-25 0-15,-49 0 16,24 0-16,-24-25 16,-1 0-16,-74-24 15,-74-1-15,0 25 16,322 25-1,-24 0 1,-26 0-16,-24 0 16,-25-25-16,0 25 15,0 0-15,-25 0 16,-25-24-16,-24 24 16,-1 0-16,1 0 15,0 0-15,-26 0 16,1 0-16,0 0 15,0 0-15,-1 0 16,1 0-16,25 0 16,-1 0-16,26 0 15,-1 0-15,0 0 16,1 0-16,-1 0 16,-24 0-16,-1 0 15,1 24-15,-1 1 16,-24 0-16,0 0 15,0 0-15,-25 0 16,49-25-16,-24 0 16,0 0-16,74 0 15,-25 24-15,50 1 16,0-25-16,25 25 16,25 25-16,-1-50 15,-49 24 1,25 1-16,-25 0 15,0 0-15,0 0 16,0-1-16,0 26 16,-25-25-16,25 0 15,25 24-15,-1-24 16,26 0-16,0-25 16,-50 25-16,24-25 15,-73 24-15,-1-24 16,1 25-16,-26-25 15,1 25-15,24 0 16,0-25-16,1 0 16,24 25-16,25-1 15,49-24-15,1 0 16,49 0-16,0 25 31,-24-25-15,24 0-1,0 0-15,-49 0 16,24 0-16</inkml:trace>
  <inkml:trace contextRef="#ctx0" brushRef="#br0" timeOffset="13290.988">6524 7789 0,'50'0'47,"-26"0"-31,26 0-16,0 0 15,49 0-15,0 0 16,25 0-16,0 0 15,0 0-15,50 0 16,-50 0-16,25 0 16,-25 0-16,0 0 15,0 0 1,-25 0-16,0 0 16,-24 0-16,-26 24 15,1-24 1,-25 0-16,24 0 15,-24 0-15,0 0 16,0 0-16,-1 0 16,1 0-16,25 0 15,-1 0 1,26 0-16,-1 0 16,-49 0-16,49 0 15,1 0-15,24 0 16,0 0-16,-49 0 15,-25 0-15,0 0 63,-1 0-47,26 0-1,-25 25-15,24-25 16,-24 0-1,0 0-15,0 0 16,0 0 0,24 25-1,1-25 1,-1 0-16,26 25 16,-50-25-16,-1 0 15,1 0 1,0 0-1,49 0 1,-24 0-16,0 0 16,-1 0-16,1 0 15,-1 0-15,1 0 16,49 0-16,-74 0 16,25 0-1,-1 0-15,-24 0 16,0 0-1,0 0 17,0 0-17</inkml:trace>
  <inkml:trace contextRef="#ctx0" brushRef="#br0" timeOffset="37405.454">13122 16470 0,'-25'0'94,"50"-24"-79,49 24 1,-49-25-1,25 25-15,-25 0 16,-1-25-16,26 0 16,-25 0-16,0 0 15,49 25-15,-49 0 16,25-24 0,-1-1-16,-24 0 15,0 25-15,0 0 16,-1-25-1,1 0 1,0 25-16,0 0 16,24-24-1,1-1-15,-25 0 16,24 25-16,-24-25 16,0 0-1,0 1 1</inkml:trace>
  <inkml:trace contextRef="#ctx0" brushRef="#br0" timeOffset="38301.375">15255 15478 0,'25'-25'47,"0"25"-47,49-24 15,-49 24 1,0 0-16,0 0 16,-1 0-1,1 0 32,-25 24-16,0 51-31,0-26 16,0-24-16,-25 0 31,1 0-31,24 0 16,-25-25-16,25 24 31,-25-24-15,0 0-1,0 0-15,1 25 63</inkml:trace>
  <inkml:trace contextRef="#ctx0" brushRef="#br0" timeOffset="38975.503">15677 15304 0,'-50'0'16,"25"25"-16,1-25 15,-1 0 1,0 25 0,25 0-1,0 0 1,0 0-16,0-1 15,0 26-15,0-25 16,0 0-16,0-1 31,50-24-15,24 0 0,-24 0-1,-25-24-15,24 24 16,1-25-16,-1 25 15,-24-25-15,0 25 32</inkml:trace>
  <inkml:trace contextRef="#ctx0" brushRef="#br0" timeOffset="39427.007">15999 15354 0,'50'0'62,"0"0"-62,-1 0 16,-24 0-16,0 0 15,74-25-15,-74 0 16,0 25-16</inkml:trace>
  <inkml:trace contextRef="#ctx0" brushRef="#br0" timeOffset="40034.628">16396 15007 0,'25'49'31,"-25"-24"-15,0 0-1,0 25 1,0-26 0,0 1-16,0 25 15,0-25 1,0-1 0,0 1-1,0 0 16</inkml:trace>
  <inkml:trace contextRef="#ctx0" brushRef="#br0" timeOffset="54515.472">6698 8012 0,'-25'0'78,"0"25"-63,25 0 1,0-1 0,0 1-16,-25 25 15,25-1 1,0 1-16,0 0 16,-25-26-1,25 1 1,0 0-1,-24-25 1,24 50-16,0-26 16,0 1-1,0 0-15,0 25 16,0-26 0,0 1-1,0 0 1,0 0 15,0 0-15,0-1-1,0 1 1,0 0-16,0 0 16,0 0-16,24-25 0,-24 24 31,25 1-31,0-25 15,0 25 1,0-25 0,-1 25-16,1-25 15,0 0 1,0 0-16,0 0 16,-1 0-1,1 0-15,0 0 31,0 0-31,0 25 16,-1-25 0,26 0-1,-25 0 1,0 0 15,24 0-31,-24 0 16,50 0-16,-26 0 15,-24 0-15,0 0 16,0 0-16,49 0 16,-24 0-16,-1 0 15,-24 0-15,25 0 16,-26 0 0,51 0-16,24 0 15,-25 0-15,26 0 16,-26 0-16,25 0 15,-49 0-15,24 0 16,1 0-16,-1 0 16,1 0-16,-1 0 15,0 0-15,1 0 16,-26 0-16,26 0 16,24 0-16,-25 0 15,1 0-15,-1 0 16,1 0-16,-26 0 15,-24 0-15,25 0 16,24 0-16,-49-25 16,25 25-16,-1 0 15,1 0-15,24-25 16,1 25-16,-26 0 16,75-25-16,-49 25 15,-1 0-15,25-25 16,-49 1-16,-1 24 15,1 0-15,-50-25 16,25 25 0,0 0-1,0 0 1,24 0 0,1 0-16,-25 0 15,24 0-15,-24 0 16,0 0-16,49 0 15,1 0-15,-51 0 16,26 0-16,0 0 16,-1 0-1,-24 0 1,0 0-16,0 0 16,24 0-16,-24 0 15,0 0 1,0 0-1</inkml:trace>
  <inkml:trace contextRef="#ctx0" brushRef="#br0" timeOffset="56451.772">3175 9823 0,'0'0'0,"248"0"0,25 0 16,50 0-16,-1 0 15,25 0-15,-74 0 16,-49 0 0,-26 0-16,-74 0 15,-25 0-15,-74 0 16,0 0 0,0 0-1,-1 0 1,51 0-16,49 0 15,49 0-15,26 0 16,-1 0-16,1 0 16,-26 0-16,-24 24 15,-50 1-15,1 0 16,-26-25-16,25 0 16,-49 0-16,49 0 15,0 0-15,1 0 16,-1 0-16,-25 0 15,1 0-15,-1 0 16,-49 0-16,0 0 16,-1 0-16,26 0 47,-25 0-32,49 0-15,26 0 16,-51 0-16,1 0 15,-25 0-15,-1 0 16,1 0-16,0 0 16,25 0-1,-26 0-15,26 0 16,0 0-16,24 0 16,25-25-16,25 25 15,-25-25-15,25 1 16,-49 24-16,-1-25 15,-49 25 1,0 0 31,25 0-31,-26 0-16,1 0 15,0 0-15,25 0 16,-26 0-1,1 0-15,0 0 16,0 0 0,24 0-1,-24 0 1</inkml:trace>
  <inkml:trace contextRef="#ctx0" brushRef="#br0" timeOffset="57757.126">1886 10815 0,'24'0'47,"26"0"-47,0 0 15,-1 0-15,50 0 16,-24 0-16,49 0 16,0 0-16,49 0 15,1 0-15,-25 0 16,25 0-16,-1 0 16,-24 0-16,0 0 15,-25 0-15,-50 0 16,-24 0-16,-25 0 15,24 0 48,-24 0-47,0 0-16,0 0 15,24 0 1,-24 0-1,0 0-15,0 0 16,0 0 0,-1 25-1</inkml:trace>
  <inkml:trace contextRef="#ctx0" brushRef="#br0" timeOffset="61849.828">24135 6474 0,'-24'0'94,"48"-25"-63,-24 0 141,0 1-157,25 24-15,-25-25 16,25 25-16,0-25 47,0 25-32,-25-25 17,24 0 77,1 25-62,0-24-31,0-1-1,24 0-15,-49 0 16,25 0-16,0 25 15,-25-24-15,25-1 16,0 25 15,-1 0-15,1 0-16</inkml:trace>
  <inkml:trace contextRef="#ctx0" brushRef="#br0" timeOffset="63006.334">24359 6052 0,'0'-24'31,"0"-1"-31,24 25 16,1 0-1,0 0 32,0 25-31,0-1-16,-25 26 109,0-25-93,0 24 0,24-24-16,-24 0 15,0 0-15,0 0 16,0-1-1,0 1-15,0 0 16,0 0 15,0 24-15,0-24 0,-24 0-1</inkml:trace>
  <inkml:trace contextRef="#ctx0" brushRef="#br0" timeOffset="65102.897">24359 5482 0,'0'49'94,"-25"-24"-94,0-25 16,-25 50-16,50-25 15,-24 24-15,-1-24 16,0-25-16,25 25 16,0 0-1,-50-1 48,1-24-63,-26 0 15,-49 25-15,0 0 16,-49 0-16,24-25 16,50 25-1,74-25 32,25-50 16,0 25-48,25-49-15,24 49 16,26 0-16,-51-24 16,26 24-16,24 0 15,26 0-15,-51 0 16,26 1-16,-1-1 15,-24 0-15,-1 25 16,1-25-16,0 0 16,-26 25-16,1 0 15,0 0 1,0 0 0,24 0-1,-24 0 1,0 25-1,-25 0 1,25 0-16,-25 0 16,49-25-16,1 24 47,-25 1 15,0-25-62,-1 0 16,1 0-1,0 0-15,49-49 16,-49 24 0,-25 0-1,25 25 1,-25-25 15,25 25-31,-25-25 31,0 1 1,0-1-17,0 0 1,0 0-1,0 0-15,0 1 16,-25 24-16,25-25 16,-25 0-1,25 0 1,-25 25 0,-24 0 15,24 0 0,0 0-15,0 0-1,-24 0 1,24 0 0,0 0-16,0 25 15,1-25-15,-1 50 16,0-26-1,0 1 1,0 0 0,1-25-16,24 25 15,-25-25 17,25 25-32,-25-25 15,25 24 1,0 1-16,-25-25 15,25 25-15,-25-25 63</inkml:trace>
  <inkml:trace contextRef="#ctx0" brushRef="#br0" timeOffset="84681.991">14288 9054 0,'0'25'16,"0"-1"-16,0 1 15,-25 50 1,25-26-16,-25 1 16,25 24-16,0 50 15,0 50-15,-25-25 16,1-1-16,24 1 15,0 0-15,0-25 16,-25 25-16,0-25 16,25 0-16,0-25 15,-25-24-15,25-1 16,-25-24-16,1 24 16,24-49-16,0 25 15,0-1-15,0 1 16,0-1-16,0 26 0,0-26 15,0-24 1,0 25 0,0-25-1,0-1-15,0 1 16,0 0 0</inkml:trace>
  <inkml:trace contextRef="#ctx0" brushRef="#br0" timeOffset="85355.203">14065 11509 0,'24'0'47,"26"25"-31,0-25-16,24 0 16,50-25-16,25 25 15,25 0-15,49-24 16,25-1-16,25 0 15,-25 0-15,-25 0 16,-49-24-16,-50-1 16,-25 50-16,-74-25 15,24 25 79,-49-24-94,25 24 16</inkml:trace>
  <inkml:trace contextRef="#ctx0" brushRef="#br0" timeOffset="86661.311">14238 11485 0,'0'-50'109,"25"25"-109,0 0 16,24-49-16,26-25 16,-26 24-16,26-49 15,-1 50-15,26-25 16,-1 24-16,-50 26 16,26 24-16,-1-25 15,-49 50-15,0 0 16,49 0-1,-24 0 1,-25-25-16,-1 25 16,51 0-16,-26 0 15,-24 0-15,74-24 16,1 24-16,24-25 16,-25-25-16,25 25 15,-25 1-15,25-1 16,-25 25-16,-74-25 15,0 25 17,0 0-1,0 0-15,-1 0 15</inkml:trace>
  <inkml:trace contextRef="#ctx0" brushRef="#br0" timeOffset="88293.449">14040 11534 0,'25'0'47,"-1"-25"-31,-24 1-16,25-26 15,25-49-15,24-25 16,1 0-16,-1-25 16,25 0-16,-49 50 15,0 0-15,-26 99 16,1 0-16,-25-50 16,25 50-16,0-25 15,-25 0 1,25-24-1,24-1-15,-24 1 16,0 24-16,24-25 16,-24-24-16,25 24 15,-1 1 1,1 24-16,-25 0 16,0 0-16,-1 0 15,1 25-15,50-25 16,-51 25-16,26 0 62,0 0-30,49-49-32,-74 49 15,49 0-15,-24 0 16,-26 0-16,1 0 15,0 0 110</inkml:trace>
  <inkml:trace contextRef="#ctx0" brushRef="#br0" timeOffset="90906.48">14114 11385 0,'25'-49'47,"25"-50"-31,-50 74-16,24-50 15,1-24-15,25 0 16,-25 24-16,-1 75 16,-24-24-1,25-1-15,-25 0 16,0 0 0,25-24-16,-25-1 15,25 25-15,-25-24 16,49-26-16,1-24 15,-50 49-15,0 26 16,25-51-16,0 50 16,-25-24-16,49-1 15,-24-24 1,0-1-16,0 26 16,0 24 15,-1 0-31,-24 0 62,25 25-62,-25-25 16,25 1 0,0 24-16,-25-50 15,25 25-15,49 0 16,-24-49-16,49 49 15,-74-24-15,24 24 16,26 0-16,-1 0 16,0 0-16,1 1 15,-26 24-15,1 0 16,0-25 0,-26 25-16,1-25 15,0 25-15,0 0 16,0 0-1,-25-25-15,25 25 63,-1 0-47,1 0-1,0 0-15,0 0 16,0 0-1</inkml:trace>
  <inkml:trace contextRef="#ctx0" brushRef="#br0" timeOffset="92300.63">15553 9922 0,'25'0'94,"-1"0"-63,1 0-31,25 0 32,-25-25-32,0 25 15,-1 0 1,1 0-1,-25-25-15,25 25 47,0 0-31</inkml:trace>
  <inkml:trace contextRef="#ctx0" brushRef="#br0" timeOffset="185725.879">18728 11609 0,'25'0'188,"-1"-25"-172,-24 0-1,25 25 1,0 0 31,0-25-16,0 0 31,0 25-30,-1-49-17,-24 24 376,25 25-375,0-25 46,-25 0-46,25 1-16,0 24 15,-1 0-15,-24-25 16,25 0 46,0 0-46,0 0 15,0 1 32,-1 24 31,-24-25-79,25 25 79,0 0-63,-25-25-15,25 0-16,0 0 31,-1 25 32,-24-25-17,25 25-30,-25-24 15,0-1-15,25 25 15,0 0-15,0-25 46,-1 0-46,1-24 0,0 49 15,-25-25-16,25 0 64,0 25-79,-25-25 15,0 0-15,24 25 16,-24-24-16,25 24 15,-25-25 1,25 25 15,-25-25-31,0 0 32,0 0-1,0 1-16,25 24 48,0-25-47,-25 0 30,24 0-30,1 0 125,-25 1-126,25-1 79,-25 0-78,0 0-1,25 25 1,-25-25 15,25 25 47,-1-24 94,-24-1-125,25 25 31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4:27:34.867"/>
    </inkml:context>
    <inkml:brush xml:id="br0">
      <inkml:brushProperty name="width" value="0.05292" units="cm"/>
      <inkml:brushProperty name="height" value="0.05292" units="cm"/>
    </inkml:brush>
  </inkml:definitions>
  <inkml:trace contextRef="#ctx0" brushRef="#br0">13494 6821 0,'50'0'31,"-25"0"-15,-1 0-16,1 0 16,-25 25-16,0 0 15,25-25 126,25 0-125,-26 0-1,1 0 1,0 0-16,0 0 15,0 0-15,-1 0 32,1 0-17,0 0-15</inkml:trace>
  <inkml:trace contextRef="#ctx0" brushRef="#br0" timeOffset="30285.003">5110 8037 0,'0'25'94,"25"-25"-78,0 0-1,0 24 1,-1-24-1,1 0-15,0 0 16,25 0 0,24 0-1,0 0-15,-49 0 16</inkml:trace>
  <inkml:trace contextRef="#ctx0" brushRef="#br0" timeOffset="31006.848">8310 7813 0,'0'-24'47,"50"24"-31,-26 0-1</inkml:trace>
  <inkml:trace contextRef="#ctx0" brushRef="#br0" timeOffset="43816.257">17091 7888 0,'25'0'78,"24"0"-63,1 0 1,49 0-16,-74 0 16,24 0-1,26 0-15,-1 0 0,-24 0 16,-1 0 0,-24 25-1,0-25-15,0 0 16,25 0-1,-1 0-15,-24 0 16,74 0-16,-74 24 16,0-24-16,0 0 15,-1 0-15,1 0 16,0 0 15,0 0-15,49 0-16,-24 0 15,-1 0-15,1 0 16,-25 0 0,0 0-16,-1 0 15</inkml:trace>
  <inkml:trace contextRef="#ctx0" brushRef="#br0" timeOffset="45596.032">7789 9054 0,'25'0'15,"24"0"32,-24 0-31,0 0 0,49 0-16,1 25 15,-26-25-15,1 0 16,0 0-16,-1 0 15</inkml:trace>
  <inkml:trace contextRef="#ctx0" brushRef="#br0" timeOffset="46501.52">10170 9153 0,'0'-25'63,"25"25"-47,0 0-1,0 0 1,-1 0-1,1 0 1,0 0-16,0 0 16,0 0-1,0 0-15,24 0 16,-24 0-16,25 0 16,-26 0-16,1 0 15,0 0 1</inkml:trace>
  <inkml:trace contextRef="#ctx0" brushRef="#br0" timeOffset="50683.059">5780 13171 0,'99'0'16,"75"0"-16,-25 0 15,49 0-15,-24 0 16,-1 0-16,-74 0 16,-24 0-16,-50 0 15,-1 0 63,1 0-62,0 0 31,0 0-31,24 0-1,1 0-15,-25 0 31</inkml:trace>
  <inkml:trace contextRef="#ctx0" brushRef="#br0" timeOffset="53859.748">12403 12278 0,'49'0'109,"-24"0"-93,25 0-16,-25 0 15,24 0-15,-24 0 16,0 0 0,-25-24-16,25 24 15,-1 0 1,1 0-1,0-25 1,25 25 0,-26 0-16,-24-25 15</inkml:trace>
  <inkml:trace contextRef="#ctx0" brushRef="#br0" timeOffset="58812.512">11411 10046 0,'0'-25'15,"24"50"79,1-25-78,-25 25-16,25-25 31,0 0 0,-25 25-15,25-1-1,-25 1-15,0 0 16,0 0 15,24-25-15,-24 25 0,0-1-16,25 1 15,0 25-15,-25-25 16,0-1-1,0 1 1,25 0 0,-25 0-1,0 0-15,25 24 0,-25-24 32,0 0-17,0 0 1,0-1 15,0 1 0,0 0 1,24 0-32,-24 0 15,0-1-15,0 1 16,0 0-16,0 25 15,0-26 1,25 1-16,-25 0 16,0 25-1,0-26 1,25 1 0,-25 0-1,0 0-15,0 24 31,0-24-31,0 0 16,0 0 0,0 0-1,0 0 1,0-1-16,0 1 16,0 25-1,0-25 1,0-1-16,25-24 15,-25 25-15,0 0 16,25 0-16,-25 0 16,0-1 15,0 26-15,0-25-1,0 0-15,0 24 16,0-24-16,24 0 15,-24 24 1,0-24 0,0 0-1,0 0-15,0 0 16,0 24 0,0-24-16,0 0 0,0 24 15,0 1 1,0-25-16,25 24 15,-25-24-15,25 25 16,0-25-16,-25 24 16,0-24-16,0 0 15,0 25-15,0-26 16,0 1-16,25 0 16,-25 0-16,0 0 15,0-1-15,0 1 16,0 0-16,0 25 15,0-1-15,0 1 16,0-25-16,0-1 16,0 1-16,0 0 15,0 0-15,0 0 32,0-1-17,0 1 1,0 0-1,0 0 1,0 0 0,0-1-16,0 1 15,0 25 1,0-25 0,-25-1-1</inkml:trace>
  <inkml:trace contextRef="#ctx0" brushRef="#br0" timeOffset="60767.215">5755 10319 0,'-25'49'109,"25"-24"-109,-25-25 16,-24 50-1,24-25 1,-25 24-16,26 26 15,-26-51 1,0 26-16,26 0 16,-1-26-16,-25 26 15,25-25-15,-24 0 16,24-1 0,0 1-16,25 0 15,-49 0 1,24 0-1,0 24 1,0-24-16,-24 0 0,-1 24 16,25-24-1,25 0-15,-25-25 16,25 50-16,-25-50 16,1 0-16,24 25 15,0-1-15,-25 1 16,0 0-16,25 0 15,-25 0-15,25-1 16,-25 1-16,25 0 16,0 0-16,0 0 15,-24-25-15,24 49 16,0-24-16,0 25 16,-25-26-1,0 51 1,25-26-16,-25 26 15,25-26-15,-25 1 16,25 24 0,0-24-16,-24 49 15,24-24-15,0-1 16,0 25-16,0-49 16,-25 24-16,25 26 15,0-51-15,0 26 16,0-26-16,0 26 15,0-26-15,0 26 16,0-1-16,-25 0 16,0 26-16,25-26 15,0-24-15,0-1 16,0-24-16,0 0 16,0 25-16,0-26 15,0 1 1,25 0-16,-25 25 15,25-50-15,24 49 16,-24 1-16,0-25 16,25 24-1,-1 26-15,26-1 16,-1 0-16,1-24 16,-1 0-16,0-1 15,26 26-15,-1-51 16,-74 1-16,-1 0 15,1-25-15,0 0 16,0 0 0,0 0-16,24-25 15</inkml:trace>
  <inkml:trace contextRef="#ctx0" brushRef="#br0" timeOffset="63468.658">5507 11857 0,'-25'0'15,"0"0"-15,25 24 16,0 1 0,-49 0-16,24 0 15,25 0 1,0-1-16,-25-24 16,0 25-1,1 25 1,-1 24-1,0-24 1,25-25-16,-25 24 16,0 1-16,25-25 15,0 0-15,0-1 16,0 1-16,0 0 16,0 0-16,0 24 15,0-24-15,0 25 16,0-25-16,0-1 15,0 26-15,0-25 16,0 0-16,0-1 16,0 1-16,0 0 15,0 0-15,0 0 16,0-1 0,0 1-1,0 25 1,0-25-1,0-1 1,0 1-16,0 0 16,25 0-16,-25 0 15,25-1-15,-25 26 16,25 0 0,0-25-1,-25-1-15,24 1 16,1 0-1,0-25 1,-25 25 0,25-25-16,0 0 15,-1 0 1,1 0-16,0 0 16,25 0-16,-26 25 15,1-25-15,0 24 16,0-24-1,24 0 1,-24 0 0,0 0-16,0 25 15,0-25-15,-1 0 16,1 0-16,0 0 16,0 0-16,0 0 15,-1 0 1,1 0 15,0-25-15,0 25-1,0 0 1,-1-24-16,-24-1 16,25 0-16,0 0 15,0 25-15,0-25 16,0 25-1,-1-24-15,-24-1 16,25 0 0,-25 0-16,25 0 15,-25 0 1,25 1 0,0-26-1,-25 25 1,0 0-16,24 25 15,-24-24-15,0-1 16,0-25 0,0 25-16,0-24 15,0-26 1,0 26 0,0-26-1,0 26-15,0-1 16,0-24-16,0 49 15,0 0-15,0 0 16,-24-24 0,-1 49-16,25-50 15,-50 25 1,25-49 0,1 49-16,-1-25 15,25 26-15,-75-51 16,26 50-16,-1 25 15,0-49-15,1 24 16,-26-25-16,26 26 16,-1-26-1,25 50-15,-24 0 16,-1-25-16,-24 0 16,24 1-16,1 24 15,-1-25-15,-24 25 16,-1-25-16,26 25 15,24 0 1,0 0 15,0 0 16,0 0-47,1 25 31,24 0 48</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2:58:27.91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2362 615 528 0,'0'0'14'0,"0"0"4"15,0 0-12-15,-93-20 35 16,66 19 18-16,8 1 11 15,-2-2-22-15,2 2-15 16,-1 0-6-16,2 0 1 0,-4 0-18 16,1 10 5-16,-3 1-15 15,4 2 5-15,-2 4 1 16,1 2-6-16,-1 0 0 16,-3 4 2-16,5 0 3 15,-2 3-5-15,3-2 11 16,8 1-7-16,2-3 7 15,2 2-11-15,4-2 0 16,3 2-3-16,0-2 12 16,0-1-8-16,8 0-1 15,3 0 1-15,3-2 1 16,-1-2 5-16,2-2-6 0,4-3-1 16,0-5 0-1,1-2 4-15,2-3 1 16,4-2-3-16,2 0 33 0,5 0-35 15,0 0 29-15,-2-7-24 16,-1 2-1-16,0 0 9 16,-7-2-13-16,-3 3 6 15,-4 1-12-15,-5-4 15 16,-1 2-9-16,-1 0 0 16,0-5-23-16,-3 4-38 15,1-2-70-15,-5-4-87 16,-2-1-414-16</inkml:trace>
  <inkml:trace contextRef="#ctx0" brushRef="#br0" timeOffset="4573.285">3149 798 499 0,'0'0'20'15,"0"0"-15"-15,0 0-5 0,0 0-4 16,0 0 4-16,0 0 12 15,0 0 5-15,-22 82 9 16,19-59-18-16,-3 2 52 16,0 3-45-16,-3 2 8 15,0-1 14-15,1 2-18 16,-1-1 15-16,0-1-16 16,1 0 9-16,0-3 12 15,2 1-33-15,0-8 4 16,4-4 17-16,0-7-26 15,2-7-2-15,0 0-1 16,0-1 2-16,0 0-5 16,0 0-11-16,-2-1-11 0,-5-13-23 15,-5-6-166-15,-9-2-262 16</inkml:trace>
  <inkml:trace contextRef="#ctx0" brushRef="#br0" timeOffset="5062.468">2718 830 347 0,'0'0'121'0,"0"0"-103"16,0 0-6-16,0 0 32 15,0 0 8-15,0 0-4 16,0-13-44-16,0 13 10 16,0 0-14-16,6 0 10 15,7 11 15-15,1 4-4 16,5 2-14-16,4 3 37 16,-1-1-22-16,6 3-17 15,0 2 13-15,4 1-18 16,5 1 27-16,2 0-20 15,0-2-6-15,-2-2 14 16,-1-2-15-16,-2-3 3 0,-4-5 6 16,-6-2-6-16,-2-3 11 15,-5-3-9-15,-4-2 5 16,-4-2 12-16,-6 1-10 16,-1-1-4-16,-1 0 3 15,-1 0 10-15,0 0-7 16,0 0-14-16,0 0 0 15,0 0 20-15,4 0-20 16,-1-3-44-16,6-6-40 16,2-5-37-16,5-2-30 15,-2-4-192-15</inkml:trace>
  <inkml:trace contextRef="#ctx0" brushRef="#br0" timeOffset="6120.477">3996 570 592 0,'0'0'38'16,"0"0"5"-16,0 0-1 15,0 0 7-15,0 0 38 16,0 0-32-16,-48-42 5 16,38 40-36-16,1-2-17 15,0 1 21-15,-1 3-28 16,1 0 0-16,-2 0 12 16,-2 0-12-16,-1 0 0 0,-2 1-3 15,-2 10 3-15,0 2 3 16,-4 6-3-16,4 2 0 15,-1 4-3-15,1 4 7 16,7-2-8-16,2 1 1 16,6 0 0-16,3-2-1 15,0 1 4-15,0-4-8 16,8-5 7-16,5-3-23 16,4-6 19-16,3-4 4 15,0-4-7-15,4-1 8 16,-2 0 0-16,5-2 6 15,-6-11-2-15,0-3 2 16,-5-3-6-16,-5 0 0 16,-4-1 0-16,-2-1 3 15,-5 1-3-15,0 3 0 0,0-1-2 16,0 5 5-16,0 5-6 16,-3 1-1-16,0 4 1 15,1 3-5-15,2 0 8 16,0 0-8-16,0 0 7 15,0 0-27-15,0 0 18 16,0 8-21-16,0 9 31 16,0 3-9-16,0 3 11 15,0 1-2-15,3 3 0 16,-1-1 8-16,-1 2 1 16,-1 2-9-16,0 2 8 0,0 4 8 15,-10 0-15-15,-3 4 0 16,-3-2 3-16,-1-1 6 15,1-3-7-15,-1-2-3 16,0-2 3-16,2-6-2 16,2-5-1-16,-5-3 3 15,7-4-3-15,4-6 0 16,2-3 1-16,5-3 1 16,0 0 2-16,0-4 13 15,0-10-17-15,0-5-14 16,6 1 6-16,5 0 16 15,5 1 7-15,-1 1-9 16,3 4-5-16,-3 0 21 16,3 0-13-16,-3 3-5 0,7 1-6 15,-1-2 2-15,1 0 0 16,1 1-2-16,2-2-36 16,2 0-36-16,-2-1-74 15,-2-7-64-15,-1-3-236 16</inkml:trace>
  <inkml:trace contextRef="#ctx0" brushRef="#br0" timeOffset="6531.74">4415 444 516 0,'0'0'30'0,"0"0"0"16,0 0 25-16,0 0 22 16,0 0-58-16,0 0-16 15,-28-11 7-15,22 18-8 16,-6 13-2-16,0 7 44 15,-4 5-36-15,1 5 23 16,1-1-12-16,3 4 16 0,3 0-11 16,5 1-21-16,0-3 16 15,3-1-17-15,0-6 1 16,6 2 24-16,11-5-24 16,3-5-3-16,3 0 8 15,2-6-3-15,-2-2-5 16,2-8 0-16,5-3-45 15,3-4-13-15,5 0-76 16,-4-18-133-16</inkml:trace>
  <inkml:trace contextRef="#ctx0" brushRef="#br0" timeOffset="7296.663">4860 921 574 0,'0'0'83'0,"0"0"-63"16,0 0 22-16,0 0 68 15,0 0-26-15,0 0-75 16,-17-21-2-16,13 10 15 15,-4-1-16-15,1-2 1 0,0-3 2 16,1 1-3 0,-2-3-6-16,5 1 2 0,-1-1 10 15,4 0-24-15,0-1 13 16,0 2-5-16,0 0 4 16,7 3-8-16,2 0 2 15,0 6 6-15,0 1-3 16,0 4-7-16,-3 1 10 15,5 3-22-15,-1 0 18 16,0 0 0-16,3 1 3 16,0 12-7-16,-3 0 8 15,2 6-9-15,-3 0 9 16,-3 5 0-16,3-2 8 16,-3 0-6-16,-3-2 9 15,0 1-11-15,0-6 0 0,-2-1 25 16,1-4-25-16,-2-5 7 15,0-3-1-15,0-2-4 16,0 0 11-16,1 0 4 16,1 0 21-16,-1-5 17 15,4-11-55-15,-2-6 4 16,4 2-8-16,1-1-10 16,-2 1 1-16,3 5-8 15,2 1 10-15,-2 3-3 16,1 3 14-16,1 0-16 15,-2 2 15-15,2 3-10 16,-1 1 10-16,1 2-2 0,-1 0-9 16,3 0 4-1,1 7 0-15,5 7 6 0,-5 2 2 16,5 0 1-16,-3 1 3 16,-2 0 10-16,-3-1-6 15,3-3 6-15,-5-4-14 16,0-1 0-16,0-5 2 15,0 0-2-15,2-3-28 16,2 0-47-16,2-11-62 16,3-9-62-16</inkml:trace>
  <inkml:trace contextRef="#ctx0" brushRef="#br0" timeOffset="7717.3">5376 463 558 0,'0'0'57'0,"0"0"-50"16,0 0 22-16,0 0 36 15,0 0-33-15,0 0-4 16,33-10-3-16,-14 10-18 15,2 7 16-15,7 1 12 16,-1 5-19-16,-2 3 38 16,0 4-48-16,-5 3-5 0,0 4 9 15,-8 4 5-15,-6 3-12 16,2 3 9-16,-5 2-10 16,0 0 29-16,-1-1-28 15,-2 1 13-15,0-3-4 16,0-2-8-16,-5 0 9 15,-9-2-13-15,-1 1 4 16,-5-4 1-16,0-5-5 16,-3-1 0-16,-2-2-2 15,-1-6-1-15,0 1-32 0,-3-3-63 16,-5-9-99 0,-2-4-100-16</inkml:trace>
  <inkml:trace contextRef="#ctx0" brushRef="#br0" timeOffset="9726.909">2090 1869 515 0,'0'0'60'0,"0"0"-59"15,0 0 13-15,0 0 9 16,0 0 42-16,0 0-5 0,9 0-35 16,-6 0 22-16,1 0-45 15,2 0-2-15,5-2 9 16,5-1-6-16,6-3 7 16,5 3-10-16,6-5 10 15,3-1-8-15,1-2-2 16,4 0 0-16,0 1 0 15,1-2 7-15,3 1-15 16,-2 1 8-16,6 0 0 16,1-2 10-16,2-3-10 15,1 1 0-15,1-1 2 16,3-2-2-16,1 0 0 16,4 0-1-16,4 0 2 0,0 4-3 15,-2-3 2-15,0 4 0 16,-2-2 1-16,-3 3 8 15,-2 2-11-15,-2-2 2 16,-3 0 0-16,-1-3 6 16,-1-2-6-16,0 1-6 15,-2-4 6-15,5 3 1 16,1-1 0-16,3 1-1 16,1 1 7-16,-2 3-17 15,1-2 4-15,-2 0 6 16,2-1 0-16,-3 0 0 15,-3-2 7-15,-1-2-16 16,-7 5 25-16,-6-1-3 16,-2 2-8-16,-1 2 13 0,-2-3 7 15,2 2-24 1,0 2 16-16,-2 0-15 0,0 2-1 16,-5 1 5-16,-3 1-4 15,-9 2-1-15,3 0 21 16,-6 1-21-16,1 1 1 15,-3-1 16-15,-2 2-18 16,0 0 15-16,-1-1-15 16,-4 1 0-16,0-1 20 15,-3 2-4-15,1 0 7 16,-1-1-23-16,2 1 8 16,1-1-13-16,0-2 9 0,3 3-6 15,3 0 4-15,-3-3-2 16,-2 3 3-16,2-3-3 15,0 3 0-15,0-1-4 16,-3 1 4-16,3 0 0 16,-1 0 2-16,0 0 1 15,3-2-1-15,1 2-2 16,-2-3 2-16,1 3-9 16,4-4 9-16,0 3-2 15,0-2 5-15,1 1-2 16,1-1 2-16,0 2-5 15,0-2 5-15,2-1-11 16,2-2 9-16,3 4-3 16,1 0 0-16,1 0 9 15,2 1-12-15,1 1 3 0,1 0 0 16,1 0-10-16,-3 0 10 16,0 0-1-16,-3 0-1 15,1 0 4-15,-2 0 0 16,0 0-2-16,-5 0 5 15,4 0-7-15,-4 0 2 16,-2 0-1-16,5 0-3 16,-3 0 4-16,-2 0 0 15,5 0 0-15,-1 0 7 16,-3 0-14-16,1 0 7 0,-2 0 0 16,-2 0-4-1,0 0 9-15,-6 0-6 0,1 0 1 16,-2 0 0-16,-4 0 8 15,2 0-8-15,-2 0 1 16,-1 0-3-16,0 0 6 16,0 0-8-16,2 0 3 15,-1 0-23-15,2 0 8 16,2 0-46-16,9 0-63 16,0 0-27-16,0 0-114 15</inkml:trace>
  <inkml:trace contextRef="#ctx0" brushRef="#br0" timeOffset="11670.926">5926 1078 332 0,'0'0'91'0,"0"0"-62"15,0 0-5-15,0 0 56 16,0 0-29-16,0 0-1 15,0 0-34-15,-13-2 17 16,13 2-6-16,0 0-11 16,0 0 20-16,0 0-11 0,0 0-19 15,0 0 20 1,0 0-24-16,0-3 5 0,0 3-14 16,0 0 14-16,0 0 11 15,0 0-17-15,3 0 2 16,5 0 4-16,3-2 15 15,4-3-12-15,3 1 27 16,4-2-22-16,5-2 4 16,0 0-5-16,3-5-10 15,1 1 15-15,2-2-11 16,1 3-1-16,1 0-1 16,1 1-2-16,-4 0 1 0,-2 1-5 15,-3 1 0 1,-4 1 9-16,-4 2 0 0,-1 1-9 15,-8-1 25-15,2 1-21 16,-1 0 22-16,-2 0-23 16,2-2 1-16,1 2 4 15,2-1-8-15,-2 1 0 16,0-2-8-16,1 2 16 16,-5 1-14-16,-2 3 6 15,-3 0-9-15,-3 0 8 16,0 0-42-16,0 0-7 15,0 0-34-15,0 0-17 16,0 0-21-16,-9 0-1 0,-12 0-75 16</inkml:trace>
  <inkml:trace contextRef="#ctx0" brushRef="#br0" timeOffset="12360.771">6214 764 391 0,'0'0'95'0,"0"0"-32"15,0 0-9-15,0 0 29 16,0 0-22-16,0 0-14 15,-4 0-10-15,4 0-18 16,0 0-6-16,0 0 7 16,0 0-13-16,0 0-3 15,0 0 24-15,0 0-26 16,0 0 11-16,0 0-5 16,0 0-7-16,0 0 9 15,0 0-8-15,0 0-2 16,0 0 0-16,0 0 0 15,4 0-1-15,5 0 1 0,6 0 0 16,0 0 1 0,3 0 9-16,4-3-10 0,-1 1 4 15,5-2 3-15,-1 0-7 16,2 0 0-16,1 1 0 16,-2-2 2-16,0 4-2 15,-5 1 0-15,0 0-3 16,-2 0 8-16,-2 0-9 15,2 6 4-15,-2 5 0 16,2 0-4-16,0 3 4 16,-1 1 0-16,0 3-2 15,0 0 9-15,0 3-12 16,-3 2 10-16,-5 2-4 16,-4 1-1-16,-1 1 3 0,-5 4-2 15,0-3-1-15,0 0 7 16,-8 0-3-16,-8-6 22 15,1 0-13-15,-4 0 18 16,4-5-27-16,-3-1 20 16,3-3-13-16,2-2-7 15,2-5 7-15,5-1-11 16,1-2-13-16,5-3 5 16,0 0-71-16,0 0-81 15,0-3-94-15</inkml:trace>
  <inkml:trace contextRef="#ctx0" brushRef="#br0" timeOffset="16244.324">8147 1456 671 0,'0'0'15'16,"0"0"-15"-16,0 0 0 16,61-95 31-16,-44 67 12 15,-1 0 0-15,-2 3-8 16,-1 4-23-16,-4 8-8 15,-4 6-8-15,-5 6-6 16,0 1-4-16,0 0-17 0,0 0-8 16,0 0 35-16,0 0-23 15,0 0 27-15,0 0 0 16,-2 0 1-16,-5 0 3 16,-1 0-4-16,-5 0-12 15,4-5-58-15,1-2-119 16</inkml:trace>
  <inkml:trace contextRef="#ctx0" brushRef="#br0" timeOffset="16813.681">8247 1380 611 0,'0'0'153'0,"0"0"-63"15,0 0-39-15,0 0 21 0,0 0 24 16,0 0-54-16,0-75-17 15,12 34-11-15,6-2-10 16,4-3-2-16,5 6-2 16,-3 6 1-16,-6 6-1 15,-6 9 0-15,-9 9 0 16,-3 6 9-16,0 4-9 16,0 0-8-16,0 0-7 15,0 2-4-15,-7 10 12 16,-1 7-15-16,3 4 13 15,4 2 1-15,1 0 0 16,0-6-2-16,14-2 8 16,5-7 2-16,3-6 0 0,5-4-2 15,7-2 8 1,5-20 1-16,2-7 0 0,2-9-1 16,-4-3 2-16,-5-5-4 15,-6 1-6-15,-7 3 2 16,-10 5 0-16,-4 8 13 15,-3 5-11-15,-4 7-2 16,0 7 14-16,0 6-5 16,0 4-5-16,0 0-4 15,-5 5-27-15,-6 21 27 16,-1 13-4-16,-1 9 4 16,5 8-4-16,5 2 7 0,2-2-7 15,1-3-4-15,0-8 8 16,0-6 1-16,0-5-1 15,9-12-10-15,5-3 7 16,3-12-45-16,8-7-16 16,8-2-27-16,3-30-81 15,-7-13-159-15</inkml:trace>
  <inkml:trace contextRef="#ctx0" brushRef="#br0" timeOffset="16964.606">8442 984 809 0,'0'0'64'0,"0"0"-31"0,0 0-33 15,0 0-47-15,0 0-65 16,0 0 57-16,102 2-97 16</inkml:trace>
  <inkml:trace contextRef="#ctx0" brushRef="#br0" timeOffset="17504.488">9667 741 534 0,'0'0'261'0,"0"0"-190"0,0 0-49 16,0 0 3 0,0 0 2-16,0 0 2 0,-110 12-14 15,77 8 14 1,2 2-15-16,1 4 11 0,3 2-21 16,8 3-1-16,5 0 24 15,8 1-27-15,6 1 3 16,0 0 3-16,6-3-4 15,12-3 15-15,6-3-17 16,0-4 1-16,4-6 17 16,1-4-17-16,2-7-1 15,-1-2 14-15,3-1-8 16,-2 0-3-16,4-3-3 16,-2-6-13-16,-3-5-22 0,0 0-59 15,-6 0-71 1,-2 1 3-16,-4 1-110 0</inkml:trace>
  <inkml:trace contextRef="#ctx0" brushRef="#br0" timeOffset="18403.617">10501 667 486 0,'0'0'123'0,"0"0"-115"0,0 0 21 16,0 0 5-16,0 0 25 16,0 0 24-16,49-51-22 15,-49 51-2-15,0 0-44 16,-1 2-15-16,-11 12 11 15,-9 10-5-15,-6 7 5 16,-7 6 9-16,-5 2 5 16,-3 0 3-16,2 2-24 15,2-4-2-15,6-3 15 16,6-3-13-16,8-6-4 16,10-5 0-16,5-2 2 0,3-9-6 15,0-1-4 1,0-6 8-16,11-1-5 0,12-1 9 15,7 0-4-15,6 0 11 16,3-3-9-16,-1-7 4 16,-1 1-6-16,-4 1 0 15,-1 2 9-15,-6 2-5 16,-3 1-4-16,-4 2 7 16,-1-2-7-16,-1 3 0 15,-1 0-8-15,1 0-14 16,0 0 1-16,4 0-94 15,4 0-48-15,0-2-19 0,7-5-170 16</inkml:trace>
  <inkml:trace contextRef="#ctx0" brushRef="#br0" timeOffset="18877.243">11147 498 632 0,'0'0'32'0,"0"0"29"0,0 0-29 16,0 0 46-16,0 0 4 15,0 0-50-15,0-10-21 16,0 17-11-16,0 13 0 16,1 7 20-16,5 7 10 15,0 2 3-15,-2 1-6 16,1 3-3-16,-1 1 12 16,-1-3-10-16,2-1-9 15,-2-4 16-15,0-5-31 16,2-4 4-16,-3-4-3 15,3-4 0-15,-1-5 5 16,-2-1-8-16,-1-6 0 16,-1 0 9-16,0-4-9 15,2 0 0-15,-2 0-2 0,1 0-6 16,1 0 6-16,-2 0-56 16,1 0-23-16,1 0 25 15,4 1-99-15,-3 3 16 16,-3-2-123-16</inkml:trace>
  <inkml:trace contextRef="#ctx0" brushRef="#br0" timeOffset="22589.452">10095 919 494 0,'0'0'62'0,"0"0"-62"16,0 0 0-16,0 0 21 0,0 0-21 16,0 0 5-16,0 0-11 15,-35-2-14-15,31 1-31 16,-2-1-51-16,-1-2-258 16</inkml:trace>
  <inkml:trace contextRef="#ctx0" brushRef="#br0" timeOffset="22880.397">10095 919 384 0,'-59'-32'36'0,"59"26"-32"16,0 0-4-16,3 0-11 15,0 3 11-15,-2 2 8 16,-1 1-6-16,0 0-4 16,0 0 2-16,0 0 0 15,0 0 1-15,0 0-1 16,0 0-2-16,0 0-14 16,0 0 26-16,0 0-15 15,0 0 5-15,0 0-17 16,2 0-71-16,5 0 19 15</inkml:trace>
  <inkml:trace contextRef="#ctx0" brushRef="#br0" timeOffset="25228.338">10149 788 422 0,'0'0'63'0,"0"0"-9"15,0 0-11-15,0 0-19 16,0 0 20-16,0 0 7 16,-12 0-21-16,12 0 23 15,0 0-26-15,0 0-19 0,0 0 16 16,0 0-22-16,0 0-4 16,0 0 2-16,0 0 0 15,2 0-10-15,18 0 10 16,10 0 0-16,11 0 1 15,12 0 3-15,4 0-3 16,1 0-1-16,0 0 4 16,0 2-1-16,-3 1-3 15,-5-1 0-15,-7 5 7 16,-7-2-5-16,-9 1-2 16,-10 0 0-16,-3 0 0 15,-8 2-8-15,0 2 8 0,-3-2 0 16,-3 1 10-1,1 3-8-15,-1-3 4 0,0 4-2 16,0-1-1-16,-7 8 43 16,-12 1-32-16,-2 2 4 15,-8 5 13-15,-2 1-16 16,-3 3 13-16,-3-1-18 16,1-1-9-16,-1 3 14 15,7-4-15-15,3-1 9 16,7-5-10-16,5-6 2 15,9-6-2-15,2-5 1 16,4-2 0-16,0-3 1 16,0-1-1-16,0 0 0 0,0 0 6 15,0 0-6 1,0 0 15-16,0 0-15 0,0-6 1 16,7-10 9-16,8-7-10 15,5-3 0-15,2-3-1 16,0 1 14-16,-2 0-23 15,-1 0 10-15,-5-1-3 16,-4 2 3-16,-6 1 0 16,-4 4-16-16,0-2 11 15,-13 4 5-15,-6 3-5 16,-9 0-6-16,-6 7-9 16,-9 3 15-16,-6 2-26 15,-6 2-7-15,0 3 29 16,1-1 4-16,9 1 5 0,7 0-7 15,9-3 21-15,7 3-14 16,6-2 0-16,8 2 0 16,3 0-10-16,5 0 17 15,0 0-14-15,0 0 4 16,0 0-8-16,0 0-2 16,0 0 10-16,0 0-8 15,0 5 1-15,13 1 5 16,10-2-1-16,12-4 7 15,15 0-1-15,11-3 11 16,7-11-11-16,2-1 0 16,-2 3 1-16,-5 5 3 15,-9 6-7-15,-8 1 3 16,-7 0-3-16,-9 5-10 16,-8 5 13-16,-4 3 0 0,-8 1 0 15,1 0 3-15,-3 3-2 16,-3 2-1-16,-1 2 0 15,-2 0 1-15,-2 2-1 16,0-3 0-16,0 4 10 16,-15-1 2-16,-4 3 22 15,-8 0-24-15,-5-3-5 16,-2 0 26-16,0-3-18 16,4-4 6-16,8-6 9 15,9-5-27-15,6-3 10 16,6-1-11-16,1-1-1 15,0 0-2-15,0 0 3 16,0 0-7-16,0 0 0 0,0 0 14 16,0 0-10-16,12-9 8 15,4-9-5-15,8-11 11 16,3-3-11-16,-2 1 0 16,-8 0 1-16,-8 1 3 15,-7 2-8-15,-2 0-2 16,-10-2 3-16,-13 3 2 15,-10 2-5-15,-5 4 2 16,-7 6-7-16,-5 1 4 16,-4 7 0-16,-2 4-18 15,-3 3-8-15,0 0 24 16,5 5-8-16,3 7 16 0,12 0-11 16,12-4 12-16,14-4-5 15,10 0 5-15,3 1-35 16,0 1 25-16,0 1-15 15,0 0 25-15,0 3-10 16,12-5 14-16,9 0-4 16,10-3 0-16,12-2 6 15,7 0-4-15,10-2 0 16,5-8-2-16,0 0 0 16,1 7 4-16,-6 1-4 15,-4 2 0-15,-8 0 0 16,-6 0 0-16,-8 5 0 0,-5 5 0 15,-8 2 4 1,-3 5-3-16,-6 5-2 0,-5 6-3 16,-7 5 4-16,0 8 2 15,0 2-1-15,-12 2-1 16,-8 2 5-16,-3-2 0 16,-4-3 1-16,0-3 6 15,0-10-10-15,1-5 32 16,6-9-17-16,4-8-2 15,5-4 8-15,6-3 7 16,0 0 29-16,0-2-50 16,-1-9-1-16,0-1-3 15,3-4-5-15,3-1-8 16,0-6 4-16,3-5 2 16,14-2-1-16,5-4-9 0,0 3 1 15,-1 1 1-15,-3 2 10 16,-5-1-1-16,-5 4-3 15,-5-2 4-15,-3 1 0 16,0-1-7-16,-18 0 15 16,-4 4-16-16,-11 1-6 15,-9 3-9-15,-6 7 7 16,-7 2-3-16,-3 5 17 16,-2 3-22-16,1 2 19 15,1 0-4-15,7 5 7 0,11 4 0 16,13-1-1-16,12-3 6 15,8-3-10 1,7-2 7-16,0 0-1 0,0 0-8 16,0 0 2-16,0 0-18 15,10 2 20-15,12-2 5 16,14 0 2-16,4 0-2 16,9 0-1-16,2-9-6 15,1 1 8-15,4 3-1 16,-3 3 1-16,-3 2 8 15,-3 0-9-15,-3 4 0 16,-6 10 2-16,-7 3-10 16,-6 0 8-16,-3 4 0 15,-7 0-4-15,-5 3 12 16,-2 1-8-16,-4 2 0 0,1 2 0 16,-3-1 17-16,-2 4-14 15,0 2-3-15,-2 3 41 16,-15 3-35-16,-7 1 25 15,-5-2-22-15,-5-3-4 16,3-7 21-16,2-4-17 16,6-9-8-16,11-9 20 15,5-4-20-15,5-3 9 16,2 0-1-16,0 0 2 16,0 0 22-16,0 0-18 15,-1 0-7-15,-1-5-6 16,0 1 1-16,2 1-2 0,0 1-1 15,0-1-8 1,0 3-4-16,0 0-9 0,0 0-9 16,0 0-2-16,0 0-19 15,0 0-29-15,0 0-3 16,8 0-8-16,2-2 19 16,3-2-70-16,-2-4-212 15</inkml:trace>
  <inkml:trace contextRef="#ctx0" brushRef="#br0" timeOffset="26719.872">9766 1679 230 0,'0'0'1'16,"0"0"-2"-16,0 0 2 15,-84-6 41-15,68-2 23 16,1 1 4-16,7 5-17 16,3-2-10-16,3 4 19 15,0-1-40-15,2 1-5 16,0-2 21-16,-1 0-16 16,1 0 19-16,0 1-18 0,-2-2-5 15,1 1 11-15,-1 0-15 16,1 0-5-16,1 1 29 15,0-1-9-15,0 2-7 16,0 0-18-16,0 0 5 16,0 0-1-16,0-2-3 15,0 2-4-15,0 0 0 16,0 0 7-16,0 0-4 16,0 0-3-16,0 0-6 15,0 0 1-15,0-3 10 0,0 3-1 16,0 0-2-16,0 0 2 15,0 0-6-15,0 0 2 16,0 0 0-16,0 0-2 16,0 0 2-16,0 0-6 15,0 0-2-15,1 0 5 16,11 0 0-16,6 0-2 16,6-4 5-16,10-4 0 15,5 0 1-15,8 2-1 16,3-2 21-16,5 4-15 15,5-1 3-15,3 0-9 16,2-1 5-16,0 0-1 16,3-4-4-16,0 1 0 15,-3-2 0-15,2-3 1 16,-4 0 7-16,-1 0-8 0,-4 0 0 16,-4 1 2-1,-7 1-2-15,-2 2 0 0,-3-2-3 16,0 4 9-16,-5 1-5 15,-2 0 1-15,-6 1-1 16,0 2 6-16,-6-3-7 16,2 3 0-16,-3-2-2 15,-1 1 9-15,-6 1-8 16,-3-1 1-16,-5 3 0 16,-2 0 6-16,-3 1-6 15,0-1 0-15,-2 2 22 16,0 0-9-16,0 0 3 0,0 0-16 15,0 0 4-15,0-1 0 16,0 1-4-16,0 0-10 16,0 0-2-16,2-2-31 15,3 2-7-15,3-2-73 16,1 2 0-16,0 0-28 16,-3-4-148-16</inkml:trace>
  <inkml:trace contextRef="#ctx0" brushRef="#br0" timeOffset="32803.907">12172 707 568 0,'0'0'73'0,"0"0"-73"16,0 0 5-16,0 0 33 15,0 0-20-15,0 0 25 16,0 0 26-16,0 0-49 15,-2 3 10-15,2-3-11 16,6 0-14-16,15-5 19 16,19-15-1-16,14-3-23 0,13-4 23 15,-3 4-21 1,-3 3 5-16,-4 6-7 0,-5 3 2 16,-6 4-13-1,-7 3 11-15,-6 4 0 0,-6 0-1 16,-8 0-5-16,-5 9-8 15,-7 4-11-15,-4 7 25 16,-3 5-19-16,0 1 19 16,-1 5 0-16,-18-1 7 15,-6 2-4-15,-1 0-3 16,-7-1 0-16,0-1 3 16,0-2 6-16,0-4-9 15,5 0 0-15,6-2-7 16,1-5 11-16,7-2-4 15,4-2 0-15,3-3 1 0,1 0-11 16,4-2 10-16,2-1-7 16,0 3 7-16,0-1 3 15,0 1-2-15,9 0-1 16,6-3 0-16,4-4 0 16,7-1 1-16,12-2-1 15,9 0 31-15,5-10 1 16,1-5-16-16,-5-1-16 15,-3 1 0-15,-5 0 2 16,-1 0-2-16,0 2-109 16,-7 3-60-16,-6-3-85 15</inkml:trace>
  <inkml:trace contextRef="#ctx0" brushRef="#br0" timeOffset="33979.881">13362 766 590 0,'0'0'69'0,"0"0"-56"16,0 0 52-16,0 0-53 16,0 0 44-16,0 0-7 15,-98-42-44-15,66 48-4 0,-4 15-1 16,-3 5 1-16,4 5-5 15,5-3 7-15,14 1-3 16,8-5 0-16,8-3 9 16,0-5-18-16,13-4 9 15,14-5 0-15,9-5 18 16,10-2-14-16,2 0-4 16,-2-12 14-16,-8-3-13 15,-8 1 0-15,-10 0-2 16,-11-1 7-16,-9 1 1 15,0-4-7-15,-7 3-10 16,-15-1-6-16,5 4 14 16,-4 3 1-16,2 1 1 15,4 4 0-15,0 3-12 16,2 1 12-16,6 0 0 0,3 0-9 16,2 0 9-16,2 0-9 15,0 0-3-15,0 3 3 16,15 4-9-16,9-2 3 15,9-2 15-15,8-3 6 16,8 0-5-16,1-4 3 16,-3-7-4-16,-8-1 10 15,-8 2-24-15,-12 4 14 16,-11 2 0-16,-8 2 4 16,0 2 7-16,0-2 29 15,-17 2-40-15,-8 0 14 16,-1 0-37-16,-2 12 23 0,6 3 0 15,4 2-4-15,6 0-6 16,6 3 4-16,5-2-2 16,1-1 8-16,3-3-17 15,13-2 17-15,3-4 0 16,6-2 12-16,1-6 4 16,-2 0-10-16,3 0-6 15,-5-6 4-15,-7-5 3 16,-4-5-6-16,-6-2-1 15,-5-3 6-15,0-3-3 16,-8-2 19-16,-9 0-22 16,-2 5 7-16,2 4-4 15,1 5-3-15,4 6 7 16,1 5-1-16,5 1-6 0,0 0 0 16,0 0-2-16,-1 9 0 15,2 3-20-15,5 4 22 16,0-2-8-16,0 0-2 15,14-3-16-15,1-2 18 16,1-2-21-16,2-3 29 16,-1-3-4-16,3-1 4 15,-3 0 0-15,-3 0-6 16,-1-7 14-16,-1-5-7 16,1-3-1-16,-1 0 0 15,3-4 6-15,-2 2-6 0,4 5 0 16,-4 1-8-1,2 5 15-15,0 6-14 0,1 0-15 16,-1 2 1-16,2 16 2 16,-4 5 19-16,-1 4 0 15,-3-2-6-15,-4 1 13 16,-5-6-10-16,0-3 3 16,0-5 0-16,0-5-8 15,0-5 8-15,0-2-68 16,16 0-25-16,8-14 82 15,6-11-39-15,5-5-48 16,0 5 92-16,-11 5 6 16,-5 10 30-16,-8 8 10 15,-3 2-7-15,0 0-31 16,-2 2 2-16,9 13-4 0,0 3 6 16,5 1-23-16,4-2-89 15</inkml:trace>
  <inkml:trace contextRef="#ctx0" brushRef="#br0" timeOffset="35129.622">15389 1255 466 0,'0'0'189'0,"0"0"-164"15,0 0-13-15,0 0-12 16,98-92 0-16,-59 60 4 15,6 0-4-15,-2 1 0 16,-4 5 8-16,-11 2 2 16,-10 11-2-16,-12 4-8 0,-6 8 3 15,0 1 21 1,-5 0-24-16,-14 8-10 0,-4 12 8 16,-4 2-9-16,9 2 10 15,4-1-5-15,11-6 6 16,3-2-10-16,0-4 10 15,15-2 0-15,5-7 0 16,8-2 0-16,6-3 18 16,8-16-12-16,4-6-1 15,2-5 7-15,-6 0-12 16,-4-1 0-16,-10 4 3 16,-9 2 1-16,-9 6 11 0,-3 3 17 15,-5 5-25 1,-2 4 36-16,0 5-37 0,0 2 15 15,0 0-21-15,-6 5 0 16,-12 17-4-16,-3 15 0 16,-1 7 4-16,-1 6-10 15,7 0 10-15,7-4-3 16,6 0 2-16,3-7-12 16,0-7 9-16,11-8 2 15,6-7 2-15,3-11-9 16,4-6 5-16,3 0 4 15,-3-13 1-15,-6 0 5 16,-5-1-6-16,-9 6 2 16,-4 3-2-16,0 0 72 15,-7 3-72-15,-9 2 1 16,-4 0-8-16,1 0 7 16,3 0-8-16,6 0 5 0,10 8-82 15,0-4-37-15,26-4-56 16,16 0 19-16</inkml:trace>
  <inkml:trace contextRef="#ctx0" brushRef="#br0" timeOffset="35729.658">16822 886 340 0,'0'0'55'16,"0"0"-16"-16,0 0 47 16,0 0-45-16,0 0-2 0,0 0 19 15,-10-9-43-15,10 9 16 16,0 0-31-16,0 0 7 16,0 0 30-16,0 0-23 15,-1 0 9-15,1 0 21 16,-2 0-23-16,-1 0 11 15,3 0-16-15,-5 0-5 16,-5 0 9-16,-9 0-20 16,-10 13-3-16,-5 6 3 15,-7 5 9-15,2 2-7 16,5 4-2-16,8 1 4 16,11-3 3-16,10 0-7 15,5-3-3-15,0-5-2 16,12 0 10-16,11-1-2 0,-2-5-3 15,9-1 1-15,0-4 40 16,-1-4-36-16,-3-2-5 16,-7-3 13-16,-6 0-7 15,1 0-2-15,-2 0-4 16,4 0-68-16,5-2-4 16,6-6-122-16,3-2-43 15</inkml:trace>
  <inkml:trace contextRef="#ctx0" brushRef="#br0" timeOffset="36202.78">17410 917 615 0,'0'0'44'15,"0"0"4"-15,0 0-48 16,0 0 73-16,0 0 6 16,0 0-68-16,6-18-3 15,-6 18-8-15,0 0 5 16,0 0-19-16,0 4 14 16,-4 10 0-16,-7 4 8 15,-5 5-7-15,-2 3 22 16,-6-1-11-16,3 1-9 15,0 0 28-15,6-3-28 0,5-4-3 16,1-3 19-16,4-4-17 16,5-2-3-16,0-3 1 15,0-4 0-15,0-1 1 16,2 0 10-16,11 1-11 16,5-1 28-16,9-2 1 15,3 0 15-15,0 0-41 16,0 0-1-16,-5 0 24 15,-1 0-24-15,-2 0-2 16,-2 0 2-16,-4 0-2 16,5 0-5-16,-3 0-42 15,3-2-87-15,1-2-31 16,-4-2-100-16</inkml:trace>
  <inkml:trace contextRef="#ctx0" brushRef="#br0" timeOffset="36771.805">17898 797 603 0,'0'0'29'16,"0"0"-16"-16,0 0 31 15,0 0-31-15,0 0-5 16,0 0 7-16,0 20-11 0,0 4 29 16,0 7 19-16,2 6-7 15,3 4 35-15,0 2-71 16,0 1 11-16,-1 3 15 15,-3 0-24-15,1-1 23 16,-2 1-24-16,0-5-4 16,0-7 13-16,0-9-11 15,0-6-8-15,3-6 18 16,-2-6-13-16,-1-7-5 16,0-1 0-16,2 0 1 15,-1 0-7-15,2 0-8 0,2-3-34 16,3-9-4-1,0-7-196-15,-1-4-86 0</inkml:trace>
  <inkml:trace contextRef="#ctx0" brushRef="#br0" timeOffset="37545.922">19003 1022 501 0,'0'0'52'0,"0"0"-36"0,0 0 42 15,0 0 0-15,0 0 37 16,0 0-11-16,6-7-33 15,-21 7 31-15,-9 0-69 16,-16 0-8-16,-12 10-2 16,-2 2 9-16,-3 0-5 15,7 1 2-15,6 1-2 16,7-5 11-16,13-2-15 16,8-3-3-16,8-1 9 15,5-1-8-15,0-2-1 0,2 0 0 16,1 0-19-1,0 0 14-15,0 0-94 0,0 0-3 16,0-2-7-16,7-15-9 16</inkml:trace>
  <inkml:trace contextRef="#ctx0" brushRef="#br0" timeOffset="37904.934">18743 813 575 0,'0'0'169'0,"0"0"-169"16,0 0-5-16,0 0-4 0,0 0 9 15,0 0 16 1,-25 33 11-16,0-7 8 0,-5 3 8 16,-6 4-25-16,-3 2 7 15,0 2-25-15,1-1 0 16,7-5 23-16,5-3-23 15,11-6 0-15,9-2-4 16,3-3 12-16,3-2-10 16,0-2 2-16,6-4 0 15,10 0 28-15,6-5-17 16,3-1 40-16,5-3-8 16,-1 0-24-16,3 0-9 15,1-9-7-15,-1-1-2 16,1 1-2-16,0 4-17 0,-1 2-82 15,2 3-61-15,-4-2-69 16</inkml:trace>
  <inkml:trace contextRef="#ctx0" brushRef="#br0" timeOffset="39912.623">19504 721 671 0,'0'0'60'15,"0"0"-57"-15,0 0-5 0,-85-14 2 16,42 14 0-16,-2 6 20 16,11 5-20-16,12 1-3 15,11-1 2-15,10 3 0 16,1 3 0-16,12 0 1 16,18 2 0-16,16 0 4 15,4 0-4-15,-2 2 0 16,-2 0 4-16,-12 4 2 15,-8-2-5-15,-14 4-1 16,-12 0 0-16,-2 2 32 16,-29 2-28-16,-12-3 8 0,-8-2 3 15,2-2-5 1,9-10-8-16,13-4-2 0,15-5 0 16,12-5 2-16,0 0-2 15,10-12-5-15,20-12 2 16,9-1-32-16,10 1 24 15,2 5-18-15,-5 2 26 16,-1 5-19-16,-10 2 32 16,-5 2-18-16,-7-3 10 15,-1 3-2-15,-3 0 11 16,-3-4-10-16,-2 1 14 16,-2-4 42-16,0-4-48 15,-3-3 10-15,0-4-10 16,-3 1-3-16,3-2-6 0,-2 1-4 15,0 2 4-15,0 2 5 16,0 4-5-16,-5 1 0 16,-2 6 2-16,0 3-1 15,0 4 12-15,0 4-5 16,0-2-3-16,0 2 9 16,0 0-14-16,0 0-15 15,0 3-1-15,0 13 16 16,0 4-8-16,0 6 8 15,0 4 0-15,0 4 5 16,3 4 2-16,-3 2 11 16,0 2 7-16,0 1 8 15,0-5-3-15,-6-5-27 0,-2-8-3 16,4-8 45 0,1-8-45-16,1-5-2 0,2-4 2 15,0 0 10-15,0 0 44 16,0-13-8-16,5-12-37 15,10-5-9-15,3 2-17 16,3 6 1-16,0 7-15 16,1 6-8-16,0 6 12 15,-1 3-22-15,-4 0-14 16,-3 4 56-16,-1 9-7 16,-3 2-2-16,-1 1 16 15,1 1 2-15,-1-2 4 16,3 0-6-16,-1-6 0 15,0 0-1-15,4-1 15 0,5-8-13 16,2 0 36 0,4 0-35-16,-1 0 31 0,-1-9-28 15,-2-3 3-15,-4-3 17 16,0-2-25-16,-3 0 0 16,0 0 8-16,-5 2 3 15,-2-3-14-15,-3 0 3 16,-2 1 0-16,-3 5 14 15,0 2-14-15,0 3 0 16,0 4 5-16,0 3-5 16,0 0 0-16,0 0-7 0,0 0 7 15,0 0-21 1,-5 6 3-16,0 6 7 0,-2 5 6 16,1 4 2-16,0 1 3 15,3 0 0-15,0 1 2 16,3-4-9-16,0-3 7 15,0-1-13-15,9-7 13 16,0-2 0-16,1-3-11 16,2-3 4-16,0 0 7 15,1 0-9-15,4-1 9 16,1-10-9-16,0-1 2 16,-2-1-7-16,-5 1-9 15,-3 0 10-15,-3 2 13 16,-3 0-13-16,3-1 13 0,0 0 0 15,3 2-3-15,3 1-4 16,0 2-10-16,5-1-16 16,2 5-17-16,4 0 42 15,1 2-16-15,-5 0-7 16,-2 0 29-16,-8 0-25 16,-4 11 23-16,-4 1-4 15,0 5 8-15,-1 2 3 16,-12 3 3-16,0-3 6 15,4 1 19-15,5-6-25 16,0 1-5-16,4-4-1 16,0-3 0-16,0-1-16 15,11-4 10-15,8-3 6 16,8 0-12-16,3-5-26 16,7-9-3-16,1 1 2 0,-5 1 24 15,-5 4 15-15,-10 2 0 16,-5 1 14-16,-5 0 11 15,1 0-9-15,0-2 2 16,-2-2-18-16,2-5 5 16,-2-2-22-16,-1-1 3 15,-1-6-18-15,-3-1 29 16,-1-1 6-16,-1-2 8 16,2-2 6-16,-2 2 21 15,3-1 34-15,1 7-62 0,-1 7 35 16,1 5-22-1,-2 6-18-15,-1 3 1 0,-1 0-6 16,0 0 0-16,2 0-16 16,-1 15 16-16,1 9 0 15,1 5 21-15,-3 5-5 16,0 2 13-16,0-2 12 16,0-1-20-16,-3-3 16 15,-3-3-29-15,0-5-4 16,0-3-8-16,2-8-3 15,1-3-55-15,3-8-45 16,0 0-76-16,0-19-12 16</inkml:trace>
  <inkml:trace contextRef="#ctx0" brushRef="#br0" timeOffset="41166.312">21139 788 521 0,'0'0'194'15,"0"0"-194"-15,0 0 8 16,0 0-7-16,0 0 11 16,0 0 39-16,-21 72-12 15,8-40-10-15,-4 2 22 16,1 0-51-16,-5-2 4 16,2-4 3-16,5-6-7 0,2-8 0 15,5-8-1 1,4-3 1-16,1-3-14 0,2 0-15 15,0-4 17-15,0-15-13 16,11-8-79-16,6 2 60 16,1 4 30-16,-1 7-53 15,-1 7 59-15,-4 7 5 16,-5 0 3-16,4 3 4 16,-2 11 21-16,0 5-4 15,3-2 26-15,3 4-45 16,0-4 29-16,1-5-31 15,2-4 12-15,2-6 22 16,2-2-4-16,5 0-19 16,4-10 6-16,-1-7-13 0,-3-2-1 15,-4 0-2 1,-4 2 6-16,-6 0 11 16,-4 6-18-16,-5 2 0 0,-4 4 15 15,0 3-11-15,0 1-4 16,0 1-2-16,-4 0-39 15,-7 0 30-15,-2 8-38 16,0 3 49-16,-2 5-1 16,1 0-2-16,1 0-1 15,1 3 4-15,4-2 0 16,3-2 2-16,4-3-2 16,1-3-4-16,0-3-2 15,0-1 12-15,6-4-7 0,10 4 1 16,3-5 0-1,9 0 11-15,3 0-11 0,-1 0-19 16,-5 0 16-16,-3 0-22 16,-5 0 25-16,-4 6 0 15,-2 7-8-15,-6 4-5 16,-5 5 13-16,0 4 0 16,-8 2 3-16,-6-3-1 15,4-5-2-15,6-7 0 16,4-9 0-16,0-4-9 15,0 0 18-15,6-7-6 16,12-9 7-16,4-4-8 16,5 3-4-16,0 1-5 0,-2 0 7 15,0 4 19 1,2 0-19-16,2 1 0 0,3 1 1 16,-6-1 1-16,-2 0 0 15,-8-4 0-15,-5 1 2 16,-2-6-8-16,-4 1-3 15,-5-1-20-15,0 4 15 16,-7 3-34-16,-6 4 8 16,-2 6 30-16,3 3-17 15,1 0 23-15,1 12-5 16,1 5-2-16,2 4 9 16,3 1 0-16,3-1 23 15,1 0-20-15,0-6 7 16,0-3-3-16,12-5-7 0,7-5 0 15,2-2-4-15,5-2-5 16,-1-10-6-16,5-7-8 16,0 2 23-16,-4 2 9 15,-6-1 0-15,-11 6 38 16,-8 6 35-16,-1 0-27 16,0 3 1-16,0 1-55 15,0 0 8-15,-9 18-18 16,-7 11 9-16,-5 5 0 15,-1 7 24-15,-1 3-18 16,0 3 11-16,0 0-17 16,5-1 8-16,-1-9 2 15,8-12-10-15,2-11 0 16,8-11 1-16,1-3 1 16,0 0 39-16,1-5 4 0,17-13 3 15,8-7-22-15,7-8-26 16,1 1 0-16,-1 1-2 15,0 5 2-15,-2 6-5 16,-1-2-72-16,-10 0-242 16</inkml:trace>
  <inkml:trace contextRef="#ctx0" brushRef="#br0" timeOffset="48081.395">1642 1117 267 0,'0'0'37'0,"0"0"-37"16,0 0 10-16,0 0 8 16,0 0 8-16,0 0 19 15,0 0-40-15,35-63-4 16,-28 54 12-16,-1 1 6 16,-1 3-24-16,-2 3 5 15,-3 0 0-15,0 1 12 16,0-1-10-16,0 0 22 15,0 2-6-15,0-1 3 0,0 1 32 16,0 0-37-16,0-2-9 16,-6 0-3-16,-2 2 7 15,1 0 43-15,-2 0-49 16,0 0 4-16,0 0-12 16,-7 0 3-16,-4 2 0 15,-2 5 1-15,1 0-1 16,7-2 0-16,7-2-3 15,1-1 0-15,5 0-5 16,-4 4 8-16,-7 11-6 16,-4 9 6-16,-5 10 9 15,-6 1 19-15,3 4-28 16,2 2 7-16,1 4 7 16,2 9-8-16,2 1-6 0,-1 1 11 15,6-5 1-15,2-7-11 16,2-7-1-16,5-1 9 15,3 1-12-15,0 6 3 16,0 2 0-16,14 6-5 16,5 1 12-16,1 1-3 15,2-4-4-15,1-2 6 16,3-6-8-16,1-4 2 16,3-8 0-16,1-4 4 15,-1-8 2-15,3-4-3 16,1-4-3-16,2-5 8 15,6-1-4-15,0-3-4 0,4-2 8 16,-1 0-22-16,2 0-2 16,1-10 11-16,-3-2-25 15,1 1-48-15,2 0 2 16,-2-6-109-16</inkml:trace>
  <inkml:trace contextRef="#ctx0" brushRef="#br0" timeOffset="49394.394">5620 199 426 0,'0'0'36'0,"0"0"-13"16,0 0-15-16,0 0-13 15,0 0 5-15,0 0 0 16,5-5 18-16,-5 5-8 15,0 0-10-15,0 0-8 16,1 0 8-16,1 0 10 16,1 3-10-16,3 2 0 0,2 6 7 15,2 3 14 1,3 2-20-16,2 1 48 0,3 5-37 16,0 1 5-16,0-4-8 15,-2 4 7-15,-2-3 7 16,1-1-19-16,-4 3-3 15,3-3 6-15,-2 2 1 16,4 4 25-16,-2 4-28 16,2 3 2-16,-4-1 42 15,3 0-41-15,-5 1 2 16,1-1-2-16,-2-2 0 16,-2 0 17-16,-1-2-18 15,2-2-5-15,-1 1 22 16,2 0-21-16,0 2 3 15,0 0 11-15,0 1-7 0,-2-2 6 16,-2 0-16 0,1 2 0-16,-3-1 15 0,0-3-11 15,-3 1-4-15,0-4 0 16,0 0 9-16,0 0-7 16,0-3-2-16,-9 2 0 15,1-3 21-15,-1-1-17 16,-2-3 7-16,0 2-11 15,-2 0 8-15,-4 1 6 16,-5 4-14-16,0-1 1 16,-1 2 18-16,-1-2-17 15,2-2-1-15,6-3-1 16,4-1 1-16,3-5 3 0,4-3-4 16,1-2-14-16,2-1-10 15,-4-1-45-15,-1 3-1 16,-8 3-2-16,-15-3-68 15,-11-5-118-15</inkml:trace>
  <inkml:trace contextRef="#ctx0" brushRef="#br0" timeOffset="60812.568">21647 6381 193 0,'0'0'0'0,"0"0"0"15,0 0 11-15,0 0-4 16,0 0 26-16,0 0 6 15,0 0-11-15,0 0-14 16,-4-2 18-16,4 2-4 16,0 0 21-16,0 0-23 0,0-1 35 15,0 0-27 1,0-1-26-16,0 1 3 0,0-1-6 16,0 0-5-16,0 2 0 15,0 0 2-15,0-3 26 16,0 3-23-16,0 0 2 15,0-1 2-15,0 1-4 16,0 0 3-16,0 0-8 16,0 0 2-16,0 0-11 15,0 0 14-15,0 0-5 16,0 0 0-16,0 0 5 16,0 0-3-16,0 0-2 15,0 0-2-15,0 0-5 16,0 0 7-16,0 0 0 0,0 0-1 15,0 0 1-15,0 0-1 16,0 0-21-16,0 0 21 16,0 6-5-16,0 3 6 15,6-1 0-15,0-1 5 16,-1 0-5-16,0 1 0 16,2-3-3-16,1-1 3 15,1 1-2-15,0 0 2 16,3 1 0-16,2 0-1 15,-3-3 4-15,6 2 0 16,1-1-3-16,0-1-4 16,0-1 4-16,1-2 0 15,2 2 1-15,3-2-1 16,1 0 0-16,2 0 0 0,0 0-1 16,0 0 3-16,0-2-7 15,-2 0 5-15,-1 1 0 16,-2-1 4-16,0 2 1 15,-1-1-9-15,-1 1 4 16,1-1 0-16,0-2-4 16,-3-1 4-16,2 1 0 15,-2 1 7-15,0-2-7 16,-4 0 0-16,2 0 0 16,-4-1 0-16,-1-1-6 15,-1 2 4-15,-1-1 2 0,-2 0 5 16,1 1-5-16,0 1 2 15,-3 2-13-15,0 0 23 16,-5 1-25-16,3 0 13 16,-3 0 0-16,0 0-1 15,0 0 10-15,0 0-9 16,0 0 6-16,0 0-3 16,0 0 11-16,0 0-14 15,0 0 0-15,0 0 11 16,-3 0-11-16,-5 0 0 15,-2 0-8-15,-1 5 8 16,-2 4-3-16,-4-1 3 16,1 1-17-16,-5 2 17 0,-4-2 0 15,3 0-6 1,-6-2 0-16,0-2 0 0,0-1-2 16,-5-2 0-16,0-2 8 15,2 0 7-15,-2 0-2 16,-2 0-5-16,1 0 0 15,0 0-11-15,0 0 2 16,5-5 3-16,6-1-30 16,5-2 8-16,7 0-87 15,5-3-75-15</inkml:trace>
  <inkml:trace contextRef="#ctx0" brushRef="#br0" timeOffset="63691.615">13603 14962 194 0,'0'0'28'0,"0"0"4"16,0 0-29-16,0 0 28 0,0 0-12 15,0 0-19 1,9 22 6-16,-6-22 0 0,-1 0 6 16,-2 0 49-16,1 0 10 15,1 0 12-15,-2-5-66 16,1 3-3-16,1-2 34 15,-2-2-22-15,2 4-17 16,-2-2-7-16,1-1 6 16,1 2 16-16,-1 3-19 15,-1 0 23-15,3 0-13 16,-3 0-5-16,2 0-16 16,3 0 13-16,4 0-7 0,6 6 3 15,-1 2 1 1,3 2-4-16,0 1 0 0,2 2 0 15,2 0-3-15,5 2 3 16,0 4 0-16,4-1 3 16,1 2 4-16,5 0-7 15,6-3 0-15,1-2 0 16,6-3 6-16,2-4 1 16,8-3-4-16,-1-2 1 15,1-3-2-15,1 0 4 16,-3 0-6-16,-4 0 5 15,-5-4 5-15,-5-3-6 16,-5 0-1-16,-4 0 7 16,-4 0-8-16,1-2-2 15,-1 1 14-15,3-2-9 16,1-4 6-16,5-1-11 16,0-6 0-16,1-2 9 0,3-3-8 15,2-5 2-15,4 1-3 16,5 1 5-16,1 1-4 15,5 0-1-15,-2 0 0 16,3 1-7-16,2-3 10 16,5-1-3-16,7-2 0 15,7-1 0-15,4-2 0 16,0 0 0-16,0-1 0 16,0 3-3-16,0 0 3 15,-2 1 0-15,-1 0-1 16,-1 0 1-16,4 1-1 15,1-2 1-15,5 1-10 0,0 1 8 16,1 1 4-16,-1-1 1 16,-2 5-3-16,-4 1-10 15,-9 4 6-15,-8 8 2 16,-9 3 2-16,-6 5 0 16,-6 1 10-16,-1 3-11 15,-2 2 1-15,3 0 0 16,4-3 0-16,11-3 2 15,10-5-2-15,5 1 7 16,3-9-7-16,0-2-12 16,-5-4 11-16,0-5 2 15,-4 0-7-15,-2-5 6 16,-2-5 0-16,1-1 5 0,0-5 0 16,7 0 7-16,4 0-8 15,4-4 1-15,3 0-8 16,6-3 6-16,3-2-3 15,2 1 0-15,0-1-3 16,-7 1 3-16,-5-1-2 16,-6 2 8-16,-4-3-9 15,-10 5 3-15,-7-4 0 16,-3 6 11-16,-5-3 2 16,2 3 20-16,4-3-33 15,5-1 9-15,7 0-10 16,1-2 1-16,5 4-5 0,1 5 5 15,-2 7 6-15,0 7-5 16,-5 4-1-16,-7 5-7 16,-7 0 3-16,0 3 4 15,0-4 0-15,2 0 2 16,6 1-2-16,1-5-5 16,4-1 3-16,5-2 2 15,1-1 0-15,1 0 1 16,-1 2 1-16,-5 2-1 15,-4 0 4-15,-4 3-4 16,-1 2-1-16,1-2-3 16,1 3 3-16,3-5 0 0,0-1 6 15,5-6-13 1,6-3 8-16,4-5-2 0,3 0 0 16,-1-2-12-16,-7 2 13 15,-10 3 0-15,-8 5 0 16,-11 7 1-16,-10 1-1 15,-8 3 0-15,-5 4-2 16,-7 0 7-16,2 2-5 16,-3-3 3-16,3-1 2 15,2-1-6-15,2-1 1 16,1 0 0-16,0 0-8 16,-6-1 8-16,2 7 5 15,-8 0-5-15,0 3 6 0,-5 2 4 16,2 0-1-1,-4 6-8-15,2-1 4 0,0 0 1 16,-3 3-6-16,1-1 0 16,1-2 9-16,-1 2-20 15,3 0 19-15,-2-2-16 16,1 1 7-16,-1 2 1 16,1 0 2-16,1 1-2 15,3 2-23-15,3 0 22 16,1 1-21-16,0 0 16 15,0 0-5-15,-3 0-29 16,-2 0 10-16,-3 0-11 0,3 2-16 16,-3 2 16-16,-1 2-70 15,-5-5-76-15</inkml:trace>
  <inkml:trace contextRef="#ctx0" brushRef="#br0" timeOffset="64997.933">20760 12509 465 0,'0'0'221'0,"0"0"-221"16,0 0 8-16,0 0 4 0,0 0-3 16,0 0 63-16,12-59-5 15,-12 56-18-15,0 2 1 16,0 1-31-16,0 0-8 15,0 0-9-15,-11 0 3 16,-5 4-5-16,-6 11 0 16,-2 5-3-16,3 3-1 15,2 2 4-15,5 1-2 16,5 1-9-16,6-3 5 16,3 0 6-16,0-4-4 15,8-3-13-15,10-9 7 16,4-5 9-16,11-3-10 0,4-9 9 15,3-13-1-15,5-7-19 16,-7-2 7-16,-7 0-14 16,-9 3 25-16,-8 7 4 15,-7 7 0-15,-6 6 32 16,-1 6-11-16,0 2-3 16,0 0-18-16,-4 2-14 15,-9 20 0-15,1 9 14 16,-6 10 0-16,0 8-1 15,4 2 10-15,1 1-9 16,-2-3 0-16,2-6 5 16,-5-9-2-16,-2-6-3 0,-1-7 4 15,1-6 0-15,-1-7-4 16,3-5 0 0,3-3 5-16,6 0-1 0,3 0 6 15,4-9-10-15,2 2-5 16,0 0-2-16,0-1 7 15,2 1 0-15,8 2-1 16,5 0-5-16,0 0 5 16,5 2 1-16,0 1 0 15,6-2 0-15,5-1 8 16,4 2-8-16,2-1 0 16,-1 0-12-16,-4-4-41 15,2-3-56-15,-4-3-45 16,-3-8-94-16</inkml:trace>
  <inkml:trace contextRef="#ctx0" brushRef="#br0" timeOffset="65278.584">21444 12416 734 0,'0'0'54'0,"0"0"-51"15,0 0-3-15,0 0 7 16,0 0-1-16,0 0 15 0,-78 15 5 16,51 9 4-16,2 2-21 15,2 5 10-15,5 4-19 16,6 4 13-16,9 0-11 16,3 2-2-16,2-3 5 15,16-6-8-15,10-3 3 16,8-10-37-16,4-7-41 15,7-11-64-15,0-1-119 16</inkml:trace>
  <inkml:trace contextRef="#ctx0" brushRef="#br0" timeOffset="65728.239">21634 12634 752 0,'0'0'69'15,"0"0"-43"-15,0 0-19 16,0 0 0-16,0 0 52 16,0 0-39-16,-9-27-10 15,19 8-10-15,7-2 3 16,0 1-4-16,5-2 1 16,-3 6 0-16,-4 5-7 15,-2 4 7-15,-4 3-2 16,-2 4-8-16,-3 0 8 15,3 0-1-15,4 7-1 16,-4 10 4-16,-5 4 6 16,-2 3-6-16,0 0-3 15,0-4-3-15,-3-7 12 16,-2-4 9-16,5-6-15 0,0-3-3 16,0 0-5-16,0-5 4 15,11-15 1-15,10-4-27 16,4 2 7-16,2 6 22 15,-8 8 1-15,1 6 0 16,-4 2-13-16,2 0 24 16,3 2-11-16,-5 10 0 15,1-1 2-15,-5 0-8 16,-2-4-20-16,-1-5-75 16,2-2 1-16,2-13-148 15</inkml:trace>
  <inkml:trace contextRef="#ctx0" brushRef="#br0" timeOffset="65995.191">22205 12218 758 0,'0'0'132'16,"0"0"-132"-16,0 0-12 15,0 0 11-15,0 0 1 16,85 3 12-16,-58 19-12 15,0 6 2-15,-6 11 10 16,-6 7-12-16,-12 7 0 0,-3 2 2 16,-12 4 2-1,-18 4-3-15,-8 0-1 0,-4-3 5 16,-3-6-1-16,3-8-4 16,0-8-57-16,1-5-22 15,2-12-55-15,-3-11-144 16</inkml:trace>
  <inkml:trace contextRef="#ctx0" brushRef="#br0" timeOffset="71928.53">21026 5702 396 0,'0'0'31'0,"0"0"0"16,-90 66-10-16,66-42 41 16,8 0-10-16,1 2-31 15,6 3 0-15,1 7-13 16,2 2-2-16,5 5 16 16,1 5-19-16,0 0 2 15,0 6-5-15,5 1 3 16,8 1 15-16,2-6-18 15,3-6-7-15,6-10 3 16,9-7-5-16,4-8-49 0,6-14-35 16,4-5-172-1</inkml:trace>
  <inkml:trace contextRef="#ctx0" brushRef="#br0" timeOffset="72595.61">22954 5266 603 0,'0'0'104'16,"0"0"-103"-16,0 0-2 16,0 0-2-16,0 0 3 15,0 0 13-15,24 52-7 16,-8-24 15-16,0 4 13 16,3 10-33-16,-3 5 22 15,-4 9 1-15,-4 7-14 0,-8 12 20 16,0 9-26-16,-6-1 6 15,-13-3 9-15,2-8-18 16,-2-9-1 0,0-2 0-16,-1-4 0 0,-3-2 10 15,-2-5-10-15,-2-3-24 16,-7-3-52-16,-3-7-84 16,-3-8-258-16</inkml:trace>
  <inkml:trace contextRef="#ctx0" brushRef="#br0" timeOffset="75923.698">19998 12845 508 0,'0'0'33'16,"0"0"-12"-16,0 0 9 15,0 0-7-15,0 0-3 16,0 0 11-16,0 0-4 16,-1-15-25-16,1 13 6 15,0 2 13-15,0 0-13 16,0 0 8-16,0 0 3 0,0 0 0 16,0 0 31-1,0 0-21-15,-4 0-11 0,-5 0 18 16,-4 0-29-16,0 0 9 15,-1 0-16-15,2 5 6 16,2 3-1-16,-2 1-5 16,0 2 0-16,4 2-2 15,0 1 0-15,2 1 1 16,1 4-1-16,1-2 2 16,2 3-3-16,2 1 3 15,0 2-1-15,0 0 1 16,0 1 9-16,11-2-8 15,1 1-1-15,6-2 8 16,-1-3-5-16,3-2 2 0,1-4 0 16,2-3 7-1,3-4 8-15,-1-5 16 0,2 0-5 16,0 0-17-16,-2 0 16 16,-1 0-26-16,-3 0-2 15,-4-4-2-15,0-3 1 16,-5 4-2-16,-4-4-14 15,-1 2-27-15,-1 1-15 16,3-5-62-16,0 0-31 16,1-6-10-16</inkml:trace>
  <inkml:trace contextRef="#ctx0" brushRef="#br0" timeOffset="76394.752">20542 12660 526 0,'0'0'113'0,"0"0"-64"16,0 0-43-16,0 0 56 16,0 0 48-16,0 0-59 15,3-4-1-15,-3 4-38 16,0 0-9-16,-5 15 16 15,-5 6-17-15,-4 8 20 16,-2 3 19-16,0 4-40 16,0-1 17-16,1 0-14 15,0-1 0-15,2-2 2 16,4-4-6-16,1-6 0 0,5-5-1 16,1-6-7-1,2-7-13-15,0-4-52 0,0 0-21 16,0 0 22-16,-1-15-64 15,-3-8-252-15</inkml:trace>
  <inkml:trace contextRef="#ctx0" brushRef="#br0" timeOffset="76657.022">20395 12731 540 0,'0'0'163'0,"0"0"-145"16,0 0 14-16,0 0 4 0,0 0 45 15,0 0-23-15,10-27-56 16,-5 27-2-16,5 10 2 16,8 7 7-16,3 3 44 15,6 1-51-15,3-1-1 16,1 4 7-16,2-6-4 16,2-2-3-16,-2 0-1 15,0-4-16-15,-5-2 9 16,-1-7-59-16,-4-3-29 15,-4 0 14-15,-6-15-69 16,-5-11-342-16</inkml:trace>
  <inkml:trace contextRef="#ctx0" brushRef="#br0" timeOffset="77444.811">19592 12530 365 0,'0'0'31'15,"0"0"1"-15,0 0 7 0,0 0-5 16,0 0 25-16,88-9 3 15,-82 9-15-15,-3-3 3 16,-1 3 47-16,-2 0-42 16,0 0 9-16,0 0 4 15,0 0-21-15,0 0-13 16,0 0-14-16,-4 0-2 16,-7 0 2-16,-6 10-17 15,-3 5-3-15,-3 8 6 16,-1 4 4-16,2 9-9 15,0 6-1-15,5 6 0 16,-1 5 12-16,5 2-12 16,1 1-1-16,6 2 0 15,6 3 2-15,0-1 0 0,9-1-1 16,15 1 0-16,13-7 4 16,8-7-4-16,13-1 0 15,11-10 3-15,14-4-3 16,14-8 14-16,13-7-14 15,14-4 0-15,3-2-6 16,-3-3-54-16,-11 1-40 16,-16-5 9-16,-12-3-82 15,-13-8-27-15,-13-16-237 16</inkml:trace>
  <inkml:trace contextRef="#ctx0" brushRef="#br0" timeOffset="78283.711">21949 11418 712 0,'0'0'25'16,"0"0"-23"-16,0 0 12 0,0 0-14 15,0 0 52 1,0 0 0-16,79 60-8 0,-42-24 9 16,8 1-44-16,1 2 22 15,3 6-30-15,0 4 11 16,3 3 23-16,-2 4-31 16,-1 7 10-16,-2 0-12 15,-3 3-2-15,-2 1 21 16,-5 0-21-16,-4 4 0 15,-3 1 0-15,-9 2 7 16,-7-4-4-16,-9 0-3 16,-5-2 0-16,0-1 1 15,-16 2-1-15,-5-7-4 16,-1-4 3-16,-2-7 2 16,1-1 2-16,-1-3-3 0,2-2-27 15,-2 0 26-15,-3-4-39 16,-4-3-31-16,-10-3-10 15,-6-4-43-15,-12-8-14 16,-6-11-317-16</inkml:trace>
  <inkml:trace contextRef="#ctx0" brushRef="#br0" timeOffset="93117.435">21454 6389 500 0,'0'0'7'0,"0"0"21"16,0 0-2-16,0 0 10 16,0 0-3-16,0 0 32 15,0 0-10-15,-42-26-25 16,42 26 28-16,-2 0-54 16,2 0 0-16,0 0-3 15,0 0 13-15,0 0-21 0,0 0 7 16,0 0 0-1,0 0-1-15,0 0 1 0,0 0 0 16,0 0-3-16,0 0 7 16,0 0-8-16,0-2 4 15,3 2 0-15,14 0-23 16,10 0 17-16,14 0 6 16,7 0 7-16,6 0-2 15,4 0-5-15,5 0-11 16,-1 0 7-16,6 0 4 15,1 3 0-15,0 3-6 16,0 1 6-16,-1 0 0 16,-1 0 2-16,-4-2-4 0,-7-1-16 15,-10-1 5 1,-9-2 23-16,-15-1-10 0,-11 0 0 16,-8 0 2-16,-3 0-2 15,0 0 61-15,0 0-51 16,-8 0 36-16,-12 0-46 15,-9-4-8-15,-5 0-3 16,-5 0 20-16,-1 3-9 16,-5-3 0-16,0 3-6 15,-2 1-9-15,-3-1 15 16,-4 1 0-16,-4 0 0 16,-3 0-26-16,-4 0 23 15,0 0 0-15,3 0-5 16,6 0 2-16,9 0 12 0,11 0-3 15,14 0 23-15,10 0-22 16,7 0-2-16,5 0-2 16,0 0-5-16,0 0-13 15,5 0 7-15,14 1-7 16,5 0 14-16,12 1-5 16,7 0 0-16,5-2 6 15,9 0-23-15,1 0 26 16,3-2 0-16,0-2-22 15,-1 1 22-15,-5 3 12 16,-2 0-6-16,-5 0-6 16,-5 0 4-16,-5 0-8 15,-7 0 5-15,-5 0-6 0,-6 2 5 16,-5 1 0 0,-6 1 1-16,-2-3-1 0,-2 1 0 15,-3-1 1-15,-2 0-1 16,0-1-1-16,0 1 0 15,0-1 1-15,0 0 20 16,0 0 1-16,0 2-19 16,0-2 32-16,0 0-29 15,0 0 1-15,0 1 4 16,0-1-10-16,0 0-1 16,0 0-4-16,0 0 5 15,0 0-2-15,0 0 2 0,0 0 0 16,0 0 21-1,0 0-17-15,0 0 9 0,0 0-13 16,0 0 0-16,0 0 5 16,0 0-5-16,0 0-24 15,0 0 20-15,0 0-45 16,0 0 23-16,1 0 0 16,1 0-34-16,2 0 9 15,1 0-64-15,3 0 0 16</inkml:trace>
  <inkml:trace contextRef="#ctx0" brushRef="#br0" timeOffset="97415.421">21630 9715 506 0,'0'0'1'16,"0"0"-1"-16,0 0-33 0,0 0 33 16,0 0 29-16,0 0-12 15,0 0-8-15,47-74-9 16,-45 72 17-16,-2 0 4 15,0 1-19-15,0 1 14 16,0 0-5-16,0 0-11 16,0 0-10-16,0-1 10 15,0 0 0-15,0-2-1 16,0-1-7-16,0 1 8 16,0-2 24-16,0 1-16 0,-3-1 4 15,-3 2-4 1,3-2-6-16,-3 1 1 0,0 1-3 15,-2-2-4-15,-2 3-6 16,3 1 3-16,-1-1-2 16,5 1 7-16,3 1 2 15,0 0 9-15,0 0-9 16,0 0 3-16,0-1 20 16,0 1-7-16,0-2-14 15,2-1 0-15,8-1-2 16,8-2 0-16,0 2-4 15,6-3 8-15,3 0-4 16,4 1 9-16,8-1-3 16,5-1 11-16,6-3-9 15,4 1 4-15,6-3-12 16,2 2 0-16,1-1 12 0,-2 2-12 16,-2 3 0-16,-3 0 1 15,-1 3 0-15,-9 2-2 16,-1 2-6-16,-7 0 7 15,-3 0 3-15,-3 0-3 16,-5 0 0-16,-4 0 0 16,-8 0 4-16,-5 0-8 15,-7 0 4-15,-3 0 0 16,0 0 0-16,0 0 0 16,0 0 0-16,0 0 11 15,-3 0-11-15,-13 0-6 16,-4 0 6-16,-4 0 0 15,-1-3-8-15,-3 2 8 0,-7-1 0 16,-4 1-7 0,-5-3 8-16,-8 4-3 0,-2-5-6 15,-5 2-12-15,-1 0 16 16,3 1 4-16,3-2 0 16,4 4 19-16,5 0-14 15,4 0 8-15,3 0-13 16,7 0 0-16,2 0 0 15,10 0 0-15,1 0 0 16,10 0-2-16,2 0 2 16,5 0 0-16,1 0-2 0,0 0-6 15,0 0 2 1,0 0 2-16,1 0 3 0,13 0 1 16,7 0 0-16,7 0 13 15,6 0-13-15,2 0 6 16,3 0-18-16,1 0 22 15,0 0-10-15,-1 0 1 16,4 0 8-16,1 0-6 16,-1 0 3-16,-1 0 2 15,-3 0-10-15,-2 0 2 16,-2 0 0-16,-3 0-1 16,-2 0 12-16,-5 0-3 15,-5 0 7-15,-6 0-10 16,-3 0-10-16,-5 0 16 0,-1 0-11 15,-1 0 9-15,2 0-7 16,-5 0-2-16,2 0 0 16,-3 0 1-16,0 0 9 15,0 0-10-15,0 0 0 16,0 0 31-16,0 0-30 16,0 0 1-16,0 0-4 15,0 0 10-15,0 0-12 16,0 0 4-16,0 0 0 15,0 0 3-15,0 0-3 16,0 0-1-16,0 0-1 16,0 0-21-16,0 2-8 15,0 2-3-15,-3-1 20 0,-5 2-16 16,-2 2-27 0,-5-2 48-16,-7 0-32 0,-4 0-7 15,-4 0 48-15,0-3-2 16,-2 2-21-16,1-3 8 15,0 2-10-15,-1 1-3 16,5-4-40-16,4 3-68 16</inkml:trace>
  <inkml:trace contextRef="#ctx0" brushRef="#br0" timeOffset="98001.394">21854 9520 150 0,'0'0'374'16,"0"0"-374"-16,0 0-4 16,0 0 4-16,0 0 45 15,0 0-9-15,-3 0-8 16,3 0 2-16,0 0-22 15,0 0-5-15,0 0-3 16,0 0-28-16,1 0 28 16,9 2-1-16,4-1 6 15,8-1-5-15,3 0 3 16,4 0-6-16,1 0 3 0,1 0-10 16,3 0 10-1,1 0 0-15,-1 0-1 0,0-3-7 16,-1 1 15-16,-3-1-12 15,-3 3 5-15,-3 0-1 16,-4 0 1-16,-3 0 0 16,-1 0 0-16,-4 0-5 15,-1 0-1-15,-4 0 6 16,-4 0 6-16,-3 0-1 16,0 0 18-16,0 0-15 15,0 0 0-15,0 0-3 16,0 0-5-16,0 0 0 0,0 0-5 15,0 0 9-15,0 0-8 16,0 0 6-16,0 0-2 16,0 0 2-16,0 0-2 15,0 0 0-15,0 0-26 16,0 0-19-16,0 0 30 16,2 0-29-16,-2 0-12 15,0 3 23-15,0 2-27 16,0-3-90-16</inkml:trace>
  <inkml:trace contextRef="#ctx0" brushRef="#br0" timeOffset="100678.459">16320 10957 462 0,'0'0'91'16,"0"0"-91"-16,0 0-5 16,0 0 5-16,0 0 40 15,0 0-4-15,-82 0 25 16,74 3-29-16,4-1-32 15,-1 4 15-15,2 1-15 16,-1 3 0-16,-2 3 2 16,1 3 4-16,-1-1 6 15,3 3-12-15,0 0-3 16,2 0-4-16,1-3 13 16,0-3-6-16,1-1 2 15,14-5 3-15,9-4-6 0,6-2 1 16,4 0 0-16,5-6 8 15,-3-7 2-15,-3 0-4 16,-7-3-9-16,-10 3 4 16,-5 1-1-16,-8 3 8 15,-3-2-6-15,0 0 30 16,-3 1-23-16,-15-4-5 16,-2 2 3-16,-2 1-3 15,-3 1-8-15,-2 3 0 16,4 4 4-16,0 2 8 15,4 1-8-15,3 0 3 16,0 0-4-16,5 0 2 16,5 0-2-16,3 4-6 15,1 0-3-15,2 3 8 16,0 3-12-16,0 0 11 0,0-1-1 16,2 1 1-16,5-3 0 15,4 2 2-15,2-3 0 16,1-2 1-16,3-2-9 15,1-2 1-15,2 0 2 16,-3 0 12-16,-1-2-6 16,-5-5 0-16,-8 4 0 15,-2-3 9-15,-1 0-9 16,0-3 1-16,-4-2 11 16,-9 1-3-16,-1 0 12 15,0 3-21-15,2 3 0 16,3 2 11-16,1 1-11 0,4 1 0 15,-1 0-5-15,2 0 5 16,2 0-2-16,-2 4-9 16,1 8-5-16,2 0 13 15,0 0-1-15,0 2-1 16,0-4 5-16,8-2-5 16,2-2 0-16,4-3 4 15,5-3-3-15,2 0 4 16,3-2 0-16,-5-8 7 15,-4-2-8-15,-6 2 2 16,-5-1 2-16,-4-1-3 16,0-1 0-16,-13 2 6 15,-8 2-6-15,0 0-4 0,-5 4 2 16,2 3-2-16,-2 2 3 16,6 0-7-16,5 0 8 15,4 3 0-15,2 4 0 16,5 2-10-16,2 1 4 15,2 2-2-15,0 0 7 16,0 0-10-16,0 2 11 16,9-2 3-16,-2-3-3 15,1-2 3-15,0-2-3 16,-2 0-2-16,1-4 0 16,-1-1 2-16,3 0 0 15,2 0-3-15,3-10 3 0,2-5 0 16,-2-3-3-16,-3 1 9 15,-5 0 2-15,-6 2-8 16,0 3-8-16,0 0 6 16,-9 2 4-16,-4 0 7 15,-1 3 2-15,-1 5-8 16,1 2 21-16,2 0-24 16,-2 0 2-16,3 8-8 15,2 3 6-15,1 1-16 16,4 3 1-16,4-1-9 15,0 2-7-15,0 0-5 16,7 0-27-16,9-3-18 16,3 1-5-16,1-1-141 0</inkml:trace>
  <inkml:trace contextRef="#ctx0" brushRef="#br0" timeOffset="102627.964">15987 16916 614 0,'0'0'72'0,"0"0"-72"16,0 0-5-16,0 0 5 16,0 0 29-16,0 0 3 15,0-4 23-15,0 4-35 16,0 0 10-16,0 0-20 16,0 0-3-16,0 0 1 15,0 0-8-15,0 0-6 16,0 0 5-16,3 0-5 15,15 0 6-15,12 0 4 16,10-3 17-16,12-3 4 16,6-2-22-16,5-4 2 15,3 1 10-15,1 0-12 0,0 2-6 16,-4-2 0-16,-8 2 3 16,-11 2 3-16,-11 4-3 15,-9 0-11-15,-10 2 7 16,-10 1 7-16,-2 0-3 15,-2 0 0-15,0 0 13 16,0 0 10-16,-5 0-17 16,-10 0 5-16,-7 0-10 15,-8 0 4-15,-6 0-2 16,-5 1-3-16,-3 7 0 16,-5 1-12-16,1 0-5 15,-1 0-4-15,2-1 19 16,3 1-17-16,4-1 17 0,4 1 1 15,-1 1 2-15,3 0-9 16,4-2 8-16,4 0 0 16,5 1 7-16,3-5-6 15,6 0 3-15,4 1-4 16,5-4-3-16,1 0 2 16,2 1 1-16,0-2-10 15,0 0 8-15,0 0-6 16,0 0 7-16,3 0-9 15,9 0 10-15,5 3 14 16,5-3-4-16,4 0-4 16,6 0 1-16,1 0-1 0,0 0-6 15,-2 0-1 1,2 0-1-16,-2 0-20 0,-4 0-47 16,-2 0 7-16,-7 0-9 15,-3 0-15-15,-6 0-55 16,-2 0-79-16</inkml:trace>
  <inkml:trace contextRef="#ctx0" brushRef="#br0" timeOffset="105185.472">15714 9934 534 0,'0'0'88'15,"0"0"-55"-15,0 0-19 16,0 0 35-16,0 0 18 16,0 0-13-16,-17-24-13 15,16 24-24-15,-2-2 24 16,1 1-29-16,1 1 2 15,1-1 25-15,-3 0-38 16,-1 1 34-16,-1-2-12 16,-1-1-7-16,-2 1 23 0,0-1-38 15,-1 2 1 1,-2 0-1-16,-5 1 11 0,-8 0-6 16,-7 0-6-16,-3 0 0 15,1 0 4-15,4 0 11 16,6 4-12-16,-3 1 0 15,-1 1 1-15,-3 0 10 16,2-1-14-16,3-2 0 16,7-3 23-16,3 2-18 15,0-2-3-15,-3 3-2 16,-4 0 10-16,-2-1-24 16,2 2 14-16,5-1 0 15,1 0 12-15,-1 2-12 0,-6-1 0 16,-4 1-9-1,3 1 12-15,4-1-3 0,7-3 0 16,7-1 6-16,5 1-4 16,-2-2-2-16,2 0 0 15,1 0-1-15,0 0 7 16,0 0-5-16,-1 0-1 16,-1 1 4-16,-2-1-14 15,1 0 10-15,-3 0 0 16,2 0-13-16,-1 0-7 15,1 2-29-15,-4-2-15 16,0 0-22-16,-2 0-6 0,-2 0-92 16,-2-2 31-1,-2-11-172-15</inkml:trace>
  <inkml:trace contextRef="#ctx0" brushRef="#br0" timeOffset="105933.618">15135 9646 428 0,'0'0'68'0,"0"0"-24"0,0 0-1 15,0 0-3-15,0 0 45 16,0 0-52-16,20-34 12 16,-17 32-3-16,-2-1-26 15,-1 3 10-15,0 0-18 16,0 0-2-16,0 0 30 16,0 0-36-16,-1 0 0 15,-11 10-10-15,-6 5 22 16,-6 4-10-16,-4 3-2 15,-1-1 2-15,3 1 18 16,-1 0-18-16,2 0 2 16,2 3 28-16,-2-4-21 0,2 0 3 15,4-4-10-15,1 3 5 16,4-3-4-16,0 0-5 16,0 2-1-16,-1 3-9 15,2-1 20-15,-4-1-10 16,5-1 0-16,-2-1 0 15,3 1 0-15,2-4 5 16,-3-1-5-16,3 0 0 16,-1 0 0-16,-2 0 4 15,1 2-8-15,2-4 13 16,1 2-9-16,3-2 0 16,1 0 0-16,1-3-3 15,1-1 10-15,2 1-14 0,0-2-2 16,0-1 9-1,0 0 9-15,2-2-9 0,10 5 0 16,7-3 0-16,6 0 4 16,7 2 3-16,6-3-7 15,8 4 0-15,1-2 10 16,3 2-10-16,-5 1-4 16,1-4-2-16,-2-1 12 15,-7-2-3-15,0-1-3 16,-7-1 3-16,-9 1-4 15,-5-2 1-15,-6 1-25 16,-7-1-23-16,0 3-61 0,-2 7-30 16,-1 1 9-16,0-2-148 15</inkml:trace>
  <inkml:trace contextRef="#ctx0" brushRef="#br0" timeOffset="110050.045">16384 9241 443 0,'0'0'79'0,"0"0"-47"16,0 0-24-16,0 0 19 15,0 0 25-15,0 0-18 16,0 0-9-16,-24-65-9 0,23 51 4 16,-1-3-18-16,-1 0-2 15,3-1 40-15,0-3-24 16,-1 1 6-16,-2-1-20 15,1-1 22-15,-2 3-10 16,3 2-14-16,1 5 0 16,-1 3 1-16,1 4 1 15,0 2 19-15,0 1-21 16,0 2 2-16,0 0 8 16,0 0-4-16,0 0 5 15,0 0 26-15,0 0-19 16,0 0-13-16,-2-2 18 15,2-1-21-15,-1-1 19 0,-1 1-21 16,1 0 0 0,1 3 11-16,0 0-8 0,-2 0 2 15,2 0-5 1,0 0 3-16,-1 0-22 0,-2 0 7 16,2 12-2-16,-1 5 11 15,2 3 5-15,0-1-4 16,-1 1 0-16,1 4 2 15,-2 0 2-15,1 5-2 16,-4 0-2-16,1 4 1 16,1-3 2-16,-4 1 1 15,3 0-2-15,0-1 4 16,2-4-7-16,-1 2 3 16,0-2 0-16,3 0 5 0,-1 1-2 15,1-1-3 1,0 0 0-16,0-1 7 0,0 1 10 15,0-1-17-15,-3 2 0 16,3-4 9-16,-2 2-7 16,1-1-1-16,-2 0-1 15,1 0 3-15,-3-2-3 16,0-2 0-16,2-1 0 16,0-2 6-16,0 1-4 15,2 0-2-15,-3-1 0 16,1-2 10-16,2 2-19 15,-3 0 9-15,2-3 0 16,-1 2 7-16,0 1-5 0,2 0-4 16,-1 3 2-1,-2 0 0-15,1-1 2 0,-2 1-2 16,4-1 0-16,-1-2-2 16,2-2 4-16,0-1-3 15,0 0 1-15,0 1 0 16,0 2-2-16,0-1 2 15,0 1 0-15,0 1-1 16,0 1 7-16,0 0-7 16,0 3 1-16,0 0 0 15,0 0 2-15,0-4-2 16,0 2 0-16,0-4 1 16,0 0 1-16,0 1-2 15,0-3-2-15,0 3 2 0,0-2-2 16,0 1 3-16,0 1-1 15,0 1 0-15,0 1 1 16,0 0 2-16,0 0-3 16,0-2 2-16,0-3-9 15,0 0 7-15,0-1 0 16,0-1-2-16,0 1 7 16,0-1-5-16,0 0 0 15,0 1 9-15,0-2-11 16,0 1 2-16,0 1-2 15,0 1-2-15,0-1 4 0,0 1 0 16,0-1 0 0,0 0 0-16,0 1-5 15,3 1 14-15,2 1-9 0,-2 1 0 16,0-3 2-16,0 0-2 16,-2 2 0-16,1-3 4 15,-2 2-8-15,0 0 4 16,0 0 0-16,0-3 0 15,0 0 3-15,1-2-6 16,2-1 3-16,-1-1 0 16,0 2 5-16,1-3-5 15,-1-1 0-15,-1-1-5 16,3-3 10-16,-4 0-6 16,1-2 1-16,-1 0 0 0,0 0-7 15,0 0 7-15,0 0-8 16,0 0-1-16,0 0-25 15,0 0-1-15,0 0-38 16,0 0-75-16,0 0-13 16,-11-12-326-16</inkml:trace>
  <inkml:trace contextRef="#ctx0" brushRef="#br0" timeOffset="113807.841">16252 10942 415 0,'0'0'17'0,"0"0"30"16,0 0-43-16,-25-84 21 16,19 68 39-16,-1 1-15 0,1 1 9 15,0 1-48-15,0-1 11 16,0 2 17-16,-2-2-22 16,-1-2-2-16,2-1 8 15,-1-2-17-15,-2 0 0 16,1-1-5-16,0 2 0 15,0 1 30-15,-1 1-30 16,2 4 14-16,-1-1 6 16,-2 0-14-16,3-2 8 15,-4 1-14-15,-1-1 14 16,-1-2-4-16,-2 1-10 16,2-1 0-16,0 1 0 0,2 1 3 15,-2 0-3-15,1 5 1 16,2-2 5-16,-1 2 18 15,2-1-20-15,-1 3-2 16,0-3 11-16,2 2-4 16,-1-3 4-16,0-1 8 15,0-1-17-15,-1 0 15 16,-2 2-18-16,4 0-1 16,0 2 0-16,0 2 2 15,2 2-2-15,-2 3 0 16,1-1 1-16,-1 1-4 15,2 1 3-15,-1 0 0 16,3 2-3-16,2 0 8 0,0-1-6 16,-1 1 1-1,1 0 0-15,-1 0-11 0,-4 0 11 16,-2 0-1-16,0 8-12 16,0 2 17-16,0 4-12 15,4-5 6-15,-1 4 2 16,-1-1 5-16,0-1-5 15,0 2-1-15,0-3-3 16,2 0 4-16,-2-1 9 16,0-1-9-16,1 1 0 15,-1 0-12-15,-1 3 21 16,1-2-9-16,0 2 0 16,0 0 2-16,1-1-2 15,0-2 0-15,3-1 1 0,0 0-5 16,-1 4 4-16,-2-1 0 15,3 1-7-15,-2 2 8 16,0 0-1-16,-2 4 0 16,1-1 3-16,1-1-7 15,1 2 4-15,2 1-1 16,2-1-1-16,-1 1 2 16,2-2 0-16,0-1 0 15,0 1 0-15,0 2-7 16,0 0 7-16,0-1 0 15,0 1-2-15,0-2 5 16,0-1-3-16,0 1 0 16,0 0 5-16,0 0-17 0,0-1 23 15,0 0-11-15,0 1 0 16,2 0-4-16,-2 0 0 16,1 0 3-16,-1-2 1 15,0 1 11-15,0-1-11 16,0 1 0-16,0-2-6 15,0 0 12-15,0-1-6 16,0 0 0-16,0-2 1 16,0 2 0-16,-3-1-1 15,0 1 0-15,-1 2 0 16,1 1 3-16,-1 0-3 16,2-1 0-16,-1-1 1 0,2 0-6 15,-3 0 5-15,3-3 0 16,-1 1-2-16,1 4 8 15,-1-3-9-15,-1 3 3 16,0 0 0-16,2-2-1 16,-2 3 3-16,-3 2-2 15,3 1 0-15,2 2 1 16,-2 0-1-16,1-2 0 16,1-1 0-16,-2-2-2 15,0 0 3-15,1 0-1 16,1 0 0-16,1 0 7 15,0 0-7-15,0 2 0 16,0-1 0-16,0 2-1 0,0 0 1 16,1 0 0-1,4 2-6-15,-2-1 14 0,0 1-8 16,-2 2 0-16,1-1 5 16,-1 2-6-16,-1 0 1 15,0 0 0-15,2-1-3 16,-1-1 9-16,1-2-9 15,-1 1 3-15,3 0 0 16,-1 2 14-16,0-4-14 16,-2 3 2-16,3-3-4 15,-3-1 11-15,1-2-6 16,1-1-3-16,-1-2 0 0,-1 0 8 16,1 0-2-1,-1 1-5-15,1 2-1 0,-2 2 8 16,0 1-8-16,0-1 7 15,0 1 0-15,1 1-2 16,2-2-5-16,-3 1 0 16,0 1-10-16,0-1 15 15,0 2-5-15,0-3 1 16,0-2 12-16,0 2-20 16,0-1 13-16,0 1-7 15,-3 2 1-15,2 0 0 16,-1 1 7-16,-1 3-7 15,2 0 0-15,-1-4 2 16,2 0-2-16,-2-1 0 16,2-3-1-16,-1 0 1 15,-1 0-4-15,1-2 4 0,-1-3 0 16,0-1-2-16,1-1 6 16,-2-1-4-16,2-3 0 15,-2 1 7-15,-1-1-12 16,1 0 5-16,-2-2 0 15,1 1 12-15,-2 1-12 16,-2 1 0-16,2-4 3 16,-1 0 7-16,2 0-5 15,-4-2-3-15,-2 4 1 16,-5-1 12-16,-3-2-10 16,-5 1 0-16,0-1-1 0,-4-2-1 15,-3 0-2 1,-5 0 8-16,0 0-2 0,2-9 2 15,0-7-9-15,2-2 0 16,2-4 0-16,1-4 11 16,-1-1-13-16,-3 3 2 15,3 1 0-15,-3 3-7 16,-4 4 7-16,-2 0-3 16,0 2 0-16,2 1 6 15,1-3 0-15,-1-4-3 16,3-1 3-16,6-4 3 15,-1-1-6-15,5-1 0 16,0 1-2-16,2 1 12 16,4 3-14-16,-3 1 4 0,2 4 0 15,1-1 3-15,-5 1-3 16,1-2 0-16,-2-2-2 16,0 2 0-16,-1-4 2 15,0 2 0-15,2-2 1 16,1 3-1-16,5 4 5 15,3 2-5-15,3 8 0 16,3 0-6-16,3 5 1 16,-1 0-3-16,4 1 0 15,1 0 8-15,-1 0-17 16,-2 0 4-16,-4 6-2 16,-1 10 0-16,-1 3 13 15,1 0-7-15,3 2 9 0,1 2-12 16,4 4 15-16,-2 2-6 15,3 1 3-15,0 1 0 16,0-1-1-16,7 2 1 16,6 2 0-16,3-2-3 15,3 4 7-15,5 1-4 16,4 3 0-16,2-1 3 16,0 2 2-16,1-3-5 15,-2-4 0-15,-1 2-5 16,-1-2 10-16,-2 0-5 15,-2 0 0-15,1 1 3 16,-4 0-5-16,-3 0 2 16,-1 1 0-16,-4-4 3 0,0-2-2 15,-3-2-1 1,-1-2 0-16,-1-2 3 0,2-2-3 16,-2-1 0-16,-1-3 1 15,1-1 1-15,-2 0-2 16,-1-1-4-16,-2 2-6 15,0 0 20-15,1-1-10 16,-2 3 0-16,0-2 0 16,1 1 0-16,-2 0 2 15,0 0 2-15,0-4-4 16,0-1 6-16,0-2-16 16,0 1 10-16,0-4 0 0,-2 0 4 15,-3-1-4-15,-3-1 1 16,-4 2-1-16,0-4 1 15,-4 1 3-15,-4-3 1 16,-2-3-5-16,-3 0 17 16,0 0-15-16,-2-2-1 15,-2-10-1-15,1-5 10 16,-2-4-12-16,2 0 2 16,-1-4 0-16,6 0 0 15,0 0 0-15,4 0-8 16,5 5 8-16,2 1-9 15,2 4 6-15,3 4 3 16,0 1 0-16,5 4-9 0,-1 3 9 16,-3 0-1-16,6 3 1 15,0-5-6-15,0 2 1 16,0-3 5-16,0-2-5 16,0-2 0-16,0-2-1 15,0-2-5-15,0 0 9 16,0-3 4-16,0 2-4 15,0-2 2-15,0 4 0 16,0 1 3-16,-2 0-1 16,-1 3-2-16,0 1 0 15,2 2 3-15,-1 5 2 16,2-1-5-16,0-1-5 16,-1 3 5-16,1 0 0 15,0 0-8-15,-2 0-6 0,1 0-9 16,-3 0-1-16,-1 11-8 15,-4 4 32-15,-2 4 7 16,1-1-7-16,-6 2 0 16,2 2 0-16,-4 1 6 15,0-1-14-15,0-1 9 16,2 1-1-16,0-2 0 16,1-3 5-16,3-1-8 15,4-3 3-15,1-3 0 16,4-1-5-16,0-1 5 15,1 3-7-15,2 2 6 16,0 1 2-16,0 1-1 16,4 1 0-16,4 0 1 0,0-1-5 15,-1-1 4 1,1 0 0-16,1 0-1 0,-3 0 1 16,0-1 0-16,-2-1-2 15,-1 2 7-15,2-1-11 16,0 1 6-16,1 1 0 15,-1 1 2-15,0-1 0 16,-2-2-2-16,0-2 0 16,-2-1 1-16,2-3-10 15,-2 1 9-15,5-1-11 16,0 0 10-16,2 2-9 16,1-1 2-16,1 3-3 15,-2-3-1-15,-1 1-3 16,-4-1 13-16,0-3-21 0,0-2 19 15,-3-1-11-15,0-2-24 16,0 0-21-16,0 0-62 16,0 0-45-16,0-9-57 15</inkml:trace>
  <inkml:trace contextRef="#ctx0" brushRef="#br0" timeOffset="115229.02">13709 13046 279 0,'0'0'85'16,"0"0"-21"-16,0 0-46 16,0 0 5-16,0 0 55 15,0 0-64-15,0 0 39 16,0 11-29-16,0-11 2 15,0 0-1-15,0 0-25 16,0 0 0-16,5-7-1 16,10-10 3-16,0-7 10 0,4-2-12 15,-2-9 0-15,-1-2 14 16,-1-5 0-16,0-5 2 16,-2 0 7-16,2-2-20 15,-3 0 10-15,0 2-13 16,0 0 0-16,0 2-7 15,4 5 7-15,1 2 0 16,2 0 10-16,2-1-10 16,1-2-7-16,-1-1 6 15,6 2 1-15,3-2 4 16,0 3-2-16,0 3-2 0,-4 5 16 16,-2 4-15-16,-6 3 12 15,-2 4-10-15,1-2 2 16,1 3 10-16,0-5-15 15,0 1 4-15,1-5 1 16,2-4 0-16,-2-6-3 16,5 1-2-16,0 2 1 15,0 3 9-15,-6 8-10 16,-2 7 2-16,-4 3 23 16,0 2-8-16,0 4-11 15,0-3-6-15,2 5 0 16,2-2-3-16,3 1 3 15,2 0 0-15,3-2 0 16,3-4 8-16,1 3-14 16,-2-2 6-16,-3 5 0 15,-8 3-5-15,-6 1 5 0,-8 3 0 16,-1 0-5-16,0 0 5 16,0 0 0-16,0 0 2 15,0 0 0-15,0 0-2 16,0 0 0-16,0 0 7 15,0 0-14-15,0 0 18 16,0 0-16-16,0 0 5 16,0 0-8-16,0 0 6 15,2 0-38-15,6 0-48 0,2 1 58 16,2 8-59 0,-3 0-22-16,-2-2-57 0</inkml:trace>
  <inkml:trace contextRef="#ctx0" brushRef="#br0" timeOffset="117250.015">14313 14640 283 0,'0'0'0'16,"0"0"-28"-16,0 0 2 16,-89 65-16-16,77-57-23 0,3-4 65 15,6-3 10-15,3-1 58 16,0-1-64-16,0-12 8 15,10-4-12-15,1 1 0 16,-2 0 0-16,-3 3 50 16,-2 3-49-16,-4-1 37 15,0 3-16-15,0 2-15 16,0-3-14-16,-8 0-32 16,-3-2 7-16,0 0-21 15,0-2 41-15,0 2-23 16,4 1 35-16,-4 3 51 15,4 4 35-15,-4 0-36 16,0 3-19-16,-2 0-4 0,3 0-11 16,-3 0 15-1,5 0-12-15,1 0-13 0,-2 0 35 16,3 0-2-16,3 0-6 16,-2 0 1-16,2 0-22 15,0 0 21-15,2 0-9 16,-4 0-9-16,1 0 14 15,0 0-29-15,-2 0-2 16,-2-1-2-16,-1-1 2 16,0 1-1-16,-3-1-11 15,0 0 7-15,2 2-8 16,2 0 15-16,-2 0 0 16,4 0 0-16,-1 0 9 0,0 0-15 15,4 0 6-15,0 0-16 16,3 0 3-16,0 0 13 15,-2 0 0-15,2 0-4 16,0 0 13-16,0 0 11 16,0 0-8-16,0 0 23 15,0 0 24-15,0 0-54 16,0 0 27-16,0 0-16 16,0 0-4-16,0 0-8 15,0-3-4-15,8 3-4 16,6-2-4-16,4 1 8 15,9-2 0-15,-2 2-9 16,-2-1 10-16,0 2-2 16,1-5 0-16,-3 3 1 0,0-2 7 15,1 0-7 1,-1-2 0-16,0-1 7 0,0-1-4 16,0-1 3-16,-2 0-6 15,2-1 3-15,0-4 19 16,6 0-17-16,1-1 2 15,2-2-7-15,1 2 0 16,-1-2 7-16,0 1-7 16,1 1 0-16,0-2-3 15,1 0 3-15,-1 0 0 16,-1-2 6-16,0 0 2 16,-2-4-2-16,-1 1 15 15,2-6-17-15,-3 2 8 0,1-3-1 16,0-1-7-16,0-4 11 15,0 2-15-15,-4-1 20 16,-1 4-9-16,-3 0-7 16,1 0 14-16,-3 0-18 15,-1 0 0-15,0-2 18 16,-2 2-17-16,0 0 4 16,2 0-5-16,-1 0 6 15,3-3-8-15,2-2 3 16,0-4-2-16,3 1 2 15,-5-1-1-15,3 1 3 16,-5 6-3-16,-1 2 0 16,-4 2 2-16,-1 4-2 0,-4 0 0 15,-3 1 3-15,-3-2-2 16,0-2 12-16,0-2-13 16,0-5 0-16,-3-6 7 15,0-5-7-15,3-5-3 16,0 2 2-16,0 4-5 15,10 8 6-15,3 7-4 16,-4 4 11-16,-3 7-11 16,-1 5 4-16,-2 2 0 15,1 3 13-15,-2-1-11 16,1-1 10-16,-2-1-12 0,1-2 1 16,2-5 3-1,-2 0-4-15,1-2 0 0,-3 8 0 16,0 5 10-16,0 3-8 15,0 3-2-15,0 0 0 16,0 0-3-16,0 0 3 16,0 0-17-16,0 0 7 15,0 0-27-15,0 0 15 16,0 0-37-16,0 0-17 16,0 0 32-16,3 0-68 15,0 0 14-15,7 0-30 16,2 0 3-16</inkml:trace>
  <inkml:trace contextRef="#ctx0" brushRef="#br0" timeOffset="129119.211">16342 15877 539 0,'0'0'27'0,"0"0"-27"16,0 0-5-16,0 0-8 15,0 0 13-15,0 0 26 0,0 0 1 16,-85-24 8-16,74 21-2 15,0 1-21-15,-1-1 17 16,-5 2-29-16,-1 0 2 16,-2 1 11-16,-6 0 1 15,3 0-3-15,-2 0 14 16,0 0-12-16,-1 0-13 16,-2 2 0-16,2 3 0 15,-1 0 16-15,2-1-12 16,1 4-4-16,0 2 10 15,-3 0-2-15,-3 3-1 16,2 3-7-16,-5 4 0 0,-3 2 9 16,0 6-9-1,-4 2 0-15,1 2 0 0,2 1 10 16,1 1 1-16,3-1-11 16,2 3 3-16,4 2 1 15,2 0 1-15,1 4-5 16,5 3 17-16,0 3-17 15,8 6 6-15,3 0-6 16,7-1 5-16,1 3-3 16,0-5-2-16,16 2 0 15,8-3-6-15,6 0 7 16,7-2-1-16,3-1 0 16,5-2 13-16,3-2-7 0,4 1-5 15,-2-1 0 1,6 0 8-16,1-3-9 0,5-4 0 15,7-3-2-15,8-10 14 16,5-7-19-16,4 0 16 16,2-5-9-16,0-4 1 15,-2-2 8-15,-4-5-7 16,-7 0-2-16,-11 0-3 16,-9-12 2-16,-7-5-6 15,-10-12 1-15,1-11 5 16,0-10-2-16,-2-9 0 15,-4 0 3-15,-2 6 0 0,-7 2-5 16,-6 5 5-16,0 4 0 16,-4 4 0-16,-4 4 7 15,0 1-7-15,-4 4 7 16,1 1 7-16,-3 0-6 16,-3 0 3-16,-1 0 2 15,0-3-5-15,0-3-5 16,-13-5 4-16,-7-7-7 15,-2 0 17-15,-5 0-15 16,-1 3-2-16,1 4 0 16,0 10 20-16,1 0-15 15,-1 7 30-15,-2 1-35 16,-3 1 5-16,0 1 2 16,-1 4-7-16,2-2 0 15,-2 3 1-15,-4-1 1 0,-1-2-4 16,-5 0 1-16,-6-4 1 15,-9 1 0-15,-6-3 5 16,-5 3-10-16,5 0 5 16,1 2 0-16,5 4 3 15,4 1-3-15,5 5 0 16,12 0-4-16,5 6 17 16,9 0-13-16,3 2 1 15,3 0-1-15,5 0-1 16,3 0-2-16,-1 7 3 15,3-1-10-15,0 3 10 16,1-1-14-16,0 1-3 0,-2-1 6 16,-1-2 11-1,0-1-10-15,-3 0 4 0,-1-1 0 16,-2 1-28-16,-1 1-21 16,2 2-22-16,1 8-50 15,2 3-28-15,2 3-71 16</inkml:trace>
  <inkml:trace contextRef="#ctx0" brushRef="#br0" timeOffset="131570.283">16514 15623 491 0,'0'0'61'16,"0"0"-45"-16,0 0-5 16,0 0-10-16,0 0 6 15,0 0-6-15,0 0 48 16,0 0-5-16,0 0-25 15,0-3-19-15,0-1 0 16,0 0 10-16,0 0-10 16,-3 1-6-16,-2-1-1 0,-1 1 14 15,-1 0-23 1,-8-1 16-16,2 1 0 0,-2 2-6 16,2 0 10-16,4-1-8 15,5 2 2-15,1 0 2 16,3-1 31-16,0 1-31 15,0 0 0-15,0-1 13 16,0 1-8-16,0 0 19 16,0 0-24-16,3-3 8 15,14 1-8-15,9-1 2 16,12-2 20-16,8-2-5 16,5-2-17-16,4-2 8 15,6-2 6-15,0 0-5 16,2 1 28-16,-3 0-29 0,-10 3 6 15,-8 1 3-15,-8 3-8 16,-8 3 15-16,-6 1-23 16,-7-1 5-16,-3 2 4 15,-1 0-10-15,-2 0 0 16,1 0 2-16,0-2 3 16,2-3 1-16,-4 5-6 15,0-3 0-15,1 2-1 16,-3 0 1-16,-1-2 0 15,-1 1-2-15,2-1-15 16,-1-1 0-16,-1-3-30 16,-1-3-43-16,-1-6 11 15,0-4-78-15,-7-2-252 16</inkml:trace>
  <inkml:trace contextRef="#ctx0" brushRef="#br0" timeOffset="132181.938">16926 15212 609 0,'0'0'19'15,"0"0"38"-15,0 0-47 16,0 0 1-16,0 0 4 16,0 0 11-16,-9-8-16 15,9 5 18-15,0 3-28 0,0 0 0 16,0 0-2-16,5 0-3 15,9 0 5-15,11 0 15 16,5 0 3-16,3 0 42 16,5 0-59-16,1 0 1 15,3 0 18-15,3 0-16 16,-6 0 14-16,-1 0-18 16,-5 0 8-16,-4 3-8 15,-3 5 0-15,-2 1-4 16,-3 3 3-16,-4 5 2 15,-1-1-1-15,-4 4 0 16,-3 5 6-16,-2 0 1 16,-5 1-7-16,-2 4 0 0,0 2 4 15,0-2 2 1,-13 0 24-16,0 4-16 0,-4-2-12 16,0 0 39-16,-6-2-30 15,0 0 0-15,-2-3 10 16,2-3-18-16,2-2 10 15,5-6-13-15,4-2 12 16,4-3-9-16,2-2-3 16,-1-2 0-16,3-2-2 15,2-2 11-15,-1 0-8 16,2 0-1-16,1-3 2 16,0 0-9-16,0 0 7 15,0 0 0-15,0 0-6 16,0 0 7-16,0 0-5 0,0 0 4 15,0 0-19-15,0 0 14 16,0 0-48-16,1 0-46 16,8 0-82-16,-6-11-104 15</inkml:trace>
  <inkml:trace contextRef="#ctx0" brushRef="#br0" timeOffset="136641.609">21715 5141 448 0,'0'0'0'0,"0"0"66"0,0 0-36 16,0 0 20-16,0 0-15 16,-23-75-25-16,16 62 37 15,-1 0-41-15,0 1 10 16,-4-1 9-16,-3 1-21 16,0 2 26-16,-6 3-30 15,0-1 10-15,-9 4-9 16,-5 4-1-16,-9 0 0 15,-5 0-13-15,-4 0 10 16,3 9 3-16,5-1 0 16,6 1 13-16,4 1-7 0,0 0-6 15,-4 2-4-15,-2 1-2 16,0 0 11-16,1 0-5 16,-1 4 0-16,-1-1 11 15,-4 4-14-15,-2-1 3 16,2 3 0-16,1-3-4 15,0 1 10-15,3 1-9 16,5 1 3-16,0 2 0 16,4 2-8-16,3 2 8 15,2 0 0-15,4-1-11 16,1 0 31-16,4-1-26 16,2-1 6-16,3-1 0 0,2 2-7 15,1 1 7-15,4 5 0 16,-1 4-9-16,1 5 18 15,2 5-9-15,3-1 0 16,2-1 12-16,0-4-27 16,2 0 15-16,10-1 0 15,2 2-7-15,5 0 10 16,2-1-3-16,2 0 0 16,2 1 16-16,-1-4-29 15,6-1 13-15,4-6 0 16,2 0-6-16,7-3 23 15,-3 1-17-15,3-3 0 16,-4 2 0-16,0-1 0 0,0-1 0 16,2-1 0-1,1 0-3-15,3-2 15 0,-4 0-8 16,6 0-4-16,-4-2 7 16,2-1 13-16,3-1-20 15,1-2 1-15,3 2-3 16,3-1 18-16,5-3-3 15,1-2-13-15,1 0 5 16,-4-6-4-16,-5 1-1 16,-8-4 0-16,-5-1-14 15,-3-2 22-15,-1 0-8 16,0 0 0-16,-1 0 6 0,-4-5-7 16,4-4 1-16,-2-1 0 15,3-1-4-15,0 0 21 16,1 1-18-16,5 0 1 15,1 5 0-15,3 3-1 16,2-3 1-16,1 3 0 16,-2-3-10-16,-1 1 22 15,-7 1-12-15,-5-5 0 16,-4-1 1-16,-2-3-1 16,-2 2 0-16,-1-3 0 15,-1-2 0-15,4-3 15 16,-1 0-17-16,3-1 2 15,1-1 0-15,2 0-5 16,-6 0 5-16,0 2 0 16,-6 3-7-16,-4 2 4 15,-5 6-1-15,-3 0 4 16,-2 4 0-16,-3 0-14 0,-1 0 14 16,0 0 0-16,3 0-6 15,1-7 13-15,5-1-6 16,2-4-1-16,5-4 4 15,-1-3-2-15,6-2-2 16,-2-1-7-16,3-2-2 16,-1 2 16-16,-1 3-7 15,-4 0 0-15,-1 0 2 16,-2 2-9-16,-2 1 7 16,-2 1 0-16,-2-1-6 0,-1 1 20 15,-2 1-16 1,-3 0 2-16,0-1 0 0,-3-5-2 15,-1-1 2 1,0-3 0-16,-1-2 9 0,-10 2 14 16,-3-3-23-16,0 0 15 15,-2 2-14-15,1 2 33 16,2 2-34-16,-3 4-4 16,2 0-7-16,-1 1 22 15,-3 1-14-15,-1 0 3 16,-1 0 0-16,-4-2 3 15,-2 3-3-15,0-2 0 16,-5-1-9-16,-5-1 19 16,2 2-11-16,-2-1 1 15,-2 1 0-15,3-1 4 0,-1 4-4 16,2-1-5-16,-2 2-6 16,0 1 4-16,1-2 7 15,0 3 0-15,-1 0 7 16,2-1-23-16,-8 0 16 15,-4 1-9-15,-5 1-6 16,-3 1 15-16,-1 0-6 16,3 3 6-16,3 4-9 15,-1 2 0-15,1 2 9 16,1 0-15-16,1 0 13 16,2 0-13-16,0 2 15 15,1 4-2-15,2 3-3 0,2-3-8 16,-1 2 13-16,-2 3 0 15,1-3-6-15,-1 0 14 16,0-3-8-16,2 0 0 16,1-1 5-16,8 1-3 15,2-3-2-15,4 3 0 16,2-2-6-16,2-1 13 16,1 3-2-16,2-4-5 15,2 2 0-15,4 0 2 16,0 0-2-16,8-1 0 15,0 1-1-15,2-3 9 16,0 0 6-16,2 0-12 16,1 0-1-16,-3 0 19 0,1 0-20 15,-2 0 0 1,3 0-4-16,-1 0 19 0,1 0-15 16,1 0 0-16,0 0-15 15,-2 0 12-15,2 0-88 16,-1 0 14-16,-2 0-49 15,-5-12-61-15</inkml:trace>
  <inkml:trace contextRef="#ctx0" brushRef="#br0" timeOffset="140143.822">16326 11008 54 0,'0'0'49'15,"0"0"-49"-15</inkml:trace>
  <inkml:trace contextRef="#ctx0" brushRef="#br0" timeOffset="140421.847">16326 11008 120 0,'0'0'72'15,"0"-27"-25"-15,-5 24-24 16,-2 0 4-16,-1 0 26 16,-2 0-38-16,2 1 9 15,2-1-4-15,3-1-1 16,0 1 30-16,1-1-48 15,2-1 4-15,-1 3 14 0,1-2-14 16,0 2-5 0,0 1 0-16,0 0 3 0,0 1-4 15,0 0 1-15,0 0-1 16,0 0-10-16,0 0 22 16,0 0 4-16,-2 0 8 15,0 0-9-15,2 0 33 16,0 0-33-16,0 0-5 15,0 0-18-15,0 0 6 16,0 0-42-16,0 0-110 16,5-3-151-16</inkml:trace>
  <inkml:trace contextRef="#ctx0" brushRef="#br0" timeOffset="168636.291">16320 10487 266 0,'0'0'67'16,"0"0"-5"-16,0 0-41 16,0 0 15-16,0 0-29 15,0 0 27-15,0 0-12 16,0 0-12-16,7-55 16 16,-5 51-26-16,-1-2-3 15,3 2 1-15,-2 1-52 16,-2 2 27-16,1 1 7 15,-1 0-43-15,0 0-4 16,0 0 16-16,0 0 18 16,0 0 19-16,0 0 14 15,0 0 8-15,0 0 56 16,0 0 28-16,0 0-21 16,0-1-61-16,0-1-7 0,0 2-6 15,0 0-1-15,2 0-35 16,2 0-91-16,1 0 8 15</inkml:trace>
  <inkml:trace contextRef="#ctx0" brushRef="#br0">16330 10369 409 0,'0'0'72'15,"0"0"-50"-15,0 0 14 16,0 0-36-16,0 0 0 16,0 0-15-16,0 5 32 15,0 15-10-15,0 6 6 16,0 10-8-16,0 8 29 15,0 7-17-15,0 7-17 16,0 4 24-16,0-1-14 16,-3 0 11-16,-3-3-16 15,2-6 0-15,-1-2 28 16,2-8-32-16,0-7 7 16,0-6-5-16,0-10 9 0,2-7-12 15,1-4 0-15,0-5 0 16,0-3 34-16,0 0 43 15,0-16-14-15,0-15-50 16,0-11-8-16,0-6-9 16,1-2 4-16,3 0 0 15,-4 2-2-15,0 3 2 16,0 4-1-16,0 4-8 16,0 6 10-16,-5 4-2 15,-1 7 1-15,0 7 0 16,1 7-2-16,4 3 2 15,-1 3 0-15,2 0-1 0,-1 0-37 16,-1 6 3 0,-1 21-4-16,-2 14 39 0,2 10-4 15,1 5 4-15,2 0 0 16,-1-6-4-16,1-5 20 16,0-6-16-16,0-8 0 15,0-8 2-15,0-5-14 16,0-11 12-16,0-3 0 15,0-4 20-15,0 0 15 16,0-10 50-16,0-16-71 16,0-13 3-16,0-13-16 15,1-5-1-15,4-3-1 16,-5 6-16-16,0 9 11 16,0 12 2-16,0 11 4 0,0 12 0 15,0 6-7-15,0 4 7 16,0 0-11-16,0 0 7 15,0 13-69-15,0 16 73 16,0 12-4-16,0 8 11 16,0 3-15-16,0 1 8 15,-2-2 0-15,2-5-5 16,-3-7 18-16</inkml:trace>
  <inkml:trace contextRef="#ctx0" brushRef="#br1" timeOffset="-166432.585">16233 9765 82 0,'0'0'6'15,"0"0"70"-15,0 0-39 16,0 0-35-16,0 0 11 16,0 0-11-16,0 0 24 15,-25-32-26-15,25 25 20 16,-2 2 21-16,2-1-29 16,0 1 62-16,-1 1-56 0,1-1-17 15,-2 1 9 1,1-2-10-16,-1 0 0 0,-2-2 20 15,-1-1-20-15,2 2-1 16,-1 0 1-16,2 2 10 16,0 0-7-16,2 1-3 15,0 0 1-15,0 2 33 16,0-1-27-16,0 1-6 16,0 0 15-16,0 2-16 15,0 0 0-15,0 0-2 16,0-1 20-16,0 1-16 15,0-2 7-15,0 2-9 0,0-3 10 16,0 1 3-16,0 0-5 16,0 0 0-16,0-3 0 15,0 2 16-15,0 1-22 16,0-1 7-16,0-1 26 16,0-1-31-16,0-1 19 15,0 2-23-15,0-1 7 16,0 3-4-16,0 0-3 15,0 2-4-15,0 0 1 16,0-1-52-16,0 1 40 16,0-2-5-16,2 1 20 15,-2-1-10-15,0 2 10 16,2-3 0-16,-2 2-4 0,0-2 12 16,0-2 9-16,0-1-5 15,3 0-3-15,-3 1 20 16,3 1-23-16,-2-3 13 15,2-1-18-15,2 2 20 16,1-2-12-16,1 3-9 16,-2 0 4-16,1 1 7 15,-2 1-11-15,-1 3 0 16,-1-3-2-16,-2 3 14 16,0 0-12-16,0 0 0 15,0 0 0-15,0 0 26 16,0 0-12-16,0 0-6 0,0 0 1 15,0 0-6-15,-2 0 27 16,-10 0-30-16,-7 0 13 16,-7 0-28-16,1 3 15 15,-2 0 0-15,0 3 4 16,0 2 5-16,1-3-9 16,0-1 0-16,1-1 0 15,0-1 13-15,3 0-13 16,5-2 2-16,3 0 4 15,3 0 0-15,-1 1 15 16,-3 1-21-16,0 1 0 16,-2-2-4-16,4 1 5 0,-2 0-1 15,-1 0 0 1,-2-2 6-16,0 2-6 16,5-2 0-16,3 0 0 0,3 0 5 15,4 0-5-15,-3 0-2 16,4 0-2-16,2 0 8 15,0 0-6-15,0 0 2 16,0 0-82-16,0 0 6 16,-4 0-52-16,-2 0-33 15,-3-4-13-15</inkml:trace>
  <inkml:trace contextRef="#ctx0" brushRef="#br1" timeOffset="-165841.458">15792 9370 220 0,'0'0'6'0,"0"0"-2"16,0 0 27-16,0 0-4 16,0 0 91-16,0 0-94 15,56-9 35-15,-56 9 11 16,0 0-46-16,0 0 35 15,0 0-27-15,0 0-29 16,0 0 45-16,0 0-44 16,0 0-4-16,0 0 0 15,0 0-2-15,-7 6-7 16,-10 8 9-16,-6 5 0 0,-4 4 0 16,-5-1 6-1,2 2-6-15,5-1 5 0,4-3 7 16,2-1-12-16,3-4 0 15,5 0 6-15,5-3-8 16,2 0 2-16,-1 1 0 16,1-1-9-16,2-3 11 15,2 1-2-15,0 0 0 16,0 2 0-16,0-2-5 16,0 2 5-16,0 2 0 15,0-2-6-15,7 3 19 16,3-3-12-16,2 0-1 15,2-1 7-15,3-3 21 16,2 1-23-16,3-6 18 0,1 0 19 16,6-3-32-16,0 0 34 15,0 0-44-15,-4 0 8 16,-6 0-7-16,-7 0-1 16,-3 0 0-16,-3 0-4 15,-5 0-22-15,0 10-32 16,-1 1-25-16,0 6 4 15,-9 8 12-15,-14-4-99 16,-4 1-256-16</inkml:trace>
  <inkml:trace contextRef="#ctx0" brushRef="#br1" timeOffset="-162869.219">16224 11144 267 0,'0'0'1'16,"0"0"0"-16,0 0 3 16,0 0-8-16,0 0-20 15,0 0-34-15,0 0 41 16,-6 2-6-16</inkml:trace>
  <inkml:trace contextRef="#ctx0" brushRef="#br1" timeOffset="-162759.598">16224 11144 268 0,'35'-9'0'0,"-38"9"-111"0</inkml:trace>
  <inkml:trace contextRef="#ctx0" brushRef="#br1" timeOffset="-162022.26">13963 12511 206 0,'0'0'29'16,"0"0"-29"-16,0 0 0 15,30-86 0-15,-18 75 23 16,0 3-14-16,-2 7 9 16,-3-1-10-16,3 2-8 0,-3 0-10 15,2 0 7 1,-5 0-36-16,-4 0-5 0,0 6 15 16,0-1-107-16</inkml:trace>
  <inkml:trace contextRef="#ctx0" brushRef="#br1" timeOffset="-161916.153">13963 12511 9 0,'45'-51'85'0,"-60"68"-59"0,4 1-26 16,-1 3 3-16,5 0-15 16,3-2 25-16,4 1-14 15,0 0 1-15,0 1-24 16,3 1-62-16</inkml:trace>
  <inkml:trace contextRef="#ctx0" brushRef="#br1" timeOffset="-161266.203">13845 12766 237 0,'0'0'20'0,"0"0"-20"0,0 0 0 15,0 0 0-15,0 0-7 16,0 0 9-16,-60-20-2 16,56 20 6-16,3 0-6 15,-1 0-3-15,2 0-3 16,0 3 7-16,0 1-2 15,0-2 2-15,0 1 7 16,0-3 2-16,0 0-5 16,0 0 56-16,0 0 26 15,0 0-30-15,0 0 42 0,0 0-52 16,-4 0 4-16,4-3-4 16,-3-9-44-16,0 0 19 15,3-7 3-15,0-1-22 16,0-8 28-16,6-2-31 15,8 0 4-15,4-1-4 16,6 0 1-16,3 1 0 16,0 2-1-16,-2-1 0 15,-2 2 10-15,0-4-10 16,3-3 0-16,-2 0 16 16,5-2-12-16,2 3-2 15,4-4-2-15,4 1 0 16,7-3-7-16,-1-2 7 0,4 2 0 15,-5 0-4 1,-5 6 15-16,-4 1-11 0,-2 3 0 16,-3 2 9-16,-4 5 7 15,-3 0-16-15,1 4 4 16,-3 1 4-16,2-1 0 16,0 1-8-16,2 1 4 15,2-1 0-15,-5 3-7 16,1 2 3-16,-12 2 0 15,-1 6 3-15,-7 1-3 16,-3 3 0-16,0 0 0 16,0 0 2-16,0 0-15 0,0 0 13 15,0 0-15 1,0 3 1-16,0 13-52 0,0 11 28 16,-11 3-81-16,-16-5-156 15</inkml:trace>
  <inkml:trace contextRef="#ctx0" brushRef="#br1" timeOffset="-158116.158">13897 14608 247 0,'0'0'7'0,"0"0"-3"16,0 0-6-16,0 0 6 15,0 0 34-15,0 0 16 16,0 0-11-16,-45 0 5 15,42 0-6-15,2 0-2 16,-2 0 0-16,3 0-20 16,0 0-5-16,0 0 7 0,0 0-20 15,0 0 16-15,0 0-1 16,0 0-6-16,0 0-1 16,0 0-9-16,0 0-1 15,0 0 6-15,0 0 7 16,0 0-5-16,0 0-6 15,0 0 14-15,0 0-8 16,0 0-8-16,0 0 0 16,0 0-3-16,0 0 2 15,0 0-3-15,0 0 4 16,0 0 0-16,0 0-4 16,4-1 4-16,7-2 0 0,8-2-1 15,4-3 1-15,7-1 36 16,2-3-22-16,4 3-7 15,-2-2 17-15,2 1-24 16,-1 2 0-16,5-2 0 16,3 2 1-16,1-3 12 15,5 0-13-15,0-3-3 16,0-1 3-16,-1-4 7 16,-2-3-1-16,0 1-3 15,-4-1 2-15,-4 0 16 16,-6 2-12-16,-6 1-7 15,-3 3 25-15,-3 4-23 16,-8 4-2-16,-5 1 1 0,2 2 7 16,-6 4-2-1,-1 0-1-15,1-1-7 0,-3 1 19 16,1-1-18-16,-1 2 5 16,0 0 1-16,0-1-4 15,0 1 19-15,0 0-17 16,0 0-1-16,0 0-3 15,0 0 1-15,0 0-1 16,0 0-1-16,0 0 0 16,0 0-5-16,0 0 5 15,0 0-23-15,0 0 21 16,1 0-15-16,1-2 11 16,0 0-21-16,-1-1-49 15,1 1 23-15,-1 0-64 0,2-3-57 16,-3-2-119-16</inkml:trace>
  <inkml:trace contextRef="#ctx0" brushRef="#br1" timeOffset="-152441.649">13875 14320 603 0,'0'0'40'0,"0"0"-23"15,0 0-17-15,0 0-4 16,0 0-2-16,0 0 6 15,0 0-11-15,3 13 17 16,7-13-6-16,4 0 4 16,2 0 12-16,-2 0 0 15,2 0 35-15,-2-12-42 16,-1-4 64-16,3-5-58 0,2-3-6 16,-3-2 8-16,-2-3-9 15,-3 0-3-15,-6 0-4 16,-2 0-1-16,-2 0 14 15,0-1-14-15,0-1 0 16,-8-2 23-16,-4 0-20 16,-4-2-1-16,-2-1-2 15,-3-1 0-15,-3 2 0 16,-1 1 0-16,-2 3 0 16,-3 1 17-16,0 2-10 15,-1-1-3-15,0-4-4 16,1-1 2-16,3-1-4 15,3 4 12-15,6 5-10 16,6-3 22-16,0 6-11 16,5 0-16-16,1 3 5 0,3 1 0 15,0 2 1-15,3 2-1 16,0 0 0-16,0 2-7 16,0 0 25-16,0 0-24 15,6 0 6-15,6-2 0 16,3 6-12-16,0-4 12 15,5 6 0-15,6 0-4 16,5 3-3-16,8 4 6 16,1 0 1-16,5 3 0 15,-3 11-16-15,1 4 16 16,-3 4 0-16,2 2-6 16,3 4 12-16,0 2-7 0,1 2 1 15,-1 4 0-15,-4 0-3 16,-4 3 3-16,-5 0-7 15,-2-2 7-15,-4 2 5 16,0-3 0-16,4 1-5 16,-4-1 0-16,3-6-1 15,-1-3 1-15,2-5 0 16,3-8-1-16,-2-6 1 16,0-5 0-16,4-3 3 15,2 0 4-15,-1-13 3 16,-1-7-10-16,-1-4 0 15,-6-4-2-15,-4-2 4 16,-5-1 12-16,-7-5-14 0,-7-1 0 16,-5-2-6-1,-3-2 6-15,-21-1 0 0,-7 2-9 16,-4 1 12-16,-4 6-3 16,-3 2 0-16,1 3 8 15,-1 1-7-15,4-1-1 16,0 0 0-16,4-2 1 15,-2-2 4-15,4-2-10 16,0-4-4-16,-1-5 9 16,0-1-7-16,5-4 4 15,-1 1 3-15,5 4-3 16,2-6 9-16,7-1-4 0,3 2-2 16,5 6-7-1,5 14-6-15,2 9 13 0,0 6 0 16,14 0-8-16,7 2 7 15,9 6-9-15,1 5 10 16,3 0 0-16,3 11-18 16,1 14 15-16,-4 8 3 15,3 4-5-15,-1 2 14 16,1 2-12-16,1 2 3 16,-1 1 0-16,0 4-9 15,2 2 9-15,-3 1 0 16,0-2 9-16,-2-6-6 15,-3-4-6-15,2-3 0 16,0-6 3-16,0-1 4 16,4-4-4-16,0-5 0 0,1-3-12 15,2-6 25-15,1-6-13 16,-3-3 0-16,-4-2 0 16,-4 0 19-16,-3-14-12 15,-3-9-7-15,-4-9 34 16,-1-9-26-16,-9-6-8 15,-10-5 0-15,0-1 5 16,-17-2 4-16,-12 6-9 16,-9 5 0-16,-5 2-2 15,-3 6 15-15,-5-1-3 16,-2 0-10-16,0-1 9 16,-2-8-4-16,6 0-5 15,5-4 0-15,5-1 3 0,5-1 5 16,8 1-4-16,6 3-4 15,4 5 0-15,4 9-1 16,4 6 2-16,3 7-1 16,3 7 0-16,2 3 5 15,0 3-5-15,0 0 0 16,0-4 2-16,15 0-11 16,9-1 9-16,5 2 0 15,3 0 3-15,2 6-2 16,2 2-1-16,1 3 0 15,5 3 0-15,1 16-15 16,5 9 11-16,-2 9 4 0,-1 5-4 16,-6 7 8-1,-5-2-6-15,-4 1 2 0,-3-4 0 16,-2-3-2-16,-2-3 2 16,2-1-4-16,0 1 4 15,1-1 2-15,-1-1-2 16,2-2-3-16,-2-5 3 15,4-1 7-15,2-1-7 16,3 0 0-16,0-5-2 16,-2-4 10-16,-3-4-11 15,-3-8 3-15,-3-6 0 16,-3 0 13-16,1-7-12 16,-3-14-1-16,1-9 12 15,-2-10-9-15,-4-8-2 0,-5-9-1 16,-8-1 0-16,0 0 7 15,-14 3-7-15,-15 4 0 16,-6 5 2-16,-7 3 2 16,-4 4-6-16,-5 1 2 15,-6 5 0-15,-3 0 2 16,0 0-2-16,-3 0 0 16,2 1 5-16,4-4-1 15,5 2-4-15,7-3 0 16,5-1 1-16,2 1-16 15,6 4 15-15,10 2 0 16,4 6-8-16,9 9 25 16,4 2-15-16,4 8-2 0,1 1 0 15,0 2-14-15,0-1 10 16,7 0 4-16,13-1-3 16,11 2-1-16,9 3 4 15,2 0 0-15,6 2 2 16,-2 12-13-16,0 6 11 15,-2 4-6-15,-1 1 4 16,-4 3-1-16,-2 4 3 16,0 2 0-16,-5 4 7 15,-4 1-11-15,-3 5 4 16,-5 4-5-16,-5 1 4 16,-2 3 1-16,0-2 9 0,1-5-9 15,-1-6 0 1,2-9-13-16,-1-4 19 0,-1-7-6 15,2-3 2-15,-1-6 4 16,0-4-6-16,0-4 0 16,1-2 1-16,1 0 8 15,5-14-6-15,3-6-3 16,-1-7 6-16,-1-1 2 16,-3-3-5-16,-5-1-3 15,-3-3 2-15,-5-2-4 16,-6 0 2-16,0-2 0 15,0 0-4-15,-16-2 10 16,-4 0-7-16,-6 1 1 0,-3-3 0 16,-2 0-6-16,-3-3 6 15,1-3 0-15,0 4-2 16,0 3 7-16,3 6-5 16,5 5 0-16,1 5 0 15,6 4-2-15,6 5 2 16,2 6 0-16,4 4 0 15,5 2 4-15,-1 1-4 16,2 2 0-16,-1-2 1 16,1-3-15-16,-2-2 14 15,-2-3 0-15,3 0-3 16,0-4 3-16,1 3 0 0,0-1-1 16,0-1 6-1,0 4-12-15,0 0 7 0,0 2 0 16,0 1-2-16,0-1 8 15,0 2-14-15,0 0 8 16,0-2 0-16,6 0-10 16,-1 0 10-16,3 0-10 15,-3 1 5-15,-2 5 10 16,-2-1-12-16,-1 0 7 16,0-2 0-16,0-2 7 15,0-3-7-15,0-3 0 16,0 0-2-16,-4-3 11 15,-2-3-12-15,-4 0 3 16,0-4 0-16,0-1-4 16,-2 3 4-16,2 1 0 0,-1 5-2 15,2 2 7-15,3 5-5 16,3 1 0-16,2 5 2 16,-1-2-5-16,2 2 3 15,0 2-1-15,0-1-1 16,0 2 4-16,0 0-15 15,12 0 13-15,14 0-23 16,14 2 5-16,3 17 14 16,-1 7-3-16,-2 9 1 15,-6 4-1-15,-5 7 7 16,-5 0-2-16,-3-2 9 16,-4 4-10-16,-2-1 3 0,-1-7-4 15,-4-1 4-15,1-8 2 16,-1-5 3-16,-2-3-5 15,-1-6 0-15,1 0-2 16,-1-5 2-16,-1 1 0 16,3-2-4-16,2 3 14 15,2 0-14-15,-1-1 4 16,2-1 0-16,0-3-2 16,1-2 2-16,-2-1 0 15,2-3-1-15,-5-3 12 16,-2 0-6-16,-3 0-5 15,-1 0 0-15,-1-3 28 16,-3-12-21-16,4-2-5 0,-4-3 14 16,0-1-9-16,0-5-6 15,0 0-1-15,-4 1 0 16,-2 0-1-16,0 1 1 16,0 0-1-16,0 0 1 15,0 0 0-15,1 2 0 16,-2 1-1-16,1 0 1 15,-1 2-7-15,-3-1 7 16,2 2 0-16,1 3 8 16,-1 3-5-16,3 2-3 15,0 4 0-15,0 2 8 16,4 3-22-16,-1-2 18 0,2 3-4 16,-1 0 0-1,-2 0 3-15,1-3 7 0,-2-2-10 16,-6-4-1-16,-1-3-3 15,-2-5 4-15,1-3 0 16,-2-1-2-16,1 4 11 16,1 0-12-16,6 3 3 15,0 0 0-15,2 6-4 16,2-1 4-16,0 4 0 16,2-3-5-16,-1 2 14 15,1-2-21-15,-2-1 12 16,2-2 0-16,0 0 9 15,-1 0-9-15,-1 1 0 16,1 1-5-16,-2 4 13 16,1 0-7-16,1 2-1 0,1-1 0 15,0 4-7-15,0-3 7 16,0 3 0-16,0-2-3 16,0-2 10-16,0 1-9 15,0-2 2-15,0 0-4 16,0 2-8-16,0 0 17 15,0 2-5-15,0 1 0 16,0-3 8-16,0 2-17 16,0-2 3-16,0 2 6 15,0-2-1-15,-4082-2 1 16,8164 1-25-16,-4082 0 19 16,0 0-42-16,0 1 40 0,0 2-32 15,0 1-3 1,0 0 9-16,0 0-57 0,0 0-3 15,0 0 12-15,0 7 61 16,0 1-5-16,1 1-51 16,1-1-44-16,2-7 7 15</inkml:trace>
  <inkml:trace contextRef="#ctx0" brushRef="#br1" timeOffset="-151733.736">15777 11293 250 0,'0'0'11'0,"0"0"-6"16,0 0-3-16,0 0 5 15,0 0 90-15,0 0-29 16,7 0-39-16,-7 0 33 16,0 0-21-16,0 0-28 15,0 0 50-15,0 0-17 16,0-4-9-16,0-5-24 16,0-2-3-16,0-5-10 15,0 1 1-15,0-4 2 16,0 0-6-16,0-2 15 15,0 1-22-15,0 1 10 0,0 1 0 16,0 3 12 0,-4 1-12-16,1-1 0 0,1 1-1 15,-1-2 10 1,2 1-9-16,-1-1 0 0,2 0 6 16,0 0-8-16,0 3 2 15,0 2 0-15,0 3 0 16,0 1 8-16,0 3-8 15,0 1 0-15,0 2 3 16,0 1-7-16,0 0 4 16,0-2 0-16,0 1-8 15,8-4 4-15,5 1 4 16,4-2-9-16,-3 0 22 16,-3 2-15-16,-1 3 2 0,-1 0-10 15,0 1-19-15,-3 0-72 16,-3 2-35-16,-3 6-96 15</inkml:trace>
  <inkml:trace contextRef="#ctx0" brushRef="#br1" timeOffset="-149235.329">15892 11280 390 0,'0'0'11'16,"0"0"10"-16,0 0-11 15,0 0-7-15,-21-90 41 16,16 68-37-16,-1 5 28 16,3-2-21-16,2 4-9 15,-1-1 35-15,1 2-25 16,1 0-7-16,0-2 17 16,0 1-21-16,0-5 3 0,4-1-7 15,8 2 0-15,1-2 4 16,0 3-4-16,0 3 0 15,-6-2 8-15,1 7 0 16,-4 1-2-16,-1 2 25 16,1 2-31-16,-3-2 22 15,1 3-22-15,2 2 0 16,-3 0-2-16,-1 1 11 16,1 0-9-16,3 1 0 15,-1 0 1-15,3 0-10 16,0 0 9-16,2 0-1 15,0 0-4-15,3 0-9 16,0 0 12-16,-2 0 4 0,2 0-2 16,2 0 15-16,-4 0-15 15,-1 0-4-15,-5 0 3 16,-3 0-4-16,3 0-1 16,-3 0 6-16,4 0 0 15,-1 2-14-15,3 8 18 16,2 1-6-16,-2 2 2 15,5-2-4-15,-2 1 4 16,1-1 0-16,1 0 7 16,-2 0-7-16,-1 1 0 15,-2-2 7-15,-1-2-15 16,-3 1 4-16,2-2 4 0,-2-2-5 16,-1 0 15-16,1-2-22 15,0-2 21-15,-2 1-9 16,0-1 0-16,1-1 1 15,-1 0-1-15,0 0 8 16,0 0-6-16,0 0 41 16,0-1-10-16,0-8-24 15,0 2-9-15,0 0 3 16,-1-1 17-16,-3 1-20 16,3 3 10-16,-1-4-4 15,1 2-6-15,-2 0 0 16,3-2-8-16,-2 1 22 15,1 0-15-15,1 2 1 16,-3 0 0-16,0 4-8 16,1-1 8-16,1 2 0 0,0 0 5 15,-1 0 2-15,1 0-14 16,-4 0 3-16,-2 2 4 16,-4 9-11-16,2 3 11 15,2 0 0-15,5 0-14 16,2-3 13-16,0 0-2 15,0-3 3-15,11-2 0 16,5-3-4-16,-1-3 4 16,3 0 0-16,-6 0 3 15,-3 0-2-15,-3-2 3 16,-6-2-4-16,0-3 9 16,0-2 3-16,-2 1-12 0,-8-1 0 15,-1 1-3 1,2 1 10-16,-1 2-7 0,4 2 0 15,3 1 7-15,3 2-22 16,0 0 11-16,0 0-12 16,0 3 0-16,0 9 0 15,0 4 9-15,12-2 7 16,1-3 0-16,2 0 2 16,-1-6-2-16,-4-4 0 15,-4-1 9-15,-1 0-7 16,-1 0 11-16,-4-5 12 15,0-8-25-15,0-6 23 16,0-2-23-16,0 3 0 0,-6 1-3 16,0 7 8-16,3 4-2 15,0 3-3-15,2 2 4 16,1 1-20-16,-2 0 10 16,1 4-4-16,-1 10 5 15,2 1 0-15,0-1-5 16,0-2 10-16,0-3-3 15,2-2-6-15,4-3 9 16,-3-1 0-16,0-3-2 16,-2 0 8-16,-1 0 2 15,2 0 6-15,-1-8-9 16,-1-4 9-16,0 0-10 0,0 4-4 16,0 3 1-1,-4 2 16-15,-2 3-15 0,0 0-2 16,-4 0-13-16,2 14-1 15,2 3 8-15,5 0 4 16,1 0-3-16,0-3-8 16,3-2 11-16,7-4 2 15,2-4 0-15,0-3 3 16,-2-1 2-16,1 0-5 16,-2 0 5-16,-2-11 7 15,0-4-6-15,-5-4-6 16,-2 1 7-16,0-3-8 15,-13 3 5-15,-2 2-4 16,-2 6 0-16,4 4 2 16,-2 6-11-16,3 0 6 0,0 0 3 15,2 5-14-15,1 6 14 16,4 3-2-16,2 3 0 16,3-1-11-16,0-1 7 15,0-4 6-15,9-2-1 16,1-3-4-16,4-2 10 15,-2-3-3-15,1-1-2 16,-2 0 3-16,-1 0 8 16,1-2-11-16,-5-11 0 15,-2-3 12-15,-4-4-12 16,0 3 0-16,-6 4-2 16,-10 2 10-16,1 6-7 0,-3 5-1 15,3 0-10-15,-3 5-2 16,5 12 3-16,1 4 2 15,7 4 7-15,5-2-10 16,0-4-3-16,0-2 13 16,11-5-1-16,2-1-9 15,0-7 10-15,1-3 0 16,-2-1 3-16,-1 0 17 16,0-1-13-16,-5-12-7 15,-1-4 3-15,-5-1 8 16,0 0-7-16,-2 3-4 15,-8 2 0-15,-3 6-1 16,4 7 1-16,-2 0 0 0,-3 0-2 16,6 7-15-1,2 6 6-15,4 2-8 0,2-2 11 16,0-1-15-16,2-3 19 16,8 0-13-16,5-2 2 15,4-1 12-15,8-2-44 16,5-4-32-16,-4 0-128 15</inkml:trace>
  <inkml:trace contextRef="#ctx0" brushRef="#br1" timeOffset="-147295.683">16208 11044 203 0,'0'0'73'0,"0"0"48"0,0 0-109 16,0 0-12-16,0 0 6 15,0 0 1-15,0 0 50 16,-21-9-28-16,18 7-9 15,3 2 7-15,-2 0-24 16,2-1 9-16,0 1-12 16,0 0 5-16,0-2-14 15,0 2 9-15,0 0 0 16,0 0 7-16,0-1-7 16,0 1-3-16,0 0 0 0,0 0 3 15,0 0 7 1,0 0-7-16,0 0 0 0,0 0-2 15,0 0 7-15,0 0 3 16,0 0 16-16,0 0-18 16,0 0 28-16,0 0-34 15,0 0 0-15,0 0 13 16,0 0-4-16,0 0-9 16,0 0 0-16,0 0 14 15,0 0-30-15,0 0 16 16,0 0 0-16,0 0 15 15,0-1-6-15,0 1-9 16,0 0 4-16,0 0 6 0,0 0 22 16,0-1-30-1,0 1 34-15,0-2-8 0,0-1-4 16,0-1 11-16,2-3-35 16,5-5 0-16,2 2-1 15,3-4 1-15,2-1 0 16,2 1-2-16,2-4 10 15,3 0-2-15,2-3-6 16,6-1 3-16,-3-6-13 16,3 2 10-16,-3-1 0 15,-1 2 2-15,-4 1 2 16,-6 1-8-16,3 2-4 16,-3-1 8-16,4-2-3 15,5 0 6-15,1-2-3 16,2 2 1-16,5 0 1 0,-2 1-4 15,5 4-4-15,-4-2 6 16,0 2 8-16,-2 1-8 16,-3 1-4-16,0 0 4 15,0 0-1-15,-1 3 0 16,-2-1-1-16,-4 7 4 16,-4 2-7-16,-9 6 5 15,-5 0 0-15,-1 0-2 16,0 0 2-16,0 0-13 15,0 0 0-15,0 0-46 16,3 0 55-16,0 3-26 16,2 5-16-16,3 2 22 15,0 3-65-15,-2-2-38 0,-1-3-43 16</inkml:trace>
  <inkml:trace contextRef="#ctx0" brushRef="#br1" timeOffset="-126973.843">16388 10961 120 0,'0'0'0'0,"0"0"-3"15,0 0-1-15,0 0 4 16,0 0 21-16,0 0 9 16,0 0 17-16,0 6 68 15,0-6-57-15,0 0 8 16,0 0 8-16,0 0-50 16,0 0-10-16,0 0-11 15,0 0 4-15,0 0 4 0,0 0-11 16,0 0 0-16,0-2-2 15,2-5 7-15,11-3-10 16,-2 0-7-16,3 0 12 16,-5 1 1-16,-4 4-1 15,-3 2 0-15,-2 2 2 16,0 1 0-16,0 0-1 16,-5 0-1-16,-10 0-53 15,-9 4 44-15,-2 5-44 16,5-1 45-16,4 1 6 15,4-5 4-15,4-1-5 16,4 0 3-16,-1-1 0 16,-1 1-1-16,-1-1 1 0,2 1 0 15,0 1 4 1,-1 0 2-16,3 0-4 0,-2-1-2 16,-1 0 0-16,-1 1-8 15,-4 3 8-15,-3-2 0 16,-3 0 10-16,3-1-10 15,3-1 8-15,3-1 10 16,4-2 6-16,4 0 34 16,1 0-56-16,0 0-1 15,0 0 0-15,0 0 1 16,0-2 4-16,12-7-6 16,6-6 0-16,3 0-7 15,0 1 7-15,-1 3 0 16,-3 0 5-16,-2 5-5 0,-5-5 0 15,3 2-3-15,0-5 9 16,3 0-9-16,2-3 5 16,1 0-2-16,1 0 5 15,1 1 3-15,1-1-8 16,0 2-10-16,-4 1 10 16,0 8 8-16,-6 5-8 15,-3 1-58-15,0 0 9 16,-6 10-22-16,-3 3 20 15,0 3-25-15,-12 4-45 16</inkml:trace>
  <inkml:trace contextRef="#ctx0" brushRef="#br1" timeOffset="-126778.964">16378 10885 287 0,'0'0'5'16,"0"0"26"-16,0 0 10 15,0 0 4-15,72-83 26 16,-46 56-38-16,7-1 12 16,2-1-34-16,3 3-7 15,1 3 5-15,1 6-9 16,3 8-23-16,-7 5-55 16,-6 2-244-16</inkml:trace>
  <inkml:trace contextRef="#ctx0" brushRef="#br1" timeOffset="-123370.815">21559 5453 417 0,'0'0'4'0,"0"0"10"15,0 0 16-15,0 0-2 16,0 0 19-16,0 0-10 0,0 0-21 16,2-12 27-1,-2 9-24-15,0-1-4 0,0-2 0 16,0 2-10-16,0-3 4 15,-3 2-9-15,0-1 3 16,-4-1 4-16,-2 0-7 16,-3 1 2-16,-3 0 5 15,-3 4 0-15,-2-1-7 16,-3 0 0-16,-2 1 0 16,-1 1-6-16,2 0 6 15,0-1 0-15,-4 2 0 16,-5 0 11-16,-4 0-18 15,0 0 7-15,-2 0 0 16,1 0 7-16,1 0-7 16,-1 0 1-16,0 3-10 0,1 1 21 15,1 1-22-15,2 0 10 16,1 1 0-16,7-3-1 16,7 2 1-16,6 0 0 15,-1-1 10-15,-2 4-2 16,-3 3-10-16,-4 3 2 15,1 3-5-15,1 2-2 16,-2 2 7-16,3 1-3 16,0 2 0-16,4-1 6 15,2-2-6-15,3 2 1 16,2 0 2-16,1 5-9 16,2 3 9-16,-1 2 0 0,7 5 1 15,-3-4 9-15,1 0-6 16,2-2-4-16,0 0 0 15,0-1 5-15,0 2 1 16,0-3-6-16,12 6 10 16,0 2-8-16,6 1 3 15,3 5-5-15,2-1 0 16,5-2 8-16,-2-1-8 16,1-5 0-16,1-3 8 15,-1-1 1-15,0-3-4 16,3-1-5-16,3 0 3 15,4-4 6-15,5 3-9 0,5-1 0 16,2 1 5-16,4-1 5 16,-2-1-7-16,-2-4-3 15,-1-2 0-15,3-2-2 16,2-1 8-16,-1-3-6 16,0-5 3-16,-3-2 2 15,-4-2 3-15,2-2-8 16,-1 0 1-16,2 2 7 15,6-3-8-15,-1 0 0 16,2 0 18-16,-1 0-17 16,-3 0-1-16,2 0-1 15,0 0 1-15,-1 0 13 16,-4 0-13-16,-4 0 0 0,0 0 9 16,-1-5-3-16,-5 1 5 15,-5-2-11-15,-6-1 1 16,-3-2 6-16,0-1-7 15,-2-3 6-15,1-1 14 16,-4-2-15-16,2-1 9 16,3-2-14-16,0-1 6 15,4-5 5-15,2 0-11 16,2-1 0-16,6-3 8 16,-2 0-3-16,0 3-10 15,-2-1 3-15,-3 2 2 16,1-1-5-16,-4 0 5 15,2-1 0-15,0-1 0 16,0 0 7-16,-2-1-12 16,-3 0 5-16,-1-2 0 0,3 0 6 15,-6-2-6-15,0-1 0 16,-1 1-11-16,-4 0 23 16,-1 1-11-16,-2 0-1 15,-2 3 0-15,-3-1-10 16,-5 2 10-16,-1-1 0 15,-2-5-1-15,0-2 12 16,-7 0-12-16,-9-1 1 16,-5-1 0-16,-4 1-4 15,-3-1 4-15,-4-1 0 16,-1 3-7-16,1 2 19 16,-2 3-20-16,6 3 8 0,0 2 0 15,0 1-4-15,-2 1 4 16,0 4 0-16,0 1-1 15,3 2 6-15,2 1 1 16,0 1-6-16,0-1-4 16,-5 2-1-16,-6 0 5 15,-4 1-7-15,-3 1 2 16,-2 3 10-16,-7 3-15 16,-4 1 10-16,-1 3 0 15,0 2-2-15,4 0 2 16,3 0 0-16,8 0 1 15,3 0 2-15,1 0 0 0,4 0-3 16,0 0 0 0,0 0-6-16,-4 0 6 0,-6 2 0 15,-6 8-6-15,-6-3 12 16,-1 4-10-16,-1-2 4 16,9-1 0-16,8-3-6 15,12-1 6-15,5 3 0 16,7-5 2-16,-1 2 6 15,6-2-12-15,2 0 4 16,-2 2 0-16,-2 1 2 16,-8 4-2-16,-5 2-8 15,-2 1 8-15,-1 2 1 16,-3 1-1-16,3 1-6 16,-1 0 6-16,4-2 2 15,6-2-2-15,6-4 0 0,6-1-5 16,1-1 11-16,3-1-6 15,2 0 0-15,-2 0-4 16,-2 2-3-16,1 3 7 16,0 3-8-16,-3 1 8 15,0 2 6-15,2-1-6 16,-2-1-6-16,3-1 6 16,0-4 8-16,-2 2-8 15,3-5 0-15,3 2-1 16,-1-1 11-16,-2 0-15 15,1-1 5-15,-1 0 0 16,1 2-1-16,-3-4 1 16,2 3 0-16,-4 1 4 0,0-4 0 15,-1 2-4-15,2 1 0 16,4-7-10-16,0 3 3 16,3-3-50-16,-2 3-39 15,-4 5 8-15,-5 4-21 16,-13 3-42-16</inkml:trace>
  <inkml:trace contextRef="#ctx0" brushRef="#br1" timeOffset="-120416.9">22838 8782 359 0,'0'0'12'16,"0"0"67"-16,0 0-54 15,0 0 24-15,18-84 20 16,-16 67-31-16,-2 2 8 16,2 5 42-16,-2 3-82 15,0 1 61-15,2 5-49 16,-2 1-10-16,1 0-1 16,1 0-7-16,-2 0-17 15,3 0 13-15,-1 7-7 0,5 10 11 16,0 7 0-16,-1 4 1 15,1 4 3-15,-4 5-4 16,1 1 0 0,-3 3 0-16,1-1 8 0,1-4-14 15,3-5 6-15,-3-9 0 16,4-5 4-16,-3-7-4 16,-1-4 0-16,-1-3-4 15,-1-3 17-15,1 0 11 16,-1 0 2-16,7 0 8 15,11-9 50-15,11-11-60 16,14-9-23-16,9-5-1 16,-1-2 14-16,-3 2-10 0,-7 0-4 15,-3 6 0 1,-8 6-5-16,-6 7 5 0,-7 5 0 16,-6 3-1-16,-4 4 8 15,-1 1-10-15,-4 0 3 16,0 0 0-16,2 1-7 15,-4-1 7-15,2 2-31 16,-2 0-15-16,4 0-45 16,4 0-9-16,-1 5-16 15,0 9 20-15,-3 0-29 16,-3-3-117-16</inkml:trace>
  <inkml:trace contextRef="#ctx0" brushRef="#br1" timeOffset="-87544.852">2072 5753 211 0,'0'0'114'0,"0"0"-74"16,0 0-4-16,0 0-5 15,0 0 26-15,0 0 5 16,0 0 21-16,0-40-45 0,0 40-16 16,0 0-4-16,0 0-14 15,0 0 4-15,0 0 5 16,0 0 2-16,0 0 26 15,0 0-41-15,0 0 0 16,0-1 0-16,0 1 9 16,0 0-18-16,0 0 9 15,6 0 0-15,6 0-16 16,9 1 17-16,7 10-1 16,8-2 0-16,7-1 5 15,5 1-5-15,6-5 0 16,-4-3 0-16,-5-1-3 15,-1 0 3-15,2 0 0 16,-9 0 6-16,1 0-4 16,-3 0 2-16,-11 0-4 0,-6 0 4 15,-8 0-9-15,-4 0 5 16,-6 0-10-16,0 0 7 16,0 0 3-16,0 0-3 15,0 0 3-15,0 0 0 16,0 0-4-16,0 0 4 15,0 0 0-15,0 0-9 16,0 0-23-16,3 0 10 16,0 0-20-16,3 0 0 15,3 0 11-15,-1 3-114 16,3-3-64-16</inkml:trace>
  <inkml:trace contextRef="#ctx0" brushRef="#br1" timeOffset="-86156.703">4572 5808 377 0,'0'0'40'0,"0"0"-40"15,0 0-1-15,0 0 1 16,0 0 0-16,0 0 5 15,25 5-5-15,-8-5 0 16,10 0 2-16,7 0 8 16,8 0-7-16,10 0 0 15,6-2-3-15,9-5 0 16,2 2 3-16,1-3-3 0,4 3-1 16,-8 3-7-16,-3 0 14 15,-11 2-6-15,-10 0 0 16,-3 0 9-16,-5 0-1 15,3 0-8-15,-5 0 0 16,-3-3 25-16,-5-2-4 16,0-2-8-16,-5 0 8 15,-2-1-12-15,-2 1 29 16,-6 0-19-16,-6 5-4 16,1-1 14-16,-4 2-18 15,0-1-1-15,0 1-10 16,0-1 0-16,0 1 3 15,0 1-3-15,0-2 0 16,0 2-5-16,0 0 10 16,0 0-10-16,0 0-15 0,0 0-30 15,4 0-9 1,-1 9 36-16,0-1-86 0,-1-6-104 16</inkml:trace>
  <inkml:trace contextRef="#ctx0" brushRef="#br1" timeOffset="-84244.242">1204 6767 398 0,'0'0'36'0,"0"0"-11"16,0 0-25-16,0 0 7 15,0 0 7-15,0 0 61 16,-3 0-33-16,3-1-17 16,0-3-10-16,0-1 8 15,0 5-11-15,0-3 15 16,0 3-7-16,0 0-20 15,0 0 8-15,0 0-17 16,0 0 9-16,0 0-11 16,19 0 10-16,6 0 2 15,14 0 10-15,2 0-11 16,9 0-6-16,4 0 2 16,6-2 4-16,4-5 0 0,6-5 0 15,5-1 1-15,-2-2 6 16,-6 3-7-16,-9 1 0 15,-13 3 1-15,-14 2-1 16,-13 3 0-16,-10 1-3 16,-8 2 11-16,0 0-7 15,0 0 3-15,0 0-2 16,0 0 36-16,0-1-22 16,0 1-4-16,0-2 10 15,3 2-17-15,-3-2-2 16,4 1-3-16,-3 0 0 15,4-1-7-15,-2 1 7 16,1 0-10-16,1-1 10 16,0 0-35-16,3-1 26 0,4-1-11 15,0 1 12-15,0-1-1 16,2 1 0-16,-1 0-3 16,2-1-6-16,4 4-32 15,2 0-5-15,2 0-66 16,-6-5-223-16</inkml:trace>
  <inkml:trace contextRef="#ctx0" brushRef="#br1" timeOffset="-82930.989">1651 7956 389 0,'0'0'19'0,"0"0"-11"16,-89-16 13-16,71 7 1 16,0-2-6-16,8 2 33 15,4 3-28-15,1 1 7 16,4 2-5-16,-1 1 36 15,2 2-51-15,0 0-4 16,0 0 2-16,0 0-6 16,0-1-9-16,0 1 8 0,0 0-5 15,0 0-5-15,11 0 11 16,14 0 0-16,20 0-5 16,17 0 5-16,12-2 0 15,9-4-3-15,2 2 11 16,-6 0-1-16,-9 1-7 15,-11 3 0-15,-10 0 11 16,-10 0-11-16,-14 0 0 16,-6 0-7-16,-10 0 19 15,-4 0-12-15,-5 0 0 16,0 0 0-16,0 0 21 16,0 0-2-16,0 0-2 15,0 0 18-15,0 0-31 0,0 0 18 16,0 0-22-16,0 0 2 15,0 0-4-15,0 0 2 16,0 0-23-16,0 0-9 16,1 0-31-16,5-7-48 15,-3-11-202-15</inkml:trace>
  <inkml:trace contextRef="#ctx0" brushRef="#br1" timeOffset="-64164.879">15479 5114 583 0,'0'0'56'0,"0"0"6"15,0 0-18-15,0 0-24 16,0 0 12-16,0 0 41 16,0 0-22-16,0-10-16 15,0 10 13-15,0 0-44 16,0 0-4-16,0 0 13 15,0 0-13-15,0 0 0 0,0 0 0 16,-6 0 0-16,-10 0-4 16,-6 8 5-16,-3 4-1 15,0-1 0-15,-1 0 6 16,2 0 0-16,-1-1-6 16,1 0 0-16,2 0-9 15,2 2 9-15,-4 2 0 16,-1 8-2-16,-1 3 7 15,3 3-5-15,5 4 0 16,5 6 0-16,2-1-2 16,6 4 6-16,4 4-6 15,1-5 2-15,0-2 0 16,11-6-4-16,11-8 4 16,7-7 0-16,9-6 28 15,3-8-25-15,10 0 8 0,2-3 9 16,2 0-12-16,1-10 4 15,0-3-12-15,-5 0 0 16,-6 4-4-16,-9 5 4 16,-12 0-47-16,-7 4-24 15,-9 0-116-15,-6 0-26 16,-2 0-192-16</inkml:trace>
  <inkml:trace contextRef="#ctx0" brushRef="#br1" timeOffset="-57756.401">15356 6447 599 0,'0'0'30'0,"0"0"-9"16,0 0-1-16,0 0 17 16,0 0 20-16,0 0 19 15,0 0-46-15,-16 0-11 16,16 0 13-16,0 0-11 16,0 0 23-16,0 0-10 15,0 0-24-15,0 0 33 16,0 0-29-16,-2 0-4 0,1 0 5 15,-6 0-15-15,0 0 0 16,-3 0 0-16,-6 0 0 16,-1 7 4-16,1 0-4 15,-1 2 0-15,-1 0-14 16,2 1 25-16,-4 1-13 16,4 1 2-16,-2 1 0 15,0-2-13-15,6 2 13 16,-1-2 0-16,4 0-5 15,1 3-5-15,1 2 9 16,-2 4 1-16,2 4 0 16,0 2-6-16,0 2 8 15,3 1-2-15,-2-3 0 0,3-1 10 16,3-2-18 0,0-7 8-16,0-2 0 0,0-4-8 15,0-3 8-15,3 0 0 16,6-2-10-16,-1 0 20 15,8-2-10-15,2 0 4 16,2 0 2-16,3 2-6 16,0 1 0-16,3-2 0 15,2-2 0-15,4 1 4 16,1-3-4-16,1 0-22 16,3 0-46-16,2-3-44 15,-3-11-105-15,-4-6-129 16</inkml:trace>
  <inkml:trace contextRef="#ctx0" brushRef="#br1" timeOffset="-57029.584">15862 6561 485 0,'0'0'138'0,"0"0"-95"16,0 0 12-16,0 0 18 15,0 0 26-15,0 0-62 16,-2 0-7-16,1 0-10 16,-1 0-16-16,2 0 1 15,-1 0-5-15,-4 6-18 0,-5 12 14 16,-5 6 1-16,-6 7 3 16,-4 2 5-16,-2 1-3 15,1-1 4-15,-1-6 12 16,5-1-17-16,3-5 5 15,5-6-2-15,4-3-7 16,3-4 3-16,4-5-8 16,1-3-37-16,2 0-24 15,0 0 4-15,0-14 37 16,-2-7-220-16,2-3 122 16,0-2-32-16</inkml:trace>
  <inkml:trace contextRef="#ctx0" brushRef="#br1" timeOffset="-56788.78">15621 6665 308 0,'0'0'137'0,"0"0"-30"16,0 0-45-16,0 0-18 16,0 0 8-16,0 0-22 15,5-19 14-15,7 19-19 16,3 0 2-16,3 0-3 16,0 0-3-16,3 10-10 15,1 2 5-15,1 4 11 16,0 2 9-16,0-2-26 15,-2 4-6-15,-1-1 2 16,0-2-4-16,-3 0-2 16,-4 2 0-16,4-4-7 0,-5 1-11 15,1-1-71 1,0-3-56-16,-7-7-30 0</inkml:trace>
  <inkml:trace contextRef="#ctx0" brushRef="#br1" timeOffset="-55897.607">16403 6553 526 0,'0'0'54'0,"0"0"23"16,0 0-42-16,0 0 35 15,0 0 31-15,0 0-54 16,-24-38-21-16,18 36 4 15,0 2-12-15,-4 0-13 16,-3 0-5-16,-1 0 0 16,-4 0 0-16,0 9 0 15,2 1 0-15,-2 4 6 0,1 1-5 16,0 2 4-16,3 4-4 16,1 1 0-16,5 3 5 15,4 2-6-15,4 3-3 16,0 0 2-16,0-1 2 15,16-5 6-15,7-5-7 16,5-4-3-16,2-8 3 16,0-5 0-16,2-2 0 15,-2 0-5-15,-6-5 4 16,-6-9 1-16,-6-3 0 16,-8 1 1-16,-4-4 10 15,0-2-10-15,-1 0 2 0,-11-1 7 16,3 4 1-1,2 4-7-15,1 5-4 0,4 4 9 16,0 2-6-16,2 3 0 16,0 1-2-16,0 0-2 15,0 0-9-15,0 5-3 16,0 12-11-16,0 8 23 16,0 1-2-16,0 6 3 15,0-1 0-15,-1 6 0 16,-5 4 4-16,-3 5-4 15,-8 3 0-15,-3 1 0 16,-5-6-4-16,-1-4 4 16,3-3 0-16,1-8-4 0,3-3 8 15,6-9-3 1,2-6-1-16,7-7-2 0,2-4-5 16,2 0 14-16,0 0-6 15,0 0 12-15,0-12-3 16,6-3-9-16,5 0-1 15,2 1 7-15,2 0-13 16,0 2 6-16,2-2 0 16,2 1-2-16,5 1 10 15,-1 1-13-15,6-5 5 16,7 2-9-16,1 2-42 16,2-7-105-16,-2-3-96 15</inkml:trace>
  <inkml:trace contextRef="#ctx0" brushRef="#br1" timeOffset="-55515.012">16957 6406 613 0,'0'0'57'15,"0"0"-16"-15,0 0 6 0,0 0 49 16,0 0-61 0,0 0-35-16,-32-15-5 0,13 35 0 15,-2 5 5-15,-3 6 2 16,3 2 0-16,3 4 28 15,0 1-17-15,6 2 6 16,1-2 5-16,8-3-16 16,3-2 7-16,0-8-13 15,11-2-2-15,12-4 14 16,7-4-14-16,6-4-19 16,7-7-61-16,-3-4-141 15,-5 0-234-15</inkml:trace>
  <inkml:trace contextRef="#ctx0" brushRef="#br1" timeOffset="-54926.757">17097 6797 519 0,'0'0'192'0,"0"0"-140"16,0 0-12-16,0 0 60 15,0 0-57-15,0 0 2 16,-10-34-28-16,10 18-11 16,0-1-6-16,0-2 0 0,0-2 2 15,0-4 1-15,10 0-4 16,0 3 4-16,2 1-2 16,1 5-1-16,1 3-1 15,1 4-1-15,-2 3-5 16,1 2 7-16,-1 1-8 15,-2 2 1-15,0 1 11 16,-3 0-9-16,1 0-4 16,3 9 9-16,-6 7 4 15,3 4-4-15,0 2 1 16,-7 1 10-16,-2 2-4 16,0-3 1-16,0 0-4 15,-8-2 0-15,-1-6 5 16,1-3-5-16,3-6-3 0,4-2-1 15,1-3 2-15,0 0-2 16,0 0 0-16,1-11-3 16,13-6-2-16,6-2-55 15,-1 4 26-15,1 7 31 16,-3 5-28-16,-3 3 2 16,2 0 25-16,-2 0-15 15,2 9 18-15,-1 1 1 16,0 2 0-16,-2 0 7 15,4-2-7-15,-2-2 0 16,1-3-6-16,1-1 0 16,-1-4-2-16,-3 0-79 15,-2-2-74-15,-2-15-287 0</inkml:trace>
  <inkml:trace contextRef="#ctx0" brushRef="#br1" timeOffset="-54567.411">17614 6361 574 0,'0'0'142'16,"0"0"-128"-16,0 0 0 15,0 0 4-15,0 0 37 0,0 0-11 16,70 2-28-16,-44 13 9 15,-1 3-6-15,-4 2-15 16,0 3 21-16,-3 2-9 16,-5 2-4-16,-2 4 11 15,-4 1 1-15,-7 4-19 16,0 2 6-16,-7 2-6 16,-7 2 17-16,-5-5-20 15,-1-1 6-15,0-4-3 16,-4-5-5-16,2 0 0 15,3-6 0-15,2-4-18 16,5-4-38-16,4-11-82 16,4-2-69-16,4-13-112 0</inkml:trace>
  <inkml:trace contextRef="#ctx0" brushRef="#br1" timeOffset="-53076.828">15038 7366 574 0,'0'0'100'15,"0"0"-97"-15,0 0-2 16,0 0 20-16,0 0 47 16,0 0 5-16,0 5-40 15,0-5-18-15,0 0 5 16,3 0-6-16,5 3-4 16,8-3-6-16,4 0 19 15,7 3 2-15,2-2-23 16,7 2 6-16,4-1 11 15,3 1-19-15,7 0-4 16,-1-3 0-16,6 0 8 16,5 0-1-16,3 0-3 15,1 0 0-15,6 0 2 0,-2-6-2 16,3 3 2 0,2-2-6-16,3 4 10 0,-2-3-6 15,-1 3 0-15,-6-1 2 16,-1 1-1-16,-1-1-1 15,0 1 0-15,1-1-1 16,2-1 2-16,-1 2-1 16,-2-2 0-16,3-1 9 15,-2-1-20-15,-1 0 11 16,1 0 0-16,-3 1-2 16,-1-2 6-16,0 0-1 15,-3 2-3-15,1 0 3 0,-2 1-2 16,-4 3 2-1,-4-2-2-15,-6 2 9 0,-9 0-7 16,-9 0 7-16,-10 0 7 16,-9 0-7-16,-2 0 17 15,-3 0-19-15,-2-1 9 16,0 1-9-16,0 0-2 16,0 0-1-16,0 0-5 15,0 0 0-15,0 0 1 16,0 0-1-16,0 0-10 15,0 0-1-15,4 0-66 16,2 0-10-16,3 3-39 16,-3-3-94-16</inkml:trace>
  <inkml:trace contextRef="#ctx0" brushRef="#br1" timeOffset="-50590.371">16239 6370 357 0,'0'0'110'16,"0"0"-103"-16,0 0-7 16,0 0 6-16,0 0-3 15,0 0 50-15,0 0-22 16,0 0-16-16,0 0 19 16,0 0-29-16,0 0-3 15,0 0 9-15,0 0 11 16,0 0-5-16,0 0 10 15,0 0-26-15,0 0 36 16,0 0-25-16,0 0-7 16,0-3-6-16,0 0 5 15,3-3-4-15,1 3 0 16,-2-2 17-16,1 3-8 0,-2 0-4 16,-1 0-2-16,2 1 22 15,-2-1-22-15,0 2 4 16,0-5-7-16,0 5 0 15,2-5 12-15,1 2-12 16,0-1 0-16,0 1 11 16,0-1-11-16,0 0-8 15,-1 2 6-15,-1 1 2 16,-1 0-2-16,2 1 2 16,-2-2 0-16,0 2-3 0,0 0 3 15,0 0-6 1,0 0-14-16,0 0-28 0,0 0 5 15,0 0-51-15,2 0-103 16</inkml:trace>
  <inkml:trace contextRef="#ctx0" brushRef="#br1" timeOffset="-49153.781">16214 6379 409 0,'0'0'82'0,"0"0"-82"16,0 0 0-16,0 0 35 15,0 0 16-15,0 0-28 16,15-22-23-16,-11 15 0 16,5 1 18-16,0-2-18 15,0 2 6-15,4-3 1 16,-2-1 13-16,1 3 9 16,1-5-24-16,-2 2 2 0,-1 0 24 15,2-1-27 1,0 2 0-16,3 1-1 0,0-2 11 15,3 0 3-15,4 1-17 16,4-2 0-16,-1 2-5 16,3 0 5-16,-3 1 0 15,-1-1 1-15,-3 2 16 16,1 2-19-16,-2-1 2 16,5-2 0-16,-2 3-5 15,-1-1 7-15,2 2-2 16,-5 1 0-16,-2 3 0 15,2 0-2-15,-2 0-2 16,2 0 4-16,2 0-5 16,-2 0 5-16,4 0 0 15,2 4 2-15,-1 2-2 16,3-1 1-16,3 0-1 0,2-1 3 16,2 1-3-16,-2 0-4 15,-2 2 4-15,1-2 3 16,-6 5 7-16,-4-3-10 15,-1 1-12-15,-5 0 12 16,-4 0-10-16,-1-3 10 16,-4 0 0-16,2 2 0 15,-4-4 7-15,3 2-2 16,-4-1-5-16,3 1 0 16,-3-2 1-16,4 0 15 15,-3 0-15-15,-2-1 2 0,0-1-3 16,-2-1 0-1,0 0-1-15,0 0 1 0,0 0 8 16,0 0-6-16,0 0-2 16,0 0 16-16,0 0 14 15,0 0 13-15,0 0-4 16,-4-9-38-16,-7 0-2 16,-1-2 7-16,-3-1-6 15,-3 2 0-15,-7-1-2 16,-5 1 1-16,-6 2-7 15,-3-2 5-15,-2 3-5 16,0 0 4-16,0 1-7 16,5-1 10-16,3-1-6 15,6 2 4-15,4 0 2 16,3-2-2-16,1 4-5 0,-1-1 8 16,-2 0-25-16,-2 5 12 15,-3 0-14-15,-3 0 21 16,-3 0-32-16,-1 7 3 15,0 0 25-15,1-2 5 16,6 2-8-16,8-3 9 16,4 2-17-16,3-1-10 15,4 0-27-15,4-1-24 16,0 1 28-16,4-2-75 16,0 1-69-16</inkml:trace>
  <inkml:trace contextRef="#ctx0" brushRef="#br1" timeOffset="-47406.774">14843 6459 402 0,'0'0'54'0,"0"0"-52"16,0 0 28-16,0 0 13 15,0 0 19-15,0 0-16 16,-6-3-19-16,6 1-19 16,0-2 20-16,0 1-21 0,0-2 2 15,0 2 9 1,0-2-8-16,3 1 27 0,3-3-23 16,0 1 1-16,0 0-1 15,0-2-14-15,2 2 0 16,-1 0 0-16,3-1 10 15,1-2-18-15,2 0 16 16,1-2-8-16,5-1 0 16,2 0-6-16,0 2 6 15,4-4 4-15,0 4 5 16,-1 0-18-16,4 1 6 16,-2 2 3-16,1 2 6 15,-3 2-6-15,-2 1-8 16,-5 2 6-16,0 0 4 0,-3 0-1 15,1 0-1-15,-3 0-5 16,-2 0 5-16,-1 0 0 16,-3 0-7-16,-1 2 3 15,-1 1 4-15,0-3 0 16,-1 2 0-16,0-2 2 16,-1 0 0-16,-2 0-1 15,0 0-1-15,3 0-2 16,-3 0 1-16,1 0-1 15,-1 0 2-15,0 0 0 16,0 0 5-16,0 0-4 16,0 0-1-16,0 0-16 15,2 0-41-15,1 0-3 0,0 1-18 16,0-1-75-16,-3 0-96 16</inkml:trace>
  <inkml:trace contextRef="#ctx0" brushRef="#br1" timeOffset="-44961.547">14788 6148 320 0,'0'0'84'0,"0"0"-73"16,0 0-4-16,0 0 11 16,0 0 42-16,0 0 16 15,0 0-42-15,0 0-14 16,-6 0 13-16,-9 0-33 15,-6 1 0-15,-4 4 4 16,-1 2 0-16,-1 1 0 16,-1 4 2-16,-2 0 0 15,0 7 16-15,-1 1-22 0,1 6 1 16,0 3 18-16,5 1-16 16,1 6-2-16,5 3 15 15,2 3-11-15,4 3 1 16,0 1-6-16,5 2 0 15,0 0 0-15,-2 7 8 16,0 2 3-16,-6 6-11 16,6 6 6-16,0 2 4 15,4 2-7-15,6-4 2 16,0-10-5-16,20-4 8 16,14 1-11-16,9-5 3 15,12-3 0-15,9 0 13 16,5-7-13-16,11-4-16 15,11-2-22-15,11-1-10 0,11-6-90 16,5-8-125-16</inkml:trace>
  <inkml:trace contextRef="#ctx0" brushRef="#br1" timeOffset="-44061.492">17932 5841 480 0,'0'0'32'15,"0"0"-12"-15,0 0-17 16,0 0-2-16,0 0 40 15,0 0-14-15,8 8 28 16,11 2-26-16,3 2-3 16,6 8-8-16,2 3 8 15,5 7 13-15,2 6-18 16,-1 6-6-16,2 9 21 16,-3 4-34-16,-1 3-2 15,-3 2 13-15,-1-2-5 0,-4-2 2 16,-5-2-10-1,-1 2 4-15,-3-1 5 0,-5 2-5 16,-3 1-4-16,-5 1 12 16,-4-1-10-16,0 2 6 15,0 3 1-15,-13 1-3 16,-8 0-9-16,-2-5 12 16,-5-6-5-16,-6-7 1 15,-2 0-3-15,-6-4 4 16,-5-1-6-16,-6-4 1 15,-6-5-7-15,-6-2 6 16,-3-4-36-16,-2 0 7 0,-7-2-92 16,-6-5-49-16,-3-7-237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09:59.53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0000"/>
    </inkml:brush>
  </inkml:definitions>
  <inkml:trace contextRef="#ctx0" brushRef="#br0">6068 9458 675 0,'0'0'66'16,"0"0"-54"-16,0 0-10 16,0 0 15-16,0 0-6 15,0 0 63-15,0 0-19 16,0 2-29-16,2-2 26 0,-2 0-46 16,4 0-4-1,3 0 2-15,12 0 4 0,10 0 2 16,20 0-1-16,13 0 7 15,11 0 1-15,9 0-15 16,4-3-2-16,1-1 0 16,-4 1 8-16,1 0-7 15,-4-2-1-15,-8-1 3 16,-12-2-7-16,-7 3 4 16,-12 2 0-16,-11 1 3 15,-10 0 0-15,-9 2 0 16,-6 0-6-16,-4-2 5 15,-1 2-8-15,0 0 12 16,0 0-3-16,0 0 8 16,0 0-8-16,0 0-3 0,0 0 0 15,0-3 3-15,0 3-6 16,4 0-10-16,4-2-49 16,0-2-72-16,3-7-81 15,-8-6-217-15</inkml:trace>
  <inkml:trace contextRef="#ctx0" brushRef="#br0" timeOffset="1575.297">10323 4017 648 0,'0'0'33'16,"0"0"4"-16,0 0-15 15,0 0-13-15,0 0 50 16,-80-82 7-16,67 71-65 16,2 3 80-16,1 1-70 15,-1 3 16-15,1-1-5 0,-5 2-20 16,-8 3 17-16,-9 0-19 16,-10 0 0-16,-1 12 3 15,2 10-3-15,3 5-6 16,6 7 4-16,8 4 4 15,5 7-6-15,6 4 0 16,8 5 4-16,5 1 4 16,0 0-4-16,21-8 0 15,9-8 1-15,6-8-1 16,5-12 2-16,4-9-2 16,6-10 2-16,0 0 10 15,1-7-5-15,0-15-7 0,-6-5 6 16,-1-2-2-1,-11-1-4-15,-9 0 0 16,-8-2 5-16,-7-1-1 0,-8-3 1 16,-2-2-5-16,-2 1 0 15,-15 3 8-15,-4 5-7 16,0 0-1-16,-2 6-1 16,3 4-11-16,1 4 13 15,3 7-2-15,6 5 0 16,-2 3 1-16,4 0 0 15,-1 0-13-15,3 9-58 16,5 13-2-16,1 6-40 16,7 2 22-16,20-4-76 0,9-7-122 15</inkml:trace>
  <inkml:trace contextRef="#ctx0" brushRef="#br0" timeOffset="1949.303">10983 3838 476 0,'0'0'43'15,"0"0"11"1,0 0 10-16,0 0-29 0,0 0-10 15,0 0 23-15,3-17-36 16,-16 21 11-16,-5 10 13 16,-5 7-21-16,-4 6 18 15,2 7-13-15,0 4 12 16,1 9 15-16,4-1-40 16,4 4 8-16,4-1 6 15,7-1-18-15,5-1 1 16,0-2-7-16,20-4 14 15,10-6-8-15,7-8-3 16,11-12-22-16,8-10-44 16,7-5-48-16,-1-14-36 15,-2-12-205-15</inkml:trace>
  <inkml:trace contextRef="#ctx0" brushRef="#br0" timeOffset="2607.919">11465 4012 427 0,'0'0'210'0,"0"0"-148"16,0 0-14-16,0 0-9 16,0 0 59-16,0 0-24 15,-42-71-39-15,32 71-35 16,-8 4 0-16,-5 14 3 0,-5 8-3 15,4 3 5-15,1 7-4 16,6-2 0-16,6 2 2 16,4-4-3-16,7-8-1 15,0-5 1-15,2-5 0 16,17-6 0-16,7-5 10 16,9-3-10-16,8 0-13 15,-5-15-38-15,-1-5 17 16,-12-3 7-16,-7-2 26 15,-8 4-5-15,-7 1 6 16,-3 4 1-16,0 3 23 16,-1 4-14-16,-7 6 5 0,4 1 12 15,1 2-27 1,2 0-7-16,-1 13 6 0,-2 9 1 16,2 4 6-16,2 7-6 15,0 1 2-15,0 5 1 16,0-1 1-16,0 1 2 15,0 1 12-15,0 2-15 16,-14 0 16-16,-6-1-5 16,-9 2-12-16,-7-6 6 15,-1-1-8-15,0-8 0 16,7-8 8-16,14-8-7 16,6-8 7-16,10-4-8 0,0 0 0 15,0 0 14 1,0-4-7-16,16-13 2 0,6-4-4 15,6-1 2-15,3 0 23 16,3 0-29-16,0 1 5 16,0 0 7-16,-2 0-13 15,-2 4 0-15,0 0-2 16,-4 1-64-16,-4-1-85 16,-7-3-133-16</inkml:trace>
  <inkml:trace contextRef="#ctx0" brushRef="#br0" timeOffset="3335.434">12130 4370 511 0,'0'0'123'0,"0"0"-121"16,0 0 32-16,0 0 85 16,0 0 8-16,0 0-5 15,-9 0-28-15,4-2-40 0,-2-7-14 16,0-5-2-1,2-3-19-15,2-2-12 0,0-4 8 16,0-3-4-16,3-2-11 16,0-5-5-16,0 2 5 15,9 1 0-15,5 5-1 16,3 3-3-16,3 6 2 16,-4 6-5-16,0 4 4 15,-2 6-6-15,4 0 1 16,-5 0-3-16,2 0 1 15,-1 12 8-15,-1 4-7 16,-2 2 9-16,-1 3-3 16,-4 2 3-16,-1 1-7 0,-3-1 7 15,-2-1 0 1,0-2 0-16,0-3 7 0,0-6-7 16,0-3 0-16,0-5 9 15,0-1-18-15,0-2 9 16,0 0 0-16,0 0 6 15,0-12-6-15,0-8-11 16,14-3-23-16,2 3 19 16,1 3 8-16,-1 7 0 15,-4 4 7-15,1 5-10 16,-3 1 4-16,3 0 3 16,2 0-18-16,1 10 21 0,3 1-1 15,1-3 2 1,-3 0 10-16,5-3-11 0,-3-2 3 15,2-2 13-15,3-1-13 16,-2 0-1-16,-4 0-4 16,1-11-85-16,-1-6-76 15,-6-3-79-15,-1-5-221 16</inkml:trace>
  <inkml:trace contextRef="#ctx0" brushRef="#br0" timeOffset="3698.175">12676 3793 330 0,'0'0'342'0,"0"0"-278"16,0 0-37-16,0 0-10 16,0 0 32-16,0 0-40 15,33-22-3-15,-4 39 28 16,3 5 16-16,4 3-26 15,-5 6 16-15,-1-1-20 16,-5 4 16-16,-3 3-9 16,-6 2-3-16,-3 3 0 15,-6 2-22-15,-4 2 13 16,-3 3-1-16,0-2-7 16,-4 3 37-16,-10-4-29 15,-4 1 0-15,-2-3-8 16,-2-6-6-16,0-2 2 15,-2-8-1-15,4-8 1 0,3-4-6 16,2-5-79-16,3-5-24 16,2-6-83-16,-1 0-142 15</inkml:trace>
  <inkml:trace contextRef="#ctx0" brushRef="#br0" timeOffset="5563.242">12017 4016 488 0,'0'0'87'15,"0"0"-56"-15,0 0-29 16,0 0 22-16,0 0 30 16,0 0-16-16,0 0 0 15,0 0 6-15,0 0-14 16,0 0 6-16,0 0-27 15,0 0 12-15,0 0-21 16,-5 2 0-16,-3 8 1 16,-2 4-1-16,-3 3 3 15,1 2 2-15,-2 2-5 16,2 1 0-16,-2 0 18 0,0 2-16 16,0-2 19-16,0 1 10 15,3-3-29-15,-1-2 21 16,5 2-21-16,1-2 15 15,0 3-12-15,6 2-3 16,0 1 1-16,0 3 2 16,0-1-3-16,9 4-4 15,6-2 0-15,3 0 2 16,2-3 12-16,2-4-12 16,0-3 0-16,3-3 9 15,0-2-5-15,4-4 2 16,-2-4-5-16,1-2 1 0,-1-3 3 15,1 0-5-15,1 0-27 16,-2 0-71-16,2-8-39 16,-2-4-59-16</inkml:trace>
  <inkml:trace contextRef="#ctx0" brushRef="#br0" timeOffset="6435.022">13074 3481 623 0,'0'0'73'15,"0"0"-52"-15,0 0-2 16,0 0 8-16,0 0-13 16,0 0 25-16,27 0-26 15,-3 2-5-15,3 7 27 16,5 8-26-16,1 8 12 16,2 7-11-16,0 8-7 0,0 6 45 15,2 4-33 1,-5 4 5-16,0 4 25 0,-2 1-40 15,-8 2 5-15,-2-3-10 16,-8-3 13-16,-5-3 6 16,-6-1-14-16,-1-4 3 15,0 2 17-15,-8-4-11 16,-6-3-13-16,-4-2-1 16,-1-4 8-16,-1-2-4 15,-2-4-4-15,3-5 2 16,-2-3 4-16,2-7-2 15,2-4-8-15,1-4-46 16,2-7-41-16,-2 0-50 16,1 0-120-16</inkml:trace>
  <inkml:trace contextRef="#ctx0" brushRef="#br0" timeOffset="8347.041">16333 4224 624 0,'0'0'165'15,"0"0"-91"-15,0 0-34 16,0 0 6-16,0 0-37 16,-90-19 5-16,65 23-14 15,-3 13 0-15,-4 7 13 0,3 5-4 16,-1 1-9-1,3 6 21-15,3 0-20 0,9 3 21 16,5-1-17-16,10 0-1 16,0-1 9-16,3-3-8 15,18-1-5-15,5-3 19 16,6-1-12-16,2-2 18 16,2-6-23-16,1-4 1 15,0-7 32-15,-2-7-31 16,4-3 18-16,2 0 16 15,1-8-30-15,2-9 2 16,-3 1-10-16,-10 3-2 16,-5 1-18-16,-11 4-46 0,-5 2-56 15,1 0-20 1,-7-2-77-16,-2 0-209 0</inkml:trace>
  <inkml:trace contextRef="#ctx0" brushRef="#br0" timeOffset="9200.285">16314 4221 524 0,'0'0'100'0,"0"0"-57"16,0 0-16-16,0 0 52 16,0 0-35-16,0 0 39 15,-14-14-44-15,14 11-28 16,0-4 26-16,0 1-19 16,17-3-10-16,8 1 16 15,7 0-21-15,11 0-3 16,7 6 0-16,2 2 0 15,1 0-1-15,-1 10 1 16,-4 9-14-16,-8 3 8 16,-7 6 12-16,-8 4-13 15,-10 0 6-15,-9 5 1 16,-6 1 14-16,-9 0-14 0,-18 1 0 16,-4-1 0-16,-3-2 9 15,-4-2 9-15,1-4-18 16,3-2 3-16,1-3-2 15,4-8 4-15,10-5-5 16,9-7 0-16,8-5-5 16,2 0-62-16,5-11-58 15,16-19-130-15</inkml:trace>
  <inkml:trace contextRef="#ctx0" brushRef="#br0" timeOffset="9606.821">17374 4055 693 0,'0'0'55'0,"0"0"-45"16,0 0 33-16,0 0-26 15,0 0 37-15,-88 44-20 0,57-16-20 16,1 5 34-16,2 4-22 16,1 4 9-16,3 1-16 15,4 0-9-15,4 3 28 16,6 2-19-16,7 2-15 15,3-3 11-15,6-2-12 16,17-5-3-16,9-10 0 16,8-5 10-16,9-9-2 15,11-7-8-15,3-5-5 16,2-3-76-16,-5 0-124 16,-11-16-137-16</inkml:trace>
  <inkml:trace contextRef="#ctx0" brushRef="#br0" timeOffset="9988.341">17983 4255 763 0,'0'0'80'0,"0"0"2"15,0 0-62-15,0 0 28 16,0 0 20-16,0 0-44 16,-75-75 17-16,62 72-33 0,-2 3-4 15,-5 0 1 1,-2 0-5-16,-3 12 0 0,-5 9-4 16,-3 4 13-16,2 6 6 15,1 2-15-15,6 1 7 16,8 4-3-16,2 0-3 15,11-1 0-15,3-3-1 16,3-5 12-16,23-4-12 16,10-6 5-16,13-9-4 15,7-6 13-15,7-4-14 16,4-2-55-16,1-13-76 16,0-6-87-16,-12 1-101 0</inkml:trace>
  <inkml:trace contextRef="#ctx0" brushRef="#br0" timeOffset="10579.404">18412 4345 402 0,'0'0'234'0,"0"0"-176"16,0 0 36-16,0 0 29 15,0 0-31-15,0 0-24 16,-4-46-61-16,-15 46-6 15,-3 0 0-15,-3 14 0 16,1 6-1-16,5 7 0 16,7 1 0-16,4 1-9 15,8-3 9-15,0-2 0 0,0-3-2 16,17-8 6-16,4-5-4 16,4-8 0-16,3 0-18 15,-2-6 12-15,-4-13-5 16,-2-2 11-16,-8-3-2 15,-4 2 7-15,-5-1 5 16,-3 2 9-16,0 4-18 16,0 3 13-16,0 8 15 15,0 5-12-15,0 1-6 16,0 0-11-16,0 3-5 16,-1 15-16-16,-7 10 21 15,1 5-1-15,-3 6 5 16,-4 0 1-16,-1-3-5 15,-4-2 9-15,-3 0-9 0,-2-2 9 16,-5-3-4-16,-1-1 3 16,0-6 2-16,7-7-10 15,5-5 0-15,11-6-1 16,4-4-2-16,3 0-4 16,0-15 7-16,9-6-8 15,8-2 0-15,4 2 4 16,2 2 3-16,5-1-3 15,-3 3 4-15,1 3 0 16,-4-1 3-16,5 4-10 16,-4 4 1-16,5 1-135 0,-3 2-136 15,-1 1-315 1</inkml:trace>
  <inkml:trace contextRef="#ctx0" brushRef="#br0" timeOffset="10955.873">18961 4215 725 0,'0'0'46'0,"0"0"-41"15,0 0 28-15,0 0 18 16,0 0-2-16,-101 34 23 16,75-12-45-16,1 6 11 15,3 3 0-15,5 3-18 16,6 2 9-16,8 0-29 15,3-4 6-15,1 0 8 16,18-8-11-16,11-5-3 16,11-5 0-16,9-6-31 15,8-8-111-15,-1 0-162 0</inkml:trace>
  <inkml:trace contextRef="#ctx0" brushRef="#br0" timeOffset="11443.953">19063 4601 862 0,'0'0'84'0,"0"0"-43"16,0 0 16-16,0 0 6 16,-3-83-13-16,3 60-23 15,11-4-19-15,5 4-12 0,0 0 4 16,-1 1 0-16,2 6-3 15,-3 2 3-15,1 4 0 16,-4 3-2-16,2 4 5 16,-4 3-15-16,-2 0 10 15,1 0-10-15,1 11 4 16,-3 9-22-16,-3 2 30 16,0 2-8-16,-3-2 24 15,0-1-18-15,0-3 2 16,0-3 0-16,-5-4 1 15,1-2-1-15,2-6-4 16,2-3-45-16,0 0 4 16,0 0 45-16,2-9-1 0,9-7 2 15,6 1-10 1,-2 4 9-16,3 4 0 0,-5 6 53 16,4 1-24-16,-1 0 2 15,2 0-31-15,3 4 9 16,-2 6 11-16,2 1-20 15,0 0 0-15,-1-3 1 16,0-2-1-16,-3-5-90 16,1-1-89-16,2-1-80 15</inkml:trace>
  <inkml:trace contextRef="#ctx0" brushRef="#br0" timeOffset="11726.984">19606 4299 692 0,'0'0'93'16,"0"0"-81"-16,0 0 34 15,0 0 21-15,0 0-44 16,0 0-15-16,64 6 13 16,-39 14 10-16,1 4-6 15,-4 2-16-15,-8 7 51 16,-3 4-60-16,-11 1 0 15,-1 3 19-15,-22 2-8 16,-5-4 1-16,-1-3-11 16,1-2 7-16,3-7 4 15,7-8-12-15,5-6-51 0,4-9-67 16,4-4-130-16,3-4-235 16</inkml:trace>
  <inkml:trace contextRef="#ctx0" brushRef="#br0" timeOffset="12327.669">18565 4844 775 0,'0'0'133'0,"0"0"-112"16,0 0 20-16,0 0 16 16,0 0-10-16,0 0-41 15,-7 16 8-15,-12 11-9 16,-11 9 21-16,-4 8-21 16,-8 2 37-16,-4 7-33 0,-3-1 14 15,-8 0-6 1,-2-6-3-16,5-5 2 0,3-7-16 15,11-9 1 1,13-9-7-16,10-7 6 0,10-9-43 16,7 0-45-16,0-21-17 15,2-15-270-15</inkml:trace>
  <inkml:trace contextRef="#ctx0" brushRef="#br0" timeOffset="12606.75">18120 4973 706 0,'0'0'102'16,"0"0"-33"-16,0 0-11 15,0 0 51-15,0 0-35 0,0 0-62 16,21-14 4-16,1 26-12 16,16 10 6-16,9 7 44 15,6 7-16-15,8 4-12 16,1 3-10-16,4 0 20 15,-3 0-7-15,2-1-29 16,-1 2 0-16,-1-1 16 16,-2-4-13-16,-7-8-6 15,-8-11-40-15,-7-10-75 16,1-10-28-16,1-8-135 16,-6-29-308-16</inkml:trace>
  <inkml:trace contextRef="#ctx0" brushRef="#br0" timeOffset="13229.303">19825 3635 667 0,'0'0'104'0,"0"0"-79"0,0 0-11 15,0 0-7 1,0 0 46-16,0 0-43 0,19 45-8 15,8-12 103-15,8 8-50 16,7 2-13-16,3 6-7 16,-3 7-18-16,2 3 25 15,-7 8-24-15,-6 4-4 16,-12 7 22-16,-13 5-36 16,-6 3 5-16,-17 2 3 15,-15 6 2-15,-10-1 1 16,-1-1-11-16,-6-8 1 15,-9-6 6-15,-9-8-7 16,-12-3 0-16,-9-6 1 16,-6-8 10-16,0-8-22 15,4-8-4-15,8-7-64 0,9-8-21 16,6-11-127 0,5-11-138-16</inkml:trace>
  <inkml:trace contextRef="#ctx0" brushRef="#br0" timeOffset="18441.148">3036 6873 247 0,'0'0'9'16,"0"0"3"-16,0 0-1 16,0 0-8-16,0 0 21 15,0 0-18-15,0 0 2 16,0 0 69-16,-39-24-72 15,34 19-5-15,-1 2 19 16,0-2 13-16,1 3-3 16,0 0-10-16,1 2-18 15,2 0 32-15,2 0-5 0,-2 0-23 16,2 0 9 0,0 0-4-16,0 0-9 0,0 0-1 15,0 0 7 1,0 0-7-16,0 0 0 0,0 0-3 15,5 0-2-15,7 0 5 16,3 0-4-16,7 0 4 16,8 0 2-16,9 0 4 15,3 0 12-15,7-5-17 16,0 2 20-16,2 0-21 16,1-1 0-16,5 2 0 15,-4-1 5-15,-3-1-10 16,0-1 5-16,-1-2 0 15,-4-3-1-15,-2 3 7 0,-3-1-4 16,-5 3-2-16,-7 1 6 16,-5 2-6-16,-10 1 13 15,-4 1-12-15,-3-2 8 16,0 2-9-16,-1 0-2 16,2 0 2-16,1-3 5 15,3 1 6-15,3-3-9 16,-1 0 3-16,2-2 4 15,0 0-9-15,-3 2 0 16,-4 2-2-16,-3 3-53 16,-5 0-74-16,0 0-86 15</inkml:trace>
  <inkml:trace contextRef="#ctx0" brushRef="#br0" timeOffset="19852.567">3692 6878 325 0,'0'0'45'15,"0"0"-31"-15,0 0-6 0,0 0 29 16,0 0-26 0,0 0 31-16,0-39-11 0,0 36-28 15,0 1 12 1,0 0 0-16,0-1 7 0,0-1 4 15,0 0-26-15,0-2 10 16,0 4-5-16,0-1-5 16,0 1 40-16,0 1-32 15,0-1-8-15,-3 2 27 16,-1-2-22-16,-1 2-1 16,-2 0 2-16,2 0 2 15,1 0-13-15,-1 0 5 16,1 0 0-16,-1 0 7 15,-2 0-6-15,1 2 12 16,-5 6-13-16,-3 3 0 0,-4 4 1 16,6 1-1-16,-3 2 0 15,-3 1 2-15,7 1 10 16,2 1-12 0,-1-4 0-16,4 3 0 0,0-4-2 15,3 4 2-15,1-1 0 16,1 3 1-16,1 1-1 15,0 2-4-15,0 4 3 16,0 4 2-16,1 3 0 16,4 3-1-16,2-1 0 15,2 0 5-15,-3-1 2 16,3-4-1-16,-3 0-6 0,2-2 4 16,4 0 21-1,-3-1-21-15,3-2 7 0,-3 1 4 16,7 0-4-16,2 0 6 15,1-1-17-15,4 0 0 16,2 1 13-16,3 0-6 16,1-3-7-16,-3 4 2 15,4-2 2-15,-3 0-3 16,4 0-2-16,-1 0 5 16,0 0 1-16,-2-3-2 15,1-3-3-15,-1-1 14 16,2 1-12-16,1 0 1 15,2-1-3-15,4 2 7 16,2 0-3-16,3-2-4 16,1 0 0-16,1 0 5 0,2 0-2 15,0 1 2-15,-1-6-5 16,-3 1 6-16,-4-3-17 16,-5-2 17-16,-5-4-6 15,-2-2 3-15,-2-1 2 16,-4 0-1-16,1-2-4 15,-3-2 2-15,3 2 3 16,0 0-5-16,-3-2 9 16,6 2-8-16,-2-2 6 15,6 2-4-15,-3 0-3 16,-2 0 7-16,1-1-17 16,-3-1 10-16,0 3 0 0,-2-3 1 15,-1 1 10-15,-1-2-13 16,0 0 2-16,-3 0 0 15,1 0 10-15,0 0-10 16,1 0 0-16,2 0 16 16,3 0-3-16,0 0-10 15,0 2 0-15,2-2 3 16,-2 0 4-16,2 0-10 16,-4 0 0-16,2 0-1 15,1 0 3-15,-5-2-2 16,-2-3 0-16,-6 1 3 15,-3 1-3-15,-3 2 0 0,-3 1 2 16,0-2-4-16,0 2 2 16,0-1-3-1,0-2-29-15,0-2-32 0,-12-2-91 16,-11-2-40-16,-8-1-130 16</inkml:trace>
  <inkml:trace contextRef="#ctx0" brushRef="#br0" timeOffset="20603.181">4776 7969 346 0,'0'0'32'0,"0"0"39"15,0 0-37-15,0 0-1 16,0 0-3-16,0 0 0 16,-25-32 19-16,25 32-28 15,0 0 32-15,0 0-30 16,0 0 8-16,0-1-5 16,0 1-16-16,0 0 11 15,0 0-15-15,0 0 8 16,0 0 28-16,0 0-37 15,0 0-1-15,8 0 5 16,14-3-9-16,6 1 17 16,6-4-17-16,8 0 4 0,7 2-3 15,5 0 2-15,1 1 6 16,-2 3-13-16,-4 0 6 16,-9 0-4-16,-7 0-6 15,-6 8 8-15,-8 1 4 16,-4-1-4-16,-3 1 0 15,-5-1-4-15,1-1 11 16,-3 0-7-16,5 1 0 16,-1 1 8-16,-2-1 11 15,3 2-19-15,1 2 0 16,0 0 4-16,0 2 9 16,0-1-13-16,1 0 0 0,0 2 1 15,-6-3 6-15,1 5-7 16,-4 4 4-16,-1 2 6 15,-2 2-10-15,0 2 0 16,0 2 24-16,-9 1-23 16,-12 2 22-16,-2 6-4 15,-8-2-15-15,-12 4 27 16,-4 1-30-16,-2 0 9 16,-1-5-10-16,9-8 1 15,12-10 15-15,10-6-16 16,6-7 1-16,7-2-4 15,4-3 4-15,1 0-1 16,1 0 0-16,0 0-10 16,0 0-7-16,0 0-20 0,0 0-61 15,0 0-11-15,-6 2-67 16,-9 7-15-16,-8 0-247 16</inkml:trace>
  <inkml:trace contextRef="#ctx0" brushRef="#br0" timeOffset="22874.655">7267 8386 491 0,'0'0'5'16,"0"0"0"-16,0 0 14 16,0 0 24-16,0 0-5 15,0 0 45-15,0 0-71 16,0 3 21-16,0-6-1 15,2-2-6-15,-2-3 3 0,4 0-10 16,2-4-7-16,6-2 3 16,0-4-4-16,4-3-11 15,1-2 28-15,2 0-22 16,-1 1 4-16,3 3-7 16,-3 2 1-16,-5 0 13 15,-2 6-12-15,-2 3-2 16,-3 1 10-16,-2 3-13 15,-1-1 9-15,2 1-9 16,-1 0 4-16,3-1-4 16,1-2 0-16,4-3 0 15,3 0-5-15,-2 3-3 16,1 0-6-16,-2 1-16 0,-3 3-45 16,1 3-1-16,-4 0-92 15,-1 0-50-15</inkml:trace>
  <inkml:trace contextRef="#ctx0" brushRef="#br0" timeOffset="24931.37">7421 8129 433 0,'0'0'46'0,"0"0"-14"16,0 0 12-16,0 0-3 16,0 0-6-16,0 0-1 15,0 0-4-15,8-3 20 16,11-8-43-16,3-2 17 16,5 1 11-16,3 0-26 15,1-2 28-15,6 0-10 16,-2 0 0-16,5-2 10 15,3-1-37-15,2 0 0 16,4-4 19-16,1 1-16 16,0 0-1-16,-1-2-2 15,-5 0 0-15,-5 1 6 16,-5 1-5-16,-6 1-1 0,-7 2 19 16,-3 1-13-16,-8-3 24 15,-2-1 6-15,-2-7-33 16,1 0 35-16,-4-4-37 15,3-5-1-15,-4-2 11 16,4-6-5-16,0-2-6 16,1-2 0-16,-1-1 0 15,-1 6-1-15,-1 4 1 16,-3 3 0-16,1 0-2 16,-2 3 7-16,3 0-5 15,0-1 0-15,1-2 0 16,2-3-3-16,2-2 3 15,1-1 0-15,4 0-1 0,4 2 1 16,-3 6 0-16,0 3-2 16,2 4 6-16,-2 6-13 15,-1 2 8-15,2 2 1 16,3 2-5-16,-1-2-5 16,11-4 7-16,4 0-11 15,7-5 14-15,-2 2-14 16,4 0 13-16,-1 2-3 15,0 0-2-15,-1 3 12 16,-1 1-12-16,0 0 2 16,-1 3 4-16,-1 1 7 15,0-1-7-15,3-1-1 0,-2 0-5 16,-1 1 6 0,4-1-4-16,-4 1 4 0,1 1 0 15,-4 1-16-15,3 2 16 16,-2 1-6-16,-4 3 2 15,-3-1 4-15,-5 4-11 16,-4-1 7-16,0 0 4 16,-1 0 7-16,2 0-7 15,-2-2-5-15,6-3 2 16,3-2 6-16,2-2 9 16,6-3-12-16,4 0 0 15,5-2-2-15,2-1 2 16,-1 3 0-16,1 0-5 15,0 1 10-15,-5-2-11 16,-1-1 3-16,-3 0 3 0,-3 4 4 16,-4-4-4-16,-2 0 0 15,-3 1 1-15,-2-5 8 16,-1-1-9-16,-1 1-3 16,-2-3 3-16,-2 2 8 15,0 0-8-15,-2-1 0 16,0 4 0-16,-1 1 0 15,-2 1 6-15,3-1-14 16,-1-1 10-16,1 1-10 16,1-2 8-16,3-2 0 15,1-2 2-15,-1 0-1 16,1 3-1-16,0 2 0 0,-3 6 0 16,-2 1-1-16,1-1 1 15,0 3 0-15,-3 0 2 16,-1 2-2-16,-1 4 0 15,-2 0-3-15,1-1 8 16,2 0-19-16,4-1 14 16,6-3-1-16,2-1 1 15,4-1-5-15,1-1-5 16,3-1-2-16,-1 2-7 16,-2-1 14-16,-4 5 5 15,-3-2-6-15,-1 2 1 16,0 2-6-16,1-1 1 15,-2-3-6-15,4 2 16 0,1-3 3 16,4-3-3 0,0 0 0-16,0-2-4 0,-3 3 2 15,-3 1-12-15,-7 4-5 16,-8 6 19-16,0 0 0 16,-1 1 0-16,5-2-4 15,6-1 2-15,3-4 0 16,6-2 1-16,2-3 1 15,-1-2 0-15,3-2-1 16,-3-1 1-16,-2-1 0 16,1-1 4-16,-1 0-4 15,0 0 0-15,-2 2-12 0,1 4-29 16,-7 3 28-16,0 0 5 16,4 0 0-16,3 0 4 15,2-1-3-15,1-1-32 16,-2-2 27-16,-2 3 12 15,-1-3-2-15,-2 1 2 16,-4-1 0-16,-1-1 18 16,-2 0-18-16,1 2 0 15,-2 0-17-15,-3-2 35 16,0 3-16-16,-2 0-2 16,-1 1-7-16,2 4 4 15,-4 1 3-15,2 2-21 16,-3 2 8-16,-3 0 13 15,1 4-13-15,-1 0-4 0,0 0-62 16,2 0-1-16,-2 0-144 16</inkml:trace>
  <inkml:trace contextRef="#ctx0" brushRef="#br0" timeOffset="25508.371">11194 4777 534 0,'0'0'28'0,"0"0"-17"15,0 0 2-15,0 0-13 16,0 0 0-16,0 0 18 16,44-28-16-16,-11 21-1 15,5 3 28-15,4-2-22 0,-2 4 7 16,-7 1-14-1,-8-3 7-15,-6 4 9 0,0-1-16 16,-1 1 0 0,6 0-10-16,1 0 15 0,-3 0-5 15,-5 0 0-15,-4 8 4 16,-2 6 4-16,-3 3-8 16,1 7 0-16,-2-1-2 15,-3 5 13-15,-3 4-5 16,-1-2-4-16,0 3 1 15,0 0 43-15,-2 1-23 16,-9 0-22-16,-5 5 38 16,1-3-31-16,-3-4 32 15,6-6-20-15,0-6-20 0,5-6 13 16,4-5-13-16,3-3-6 16,0-2-6-16,0-1-99 15,5-2-11-15,16-1-64 16</inkml:trace>
  <inkml:trace contextRef="#ctx0" brushRef="#br0" timeOffset="27780.737">9485 8501 520 0,'0'0'75'0,"0"0"-21"16,0 0-50-16,0 0 45 16,0 0 9-16,0 0-6 0,-1 10 43 15,1-10-34 1,0 0-21-16,0 0-1 0,0 0-21 16,0-14-7-16,0-6-11 15,9-8 0-15,5-2 3 16,5-1-3-16,3-4-12 15,8 5 3-15,-2 6-2 16,-1 4 10-16,-3 10-21 16,-5 6 11-16,0 4-18 15,-2 1-6-15,1 18 24 16,-2 7 3-16,-2 2 8 16,-2 5 0-16,-5 3 1 15,-1 0-1-15,-5-1 0 16,-1 0 4-16,0-9 7 15,0-1 10-15,0-5-16 0,-3-9 1 16,-1-3 2-16,4-3-7 16,-2-5 34-16,2 0-4 15,-2 0 0-15,-1-5 4 16,1-11-35-16,0-5 0 16,2 1-1-16,0 1-28 15,7 5 20-15,7 3-5 16,0 5 4-16,2 3 0 15,-1 3 10-15,5 0-12 16,2 0 8-16,1 6 0 16,0 10 3-16,0 2 2 15,-3 1 6-15,-3 0 13 0,-2-2-16 16,-3-2 4-16,-1-1-8 16,-1-6 0-16,-1-2-1 15,2-1 1-15,3-3-57 16,5-2-28-16,5-7-90 15,3-15-122-15</inkml:trace>
  <inkml:trace contextRef="#ctx0" brushRef="#br0" timeOffset="28244.566">10447 8521 664 0,'0'0'85'0,"0"0"-42"0,0 0-5 16,0 0-2-16,0 0 28 15,0 0-13-15,-61 13-15 16,48 3-9-16,-5 6-17 16,-3 5 22-16,-1 3 21 15,5-3-39-15,4-4 13 16,8-1-27-16,4-2-4 15,1-6 2-15,0-3-1 16,10-4 3-16,8-4 1 16,6-3 1-16,4 0 6 0,5-6-8 15,3-11-9 1,0-4 5-16,-6 2-22 0,-7-1-2 16,-9-1 6-16,-4 4-11 15,-10-3 28-15,0-1-17 16,-1 4 5-16,-16 2 11 15,-3 4 4-15,-2 5 2 16,-3 4 0-16,0 2 6 16,1 0-6-16,4 0 8 15,6 2-4-15,8 4-4 16,6 3-62-16,0 1-110 16,6-3 18-16,19-5-41 15,8-2-174-15</inkml:trace>
  <inkml:trace contextRef="#ctx0" brushRef="#br0" timeOffset="28523.745">10922 8342 830 0,'0'0'88'15,"0"0"-56"-15,0 0-4 16,0 0 19-16,0 0 33 16,0 0-60-16,16-15-10 15,9 9-10-15,6 0 2 0,4 4-4 16,-4 2 0-16,-2 0-78 16,-6 2 0-16,-6 13-29 15,-6 6-44-15,-7 4 30 16,-4 2-37-16,0 3-63 15</inkml:trace>
  <inkml:trace contextRef="#ctx0" brushRef="#br0" timeOffset="28682.098">11060 8603 345 0,'0'0'127'16,"0"0"-81"-16,0 0 2 16,0 0 52-16,0 0-48 15,0 0 19-15,18 21 8 16,2-21-28-16,3-9-9 15,3-3-40-15,5-5-2 16,2 1-22-16,-2-4-155 0,-2-2-106 16</inkml:trace>
  <inkml:trace contextRef="#ctx0" brushRef="#br0" timeOffset="29335.365">11766 8208 440 0,'0'0'279'16,"0"0"-227"-16,0 0-51 16,0 0 12-16,0 0 115 15,0 0-78-15,21-65-31 16,-6 58-19-16,4 2 0 15,2 5-9-15,0 0 9 0,3 0 0 16,-1 9-2-16,3 4 9 16,-5 4-7-16,4 3 0 15,-6 1 11-15,-5 1-15 16,-4 2 4-16,-10 2 0 16,0-2 0-16,-10 1 5 15,-15-1-4-15,-5 1-1 16,-1-6-4-16,-2-4-3 15,6-3-9-15,7-6 3 16,4-3 8-16,9-3 5 16,7 0-1-16,0 0 1 15,0 0 0-15,0 0-9 0,0 0 2 16,3 0 2-16,4 0 1 16,8 0 8-16,0 0 14 15,9 6 12-15,-1 0-21 16,3 3 52-16,-1-1-45 15,1 2 0-15,-1 1 3 16,2 0-15-16,-2-1-3 16,0 1-1-16,1 2-58 15,2-1-71-15,-4-7-138 16</inkml:trace>
  <inkml:trace contextRef="#ctx0" brushRef="#br0" timeOffset="29777.969">12794 8361 709 0,'0'0'49'0,"0"0"-38"16,0 0-5-16,0 0 78 15,0 0-2-15,-94 97-14 16,76-61-51-16,1 3 8 16,1 2-25-16,4 0 6 15,3-2-4-15,6-3-2 16,3-2-93-16,0-10-78 15,15-12-75-15</inkml:trace>
  <inkml:trace contextRef="#ctx0" brushRef="#br0" timeOffset="30317.405">13758 8063 581 0,'0'0'121'16,"0"0"-112"-16,0 0-9 16,0 0 93-16,0 0-11 15,0 0-53-15,-58 35 14 16,36-15-17-16,-3 2 10 15,4 1 0-15,-5 4-25 16,3-2 15-16,0 5-4 0,7-1-1 16,2-2-1-16,7 4-15 15,5-2-4-15,2 3 3 16,0-1-3-16,8-2 6 16,10-4-3-16,4-6 0 15,4-2-5-15,2-10 7 16,2-2-1-16,7-5-5 15,2 0-5-15,1 0 2 16,1-6-61-16,-3 0-86 16,-4-4-76-16,-2 1-193 15</inkml:trace>
  <inkml:trace contextRef="#ctx0" brushRef="#br0" timeOffset="30635.187">14392 8165 44 0,'0'0'664'0,"0"0"-632"16,0 0-23-16,0 0 39 15,0 0 68-15,0 0-51 0,-7-14-60 16,10 14 17 0,10 0-21-16,7 0 22 0,5 0 24 15,5 0-34-15,6 2-12 16,-4-1-1-16,3 3-22 16,-6 1-30-16,-3 6-78 15,-8 3-52-15,-10 4-55 16</inkml:trace>
  <inkml:trace contextRef="#ctx0" brushRef="#br0" timeOffset="30849.483">14482 8511 520 0,'0'0'109'0,"0"0"-78"15,0 0 18-15,0 0 35 16,0 0-2-16,0 0-42 15,26 23 5-15,-1-23 21 16,3 0-58-16,3 0-3 16,2 0-5-16,-1 0 2 15,1 0-6-15,-4 0-115 16,1 0-102-16,-6-6-188 16</inkml:trace>
  <inkml:trace contextRef="#ctx0" brushRef="#br0" timeOffset="31568.443">15101 8179 700 0,'0'0'41'0,"0"0"2"0,0 0 27 15,0 0 38 1,0 0-10-16,0 0-67 0,-5-19-10 16,2 19-4-16,-7 5-16 15,0 9 24-15,-2 6-10 16,-2 5-9-16,4 1 31 15,2 4-36-15,0 1 9 16,5 0-8-16,3 0 4 16,0-1-2-16,0-2-4 15,4-6 4-15,6-5-11 16,1-5 7-16,4-7-2 16,3-3-8-16,7-2 8 15,3 0-4-15,-1-11-7 16,1-6-3-16,-2-3 8 15,-6-2-20-15,-1-2 10 0,-8 4 10 16,-3 3 8-16,-2 4 6 16,-5 3-6-16,-1 5 1 15,0 0 26-15,0 2-17 16,0 2 12-16,0 0-1 16,0 1-6-16,0 0-8 15,0 0-7-15,0 0 0 16,0 0-4-16,0 2-4 15,0 15 8-15,-7 8 0 16,-3 4 3-16,-2 5 7 16,-5 3-6-16,2 3-2 15,-2 1 33-15,0-1-27 0,4-1-5 16,1-2 15-16,1-2-15 16,5-5 10-16,3-5-13 15,2-4 1-15,-1-6-3 16,2-3 2-16,0-7-4 15,0-2-9-15,0-2-36 16,0-1-29-16,0 0-30 16,0-16-85-16,0-11-314 15</inkml:trace>
  <inkml:trace contextRef="#ctx0" brushRef="#br0" timeOffset="32071.772">16226 8676 834 0,'0'0'72'0,"0"0"-72"16,0 0 0-16,0 0 26 15,0 0 49-15,-53 77-35 16,27-55-4-16,-6 0-30 15,4-3 10-15,4-2-16 0,4-2-4 16,12-3-42-16,8-6-106 16,0-6-120-16,13-6-146 15</inkml:trace>
  <inkml:trace contextRef="#ctx0" brushRef="#br0" timeOffset="32716.631">16775 8382 764 0,'0'0'82'0,"0"0"-59"15,0 0 47-15,0 0-7 16,0 0-43-16,0 0-16 15,-66-9 8-15,42 31 0 16,3 5-11-16,3 4 15 16,2 3-3-16,5 0-8 15,7-2-1-15,4-8-4 16,0-5 1-16,4-8-6 16,17-6 5-16,9-5 0 15,6-3-11-15,4-17 9 16,-1-2-6-16,-3-5-1 15,-12 4 9-15,-9 1-7 16,-9 2 18-16,-6 4 6 0,0 2 22 16,0 5 11-16,0 3-26 15,0 3-5-15,0 3 0 16,0 0-13-16,0 0-6 16,-2 5-21-16,1 16 15 15,-4 9 6-15,0 7-2 16,1 3 0-16,-5 1 2 15,-1 0 2-15,-6-2-2 16,-2-2 0-16,-2-4 5 16,-5 1 3-16,2-8-8 15,-1-4-4-15,5-7-25 16,7-6 20-16,3-5-22 0,8-4-4 16,1 0 27-16,0-3 8 15,0-12-25-15,12-3 1 16,4 0 2-16,5-1 22 15,3 3-2-15,1 1-4 16,5 2-3-16,4 2-15 16,2 2-49-16,3 3 34 15,0-1-90-15,-1 1 13 16,-2-3-88-16</inkml:trace>
  <inkml:trace contextRef="#ctx0" brushRef="#br0" timeOffset="33009.174">17362 8361 695 0,'0'0'148'0,"0"0"-141"16,0 0 27-16,0 0 4 15,0 0-15-15,0 0 28 16,-68 58-30-16,51-28 2 16,-2 6 10-16,1 3-7 15,6 1-10-15,1-1-16 0,4-7 6 16,4-4-16-16,3-8 3 16,0-4-59-16,13-3-36 15,11-7-59-15,2-6-75 16</inkml:trace>
  <inkml:trace contextRef="#ctx0" brushRef="#br0" timeOffset="33496.78">17469 8701 792 0,'0'0'123'16,"0"0"-58"-16,0 0-27 15,0 0 61-15,0 0-70 16,0-75-29-16,11 52 10 0,1 1-3 16,0-2 0-16,1 7-7 15,-4 5 1-15,-4 7-1 16,-2 3 0-16,-3 2-4 16,0 0 2-16,0 0-20 15,0 5 12-15,3 9 5 16,-2 7 5-16,4-3-3 15,-2 1 4-15,0-5-1 16,-3-4 0-16,0-3-7 16,0-4-7-16,0-3-15 0,0 0 12 15,6 0 4 1,3-2 15-16,5-10-4 0,0 0 1 16,-3 5-10-16,-3 4 11 15,-3 3 0-15,-4 0 0 16,1 0 22-16,-2 0-16 15,6 0 2-15,1 5 16 16,5 7 10-16,3 1 2 16,0 3-34-16,0-4 6 15,0-2-8-15,0-1 0 16,0-4-32-16,1-5-37 16,6 0-48-16,1-9-26 15,-2-11-202-15</inkml:trace>
  <inkml:trace contextRef="#ctx0" brushRef="#br0" timeOffset="33752.896">17905 8453 587 0,'0'0'153'0,"0"0"-153"15,0 0 0-15,0 0 81 16,0 0-25-16,0 0 10 15,81 15 21-15,-58 3-86 16,-2 4 20-16,-4 6 7 16,-10 3 1-16,-5 5 10 15,-2-2-36-15,-6 5-1 0,-16-3 18 16,-7 0-17-16,-5-2-6 16,-2-5-35-16,-1-7-101 15,1-7-153-15</inkml:trace>
  <inkml:trace contextRef="#ctx0" brushRef="#br0" timeOffset="34711.698">18568 8740 85 0,'0'0'484'0,"0"0"-419"16,0 0-9-16,0 0-14 15,0 0 43-15,0 0 19 16,0 1-28-16,0-1-23 15,0-2-29-15,0-8 17 0,0-1 16 16,4-4-56-16,6-5 4 16,4 0 4-16,2-1-9 15,4-1-2-15,1 1 2 16,2 3 0-16,0 4-3 16,-1 3 3-16,-1 3 0 15,-3 5-4-15,0-2 1 16,-2 5-2-16,-4 0 5 15,0 0-1-15,0 5-12 16,-1 7 8-16,-2 5 2 16,-1 2-2-16,-3 1 7 15,-4 2-4-15,-1-3 2 0,0 0 0 16,0-2 0-16,-6-4 1 16,-4-3-1-16,3-2 5 15,2-5-2-15,3-3 6 16,2 0-9-16,0 0 2 15,0 0 27-15,0-3-29 16,5-11 5-16,6-3-5 16,5 1-15-16,3 1 8 15,-2 5-7-15,-1 4 8 16,-1 5-3-16,0 1-3 16,-2 0-3-16,0 0 11 15,-3 0-5-15,0 0 2 16,3 7 2-16,2 1 5 15,3-2 4-15,0-1-4 16,3 0 1-16,1-4-1 0,-2-1 0 16,1 0-4-16,-7 0-122 15,-6 0-63-15,-8-1-6 16</inkml:trace>
  <inkml:trace contextRef="#ctx0" brushRef="#br0" timeOffset="35144.843">18538 8599 480 0,'0'0'97'16,"0"0"-79"-16,0 0 24 15,0 0 88-15,0 0-15 16,0 0-34-16,-6 0 8 16,6 0-35-16,13 0-9 15,17 0-10-15,13 0-19 16,11-3 45-16,1 0-61 15,3 0 7-15,-2 2 6 0,-1 1-10 16,-6 0 2 0,-6 0-5-16,-12 0 7 0,-10 0-11 15,-10 0 4-15,-5 0-15 16,-5 0 11-16,-1 4-49 16,0 6-1-16,0 2-32 15,-4 5-47-15,-15 0 12 16,-7 3-51-16,-6-1-97 15</inkml:trace>
  <inkml:trace contextRef="#ctx0" brushRef="#br0" timeOffset="35387.181">18572 8874 551 0,'0'0'149'15,"0"0"-63"-15,0 0-4 16,0 0 8-16,0 0 24 15,0 0-70-15,55 0 13 16,-16 0 10-16,4 0-49 16,1 0 13-16,5 0-23 15,3-5 0-15,2-1 3 16,2 1-10-16,-5-1-2 16,-6 1-6-16,-4-2-48 15,-8-2-88-15,-8-1-143 16,-9-4-265-16</inkml:trace>
  <inkml:trace contextRef="#ctx0" brushRef="#br0" timeOffset="36152.289">19456 8758 701 0,'0'0'93'0,"0"0"-78"15,0 0 3-15,0 0 73 16,0 0 39-16,0 0-56 16,-24-12-29-16,24-1-21 15,0-4-24-15,2-3 0 16,7 0 0-16,2-4 2 16,2 2-4-16,3-1 4 15,4 4-2-15,-1-1 0 16,4 5-6-16,-1 2-8 15,6 4 6-15,-3 4-35 0,1 3 40 16,-5 2-2-16,1 0 5 16,-1 0-8-16,-4 7 8 15,-3 5-3-15,-3 1-1 16,-6 3-6-16,-1 2 10 16,-4 4 4-16,0 1 7 15,0 2 35-15,0-2-23 16,-2 1-7-16,-7-2 23 15,0-3-32-15,-1-4 14 16,1-3-21-16,3-2 5 16,3-6 6-16,1-1-11 15,2-3 1-15,0 0 10 0,0 0-9 16,0-1 2-16,14-13-4 16,7-3-27-16,4 0 16 15,-1 1-19-15,-3 7 11 16,-2 3 12-16,-5 4-8 15,-2 2 4-15,-3 0 10 16,-2 0-6-16,2 0 2 16,1 9 5-16,1 1 0 15,4 1 8-15,1-1-6 16,4 0 21-16,3-5-19 16,3-2 1-16,-1-3-9 15,4 0 4-15,-1 0-39 16,-1-3-37-16,-6-8-101 15,-12-5-113-15</inkml:trace>
  <inkml:trace contextRef="#ctx0" brushRef="#br0" timeOffset="38707.414">13760 6788 447 0,'0'0'118'0,"0"0"-76"16,0 0 8-16,0 0-1 16,0 0-14-16,0 0 21 15,-21-29-15-15,16 24 12 16,1 1-13-16,0 3-36 15,-2-1 14-15,0 2-8 16,0-1-5-16,-2 1 18 16,1 0-23-16,0 0-1 15,1 0 1-15,0 0 2 16,-1 0-2-16,-1 3-5 16,-1 2 5-16,-3 5-2 15,-3 0 2-15,-2 2 0 16,3 1-3-16,0-2 11 0,1 0-8 15,4 0 0-15,1-2 2 16,-2-1-9-16,2 4 7 16,1 0 0-16,-1 3 1 15,0 0-1-15,-1 2 0 16,-2 4-4-16,1 2 12 16,-1-1-9-16,4 1 1 15,-1-4 0-15,1 1-3 16,3 2 3-16,0 0 0 15,1 1-6-15,2 2 16 16,-2 0-11-16,1 2 1 16,1-1 0-16,-2-1 8 0,3 2-8 15,0-1 0 1,0 2-1-16,0-2-6 0,0-1 7 16,0 0 0-16,0 2 8 15,0-4-16-15,0-2 5 16,0-2 3-16,0-2 8 15,0 0-5-15,0-2-3 16,0-1 0-16,0 3 11 16,0-5-10-16,0 2-1 15,3 0 0-15,0-1-5 16,0 0 15-16,0 0-10 16,0 2 0-16,0-1 3 15,0-1-15-15,0 3 19 16,1-1-7-16,-2 3 0 0,2-3 8 15,-1 1-11-15,0-4 3 16,2 0 0-16,0 0-11 16,3-6 11-16,0 2 0 15,2 1 0-15,3 0 6 16,2-1-6-16,5 1 0 16,2-1 5-16,2-2 5 15,1 2-10-15,-1-1 0 16,-2-2-9-16,0 0 13 15,-2-1-4-15,3 0 4 16,-1-1-3-16,4-1-1 16,0 1 7-16,3-3-4 15,-2 0-3-15,-1 0 5 0,0 0-5 16,-4-9 0 0,2-3 0-16,-3 0-3 0,-2-2 3 15,-5-1 0-15,-1-4 9 16,0 0-2-16,-3 0-2 15,3-4-1-15,-3 3 0 16,1-1 6-16,1 1-5 16,-5 2-5-16,-2 2 5 15,1-1 8-15,-2-2-13 16,0-1 2-16,-1 1 0 16,-3-3 2-16,0 1-1 15,0-3-3-15,0-1 0 0,0-1 16 16,-1-1-17-1,-5 2 1-15,-1 2 0 16,-2-2 5-16,-5 1-5 0,2-1-4 16,-1 1-3-16,-2 2 14 15,0 1 8-15,-3 4-15 16,3-2 4-16,-3 0-2 16,1 2-2-16,-2 3-2 15,0 0-6-15,0 2 13 16,-5-2-6-16,-6-5 1 15,-3 2-1-15,0-4-23 16,2 1 24-16,4 3 0 16,3 3-3-16,5 1 9 0,-1 3-15 15,4 1 0 1,1 4 9-16,-3 0-18 0,5 2 19 16,-2 1-3-16,2 2 2 15,-1 0-14-15,-1 0 9 16,-3 0-9-16,-2 5-23 15,-2 6 36-15,-1 4-49 16,-3 3 19-16,0 3-5 16,-4 7-65-16,2 5 22 15,-5 1-103-15,-4-2-73 16</inkml:trace>
  <inkml:trace contextRef="#ctx0" brushRef="#br0" timeOffset="65413.274">5388 10461 293 0,'0'0'69'15,"0"0"-25"-15,0 0-23 16,0 0 35-16,0 0-31 16,0 0 49-16,0 0-8 15,0 0-43-15,-3-12-8 16,3 10 36-16,0 2-31 15,0 0 34-15,0 0-13 16,0 0-37-16,0 0 19 16,0 0-22-16,10-3 8 15,19-4-8-15,8 0 6 0,12-1 20 16,6 3-26 0,8 1 2-16,4-1 0 0,5 0-3 15,4 2-3-15,7 1 0 16,-2 1 6-16,4-2 4 15,6-2-7-15,10 2 0 16,7-5-4-16,2 2 11 16,2 1-12-16,-3-2 5 15,-6 2 0-15,-2-4 6 16,-7 1-6-16,-3-2 0 16,-2 1 0-16,-2-2 0 15,-3 2-1-15,-1 1-1 0,1-1 4 16,-5 1 9-1,3 2-11-15,-6-4 0 0,-11 3 22 16,-3 0-12-16,-7 2-10 16,-3 1 11-16,-1-2-2 15,-5 1 15-15,-3 2-19 16,-4-2-4-16,-6 2 5 16,-3 0-2-16,-5 3 5 15,-7-3-9-15,-5 3 7 16,1 0-7-16,-4 0 0 15,1 0 0-15,-1 0-6 16,-4 0 6-16,0 0 0 16,-1 0-3-16,-2-1 13 15,-3 1-15-15,3 0 5 16,-3 0 0-16,0 0 5 0,0 0-5 16,0 0-12-16,1 0-2 15,2 0-28-15,0 0 2 16,7 0-27-16,0 4-67 15,9-4 10-15,-4 0-252 16</inkml:trace>
  <inkml:trace contextRef="#ctx0" brushRef="#br0" timeOffset="71479.996">9882 9757 541 0,'0'0'20'0,"0"0"44"15,0 0-31-15,0 0-32 16,0 0 26-16,0 0-6 15,0 0-12-15,0 0 38 16,0-24-37-16,0 24-3 16,0 0-7-16,0 0-9 15,0 0 7-15,0 0-58 16,0 0-27-16,0 0-20 16,0-2-147-16</inkml:trace>
  <inkml:trace contextRef="#ctx0" brushRef="#br0" timeOffset="71756.873">9943 9584 182 0,'0'0'138'15,"0"0"-56"-15,0 0-61 16,0 0-18-16,0 0 34 16,0 0-17-16,5-23 5 15,-5 23-25-15,0 0 17 0,0 0-36 16,0 0 19 0,0 0-32-16,0 0-18 0,0 0-57 15,0 3 35-15,0 4 30 16</inkml:trace>
  <inkml:trace contextRef="#ctx0" brushRef="#br0" timeOffset="72357.678">9943 9584 304 0,'5'-10'72'0,"-5"6"-42"16,0-1-30-1,0 1 13-15,0-1 47 0,0 0-26 16,0 3 2-16,0-1 2 16,0 1 3-16,0-2-32 15,0 1 64-15,0 1-43 16,0-1-1-16,0 0 2 16,0 0-20-16,0 2 14 15,0 1-25-15,0 0 3 16,0 0 17-16,0 0-17 15,0 0-3-15,0 0 0 16,-9 8-1-16,-12 12-7 16,-12 8 8-16,-13 6 0 0,-8 4 1 15,-9 2 1 1,-8-1-2-16,1-2 15 0,6-5-13 16,10-3-2-16,17-10-1 15,14-4 1-15,13-4-1 16,4-3 1-16,6-1-9 15,0-2 8-15,0 3 1 16,0-4 2-16,0 0-2 16,0-1 0-16,10 2-10 15,6-2 10-15,3-1 0 16,6 1 11-16,5-2-6 16,6-1 15-16,5 0-20 15,1 0 7-15,3 0 14 16,4-1-21-16,2-7 0 0,-5 3 5 15,-1 1 1-15,-8 0-7 16,-3 3 1-16,-2-1 0 16,-8 2-6-16,-3 0 6 15,-7 0-66-15,-3 0-10 16,-7 5-39-16,-4 9-36 16,-10 8-13-16</inkml:trace>
  <inkml:trace contextRef="#ctx0" brushRef="#br0" timeOffset="72613.01">9661 10335 424 0,'0'0'98'0,"0"0"-72"0,0 0 30 15,0 0-7-15,0 0 1 16,0 0 9-16,0 0-50 15,6 0 3-15,13 0 13 16,7-7 19-16,13-5 22 16,-1-5-66-16,7 0 0 15,0 0 11-15,0 3-10 16,2-1-1-16,4 5-59 0,-4-1-96 16,-3-3-40-1</inkml:trace>
  <inkml:trace contextRef="#ctx0" brushRef="#br0" timeOffset="73069.563">10608 9656 587 0,'0'0'77'16,"0"0"-42"-16,0 0-35 15,0 0 0-15,0 0 22 16,0 0-22-16,4 20 0 16,4 10 13-16,3 7 48 15,-4 6 8-15,-1 3-45 16,0-2-5-16,-1 2 25 16,2-3-44-16,-1-1 15 15,2-2 1-15,-2-3-12 16,4-6 5-16,-3-4-9 0,1-5 0 15,4-5-5-15,3-5 5 16,8-6-79-16,10-6-12 16,8-1-72-16,1-21-262 15</inkml:trace>
  <inkml:trace contextRef="#ctx0" brushRef="#br0" timeOffset="73521.005">11169 10000 588 0,'0'0'128'16,"0"0"-75"-16,0 0-33 16,0 0 31-16,0 0 42 15,0 0-56-15,-64-39-5 0,46 39 4 16,-4 3-36-16,-2 11 0 16,4 2-1-16,2 4 5 15,9 3-5-15,6 0 1 16,3 4-3-16,0-1-4 15,19-2 7-15,4-4 0 16,6-4 2-16,2-7 3 16,2-6-5-16,0-3 0 15,-2 0 17-15,0-12-5 16,-5-5-12-16,-2-7 0 16,-6-1 2-16,-7-1-2 15,-5-4-1-15,-6 0-2 0,0 3-4 16,-14 0 5-1,-4 4 2-15,-2 7-1 0,1 5-11 16,-2 5 13-16,1 3-12 16,0 3 10-16,2 0-5 15,-1 0 6-15,5 4 0 16,3 6 1-16,1-2-18 16,2 3-14-16,4-1-21 15,4 1-34-15,0-1-48 16,11-4 18-16,14-6-71 15</inkml:trace>
  <inkml:trace contextRef="#ctx0" brushRef="#br0" timeOffset="74003.17">11618 9915 401 0,'0'0'34'0,"0"0"-21"16,0 0 0-16,0 0 18 16,0 0 1-16,0 0-3 15,0-29-15-15,0 26 34 16,-4 1 9-16,-7 2-32 0,-5 0 24 15,-1 0-43-15,-3 0 9 16,0 0 21-16,5 0-31 16,4 0 5-16,4 0-10 15,5 0 16-15,2 0-25 16,0 0 9-16,0 0-5 16,0 7 2-16,0 2-17 15,0 5 11-15,0 6 9 16,2 0 0-16,3 4-3 15,1 1 3-15,-2-2 0 16,-1-3 11-16,3-1-10 16,2-5 4-16,-2-4-5 15,4-4 0-15,0-3 8 16,0-3-1-16,6 0-14 0,2 0-3 16,-2-9-79-16,3-8-37 15,-5-1-159-15</inkml:trace>
  <inkml:trace contextRef="#ctx0" brushRef="#br0" timeOffset="74424.609">11555 9736 577 0,'0'0'43'0,"0"0"70"15,0 0-77-15,0 0 13 16,0 0 42-16,0 0-47 16,-16-20-11-16,16 20-33 15,-4 0 4-15,4 5-30 16,-2 17 19-16,-1 4 7 15,3 11 9-15,0 1-6 16,0 3 24-16,0 4-7 16,0 5-19-16,0-2 38 15,2 0-31-15,1 1-8 16,5-8 9-16,-3 0-6 0,0-5 16 16,1-5-19-1,-2-8 0-15,3-6 3 0,-1-5-3 16,0-8 0-16,2-3-1 15,4-1-81-15,-2-17-64 16,-1-16-169-16</inkml:trace>
  <inkml:trace contextRef="#ctx0" brushRef="#br0" timeOffset="75343.529">12154 10186 556 0,'0'0'60'15,"0"0"-19"-15,0 0 23 0,0 0 83 16,0 0-23-16,0 0-74 16,-21-8 11-16,15-5-52 15,0-1-3-15,1-2 24 16,4-4-28-16,-2-5-1 15,3-1-1-15,0-2 0 16,0-1-7-16,0 3 7 16,4 1-19-16,7 3 14 15,-1 5-11-15,4 5 10 16,-1 2-7-16,1 5 1 16,4 3 5-16,-1 2-7 15,1 0-7-15,3 0 20 16,-3 0 1-16,2 9-11 0,-3 4 8 15,-2 4 3-15,0 3-9 16,-4 1 9-16,-4 1 0 16,0 2-2-16,-4 2 6 15,-3-4-5-15,0 2 1 16,0 0 0-16,0-4 11 16,0-1-4-16,-4-4 0 15,1-3 7-15,-3-3-11 16,5-4-1-16,1-5-2 15,0 0 0-15,0 0 12 16,0 0-12-16,0 0 2 16,0 0 26-16,0-8 6 15,0-9-20-15,8-5-14 16,6-1-10-16,-2-1 5 0,2 3-10 16,0 3 5-16,0 6 5 15,-2 3-12-15,-5 4 13 16,2 0 1-16,-3 5-15 15,-2 0 13-15,3 0 5 16,1 0-13-16,0 0 2 16,-1 11 9-16,2 0 2 15,1 3-5-15,0 1 15 16,0 3-21-16,0 2 11 16,-1-3 0-16,1 0 7 0,0-1-7 15,-1-2 2 1,0-3-12-16,0 0 22 0,3-5-20 15,-2-1 8-15,3-2 0 16,1-3 16-16,7 0-9 16,5 0-5-16,3-13-2 15,1-1-85-15,-6-3-89 16,-6-2-138-16</inkml:trace>
  <inkml:trace contextRef="#ctx0" brushRef="#br0" timeOffset="82860.582">11171 9322 244 0,'0'0'7'16,"0"0"-7"-16,0 0-7 0,0 0-11 16,0 0 11-16,0 0-2 15,0 0-1-15,10-39 10 16,-8 38-1-16,-2 0 1 16,0 1-82-16</inkml:trace>
  <inkml:trace contextRef="#ctx0" brushRef="#br0" timeOffset="84923.088">11696 8973 239 0,'0'0'12'15,"0"0"-5"-15,0 0 66 16,0 0-38-16,0 0 7 15,0 0 26-15,6-14-48 16,-6 14 24-16,0 0-17 16,0 0-25-16,0 0 14 0,0 0-16 15,0 0 0-15,0 0-10 16,0 0 30-16,0 0-41 16,0 7 21-16,0 8 0 15,-3 6 0-15,-5 3 3 16,-1 6-3-16,2 1 16 15,-2 3-10-15,6-1 5 16,-3-5-11-16,3-3 0 16,2-5 11-16,-1-4-11 15,2-2 0-15,0-7-1 16,0 2 6-16,0-7-9 16,0-1 4-16,0-1 0 15,0 0 6-15,-1 0-6 16,-1 0-17-16,-7 2 15 15,-10 2-45-15,-11 2-11 0,-10 0-35 16,-6-3-107-16</inkml:trace>
  <inkml:trace contextRef="#ctx0" brushRef="#br0" timeOffset="85396.954">11309 9182 269 0,'0'0'144'0,"0"0"-84"16,0 0-57-16,0 0 55 0,0 0-39 16,0 0-2-16,0-14 1 15,0 14-4-15,0 0-28 16,0 0 14-16,2 1 0 16,1 11-18-16,5 8 15 15,0 6 3-15,3 4-1 16,3 1 10-16,3 3 5 15,4-3-14-15,-1-1 3 16,2-2 21-16,-2-3-24 16,3-3 2-16,0-2-2 15,-1-4 12-15,0-4-8 16,-2-3-4-16,-3-6 0 16,1-3 8-16,2 0-8 15,2 0 0-15,5-15 27 0,6-9-23 16,0-3 15-16,-2-5-19 15,-4 0 9-15,-7 0-15 16,-4 3 6-16,-6 1 0 16,-3 5 7-16,-2 5-2 15,-2 4-5-15,-2 5 0 16,1 6 0-16,-1-1-8 16,-1 3-3-16,2-1-35 15,-1 2-6-15,7 0-104 16,2 0-22-16,4 0 6 15</inkml:trace>
  <inkml:trace contextRef="#ctx0" brushRef="#br0" timeOffset="95863.237">18726 11681 320 0,'0'0'101'16,"0"0"-64"-16,0 0-25 15,0 0 16-15,0 0-18 16,0 0 3-16,0 0 55 16,0 0-51-16,-3 0-2 15,1 0-15-15,2 0 4 16,-1 0 13-16,1 0-14 0,-2 0 3 16,1 0-2-16,-1-2 1 15,1 2-5-15,-2 0 0 16,-2-3 3-16,-2 3-4 15,-2 0 1-15,-2 0 0 16,0 0 0-16,2 0 0 16,1 0 0-16,0 0-2 15,1 0 5-15,3 0-3 16,1 0 0-16,0 0 0 16,0 0-7-16,0 0 7 15,-2 0 0-15,1 0-1 16,-1 0 9-16,4 0-16 0,1 0 8 15,0 0 0-15,0 0 0 16,0 0 8-16,0 0-8 16,0 0 8-16,0 0-4 15,13 0-1-15,5 0-3 16,6 0 0-16,-2 0 14 16,-1-3-14-16,-3 2 4 15,0 0-7-15,-1 1 7 16,-3-2-4-16,-3 2 0 15,-5 0 4-15,-3 0-8 16,-1 0 4-16,-2 0 0 16,0-1-1-16,0 1 5 15,0 0-17-15,0 0 13 16,2 0-67-16,1-3 20 16,0-3-100-16,-3-9-219 15</inkml:trace>
  <inkml:trace contextRef="#ctx0" brushRef="#br0" timeOffset="101506.639">5355 11861 118 0,'0'0'138'15,"0"0"-128"-15,0 0 9 16,0 0 74-16,0 0-43 15,0 0-13-15,0 0-4 0,0 0-6 16,-44-8 42-16,44 6-69 16,0 0-11-16,17 0 11 15,10-4 0-15,13-1 2 16,11-2-5-16,15-2 11 16,11 2 3-16,10 1-11 15,10 5 6-15,10 0 2 16,7 0-7-16,12 2 1 15,11-1-2-15,5-3 0 16,5-1-14-16,-2-4 14 16,-12 0 0-16,-12-4 4 0,-18 1 9 15,-15 2-16 1,-18-1 3-16,-10-2 0 0,-14 3 2 16,-6-1 1-16,-9 2-3 15,-4 1 16-15,-8 3-14 16,0 1 12-16,-6 0-14 15,-4 1 0-15,-3 1 22 16,-5 0-22-16,-1 3 7 16,0-1-3-16,0 1 5 15,0-3-11-15,0 3 2 16,2-3-3-16,8 3-10 16,11-5-18-16,14 0-18 15,9-7-18-15,6-6-96 16</inkml:trace>
  <inkml:trace contextRef="#ctx0" brushRef="#br0" timeOffset="105943.458">14919 11732 350 0,'0'0'18'0,"0"0"-5"15,0 0-26 1,0 0 30-16,0 0-6 0,0 0 16 16,0 0-23-16,0 3 44 15,0-3-28-15,0 0-20 16,0 0 8-16,0 0 7 15,0 0 2-15,0 0-7 16,0 0-8-16,0 0 67 16,0 0-57-16,0 0 4 15,0 1 7-15,0-1-17 16,0 0-6-16,0 0 0 16,0 0 2-16,0 0 2 15,0 0-4-15,0 0 0 16,0 0-7-16,3 0 20 15,0 0-6-15,3 0-7 0,2-2 0 16,2-5-10-16,2 2 10 16,0-1 0-16,3 0-2 15,-1 1 16-15,5 2-21 16,1-1 7-16,3 2 0 16,2-1-14-16,2 3 14 15,3-3 0-15,1 3 7 16,2 0 1-16,0-1-8 15,-2 1 0-15,0 0 0 16,1 0-14-16,0 0 14 16,0 0 0-16,1 0-1 15,-6 0 13-15,3 0-15 0,-1 0 3 16,1-1 0 0,3-5 8-16,0-3-8 0,-1 4 0 15,1-1 16-15,-2-1-14 16,1 2 19-16,1-1-21 15,-2 2 0-15,-1-1 21 16,-2 3-21-16,1 1 0 16,-3-1 10-16,3 1-7 15,2 1 11-15,-1 0-14 16,4 0 0-16,-1 0 6 16,0 0-6-16,-1 0 0 15,0 1 1-15,-2 2 4 16,0-1 8-16,1-2-13 0,0 0 1 15,2 0 26 1,1 0-22-16,-3 0-1 0,2 0 12 16,-3 0-8-16,0 0 7 15,0-2-15-15,-4-2 5 16,-1 0 2-16,-4 1-7 16,-2-1 0-16,-3 4 18 15,-1-3-11-15,0 3-13 16,-2 0 6-16,-3-2 0 15,-1 1 3-15,-3-1-3 16,1 1 0-16,-3-2 4 16,2 2 6-16,-1-3-5 15,-2 4-4-15,0-3-1 16,-3 3 39-16,0-3-38 0,0 1 2 16,0 1 12-16,0-1-12 15,0 2 5-15,0-1-8 16,0 1 0-16,2 0-4 15,-1 0 4-15,6-4-13 16,2 1-5-16,5 1-69 16,-2 1-45-16,-5-2-101 15</inkml:trace>
  <inkml:trace contextRef="#ctx0" brushRef="#br0" timeOffset="108878.382">18753 11740 239 0,'0'0'4'0,"0"0"8"16,0 0-10-16,0 0 101 16,0 0-103-16,0 0 0 15,0 0 31-15,-19 0 17 16,19 0-4-16,0 0-41 15,0 0-1-15,0 0 58 0,0 0-57 16,0 0 8-16,0 0 22 16,0 0-21-16,0 0-1 15,0 0-11-15,0 0 0 16,0 0 0-16,0 0 0 16,0 0 0-16,0 0-7 15,0 0 25-15,0 0-27 16,0 0 9-16,0 0 0 15,0 0-9-15,0 0 16 16,0 0-7-16,0 0 0 16,3 0 4-16,10 0 4 15,4 0-8-15,4 0 0 0,6 0 0 16,5 0 7-16,6 0-7 16,8 0 0-16,7-3 14 15,5 2-16-15,0-3 2 16,-6 1 0-16,1-1-4 15,2-2 16-15,-3 2-9 16,0-1-3-16,-1 0 12 16,-2 5-9-16,-3-3-3 15,0 3 0-15,-2-1 9 16,-1-1-9-16,0 2 0 16,-2-1-4-16,0-1 12 15,-2 2-3-15,-2 0-5 16,1 0 1-16,-4 0-10 15,-3 0 19-15,-4 0-10 16,-1 0 0-16,-1 0 11 0,-1 2-13 16,-1 1 2-16,-1 0 0 15,-3-2 22-15,-3-1-16 16,2 3 10-16,-3-3-6 16,0 0-7-16,1 0 21 15,-1 0-24-15,1 0 2 16,-1 0 6-16,-1 0-8 15,-4-3 0-15,0 3-1 16,-3-1 13-16,-3 1-12 16,-2 0 0-16,-2-2 5 15,0 2-20-15,0 0 15 16,0-1 0-16,0 1-2 0,0 0-34 16,0 0-14-16,0 0-59 15,-3-3-131-15</inkml:trace>
  <inkml:trace contextRef="#ctx0" brushRef="#br0" timeOffset="109702.025">18681 11822 440 0,'0'0'33'16,"0"0"-18"-16,0 0 4 16,0 0-19-16,0 0 0 15,0 0 12-15,23 9-7 16,-4-9 36-16,3 0-41 16,5 0 0-16,4 0 49 15,7 0-43-15,7 0 3 16,5-3 11-16,4 0-16 0,1 0 14 15,-2 0-18 1,0 2 0-16,1-1 24 0,2 2-5 16,1 0-19-16,1 0 19 15,-2 0-15-15,-2 0 12 16,-3 0-16-16,-3 0 5 16,-6 0 1-16,1 0-2 15,-5 0-4-15,-6 0 7 16,-4 0 4-16,-1-2-8 15,-5 2-3-15,2 0 0 16,-1 0 33-16,-5 0-33 16,-2 0 0-16,-2 0-1 15,-1 0 5-15,-4 0 11 16,-2 0-15-16,0 0 11 0,0 0 15 16,0-2-17-16,-1 1-9 15,-3 0 4-15,0 1-3 16,-3 0 7-16,0 0-8 15,0-2 0-15,0 1-3 16,0 1 3-16,0 0-15 16,0 0-37-16,0 0-75 15,0 0-112-15</inkml:trace>
  <inkml:trace contextRef="#ctx0" brushRef="#br0" timeOffset="112770.123">21032 8070 547 0,'0'0'55'0,"0"0"27"16,0 0-63-16,0 0 25 15,0 0 13-15,0 0-8 16,0 0 75-16,0-45-87 15,0 38 3-15,0-2 23 16,0-2-49-16,0-6 24 16,0-6-38-16,0-2 11 0,17-6-22 15,7-3 16-15,6-3-5 16,3 2 0-16,1 3-3 16,-4 8-5-16,-3 5 5 15,-6 8-8-15,-8 7-8 16,-7 4 19-16,-1 0-16 15,-2 4-18-15,5 18 4 16,2 7 23-16,-4 5 3 16,-2 0 4-16,-2-6 2 15,-2-8 1-15,0-8-3 16,0-6 0-16,1-4 13 0,1-2-22 16,-1 0 9-16,2 0 0 15,-2 0-7-15,2 0 12 16,2 0-5-16,1 0 0 15,-2-2 6-15,0 2-12 16,0 0 6-16,5 0-12 16,3 7-6-16,7 11 18 15,5 4 0-15,0 0-2 16,3 3 9-16,-3-5-11 16,-1-1 4-16,1-4 0 15,0-4-23-15,5-7-8 16,4-4-132-16,-1-13-75 15</inkml:trace>
  <inkml:trace contextRef="#ctx0" brushRef="#br0" timeOffset="112989.492">21942 7788 641 0,'0'0'172'16,"0"0"-150"-16,0 0-22 15,0 0-18-15,0 0 18 16,94-36-14-16,-51 36-18 0,2 0-116 16,-7 0-5-1</inkml:trace>
  <inkml:trace contextRef="#ctx0" brushRef="#br0" timeOffset="113181.427">21998 8129 338 0,'0'0'303'0,"0"0"-303"15,0 0 0-15,0 0 56 16,0 0-38-16,94 6 7 15,-64-6-25-15,3-7 0 16,4-4-10-16,-3-8-81 16,-2-5-126-16</inkml:trace>
  <inkml:trace contextRef="#ctx0" brushRef="#br0" timeOffset="113609.735">23047 7546 454 0,'0'0'52'0,"0"0"-52"15,0 0-1-15,0 0-4 16,0 0-17-16,0 0-35 16,-37 10-51-16</inkml:trace>
  <inkml:trace contextRef="#ctx0" brushRef="#br1" timeOffset="121270.761">18603 11671 520 0,'0'0'83'0,"0"0"-66"16,0 0-13-16,0 0 51 15,0 0 28-15,118-2-42 16,-65 2-18-16,4 0-21 15,3 0 25-15,1 0 15 16,-1 0-39-16,1 0 38 16,-3 0-41-16,-4-4 7 0,0-1 2 15,-4-3-7-15,-2 0 2 16,-2 1-4-16,-3 2-13 16,-4 1 4-16,-7 1-55 15,-11 3-24-15,-10 0-29 16,-11 5-74-16,-2 9-46 15</inkml:trace>
  <inkml:trace contextRef="#ctx0" brushRef="#br1" timeOffset="121497.674">19120 11903 441 0,'0'0'118'0,"0"0"-92"16,0 0-19-16,0 0-7 15,0 0 53-15,0 0 50 16,25 13-64-16,18-13 3 16,14 0 2-16,10 0-44 15,1-3 16-15,1-1-16 16,-2 4-14-16,-1 0 11 16,-8 0-107-16,-6 0-25 15,-10 0-167-15</inkml:trace>
  <inkml:trace contextRef="#ctx0" brushRef="#br1" timeOffset="122884.489">21069 8206 548 0,'0'0'95'0,"0"0"-87"16,0 0-8-16,0 0 61 15,0 0-21-15,0 0 17 16,-14-41-33-16,8 24-14 16,0 0 31-16,-2 0-28 15,3 0-8-15,2-2 5 16,3-1-6-16,0-2 9 16,0-3-13-16,9-5 0 15,10 1-1-15,5 0 1 0,6 3 0 16,1 3-8-16,-1 5 29 15,0 5-29-15,-3 3 8 16,-3 4 0-16,-3 3-5 16,0 3 5-16,-2 0 0 15,-1 3-10-15,0 11 11 16,-5 8-12-16,-1 5 11 16,-6 8 0-16,-4 5-11 15,-2 1 19-15,0-2-8 16,-8-6 14-16,-2-9-6 15,4-9-4-15,3-8-4 16,0-7 0-16,3 0 18 16,0 0-9-16,0 0 0 0,6-12 44 15,18-13-46-15,7-8 6 16,5 2-13-16,-6 7 0 16,-7 11-15-16,-12 6 15 15,-7 7-5-15,1 0 5 16,1 10-14-16,4 9 6 15,2 5 4-15,1 0 4 16,1-2-4-16,1-3 4 16,-2-5 0-16,4-4-4 15,-3-3 15-15,6-7-1 16,5 0-10-16,8-4 0 16,6-13-11-16,7-9 5 0,1-8-116 15,-3-4-57 1,-7-6-212-16</inkml:trace>
  <inkml:trace contextRef="#ctx0" brushRef="#br1" timeOffset="123109.545">21989 7782 582 0,'0'0'83'15,"0"0"-74"-15,0 0 25 16,0 0-6-16,0 0 0 0,0 0-12 16,75-4-15-1,-28 4-2-15,0 0 1 0,-1 0-20 16,-9 1-38-16,-11 10-48 16,-16 2-154-16</inkml:trace>
  <inkml:trace contextRef="#ctx0" brushRef="#br1" timeOffset="123304.118">22017 8097 288 0,'0'0'101'0,"0"0"-41"16,0 0 51-16,0 0-40 0,0 0-20 16,0 0 30-1,85 25-49-15,-56-23 18 0,2 0-50 16,3-2 3-16,4 0 4 15,2 0-7-15,4-2-64 16,-4-12-64-16,-3-6-273 16</inkml:trace>
  <inkml:trace contextRef="#ctx0" brushRef="#br1" timeOffset="123776.813">23078 7665 610 0,'0'0'47'0,"0"0"-33"16,0 0 0-16,-85-5-11 15,54 7 46-15,-2 13-45 16,0 4 28-16,3 3-29 15,6 2-3-15,7 0 13 16,8-2-13-16,7-3 0 16,2-5-3-16,2 1 13 15,20-1-6-15,8-1-4 16,6-1 0-16,-1-2 2 16,0 2 0-16,-2-1-2 0,-7 3 0 15,-5 3 2-15,-6-2-4 16,-5 1 2-16,-8 0 0 15,-2 1 7-15,0 2 1 16,0 1-1-16,-13-1 32 16,-4 1-24-16,-2-1 40 15,-3-1-39-15,0 0-16 16,-3 0 33-16,-3 4-25 16,-2-1-6-16,-5 0-2 15,-2 1-15-15,-3 0 5 16,-2-2-102-16,2-6-111 15,3-7-244-15</inkml:trace>
  <inkml:trace contextRef="#ctx0" brushRef="#br1" timeOffset="126242.87">21794 9140 614 0,'0'0'41'15,"0"0"-41"-15,0 0 34 16,0 0-24-16,0 0 17 16,0 0 8-16,-66-39-21 15,39 40 11-15,-5 16-25 16,-6 8 0-16,2 2 36 15,5 0-34-15,10-4 15 16,11 0-17-16,7-1 10 0,3 0-14 16,3 0 4-16,19-2 0 15,11 1 11-15,9 0-5 16,5 1 4-16,-2 2-10 16,-7-2-8-16,-9-1-7 15,-9 0 15-15,-8 0 0 16,-9 2-2-16,-3 1 2 15,-5 2 0-15,-19 0 6 16,-3-1 6-16,-1-1 19 16,3-7-17-16,7-3 1 15,9-5 14-15,6-3-22 16,3-4 2-16,0-2-9 0,0 0-15 16,15-12-34-1,16-15-260-15</inkml:trace>
  <inkml:trace contextRef="#ctx0" brushRef="#br1" timeOffset="126695.304">22176 9486 498 0,'0'0'249'0,"0"0"-139"15,0 0-57-15,0 0 58 16,0 0-42-16,0 0-11 15,-52-53-49-15,44 53 0 16,-1 0-13-16,-2 9 4 16,6 9 0-16,2 4-10 0,3 5 20 15,0-1-20-15,10-2 3 16,13-5-29-16,8-7 30 16,6-9-15-16,8-3 3 15,0 0 7-15,-2-9-26 16,-7-8 14-16,-11-3 16 15,-13 1 7-15,-7-1 5 16,-5-2-3-16,-3 3-1 16,-16 0 14-16,-3 2-14 15,-2 5 20-15,1 2-21 16,1 3 6-16,0 4 12 16,4 1-18-16,5-1 0 0,2 3 7 15,1 0-4-15,4 0-3 16,0 0 0-16,0 5-12 15,-2 4 6-15,4 3-77 16,1 6-38-16,3-1-21 16,0-3-31-16,7-5-104 15</inkml:trace>
  <inkml:trace contextRef="#ctx0" brushRef="#br1" timeOffset="127228.367">22825 9157 596 0,'0'0'122'0,"0"0"-113"15,0 0 70-15,0 0 39 16,0 0-61-16,0 0 7 15,-3-33-64-15,-2 33 7 16,-4 0-13-16,-7 8 6 16,-6 12 0-16,-3 4 0 15,-1 6 8-15,2-1 0 16,0 5-8-16,2 0 7 0,1-1 15 16,0 3-20-1,3-3 14-15,4-3-10 0,8 0 5 16,5-6-12-16,1 1 1 15,0-7 0-15,17-4 4 16,8-3-4-16,8-3 0 16,8-2-4-16,0-4-22 15,-3-1 11-15,-6-1-5 16,-13 0 2-16,-8 0 11 16,-6 0 7-16,-5 0 0 15,0 0 4-15,0-3-1 16,0-4 11-16,-11-3-14 15,0 3-2-15,-4 2-6 16,3 0 8-16,-6 3-9 16,-1 2 8-16,-2 0-35 0,2 0 7 15,4 0-19-15,-1 9-37 16,2 3-42-16,3-1-116 16</inkml:trace>
  <inkml:trace contextRef="#ctx0" brushRef="#br1" timeOffset="134681.168">21780 8947 461 0,'0'0'80'16,"0"0"-66"-16,0 0 28 0,0 0-17 16,0 0 48-16,0 0-50 15,0 0 9-15,0 0 57 16,5-61-81-16,-5 55-8 16,3 1 6-16,-3 4 1 15,0 1 34-15,0 0-36 16,0 0-5-16,0 0 10 15,0 0-6-15,0 0-2 16,0 0-2-16,0 0 0 16,-3 3-21-16,-8 10 21 15,-3 3 0-15,-5 9 7 16,0 0-2-16,-2 3 0 0,0 5-5 16,1 1 9-1,-3 4 0-15,4 1 3 0,1 4-12 16,3-3 11-16,4 0-4 15,7-1-1-15,1-2-6 16,3 0 2-16,0-2-4 16,9 1 2-16,10-2 0 15,4-4 8-15,-2 0-2 16,1-5-10-16,-1-8 4 16,-6-5 0-16,0-7 1 15,-2-5 1-15,2 0-2 16,5 0 10-16,2-7 2 15,2-6-11-15,1-1-1 16,-5 0 2-16,-3 3 2 16,-5 2-4-16,-1 1 0 0,-6 2 2 15,0 1 4-15,-2-2-2 16,-1-1-4-16,-2-2 4 16,3-1 3-16,0-1-7 15,-2-3 0-15,1-3-4 16,-2-2 12-16,0 2-10 15,0 0 2-15,0 4 0 16,-3 0-2-16,-8 5 2 16,-5 1 0-16,2 2-2 15,-8 3-1-15,2 3 3 16,0 0 0-16,-4 0 7 16,9 0-25-16,-3 6 16 0,6 2-7 15,2-5 4-15,4 3 1 16,0-3-12-16,0 2-13 15,3 3-20-15,-3-1-27 16,3 4-62-16,1-3-81 16</inkml:trace>
  <inkml:trace contextRef="#ctx0" brushRef="#br1" timeOffset="138968.778">5494 11523 258 0,'0'0'88'0,"0"0"-46"15,0 0-42-15,0 0 16 16,0 0-13-16,0 0 3 16,0-3 14-16,0 3-20 15,0 0 0-15,0 0 2 16,0 0 2-16,0-1-4 16,0 1 1-16,0-2 9 15,0 2-6-15,0 0 5 16,0 0-9-16,0 0 6 15,0 0-6-15,0 0 0 16,0 0-9-16,0 0 21 0,0 0-17 16,0 0 5-1,-6 0 0-15,0 0-13 0,3 0 24 16,0 0-11-16,3 0 30 16,0 0-30-16,0 0 37 15,0 0-37-15,0 0 0 16,0 0-7-16,0 0 18 15,0 0-11-15,0 0 0 16,0 0 10-16,0 0-21 16,-2 0 11-16,2 0 0 15,-4 0-1-15,-9 0-1 16,-6 6 2-16,0 4-82 0,0-3 82 16,16-4-2-16,1-3 2 15,2 3-9-15,-4-2 9 16,-5 5 0-16,-2-1-6 15,1 1 6-15,4-3 0 16,2-3 45-16,3 0-37 16,0 0 24-16,-1 0-19 15,2 0-2-15,0 0-6 16,0 0-5-16,0 0 15 16,0 0-30-16,0 0 19 15,0 0-4-15,0 0 5 16,0 0-2-16,0 0 1 15,0 0-4-15,0 0 5 0,0 0-13 16,0 0 8-16,0 0 0 16,0 0-8-16,0 0 8 15,0 0-1-15,3 0-9 16,5 0-9-16,4 0 19 16,9 0 0-16,6 0 0 15,7 0 4-15,3 0 2 16,5-2-3-16,-3 1-3 15,-2-1 0-15,-2 2 1 16,-1-2 7-16,-6 2-8 16,-1 0 0-16,-2-2 2 15,-1 2-3-15,-1 0 1 16,1 0 0-16,-2 0 2 16,-1 0-2-16,-2 0 0 0,2 0 6 15,0 0-6 1,1 0 0-16,1 0 0 0,-3 0 2 15,3-1-12-15,-4-2 10 16,5 0 0-16,1 0 8 16,1-2-8-16,-1 2-6 15,2-1 5-15,-3 2 2 16,1 1-2-16,-4-1 1 16,-6 2 0-16,-3 0-2 15,-6 0 5-15,-3 0-3 16,-2 0 0-16,2 0 6 15,-1 0-10-15,4 0 4 16,4 0 0-16,1 0-2 16,3 0 4-16,0 0-4 0,-2 0 1 15,-2 0 1-15,-1 0-11 16,-1 0 11-16,4 0 0 16,-3 0 9-16,0 0-9 15,1 0 0-15,-4 0-5 16,2 0 12-16,-4 2-17 15,-1-1 10-15,-1 1 0 16,-1-2 5-16,2 0-2 16,-3 0-6-16,0 0-3 15,0 0 6-15,0 0 1 16,0 0-1-16,0 0 9 0,1 0 1 16,-1 1-2-16,0-1 5 15,0 0-2-15,0 0-8 16,0 2 21-16,0-2-24 15,0 0 3-15,0 0 1 16,0 0 3-16,0 0-14 16,0 0 7-16,0 0 0 15,0 0 1-15,0 0-1 16,0 0 0-16,0 0-4 16,0 0 4-16,0 0 0 15,0 0-3-15,0 0 10 16,0 0-12-16,0 0 5 0,0 0 0 15,0 0-6-15,0 0 20 16,0 0-17 0,0 0 3-16,0 0-33 0,0 1 4 15,-1 5-43-15,-8 2-54 16,-5 0 7-16</inkml:trace>
  <inkml:trace contextRef="#ctx0" brushRef="#br1" timeOffset="143102.008">15759 10685 404 0,'0'0'104'16,"0"0"-77"-16,0 0-18 16,0 0-6-16,0 0 1 15,0 0-1-15,0 0 16 16,0 0-15-16,10-45 37 16,-5 34-39-16,2 0 10 15,2-1-8-15,3-4-2 16,3-2-2-16,0-3 8 15,7-2 9-15,-1-1-14 16,2 0-3-16,-1 1 0 16,-1 2 8-16,0 3-8 0,-2 5-1 15,0 2-15-15,-1 3 32 16,-1 5-23-16,-1 1 7 16,0 2 0-16,-3 0-3 15,0 0 3-15,-3 0 0 16,-1 0-4-16,-2 0 3 15,0 0-1-15,-3 0 2 16,-2 0 0-16,2 0-14 16,-1 0-6-16,1 0 2 15,4 0-27-15,-1 0-44 16,1 0 0-16,1-1-201 16</inkml:trace>
  <inkml:trace contextRef="#ctx0" brushRef="#br1" timeOffset="143787.133">16913 9997 542 0,'0'0'64'0,"0"0"-54"0,0 0 4 15,0 0-7-15,0 0 2 16,-87-3-6-16,52 20 11 15,-4 6 15-15,0 3-13 16,5 3-8-16,4 2 0 16,8 1-1-16,8-1 14 15,6 1-21-15,8-3 1 16,4-1-6-16,19-1 7 16,6-7-2-16,10-6 0 15,3-7-5-15,3-7-4 16,2 0-6-16,-6 0-14 15,-4-7 27-15,-15-2-24 16,-7-1-15-16,-9-2 40 16,-6 2 2-16,0-1-3 0,-3 0 2 15,-13-1 0-15,-1 3 6 16,-2 0-6-16,-1 5 0 16,3 3 2-16,4 1 7 15,8 0-15-15,3 0 6 16,2 5-117-16,0 8 74 15,12-5-28-15,13-8-236 16</inkml:trace>
  <inkml:trace contextRef="#ctx0" brushRef="#br1" timeOffset="144209.614">17380 10127 511 0,'0'0'57'0,"0"0"-33"15,0 0-12-15,0 0-7 16,0 0-5-16,0 0 15 16,-45 54-10-16,43-32-3 15,2 2-2-15,0 0 0 16,0-3-3-16,13-1 3 15,3-5 0-15,5-8-3 16,3-5-2-16,3-2-1 0,-3-2-1 16,-4-13 7-16,-2-3-17 15,-8-2 17-15,-4 0-2 16,-6 1-7-16,0-2 13 16,-4 2-18-16,-11 3 14 15,-5 4 0-15,-1 2 8 16,3 3 4-16,2 2-5 15,2 5 6-15,2 0 1 16,5 0-28-16,-1 7 5 16,4 3-33-16,4 5-7 15,0-1-26-15,3-4-31 16</inkml:trace>
  <inkml:trace contextRef="#ctx0" brushRef="#br1" timeOffset="144718.987">17887 9975 515 0,'0'0'112'0,"0"0"-102"16,0 0-9-16,0 0 19 15,0 0-19-15,0 0 4 16,-8 10-5-16,-1 2 0 16,2 5-13-16,-3 3 13 0,-5 3 0 15,0 2 27-15,-3-1-17 16,1 2 11-16,3-2 7 16,2-4-24-16,2 2 18 15,2-4-22-15,4 2 0 16,4 0-5-16,0-2 10 15,0 0-5-15,3 1 0 16,9-2 4-16,3-3-16 16,5-4 10-16,-2-5-24 15,2-5 24-15,-2 0-15 16,-4 0 10-16,-1 0 5 16,-3-9 4-16,-3-1-17 0,-4-3 15 15,-1-1 0-15,-2-3-6 16,0 3 14-16,-3 2-8 15,-6 0 0-15,-5 5 9 16,2 4-20-16,-5 3 11 16,5 0-22-16,-3 7-31 15,4 8-10-15,5 4-6 16,5-1-61-16</inkml:trace>
  <inkml:trace contextRef="#ctx0" brushRef="#br1" timeOffset="146240.335">18487 11520 493 0,'0'0'58'0,"0"0"-32"16,0 0-20-16,0 0 15 16,0 0 17-16,0 0-23 15,0 0 28-15,-1-3-43 16,1 3 4-16,0 0-11 15,1 0 11-15,11 0-5 16,6 0 2-16,6-3-1 16,7-1 30-16,0 1-30 0,1 0 0 15,-2 2 5-15,-7 1-3 16,-3 0-4-16,-8 0 0 16,-6 0 0-16,-3 0-4 15,-3 0 2-15,0 0 4 16,0 0 7-16,-8 0-7 15,-12 0 0-15,-7 0-3 16,-5 4 13-16,-2 0-10 16,7 2 0-16,-1-4 8 15,8 0-11-15,4 0 3 16,5 1 0-16,5 0-2 16,3-3 13-16,3 1-22 15,0-1 11-15,0 1-9 0,0 1 3 16,2-1-8-16,10 4 14 15,6-1-2-15,4 0 12 16,4-3-7-16,0-1-3 16,0 0 0-16,-2 0 10 15,1 0-10-15,-2-5-1 16,3 2-6-16,4 0-36 16,-2-1-40-16,2-6-99 15</inkml:trace>
  <inkml:trace contextRef="#ctx0" brushRef="#br1" timeOffset="150839.917">23467 10551 262 0,'0'0'94'16,"0"0"-35"-16,0 0 37 0,0 0-61 15,0 0 33-15,0 0 2 16,5-39-33-16,-5 31 31 16,0-1-30-16,0 4 6 15,0 2 4-15,0 0 0 16,-3 3-9-16,-6 0-26 15,-3 0-4-15,-9 0-8 16,-6 9 3-16,-7 9-4 16,-2 6 0-16,2 4 6 15,1 3-6-15,6 3 0 16,2 5 0-16,3 1-1 16,4 0 1-16,4 3 0 0,8-3-4 15,3-3 12 1,3-3-16-16,0-7 8 0,11-3 0 15,3-9-12-15,3-7 12 16,2-6-3-16,5-2-4 16,1 0 14-16,2-10-14 15,-6-4-2-15,-5-1 9 16,-8 2-13-16,-7-1 13 16,-1 4 0-16,0 0 0 15,-5-1 5-15,-12 4 1 16,-2 2-6-16,-5 2 0 15,3 2-10-15,5 1 10 16,4 0 0-16,9-1-1 0,3 1-40 16,0 0-34-16,4 0-95 15,23 0-8-15,8-5-27 16</inkml:trace>
  <inkml:trace contextRef="#ctx0" brushRef="#br1" timeOffset="151023.755">23556 10868 657 0,'0'0'74'15,"0"0"12"-15,0 0-7 16,0 0-42-16,0 0 1 0,0 0-37 16,0 0 6-16,0 0-14 15,0 0-67-15,0-1-74 16,11-5-17-16,6-5-420 15</inkml:trace>
  <inkml:trace contextRef="#ctx0" brushRef="#br1" timeOffset="151415.902">23940 10592 670 0,'0'0'62'0,"0"0"-8"16,0 0-35-16,0 0 3 0,0 0 72 15,0 0-86-15,0-5 1 16,0 11-9-16,0 11-7 16,3 8 7-16,-3 7 25 15,0 0-20-15,0 4 42 16,0-7-40-16,0 3 12 15,0-2-6-15,0-3-9 16,0 3 11-16,0 1-15 16,0-3 3-16,0-3-3 15,0-6 0-15,0-2 0 16,0-3-1-16,0-8 7 16,0 0-7-16,0-5 1 0,0-1-9 15,0 0-5-15,0 0-31 16,5 0-42-16,5 0-12 15,2-9-103-15,-6-9-298 16</inkml:trace>
  <inkml:trace contextRef="#ctx0" brushRef="#br1" timeOffset="155871.827">5894 11778 529 0,'0'0'57'15,"0"0"-1"-15,0 0-40 16,0 0 21-16,0 0 48 15,0 0-81-15,0 0 41 16,-24-46 4-16,19 44-47 0,2 2 23 16,3 0-19-1,-4 0 14-15,-1 0-20 0,-5 7 0 16,-8 16 0-16,-4 11 5 16,-8 13 2-16,6 8 13 15,0 1-20-15,5 0 0 16,7 0 10-16,10-5-10 15,2-3 0-15,3-5 2 16,18-8-2-16,3-11 0 16,3-9-6-16,4-9-22 15,4-6 25-15,0 0-6 16,-2-3-23-16,-5-11 15 16,-8 2-17-16,-7 1 26 15,-8-2 5-15,-5 1 3 16,0 0-9-16,-3 1 9 0,-12 2 0 15,-3 4 4-15,0 0 4 16,3 3-6-16,-1 2 21 16,5 0-15-16,2 0-8 15,3 0 0-15,5 0-28 16,1 3-2-16,0 4-69 16,13-1-18-16,15-6 3 15,10-2-162-15</inkml:trace>
  <inkml:trace contextRef="#ctx0" brushRef="#br1" timeOffset="156293.375">6337 12001 687 0,'0'0'25'0,"0"0"-15"15,0 0 7-15,-102-8 13 16,84 8 14-16,6 0 21 15,5 7-65-15,4 3 1 16,3 2-1-16,0 1-9 16,0 0 4-16,7 3 5 15,11-1 0-15,8-4-2 16,5-1 12-16,9-8-20 16,2-2 10-16,-3 0-25 15,-5-9 15-15,-6-4-8 0,-8 1-4 16,-11 0 11-1,-8 1 20-15,-1 0-9 0,-3-1 1 16,-13-2 0-16,-7 3 3 16,0 1-4-16,-4 2 0 15,0 4 11-15,4 1-2 16,0 3 7-16,5 0-5 16,4 0-11-16,4 0 9 15,2 4-9-15,4 9-20 16,4-1 19-16,0 5-101 15,18 0 27-15,11-6-87 16,6-6-108-16</inkml:trace>
  <inkml:trace contextRef="#ctx0" brushRef="#br1" timeOffset="156830.862">6815 11900 559 0,'0'0'96'16,"0"0"-70"-16,0 0 10 16,0 0 59-16,0 0-16 0,0 0-41 15,0-24-4 1,-3 24-33-16,-6 0 1 0,-7 15-2 15,2 5 0-15,-2 2 2 16,6 2-2-16,5-1-1 16,5-2-4-16,0 0 5 15,0-4 0-15,9-1-1 16,6-3-1-16,6-6-5 16,1-3 7-16,2-3 0 15,2-1 0-15,1 0 7 16,-1-2-12-16,-2-11 5 15,-5-1-3-15,-5-3-3 16,-6 0 6-16,-4 3 0 16,-4-2-2-16,0 2 7 0,-4 0-5 15,-10-1 0-15,-4 1 2 16,0 0-2-16,-3 1 0 16,1 1 2-16,1 2-4 15,3 1 2-15,1 6-3 16,6 1-1-16,2 2-2 15,-1 0-4-15,1 0 7 16,-2 10-37-16,3 4-20 16,6 3-14-16,0 1-17 15,8-4-36-15,11-7-92 16</inkml:trace>
  <inkml:trace contextRef="#ctx0" brushRef="#br1" timeOffset="157403.887">7318 12088 593 0,'0'0'86'0,"0"0"-49"0,0 0-35 15,0 0 82-15,0 0-51 16,0 0 6-16,-9-29-32 16,9 21 8-16,0 2-3 15,0 0 0-15,0 1-2 16,-1 2 17-16,-1 1-25 16,1 2 7-16,-1 0-18 15,1 0-3-15,-4 0-42 16,2 0-66-16,-3 3-40 15,-3 4 5-15</inkml:trace>
  <inkml:trace contextRef="#ctx0" brushRef="#br1" timeOffset="157862.941">7466 11742 503 0,'0'0'83'16,"0"0"-19"-16,0 0-48 15,0 0 29-15,0 0-19 0,0 0-14 16,0-6-1-1,0 6-11-15,0 4 0 0,0 11 32 16,0 5-23-16,-5 6 45 16,2 1-4-16,0 0-40 15,0 1 39-15,2-2-36 16,1 0-8-16,0-1 18 16,0 1-22-16,0-1 9 15,7-1-10-15,-1-4 5 16,4-2 4-16,-5-4-9 15,3-4 0-15,-4-3-4 16,-1-2 15-16,-1-4-11 0,-1-1 0 16,-1 0 4-16,3 0-6 15,-3 0 2-15,7 0-32 16,1-13-54-16,-1-5-121 16,-2-3-183-16</inkml:trace>
  <inkml:trace contextRef="#ctx0" brushRef="#br1" timeOffset="158811.403">8080 11768 581 0,'0'0'56'16,"0"0"-49"-16,0 0-7 15,0 0 0-15,0 0 26 16,0 0-9-16,-2 73 52 16,2-39-53-16,0-4 8 15,0 1 6-15,0-3-28 16,0-2 6-16,0-4-8 0,0-5-14 15,0-1 8-15,0-7-96 16,0-2 6-16,-1-6-22 16,-9-1-75-16</inkml:trace>
  <inkml:trace contextRef="#ctx0" brushRef="#br1" timeOffset="158992.093">8017 12045 463 0,'0'0'125'0,"0"0"-60"16,0 0 9-16,0 0 11 15,0 0 10-15,0 0-46 16,-4-14-39-16,10 9-3 16,9 1 0-16,9-4-9 0,0-1 2 15,8 2 0-15,-2-2-16 16,0 0-67-16,-2 1-49 16,-5-2-42-16,-2 0-288 15</inkml:trace>
  <inkml:trace contextRef="#ctx0" brushRef="#br1" timeOffset="159405.67">8471 11739 639 0,'0'0'69'0,"0"0"-67"16,0 0 102-1,0 0-57-15,0 0 0 0,0 0-18 16,-16-13-21-16,5 21-11 16,-1 9 3-16,-1 3 0 15,-3 6-1-15,9 2 1 16,-2 2 0-16,5 2-2 16,2 0 4-16,2-4 2 15,0-2-4-15,0-5 0 16,9-5-8-16,3-4 8 15,5-5 0-15,-3-4 0 16,3-3 8-16,0 0-16 0,-1 0 6 16,-4-7-17-16,-3-4 6 15,-3 2 10-15,-6-2 0 16,0 3-2-16,0 1 10 16,-3 3-14-16,-11 2 4 15,1 2-27-15,-5 0-1 16,0 8-53-16,6 7-26 15,5-3-60-15</inkml:trace>
  <inkml:trace contextRef="#ctx0" brushRef="#br1" timeOffset="160342.608">7337 12548 553 0,'0'0'85'0,"0"0"-82"15,0 0 0-15,0 0 35 16,0 0 1-16,0 0-7 16,0 19-32-16,0 1 8 0,0 11 24 15,0 5-3 1,0 6-8-16,0-2-11 0,0-1-2 15,0-6 19-15,0-2-27 16,0-4 0-16,0-7 10 16,0-6-10-16,5-3-2 15,11-6-56-15,5-5-65 16,3-6-46-16</inkml:trace>
  <inkml:trace contextRef="#ctx0" brushRef="#br1" timeOffset="160668.56">7906 12508 314 0,'0'0'239'16,"0"0"-183"-16,0 0-49 15,0 0 27-15,0 0-7 0,0 0-23 16,-68-41-4-1,60 39 0-15,2 2-85 0,-3 0-113 16</inkml:trace>
  <inkml:trace contextRef="#ctx0" brushRef="#br1" timeOffset="161226.94">7533 12505 478 0,'0'0'38'15,"0"0"-22"-15,0 0 8 16,0 0 41-16,0 0-8 15,0 0 17-15,16-27-66 16,-16 27 13-16,0 0 12 16,0 0-28-16,0 0 40 15,-4 0-18-15,-20 19-17 16,-9 5 21-16,-6 11-25 16,2 2 18-16,4 4 4 15,6-2-23-15,9 0 14 0,8-5-18 16,4-3 9-16,6 0-18 15,0-4 17-15,13-3-8 16,14-5-1-16,12-9 0 16,9-10 4-16,4 0-4 15,6-10 3-15,-4-10-8 16,-10-1-4-16,-11 0-13 16,-13 1 22-16,-10 3-24 15,-10 1 23-15,0 2 1 16,-12 1-5-16,-13 3-4 15,-6 3 7-15,-2 6 2 16,-3 1 0-16,6 0-14 16,5 0 8-16,14 0 6 0,8 3-9 15,3-2-47-15,3 3-142 16,23-4 140-16,8 0-70 16</inkml:trace>
  <inkml:trace contextRef="#ctx0" brushRef="#br1" timeOffset="161626.152">7977 12593 629 0,'0'0'86'0,"0"0"-30"15,0 0-21-15,0 0-17 16,0 0 74-16,0 0-66 0,-56-6-25 15,56 9-2-15,0 11-5 16,16 3 5-16,3-1 1 16,5-4 0-16,3-4 0 15,3-8 0-15,-2 0 0 16,-2 0-2-16,-5-10 6 16,-8-3-6-16,-1-3 2 15,-9 1 0-15,-3-1 3 16,0 0 0-16,-18 1 1 15,-4 2-4-15,-7 3 1 16,-1 6-1-16,0 3 0 0,6 1-4 16,4 0-6-16,4 0 14 15,8 4-8-15,5 2-2 16,3 3-114-16,0 4 58 16,8-3-37-16,12 0-27 15,10-6-65-15</inkml:trace>
  <inkml:trace contextRef="#ctx0" brushRef="#br1" timeOffset="162098.142">8442 12412 580 0,'0'0'106'0,"0"0"-90"15,0 0 31-15,0 0 41 16,0 0-15-16,0 0-17 16,5-26-56-16,-5 26 0 15,0 0-3-15,0 7 13 16,0 12-10-16,-14 7 8 16,3 3 0-16,-2 5 24 15,0 3-27-15,0 1-2 16,6 3 15-16,-1-4-15 15,5-6 9-15,3-2-12 16,0-8 4-16,0-4-6 16,12-6 2-16,6-3 0 0,4-7-5 15,2-1 10 1,-2 0-5-16,-1-9 0 0,-7-3-25 16,-1 0 16-16,-8 2 9 15,-5 2 0-15,0-1 11 16,0 2-10-16,-8 0-1 15,-7 2 0-15,0 2 8 16,0 1-19-16,5 2 11 16,4 0-2-16,3 0-4 15,3 0-85-15,0-1-58 16,6-3-69-16,11-6-114 16</inkml:trace>
  <inkml:trace contextRef="#ctx0" brushRef="#br1" timeOffset="162317.031">8754 12604 365 0,'0'0'406'15,"0"0"-334"-15,0 0-46 16,0 0 2-16,0 0 1 15,0 0-26-15,-9-48-3 16,12 46-5-16,6 2-127 0,0 0-33 16,-4 0-319-16</inkml:trace>
  <inkml:trace contextRef="#ctx0" brushRef="#br1" timeOffset="163372.14">7697 11735 449 0,'0'0'37'16,"0"0"-17"-16,0 0 18 15,0 0 39-15,0 0-59 16,0 0 15-16,0-80 24 0,0 72-21 16,-5 3 20-16,1 3-9 15,-5 2-10-15,-3 0-26 16,-7 3-3-16,-2 14-12 16,-6 5 4-16,0 6 0 15,6-1 6-15,-1 7-6 16,4 0 0-16,-1 1 7 15,3 2 9-15,3 0 2 16,7-4-18-16,6 0 2 16,0-3 3-16,0-1-4 15,18-4-1-15,6-4 10 16,3-5 1-16,8-3-11 16,3-6 0-16,1-5 0 0,-3-2 0 15,-11 0 0 1,-4 0-1-16,-12 0-11 0,-3 0 7 15,-5 0 1-15,-1 0-2 16,0 0 6-16,0 0 7 16,0 0-7-16,-12 0-11 15,-4 0 5-15,2 0-22 16,-1 0 5-16,2 0-48 16,8 3-57-16,3 8 16 15,2-2-97-15</inkml:trace>
  <inkml:trace contextRef="#ctx0" brushRef="#br1" timeOffset="164189.819">8853 12529 614 0,'0'0'88'0,"0"0"-48"16,0 0-30-16,0 0 47 15,0 0-37-15,0 0-20 16,-12 0-3-16,12-1-111 16,9-6-63-16,5 1-126 0</inkml:trace>
  <inkml:trace contextRef="#ctx0" brushRef="#br1" timeOffset="164690.927">9369 12243 684 0,'0'0'42'0,"0"0"21"0,0 0-2 15,0 0-28-15,0 0 44 16,0 0-34-16,-21-19-22 15,15 19 3-15,-4 0-20 16,-6 3-4-16,0 8 0 16,-5 8 0-16,-2 3 5 15,3 4-5-15,-1 6 1 16,2 2 21-16,5 1-19 16,4 0 19-16,3 1-22 15,5-2 0-15,2-2 14 16,0-5-14-16,10-7 0 15,5-5-8-15,8-8 20 16,5-4-12-16,5-3 0 16,3 0 0-16,-2-7-1 0,-4-5 1 15,-8 4-17-15,-9 1 9 16,-5 5-1-16,-8-1 9 16,0 3 0-16,0-5 7 15,0 4-9-15,-8-2 2 16,0 2-9-16,0 1-5 15,1 0-1-15,-2 0-53 16,4 0-11-16,1 5-50 16,2 3-25-16,2-1-70 15</inkml:trace>
  <inkml:trace contextRef="#ctx0" brushRef="#br1" timeOffset="166058.027">15431 12028 258 0,'0'0'86'15,"0"0"-32"-15,0 0-25 16,0 0 43-16,0 0-18 16,0 0 0-16,-2 0-6 15,2 0-30-15,-1 0 21 16,1 0-33-16,0 0 6 15,0 0-24-15,0 0 8 16,0 0-64-16,0 0-87 0,0 0-15 16</inkml:trace>
  <inkml:trace contextRef="#ctx0" brushRef="#br1" timeOffset="166454.032">15547 11976 494 0,'0'0'79'0,"0"0"-71"15,0 0-8-15,0 0 26 16,0 0-25-16,0 0 1 16,-18-12-2-16,17 12-38 0,-1 0-55 15,1 0-131-15</inkml:trace>
  <inkml:trace contextRef="#ctx0" brushRef="#br1" timeOffset="166986.96">15547 11976 554 0,'73'-93'49'0,"-73"89"-10"16,0 0 12-16,-1-2-3 16,-5 6 76-16,-6 0-77 15,0 0-38-15,-10 0 0 16,-8 12-1-16,-6 11-4 16,3 6-4-16,-1 2 1 15,4 2 10-15,6 1-2 16,7 1-9-16,7-1 6 15,9-2 0-15,1-2-3 16,1-3-3-16,17-6 0 0,1-4-4 16,5-4 4-1,2-7 0-15,0-6-10 0,1 0 2 16,-5 0 4-16,-6-3-6 16,-3-5-1-16,-7 0-1 15,-6-1 12-15,0 2 0 16,0 0 0-16,-9 1 6 15,-6 2-7-15,-4 3 1 16,2 1 0-16,1 0-13 16,5 0 13-16,5 0-3 15,6 0 1-15,0 0-93 16,0 5 0-16,8 1 20 16,16-6-71-16,6 0-116 15</inkml:trace>
  <inkml:trace contextRef="#ctx0" brushRef="#br1" timeOffset="186039.796">15791 11884 336 0,'0'0'15'0,"0"0"25"15,0 0-36-15,0 0 16 16,0 0 11-16,0 0-9 16,0 0-2-16,-3-46 13 15,3 37-27-15,0 1 50 16,0 1-32-16,0 3-10 15,0 2 39-15,0 2-20 16,0 0 8-16,0 0-28 0,0 0-5 16,0 0-13-16,2 0 5 15,-2 0-6-15,2 6 2 16,5 9 8-16,-2 2 19 16,2 0-23-16,0 3 0 15,-3 0 45-15,3 0-36 16,-4 4 12-16,3 4 14 15,-3 2-21-15,2-1 22 16,0 3-26-16,-2 0-7 16,2 0 29-16,-2-2-26 15,1-3-6-15,2-7 3 16,0 0 11-16,-1-6-13 16,-1-4-1-16,1-3 0 0,-2-4-13 15,-2-2 13-15,1-1-41 16,2 0 21-16,7 0-37 15,5-12-50-15,2-12-154 16</inkml:trace>
  <inkml:trace contextRef="#ctx0" brushRef="#br1" timeOffset="186550.136">16329 11833 410 0,'0'0'83'15,"0"0"4"-15,0 0-29 16,0 0-6-16,0 0-16 16,0 0 9-16,8-12-45 15,-8 12 7-15,0 2-6 16,-11 13 6-16,-1 7 34 15,-6 2-14-15,0 6-24 16,2 0 49-16,-2 2-42 16,6 3 8-16,1-4 3 15,2 2-17-15,3-3 15 0,5 0-19 16,1-3 2 0,0-2 10-16,1-5-12 0,13-1 0 15,-2-4-10 1,2-6 23-16,3-4-13 0,-1-3 0 15,-1-2-12-15,0 0-10 16,-6 0 20-16,-3-2-6 16,-3-3 1-16,-3 1 5 15,0-2 0-15,0 1-9 16,-3 0-18-16,-7 3 19 16,0 2-18-16,0 0 1 15,0 0 23-15,7 0 4 16,1 0-7-16,1 0 7 15,1 0-64-15,0 0-36 16,0 0-70-16,16 0-172 0</inkml:trace>
  <inkml:trace contextRef="#ctx0" brushRef="#br1" timeOffset="186737.916">16610 12279 670 0,'0'0'168'0,"0"0"-103"16,0 0-8-16,0 0 22 15,0 0-78-15,0 0 3 16,-5 0-8-16,5 0-104 0,0 0-92 16,0 0-60-16</inkml:trace>
  <inkml:trace contextRef="#ctx0" brushRef="#br1" timeOffset="187861.077">17230 11853 224 0,'0'0'44'15,"0"0"-30"-15,0 0 24 16,0 0 45-16,0 0-23 16,0 0-8-16,0 2-2 15,0-2-35-15,0 0 27 16,0 0-42-16,0 0 2 15,0 0 16-15,0 3-18 16,0-3 9-16,0 2-9 16,0-2 0-16,0 0-1 15,0 0 1-15,0 0 0 0,0 0-1 16,1 0 14-16,-1 0-16 16,0 0 3-16,0 0 0 15,0 0-3-15,0 0 3 16,0 0-1-16,0 1 1 15,0-1 4-15,0 2 10 16,0-2-14-16,0 0 2 16,0 0-5-16,0 0 3 15,0 0 0-15,0 0 6 16,0 0-2-16,0 0-6 0,0 0 2 16,0 0 0-1,0 0-2-15,0 0 2 0,0 0 0 16,0 0-6-16,0 0 12 15,0 1-11-15,0 1 5 16,0-1 0-16,0 1-1 16,0 1 1-16,0-3 0 15,0 0 21-15,0 0-18 16,0 0 13-16,0 0-11 16,0 0 0-16,0 0 34 15,0 3-39-15,0 1 4 16,0 1 4-16,0 5 3 15,0 2 23-15,0 7-18 16,0 3-14-16,0 3 34 16,0 3-17-16,0 3-2 0,0 0 11 15,0 1-19-15,0 0 18 16,0 0-18-16,0-1 0 16,0-2 21-16,0 0-30 15,0-3 0-15,0-3 13 16,0-6-8-16,0-4-4 15,3-3-1-15,-1-4 0 16,1-1 0-16,-2-4 0 16,1 1-1-16,0-2-4 15,0 0-21-15,0 0-18 16,5 0-21-16,2 0-54 16,1 0-16-16,-4 0-208 0</inkml:trace>
  <inkml:trace contextRef="#ctx0" brushRef="#br1" timeOffset="192721.865">23414 11301 446 0,'0'0'59'15,"0"0"-42"-15,0 0-10 16,0 0 30-16,0 0-2 16,0 0 0-16,0 0-14 0,-17-24 6 15,16 24 46-15,1-1-46 16,0 1-17-16,0 0 14 15,0 0-24-15,0 0 15 16,0 0-15-16,0 0 2 16,0 0-6-16,0 0 4 15,3 0 0-15,18 0-5 16,14 0 13-16,19 0-12 16,12 6 4-16,8 1 0 15,0 4 0-15,-1-3 5 16,-5 2-5-16,1-3 0 15,-8 0 3-15,-8-1-5 16,-9-2 2-16,-13-2 0 16,-10 1-6-16,-10-3 6 15,-5 0 0-15,-5 0-4 0,-1 0 14 16,0 0-3-16,0 0-2 16,0 3 10-16,0-3-13 15,0 0-2-15,0 0 0 16,0 0-2-16,0 0 0 15,0 1-13-15,0-1-12 16,0 0-21-16,0 1 39 16,2 2-58-16,-2 3 35 15,4 2 4-15,-4 1-47 16,0-2-33-16,0-4-125 16</inkml:trace>
  <inkml:trace contextRef="#ctx0" brushRef="#br1" timeOffset="197454.822">15024 10524 413 0,'0'0'7'15,"0"0"8"-15,0 0 6 16,0 0-8-16,0 0-13 16,0 0 0-16,0 0 0 15,34-38 1-15,-3 28 28 16,5 1-29-16,4-3 3 16,2 1-3-16,6-3 17 15,4-1-11-15,1-3 0 16,10-2 11-16,1 1-13 15,2 3-4-15,-2 0 0 16,-7 4-7-16,-8 3 18 0,-7 3-12 16,-9 1 1-1,-9 3 0-15,-8 1 0 0,-10 0 0 16,-4 1-1-16,-2 0 1 16,0 0 0-16,0 0 2 15,0 0 11-15,-10 0-6 16,-9 0 14-16,-10-2-21 15,-9 1 0-15,-2-1-9 16,-4 2 18-16,-2 0-12 16,1 0 3-16,1 0 0 15,3 0 6-15,0 0-6 16,2 2-5-16,4 5-5 16,0 1 20-16,3 0-11 0,4 0 1 15,6-2 0-15,7-2-7 16,1 3 7-16,7-4 0 15,4 1-10-15,1-4 14 16,2 1-8-16,0-1 4 16,0 0-4-16,0 1-16 15,0-1 5-15,12 0 15 16,12 0 7-16,12 0-3 16,9-4-4-16,4-8 0 15,3 0 11-15,2 0-23 16,-5 0 12-16,2 2 0 15,-5 3-2-15,-4 2 2 16,-3 3-8-16,-5 2-71 16,-4 0-6-16,-8 0 43 0,-10 0-59 15,-6 0-117-15</inkml:trace>
  <inkml:trace contextRef="#ctx0" brushRef="#br1" timeOffset="201811.135">5870 11651 224 0,'0'0'0'16,"0"0"0"-16,0 0 1 0,0 0-1 15,0 0 0-15,0 0 13 16,-39-58-10-16,36 51 65 15,2 0-64-15,1 3-3 16,0 0 16-16,0 0-17 16,0 2 0-16,0 1 13 15,0-1-8-15,0 2 25 16,0 0-28-16,0-2-2 16,0 2 35-16,0 0-35 15,0 0 0-15,0 0 11 16,0-2-6-16,0-1-5 15,5 1-2-15,12-4 2 0,7-2-4 16,10-2 2-16,2-2 2 16,5-1-8-1,4-2 33-15,6-5-30 0,1 1 5 16,11-6 0-16,2 5 3 16,4-4-2-16,1 4-1 15,-4 6 0-15,-2-1 0 16,-7 5 1-16,-5 2-1 15,-6 2 0-15,-9 2-7 16,-11 3 7-16,-7-1 0 16,-8 1-7-16,-6-1 15 15,-3 1-15-15,-2 1 18 16,0-1-8-16,0 1 49 16,0 0-33-16,0 0-12 15,0 0 12-15,0 0-17 0,0 0 6 16,-7 0-8-16,-1 0-31 15,-2 0 7-15,-7 0-3 16,1 7-4-16,-4 4-11 16,-1 2-104-16</inkml:trace>
  <inkml:trace contextRef="#ctx0" brushRef="#br1" timeOffset="206688.003">11327 12406 409 0,'0'0'43'16,"0"0"19"-16,0 0-13 0,0 0 19 15,0 0-14-15,0 0-31 16,0 0 13-16,0-1-36 15,0-1-6-15,0 2 4 16,6 0-10-16,3-1-87 16,-1-8-163-16</inkml:trace>
  <inkml:trace contextRef="#ctx0" brushRef="#br1" timeOffset="207406.215">11650 12132 585 0,'0'0'23'15,"0"0"31"-15,0 0-46 16,0 0 9-16,-95-12-9 0,57 29-8 16,-8 9 17-1,-1 8-8-15,1 2 7 0,9 2 2 16,10-4-13-16,19-4 7 15,8-7-12-15,0-8-10 16,21-5 3-16,10-10 7 16,10 0 23-16,9-8-23 15,2-17 1-15,-2-6-11 16,-8-2 5-16,-12 4 5 16,-14 0-12-16,-9 7 29 15,-7 3-11-15,0 5-6 16,-4 6 2-16,-4 3 15 15,2 5-6-15,-1 0-7 16,3 12-4-16,-2 17-18 0,1 13 15 16,2 3 3-16,2 4 0 15,-1-3-2-15,-3-1 4 16,0-6-2-16,-1-5 5 16,-2-3 3-16,-3-6-9 15,-3-2 1-15,-2-7 0 16,6-8 9-16,3-4-6 15,3-4-3-15,1-4 34 16,0-16-20-16,0-4-9 16,3-1-5-16,0 2 7 15,9 6-8-15,6 4 1 16,2 3 0-16,6 5-1 16,1 2-4-16,7 0 5 0,11 3-1 15,1-1-12 1,8-4-14-16,1-2-68 0,-6-3-42 15,-5-7-67-15</inkml:trace>
  <inkml:trace contextRef="#ctx0" brushRef="#br1" timeOffset="207677.128">12133 12090 656 0,'0'0'74'0,"0"0"-28"16,0 0-46-16,0 0 9 16,0 0 18-16,0 0-6 15,-87 39-11-15,72-10 9 16,-1 9-16-16,4 1 29 16,3 5-27-16,2-3 4 15,7-2-8-15,0-1 0 16,8-10-2-16,12-6-8 15,5-8-89-15,8-10-7 16,5-4-30-16,-1-7-338 16</inkml:trace>
  <inkml:trace contextRef="#ctx0" brushRef="#br1" timeOffset="208133.271">12288 12472 618 0,'0'0'35'15,"0"0"-30"-15,0 0 39 16,0 0 60-16,0 0 44 16,0 0-118-16,0-34-28 15,0 10 10-15,0-7-3 16,6-1-9-16,6-2 0 16,-2 3 0-16,2 6-1 15,-4 5 1-15,-2 7 0 16,-2 8-8-16,-2 3 0 0,-2 2 3 15,6 0-8 1,-1 9-8-16,4 7 19 0,-1 0 2 16,-3 2-1-16,-2-1-7 15,-3-2 16-15,0-5-6 16,0-2-2-16,0-2-4 16,0-5-9-16,1-1-20 15,-1 0 3-15,3 0 22 16,-2 0 2-16,1 0 6 15,-1 0 0-15,2 0 4 16,6 4 5-16,6 2-6 16,5 2 0-16,6 1 29 15,4-4-27-15,2-1-5 16,-1-4 5-16,0 0-5 16,1 0 0-16,-3-12-74 0,-2-5-59 15,-9-1-55 1,-9-3-262-16</inkml:trace>
  <inkml:trace contextRef="#ctx0" brushRef="#br1" timeOffset="208410.88">12670 12107 479 0,'0'0'57'0,"0"0"-19"16,0 0-22-16,0 0 23 15,0 0 20-15,0 0-9 16,36-63-23-16,-19 63-27 15,0 0 0-15,7 12 15 0,-2 7-9 16,1 2 3-16,-3 5 29 16,-2 3-35-16,-6 2 30 15,-4 3-21-15,-5 1-12 16,-3 0 58-16,0 1-49 16,0-3-4-16,-11-3 12 15,-1-6-12-15,-1-4 5 16,4-5-10-16,-2-4-68 15,4-11-62-15,3 0-109 16</inkml:trace>
  <inkml:trace contextRef="#ctx0" brushRef="#br1" timeOffset="208636.546">13198 12201 590 0,'0'0'81'16,"0"0"-81"-16,0 0-22 16,0 0 16-16,0 0 2 15,94-7-6-15,-70 4-37 16,-8 3-128-16</inkml:trace>
  <inkml:trace contextRef="#ctx0" brushRef="#br1" timeOffset="208802.271">13242 12444 492 0,'0'0'54'15,"0"0"-45"-15,0 0 4 16,0 0 82-16,0 0-58 15,0 0-30-15,107-14-7 16,-72 3-10-16,-2-5-131 16</inkml:trace>
  <inkml:trace contextRef="#ctx0" brushRef="#br1" timeOffset="209596.537">13788 12325 664 0,'0'0'70'0,"0"0"-46"15,0 0 22-15,0 0 24 0,0 0 38 16,0 0-22-16,-4 0-56 16,1-3 20-16,2-7-50 15,-1-3 0-15,2-1-8 16,0-5 12-16,0 0-10 16,0-4 6-16,9 0-4 15,1-1-17-15,3 7 14 16,-2 5-9-16,1 5 6 15,4 3-12-15,-1 4 19 16,6 0-5-16,-1 0 4 16,1 0-14-16,-2 3 18 15,-2 7 0-15,-4 2-10 16,0 3 16-16,-2 5-15 16,-5 1 4-16,1 5 5 0,-5-3 11 15,-1 3-8-15,1-4 3 16,-2-2 5-16,0-4-5 15,0-4 2-15,0-4-8 16,0-4 5-16,0-3 12 16,0-1-13-16,0 0-4 15,0 0 37-15,0 0 0 16,0-10 20-16,0-9-57 16,0-8 0-16,0-2-19 15,1-2 11-15,5 1-27 16,4 6 33-16,-2 5-21 15,1 9 22-15,1 4-9 16,-4 5-13-16,2-1 17 0,2 2-12 16,5 0 1-16,3 0 11 15,-1 7-2-15,2 5 3 16,-3 2 5-16,0-1 0 16,-3 3-9-16,0 0 9 15,-4 2 0-15,0 1-4 16,0 0 9-16,-3 1 0 15,0-3-5-15,-1-3 0 16,2-4 3-16,3-4-3 16,1-3 0-16,6-2-7 15,8-1 7-15,11-2-81 16,-1-16-180-16,-5-3-418 16</inkml:trace>
  <inkml:trace contextRef="#ctx0" brushRef="#br1" timeOffset="210875.227">12798 12783 521 0,'0'0'14'15,"0"0"21"-15,0 0-22 16,0 0-13-16,0 0 0 16,0 0 48-16,-47-20-44 15,40 20 40-15,1 0-28 16,-2 0-9-16,1 0 25 15,-6 6-25-15,-1 5 2 16,-3 3 4-16,-4 3 1 16,0 2 3-16,-3 5-3 15,-1 2-3-15,1 4 22 16,4-1-14-16,7 3-12 0,7-3-7 16,5-6 15-1,1 0-11-15,0-4-4 0,16 0 0 16,7-4 10-16,6-1-4 15,6-4-6-15,5-1 17 16,3-7-9-16,3-2 24 16,-2 0-21-16,-4 0-2 15,-2 0 8-15,-5-6-17 16,-6-1-49-16,-3 2-6 16,-1 2-60-16,-4 3-9 15,-4 0-54-15</inkml:trace>
  <inkml:trace contextRef="#ctx0" brushRef="#br1" timeOffset="211390.032">13416 12858 551 0,'0'0'144'15,"0"0"-135"-15,0 0-9 0,0 0-7 16,0 0 7-16,0 0 34 16,35 0-13-16,-3-11 15 15,5 3-3-15,3-1-27 16,-4 1 9-16,0 4-15 16,-8 4-54-16,-1 0-13 15,-5 0-62-15,-7 12-43 16,-10 8-117-16</inkml:trace>
  <inkml:trace contextRef="#ctx0" brushRef="#br1" timeOffset="211605.88">13586 13128 474 0,'0'0'94'0,"0"0"-87"15,0 0 7-15,0 0 20 16,0 0 3-16,0 0 53 15,12 9-76-15,8-8 33 16,9-1 31-16,4 0-74 16,4 0 8-16,4 0-12 15,0-6-2-15,-1-1-22 16,0 0-74-16,-5 2-63 16,-7-2-52-16</inkml:trace>
  <inkml:trace contextRef="#ctx0" brushRef="#br1" timeOffset="212881.99">14503 12945 313 0,'0'0'121'0,"0"0"-97"15,0 0-6-15,0 0 54 16,0 0 47-16,0 0-55 0,0 6 10 15,0-6 31-15,0 0-37 16,0 0 7-16,0-10-50 16,-1-4-16-16,-4-5-1 15,5-5-8-15,0-1-5 16,0-4 3-16,3 3-28 16,13 4 19-16,1 2-5 15,5 6-10-15,2 4 13 16,1 5 4-16,-2 5-10 15,1 0 16-15,-4 3-10 16,-4 13 7-16,0 1 3 16,-7 4 0-16,0 2-6 15,-4 3 9-15,-5 1 0 16,0 1 1-16,0 0 0 16,-7-2 30-16,-4-5-18 0,1-3-3 15,2-5 27-15,3-7-37 16,5-5 0-16,0-1 15 15,0 0-5-15,0 0 13 16,0 0-4-16,0-14-15 16,2-4-4-16,9-3-12 15,1 6-11-15,4 1 14 16,1 6-16-16,-2 2 12 16,1 3-7-16,-2 3 2 15,-1 0 13-15,-1 0 5 16,2 10-18-16,-3 5 17 15,0 0 2-15,1 3-3 0,-5 0 2 16,4 0 0 0,-4-1 2-16,-1-5 4 0,2 0-6 15,-1-4 3-15,-1-1 4 16,2-3-7-16,-1-1-57 16,8-3-57-16,0 0 20 15,6 0-70-15,-1-2-196 16</inkml:trace>
  <inkml:trace contextRef="#ctx0" brushRef="#br1" timeOffset="214254.843">14130 12712 225 0,'0'0'327'15,"0"0"-327"-15,0 0 13 16,0 0-11-16,0 0 3 16,0 0 25-16,5 68 32 0,4-44-38 15,-1 2 36-15,1 8-22 16,-1 5-13-16,2 5 35 15,-4 4-25-15,3-2-15 16,-1 0 2-16,-1-7-16 16,2-6 30-16,-3-10-36 15,3-4 4-15,1-8 7 16,2-6-11-16,8-4-28 16,6-1-2-16,9-11-63 15,4-15-52-15,-3-5-141 16</inkml:trace>
  <inkml:trace contextRef="#ctx0" brushRef="#br1" timeOffset="-214612.431">14708 12838 416 0,'0'0'143'0,"0"0"-126"16,0 0-4-16,0 0 56 0,0 0-54 16,0 0 39-1,0-34-29-15,0 33-9 0,0-2 56 16,0 3-44-16,0 0-15 15,-4 0 42-15,-3 0-54 16,-8 1 15-16,-3 11-16 16,-3 5 7-16,-1 3 13 15,4 2-20-15,1 0 11 16,5 0-5-16,4 1 2 16,5-3-7-16,3 4-1 15,0-5 1-15,13-1 5 16,8-4-3-16,7-5 0 15,8-6 17-15,6-3-12 16,0 0-2-16,-1-6-1 0,-7-8-4 16,-7 2 6-16,-9-5-7 15,-6 3 0-15,-6-4 17 16,-3-2-14-16,-3-3-3 16,0 1 0-16,-3-3 0 15,-12-3-20-15,0 3 14 16,-4 2-1-16,1 6 2 15,0 6 5-15,2 5 0 16,1 6-6-16,0 0 5 16,0 3-16-16,-1 11 10 15,3 3-8-15,3 2 14 16,7 2-44-16,3 1 17 16,0-2-30-16,2-1-67 0,13-2 83 15,9-7-86 1,2-6-25-16</inkml:trace>
  <inkml:trace contextRef="#ctx0" brushRef="#br1" timeOffset="-214124.253">15297 12751 283 0,'0'0'189'16,"0"0"-113"-16,0 0-30 16,0 0 34-16,0 0-46 15,0 0-5-15,0-33 29 16,0 24-48-16,0 0 37 15,0 2-7-15,0 2-34 16,-2 4 91-16,2 1-74 16,0 0 11-16,-1 0-3 15,1 0-29-15,0 0 6 16,0 0-8-16,0 13 0 0,0 11-10 16,0 7 17-1,0 5-7-15,3 6 24 0,2-3-23 16,0 0 20-16,-2 1-21 15,1-4 8-15,1-1 2 16,-1-7-4-16,2-6-6 16,2-10 0-16,-5-7 3 15,1-1-8-15,-1-4 5 16,3 2-42-16,1-2 8 16,4 0-69-16,-5-6-72 15,-4-13-160-15</inkml:trace>
  <inkml:trace contextRef="#ctx0" brushRef="#br1" timeOffset="-213508.59">16262 12922 700 0,'0'0'0'15,"0"0"16"-15,0 0-16 16,-8 98 0-16,-7-63 56 16,0 5-33-16,-4-1-22 15,-2-1 14-15,-2-2-15 16,4-4-30-16,7-9-54 0,6-13-104 16,6-10-265-16</inkml:trace>
  <inkml:trace contextRef="#ctx0" brushRef="#br1" timeOffset="-212903.774">16684 12972 627 0,'0'0'54'0,"0"0"-26"16,0 0 11-16,0 0 83 15,0 0-67-15,0 0-3 16,0-47-44-16,0 23 10 16,0 2-18-16,0-7 5 15,6 1-12-15,7 0 7 16,0 2 0-16,7 4-6 15,-1 2 6-15,4 8-1 16,-3 3-2-16,-1 8 1 16,0 1-14-16,-2 1 7 15,-4 16 2-15,1 4-2 0,-3 4 14 16,-6 1-10 0,-3 1 5-16,-2 2 0 0,0-3 15 15,0-1-11-15,-7-4 0 16,1-2 27-16,3-9-26 15,1-5 12-15,2-5-17 16,0 0 0-16,0-2 34 16,5-15-28-16,10-9-6 15,9-4-12-15,4 4-9 16,0 5 15-16,-1 5-24 16,-6 9 18-16,-2 5 0 15,-2 2 11-15,-4 2-13 16,2 14 10-16,-3 7 8 15,0 2-1-15,0 5 21 0,-3-1-21 16,-1 0 13 0,-2-5-16-16,-1-2 0 0,0-8-9 15,1-4-39-15,10-9-100 16,4-1-39-16</inkml:trace>
  <inkml:trace contextRef="#ctx0" brushRef="#br1" timeOffset="-212522.129">17447 12900 715 0,'0'0'96'16,"0"0"-67"-16,0 0-1 0,0 0 89 16,0 0-57-1,0 0-34-15,-39 25-11 0,30-8-13 16,-2 5 5-16,6 1-7 15,0 2 16-15,5-4-13 16,0-3-3-16,0-2 0 16,10-7-8-16,7-3 8 15,6-6-12-15,-1 0 12 16,4-1-13-16,-6-13 10 16,-3-2-22-16,-5 1 18 15,-6-2 0-15,-5 0 8 16,-1-1-1-16,0 3 0 15,-13 0-6-15,-10 3 4 16,-2 6 2-16,-2 1-6 0,1 5 2 16,0 0-5-16,7 0 1 15,-1 3-52-15,10 4-56 16,7-4-43-16,3-3-109 16</inkml:trace>
  <inkml:trace contextRef="#ctx0" brushRef="#br1" timeOffset="-212189.918">17873 12719 350 0,'0'0'233'15,"0"0"-214"-15,0 0 73 16,0 0 11-16,0 0-44 16,0 0 26-16,84-23-40 15,-61 19-30-15,-3-3-13 16,5 6 5-16,0 1-14 15,-4 0-63-15,0 1-69 0,-8 15 10 16,-7 1-56-16,-6 4-53 16</inkml:trace>
  <inkml:trace contextRef="#ctx0" brushRef="#br1" timeOffset="-212024.916">18036 12857 167 0,'0'0'225'16,"0"0"-137"-16,0 0-47 15,0 0 27-15,0 0-25 16,0 0 14-16,0 0 11 15,-23 51-42-15,40-51 80 16,11 0-48-16,3-3-38 16,4-6-20-16,-2-3 3 15,1 2-7-15,-4 2-76 16,-4 3-85-16,-10 2-106 16</inkml:trace>
  <inkml:trace contextRef="#ctx0" brushRef="#br1" timeOffset="-211373.3">18864 12478 475 0,'0'0'99'0,"0"0"-45"0,0 0-40 16,0 0 37 0,0 0 53-16,0 0-63 0,5-10 10 15,-10 14-43-15,-12 16-6 16,-9 9 81-16,-1 12-60 15,-4 4 13-15,1 5 19 16,3 2-22-16,3 1 18 16,8-2-50-16,9-5 5 15,7 0 13-15,0-9-19 16,9-3 0-16,13-7-1 16,5-10 7-16,7-8-12 15,2-7-4-15,4-2-17 16,-6 0 24-16,-7-9-50 15,-11-4 29-15,-8 6 22 0,-8-3-4 16,0 1-3 0,0-3 4-16,-13 4-36 0,-7-1 33 15,4 6-29-15,0 2 17 16,2 1 16-16,5 0-28 16,-3 0-88-16,2 3-48 15,0-3-376-15</inkml:trace>
  <inkml:trace contextRef="#ctx0" brushRef="#br1" timeOffset="-178867.28">1046 6738 208 0,'0'0'6'0,"0"0"-6"16,0 0 128-16,-18-76-95 0,18 60-2 15,0-1-1-15,0 3-7 16,0 0 42-16,0 1-42 16,0 3 13-16,0 2-12 15,-1 2 4-15,-2 5 18 16,1 1-18-16,-1 0-25 15,0 0 12-15,0 0-15 16,-5 0 0-16,-9 11-9 16,-10 10 18-16,-6 3-9 15,-3 3 0-15,-2 4 12 16,6 0 3-16,4 1-15 16,1 2 0-16,0 2 10 15,3 4-3-15,-1 10-3 16,-5 11-4-16,-3 3 0 0,2 6 2 15,1-2-2-15,3-4 0 16,6-2 8-16,2 3-8 16,4 1 9-16,8 1-9 15,1-1 0-15,6-3 16 16,0 2-16-16,0-2 0 16,0 0 9-16,0-3-9 15,0 1 0-15,4 0 1 16,-1 3 12-16,2 3-10 15,0-5-3-15,3 2 0 16,1-3 19-16,6 3-17 0,1 4-2 16,2 4-3-1,-3 3 3-15,3 3 3 0,-4-3-3 16,3 0 0-16,-2-3 6 16,0 1 10-16,2-4-24 15,-3-1 8-15,-1 1 0 16,3 1 11-16,-3 0-11 15,2-3-4-15,0-3-5 16,4-4 18-16,4 5 4 16,-1-2-13-16,2 6 0 15,0 0 5-15,0-1-5 16,-2-5 0-16,-2-3-10 0,-3-4 24 16,0-5-22-1,-4-5 8-15,1-3 0 0,0-2 2 16,-3-4-2-16,3-6-1 15,-4-4-6-15,0-7 14 16,-2-1-10-16,2-7 3 16,-5-4 0-16,-1-4 3 15,-2-2-3-15,-2-2 0 16,1 0-7-16,1 0-14 16,0 0-34-16,12-2-36 15,6-16-54-15,0-11-61 16</inkml:trace>
  <inkml:trace contextRef="#ctx0" brushRef="#br2" timeOffset="-163389.574">2297 14272 454 0,'0'0'7'16,"0"0"38"-16,0 0-36 15,0 0-13-15,0 0 4 16,0 0 0-16,0 0-2 16,0 0 0-16,12 12 2 15,8-12 5-15,8 2 8 16,11-1 2-16,10 1-6 15,11-1-4-15,5 3 9 16,3 1-7-16,-2 0-3 16,0 1-4-16,3-3 1 15,1-3 8-15,1 0-4 16,-2 0-5-16,-8 0 16 16,-8 0-13-16,-9-5 7 0,-11-2-9 15,-10 3 3-15,-6-1 17 16,-8 4-19-16,-6 0 2 15,-2 1-1-15,-1 0-1 16,0 0 7-16,0 0-9 16,0 0 0-16,0 0-7 15,0 0 7-15,2 0-31 16,12 0-27-16,10-3-35 16,10-9 23-16</inkml:trace>
  <inkml:trace contextRef="#ctx0" brushRef="#br2" timeOffset="-161717.23">5865 14023 521 0,'0'0'18'0,"0"0"19"15,0 0-24-15,0 0-13 16,0 0 0-16,0 0 11 15,0 0-4-15,0 0-3 16,0 0 19-16,5 0-20 0,2 0-4 16,9 0 1-16,7 0 0 15,10-2-2-15,5 2 2 16,6 0 0-16,3-3 1 16,3 0 1-16,5-1-2 15,12-3 4-15,4 3-1 16,3-4-6-16,-4 3 3 15,-5-1 0-15,-8 0 3 16,-2 2-3-16,-4 1 5 16,-6-1-11-16,1 1 11 15,-6 0-10-15,-1 0 5 16,-5-4 0-16,-1 3 1 0,-5-1 1 16,-2 0 1-16,-5 0-3 15,0 2 0-15,-1-1 20 16,0 1-5-16,2 0-11 15,-2 1 1-15,0 2-2 16,-2-2-5-16,-2 2 2 16,0 0 0-16,-3 0 18 15,2-1-18-15,2-1-6 16,-1 1 6-16,-1-2 9 16,0 0-3-16,1 1-6 15,1-2 6-15,-5 2 3 16,1-1-9-16,-4 1-7 15,3-1 4-15,-5 2 6 16,2-1 5-16,0 2-8 16,0-3 0-16,-3 3-1 0,-1-2 1 15,-2 2 0-15,-2-2 0 16,1 2 3-16,-2 0-4 16,0 0 1-16,3 0-2 15,-3 0-13-15,1 0-4 16,6 0-62-16,2 4 14 15,3-1-81-15</inkml:trace>
  <inkml:trace contextRef="#ctx0" brushRef="#br2" timeOffset="-160413.239">9086 14187 398 0,'0'0'84'0,"0"0"-73"15,0 0-10-15,0 0-1 16,0 0-15-16,0 0 10 15,-4 3 5-15,8-3 2 16,11 0 18-16,5 0-14 16,4 0 4-16,9 0-8 15,4 0 0-15,4 0 4 16,8-2-6-16,0-1 5 16,2 0-4-16,5 1-1 15,3-1 0-15,3 2-2 16,-1 0 12-16,1-3-10 15,-3 3 0-15,-2-3 3 16,-4 1 7-16,1 0-10 0,-3 0 0 16,4 2 0-1,0-1 4-15,3-2-4 0,0 3-1 16,-3-1 1-16,0 2-11 16,-2 0 15-16,4-1-4 15,1 0 10-15,3-1-5 16,0-1-5-16,0 2-1 15,-1-1 1-15,-3-3 1 16,-5 3-1-16,-6-1 0 16,-5 2 13-16,-7 0-7 15,-7-2 1-15,-7 1-7 16,-7 2 0-16,-6 0 3 0,-3 0 11 16,-4 0-6-16,0 0 26 15,0 0-10-15,0 0 7 16,0 0-23-16,0 0-2 15,0 0-6-15,0 0 0 16,0 0-37-16,0 0 9 16,0 0-72-16,8 0-3 15,0 0 36-15,8 0-188 16</inkml:trace>
  <inkml:trace contextRef="#ctx0" brushRef="#br2" timeOffset="-159385.809">11309 14216 403 0,'0'0'63'15,"0"0"-63"-15,0 0 52 16,0 0-19-16,0 0 9 16,0 0-12-16,5 0-21 15,8-2 17-15,4-5-26 16,8 1 1-16,6 0-1 15,4 1 3-15,2 0 8 16,5 2-11-16,-1 0 0 0,4 0 17 16,1-2-17-16,4 0 0 15,2 2 19-15,3-1-16 16,0-1 0-16,-3 1-3 16,-5 0 0-16,-3-2 7 15,-6 3-7-15,-7-2 0 16,-6 0-7-16,-8 3 15 15,-5-1-8-15,-6 1 0 16,-5 2 1-16,-1 0-2 16,0 0 1-16,0 0 0 15,0 0 1-15,0 0 0 16,0 0-2-16,0 0-58 16,-13 0-24-16,-10 0-270 0</inkml:trace>
  <inkml:trace contextRef="#ctx0" brushRef="#br2" timeOffset="-157112.679">5931 14137 382 0,'0'0'59'0,"0"0"-42"16,0 0-3-16,0 0-13 15,0 0 4-15,0 0 48 16,-7 0-32-16,7 0 6 0,0 0 2 16,0 0-26-16,0 0 11 15,0 0-14-15,0 0 0 16,0 0-11-16,11 0 11 16,7 0 0-16,2 0 4 15,5 0-2-15,6 0 13 16,1 0-15-16,-1 2 0 15,5 2 3-15,1 0-3 16,5 0 3-16,0-1 0 16,4 2-3-16,3-1 4 15,-1 3-4-15,2 0 11 16,-3 0-13-16,2 1 2 0,3 1 0 16,0-1 14-1,5 1-14-15,1 2 1 0,2-5-1 16,-1 2 0-16,0-2-5 15,-1-2 5-15,0-2 0 16,-2 1-2-16,-3-3 9 16,1 0-7-16,-4 2 2 15,1-2 1-15,3 0 5 16,-1 0-6-16,4 0-2 16,7 0 0-16,2 0 5 15,0 0-5-15,-4-2 0 16,-2-1 7-16,-2 1-16 15,0-2 9-15,-1 0 0 16,-2 0-1-16,-3 1 8 16,-4 0-8-16,-1 0 1 0,-2 2 0 15,1-1 2-15,-1 2-2 16,3 0 0-16,3 0 3 16,0 0 5-16,1 0-7 15,-6-3-1-15,0 2 0 16,-2-2-2-16,-1 0 2 15,-3 2 0-15,6-2 3 16,4 0 3-16,0 0 14 16,0-2-18-16,-1-1 2 15,-2 1 22-15,-3-3-25 0,2 0 9 16,2-3 9 0,2 4-11-16,4-3 10 0,1 1-18 15,5 1 0 1,-2-1 10-16,0 4-10 0,-1-1 0 15,-4 2 0-15,1-3 5 16,-4 2-5-16,0-2 0 16,-1 1 3-16,-4-1-1 15,-3 2-2-15,3 0 0 16,-2-2 1-16,8 2 2 16,2 1-1-16,5 1-2 15,2-1 3-15,0 1-19 16,-5 0 17-16,-3 0-1 15,0 1 8-15,-5 0-8 16,-1-2-2-16,-3 3-2 16,-1-1 4-16,-3 0-2 15,-3 2 2-15,-1-2 0 0,2 2 0 16,1-3 1-16,-1 3-1 16,4-2 0-16,0 0 3 15,-3-1-7-15,0 0 11 16,-2-2-7-16,-3 4 0 15,-1-2 1-15,-4 1 4 16,-1-1-5-16,-2 3 1 16,-3-1-6-16,0-1 5 15,0 2 0-15,0 0-8 16,0 0 15-16,0 0-8 16,1 0 1-16,1 0 0 0,0 0-6 15,-1 0 6-15,-1 0 0 16,0 0-3-16,-2 0 7 15,0 0-5-15,1 0 1 16,0 0 0-16,0 0-3 16,1 0 4-16,0 0-1 15,2 0 2-15,1 0-2 16,1 0 5-16,1 0-12 16,6 0 16-16,-1 0-9 15,3 0 0-15,-1 0-1 16,-2 0-7-16,-2 0 16 15,2 0-16-15,-4 0 8 16,-1 0 0-16,-4 0 0 16,1 0 0-16,-2 0 0 0,-4 0-1 15,0 0 5-15,-2 0-5 16,-1 0 1-16,1 0 0 16,-4 0 9-16,-1 0-9 15,-2 0 0-15,-5 0-3 16,1 0 11-16,-2 0-11 15,0 0 3-15,-2 0 0 16,-1 0-3-16,0 0 3 16,0 0 0-16,0 0 0 15,0 0 0-15,0 0-9 16,0 0 0-16,0 0-40 16,3 2 44-16,2 2-67 0,3 1-20 15,-2-4-30-15,-4-1-324 16</inkml:trace>
  <inkml:trace contextRef="#ctx0" brushRef="#br2" timeOffset="-142046.912">16227 15341 211 0,'0'0'17'0,"0"0"-9"0,0 0-3 16,0 0 3-16,0 0-6 15,0 0 33-15,0 0-7 16,0 0 2-16,0 1 14 15,0-1-13-15,0 0-24 16,-1 0 2-16,1 0-5 16,0 0-6-16,0 0 2 15,0 0 0-15,0 0-2 16,-2 2 3-16,-2-1-8 16,-2 3-1-16,-3-2-11 0,-2 1-9 15,1 1-16 1,-1-3-9-16,1 2 13 0,-2 1 17 15,0-4 2-15,-3 3-2 16,0 0 14-16,0-1 8 16,-2-1 2-16,0 1 23 15,0-2-3-15,4 0-3 16,0 0 52-16,2 0-7 16,1 0-44-16,3 0 25 15,1 0-24-15,3 0 1 16,3 0 27-16,-2 0-19 15,2 0-5-15,0 0-17 16,0 0 12-16,0 0 0 16,0 0-18-16,0 0 5 15,0 0-2-15,0 0 10 0,0 0-10 16,5 0-2-16,10 0 2 16,4 0 12-16,3-3-15 15,5 0 7-15,3 1-4 16,3-1-2-16,3-1-3 15,-2 1 1-15,0 2 0 16,1 0 1-16,0-1-1 16,-5 1 0-16,-1 1-4 15,0 0 4-15,4 0 0 16,3 0 1-16,3 0 0 16,6 0-2-16,2 3 0 15,4 1 1-15,0-2 0 16,1 1-21-16,1-3 21 15,4 0 0-15,0 0 1 0,-3 0 8 16,-4 0-9-16,-4 0 0 16,-1 0-1-16,-3 0 4 15,0 0-12-15,-2-4 9 16,-4 1 0-16,2 1 23 16,-2 0-23-16,0 2 21 15,-3-1 0-15,-2 1-18 16,-4 0 0-16,-6 0 14 15,-2 0-11-15,-2 0 22 16,-7 0-26-16,-1 0 6 16,-4 0 4-16,-2 0-5 0,-2 0 15 15,-1 0-9 1,0 0-13-16,0 0 3 0,0 0 2 16,0 0 4-16,0 0-7 15,0 0 1-15,0 0 10 16,0 0-13-16,0 0 1 15,0 0-8-15,0 0 3 16,0 0-42-16,0 0-10 16,0 0-65-16,0 0-64 15,0 0-208-15</inkml:trace>
  <inkml:trace contextRef="#ctx0" brushRef="#br2" timeOffset="-138935.842">19955 15201 448 0,'0'0'35'0,"0"0"-17"16,0 0 12-16,0 0-1 15,0 0-7-15,0 0 40 16,0 0-31-16,3 0-2 16,-3 0 0-16,0 0-8 15,0 0 6-15,0 0-15 16,0 0-5-16,3 0 19 15,-3 0-25-15,3 0 5 0,1 0-6 16,5 0 0-16,0 0-6 16,3 0 6-16,4 0 0 15,4 0-3-15,4 0 7 16,4 0-6-16,5 0 2 16,4-2 0-16,8-3-4 15,-2 1 6-15,2-3-2 16,-3 0 0-16,-5 1-5 15,-2 2 5-15,-7 0 3 16,-6 3 1-16,-6-1-2 16,-7 2-2-16,-4 0-3 15,-4 0-1-15,-1 0 8 0,0 0-1 16,0 0-3-16,0-1 0 16,0 1-11-16,0 0 11 15,0 0-1-15,0 0-1 16,0 0-24-16,0 0-37 15,5 0 0-15,2 10 24 16,2 1-29-16,-1 0-67 16,2-7-184-16</inkml:trace>
  <inkml:trace contextRef="#ctx0" brushRef="#br2" timeOffset="-136355.406">21697 15229 53 0,'0'0'347'0,"0"0"-310"16,0 0-20-16,0 0-5 0,0 0 24 16,0 0 43-1,-2 1-61-15,2-1 28 0,0 0-12 16,0 0-13-16,0 0 41 16,0 0-36-16,0 0-22 15,0 0-4-15,0 0 1 16,2 0 4-16,10 0-5 15,6 0 0-15,6 0 6 16,5 0-6-16,4 0 0 16,5 0-6-16,2 0 20 15,0 0-16-15,2 0 2 16,1 3 0-16,-3 1-15 16,0-1 22-16,1 0-7 15,1-2 2-15,1 0 2 16,-4-1-8-16,1 2 4 15,-4-1 0-15,5 2-6 16,-3-2 6-16,-1 2 0 0,-2-1-3 16,-3 0 9-16,1 1-6 15,-3-3 0-15,0 1 5 16,4 1-6-16,0-1 1 16,2 1-2-16,-2-1-3 15,-1 0 10-15,-6 1-3 16,-5 0-2-16,-4 0 0 15,-1 1-2-15,-7-2 2 16,-2-1-2-16,-4 0-6 16,-4 0 8-16,0 0 0 15,0 0 0-15,0 0-1 16,0 0-11-16,0 0 12 0,0 0-15 16,0 2-33-16,0-2-19 15,0 1-14-15,0-1-74 16,0 0-45-16</inkml:trace>
  <inkml:trace contextRef="#ctx0" brushRef="#br2" timeOffset="-134209.239">21393 13121 518 0,'0'0'43'0,"0"0"-15"15,0 0 8-15,0 0-19 0,0 0-4 16,0 0 35-16,0 0-28 16,0-6 7-16,0 6-13 15,0 0-10-15,0 0 20 16,0 0-24-16,0 0 0 15,0 0 0-15,0 0 0 16,0 0-4-16,0 0 0 16,0 3-3-16,0 13-3 15,0 2 10-15,0 4 0 16,0 0 6-16,0-1-6 16,0 1-1-16,0 0-3 15,0 5 4-15,1-1 1 16,4 6-1-16,0-3 0 15,-2-3 6-15,0-2-3 16,0-7-3-16,-2-4 0 0,1-6 0 16,-2-2 2-16,0-3-2 15,0-2 0-15,0 0 1 16,0 0 7-16,0 0-9 16,0 0 1-16,0 0 0 15,0 0 6-15,0 0-6 16,0 0-16-16,0 0-15 15,0-7-47-15,-6-8-128 16</inkml:trace>
  <inkml:trace contextRef="#ctx0" brushRef="#br2" timeOffset="-133033.774">21595 13490 465 0,'0'0'76'16,"0"0"-68"-16,0 0 4 15,0 0 17-15,0 0-23 16,0 0 12-16,35-23 3 16,-15 15-15-16,0 2 22 15,4 0-28-15,3-3 0 16,-1 1-4-16,4-4 8 15,-1 0-4-15,0-2 0 16,1 1 3-16,-1-3 3 16,-1 0-5-16,-7 2-1 0,-2 2 0 15,-5-2 3 1,-2 0 16-16,-5-2-19 0,-2-1 9 16,-5 0-5-16,0 0-2 15,0-1 22-15,-8-1-24 16,-8 1 6-16,-5 1-6 15,-3 0 0-15,-3 3 1 16,-1 1-10-16,-2 4 15 16,5 3-6-16,5 3 0 15,8 1 0-15,8 2-2 16,2-1 2-16,2 1-16 16,0 0 13-16,0 0 3 15,12 0-11-15,17 3 6 16,13 9 10-16,8 0-5 15,4 5 0-15,-2 1 2 16,-9 2-1-16,-6-2-1 0,-8 1 0 16,-11 3-3-16,-4 2 14 15,-6-1-10-15,-6 2-1 16,-2 1 1-16,0-2 24 16,-10-1-15-16,-4-1 8 15,-1-3 12-15,0-5-12 16,1-1-7-16,0-1-3 15,2-3-3-15,-2 2 4 16,4-2-9-16,2 0-5 16,-3 3-24-16,6 1-40 15,0 3-30-15,-1 1-71 0,0-3-79 16</inkml:trace>
  <inkml:trace contextRef="#ctx0" brushRef="#br2" timeOffset="-126639.846">17532 15359 634 0,'0'0'23'15,"0"0"-8"-15,-98 53-15 16,60-21 0-16,0-1 22 15,7 5-22-15,9-2 39 16,11 3-38-16,9 1 1 16,2-4 9-16,6-2-10 15,17-10 7-15,4-6-16 16,8-11 18-16,4-5-7 16,4-8-1-16,2-20 4 0,1-11-6 15,-3-8-19 1,-3-4 7-16,-14-1-5 0,-11 6 13 15,-12 3 4-15,-3 6 17 16,-3 9 9-16,-13 8 20 16,4 9-21-16,4 7 1 15,4 4 15-15,1 0-41 16,-2 8-2-16,1 20-10 16,-1 10 11-16,4 7-11 15,1 4 14-15,0-3-2 16,0 1 0-16,0-3 1 15,0-6-7-15,0-3 6 16,-6-4 0-16,-13-4 10 16,-10-1-8-16,-4 1 0 0,-9-1 7 15,-4-6-7 1,7-4 4-16,9-5-2 0,14-8-4 16,12 0 0-16,4-3-6 15,0 0 1-15,12 0 5 16,9-11 6-16,6-2-6 15,5 1 28-15,3 1-28 16,-1 0 28-16,5 2-25 16,0 4 2-16,7-2-4 15,2 2 10-15,1-1-11 16,4-3-14-16,-3-2-132 16,-6-7-119-16</inkml:trace>
  <inkml:trace contextRef="#ctx0" brushRef="#br2" timeOffset="-126348.792">18480 15334 787 0,'0'0'74'15,"0"0"-52"-15,0 0-22 16,0 0-3-16,0 0 3 0,-105 44 13 16,75-13 4-16,3 4-2 15,7 2 2-15,4 2-12 16,5 0 18-16,6 3-9 16,5-3-13-16,0-5 1 15,5-6-2-15,14-3-47 16,8-8-75-16,3-13-81 15</inkml:trace>
  <inkml:trace contextRef="#ctx0" brushRef="#br2" timeOffset="-125875.644">18691 15716 653 0,'0'0'92'15,"0"0"-50"-15,0 0-25 16,0 0 52-16,0 0 27 16,0 0-30-16,-6-43-57 15,12 13-5-15,9-1 3 16,0 1-5-16,1 1-2 16,0 5 3-16,-2 4 6 15,0 6-13-15,1 3 4 16,-5 7 0-16,-2 1 4 15,-2 3-4-15,1 0-10 16,-1 6 8-16,0 13-15 16,-1 8 17-16,-2 1 5 0,-3 1-5 15,0-4 11-15,0-4-10 16,-6-4-1-16,-1-4 1 16,3-6 0-16,4-5 5 15,0-2-6-15,0 0-15 16,0 0 12-16,0 0 2 15,9-2-15-15,6-1 16 16,0 3-13-16,2 0 1 16,1 3 2-16,2 9 7 15,5 5 0-15,-5 0-3 16,-1 0 3-16,-4-1-14 16,1-3-62-16,0-8-64 0,-2-5-47 15</inkml:trace>
  <inkml:trace contextRef="#ctx0" brushRef="#br2" timeOffset="-125586.063">19300 15461 696 0,'0'0'72'0,"0"0"-62"16,0 0-10-16,0 0 7 15,0 0 20-15,0 0 11 16,80 34-25-16,-59-11 8 0,-4 4-8 16,-3 5 11-16,-9 2-23 15,-5 1 2-15,0 0 5 16,-15 0-5-16,-11-2 6 16,-6-2-8-16,-1-1 4 15,5-7-3-15,7-9-2 16,8-8-7-16,7-6-22 15,4 0-64-15,2-17-42 16</inkml:trace>
  <inkml:trace contextRef="#ctx0" brushRef="#br2" timeOffset="-125314.446">20055 15542 304 0,'0'0'224'0,"0"0"-224"16,0 0-50-16,108 0-8 16,-79 0-163-16</inkml:trace>
  <inkml:trace contextRef="#ctx0" brushRef="#br2" timeOffset="-125150.037">20032 15808 613 0,'0'0'49'16,"0"0"-34"-16,0 0 17 16,0 0 42-16,0 0-36 15,117 2-37-15,-65-2-1 16,0-3-33-16,-7-4-101 16</inkml:trace>
  <inkml:trace contextRef="#ctx0" brushRef="#br2" timeOffset="-124287.43">21078 15665 665 0,'0'0'141'0,"0"0"-128"0,0 0-13 16,0 0-6-16,0 0 6 15,0 0 85-15,-18 6-22 16,18-6 14-16,0 0-16 16,0-5-7-16,0-11-40 15,0-5-13-15,0-4 8 16,12-2-9-16,1 2-3 16,7 1 3-16,2 5-4 15,4 4 0-15,2 5-10 16,-1 3 11-16,-2 5-6 15,-4 2 4-15,1 0-8 16,-2 2 13-16,-2 15-9 16,-4 4 8-16,-3 7-6 0,-6 2 7 15,-5 2-3-15,0 3 5 16,-2-6-2-16,-13-3 9 16,2-6-7-16,2-6 1 15,2-5 9-15,5-6-9 16,2 0 13-16,2-3-5 15,0 0 2-15,0 0 3 16,0-6-11-16,2-3-5 16,5-4-19-16,1 6 2 15,3 2 17-15,-3 2-15 16,4 2-1-16,0 1 15 16,-2 0-9-16,5 0 8 15,-1 0-6-15,3 12 4 16,1 0 2-16,2 0 2 15,2 3 0-15,1-3 0 0,3-2 3 16,3-3 3-16,-2-4-6 16,1-3-48-16,-1-1-66 15,-1-18-66-15,0-8-135 16</inkml:trace>
  <inkml:trace contextRef="#ctx0" brushRef="#br2" timeOffset="-123874.792">21694 15347 601 0,'0'0'66'0,"0"0"-41"15,0 0 7-15,0 0 22 16,0 0 11-16,0 0-37 15,7-9-18-15,7 9-10 16,4 0 17-16,1 0-9 16,0 0 11-16,-2 7-19 15,-1 5-6-15,-5 2 6 16,-2 3 14-16,-5 3-9 0,-4 4 9 16,0-1-13-1,-13 3 30-15,-7-3-10 0,4-3-10 16,2-2 21-16,6-6-8 15,5-7 5-15,3-2-29 16,0 1 1-16,0-1 6 16,20-1 18-16,10 3 8 15,8-2-4-15,0-3-21 16,1 0-8-16,-8 4 0 16,-7-1-75-16,-4 4-90 15,-14 1-114-15</inkml:trace>
  <inkml:trace contextRef="#ctx0" brushRef="#br2" timeOffset="-122915.145">18482 16158 716 0,'0'0'46'15,"0"0"-40"-15,0 0-6 16,0 0 38-16,0 0 9 15,0 0 26-15,-98-3-52 16,70 16 7-16,-1 4 6 0,1 4-13 16,0 3 3-16,8 3-14 15,2-1 17-15,6 3-20 16,4-2-2-16,6-1-1 16,2-4-2-16,2-3-2 15,17 0 5-15,9-3-3 16,7-4 3-16,5-3 3 15,7 1-6-15,4-5 6 16,-3-3-8-16,-2-2-6 16,-4 0-51-16,0 0-72 15,-5-6-31-15,-3-8-40 16</inkml:trace>
  <inkml:trace contextRef="#ctx0" brushRef="#br2" timeOffset="-122644.005">19030 16179 636 0,'0'0'124'15,"0"0"-88"-15,0 0-16 16,0 0 33-16,0 0 0 15,0 0-16-15,0-2-37 16,24 0 7-16,9-1-1 0,4 1 0 16,3-1-12-1,-7 1-3-15,-2 2-74 0,-4 0-34 16,-9 0-32-16,-8 12-128 16</inkml:trace>
  <inkml:trace contextRef="#ctx0" brushRef="#br2" timeOffset="-122456.599">19104 16416 503 0,'0'0'39'15,"0"0"-15"-15,0 0 14 16,0 0 42-16,0 0 20 0,0 0-34 16,88 20-43-1,-49-20 4-15,2 0-27 0,2 0-11 16,-3-3-7-16,-1-2-72 15,-7-4-68-15,-3-1-324 16</inkml:trace>
  <inkml:trace contextRef="#ctx0" brushRef="#br2" timeOffset="-122036.776">19937 16098 753 0,'0'0'108'0,"0"0"-89"16,0 0-19-16,0 0 0 16,0 0 0-16,0 0 13 0,-5 42 20 15,-5-7 66-15,0 1-83 16,1 3 25-16,2-3-8 15,3-2-22-15,0-4-5 16,4-5-6-16,0-6-4 16,0-5 3-16,16-6-99 15,8-8-77-15,6 0-50 16</inkml:trace>
  <inkml:trace contextRef="#ctx0" brushRef="#br2" timeOffset="-121638.236">20263 16252 777 0,'0'0'115'0,"0"0"-67"0,0 0 24 16,0 0-9-16,0 0-31 16,0 0 0-16,-68-3-2 15,56 14-28-15,6 3 1 16,4 0-3-16,2 1-1 15,0-2 1-15,11-2 0 16,8-3 2-16,4-6-4 16,-1-2 2-16,5 0-1 15,-3 0-7-15,-3-10 1 16,-6 0 4-16,-5 1-4 0,-7-2 7 16,-3-3 5-1,0 2-5-15,-12 0 0 0,-6 0-5 16,-7 2 3-16,-1 6 1 15,1 4-6-15,-2 0-2 16,9 0 4-16,2 7 1 16,7 2-1-16,7 1-7 15,2 4-61-15,0-1-8 16,18 1-8-16,12-1-73 16,3-6-103-16</inkml:trace>
  <inkml:trace contextRef="#ctx0" brushRef="#br2" timeOffset="-121203.433">20559 16300 545 0,'0'0'310'16,"0"0"-264"-16,0 0-26 15,0 0 16-15,0 0 15 16,0 0-9-16,-20-6-42 15,10 9 3-15,-3 10 9 16,1 2-12-16,-2 1 5 16,4 4-2-16,1 1-2 15,4-1 3-15,4-3 1 0,1-3-3 16,0-2-2 0,1 1 0-16,13-6 3 0,5-2-4 15,2-3 9 1,3-2-16-16,0 0 3 0,-4 0-4 15,-3-7 9-15,-4 0-3 16,-5-3 8-16,-5 0 2 16,-3-2-6-16,0-3 0 15,0-1-1-15,-9 1 0 16,-6 2-2-16,4 4 2 16,1 4-7-16,1 2 6 15,5 2-7-15,-1 1 0 16,5 0-36-16,-1 0-37 15,1 0-42-15,0 0-39 16,0 3-67-16</inkml:trace>
  <inkml:trace contextRef="#ctx0" brushRef="#br2" timeOffset="-120853.652">20877 16211 587 0,'0'0'105'0,"0"0"-66"15,0 0-17-15,0 0 36 16,0 0 36-16,0 0-43 0,23-43-15 16,-23 43-14-16,0 0-22 15,0 0-18-15,0 14 18 16,0 8 6-16,-8 4 13 15,-1 5-16-15,-2 3 16 16,1 1-8-16,2 1-1 16,2-3 5-16,0-6-12 15,3-4 9-15,2-7-12 16,1-5 2-16,0-5-8 16,0-2 7-16,0-3-2 15,0-1-43-15,10 0-20 16,4 0-32-16,-1-15-141 15</inkml:trace>
  <inkml:trace contextRef="#ctx0" brushRef="#br2" timeOffset="-119576.542">21670 16571 659 0,'0'0'142'15,"0"0"-142"-15,0 0 0 0,0 0 0 16,-26 78 25-16,9-51 30 16,-4 4-11-16,-3 0-27 15,3-1-7-15,0-4-4 16,8-4-6-16,4-5-15 15,7-5-36-15,2-5-103 16,5-7-28-16</inkml:trace>
  <inkml:trace contextRef="#ctx0" brushRef="#br2" timeOffset="-118757.81">22141 16565 356 0,'0'0'401'0,"0"0"-385"16,0 0-16-16,0 0 0 16,0 0 52-16,0 0 39 15,-4 0-39-15,4-9-33 16,0-3-9-16,3-5 2 16,3-2 10-16,-2-2 2 0,2-1-24 15,5 2 29-15,-2 1-29 16,4 1 3-16,3 2-6 15,1 2 2-15,-2 3 1 16,4 5-1-16,-1 1 2 16,1 1-2-16,-3 2 1 15,-3 2-9-15,-4 0 5 16,-3 0-3-16,2 11-11 16,-3 8 15-16,-5 9 6 15,0 5-1-15,0-1 6 16,-16-2 8-16,0-8-10 15,2-7 4-15,6-6-6 16,4-6 21-16,4-3-25 16,0 0 14-16,0 0 15 0,3-12-7 15,16-11-22-15,4-3-2 16,7 0-1-16,0 6-10 16,-7 8 7-16,-2 4 1 15,-4 8 2-15,-4 0-5 16,-3 0 1-16,0 0 4 15,3 16-11-15,-3 5 13 16,3 4 2-16,-3 0 1 16,-4 0-2-16,-1 0 0 15,0-6-2-15,1-5 2 16,1-3-64-16,4-5-58 16,5-6-53-16,2 0-80 15</inkml:trace>
  <inkml:trace contextRef="#ctx0" brushRef="#br2" timeOffset="-118368.142">22833 16586 287 0,'0'0'521'16,"0"0"-470"-16,0 0-33 15,0 0 26-15,0 0 20 16,0 0-16-16,-94 4-25 15,80 9-13-15,1 2-10 16,5 3 4-16,6-1-4 16,2 3 0-16,0-1 6 0,0-2-6 15,17 0 0-15,5-7-7 16,4-3 7-16,0-6-2 16,3-1-15-16,-4 0 5 15,-4-11 9-15,-6-3-12 16,-4-1 8-16,-8-2 4 15,-3-4-2-15,0-1-3 16,-16 1-7-16,-7 1 10 16,-3 4-10-16,-3 7 14 15,0 2 1-15,2 6-2 16,5 1-6-16,6 0-4 16,8 0-3-16,8 0-133 0,3 0-40 15,21 0 6-15</inkml:trace>
  <inkml:trace contextRef="#ctx0" brushRef="#br2" timeOffset="-118055.11">23291 16313 805 0,'0'0'165'0,"0"0"-157"16,0 0 0-16,0 0-1 15,0 0 31-15,0 0 10 16,109-10-41-16,-70 9-5 15,-6 1-2-15,-5 0-60 16,-7 0-36-16,-5 11-71 16,-11 3-84-16,-5 3-135 15</inkml:trace>
  <inkml:trace contextRef="#ctx0" brushRef="#br2" timeOffset="-117897.382">23381 16523 579 0,'0'0'90'0,"0"0"-70"15,0 0-16-15,0 0 86 16,0 0-28-16,0 0 0 16,49 7-27-16,-10-7-27 15,0-2-8-15,1-6-31 16,-3 0-80-16,0-3-165 16</inkml:trace>
  <inkml:trace contextRef="#ctx0" brushRef="#br2" timeOffset="-117498.767">24144 16190 656 0,'0'0'171'0,"0"0"-159"16,0 0-9-16,0 0 32 0,0 0 19 15,0 0-27-15,0 25 44 16,-3 1-20-16,-3 6 22 15,1 2-45-15,-1-2-3 16,0 1 1-16,0-1-10 16,1-5-11-16,-2-3-5 15,4-5 0-15,3-4-6 16,0-4-46-16,0-3-98 16,16-5-12-16,8-3-51 15,6-3-276-15</inkml:trace>
  <inkml:trace contextRef="#ctx0" brushRef="#br2" timeOffset="-117093.662">24450 16385 768 0,'0'0'128'16,"0"0"-103"-16,0 0-1 15,0 0 56-15,0 0-10 16,-85-8-9-16,65 8-24 15,6 10-18-15,5 0-19 16,0 1 3-16,8 0-5 16,1 3 2-16,0 1-2 15,10-1 1-15,8-3 1 16,3-2-6-16,1-2 2 0,3-5-19 16,-2-2-1-16,-1 0 13 15,-4 0-2-15,-9-9 7 16,-3-1-2-16,-6-3 8 15,0-3 6-15,-3-1-6 16,-11 0-1-16,-3 2-2 16,-2 4 3-16,2 3 9 15,-2 5-8-15,2 3 2 16,2 0-6-16,2 0-5 16,3 0 4-16,3 10-52 15,3 2-40-15,4 3 11 16,0 1-66-16,8-3-78 15,17-6-239-15</inkml:trace>
  <inkml:trace contextRef="#ctx0" brushRef="#br2" timeOffset="-116725.76">24719 16378 625 0,'0'0'150'16,"0"0"-92"-16,0 0-29 15,0 0 26-15,0 0-4 16,0 0 0-16,-15 0-25 16,3 13 1-16,1 5-2 15,0 2-25-15,5 1 0 16,4 2 1-16,2-2-1 16,0-1 0-16,5-4 8 0,14-6-9 15,1-2 1 1,3-5-17-16,3-3 10 0,-1 0-21 15,-1-3-5-15,-6-11 10 16,-5 0 4-16,-5-5 15 16,-8-2 2-16,0 0-1 15,-5-2 3-15,-14 3 2 16,-8 6-2-16,-6 2-15 16,-3 8 13-16,-3 4 0 15,-2 0-26-15,-1 4-110 16,-1 11-30-16,-2 2-222 15</inkml:trace>
  <inkml:trace contextRef="#ctx0" brushRef="#br2" timeOffset="-109070.636">2757 17179 656 0,'0'0'16'0,"0"0"12"15,0 0-28-15,0 0 0 16,0 0 4-16,0 0 16 16,0 0 25-16,0 0-13 15,-9-14-13-15,28-8-13 16,9-8-6-16,4-4 5 15,-3 3-3-15,3-1 1 16,-4 3-1-16,-5 5-2 16,-4-2 0-16,-2 5 7 0,-7 3-7 15,-6 6 0-15,-4 7 10 16,0 2-5-16,0 3 26 16,0 0 4-16,0 0-25 15,-7 0 1-15,-11 8-11 16,-5 15-4-16,0 9 0 15,-4 10 2-15,3 12 2 16,0 15 0-16,6 4 0 16,2 0 0-16,10-6 0 15,3-7 6-15,3-6-6 16,0-12 0-16,0-8 0 16,1-14-1-16,9-10 5 15,9-4-1-15,6-3-2 16,9-3 3-16,8 0-1 15,7-9 0-15,-1-11 6 0,-5-1-4 16,-11 4 0 0,-13 2-1-16,-8 1 0 0,-11 4 0 15,0 2 11-15,0-3-11 16,-15 4 10-16,-12-3-14 16,0 4 0-16,-5 3-2 15,9 3-1-15,3 0-6 16,11 0 2-16,8 0-36 15,1 0-69-15,0 0-62 16,15 3 63-16,12-3-54 16</inkml:trace>
  <inkml:trace contextRef="#ctx0" brushRef="#br2" timeOffset="-108092.517">2795 17024 445 0,'0'0'56'15,"0"0"-11"-15,0 0-33 16,0 0 41-16,0 0 9 15,0 0 2-15,-38-44-28 16,32 34 16-16,1 4-15 16,0 3-3-16,3 3 7 15,0 0 0-15,-1 0-39 16,3 9-2-16,0 27-10 16,0 23 10-16,0 18 19 15,0 8 13-15,0 1-9 16,7-5 5-16,9-5-24 15,5-5 16-15,4-8-12 16,0-10-8-16,-2-16 9 16,-4-11-9-16,-3-10 0 0,-5-6 2 15,-7-4 3-15,-2-6-5 16,-2 0 5-16,0 0-4 16,0 0 22-16,0 0-3 15,0-16-11-15,0-11-2 16,-9-12-7-16,-4-7-3 15,2-5-1-15,-3-7 4 16,1-1-8-16,-2 2 6 16,-2 1-6-16,7 3 5 15,-1 7 6-15,2 4 0 16,6 9-3-16,1 6 0 16,2 8-5-16,0 5-3 0,0 4 8 15,0 5-1-15,0 0 1 16,0-2 0-16,3 2-1 15,9-2-14-15,6-3 13 16,3 3 2-16,4-1-3 16,6 0 2-16,8 4-10 15,5-3 10-15,5 4 0 16,3-1 1-16,-4 0-1 16,-3 0 1-16,-5-1 0 15,-12 1-34-15,-6 1-99 16,-8 3-51-16,-13 3-18 15,-1 15-115-15</inkml:trace>
  <inkml:trace contextRef="#ctx0" brushRef="#br2" timeOffset="-107893.046">2979 17361 505 0,'0'0'72'0,"0"0"-69"15,0 0 7-15,0 0 44 16,100 19 14-16,-64-16-35 15,1-3 56-15,3 0-32 16,-1 0-40-16,3-3 18 16,-1-7-25-16,-2-3 9 15,-1-4-19-15,-2-2-4 16,-5 0-67-16,-5-1-103 0,-6-1-129 16</inkml:trace>
  <inkml:trace contextRef="#ctx0" brushRef="#br2" timeOffset="-107570.242">3713 16881 586 0,'0'0'123'0,"0"0"-123"0,0 0-8 15,0 0 8-15,-49 100 0 16,40-55 28-16,-3 8 31 16,7 5-20-16,1-4-14 15,4-4-3-15,0-4-21 16,4-9 8-16,17-6-9 15,5-3-3-15,9-11-51 16,9-9-56-16,6-8-137 16</inkml:trace>
  <inkml:trace contextRef="#ctx0" brushRef="#br2" timeOffset="-107120.641">4068 17399 718 0,'0'0'78'16,"0"0"-55"-16,0 0-23 16,0 0 21-16,0 0 46 15,0 0-11-15,-37-56-29 16,37 29-9-16,0-6-4 16,0-6-8-16,8-4-6 15,6-2 0-15,4 5 0 0,0 8 0 16,1 10 0-16,-4 12-3 15,-1 6 3 1,-5 4-3-16,1 0-3 0,0 11-17 16,-1 9 23-16,2 5 0 15,-3 3-2-15,-3-1 2 16,-2-2 0-16,0-7 10 16,2-3-10-16,-2-5 0 15,0-6-4-15,0-4 4 16,1 0-2-16,3 0 2 15,5-7 10-15,6-7-10 16,-1 2-10-16,-1 4-14 16,-2 8 23-16,0 0-20 15,2 5 5-15,7 10 14 16,-2-1-3-16,3 3-24 0,0-7-41 16,0-3-30-16,1-7-33 15,-1 0-157-15</inkml:trace>
  <inkml:trace contextRef="#ctx0" brushRef="#br2" timeOffset="-106843.8">4541 16886 763 0,'0'0'62'16,"0"0"-35"-16,0 0-27 0,0 0 0 15,0 0 0 1,0 0 3-16,97-11 26 15,-60 28-7-15,0 3-9 0,-6 2 6 16,-5 5 1-16,-8 9 17 16,-9 4-7-16,-9 12-9 15,0 1 0-15,-7 0-1 16,-13 0-18-16,-1-14 6 16,-1-3 6-16,1-11-14 15,12-10-9-15,4-4 8 16,5-11-130-16,0 0-132 15,12-24-212-15</inkml:trace>
  <inkml:trace contextRef="#ctx0" brushRef="#br2" timeOffset="-106558.796">5410 16924 667 0,'0'0'37'15,"0"0"-37"-15,0 0 7 16,0 0-7-16,0 0 12 15,100 0-3-15,-68 0-3 0,5 0-6 16,-6 0-23-16,-10 0-70 16,-12 10-214-16</inkml:trace>
  <inkml:trace contextRef="#ctx0" brushRef="#br2" timeOffset="-106361.572">5525 17258 472 0,'0'0'87'16,"0"0"-35"-16,0 0 34 16,0 0-6-16,0 0 17 15,97 7-42-15,-64-7-38 0,3-7-3 16,-2 0-14-16,-1-3-6 16,0 3-1-16,-5 0-90 15,-6 7-60-15,-14 0-284 16</inkml:trace>
  <inkml:trace contextRef="#ctx0" brushRef="#br2" timeOffset="-105034.71">6955 16755 723 0,'0'0'10'15,"0"0"-7"-15,-83 13-3 16,47 8 0-16,3 8 28 16,3 5 6-16,8 2-3 15,9 5-24-15,8 3-4 0,5 11 21 16,5 3-19-16,19-1 10 16,4-5-4-16,3-13-9 15,5-15 4-15,6-12-6 16,3-10 3-16,5-2 3 15,2-18 7-15,-1-14 3 16,-3-10-16-16,-8-5 1 16,-7-2 15-16,-9 2-14 15,-12 7 1-15,-9 4 4 16,-3 4-6-16,-6 1 2 16,-17 5-3-16,-8 6 0 15,-6 1-13-15,-3 9 20 0,-2 5-8 16,2 5 1-1,-1 0-10-15,4 5 1 16,7 8 1-16,6 3-25 0,8 1-14 16,10 2-49-16,6 2-4 15,3-6-27-15,21-3-157 16</inkml:trace>
  <inkml:trace contextRef="#ctx0" brushRef="#br2" timeOffset="-104489.714">7885 16612 561 0,'0'0'163'0,"0"0"-101"16,0 0-34-16,0 0 10 15,0 0-10-15,-81 0-11 16,47 22 22-16,-3 9-26 15,-2 8-6-15,0 6 30 16,6 4-18-16,9 2 2 16,13-2-2-16,11-3-18 15,1 0 2-15,29-2-3 0,12-2 4 16,17-10-10 0,10-11 5-16,13-13-23 0,9-8-80 15,0-12-90-15,-5-18-91 16</inkml:trace>
  <inkml:trace contextRef="#ctx0" brushRef="#br2" timeOffset="-103888.43">8414 16736 826 0,'0'0'63'16,"0"0"-45"-16,0 0-14 0,0 0 26 15,0 0-2-15,-81-10 1 16,67 22-14-16,-3 7-15 16,5 5 1-16,2 3-2 15,7 3 5-15,3 1-11 16,2 0 9-16,18-2-2 16,7-7 13-16,3-10-13 15,6-11-17-15,-2-1 14 16,-1-17 1-16,-3-13-12 15,-6-6-23-15,-9-3 35 16,-9-1-10-16,-6 3 12 16,0 3 2-16,-8 7-2 0,-5 2 6 15,2 11-3 1,4 5 9-16,5 9 29 0,2 0-41 16,-1 0-18-16,1 19-5 15,-2 12 20-15,2 4-7 16,0 7 8-16,0 7 2 15,0-3 0-15,0 3 0 16,0 1 0-16,-1-1 13 16,-11 1-11-16,-6-3 1 15,-3-10 6-15,0-6-4 16,-3-7-2-16,4-12 29 16,6-1-29-16,8-10 21 15,6-1-18-15,0 0 9 16,0-1 20-16,0-16-35 0,14-6-3 15,9-4 3-15,7 1 0 16,5-1-5-16,3 2 4 16,2 2-1-16,1 3 1 15,1 3-3-15,-1 4-2 16,-4 2-61-16,-5 3-124 16,-5-3-89-16</inkml:trace>
  <inkml:trace contextRef="#ctx0" brushRef="#br2" timeOffset="-103169.502">9162 16948 723 0,'0'0'99'16,"0"0"-96"-16,0 0 12 15,0 0 93-15,0 0-24 16,0 0-29-16,-20-9-7 16,18-3-32-16,1-4 4 15,1-7-11-15,0-7-9 16,0-5-4-16,6-5 4 15,9 1 8-15,0 4-8 16,3 6-2-16,3 12-4 16,-2 10 0-16,-2 5 4 15,-1 2-8-15,-1 4 5 0,1 17-13 16,-4 6 11-16,0 5 5 16,-8 1 2-1,-4-2 0-15,0-1 0 0,0-10-3 16,0-3 9-16,-1-5-8 15,-2-7 2-15,3-3 0 16,-3-2 9-16,3 0-9 16,0 0-22-16,0-5 21 15,9-7-42-15,8-1 17 16,2 7 21-16,2-1 1 16,1 6 2-16,5 1 0 15,0 0-3-15,0 8 0 16,3 4 5-16,-2 7 14 15,-1-4-9-15,-1 3-2 0,-3-5-2 16,-2-5-1 0,-2-4-32-16,-2-4-129 0,0-7-34 15,-4-18-257-15</inkml:trace>
  <inkml:trace contextRef="#ctx0" brushRef="#br2" timeOffset="-102839.41">9791 16532 704 0,'0'0'8'16,"0"0"1"-16,0 0-9 16,0 0 1-16,85 8 14 15,-58 4 35-15,1 6 3 16,0 5-16-16,2 5-8 15,-4 5-5-15,-4 3-3 16,-4 5-2-16,-6 5 19 16,-6 4-20-16,-6 2 3 15,0 2 17-15,0 3-27 16,-13 5 15-16,-5-2-9 16,-2-3-14-16,-5-7 7 15,-4-11-10-15,0-6 2 16,-1-10-2-16,-6-4-51 15,-9-9-120-15,-10-9-168 0</inkml:trace>
  <inkml:trace contextRef="#ctx0" brushRef="#br2" timeOffset="-100239.257">8978 16645 269 0,'0'0'174'0,"0"0"-154"0,0 0 11 15,0 0 48 1,0 0-44-16,0 0 12 0,0 0-18 15,-23-25 13-15,23 23-21 16,0 2 10-16,0-1-1 16,0 1-20-16,0 0 2 15,0 0-2-15,0 0-5 16,0 0 7-16,0 0 3 16,0 0-9-16,-1 1-4 15,-2 12 0-15,-1 7-2 16,-1 6 8-16,-2 4-7 15,7 4 17-15,0 4-18 16,0-1 0-16,0 2 7 16,15 3-6-16,7 0 1 0,5 0 1 15,4-1 0-15,5-6-3 16,7-6-3-16,7-11-6 16,9-10-12-16,7-8-47 15,4-4-30-15,-5-20-82 16</inkml:trace>
  <inkml:trace contextRef="#ctx0" brushRef="#br2" timeOffset="-99555.293">10144 16140 754 0,'0'0'72'16,"0"0"-43"-16,0 0-29 16,0 0-5-16,0 0 2 0,0 0 6 15,108 34 17 1,-57-12 12-16,-1 11-32 0,-2 4-1 15,-5 12 1-15,-6 2 1 16,-4 5 9-16,-6 3-3 16,-9 0-6-16,-3 5-2 15,-9 0 2-15,-4 1 5 16,-2-4 4-16,-5-3-9 16,-17-2 12-16,-7-3-7 15,-6-3 10-15,-5-4-2 16,-7 0-11-16,-2-12 0 15,-8-2-3-15,2-3-5 16,1-6-43-16,4-5-75 16,9-2-29-16,7-6-219 0</inkml:trace>
  <inkml:trace contextRef="#ctx0" brushRef="#br2" timeOffset="-98378.41">8235 17654 708 0,'0'0'167'0,"0"0"-134"15,0 0-33-15,0 0-5 16,0 0 5-16,0 0 12 16,91-3 14-16,-28-7 14 0,13-2-9 15,11-3-28-15,2 2 10 16,4-1-13-16,2 5 0 16,-2 1 7-16,-2 6-5 15,-13-1-2-15,-10 3-9 16,-13 0 5-16,-13 0-6 15,-9 8-25-15,-8-3 4 16,-12-4 8-16,-7 1-1 16,-6-1 2-16,0-1 22 15,-6 0 2-15,-15 2-1 16,-10 1-1-16,-8 0-36 16,-2 6 3-16,-9 1-36 15,-1 1 27-15,-4 3-5 16,-6 0-8-16,0-4-23 15,-1 3 62-15,3-3 8 0,8 0 8 16,4-3 58-16,8 0-29 16,6-3 10-16,8 0-12 15,8-2 8-15,7-1 9 16,10-1 1-16,0 0 2 16,0 0-45-16,3 0 3 15,14 0-3-15,12-1 9 16,10-9 35-16,10-1-25 15,9-6 9-15,11 0-21 16,2 2 12-16,3-6-21 16,-1 6 0-16,-8 1 2 0,-4 4-2 15,-4 4-23-15,-5 5-31 16,-4 1-21-16,-3 0-44 16,-8 0-20-16,-3 0-110 15</inkml:trace>
  <inkml:trace contextRef="#ctx0" brushRef="#br2" timeOffset="-95363.317">2305 14272 360 0,'0'0'42'0,"0"0"-20"15,0 0-20-15,0 0 12 16,0 0-14-16,0 0 42 16,0 0 8-16,0 10 4 15,0-10-48-15,0 0-2 16,0 0 2-16,0 0-6 0,0 0-3 16,0 0 3-16,0 0 0 15,0 1-5-15,0 0 5 16,7 2-34-16,7 0 25 15,8-1 9-15,12-2 31 16,11 0-28-16,15 0 4 16,10 0 9-16,6-3-10 15,1-7-5-15,1-3 12 16,-2-2-11-16,-1 0-1 16,-12 0-2-16,-7 3 6 15,-16 5-5-15,-16 2 0 16,-13 5 10-16,-4 0-26 15,-7 0 30-15,0 0-14 0,0 0 0 16,0 0-7-16,0 0 7 16,0 0 0-16,3 0 1 15,3 0-8-15,7-4 12 16,4-5-5-16,4 0 0 16,-1-3-7-16,-7 5-38 15,-4 5-31-15,-9 2-74 16</inkml:trace>
  <inkml:trace contextRef="#ctx0" brushRef="#br2" timeOffset="-94788.077">3079 14307 384 0,'0'0'81'0,"0"0"-50"16,0 0-11-16,0 0-20 0,0 0 29 15,0 0 3 1,-17 0 18-16,17 0-50 0,-5 0 0 16,-6 7 7-16,-5 12-7 15,-7 9 0-15,-4 5-4 16,-1 6 6-16,1 3-2 16,0 3 0-16,5 5 16 15,4 3-36-15,15 3 35 16,3 2-15-16,6 7 0 15,22 2 0-15,10 0-2 16,8-3 2-16,6-7 1 16,5-11 2-16,4-3 0 15,6-5-3-15,-1-3 9 16,4-3-2-16,-3-4 2 0,-3-8-9 16,0-4 1-16,-4-8 11 15,0-2-12-15,-4-3 9 16,-4-3-23-16,-4 0 28 15,-10 0-14-15,-3-13 0 16,-5-4 0-16,-2-2-8 16,-8-1-9-16,1 1-72 15,-9 1-36-15,-2 2-63 16</inkml:trace>
  <inkml:trace contextRef="#ctx0" brushRef="#br2" timeOffset="-94331.388">3747 15000 501 0,'0'0'53'15,"0"0"-13"-15,0 0-18 16,0 0-20-16,0 0 43 15,0 0-44-15,-44-2 2 16,44 2 11-16,0 0-14 0,8 0-9 16,12 0 1-1,13 10 6-15,11 4 2 0,8 4 0 16,2 3 3-16,0 1 4 16,-2 1-7-16,-4 0 0 15,0 3 6-15,-5-1 9 16,-3 2-15-16,-4 2 0 15,-6 3 9-15,-5 8-7 16,-8-1-2-16,-4 1 0 16,-10-1 8-16,-3-4-3 15,0-2 3-15,-13 6 7 16,-7-1-3-16,-4-1 16 16,-1-8-28-16,0-6 0 15,5-4 12-15,-2-3-3 16,1-4-15-16,9-3 6 15,1-4-63-15,4-4-11 16,4-1-129-16</inkml:trace>
  <inkml:trace contextRef="#ctx0" brushRef="#br2" timeOffset="-90707.698">6897 16528 383 0,'0'0'51'0,"0"0"-35"15,0 0 20-15,0 0-6 16,0 0-19-16,0 0 11 16,0 0-20-16,-10 0-2 15,10 0 0-15,0 0 0 16,0 0 4-16,0 0-3 0,0 0 2 16,0 0 21-16,0 0-20 15,0 0 17-15,0 0 3 16,0 0-21-16,0 0 34 15,0 0-37-15,0 0 3 16,0 3 17-16,9 0-9 16,2 0 29-16,6 2-15 15,6 0-18-15,7-3 12 16,5 0 12-16,1-2-2 16,3 0 0-16,0 0-27 15,-2 0 4-15,-1 0-7 16,-1 0 5-16,-2-2 19 15,-1-2-23-15,0-1 0 0,-4-3 26 16,-4 3-14-16,-2-2-6 16,-6 1 7-16,-4 3-8 15,0 0 8-15,-8 3-13 16,-2-2 7-16,-1 2-7 16,-1 0 0-16,0 0 0 15,0 0-10-15,0 0 13 16,0 0-18-16,0 0 14 15,2 0-21-15,1 0 21 16,-1 0-9-16,3 0-10 16,-3 0 19-16,-1 0-22 15,2 0 22-15,-3 2-2 0,3-2-36 16,-2 3 31-16,1-3-35 16,1 1 7-16,0 2 8 15,0 2-37-15,1-1 18 16,1 2-11-16,1 1-31 15,-2 0 25-15,-2-2-105 16</inkml:trace>
  <inkml:trace contextRef="#ctx0" brushRef="#br2" timeOffset="-84631.532">19943 16740 338 0,'0'0'188'16,"0"0"-120"-16,0 0-68 15,0 0 13-15,0 0 15 16,0 0 6-16,0 0 35 15,34-19-29-15,-32 17 6 16,0 2 12-16,0 0-28 16,-1 0-18-16,2 0-3 15,7 0-7-15,1 0-2 16,4 0 0-16,6 0 0 0,0 0 2 16,6 0-2-16,0 0 0 15,3 0-1-15,3 0 1 16,-2 0 0-16,3 0 0 15,-1 0 3-15,-5 0-7 16,2 0 2-16,-5 0 2 16,-4 4-3-16,-6-1 3 15,-1 0 0-15,-7-2 0 16,-2-1 2-16,-2 0-3 16,-3 0 1-16,0 0 0 15,0 0-5-15,0 0 11 16,0 0-6-16,0 0 0 15,0 0 0-15,0 0-4 0,0 0 1 16,1 1 3-16,3-1 6 16,1 0-5-16,-1 2-2 15,2-2-3-15,0 0-31 16,5 0-27-16,-1 0-32 16,2 0-26-16,3 0-55 15</inkml:trace>
  <inkml:trace contextRef="#ctx0" brushRef="#br2" timeOffset="-82516.726">23326 14123 454 0,'0'0'8'0,"0"0"44"15,0 0 7-15,0 0-39 16,0 0 9-16,0 0 34 15,0 0-34-15,-25-59 21 16,23 57-19-16,-3 2-9 16,4 0-22-16,-1 0 3 15,-1 0-6-15,-2 0 0 16,-3 8-6-16,2 8 0 16,3 2 6-16,1 1 2 15,2 1 1-15,0-1 0 16,10-5 0-16,4-2-3 15,3-3 3-15,0-4 0 16,2-2 5-16,0-3-5 0,-3 0 1 16,-4 0-1-16,-3 0 0 15,-5-7 5-15,1 1-5 16,-4-6 0-16,-1 0 11 16,0 1-9-16,0 0-4 15,-10 2 2-15,1 1 0 16,0 4-2-16,1 1-2 15,3 3-8-15,-1 0 8 16,1 0-24-16,-1 4 15 16,-2 4 2-16,3 5 5 15,0 0 1-15,3 2 5 16,0-3 0-16,2 1-4 0,0-4 4 16,0-2-5-16,0-2 0 15,0-2-8-15,2-3 9 16,0 0 4-16,2 0 0 15,-1 0-1-15,0 0 3 16,0-6 4-16,-3 0-6 16,0-4 6-16,0 3 2 15,0 2-8-15,-8 3-23 16,-1 2-32-16,-7 0-98 16,2 2-34-16</inkml:trace>
  <inkml:trace contextRef="#ctx0" brushRef="#br2" timeOffset="-78171.187">16206 17498 574 0,'0'0'101'0,"0"0"-61"16,0 0-30-16,0 0 7 0,0 0 34 16,0 0 13-16,0 0-12 15,-1 0-28-15,1 0-18 16,0 0 3-16,0 0 1 16,0 0-1-16,0 0 40 15,0 0-19-15,0-8 10 16,0-13-31-16,0-11-4 15,0-2-7-15,0-6 2 16,0 4 0-16,0 3 0 16,0 4 0-16,5 8-2 15,5 4-1-15,0 2 0 16,3 7-1-16,1 2 3 16,3 6-2-16,6 0-3 15,4 0 1-15,0 6 2 16,1 12 1-16,-4 8 0 0,-3 0-7 15,-6 5 9-15,-4 4 0 16,-6-1 1-16,-5-2 9 16,0-1-7-16,-4-7 6 15,-6-4-3-15,2-9 14 16,3-5-17-16,4-4 4 16,1-2 14-16,0 0-6 15,0 0 8-15,0-10-4 16,0-7-14-16,8-2-10 15,5 1 4-15,2 5-1 16,-3 3 0-16,1 1-8 16,-1 4 9-16,0 0-5 0,0 5 5 15,-1-3-6-15,5 3 5 16,-3 0-2-16,5 0 1 16,-1 6-1-16,2 10 4 15,-2-2 0-15,2 3 0 16,-1 0-3-16,-2-3 4 15,2-3-1-15,-3-2 0 16,6-4 0-16,3-2-31 16,5-3-72-16,6 0-68 15,-1-17-104-15</inkml:trace>
  <inkml:trace contextRef="#ctx0" brushRef="#br2" timeOffset="-77354.47">17576 17118 496 0,'0'0'104'15,"0"0"-38"-15,0 0-26 16,0 0 14-16,0 0 47 16,0 0-42-16,3-6-22 15,-4 6-4-15,-10 0-19 16,-3 11 6-16,-5 6 2 16,-2 2-16-16,0 3 21 15,-3 2-12-15,-3 0-3 16,-4 2 3-16,-1-1-14 15,1 2 9-15,2-1 6 16,5 1-12-16,4-4 17 16,4-2-21-16,5-2 5 0,3-5-10 15,2-2 5-15,4 0 0 16,1-4 0-16,1-2 7 16,0-2-12-16,0-2 5 15,0 0 0-15,12 1 2 16,7-3 1-16,8 0 17 15,7 0 12-15,5 0-21 16,2 0 10-16,0 0-13 16,-2-8-3-16,1 0-5 15,0 4 4-15,-3-3 2 16,-1 3-6-16,-6 3-25 16,-4-1-28-16,-7 2-30 15,-3 0-47-15,-2 0-21 16,-4 9-49-16,-2-4-137 15</inkml:trace>
  <inkml:trace contextRef="#ctx0" brushRef="#br2" timeOffset="-75260.023">18111 16927 111 0,'0'0'505'16,"0"0"-486"-16,0 0 24 15,0 0-2-15,0 0 4 16,0 0 46-16,-11-19-56 16,11 19-18-16,0 0 4 15,0 0-20-15,0 0-1 16,0 0 0-16,0 0 1 0,0 9-1 15,0 8 1-15,0 7 18 16,1 5 2-16,5 0 3 16,-2 5 0-16,1-2-12 15,-1 1-10-15,2 4 6 16,-2-5 3-16,2 1-4 16,-1-1-7-16,-1-1 3 15,0-3 1-15,-2-3-4 16,0-3 2-16,1-3-2 15,-2-10 0-15,1-5 0 16,-1 3 2-16,1-7-2 0,-1 0-3 16,-1 0 3-16,2 0-22 15,2 0-3-15,5 0-42 16,3-7-46-16,3-1 7 16,1-1-80-16</inkml:trace>
  <inkml:trace contextRef="#ctx0" brushRef="#br2" timeOffset="-74141.945">18499 17104 359 0,'0'0'156'15,"0"0"-133"-15,0 0-15 16,0 0 39-16,0 0-25 15,0 0 41-15,0-1-24 16,0-3-23-16,0 4 26 16,0 0-21-16,0 0 3 0,0 0 3 15,0 0-17-15,-6 0 12 16,-6 0-18-16,1 0 5 16,-3 7-4-16,2 0 9 15,-2 3 4-15,-1-1-15 16,2 4 7-16,-2-1-5 15,3 0-2-15,2 3 5 16,5-1-4-16,1 0-4 16,4 1 6-16,0-1-3 15,1 3-2-15,14-6 0 16,8 0 8-16,3-3-9 16,5 1 9-16,1-4-9 15,-1-5 2-15,-1 0 10 0,-3 0-4 16,-6-3-6-1,-1-9 2-15,-6-1 10 0,-5 0-2 16,-2-7-12-16,-4 1 1 16,-3-5 9-16,0-5-10 15,-1 3 1-15,-12-2-14 16,-1 3 19-16,-1 4-6 16,0 4 1-16,1 5-1 15,-2 5-1-15,-1 2-2 16,-1 3-4-16,-5 2 6 15,1 0-5-15,4 5 1 16,0 4 1-16,8 3 0 0,0-2 2 16,9 2-27-1,1 1-20-15,0 3-20 0,14-6-16 16,11 3-22-16,2-4-131 16</inkml:trace>
  <inkml:trace contextRef="#ctx0" brushRef="#br2" timeOffset="-73640.322">18945 17087 245 0,'0'0'535'0,"0"0"-494"16,0 0-37-16,0 0-1 0,0 0 6 15,0 0 25-15,-27-6-19 16,15 9 11-16,0 7-19 16,-1 0-2-16,-1 2 19 15,1 0-11-15,1 2 0 16,4-4 2-16,2 4-12 16,2 0 8-16,4 1-11 15,0-2-5-15,0 0 3 16,13 0 4-16,7-3-2 15,1 1 6-15,5-3-6 16,6-3 3-16,-1-5-3 16,2 0 0-16,-4 0-2 0,-6-10-1 15,-5-7-6-15,-4 3 2 16,-7-6 7-16,-1-1 0 16,-6-2 0-16,0 2 0 15,0 4-2-15,-12 4 9 16,-2 4-3-16,-2 0-3 15,-4 5-1-15,-2 4 0 16,-3 0 0-16,0 0-1 16,3 0 1-16,2 6-10 15,2 4 6-15,5 0-39 16,-1 6-67-16,7-3-22 16,1-1-101-16</inkml:trace>
  <inkml:trace contextRef="#ctx0" brushRef="#br2" timeOffset="-72494.48">19239 17459 660 0,'0'0'135'0,"0"0"-124"15,0 0-6-15,0 0 65 0,0 0-16 16,0 0-25-16,-44 27 1 15,33-21-12-15,-3 0-4 16,-4 1 6-16,0 0-9 16,-9 4 27-16,-2-2-24 15,-7 3 3-15,-7 0 20 16,-4 0-31-16,-9-2 13 16,-7 2-16-16,-6 2 6 15,-10 1 6-15,-6 0 2 16,-3-1-16-16,-2-1 9 15,7 3 1-15,3-3-3 16,4 1-8-16,9-3 4 0,9-2 4 16,11 0-7-1,11-5-1-15,12 0 3 0,10-2-3 16,7-2 6-16,6 0-6 16,1 0 0-16,0 0-1 15,0 0 1-15,0 0 0 16,0 0-1-16,0 0 1 15,0 0-13-15,0 0-19 16,0 0 4-16,0 0 22 16,0 0-16-16,0 0 7 15,0 0-3-15,0 0-16 16,0 0-2-16,0 0-34 16,0 0-29-16,0 6-52 0,5-3-52 15,-2 2-15 1</inkml:trace>
  <inkml:trace contextRef="#ctx0" brushRef="#br2" timeOffset="-7807.075">6031 6724 261 0,'0'0'14'0,"0"0"12"16,0 0-20-16,0 0-6 16,0 0 49-16,0 0-2 15,0 0-40-15,-17-38 30 16,16 34-21-16,-2 1-14 15,2 3-2-15,1 0-5 16,0 0-3-16,0 0-63 16,0 0-49-16,0 0-40 15</inkml:trace>
  <inkml:trace contextRef="#ctx0" brushRef="#br2" timeOffset="-7140.053">5606 6769 294 0,'0'0'17'0,"0"0"4"16,0 0 66-16,0 0-73 16,0 0 46-16,0 0-12 15,-24-3-47-15,24 3 56 16,0 0-45-16,0 0-3 15,0 0-6-15,0 0 10 16,0 0-13-16,0 0 0 16,0 0 0-16,0-2-4 15,0 2 4-15,7 0 0 0,6 0 4 16,8 0 8-16,8 5-12 16,7 3 0-16,4-2 1 15,5 1-11-15,1 2 10 16,5-1 0-16,-2 0 6 15,3-2 7-15,-1-3-13 16,-2-3 0-16,-1 0 2 16,-5-4 27-16,2-8-18 15,-8 3-11-15,-4-2 0 16,-6 6 6-16,-10 1-6 16,-7 2 0-16,-9 2 10 15,1 0-12-15,-2 0 2 16,0 0 0-16,0 0-6 0,0 0 32 15,0 0-38-15,0 0 12 16,0 0 0-16,0 0-20 16,0 0 8-16,3 0-57 15,4 0-5-15,2 0-36 16,-3 2-3-16,-2 1-31 16</inkml:trace>
  <inkml:trace contextRef="#ctx0" brushRef="#br2" timeOffset="-5818.684">5998 5845 271 0,'0'0'0'16,"0"0"10"-16,0 0-15 0,0 0 24 15,0 0 24 1,0 0 19-16,0 0-25 0,0 0 28 15,0 0-25-15,0 0 3 16,0 0 13-16,0 0-48 16,0 0 33-16,0 0-41 15,0 0 11-15,0-3-11 16,0 3 0-16,0 0-1 16,0-1-9-16,0-2 20 15,0-5-13-15,3-3 3 16,5-4 0-16,-1-1-7 15,1 0 9-15,0 4-2 16,4-1 0-16,-2 4 2 16,0-2-2-16,9 3 0 15,3 1-1-15,1 2-4 0,8 0 9 16,5 2-8-16,4 1 0 16,5 2 4-16,0 0 5 15,-2 0-5-15,-2 7 0 16,-5 2 0-16,-1 2 0 15,-4 0-11-15,-6 0 2 16,-5 0 18-16,-1-1-9 16,-7 5 0-16,1-6-6 15,-2-1-2-15,-6-2 8 16,2-3 0-16,-6-2-1 16,1 1 9-16,-2-2-14 15,0 0 12-15,0 0-4 16,0 0 36-16,0 0 1 15,0-5-8-15,-10-5-31 0,-6-4 13 16,-1-1-21-16,-3 2 8 16,-5 2-2-16,-5 1 1 15,0 3-13-15,-2 2 12 16,3 1-11-16,2 2-3 16,2 2 12-16,0 0 4 15,3 0-1-15,3 0-13 16,4 0 19-16,6 0-10 15,3 0 1-15,-1 0 4 16,0 4-5-16,1 1 5 16,0-2 0-16,-2 5-11 0,3-2 12 15,-3 5-1-15,0-1 0 16,1-5 0-16,2 0-8 16,4-2 8-16,1-1-13 15,-2 3 9-15,2 1-28 16,0 5 11-16,0 1-40 15,5 2-32-15,13-1 62 16,7-6-44-16,5-7-224 16</inkml:trace>
  <inkml:trace contextRef="#ctx0" brushRef="#br2" timeOffset="-4648.959">6945 9428 254 0,'0'0'0'0,"0"0"6"16,0 0-16-16,0 0 10 15,0 0 0-15,0 0 8 0,-13 22-6 16,13-22 23-16,0 0 17 16,0 0-25-16,0 0-2 15,0 0-15-15,0 0 0 16,0 0-13-16,0 0 12 15,-2 0-4-15,-1 3-20 16,0 1-8-16,-1 0 28 16,1 0-12-16,3-2 6 15,0 0 9-15,0 1-17 16,-2 1-11-16,1 2-23 16</inkml:trace>
  <inkml:trace contextRef="#ctx0" brushRef="#br2" timeOffset="-3457.501">6705 9615 419 0,'0'0'100'0,"0"0"-68"16,0 0 33-16,0 0-24 15,0 0-16-15,0 0 32 16,-14-20-29-16,13 15 21 16,-2 3-8-16,3 1-27 15,0-2-4-15,0 0-10 16,0-2 15-16,0-6-15 16,0-3 0-16,9-5 0 0,3-1-4 15,1-1 10 1,2-1-7-16,2 0 1 0,-1 3 0 15,-1 2-3-15,-1 5 3 16,2 1 0-16,0 1-20 16,5 1 38-16,-2 3-33 15,1-4 15-15,1 4 0 16,-2-2 11-16,2 3-11 16,0 2-9-16,0 3 9 15,-3 0 1-15,1 0 1 16,-1 0-2-16,-3 10 0 15,0-1-10-15,-2 2 10 16,-2 1 0-16,-1 1-6 16,1 0 17-16,-2-1-17 0,-2 0 6 15,0 1 0-15,1 1-8 16,-5-2 8-16,6 0 0 16,-6-2-2-16,0-3 1 15,-3-3 1-15,1-3 0 16,-1-1 2-16,0 0 1 15,0 0-3-15,0 0 0 16,0 0 16-16,0 0-11 16,0 0-2-16,0 0-3 15,-11-2 11-15,-6-8-31 16,-7 0 17-16,-1 1 1 16,-2 2-2-16,0 1-12 15,3-1 14-15,2 4 2 16,-2-1-18-16,7-1 2 15,1 3 16-15,1 2 0 0,3 0-10 16,5 0 12-16,-1 0-12 16,1 0 10-16,-2 0-9 15,1 0-8-15,1 0 9 16,-2 0 8-16,3 0-2 16,0 7-3-16,-3-1-16 15,3 2 15-15,0-2 6 16,-1 0-19-16,5-3 19 15,1-1 0-15,1-2-4 16,0 0 19-16,0 0-17 0,0 0 2 16,0 0 0-1,0 0 10-15,0 0-5 16,0 0-5-16,0 0 0 0,7 0 10 16,5-11-18-16,8 0 8 15,4-3 0-15,6-1-4 16,0 0 8-16,2 0-4 15,-3 0 2-15,1 5 3 16,0 0-10-16,-1 3 5 16,-4 5-6-16,0 2-12 15,-2 0 0-15,-1 2 0 16,-1 8 14-16,-3 2-28 16,-2 1 30-16,-2 3-35 0,2-2 10 15,-2 0 6 1,-1 0-20-16,-1 0-16 0,-3 0-7 15,0-2-37-15,-6 1-141 16</inkml:trace>
  <inkml:trace contextRef="#ctx0" brushRef="#br2" timeOffset="-1019.071">7413 13181 299 0,'0'0'18'0,"0"0"106"16,0 0-79-16,0 0-5 15,0 0-3-15,0 0-21 16,-14-7 33-16,9 1-46 16,-1 2 10-16,1-1 33 15,2 1-46-15,-1 1 0 16,1 2-1-16,3 0 14 16,0 1 7-16,0-3-12 0,0 1 7 15,0-3-2 1,0-2-9-16,0-1-4 0,0-7 0 15,0 0 11-15,9-5-11 16,3-1 0-16,4 1 0 16,-1 0 13-16,3 3-13 15,0 0 3-15,3 2-9 16,4 3 12-16,1 0-7 16,0 4 1-16,3 2 0 15,-2 1-10-15,1 3 11 16,4-1-1-16,-4 3 0 15,5-1 2-15,0 1 4 16,-2 0-6-16,6 0-4 16,-1 0 4-16,1 0 0 0,-1 0 2 15,-1 0-4-15,-5 0-3 16,-4 0 3-16,-8 0 2 16,-6 0 0-16,-2 0 2 15,-5 1-2-15,-1 4 0 16,-1-2 0-16,-1-1 1 15,-2-1-2-15,1 1 1 16,-1-2 0-16,0 0-14 16,0 0 29-16,0 0-15 15,0 0 0-15,0 0 10 16,0 1-8-16,0 1-2 16,-10-1 0-16,-4 4 3 15,-5-3-1-15,-2 1-4 16,0 0-15-16,-5 0 17 15,3 0-17-15,-4-2 6 0,-1 1 11 16,-2 1-7-16,-2 2 7 16,-2 0-5-16,-3 4 0 15,1-1 3-15,6-1 2 16,5 2 0-16,5-2 10 16,3 0-18-16,5 0 8 15,-2 1 0-15,4 0-7 16,1 1 4-16,0 0-5 15,0 2 8-15,0 0 0 16,3-1 7-16,-3 2-7 16,3 0-9-16,2 0 8 15,1-3-6-15,1 0 7 0,1-1 0 16,-1 0-9-16,1-2 2 16,1-2-4-16,-2-1 0 15,2-3 11-15,0 0-8 16,0 0-5-16,0 0 17 15,0 0-4-15,0 0 11 16,0-8-5-16,-4-6-6 16,1-3-1-16,3-3-13 15,0-1 12-15,0 1-4 16,13-4-8-16,1 2 3 16,5-1 6-16,8-2 5 15,3 1-2-15,7 0 14 16,2 2-13-16,4 0 1 0,-1 3-4 15,5 7 0-15,-2 2 8 16,0 7-6-16,-5 3 2 16,-4 0-5-16,-6 0 1 15,-2 8 4-15,-8 1-3 16,-2 1-9-16,-6 0 12 16,1 0-10-16,-6-2 9 15,1 0 1-15,-4-2 13 16,1-1-13-16,-4-1 0 15,1 1 1-15,1-2-1 16,-3 2 0-16,1-2-10 16,-1 0 21-16,2 3-13 15,-1 0 2-15,-1 1-13 0,2 1 11 16,-1-1-74-16,1-4-55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16:18.021"/>
    </inkml:context>
    <inkml:brush xml:id="br0">
      <inkml:brushProperty name="width" value="0.05292" units="cm"/>
      <inkml:brushProperty name="height" value="0.05292" units="cm"/>
      <inkml:brushProperty name="color" value="#FF0000"/>
    </inkml:brush>
  </inkml:definitions>
  <inkml:trace contextRef="#ctx0" brushRef="#br0">9203 3592 494 0,'0'0'58'0,"0"0"-34"16,0 0 18-16,0 0-25 16,0 0-11-16,0 0 33 15,0 0-12-15,0 0-8 0,23 0 39 16,21 0-58-16,18 0 0 16,12 7-1-16,14 12 6 15,8 4-5-15,8 2 5 16,5 0 3-16,12 2-13 15,11-3 17-15,7-3-12 16,15-8 9-16,8-6-8 16,6-7 1-16,11 0-3 15,3 0 8-15,6 0-3 16,2 1 2-16,4 3-6 16,2 1 19-16,-6 2-11 15,-10 1-14-15,-16 1 6 16,-15 4 0-16,-16-4 7 15,-19 0-7-15,-17-4 0 16,-18 0-1-16,-18-4 0 0,-8 0 1 16,-10-1 0-16,-10 0 3 15,-6 0-12-15,-10 0-11 16,-6 3-71-16,-5 0 18 16,-3-3-60-16,-3 0-24 15</inkml:trace>
  <inkml:trace contextRef="#ctx0" brushRef="#br0" timeOffset="4868.406">2203 5581 17 0,'0'0'202'16,"0"0"-192"-16,0 0-10 15,0 0-6-15,0 0-4 16,0 0 8-16,0 0 4 16,0 0-5-16,-1 0 11 0,1 0-8 15,0 0 14-15,0 0-2 16,0 0 10-16,0 0 8 15,0 0-8-15,0 0 37 16,0 0-54-16,0 0-2 16,0 0 15-16,0 0-8 15,0 0 20-15,0 0-28 16,0 0-2-16,0 0 48 16,0 0-47-16,0-2 5 15,0 2 40-15,-3 0-45 16,3-1 22-16,0-1-10 15,-2 0 6-15,2-1-6 0,0 3-8 16,0-3-2-16,0 2 25 16,0-1-20-16,-1 2 2 15,1 0-10-15,0 0 12 16,0 0-16-16,0 0 13 16,0 0-13-16,0 0 8 15,0 0-4-15,0 0 1 16,0 0-2-16,0 0 2 15,0 0-6-15,0 0 9 16,0 0-4-16,0 0 16 16,0 0-8-16,0 0-8 15,0 0 0-15,0 0 0 16,0 0-1-16,0 0 1 0,0 0 0 16,0 0 0-16,0 0-8 15,0 0 4-15,0 0 3 16,3 0 2-16,4 0-6 15,1 0 5-15,5 0 0 16,-1 0-5-16,3 0 8 16,2 0-3-16,1 0 0 15,2 0 17-15,-2 0-17 16,3 0 0-16,-3 2 1 16,3-1-8-16,0 2 14 15,-2 0-9-15,-1-3 2 16,3 4 0-16,-5-3-3 15,2 1 3-15,-3 1 0 16,0-2-1-16,5 2 2 0,-3 0-2 16,7-3 0-16,0 2 1 15,0 1-4-15,4-1 4 16,-1-2 0-16,0 2-7 16,3-2 17-16,0 0-10 15,0 0 0-15,4 0 0 16,0 0-5-16,3 0 5 15,-4 0 0-15,3 0-5 16,-3 0 16-16,-2 0-12 16,2 0 1-16,1-4 0 15,-1 1-1-15,0 1 1 16,-2 0 0-16,-1 1-2 16,0 1 7-16,-3 0-5 0,1 0 0 15,-3 0 0-15,-1 0-6 16,-1 0 6-16,0 0 0 15,3 0 3-15,-4 0-1 16,1 0-2-16,-3 0-8 16,0 0 8-16,-2 0 8 15,-3 0-8-15,-5 0 0 16,-2 0-1-16,0 0 10 16,-3 0-21-16,1-2 12 15,0 2 0-15,-1-1 14 16,2 1-14-16,-4 0 0 15,0 0-5-15,-2-1 10 0,1 1-13 16,-1 0 8-16,1-2 0 16,4 2-13-16,1 0 13 15,1 0-46-15,1 0 36 16,0 2-109-16,-7 2 8 16,-2-1-251-16</inkml:trace>
  <inkml:trace contextRef="#ctx0" brushRef="#br0" timeOffset="6758.3">5607 5668 305 0,'0'0'84'0,"0"0"-53"16,0 0-10-16,0 0-14 15,0 0-6-15,0 0-1 16,0 0 0-16,0 0-1 15,0 0 11-15,0 0-9 16,0 0-1-16,0 0 0 16,0 0-10-16,3 3 10 15,6-1 0-15,0 0-2 0,2 2 14 16,2 0-12-16,2 3 0 16,3-4 11-16,-1 1-11 15,3 3 5-15,5-1-5 16,-1 1 6-16,2 0-5 15,0-1 11-15,4 0-12 16,0-1 0-16,0 3 44 16,4-3-37-16,3-1-5 15,1 0 24-15,-1-3-12 16,4 1-9-16,-3-1 7 16,5-1-8-16,3 0 9 15,1 0-13-15,2 0 0 16,-1 0 6-16,-2 0-5 15,2 0-1-15,-5 0 0 16,-5 0 0-16,0 0 1 0,-6 0-1 16,3-1 0-16,-4-2-12 15,-1-1 27-15,-4 1-24 16,-2 0 9-16,-4 0-30 16,1-1-23-16,-7 0-58 15,-8-1-110-15</inkml:trace>
  <inkml:trace contextRef="#ctx0" brushRef="#br0" timeOffset="7358.246">6094 5763 263 0,'0'0'23'0,"0"0"-3"0,0 0 13 15,0 0 18-15,0 0 1 16,87 2-25-16,-54-1-22 16,6 0-3-16,6 3 15 15,1-1-17-15,5 2 8 16,0-2-6-16,3 0 2 15,-1-2 9-15,4-1-13 16,-2 0 0-16,0 0 1 16,-3 0 3-16,-4 0-4 15,-5 0 0-15,-6 0 2 16,-4 0-5-16,-8 0 3 0,-3 0 0 16,-5 0-4-16,-5 0 10 15,-3 0-6-15,-9 0 0 16,0 0 9-16,0 0 9 15,0 0-2-15,0 0 12 16,0 0-24-16,0 0 1 16,0 0-10-16,0 0 4 15,0 0-50-15,0 0 3 16,0 0-8-16,-2 0-126 16</inkml:trace>
  <inkml:trace contextRef="#ctx0" brushRef="#br0" timeOffset="9011.383">10676 5816 334 0,'0'0'92'0,"0"0"-72"16,0 0-20-16,0 0-18 15,0 0 16-15,0 0 2 16,0 0 0-16,0 0-9 15,3 2 9-15,5 2 18 16,0 2-11-16,4 2-7 16,3 1 0-16,1 2 0 15,5-1 5-15,0-2-5 16,-2-2 0-16,2 0-1 16,2 2 3-16,5-4-2 15,-1 1 0-15,3-3 11 0,0 0-18 16,1-1 15-1,1-1-8-15,3 3 3 0,-1-2-3 16,2 2 5-16,1 2-13 16,-1-3 23-16,3 3-9 15,-3-3-6-15,-2 3-5 16,-1-5 2-16,-2 5 2 16,-1-3 1-16,-2-1 10 15,-3 1 7-15,1-2 35 16,-2 0-22-16,3 0-26 15,1 0-4-15,-1 0-4 16,-3 0 4-16,-2 0 0 0,-2-2 14 16,2 1-15-1,-1 1 1-15,-1 0 0 0,3 0-5 16,-4 0 9-16,-1 0-17 16,-3 0 13-16,-4 0 0 15,-3 0 12-15,-1 0-12 16,-2 0 0-16,-1 0-4 15,-4 0 6-15,0 0-7 16,0-2-1-16,0 2 6 16,0 0-2-16,3 0-6 15,1 0-21-15,5 0 24 16,-4 0-51-16,3 3 42 16,1 0-24-16,3 1-5 15,-1-4-40-15,3 0-119 0</inkml:trace>
  <inkml:trace contextRef="#ctx0" brushRef="#br0" timeOffset="11658.952">2947 6934 314 0,'0'0'19'0,"0"0"45"15,0 0-46-15,0 0-16 16,0 0 5-16,0 0 3 16,11 0 14-16,-11 0-22 15,3 0 8-15,2 0-10 16,6 0 15-16,4 0-18 15,9 0 3-15,6 0 0 0,6 0-2 16,4 0 8 0,9 0-3-16,5 0-3 0,6 0 5 15,4 0 15-15,3 0-20 16,8 0 1-16,1 0 8 16,0 0 2-16,6 0-8 15,1 0-3-15,-6 0 0 16,-8 0-2-16,-9 0 2 15,-15 0 0-15,-6 0 3 16,-12-5 3-16,-7 1 7 16,-9 1 10-16,-2 1-19 15,-7 1 27-15,-2 1-24 16,0 0 2-16,0 0 2 16,0 0-6-16,0 0-2 15,0 0-3-15,0 0-12 0,0 0-9 16,0-3-103-1,0-4-142-15</inkml:trace>
  <inkml:trace contextRef="#ctx0" brushRef="#br0" timeOffset="11825.946">4102 6902 553 0,'0'0'30'0,"0"0"-30"0,0 0-138 16,0 0-93-16</inkml:trace>
  <inkml:trace contextRef="#ctx0" brushRef="#br0" timeOffset="18316.248">11408 7813 428 0,'0'0'39'16,"0"0"-27"-16,0 0-4 0,0 0-8 16,0 0 0-16,0 0 14 15,0 0 13-15,0 0-9 16,-3 0-18-16,3 0 5 15,0 0-9-15,0 0 12 16,0 0-5-16,0 0-3 16,0 0-12-16,0 0 8 15,0 0 8-15,0 0 1 16,0 0-5-16,0 3-7 16,0 2 7-16,6 4 0 15,3 0 5-15,0-1 15 16,0 1-20-16,4-1 0 15,-1 0 7-15,3 3-7 0,-2 0 0 16,4 0-3-16,0 0 6 16,4-2 21-16,3 3-24 15,1-4 2-15,0-1 14 16,3-2-16-16,2-1 0 16,3 0 16-16,1 0-16 15,5-1 3-15,-6-3 2 16,2 2-2-16,0-2-6 15,-5 0 12-15,2 1-9 16,-2-1 0-16,0 2 11 16,-2-2-6-16,1 1-5 15,-3-1 0-15,0 0 6 0,0 0-6 16,-3 0 0 0,1 0 0-16,0 0 1 0,-2 0 0 15,-1-6-1-15,1 1 4 16,2-2-5-16,0 1 2 15,-4 1 9-15,3-1-6 16,-3 0-4-16,-2-3 0 16,-2 4-5-16,-2-3 16 15,-4 0-10-15,-1 0 2 16,-3-1-3-16,-2 2 0 16,3-1 6-16,-2 1-9 15,-2 2 3-15,0-1-9 16,0 2 9-16,-1 1 0 15,-2 0 11-15,0 2-29 16,0-1 16-16,1 1-2 0,-1 1-14 16,0 0 16-16,0 0 1 15,0 0-5-15,0 0-7 16,0 0 11-16,0 0-19 16,0 0 11-16,0 0-14 15,0 0 4-15,0 0 12 16,0 0-27-16,0 0 10 15,0 0 19-15,0 0-33 16,0 0-9-16,0 0-73 16,0 0 34-16</inkml:trace>
  <inkml:trace contextRef="#ctx0" brushRef="#br0" timeOffset="22648.027">11007 6539 137 0,'0'0'289'16,"0"0"-270"-16,0 0 4 15,0 0-15-15,0 0-3 16,0 0 5-16,0 0-5 15,75-65 18-15,-55 52 5 16,5 1-21-16,7-4 15 16,3 0-3-16,6-1-15 15,8 1-6-15,2-1 2 0,5 3 0 16,-1-3-5-16,0 5 14 16,-2-5-8-16,2 2-1 15,9 0 6-15,4-3-6 16,6 1 0-16,2 2-8 15,0-2 2-15,0 2 7 16,2-1-1-16,-3 2 2 16,-3 3 2-16,-3-1-1 15,-7 2-6-15,0 2 2 16,-2-3 1-16,-1 4 9 16,1-3-9-16,0 4-7 15,-1-2 7-15,-4 2 5 16,-4 2-5-16,0 2 0 15,1-1-7-15,0 3 15 0,2 0-8 16,1 0 0-16,0 0 0 16,0 0 1-16,-2 0-1 15,0 0 0-15,1 0-5 16,-3 0 12-16,-5 5-7 16,0 0 7-16,-5 2-1 15,-3 4-3-15,-3-2-3 16,-2 3 3-16,-3 0 15 15,-2 2-18-15,3 1 3 16,2 4-4-16,1-2 2 0,3 2 7 16,1-2 4-1,-3 0-10-15,0 0 3 0,-2 0-4 16,-3-1-1 0,-2-1 1-16,-4 1-1 0,1-2 8 15,-3 2-8 1,-2-3 0-16,-1 2-1 0,0-3 1 15,0-1-2-15,-3-2 2 16,-5-1 7-16,0 0-5 16,-2-2-2-16,-1-3 0 15,-4-3 1-15,-2 0-1 16,1 0 0-16,-3 0 0 16,0 0-22-16,0 0 15 15,0 0-50-15,0 0-34 16,-14-12-3-16</inkml:trace>
  <inkml:trace contextRef="#ctx0" brushRef="#br0" timeOffset="23274.808">13935 6007 324 0,'0'0'34'0,"0"0"0"16,0 0-24-16,0 0 8 15,0 0 41-15,0 0-49 16,0-1 21-16,2 1-6 15,4 0-18-15,6 0 17 16,5 0-15-16,2 5-7 16,7 2 19-16,5 3-11 15,6 3 29-15,3 1-32 16,1 1 8-16,3 1-15 16,-2 4-4-16,2 3 4 15,0 2-1-15,-5 7 4 16,-4 3-3-16,-7 3 0 15,-4 3 5-15,-5 3-2 0,-7-1-3 16,0-2 8-16,-2-2-23 16,-2-6 33-16,-1-5-18 15,-2-2 0-15,0 2 1 16,-3 1-3-16,-2 1 2 16,0 2 0-16,-6-1-3 15,-9 0 10-15,-7-2-5 16,-6 3-2-16,-7 0 7 15,-5 1-5-15,-6-2-2 16,-4 4 0-16,-6-4 29 0,-4 0-28 16,-4-5 0-1,-2-3-1-15,4-4 1 0,6-5-2 16,12-6 1 0,10-5 0-16,6-1-3 0,5-2-19 15,5 0-41-15,2-3-88 16,5-14-156-16</inkml:trace>
  <inkml:trace contextRef="#ctx0" brushRef="#br0" timeOffset="32312.974">11673 6372 404 0,'0'0'28'0,"0"0"-1"15,0 0-23-15,0 0 8 16,0 0 37-16,0 0-14 15,0 0-5-15,0 0-9 16,0 0-14-16,0 0 34 16,0 0-34-16,0 0 20 15,0 2-24-15,0-1 1 16,0 6-4-16,-7 5-2 16,-4 7 2-16,-2 5 15 0,-4 5-11 15,1-2 18-15,-2 2-4 16,5-2-13-16,-2-1 11 15,3 0-8-15,-4-1-6 16,4-1 25-16,0-1-27 16,0-3 16-16,3-5-16 15,4-2 10-15,2-6-5 16,2-5-5-16,1 0 0 16,0-1-8-16,0-1 8 15,0 0-16-15,0 0-8 16,0 0-39-16,0 0 40 15,-2 0-14-15,-9 0-34 0,-6 0-16 16,-7 0-162-16</inkml:trace>
  <inkml:trace contextRef="#ctx0" brushRef="#br0" timeOffset="32742.047">11391 6578 435 0,'0'0'58'16,"0"0"-58"-16,0 0-14 15,0 0 5-15,0 0 9 16,0 0 0-16,20 7 11 0,-10 3 9 16,1-1 26-16,5 6-20 15,-1 0-16-15,3 1 14 16,2 4-13-16,0 1-8 15,5 1 31-15,2-2-20 16,5 1 9-16,2-1-21 16,-1-3 6-16,0-1 2 15,-5-3-4-15,-3-5 5 16,-7-1-7-16,-3-3-4 16,-4-1 9-16,-5 0-15 15,-2-2 19-15,-3-1-13 16,-1 0 3-16,0 0 7 15,0 0 15-15,0 0-2 16,0 0-13-16,2 0-10 0,-2 0 6 16,0 0-5-16,1 0-1 15,-1 0-34-15,3 0-6 16,2 0-25-16,1 0-28 16,7-1-139-16</inkml:trace>
  <inkml:trace contextRef="#ctx0" brushRef="#br0" timeOffset="33964.166">12242 6846 346 0,'0'0'17'0,"0"0"10"15,0 0-22-15,0 0 9 16,0 0-9-16,0 0 1 16,-40 15 16-16,32-7-12 15,2 1-4-15,-2 3-4 16,-3 5 7-16,0 3 42 15,-3 2-44-15,-2 4-5 0,-5 3 21 16,2 4-16 0,-2 2 7-16,0 0-10 0,3 2 1 15,-1 1 12-15,2 4-16 16,0 2 9-16,-1 4 3 16,6 2-12-16,3-3-2 15,2-4-5-15,7 0 6 16,0-3-3-16,5-2 3 15,13 1 0-15,9-1 2 16,6 6-2-16,4-4-1 16,8-1-20-16,5-3-11 15,3-9-54-15,2-9-46 16</inkml:trace>
  <inkml:trace contextRef="#ctx0" brushRef="#br0" timeOffset="34669.638">12880 6802 314 0,'0'0'109'15,"0"0"-91"-15,0 0-13 16,0 0-5-16,0 0 0 16,0 0 26-16,18 78-6 15,-5-41 20-15,2 10-11 16,2 6-5-16,-1 4 4 16,2 1-19-16,-4 0 10 15,-4 1-2-15,-4 0-8 0,-6-1 2 16,0-4-1-1,0 0 3-15,-6-6-13 0,0-5 2 16,-4-2 19-16,-1-7-21 16,-2-3 0-16,-2 0 18 15,-3-5-15-15,0-2 5 16,-4-4-8-16,-1-2 3 16,-2-4 17-16,2-1-20 15,1-3-3-15,1-8 1 16,6-2-20-16,2-2-18 15,2-22-121-15,4-7-270 16</inkml:trace>
  <inkml:trace contextRef="#ctx0" brushRef="#br0" timeOffset="35458.081">12905 6878 474 0,'0'0'21'0,"0"0"-7"15,0 0 19-15,0 0-1 16,0 0-16-16,0 0 51 16,-59-64-35-16,53 41 8 15,6-4-40-15,0-5 2 16,4-4-7-16,14-2 3 16,12-1 2-16,8-2 0 0,11-5 0 15,7 2 3 1,5 3-3-16,5 3-5 0,4 6 5 15,3 5 0-15,-1 4-5 16,1 6 5-16,-6 6-2 16,-1 4 4-16,-5 4-10 15,1 3 17-15,-2 0-18 16,3 0 8-16,-4 7-1 16,3 4 2-16,-3 1 0 15,-4 0 8-15,0 3-8 16,-1 2-12-16,3-1 9 15,-1 5 6-15,1 1-3 0,-3 1 0 16,-2 3 7 0,-4 1-7-16,-9-2 7 0,-2-1-7 15,-7-1 0-15,-8-3 3 16,1-1-3-16,-6-4 4 16,-4-1 2-16,-1-2-12 15,-2-2 4-15,-4-3 2 16,-4-3 0-16,2-1 0 15,-4-3 0-15,0 0-3 16,0 0-3-16,1 0 6 16,2 0-23-16,3-17-10 15,3-6-147-15</inkml:trace>
  <inkml:trace contextRef="#ctx0" brushRef="#br0" timeOffset="35963.004">14619 6307 536 0,'0'0'22'0,"0"0"15"16,0 0-33-16,0 0-4 15,0 0 21-15,0 0-20 16,-6-5-1-16,17 10-6 0,10 12 6 16,4 6 16-16,2 2 2 15,2 6-18-15,1 2 11 16,-1 3-9-16,-2 3 14 16,-2 1-16-16,-4 1 2 15,0 1 3-15,-5-3-3 16,-2-1-2-16,-2-4 1 15,-3-2 4-15,-5-7-5 16,0-5 2-16,-3-1-1 16,-1-4 4-16,0-2-2 15,-5-2-3-15,-8-2 20 16,-10-3-10-16,-3 2 20 16,-10-4-11-16,-5 0-17 0,-5-4 56 15,-3 0-54 1,-2 0 15-16,5 0-2 0,3 0-14 15,8 0-3-15,5 0 0 16,8 0-4-16,2 3-4 16,3 4-83-16,-1 3-53 15,0-3-75-15</inkml:trace>
  <inkml:trace contextRef="#ctx0" brushRef="#br0" timeOffset="63354.096">16326 7302 388 0,'0'0'90'0,"0"0"-37"15,0 0-33-15,0 0 18 16,0 0-11-16,0 0-1 16,0 0 4-16,-8 0-29 15,8 0 41-15,0 0-41 16,0 0-1-16,0 0 20 16,3 0-14-16,20 0 1 0,14 0-7 15,9 0-7-15,3 2 7 16,3-2 0-16,2 0 2 15,-1 0-10-15,6 0 13 16,5 0-5-16,2-5 0 16,1-5 3-16,0-1-6 15,-3 1 3-15,-4-2 0 16,-3 1-1-16,-2-1 11 16,-2 0-8-16,-5 1-2 15,-2 0 0-15,-7 2-10 16,-6 1 10-16,-6 1 0 15,-6-2-1-15,-6 3 13 16,-4-1-10-16,-3 0-2 0,-2 0-5 16,-1-3 0-1,-1-4-21-15,-4-5-51 0,0-3-24 16,0-2-69 0</inkml:trace>
  <inkml:trace contextRef="#ctx0" brushRef="#br0" timeOffset="63728.93">17167 6794 389 0,'0'0'56'15,"0"0"-45"-15,0 0 34 16,0 0-4-16,0 0 10 0,0 0-9 16,-21-52-19-16,21 50 12 15,12 2-35-15,18 0 0 16,13 0-6-16,4 0 13 15,2 12-13-15,-3 5 6 16,-4 2 0-16,-5 7-9 16,0 5 9-16,-7 2 0 15,-3 5-1-15,0-1 5 16,-8-1-8-16,-3-1-4 16,-5-2 8-16,-7 0-5 15,-4-1 5-15,0 0 0 16,0-1 8-16,-13 3-3 15,-5 0-4-15,-7 1 1 0,-5-1-2 16,-6 0 7 0,-7-4-1-16,-7-3-6 0,-5-4 0 15,-10-3-19-15,-6-7-64 16,-10-12-242-16</inkml:trace>
  <inkml:trace contextRef="#ctx0" brushRef="#br0" timeOffset="64913.332">11603 8102 318 0,'0'0'71'16,"0"0"-18"-16,0 0-53 0,0 0 5 15,0 0-18-15,0 0 13 16,-1-5 0-16,8 5 6 16,8 0 21-16,9 0-18 15,6 5 11-15,7 0-16 16,11 0 49-16,8 1-31 15,10 0-2-15,9-1-2 16,10 2-1-16,9-2 10 16,5 2-27-16,5-4 2 15,9-1-6-15,8-2 6 16,10 0-2-16,11 0 0 16,10-4 9-16,4-6 0 15,6-3-9-15,-4 2 4 0,-2 0-8 16,-1 2 18-16,-3-1-14 15,2-1 4-15,0 1-4 16,-8-1-6-16,-7 3 6 16,-7-2 0-16,-16 3 1 15,-11-1-1-15,-12 3 0 16,-10-2 8-16,-10-1-1 16,-7 2-8-16,-11 1 3 15,-10-2-2-15,-12 3 29 16,-12 0-25-16,-5 2-3 15,-7 0-1-15,-6 1 2 16,-1-1 8-16,-2 2-7 0,0 0-3 16,0 0 10-16,0 0-10 15,0 0 0-15,0 0-1 16,0 0 15-16,0 0-14 16,0 0 0-16,0 0 11 15,0 0-40-15,0-2 10 16,0 2-45-16,3-4-22 15,-1-5-118-15</inkml:trace>
  <inkml:trace contextRef="#ctx0" brushRef="#br0" timeOffset="80308.076">12809 10325 203 0,'0'0'70'0,"0"0"-37"16,0 0-15-16,0 0 23 16,0 0-41-16,0 0 0 15,0 0 4-15,0 0 10 16,7-11 39-16,-3 5-49 16,-1 0-1-16,2-2-4 15,-4 2 1-15,0 3 0 16,1-1-3-16,-2 1 7 15,0-1-5-15,0 2 1 0,0 1 0 16,0 0 0 0,0 1 4-16,0 0 17 0,0-2 11 15,0 2-25-15,0 0 52 16,0 0-59-16,0 0 0 16,0 0 2-16,0 0 5 15,0 0-7-15,0 0 0 16,5 0 3-16,8 0-6 15,5 0 3-15,12 2 0 16,9 5 12-16,10 1-9 16,11-2 4-16,11 0-7 15,4 1 4-15,7 0 4 16,3 1-8-16,0 1 0 16,4-1 6-16,4-2 2 15,11-5-8-15,11-1 43 0,9 0-41 16,9 0 9-1,7 0-11-15,0 0 0 0,2 0 2 16,1-8 3-16,-10 1-9 16,-8-3 4-16,-6 0 0 15,-7 1 9-15,-10 1-9 16,-11-1-9-16,-9 4 9 16,-14-2 9-16,-6 0-9 15,-6 0-2-15,-9 2 2 16,-9-2 0-16,-4 3 0 15,-8-1-38-15,0 1 12 16,-7-3-56-16,-8-2-30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17:51.168"/>
    </inkml:context>
    <inkml:brush xml:id="br0">
      <inkml:brushProperty name="width" value="0.05292" units="cm"/>
      <inkml:brushProperty name="height" value="0.05292" units="cm"/>
      <inkml:brushProperty name="color" value="#FF0000"/>
    </inkml:brush>
  </inkml:definitions>
  <inkml:trace contextRef="#ctx0" brushRef="#br0">670 2619 105 0,'0'0'46'16,"0"0"-36"-16,0 0 61 15,0 0-55-15,0 0-10 16,0 0-12-16,0 0 3 16,0 0-11-16,-17-2 14 0,17-1 14 15,-4 1 39 1,1-1-42-16,0-1-7 0,0-2-4 16,3 2 10-16,-4-3 6 15,0 4 26-15,3 0-25 16,0 2-15-16,-1-1 11 15,1-1-5-15,-1 3-6 16,2 0 9-16,0 0-11 16,0 0 1-16,0 0-1 15,0 0-9-15,0 0 9 16,0 0 2-16,0 0 6 16,0 0-8-16,0 0 0 15,0 0-17-15,0 0 20 0,0 0-10 16,0 0 7-1,0 0-28-15,0 0 24 0,0 0-37 16,0 0 24-16,0 0 1 16,0 0-19-16,0 0 35 15,0 0 0-15,0 0 3 16,0 0-11-16,0 0 2 16,0 5-60-16,-3 6 66 15,0 0 28-15,0 3-28 16,0-5-165-16</inkml:trace>
  <inkml:trace contextRef="#ctx0" brushRef="#br0" timeOffset="3415.085">2751 2921 213 0,'0'0'23'15,"0"0"26"-15,0 0-46 16,0 0 56-16,0 0-59 15,0 0 0-15,0 0 47 0,-70-9-25 16,65 8-22 0,-5-1-13-16,5 2 13 0,4 0 4 15,1 0-4-15,0 0-1 16,0 0-9-16,0 0 17 16,0 0-7-16,0 0 0 15,0 0-8-15,0 0-6 16,0 0 14-16,0 0-18 15,0 0 18-15,0 0-4 16,3 0 0-16,1 0 4 16,5 2 0-16,5 4 5 15,2-1 13-15,-1 2-12 0,5-2 17 16,0 0-11-16,4 0-9 16,2-3-1-16,2 0 4 15,3 1 36-15,0-1-42 16,2 1 0-16,3-1 9 15,1-1-2-15,-1-1 19 16,1 1-16-16,-1-1 0 16,2 0 7-16,-3 0-17 15,1 0 0-15,0 0 1 16,-4 0 12-16,0 0-5 16,-4-1-8-16,1-5 3 15,-4 1-3-15,-4 1 1 16,-3-1-1-16,-3 0 5 15,1 2-4-15,-4 1-1 16,0-1 0-16,-6 2 4 0,0 1-6 16,-3 0 9-16,0 0-10 15,-1 0 3-15,-2 0-8 16,0 0 8-16,0 0 0 16,0 0 6-16,0 0-8 15,0 0 2-15,0 0 0 16,2 0-5-16,-2 0 10 15,0 0-10-15,2 0-22 16,-2 0-79-16,0-1-48 16</inkml:trace>
  <inkml:trace contextRef="#ctx0" brushRef="#br0" timeOffset="6090.81">6070 2894 276 0,'0'0'28'16,"0"0"-23"-16,0 0-5 16,0 0 2-16,0 0 8 15,0 0 29-15,4-2-24 16,-4 2 23-16,3 0-10 15,-3 0-24-15,1 0-7 16,-1 0 3-16,0 0 0 16,3 0-8-16,0 0 8 0,2 0 0 15,0 0-4 1,8 0 11-16,-4 0-9 0,3 0 2 16,4 0 0-16,1 0-5 15,5 5 5-15,2 0 0 16,4 0 5-16,0 2 7 15,2 0-17-15,2-2 5 16,2 3 0-16,0-4-12 16,5 0 21-16,4-2-9 15,5-2 2-15,7 0-1 16,6-3 3-16,4-4-3 16,0-1 7-16,-4 3-2 15,-2 1-6-15,-4-1 0 16,-2 1-1-16,2 1 9 15,-1-2-8-15,-3 2 0 0,1 0 1 16,-7 3-5-16,-5 0 4 16,-1 0 0-16,-8 0-6 15,-2 3 13-15,0 2 3 16,0 1-10-16,-1-3 0 16,-3 0-4-16,-5-3 4 15,-2 0-6-15,-5 0 5 16,-1 0 2-16,-9 0-2 15,5 0 5-15,-8 0-4 16,0 0 27-16,0 0-27 16,0 0 0-16,0 0-11 15,0 0 11-15,1 0-4 0,5 0-15 16,3 0-87-16,0 0 11 16</inkml:trace>
  <inkml:trace contextRef="#ctx0" brushRef="#br0" timeOffset="11360.796">10892 2948 235 0,'0'0'41'16,"0"0"36"-16,0 0-52 16,0 0 12-16,0 0 14 0,0 0-23 15,0 0-4-15,-34-48 3 16,31 45-9-16,1-3 13 16,-1 3-3-16,1-1-23 15,1 1 32-15,-1 3-28 16,0-1-3-16,2 1 3 15,0 0-3-15,0 0-6 16,0 0 0-16,0 0-5 16,0 0-12-16,0 0 17 15,7 5 0-15,8 7-1 16,6 2 2-16,6 1-1 16,-1 3 0-16,6-3 14 0,-1-1-26 15,2 0 22 1,3 0-10-16,-4-3 0 0,2-2 4 15,0 0-8-15,3-5 4 16,2-1 0-16,3-3 1 16,2 0 4-16,0 0-5 15,-4 0 0-15,-6-2-4 16,-6-3 4-16,-3-2 0 16,-6 1 2-16,-3-2 2 15,-4 3-4-15,-1-2 0 16,2 2-8-16,-3-2 18 15,0 2-11-15,0 0 1 16,-6 3 0-16,-1 1 10 16,-1-1-10-16,-2 2-10 15,0-2 1-15,0 2 3 0,1 0 5 16,-1 0-38-16,0 0-57 16,0 0-12-16,0 0-64 15,0 4 83-15</inkml:trace>
  <inkml:trace contextRef="#ctx0" brushRef="#br0" timeOffset="15050.748">14442 3241 226 0,'0'0'4'0,"0"0"21"0,0 0-19 16,0 0 0-16,0 0 16 15,0 0-6 1,0 0 2-16,83 19 19 0,-61-11 1 16,5-1-12-16,7 3-21 15,6-3 1-15,6 0 27 16,2 0-13-16,5 0-1 15,1-1 9-15,6-2-25 16,2-3 31-16,5 0-27 16,7-1 8-16,1 0 1 15,3 0-11-15,1 0 0 16,-4-6-2-16,2-4 11 16,-2-2-15-16,1 1 1 15,-6-1 0-15,-4 1 2 16,-8-1 4-16,-4 0-6 0,-7 4 0 15,-6-1 9-15,-6 1 8 16,-5-1-17-16,-3 2 0 16,-3 0 25-16,-2-2-16 15,-5 3-9-15,-7-1 0 16,-1 3 14-16,-6 2-7 16,-3 1-2-16,0 1 1 15,0-2-3-15,0 2 3 16,0 0-12-16,0 0-1 15,0 0-47-15,0 0 6 0,0 0-29 16,1 0-43 0,-1 0-70-16</inkml:trace>
  <inkml:trace contextRef="#ctx0" brushRef="#br0" timeOffset="22572.042">3592 2109 382 0,'0'0'68'15,"0"0"30"-15,0 0-90 16,0 0-1-16,0 0-5 16,0 0 19-16,0 0-15 15,0 0 67-15,-16-8-64 16,16 2-3-16,0 0-5 16,0-3 6-16,0 1 0 15,0-1-7-15,0 2 2 16,0-6 43-16,0-1-45 15,9-6 5-15,0-1-14 16,9 0 18-16,-2 0-12 16,3-2 3-16,2 1 0 15,0 1-4-15,5 1 4 0,0 0 0 16,2-1-15-16,5-2 16 16,3-1-1-16,3-2 0 15,4-1-12-15,5 1 12 16,-2 2 0-16,-1 1-4 15,1 4-7-15,-1 2 21 16,1 3-10-16,-5-1 0 16,-1 3 0-16,1-1-15 15,-3 2 15-15,-2 0 0 16,-2 0-5-16,4 0 11 16,-2 1-4-16,2-3-2 15,4 2 7-15,4-2-19 16,3-1 12-16,2 2 0 0,1 1 0 15,-3 0 2 1,2 0-2-16,-2 2 0 0,2 1 13 16,-1 4-30-16,-2-1 23 15,-4 3-6-15,-4 0 0 16,-2 2 1-16,-6 0-1 16,-1 0 0-16,3 0 2 15,1 0-4-15,2 0 2 16,6 0-7-16,-1 0-8 15,4 0 13-15,-2 0 0 16,-1 0 2-16,0 0 0 16,-7 0-6-16,-3 0 6 0,-5-2 0 15,0 2-2 1,-2 0 12-16,-2 0-14 0,4 0 4 16,-3 0 0-1,2 0-5-15,0 0 5 0,3 0 0 16,1 0-9-16,-1 4 9 15,0 3-10-15,0 2 10 16,-4-1 3-16,-2 1-3 16,-3-1 0-16,0-5-6 15,1 4 5-15,2-2 1 16,0 3-3-16,2-2 3 16,-3 2 0-16,3-1-16 0,-3 0 16 15,3 1 0 1,-2 3-5-16,0 0 1 0,1 0-1 15,-1 1 5-15,-3 2 0 16,3-3-4-16,-2-3-17 16,2 0 21-16,-8-2-2 15,2 0 4-15,-3-1-2 16,-3-2 2-16,0 0-2 16,-4-1 10-16,0-1-10 15,0 2-9-15,1 2 9 16,1 0 0-16,10 2-7 15,-1-2 13-15,5 3-6 16,-3-1 0-16,0 1 2 16,-1-2 5-16,-3-1-7 15,-1 2-6-15,-5-5 3 0,-1 2 3 16,-1 0 0-16,-3-1 3 16,0 1 4-16,0-1-5 15,1 0-2-15,2 3 3 16,-1-1-4-16,4 2 1 15,-3 1-12-15,-2 0 12 16,1 1 8-16,-1 2-8 16,2-1-5-16,-5 2 2 15,3-1-9-15,-1 0 12 16,-1 1 0-16,1-4-2 16,-3-2 2-16,2-1 0 15,-5-4-11-15,3 0 14 16,-3-1-6-16,0 1-3 15,0-1 6-15,0 0-3 0,0 0 3 16,0 0-7-16,3 0-32 16,-3 0-41-16,0 0 23 15,0 0-97-15,-6 0-45 16</inkml:trace>
  <inkml:trace contextRef="#ctx0" brushRef="#br0" timeOffset="23352.372">6777 1320 305 0,'0'0'50'0,"0"0"-42"16,0 0 5-16,0 0-10 15,0 0 7-15,0 0-10 16,2 0 1-16,6 0 1 16,4 7 7-16,3 1-7 15,1 1 19-15,4 6-21 16,-1 2 2-16,-1 5-4 16,0 8 4-16,1 2 11 15,-2 5 0-15,0 1-13 16,-3-4 28-16,1 0-25 15,-4-3 2-15,0-3 14 16,1-2-10-16,0-2 3 16,1-1-12-16,-1 2 6 15,-1-2 13-15,1 2-19 0,-3 0 1 16,-1 0-10-16,0 1 33 16,-6-2-27-16,2-5 6 15,-1-4 4-15,-1-1 11 16,-2-9-15-16,0 0-3 15,0-4 0-15,0-1 10 16,0 1-4-16,0-1 30 16,0 0-23-16,0 0 43 15,-5 0-36-15,-1 0 21 16,-7 0-41-16,-5 0 13 16,-9 0-25-16,-3 0 12 15,5 0-3-15,-2 0 2 0,3-2-8 16,3 0 3-1,3-1 5-15,1 1-10 0,3-1 1 16,5 1 10-16,0 1 0 16,6-1-8-16,-1 1 13 15,-1-1-10-15,-1 1-41 16,0 0 9-16,-1-1 35 16,-1 2-163-16,-5-2-35 15</inkml:trace>
  <inkml:trace contextRef="#ctx0" brushRef="#br0" timeOffset="28213.558">11687 2089 268 0,'0'0'76'0,"0"0"14"15,0 0-81-15,0 0-7 16,0 0 82-16,0 0-47 16,0 0-8-16,3-13 6 15,-3 7-9-15,0-1 0 0,0 0-26 16,1-1 0-1,2 2-9-15,-1-2 22 0,1 0-7 16,0 1-6-16,0 0 4 16,1-2 12-16,1 1-16 15,-3-2 0-15,6 1-1 16,-4 0 9-16,1-2-9 16,1-3 1-16,3-1 0 15,4 0-6-15,2-2 6 16,5-1 0-16,3-4-1 15,5 2 9-15,1-5-12 16,1 1 4-16,1 1 0 16,-4-1-4-16,-4 4 4 15,2-2 0-15,-4 4-5 16,-5 1 17-16,4 0-22 0,-1-1 10 16,4-1 0-1,2 1-4-15,3 1 4 0,2-1 0 16,0 2-4-16,1 0 13 15,1 2-8-15,-3-1-1 16,1 2 0-16,0 0-13 16,0 3 20-16,0 0-7 15,-2-2 2-15,3 2-1 16,2-2 2-16,2 3-3 16,0-2 0-16,1 2-15 15,-5-3 24-15,-1 0-9 16,-2 1 0-16,-2-2 2 15,1 3-6-15,0-7-2 16,-1 5 6-16,3 0-4 0,-3 3 7 16,0 1-3-16,1 0 0 15,-2-1 4-15,4 1-4 16,5-1 0-16,1-3 0 16,3 0-5-16,1 2 5 15,-3 1 0-15,-1 2-6 16,-1 2 20-16,-2 2-22 15,-2 1 8-15,-1 1 0 16,0-1-2-16,-4 1 2 16,4 0 0-16,1-2-3 15,-1 0 11-15,3-1-11 16,-4 2 3-16,-1 1 0 16,-2 1 1-16,-3 0-1 15,-3 0 0-15,-3 0-10 16,3 0 17-16,-5 0-11 0,-2 0 4 15,1 0 0-15,-3 0-3 16,2 0 6-16,-2 1-3 16,0-1 5-16,1 0-1 15,-2 0-8-15,1 2 4 16,1-2 0-16,3 5-11 16,2 1 11-16,1 0 0 15,0-1-1-15,2 1 6 16,-2 0-5-16,3-3 0 15,-2 1 0-15,-1 0 0 0,0-1 0 16,-4-2 0-16,1 1-14 16,-2 0 15-16,-3 1-1 15,0 2 0-15,0-2 11 16,-1 2-9-16,0-1-2 16,0 2-5-16,-2-4-6 15,1 4 14-15,-2-1-3 16,3-2 0-16,-2-1 4 15,5 2 4-15,-5-1-8 16,3 2-1-16,-2 2-13 16,3-3 18-16,-2 2-4 15,-3 2 0-15,4 0 14 16,-1 0-29-16,0-2 15 16,-1 1 0-16,1 0-6 15,1 0 21-15,-2 2-13 0,1-2-2 16,-2-1 1-16,5 1-12 15,-3 0 17-15,1 0-9 16,1-2 3-16,-1 2-2 16,-1-2 2-16,-1 0 0 15,1-2 6-15,-2 0-13 16,-2 0 14-16,1 0-7 16,-2 0 0-16,0-1-1 15,1 0 1-15,-3-1 0 16,2 3 1-16,2 1-8 15,1-2 7-15,0 4 0 0,3-3 8 16,-3-1-8-16,1 4 0 16,1-3-5-16,-1 1 15 15,2 1-20-15,-3-1 10 16,0 0 0-16,0-1-5 16,1 1 17-16,-2 0-14 15,2-1 2-15,0 2 0 16,-2-1-1-16,4 3 5 15,-3-2-4-15,2 3 0 16,-2-2-8-16,2-1 8 16,0 1 2-16,-2-2 1 15,0 2 7-15,3-2-10 16,-4 2-7-16,5 1 7 16,-2-1-1-16,3 3-1 15,-2-1 0-15,0-1 4 16,0 1 4-16,-1 1-6 0,1-1 5 15,-2 1-24-15,5 0 41 16,-4 0-22-16,1-1 0 16,-1-2-7-16,0-2 0 15,-4 0 7-15,2 0 0 16,-1 1 4-16,2-2-4 16,-3 1 0-16,3 2-1 15,0-1 1-15,1 2-3 16,0-3 3-16,-2 0 0 15,-2 0-2-15,-2-3 8 0,1-2-7 16,-3 0 1 0,2 0 0-16,-2 0-10 0,0 0 10 15,0 0-27-15,0 0 8 16,0 0-74-16,-15 0 2 16</inkml:trace>
  <inkml:trace contextRef="#ctx0" brushRef="#br0" timeOffset="28677.658">14489 1409 369 0,'0'0'74'0,"0"0"-34"16,0 0-31-16,0 0-1 15,0 0 4-15,0 0-3 0,0 0 2 16,0-4 25-16,0 4-36 16,0 0 2-16,0 0-10 15,0 0 12-15,0 0-12 16,0 0 8-16,0 0 0 16,3 0-18-16,0 0 9 15,-1 0-22-15,4 0 24 16,-3 1-37-16,4 1 38 15,-3-2-47-15,1 0 15 16,0 0 16-16,2 0-27 16,-1 0-13-16,1-6 31 15</inkml:trace>
  <inkml:trace contextRef="#ctx0" brushRef="#br0" timeOffset="29295.148">14489 1409 82 0,'60'-40'224'0,"-60"40"-127"16,0 0-74-16,0 0-13 16,0 0 16-16,0 0-26 15,0 0 18-15,0 0-18 16,0 0-1-16,0 0-12 16,0 2 13-16,0 12 0 15,6-1 3-15,-1 6 4 16,2 5 6-16,0 2-7 15,-1 7-1-15,0 5 41 0,0 3-29 16,-2 3-13-16,-1-1 5 16,-2-4-5-16,-1-1 15 15,0-8-19-15,0-4 0 16,3-6 30-16,-3-4-28 16,1-3 8-16,-1-4-6 15,2-5 9-15,-2-1-26 16,0-3 12-16,0 0 1 15,0 0 7-15,0 0-7 16,0 0 0-16,0 0 0 16,0 0 5-16,0 0 2 15,0 0-7-15,0 0 0 16,0 0 21-16,0 0-21 16,0 0-7-16,0 0 7 15,0 0 2-15,0 0 13 0,0 0-15 16,0 0 0-16,-7 0 14 15,-9 0-3-15,-6 0-11 16,-6 0-1-16,0 0 1 16,-1-7 34-16,1-2-34 15,1-1 1-15,-2-1-2 16,4 2 9-16,0-3-13 16,4 3 5-16,4 3 0 15,3 0-2-15,5 1 2 16,0 0-34-16,3 2 31 15,3 0-10-15,0 2-21 16,-2 1-62-16,-4 0-21 0,-4-3-163 16</inkml:trace>
  <inkml:trace contextRef="#ctx0" brushRef="#br0" timeOffset="39624.147">20460 3269 353 0,'0'0'21'0,"0"0"-21"15,0 0 13 1,0 0-10-16,0 0 11 0,0 0 5 15,0 0 1-15,0 0 10 16,9-50-22-16,-7 50 26 16,-1 0 7-16,-1-2-41 15,0 2 21-15,0 0-21 16,0 0 0-16,2 0-5 16,1 0 0-16,3 0-7 15,1 0 9-15,8 9 3 16,6-1-1-16,2 0 1 15,5 2 0-15,5-2-2 0,10 3 11 16,2-5-4 0,8 2-5-16,5-2 16 0,7-1 6 15,5 1-22-15,4-2 0 16,2 0 28-16,2-1-25 16,1 1 8-16,-6 0-4 15,6 2 6-15,-3 0-11 16,-4-1-2-16,-2 0 0 15,-6-1 2-15,2-1 3 16,-2-1-10-16,6 1 5 16,1-3 0-16,-1 0 6 15,-2 0-6-15,-4 0 0 16,-5 0-4-16,-5 0 7 16,-5 0-3-16,-5-3 0 15,-5 1 2-15,-6 0-1 16,-3-2-1-16,-4 1 0 15,-4 0 4-15,-1 0-4 0,-4 2 0 16,-4 0-2-16,-4-1 11 16,-3 2-17-16,-1 0 8 15,-5 0-3-15,0 0 0 16,0 0-11-16,0 0-5 16,0 0 0-16,0 0-46 15,0 0 2-15,-2 0-69 16,-15 0-124-16</inkml:trace>
  <inkml:trace contextRef="#ctx0" brushRef="#br0" timeOffset="40876.583">20504 3327 260 0,'0'0'14'0,"0"0"-14"15,0 0 15-15,0 0 10 16,0 0 48-16,0 0-58 16,41-3-4-16,-27 2 8 15,2 1-17-15,7 0 12 16,0 0-14-16,3 0 0 15,3 0 18-15,4 0-14 16,5 0 8-16,4 1 26 0,7 0-37 16,4 2 27-16,5-1-28 15,2 1 6-15,3-3-3 16,-4 0-3-16,-2 0 0 16,-2 0 1-16,-4 0 8 15,-1 1-7-15,0 0-2 16,-2 2 0-16,0-3-2 15,5 3 2-15,1-1 0 16,2-2-10-16,3 0 20 16,2 0-10-16,1 0 0 15,1-5 7-15,-5 0 3 16,-8 0-10-16,0 2 0 16,-8 2-6-16,-3 0 22 15,0 1-25-15,-5 0 9 16,-3 0 0-16,1 0 9 0,-1 0-9 15,2 0 0-15,0 0 4 16,0 0 8-16,-4 0 1 16,-3 0-13-16,-4 0 0 15,-1 0 4-15,-5 0-4 16,0 0 0-16,-3 0-11 16,-3 0 25-16,-3 0-14 15,-2 0 0-15,-2 0 0 16,0 0-13-16,-2 0 22 15,2 0-9-15,1 0 0 16,-1 0-7-16,1 0 5 16,3 0 2-16,-1 0 0 0,2 0 3 15,0 0 3-15,3 1-10 16,-2 6 4-16,0 0-31 16,-2 2 7-16,-2 1-42 15,-1-3 7-15,-2 3-12 16,-2-4-51-16</inkml:trace>
  <inkml:trace contextRef="#ctx0" brushRef="#br0" timeOffset="50971.784">19318 4939 461 0,'0'0'20'0,"0"0"11"16,0 0 1-16,104-84-3 15,-64 42-7-15,2-3-1 0,2-7-2 16,0-4 9-16,-2 2-1 16,-3 1-21-16,-8 7 24 15,-8 9-24-15,-4 12 12 16,-9 8-11-16,-7 6 0 15,-3 8 23-15,0 3-11 16,0 0-8-16,0 0 2 16,0 3-13-16,-15 14-1 15,-13 10-7-15,-14 10 5 16,-9 15 3-16,-2 8 6 16,-1 5-3-16,3 3 24 15,7-1-20-15,6-2 3 0,9 2-10 16,8-1 19-16,13-3-30 15,8-3 11-15,5-7 0 16,21-13-5-16,7-7 6 16,2-11-2-16,-3-7-11 15,-2-5 7-15,-6-4 0 16,-5-6 5-16,-5 0 0 16,-4-5 5-16,-2-14-5 15,-8-6 2-15,0-6 14 16,-4 0-10-16,-13 0 17 15,-1 8-19-15,-1 6 0 16,2 7 29-16,7 8-17 16,1 2-16-16,-2 0-17 0,4 19-57 15,3 3 14 1,4 5-24-16,17-7-32 0,22-11-16 16,13-9-192-1</inkml:trace>
  <inkml:trace contextRef="#ctx0" brushRef="#br0" timeOffset="51256.8">20179 4707 587 0,'0'0'56'16,"0"0"-18"-16,0 0-2 0,0 0-24 15,0 0 14-15,-84 30-12 16,57 11 19-16,-6 9-5 16,5 6 11-16,0 5-7 15,5-1-8-15,7-2-20 16,10-3 4-16,6-7-6 16,0-9-4-16,18-9 1 15,16-13-47-15,12-12-9 16,16-5-62-16,4-29-144 15</inkml:trace>
  <inkml:trace contextRef="#ctx0" brushRef="#br0" timeOffset="51541.187">20334 4949 726 0,'0'0'12'15,"0"0"78"-15,0 0-90 16,19-77 14-16,8 60-10 15,3 6 15-15,2 10-10 16,1 1-9-16,-1 7-3 16,-3 17-6-16,-5 5 9 15,-12 4 0-15,-10 5 9 16,-2 3-3-16,-21 2 6 16,-13-3-10-16,-5 0 4 15,-3-8 21-15,2-3-27 16,7-10 2-16,13-8-7 0,10-5 5 15,10-6-52-15,3-7-71 16,26-22-30-16,6-8-276 16</inkml:trace>
  <inkml:trace contextRef="#ctx0" brushRef="#br0" timeOffset="51761.206">20647 4942 600 0,'0'0'97'16,"0"0"-29"-16,0 0-27 15,0 0 30-15,0 0 13 16,0 0-66-16,-17-28 4 16,14 28-22-16,-1 22 0 0,-1 9-19 15,2 7 29 1,3 2-11-16,0-3 1 0,0-3-7 16,15-4 3-16,8-8-63 15,5-5-15-15,6-6 7 16,-2-8-63-16,-7-3-159 15</inkml:trace>
  <inkml:trace contextRef="#ctx0" brushRef="#br0" timeOffset="52186.896">19579 5308 452 0,'0'0'86'15,"0"0"-72"-15,0 0-4 0,0 0 11 16,0 0 62-16,0 0-56 16,-3 5 1-16,1 0-11 15,2 6-13-15,0 6 33 16,0 6 9-16,0 3-23 15,0 0-7-15,2 3-14 16,9-1-2-16,6 0 0 16,9-2-36-16,5-7-84 15,5-16-135-15</inkml:trace>
  <inkml:trace contextRef="#ctx0" brushRef="#br0" timeOffset="52578.297">20827 4752 22 0,'0'0'412'16,"0"0"-364"-16,0 0-1 0,39 79 41 16,-28-49-34-16,-1 5-7 15,-3 8 0-15,-1 2-26 16,-4 5 27-16,-2-2-17 15,0 1-10-15,-3-3 17 16,-15-2-35-16,-2-4 9 16,-3-2-12-16,-1-8-12 15,7-4-36-15,6-9-120 16,11-14-121-16</inkml:trace>
  <inkml:trace contextRef="#ctx0" brushRef="#br0" timeOffset="52788.318">21294 5045 643 0,'0'0'34'0,"0"0"-29"16,0 0-5-16,100-5 0 15,-67 7-4-15,-2 12-3 16,-5 1-53-16,-10 1-162 16</inkml:trace>
  <inkml:trace contextRef="#ctx0" brushRef="#br0" timeOffset="52939.626">21231 5414 402 0,'0'0'80'15,"0"0"-42"-15,0 0 34 16,0 0-26-16,120 14-28 16,-75-14-18-16,2 0 0 15,-3-7-181-15</inkml:trace>
  <inkml:trace contextRef="#ctx0" brushRef="#br0" timeOffset="53688.019">22182 4766 737 0,'0'0'1'15,"0"0"0"-15,82-44-1 16,-36 37-3-16,-1 4 3 16,-5 3 2-16,-7 0-2 15,-6 15 0-15,-11 7-6 16,-12 3-7-16,-4 5 11 16,-7-1 2-16,-17-1 0 15,-6-5 2-15,2-1 3 16,6-8 15-16,10-4-3 15,5-6-15-15,7-1-2 16,0 0 0-16,5 2-8 16,20 1 8-16,8 2 5 15,5 6 13-15,0-1-1 0,-5 6-16 16,-7 2 11-16,-10 4-9 16,-12 5-2-16,-4 5 22 15,-15 2 24-15,-17 3 2 16,-10-5-20-16,-4-3-25 15,6-6 26-15,10-8-22 16,13-5-6-16,11-10-2 16,6-3-78-16,13-4-84 15,23-28-37-15</inkml:trace>
  <inkml:trace contextRef="#ctx0" brushRef="#br0" timeOffset="53979.693">22847 4973 643 0,'0'0'49'16,"0"0"-49"-16,119-31 0 16,-71 29 10-16,-6 2 6 15,-5 2 0-15,-7 17-8 16,-9 8 0-16,-12 2 5 15,-9 5-13-15,-5 3 23 16,-26-1-7-16,-11-3-14 16,-9-2 16-16,-1-3 11 0,3-6-28 15,6-6 12 1,10-6-13-16,18-5-2 0,15-5-41 16,1-6-80-16,32-16-308 15</inkml:trace>
  <inkml:trace contextRef="#ctx0" brushRef="#br0" timeOffset="54199.2">23233 5032 732 0,'0'0'98'16,"0"0"-49"-16,0 0 36 0,0 0-24 15,0 0-43 1,0 0-14-16,-34 28-4 0,25 2-1 15,5 1 0-15,4 2 2 16,0-3-13-16,4-1-14 16,15-7-77-16,7-7-15 15,3-11-58-15,4-4-293 16</inkml:trace>
  <inkml:trace contextRef="#ctx0" brushRef="#br0" timeOffset="54407.242">23628 5034 666 0,'0'0'126'0,"0"0"-118"15,0 0-8-15,0 0 0 0,0 0 24 16,0 0 6-16,16 91 29 16,-13-58-39-16,-3 0-18 15,0-3 13-15,-2-4-13 16,-10-2-1-16,-4-4-1 15,-1-4-90-15,-1-7-64 16,3-8-75-16</inkml:trace>
  <inkml:trace contextRef="#ctx0" brushRef="#br0" timeOffset="54572.382">23530 5230 658 0,'0'0'120'0,"0"0"-74"0,0 0-42 15,0 0 70-15,0 0-35 16,0 0-31-16,84-22-5 16,-51 22 2-16,3 0-5 15,-1-4-67-15,-2-4-150 16</inkml:trace>
  <inkml:trace contextRef="#ctx0" brushRef="#br0" timeOffset="56078.953">22659 5064 511 0,'0'0'70'15,"0"0"-34"-15,0 0-25 16,0 0 91-16,0 0-22 16,0 0-40-16,30-36 48 0,-26 25-58 15,2 3-19 1,0-1 25-16,8 0-36 0,2 2 2 15,6 1-2-15,7 2 0 16,7 1-7-16,0 3 7 16,2 0-3-16,-4 0-1 15,-2 10 8-15,-4 4-6 16,-3 3 2-16,-5 3 0 16,-4 2-15-16,-10 5 15 15,-6 3 0-15,0 5 1 16,-22 3-1-16,-5 1 26 15,0-2-16-15,-1 0-7 16,2-5 37-16,7-6-35 16,7-6 7-16,3-6-3 15,6-6-8-15,2-5 16 0,1-3-17 16,0 0 1-16,0 0 26 16,1-11-17-16,12-10 0 15,3-6-9-15,3-4 6 16,2 1-9-16,-2 2 2 15,2 4-1-15,-4 6-15 16,0 4 16-16,0 3 0 16,-1 5-8-16,0 1-1 15,0 5 8-15,1 0-2 16,1 0 1-16,2 8-17 16,2 6 19-16,-1 6 0 15,3 1-2-15,-2 3 2 16,-3 3 0-16,-4 1-3 0,-4-2 3 15,-1-2 0-15,-2-1 0 16,-1-3 0-16,2-5-2 16,3-3 2-16,7-6-1 15,9-6-79-15,10 0-114 16,7-9-163-16</inkml:trace>
  <inkml:trace contextRef="#ctx0" brushRef="#br0" timeOffset="56762.134">24163 4967 641 0,'0'0'54'16,"0"0"-17"-16,0 0-23 16,0 0-4-16,0 0 43 15,0 0-27-15,50-10-21 16,-20 10 19-16,2 7-24 15,2 8 0-15,-4 6 2 16,-5 4-2-16,-6 3 0 16,-5 3 0-16,-10 1 3 15,-4 4 5-15,-1-3-8 0,-25 2 0 16,-3-3 12-16,-4-4-4 16,0-4-8-16,5-4-5 15,5-6 5-15,5-3 1 16,6-2-1-16,3-4 0 15,5 0 0-15,4-3 9 16,0 1 8-16,0-1-17 16,0 5 2-16,0 3 6 15,13 0 16-15,7 0 21 16,4 1 8-16,7-3-39 16,0-1 1-16,2 1-15 15,0-1 1-15,-3-2-8 16,-5 4-104-16,-4-6-113 15,-11-3-101-15</inkml:trace>
  <inkml:trace contextRef="#ctx0" brushRef="#br0" timeOffset="58179.02">19446 6654 685 0,'0'0'90'15,"0"0"-32"-15,0 0-52 16,0 0 9-16,0 0 47 15,0 0 27-15,39-30-67 16,-5 8-4-16,8-5-15 16,-2-1 15-16,2-2-9 15,-5-1-9-15,-6-1 22 16,-5 3-20-16,-7 1 6 16,-5 9 0-16,-7 5-8 15,-5 7 16-15,-2 5-16 16,0 2 1-16,0 0-14 0,-6 0 9 15,-20 5 1-15,-10 10-6 16,-11 6 18-16,-3 5-15 16,-2 4 6-16,0 4 0 15,7 0 3-15,2 0 1 16,10 0-5-16,10-1 1 16,11-1-11-16,9-1 11 15,3 1 0-15,3-2 2 16,16-2-3-16,4-6 1 15,3-1-8-15,4-3 5 16,-2-4-13-16,-5-7 6 16,-4-2-13-16,-7-5 5 15,-6 0 12-15,-1 0 12 0,-4-9-3 16,-1-1 2-16,0 0-4 16,-7-2 14-16,-7 2-15 15,1 2 0-15,2 2-4 16,2 3 4-16,3 3 0 15,6 0-3-15,0 0-19 16,0 0-90-16,6 0-87 16,15 0 59-16,14 0-38 15</inkml:trace>
  <inkml:trace contextRef="#ctx0" brushRef="#br0" timeOffset="58561.052">19904 6742 756 0,'0'0'126'0,"0"0"-125"15,0 0 10-15,0 0 30 16,0 0-34-16,0 0 2 16,73-22-9-16,-58 35 2 15,0 3-12-15,-8 1 20 16,-5 1-9-16,-2 1-1 0,0 5 0 15,-15-2 3 1,-3-1-2-16,-4-2 0 0,-1-5 2 16,4-3-3-16,1-5-9 15,7-4-2-15,3-2 11 16,6 0 5-16,2 0 5 16,0 0 10-16,0-1 32 15,0-1-31-15,12-1-16 16,3 3-5-16,6 0-5 15,7 0 5-15,5 0 0 16,6-2 1-16,4-3-2 16,3-7-69-16,0-3-131 15,-4-8-141-15</inkml:trace>
  <inkml:trace contextRef="#ctx0" brushRef="#br0" timeOffset="59327.25">20487 6411 607 0,'0'0'68'0,"0"0"-13"0,0 0-22 16,0 0-12-16,0 0-4 16,0 0 7-16,-71 77 17 15,51-37 2-15,7 3-20 16,2 5-12-16,7 1 19 15,4-1-23-15,0-4-4 16,22-8-3-16,8-8 6 16,8-8-12-16,9-9-24 15,8-11-68-15,2 0-77 16,-5-17-450-16</inkml:trace>
  <inkml:trace contextRef="#ctx0" brushRef="#br0" timeOffset="59889.18">20763 6585 714 0,'0'0'57'16,"0"0"-56"-16,0 0 48 15,0 0 22-15,0 0-32 16,0 0-20-16,60-36-17 15,-38 36 7-15,0 0-9 0,-2 12 1 16,-5 6-7 0,-2 4 6-16,-2 3 0 0,-10 3 12 15,-1 2-8-15,0 1 27 16,-3 0-12-16,-9 0-7 16,0-5 33-16,2-2-42 15,1-6 24-15,2-7-20 16,3-6 7-16,3-3 5 15,-1-2-13-15,2 0 15 16,0 0 54-16,0-17-29 16,0-8-23-16,0-6-23 15,10-2 3-15,1 3-1 16,0 5-2-16,1 5-6 16,1 6-4-16,-1 4 0 15,0 5-17-15,0 4 25 16,-1 1-22-16,2 0 5 15,0 0-4-15,2 5 15 0,0 8-6 16,0 3 15-16,-3 1-1 16,-1 0 0-16,-3 1 3 15,-2-2-4-15,-2 0 1 16,0-2 0-16,-3-2 1 16,2-5-1-16,-2-2-4 15,3-5-30-15,1 0-75 16,7 0-23-16,5-15-8 15,4-8-214-15</inkml:trace>
  <inkml:trace contextRef="#ctx0" brushRef="#br0" timeOffset="60113.787">21239 6607 285 0,'0'0'360'15,"0"0"-298"-15,0 0-58 16,0 0 25-16,0 0 10 15,0 0 33-15,77 10-53 16,-55 5 11-16,-3 1 18 16,-2 1-22-16,-1 5 2 15,-6-1-28-15,-3 1 0 16,-7 0 6-16,0 0-6 16,-7-3-27-16,-16 0-29 0,-6-6-120 15,-5-6-115 1</inkml:trace>
  <inkml:trace contextRef="#ctx0" brushRef="#br0" timeOffset="61239.619">20152 4913 378 0,'0'0'188'15,"0"0"-89"-15,0 0-85 16,0 0 8-16,0 0 66 15,0 0-26-15,-6-11-47 16,6 0 5-16,0 0-12 16,0-5 39-16,0 0-45 15,10-1-2-15,2-1 9 16,3 4-8-16,4 2 2 16,5 2-3-16,6 4-10 0,1 4-4 15,1 2 14 1,-4 0-10-16,0 11 6 0,-1 4-7 15,0 1 11-15,0 4 0 16,-3 4 5-16,-4 5-11 16,-3 6 7-16,-5 5-1 15,-10 1 2-15,-2 1 6 16,0-2-6-16,-12-1-2 16,0-7 0-16,-1-6 8 15,5-9-7-15,2-6-1 16,6-5 8-16,0-6-8 15,0 0 6-15,0 0 21 16,0-2-3-16,7-18 7 16,11-4-31-16,3-2-2 0,-3 3-6 15,-2 7-1-15,-4 6 8 16,-6 6-5-16,1 4-14 16,-1 0 16-16,4 0-43 15,6 8 42-15,-2 8 2 16,6 4-3-16,-5 1 6 15,0 1 0-15,-1-1 3 16,-3-1-6-16,0-6 3 16,-4 1 0-16,0-6-4 15,3-3 8-15,-3 0-4 16,5-3 0-16,6-1 2 16,6-2-14-16,13 0-22 15,5 0-120-15,1-14-85 16</inkml:trace>
  <inkml:trace contextRef="#ctx0" brushRef="#br0" timeOffset="62232.433">21643 6546 566 0,'0'0'19'0,"0"0"-38"16,111-31 11-16,-61 19-30 16,4 1 14-16,-6 2-90 15,-2 0-258-15</inkml:trace>
  <inkml:trace contextRef="#ctx0" brushRef="#br0" timeOffset="62467.032">21804 6732 541 0,'0'0'89'15,"0"0"-78"-15,0 0 6 16,0 0 33-16,0 0 25 0,81 1-28 16,-47-1-33-1,5-6 11-15,1-1-25 0,-2 2-36 16,3 0-43-16,-11-1-109 16</inkml:trace>
  <inkml:trace contextRef="#ctx0" brushRef="#br0" timeOffset="63439.096">22711 6409 465 0,'0'0'250'15,"0"0"-197"-15,0 0 24 16,0 0-56-16,0 0-15 16,0 0 32-16,-45-15-37 15,35 30 5-15,-5 6 2 16,8 6-5-16,2 2 12 15,5 5 5-15,0-5-19 16,0 3 12-16,12-2-8 0,4-3 3 16,3-3 7-16,3-9-14 15,-1-4 10-15,4-8-11 16,1-3 0-16,-3 0 3 16,1-3-3-16,-3-12 0 15,-5-4 8-15,2-3-7 16,-4-3 1-16,-1 3-2 15,-2 1 4-15,-5 4-2 16,-3 6-2-16,1 6 0 16,-4 3 23-16,0 2-22 15,0 0-1-15,0 0-2 16,0 0-20-16,0 12 20 16,0 8-6-16,0 4 8 0,0 5 0 15,0 0 5 1,0-1-3-16,0 0-2 0,0 0 4 15,0-3 3-15,0-3-7 16,0 1-7-16,0-2 0 16,0-3-97-16,0-4-39 15,0-9-88-15</inkml:trace>
  <inkml:trace contextRef="#ctx0" brushRef="#br0" timeOffset="64017.123">23159 6825 538 0,'0'0'122'15,"0"0"-110"-15,0 0-4 16,0 0 48-16,0 0-4 16,0 0-27-16,-3-79-2 15,3 63-8-15,0 2 41 16,0 1-51-16,0 1 14 16,3 3-7-16,5 0-8 15,3 3-4-15,1-1 0 0,4 1 0 16,3 4-12-16,-3 0 10 15,0 2 2-15,-6 0-2 16,-2 0-5-16,-2 6 1 16,-2 8 3-16,-4 2 3 15,0 2 1-15,0 1 7 16,-10-2-1-16,-2 0-1 16,0-7 4-16,8-3-10 15,2-4-4-15,2-3 4 16,0 0-14-16,0 0 13 15,18-7-3-15,6-6-4 16,0-1-22-16,-2 6 28 16,-4 2-18-16,-6 5 20 15,-4 1-10-15,0 0-7 0,0 0 14 16,-1 5-6-16,5 9 5 16,0 1 4-16,3 0 3 15,3-6-3-15,1-2-23 16,2-6-56-16,5-1-9 15,-3-4-78-15</inkml:trace>
  <inkml:trace contextRef="#ctx0" brushRef="#br0" timeOffset="64353.308">23644 6411 546 0,'0'0'105'16,"0"0"-84"-16,0 0-18 16,0 0 41-16,0 0-36 15,0 0-6-15,83-12 3 16,-65 26 8-16,-3 3-13 16,-6 3 0-16,-5 0 15 15,-4 2 7-15,0-1-13 16,-13-2 12-16,-4 2-8 15,1-7 16-15,5-3-6 0,7-2-20 16,2-4 1 0,2 2-2-16,0 1-2 0,3 0 0 15,11 1 4-15,2-1 9 16,4 1-26-16,4-2 0 16,-1-5-124-16,1-2-136 15</inkml:trace>
  <inkml:trace contextRef="#ctx0" brushRef="#br0" timeOffset="64662.022">23964 6614 685 0,'0'0'38'0,"0"0"-38"0,0 0 2 16,0 0 15-16,0 0 68 16,0 0-6-16,5 65-50 15,-5-36 15-15,0 1-9 16,0 1-21-16,-2-1-13 16,-1-1 16-16,0-1-17 15,1 1 0-15,1-5-1 16,-1 0-74-16,0-8-39 15,-3-7-34-15,1-9-7 16,-2 0 18-16,-2-1-13 0</inkml:trace>
  <inkml:trace contextRef="#ctx0" brushRef="#br0" timeOffset="64834.56">23900 6882 462 0,'0'0'113'16,"0"0"-7"-16,0 0-24 0,0 0 3 15,0 0 6-15,0 0-12 16,-13-40-7-16,13 37-24 15,3-1-25-15,14 1-9 16,9-1-14-16,5 1 0 16,6 3-4-16,1 0-2 15,-2 0-7-15,-1 0-77 16,-2 0-78-16,-2 0-59 16</inkml:trace>
  <inkml:trace contextRef="#ctx0" brushRef="#br0" timeOffset="66251.803">24361 6567 378 0,'0'0'204'15,"0"0"-136"-15,0 0-33 16,0 0 22-16,0 0 34 15,0 0 1-15,0-3-44 16,0 3-14-16,0 0-3 16,0 0-22-16,0 0 14 15,0 0-4-15,0 0-15 16,9 0-1-16,9 0-2 16,8 0 4-16,9 0 12 15,2 0-10-15,-1 0 0 0,-5 0-7 16,-5 1 0-1,-6 4-2-15,-4-1 2 0,-5 0 0 16,-5 0-5-16,-3-1 5 16,-1-1 0-16,-2 3-13 15,0 4 4-15,0 2 5 16,0 6 4-16,0 2 0 16,0 1 4-16,-8 5-3 15,-6 2-1-15,-4 0-3 16,-3 3 3-16,-3 0 4 15,-4-1 2-15,-2 1-3 16,-2-1-6-16,1-3 7 0,4-5 1 16,6-5-5-1,5-4 7-15,8-5-15 0,4-5 8 16,2-2-2-16,2 0-10 16,0 0-33-16,0 0-38 15,0 0-51-15,0 0-24 16,0 0-68-16</inkml:trace>
  <inkml:trace contextRef="#ctx0" brushRef="#br0" timeOffset="67819.113">19549 7853 693 0,'0'0'74'15,"0"0"-74"-15,0 0-17 16,0 0 17-16,0 0 44 16,-7 90-10-16,7-52 11 15,0 7-2-15,0 4-27 16,0 0 44-16,0 1-42 16,0-5 3-16,0-4 3 15,0-10-17-15,-2-7 4 0,2-7-11 16,0-5 0-16,0-7 6 15,0-5-4-15,0 0-2 16,0 0 33-16,0-13 16 16,0-17 5-16,0-14-54 15,0-14-24-15,0-7 5 16,0-3-21-16,0 3-5 16,0 6 17-16,0 9 13 15,0 6 15-15,0 10 0 16,0 5 1-16,0 7 2 15,0 9-1-15,0 7 6 16,0 1 15-16,0 5-10 16,0 0-3-16,0 0-10 0,0 0 0 15,2 0-12-15,8 0 7 16,8 0 5-16,9 0 2 16,3 5 2-16,4 0 12 15,-4-1-16-15,-5 3 2 16,-3-3 2-16,-3 2-4 15,4-2 0-15,-2-1 8 16,-1 0-8-16,-1 0-38 16,-6 1-74-16,-4 3-57 15,-9 5-31-15,-1 4-110 16</inkml:trace>
  <inkml:trace contextRef="#ctx0" brushRef="#br0" timeOffset="68067.905">19564 8095 447 0,'0'0'99'0,"0"0"-38"15,0 0-34-15,0 0 50 16,0 0 34-16,0 0-63 16,-3 9-11-16,12-9-5 15,8 0 19-15,9 0 13 16,1 0-48-16,6 0-3 15,-1 0-2-15,1 0-10 16,2 0-1-16,0 0 0 16,0 0-77-16,-1-2-28 0,-1-5-76 15,-6-1-136-15</inkml:trace>
  <inkml:trace contextRef="#ctx0" brushRef="#br0" timeOffset="68637.184">20305 7765 430 0,'0'0'291'0,"0"0"-282"15,0 0-5-15,0 0 4 16,-106 48 8-16,78-22 54 15,3 5-10-15,2 4-50 16,5 5 35-16,2 4-39 16,4 4-1-16,3 2 42 15,2-1-43-15,4-3 12 16,3-2-7-16,0-7-1 16,6-7 2-16,11-8-10 15,10-5-8-15,11-13-54 16,8-4-48-16,3 0-80 0,0-19-350 15</inkml:trace>
  <inkml:trace contextRef="#ctx0" brushRef="#br0" timeOffset="69191.925">20419 8294 741 0,'0'0'55'0,"0"0"-41"16,0 0 6-16,0 0-14 0,0 0 60 15,0 0-55-15,-14-84 2 16,14 61-2-16,0-1-11 16,0-1 0-16,0 2-2 15,0 3 13-15,0 6-7 16,4 4-4-16,4 3 0 15,0 0-11-15,2 4 11 16,2 0 0-16,0 2-4 16,3 1 0-16,-3 0 1 15,-1 0 0-15,2 11 3 16,-4 3-10-16,-1 6 10 16,-4 2 0-16,-2 0-2 15,-2 0 5-15,0-4-3 0,-4-1 0 16,-6-6 3-1,1-4 6-15,6-5-1 0,1 0-8 16,2-2 0-16,0 0 2 16,0-11-15-16,5-8 13 15,14-1-32-15,-1 5 32 16,1 5-10-16,-5 6 7 16,-1 1-3-16,-5 3-6 15,1 0 11-15,1 0 1 16,0 8 5-16,4 2 3 15,-2 4-8-15,1-4 9 16,-1-1-11-16,0 0 2 0,1-6-54 16,-1-3-24-16,1 0-50 15,3-8-191-15</inkml:trace>
  <inkml:trace contextRef="#ctx0" brushRef="#br0" timeOffset="69626.919">20851 7860 345 0,'0'0'92'0,"0"0"-47"15,0 0-36-15,0 0 22 16,0 0 48-16,0 0-42 16,29 37 14-16,-19-20-23 15,0 1-18-15,-1 3 51 16,3 3-9-16,-1 2-23 15,-4 2 17-15,3 2-25 16,-4 4 45-16,-3-1-63 16,-1-4 27-16,-2 1-19 0,0-3 3 15,-3-1-7 1,-12 0-7-16,0-3 5 0,-4-1-10 16,-1-1 5-16,-4-6-78 15,-1-4-39-15,-2-4-92 16,1-7-305-16</inkml:trace>
  <inkml:trace contextRef="#ctx0" brushRef="#br0" timeOffset="70512.077">21230 8012 649 0,'0'0'51'15,"0"0"-51"-15,0 0 6 16,0 0-4-16,94-13 6 16,-61 8-3-16,3 3-1 15,-3 1 10-15,-2 1-28 0,-4 0-27 16,-8 0-89-1,-9 4-111-15</inkml:trace>
  <inkml:trace contextRef="#ctx0" brushRef="#br0" timeOffset="70707.518">21331 8250 503 0,'0'0'50'0,"0"0"-47"15,0 0 73-15,0 0-7 16,0 0 27-16,0 0-38 0,98-4-7 16,-43-7-51-1,7 0 0-15,-1-2-4 0,-3-1-107 16,-8-1-153-16</inkml:trace>
  <inkml:trace contextRef="#ctx0" brushRef="#br0" timeOffset="71372.894">22173 8093 699 0,'0'0'139'15,"0"0"-130"-15,0 0 40 16,0 0 56-16,0 0-52 16,0 0-47-16,26-48 3 15,-3 23-9-15,1-4 0 16,4-1-1-16,-1-3-5 15,-2-1-2-15,-6 1 8 0,-6 5-13 16,-4 5 13 0,-6 6 0-16,-3 7 21 0,0 6-14 15,0 3 0-15,-3 1-7 16,-11 3-18-16,-10 18 14 16,-6 10-25-16,-2 8 24 15,5 6 4-15,2 3-3 16,6 5 4-16,6-3 0 15,6 2 0-15,2-4-7 16,1-6 7-16,2-5 0 16,2-5 5-16,0-8-5 15,0-6 0-15,0-6-1 16,8-4 1-16,4-5-3 16,2-3-1-16,3 0 0 15,2 0-4-15,-1-6-6 0,-6-2 9 16,-6-2-11-1,-3 1 16-15,-3 1 0 0,0 2 0 16,-4 2-11-16,-7 1 3 16,1 3-6-16,1 0 8 15,1 0-4-15,3 0 10 16,3 6-20-16,2 4 2 16,0 2-43-16,0 0 35 15,16-4-47-15,13-5-35 16,4-3-231-16</inkml:trace>
  <inkml:trace contextRef="#ctx0" brushRef="#br0" timeOffset="71638.375">22559 8226 708 0,'0'0'139'0,"0"0"-74"15,0 0-53-15,0 0 11 16,0 0 22-16,0 0-32 16,4-2-13-16,-1 18-9 15,2 7 9-15,-2 3 31 16,-3 2-30-16,0-3 19 16,0 1-15-16,-3-4-2 0,0-4-3 15,0-2-14 1,3-4-85-16,0-9-71 0,10-3-102 15</inkml:trace>
  <inkml:trace contextRef="#ctx0" brushRef="#br0" timeOffset="72462.989">22981 7894 285 0,'0'0'115'16,"0"0"-75"-16,0 0 36 16,0 0 7-16,0 0-26 15,0 0 27-15,-6-19-24 16,-1 19 1-16,-5 0-31 16,-6 0-21-16,-4 8 23 0,-4 9 5 15,1 5-3 1,0 1 2-16,7 6-28 0,2 3 6 15,6 4-14-15,6 3 5 16,4-2-1-16,0 1-4 16,1-6 0-16,15-4-3 15,7-4-33-15,7-10-52 16,4-8-61-16,2-6-86 16</inkml:trace>
  <inkml:trace contextRef="#ctx0" brushRef="#br0" timeOffset="72966.025">23054 8050 555 0,'0'0'138'16,"0"0"-130"-16,0 0-8 15,0 0 46-15,0 0-5 16,0 0-16-16,51-68-11 15,-36 58 2-15,-5 2 31 16,1 4-21-16,-2 1-23 16,-2 2-3-16,2 1 9 15,-2 0-10-15,-1 1 1 16,-1 14-6-16,-3 4 3 16,-2 5 6-16,0 1-3 15,-2 2 30-15,-12-4-29 16,-2 1 17-16,1-9-7 15,0-5-10-15,8-5 10 0,4-3-9 16,3-2-2-16,0 0 21 16,0-6-15-16,6-13-4 15,9-5-2-15,1 1-2 16,2 3-10-16,-3 8 12 16,-2 2-4-16,-4 9 4 15,-4-1-13-15,2 1 9 16,0 1 0-16,1 0-6 15,0 4 6-15,1 10 5 16,1 3-1-16,-1 2 2 0,-1 0 6 16,0 0-9-1,-3-8 1-15,-1-3-46 0,-1-3-39 16,1-5-53-16,1 0-45 16</inkml:trace>
  <inkml:trace contextRef="#ctx0" brushRef="#br0" timeOffset="73229.561">23365 7906 649 0,'0'0'81'16,"0"0"-81"-16,0 0-1 0,0 0 1 15,0 0 27 1,0 0 18-16,77 37 2 0,-60-16-12 15,-4 1 1-15,-4 7 5 16,-5-1-22-16,-4 3 17 16,0-1-32-16,-4 4 2 15,-12-7 7-15,-3 2-13 16,-1-4-5-16,1-4-32 16,0-1-117-16,5-10-70 15</inkml:trace>
  <inkml:trace contextRef="#ctx0" brushRef="#br0" timeOffset="73557.689">23716 7925 622 0,'0'0'146'15,"0"0"-114"-15,0 0-24 16,0 0 19-16,0 0-12 16,0 0 15-16,7 31 20 15,-5-5-23-15,0 7 22 16,-2 1-42-16,0-1 5 0,0 0-8 15,-2-5 0-15,-7-3-8 16,-5-7-47-16,-3-5-90 16,-1-4-27-16,0-7-169 15</inkml:trace>
  <inkml:trace contextRef="#ctx0" brushRef="#br0" timeOffset="73714.06">23600 8129 687 0,'0'0'99'0,"0"0"-60"16,0 0 1-16,0 0 23 0,0 0 1 16,0 0-64-16,90-45 0 15,-65 45-1-15,0 0-73 16,-5 0-117-16,-1-2-454 16</inkml:trace>
  <inkml:trace contextRef="#ctx0" brushRef="#br0" timeOffset="74449.57">24271 8122 700 0,'0'0'148'0,"0"0"-91"15,0 0-37-15,0 0 28 16,0 0 10-16,0 0-55 0,54-71-2 16,-27 45-1-16,3-3 0 15,-7 3 0-15,2 1 0 16,-9 0 0-16,-4 5-2 16,-6 5 10-16,-5 5-3 15,-1 2-5-15,0 5 4 16,0 3-2-16,0 0-2 15,-7 0-20-15,-11 4 19 16,-8 11-10-16,-2 5 9 16,-2 5 1-16,0 4 2 15,1 5 1-15,0 4-2 16,4 3 0-16,6 1 12 16,4-1-11-16,4-1 0 0,2-2-1 15,5-4 0 1,4 0 1-16,0-3-1 0,3-3-6 15,13-5 5-15,4-9-49 16,4-7 26-16,2-6 22 16,3-1-15-16,-4-3 6 15,-1-9-12-15,-9-4 0 16,-2-1 15-16,-7-2 8 16,-4 1 0-16,-2 0-1 15,0 3 9-15,0 2-4 16,-8 4-2-16,-5 3-2 15,1 6 10-15,-4 0-10 16,2 0-2-16,1 0-3 0,4 9-55 16,4 2 7-16,4 2-49 15,1-2-34-15,3-4-50 16</inkml:trace>
  <inkml:trace contextRef="#ctx0" brushRef="#br0" timeOffset="75005.036">24516 8286 653 0,'0'0'55'16,"0"0"-51"-16,0 0 11 15,0 0 66-15,0 0-23 16,0 0-19-16,85-19-2 0,-78 19-8 15,1 0-4-15,-2 0-24 16,-5 0 9-16,1 9-14 16,-2 1 8-16,0 4-3 15,0 0 4-15,-6 2-2 16,-5-2-3-16,2-2 5 16,0-2 3-16,2-3-10 15,3-4 5-15,1-1-3 16,3-2 12-16,0 0-8 15,0 0 19-15,0-13-21 0,10-3 11 16,6-5-22 0,-2 4 9-16,2 5-8 0,-5 2 7 15,-1 4-6-15,-2 3 3 16,-4 3 2-16,1 0-8 16,-1 0 4-16,3 0-5 15,-1 2 9-15,2 5-2 16,1 1 4-16,1 2-1 15,-1 1-2-15,2-1 3 16,0 3 25-16,-1-2-25 16,-3 1 0-16,-2-1 4 15,-5 0 1-15,0 3-4 16,0-2-2-16,-3 4 6 16,-14 0-19-16,4 2 7 15,-2-1-46-15,0-1-6 0,4-5-106 16,5-6-61-16</inkml:trace>
  <inkml:trace contextRef="#ctx0" brushRef="#br0" timeOffset="75790.741">24497 8250 483 0,'0'0'127'16,"0"0"-80"-16,0 0-24 15,0 0 60-15,0 0 16 16,0 0-56-16,16-10 0 15,-1 6-40-15,3 3 6 16,1-1 18-16,-4 2-23 16,0 0 6-16,-4 0-9 0,-1 5-1 15,-3 7 6-15,-4 4-6 16,-3 4 0-16,0 0-3 16,0 4 3-16,-10-1 0 15,-5 2-2-15,-6-1-18 16,1-4 20-16,1-3-26 15,2-7 6-15,3-3 12 16,6-5-19-16,5-2 22 16,3 0-4-16,0-5-11 15,0-4 6-15,3-2-14 16,6 5 11-16,-1 3 16 16,-3 1 2-16,-1 2 16 15,0 0 1-15,0 0-14 16,6 0 31-16,2 0-34 0,6 3 3 15,3 3 6-15,4-4-10 16,-3-2-63-16,1 0-138 16</inkml:trace>
  <inkml:trace contextRef="#ctx0" brushRef="#br0" timeOffset="76076.537">24886 7886 602 0,'0'0'37'0,"0"0"-33"15,0 0 55-15,-39 78 40 16,17-42-18-16,2 4-18 15,1 1-38-15,5-5 15 16,4-4-40-16,7-7 5 16,3-5-10-16,0-1 5 15,5-6-81-15,15-6-37 16,6-2-80-16</inkml:trace>
  <inkml:trace contextRef="#ctx0" brushRef="#br0" timeOffset="76502.593">24857 8286 482 0,'0'0'265'0,"0"0"-172"16,0 0-53-16,0 0 20 16,0 0 6-16,11-72-37 15,-2 52-29-15,1 2 9 16,1-1-8-16,1 3 7 15,-3 7-16-15,-2 3 7 0,-5 4 1 16,2 2-13 0,-3 0 13-16,-1 0-7 0,0 0-5 15,0 0-6-15,2 9 18 16,1 6 0-16,-1-3 7 16,-1 4 4-16,1-5-11 15,-2 1 0-15,3-4-7 16,-2-1 4-16,2-3 3 15,1-1-29-15,-1-1-15 16,0-2 44-16,3 0 0 16,0 0 0-16,-1 0-1 15,0 0 4-15,-1 0-6 16,-3 1 1-16,4 3 2 16,-1 1-6-16,1 0 6 15,1-3-22-15,0 1-63 0,2-3-68 16,-1-3-211-1</inkml:trace>
  <inkml:trace contextRef="#ctx0" brushRef="#br0" timeOffset="76736.895">25172 8020 315 0,'0'0'272'0,"0"0"-242"15,0 0-17-15,0 0 63 16,0 0-29-16,76 90 21 0,-68-57 22 16,-5 3-68-16,-3 1 19 15,-3 0-10-15,-17-1-21 16,-8-4 3-16,-2 0-13 16,-3 1-44-16,-6-5-57 15,-4-3-154-15</inkml:trace>
  <inkml:trace contextRef="#ctx0" brushRef="#br0" timeOffset="77488.199">21224 9172 724 0,'0'0'155'16,"0"0"-155"-16,0 0-2 0,0 0 2 16,0 0 7-16,106 2 6 15,-63 0-3-15,2-2-10 16,2 0-15-16,-5 0 6 16,-1 0-83-16,-8 1-32 15,-11 3-103-15</inkml:trace>
  <inkml:trace contextRef="#ctx0" brushRef="#br0" timeOffset="77669.951">21409 9388 551 0,'0'0'41'15,"0"0"-19"-15,0 0-19 16,0 0 45-16,0 0 25 0,0 0-71 15,109 11 11-15,-57-13-13 16,-1-10-96-16,-5-3-227 16</inkml:trace>
  <inkml:trace contextRef="#ctx0" brushRef="#br0" timeOffset="78602.726">22107 9082 581 0,'0'0'149'0,"0"0"-117"16,0 0-19-16,0 0 16 15,0 0 6-15,0 0-22 16,-2 32 52-16,-8-9-28 16,1 5 1-16,3-2 4 15,2 3-36-15,2-2-4 16,2-6 8-16,0-6-10 16,0-5 2-16,11-6-2 15,8-4 1-15,3 0 13 0,8-14-10 16,3-5-3-16,0-5 14 15,-6-1-10-15,-2 0-10 16,-4 1 3-16,-6 5 2 16,-2 0 13-16,-5 6-12 15,-2 4 0-15,-3 2-1 16,-2 5 11-16,2 1-8 16,-3 1-3-16,0 0-14 15,0 0 10-15,0 3-9 16,0 15 9-16,0 5 4 15,-7 9 0-15,2 0 18 16,2-1-11-16,0 0-4 16,0-4 14-16,2-6-16 0,1-2 2 15,0-3-5-15,0-5 2 16,0-4-24-16,0-4-49 16,0-3-129-16,9 0 36 15</inkml:trace>
  <inkml:trace contextRef="#ctx0" brushRef="#br0" timeOffset="79204.357">22472 9373 493 0,'0'0'96'0,"0"0"-57"15,0 0 13-15,0 0 76 16,0 0-1-16,0 0-47 16,0-23-45-16,0 6-32 15,3-2 12-15,3-1-10 16,-1 1 3-16,3-5 0 15,3 0-8-15,2-2 8 16,4 2-11-16,-2 7 3 0,3 6 0 16,-3 5-1-1,1 6 1-15,-4 0 0 0,1 0-8 16,-3 14 5-16,-3 6-14 16,1 7 17-16,-4 4 0 15,-4 0-5-15,0-1 9 16,0 0-4-16,-9-3 0 15,0-5 2-15,2-5 0 16,2-7-2-16,1-4 2 16,4-5-7-16,0-1 12 15,0-4-1-15,15-16-6 16,7-5-9-16,5-1 6 0,-1 6-32 16,-6 5 5-1,-4 9 26-15,-7 3-7 16,-4 3 10-16,-1 0-7 0,2 0-6 15,0 0 4-15,5 0 10 16,2 3 0-16,4 3 5 16,3-2-5-16,4 0-32 15,-1-4-78-15,1 0-85 16,-5-5-216-16</inkml:trace>
  <inkml:trace contextRef="#ctx0" brushRef="#br0" timeOffset="79609.522">22990 8828 680 0,'0'0'45'0,"0"0"-41"16,0 0 8-16,0 0-5 16,0 0 24-16,0 0-8 15,73 8-21-15,-66 6 22 16,-1 5-24-16,-6 2 18 16,0 2 14-16,-1 0-24 0,-14 0 37 15,0-4-25 1,0-3-13-16,5-2 31 0,5-1-22 15,0-5 1-15,5 2-14 16,0-4-1-16,0 2 14 16,0-3-11-16,10 0 9 15,5 1 17-15,3-2-27 16,2-1-3-16,2 1-1 16,0-2-1-16,-3 1-68 15,-4-1-225-15</inkml:trace>
  <inkml:trace contextRef="#ctx0" brushRef="#br0" timeOffset="80090.29">23563 9026 738 0,'0'0'79'16,"0"0"-79"-16,0 0 1 15,0 0 11-15,0 0-11 16,0 0 30-16,7 67 6 15,-7-29-1-15,0 3-11 16,-7 0 4-16,-8-2-28 16,0-3 14-16,-3-7-15 0,0-2-28 15,-4-7-38-15,1-6-66 16,2-9-59-16,2-5-149 16</inkml:trace>
  <inkml:trace contextRef="#ctx0" brushRef="#br0" timeOffset="80271.033">23391 9310 277 0,'0'0'514'16,"0"0"-443"-16,0 0-54 15,0 0 51-15,0 0 14 16,0 0-35-16,39-28-45 16,-20 28 2-16,4 0 10 0,2 0-14 15,2 0-6-15,3 0-9 16,1 0-110-16,1-7-99 15,-5-5-244-15</inkml:trace>
  <inkml:trace contextRef="#ctx0" brushRef="#br0" timeOffset="80719.156">23763 9099 682 0,'0'0'113'15,"0"0"-102"-15,0 0-9 16,0 0 107-16,0 0-47 0,0 0-21 16,0 0-17-1,90-21-17-15,-76 21 18 0,-5 0-25 16,-3 2-7-16,-5 11 7 16,-1 3 1-16,0 3-1 15,0 2 0-15,-10 1 6 16,-6-2-10-16,1-1 4 15,2-2 0-15,3-6 0 16,4-2 2-16,3-4-4 16,2 0 2-16,1-1-11 15,0-1 9-15,0 6 1 16,9-1 1-16,6 1 7 0,-2 0-1 16,-2 2-6-16,-4-2 0 15,-1 1-5-15,-6 4 5 16,0 1-4-16,-2 2 14 15,-15 2-10-15,-3 1 1 16,-4-3 6-16,2 0-2 16,3-3 3-16,4-4-6 15,7-3-2-15,3-2-75 16,5-5-45-16,0 0-78 16,11-19-246-16</inkml:trace>
  <inkml:trace contextRef="#ctx0" brushRef="#br0" timeOffset="81370.711">24049 9160 247 0,'0'0'83'0,"0"0"0"15,0 0-24-15,0 0 51 16,0 0-41-16,0 0 14 16,11-13-7-16,-4 6 8 15,-2 2 4-15,0-2-31 16,0 0-15-16,-1 0 4 16,4 3-42-16,-1 0 20 15,4-1-24-15,1 3 3 16,2 2-7-16,0-2 4 15,2 2 0-15,-2 0-2 16,2 0 5-16,-2 2-12 0,-2 8 9 16,-2 4-1-16,-1 1-1 15,-3 4 2-15,-3 5-8 16,-3 1 7-16,0 1 2 16,0-1-1-16,-7 0 0 15,-7 0 0-15,-2-2 4 16,-2 0 2-16,-5-3-3 15,3-3-3-15,3-1 0 16,2-4-1-16,5-4 1 16,3-3 0-16,6-1-4 15,1-3-5-15,0-1 1 16,0 0-25-16,0 0-5 0,0 0-25 16,8-11-41-1,7-6-76-15,1-1 12 0,-1 0-275 16</inkml:trace>
  <inkml:trace contextRef="#ctx0" brushRef="#br0" timeOffset="82122.571">24189 9174 583 0,'0'0'82'0,"0"0"-48"16,0 0 28-16,0 0 10 15,0 0 19-15,0 0-32 16,0 0-9-16,-15-53-8 16,15 49-13-16,0-3-5 15,0 1-24-15,0-1 3 16,5 3 14-16,1 0-11 16,0 0-6-16,1 4 9 0,0-3-6 15,0 3 4-15,-1 0-7 16,-2 0-9-16,2 8-1 15,-5 6 8-15,1 6 0 16,-2 5-1-16,0 7 6 16,0 0 2-16,-7-1-5 15,-2 3 1-15,-1-2 11 16,-1-6-12-16,2-4 0 16,-1-2 6-16,2-6-4 15,-1-4 0-15,5-6-2 16,1-1 0-16,3-3 9 15,0 0-8-15,0 0 8 16,0-4 18-16,1-12-22 16,8-5 1-16,3-1-6 15,0-5-2-15,1 2-12 0,2 4 4 16,0 3-3-16,-3 7 8 16,-1 5-17-16,-3 3 20 15,0 0-7-15,-4 3-9 16,2 0 9-16,-1 0 1 15,-2 11-9-15,3 4 17 16,-3 5 1-16,-2 1 4 16,1-1-1-16,-1 0-1 15,1-3 24-15,-1-3-26 16,1-2 1-16,-1-5 0 0,2-2-2 16,5 0-25-1,3-5-79-15,6 0-84 0,4 0-167 16</inkml:trace>
  <inkml:trace contextRef="#ctx0" brushRef="#br0" timeOffset="82647.6">24777 9087 577 0,'0'0'147'0,"0"0"-119"16,0 0-26-16,0 0 37 16,0 0-11-16,0 0 35 15,42 104-10-15,-39-65-32 16,-3-3 11-16,0-3-25 16,0-5-1-16,-5-4 11 15,-5-3-17-15,-5-5-37 16,0-5-18-16,-1-4-70 15,-3-7-53-15,0 0-186 16</inkml:trace>
  <inkml:trace contextRef="#ctx0" brushRef="#br0" timeOffset="82811.44">24702 9339 528 0,'0'0'156'0,"0"0"-140"15,0 0 25-15,0 0 39 16,88-29-21-16,-61 26-15 15,3-1-31-15,1 3-8 16,2-1-1-16,-1 1-4 16,-4-1-81-16,-4-5-95 15,-6-2-291-15</inkml:trace>
  <inkml:trace contextRef="#ctx0" brushRef="#br0" timeOffset="83471.209">25245 9124 688 0,'0'0'39'0,"0"0"-18"15,0 0 56-15,0 0 4 16,0 0-6-16,0 0-38 15,-10-15-25-15,-6 15 4 16,0 0-14-16,-6 0-2 16,-1 1 10-16,3 13-6 0,-4 2 1 15,2 8-5-15,3 1 4 16,3 1 6-16,7 2-10 16,5-5-3-16,4 1-5 15,0-3 8-15,16-3-13 16,8-8-13-16,4-6-7 15,2-4 31-15,-3 0-44 16,-6 0 22-16,-5-7 22 16,-3-5 2-16,-3-2-4 15,-3-3 4-15,-1 3 0 16,-1-1-2-16,-3 2 2 16,2 2 0-16,-1 3 13 0,0 4-5 15,0 1 3-15,-2 3-10 16,-1 0 5-16,0 0 10 15,0 0-10-15,0 0-6 16,0 0 3-16,0 5 0 16,0 9-3-16,0 5 9 15,0 6 4-15,0 1 25 16,0 3-38-16,-4 0 31 16,-2 2-3-16,-2 1-9 15,-2 2 3-15,-2 0-17 16,0-2-2-16,-2 3 24 15,3-7-22-15,-1-4 4 16,3-7-4-16,4-5 1 0,2-7-8 16,3-4 2-16,0 1 0 15,0-2-6-15,0 0-39 16,0-18-53-16,0-9-194 16,0-6-191-16</inkml:trace>
  <inkml:trace contextRef="#ctx0" brushRef="#br0" timeOffset="84836.501">22210 9747 694 0,'0'0'92'0,"0"0"-85"0,0 0-4 16,0 0 5-16,0 0 42 15,0 0-36-15,0 5 16 16,2-5-30-16,3 5-5 16,10 1 4-16,11 7 2 15,8 0 17-15,9 4-12 16,9 1 1-16,7 0-6 16,3 1 12-16,10 1-14 15,10-6 2-15,5 1 0 16,6-3 2-16,3-2-3 15,2 0 0-15,4 4-6 16,1-1 6-16,-3 1 0 16,-2 2-5-16,-9-1 9 0,-8-3-4 15,-8 2 5-15,-10-4 4 16,-11-3-9-16,-4 1 4 16,-8-4 1-16,-3-1 15 15,-8 0-1-15,-2-2 12 16,-11-1-14-16,-1 0-11 15,-9 0 25-15,-3 0-19 16,-2 0 11-16,4 0-2 16,2 0-15-16,6 0 5 15,4 0-11-15,4 0 7 16,2 1-9-16,5 1 3 16,0 1-1-16,0-1 0 0,-2 0 6 15,-1 1-12-15,-6 0 6 16,-5 1 0-16,-4-2-9 15,-1 1 0-15,-3-3-15 16,-3 2-29-16,-1 1-22 16,0 1 30-16,2 1-1 15,-3 0-34-15,-1 2 5 16,0-2-14-16,0-2-87 16</inkml:trace>
  <inkml:trace contextRef="#ctx0" brushRef="#br0" timeOffset="89669.768">20892 3596 395 0,'0'0'11'0,"0"0"36"16,0 0-39-16,0 0 24 15,0 0 35-15,0 0-67 16,0 0 56-16,-11 0-36 15,11 0-15-15,0 0 40 16,-1 0-37-16,1 0 5 16,0 0 16-16,0 0-24 0,0 0 18 15,0 0-23 1,0 0 9-16,0 0-6 0,0 0-3 16,0 0 0-16,0 0-3 15,0 0 10-15,0 0-14 16,0 0 2-16,0 0 5 15,0 0-8-15,0 0 8 16,0 0-3-16,0 0-6 16,1 2 15-16,2 2-7 15,4 3 1-15,2 0 0 16,0 1 0-16,4 2 0 16,0-2 0-16,1 0 1 15,-2 2 3-15,1-2 2 0,-3 0-6 16,-3-2 0-1,2 2-1-15,-3-2 1 0,3 2 0 16,0 1-2-16,-1 2 5 16,5 2-3-16,-1 0 0 15,1 3 1-15,0-1-4 16,0 2 3-16,0 1 0 16,-2 0-4-16,-1-3 15 15,0 2-17-15,0-3 6 16,-3-2 0-16,2 1-2 15,-2-2 2-15,1-1 0 16,-1 5-8-16,4-3 16 16,-2 2-8-16,0 0 0 15,1 0 15-15,-4-1-23 0,0 2 8 16,2-1-1 0,-1 0-6-16,-1 2 9 0,1-1-2 15,-1-2 0-15,0 1 1 16,3-2-3-16,-1 1 2 15,-1 3 0-15,3-3-9 16,-2 4 17-16,-2-2-8 16,2 2 0-16,0 0 7 15,-2 0-6-15,2 0-1 16,-2 0-1-16,0 2-14 16,-1-2 24-16,2 2-9 15,0 1 0-15,2-1 10 16,3-1-26-16,-2 1 23 0,5-2-7 15,-1-2 1 1,-1 1 0-16,2-2-2 0,-4-1 0 16,-1-3 1-16,-1-3-2 15,-6-1 2-15,0-4 0 16,-2-1-8-16,-1-1 12 16,1 0-4-16,-1 0 0 15,2 0 6-15,-2 0-3 16,2 0-3-16,1 0 0 15,9 0-4-15,6 0-20 16,9-8-49-16,-1-8-38 16,-5-5-117-16</inkml:trace>
  <inkml:trace contextRef="#ctx0" brushRef="#br0" timeOffset="90264">21572 3996 410 0,'0'0'42'15,"0"0"-31"-15,0 0 6 0,0 0 10 16,0 0-23-16,0 0 20 16,0 14-24-16,0-4 0 15,0 4-3-15,0 3 10 16,0 3 8-16,0 4 1 16,2 1-5-16,9 4 26 15,-1 2-37-15,1 1 4 16,-2-1 11-16,1 1-8 15,-4 1-2-15,2-2-5 16,-4 1 16-16,2-3 5 16,-3-1-21-16,-3-2 0 15,1-2 4-15,-1 1 12 0,0-3-16 16,0 1 0 0,0-1 5-16,0-2 8 0,-4 1-12 15,-8 0-1-15,0 1 0 16,-4-5 5-16,-1 3-4 15,-2-6-1-15,-3-3 3 16,4-2 12-16,-3-4-7 16,-3-3-8-16,1-2 22 15,-5 0-14-15,-5-3 8 16,-1-13 3-16,3-4-11 16,1-5-1-16,7 0-7 15,7 6-20-15,9 5 12 16,7 5-69-16,0 7 23 15,0 2-100-15</inkml:trace>
  <inkml:trace contextRef="#ctx0" brushRef="#br0" timeOffset="91667.806">18335 5704 317 0,'0'0'132'16,"0"0"-96"-16,0 0-36 16,0 0 0-16,0 0 49 0,0 0 4 15,10-9-26 1,-10 9-27-16,2 0 10 0,1 0-12 16,1 0 2-16,4 0 0 15,10 0-9-15,2 2 18 16,2 5-7-16,6 1-2 15,0 1 10-15,0 0-2 16,1 2-8-16,-3 2 0 16,4-1-1-16,0 1 15 15,1-1-14-15,2 1 0 16,-3-1 1-16,0 2 7 16,-1 1-8-16,0-1 0 15,-2 1 3-15,-3-3 0 16,-5 2-6-16,1-3 1 15,-4-2 2-15,-1 0 4 0,3 1-4 16,0 0 0-16,1-1-4 16,2 0 13-16,1-1-9 15,1 1 0-15,2 2 4 16,-2-3-10-16,-3 1 6 16,0 1 0-16,-4 1-1 15,0-3 4-15,0 1-3 16,0 0 0-16,-1-1 0 15,4 0-3-15,-1-1 3 16,0-2 0-16,3 0-7 16,-4-1 15-16,2-1-8 15,-3 1 1-15,-4 0 5 0,0 0-12 16,-2-2 4-16,-4 5 2 16,0-3 2-16,-1 0-2 15,-2 0 0-15,3-3 0 16,-3-1-4-16,-2 0-5 15,1 0-21-15,2 0-7 16,-1-6-31-16,-1-11-283 16</inkml:trace>
  <inkml:trace contextRef="#ctx0" brushRef="#br0" timeOffset="92635.257">19224 5641 470 0,'0'0'97'15,"0"0"-79"-15,0 0 22 16,0 0-22-16,0 0 8 15,0 0 1-15,-2 0-27 16,2 0 18-16,0 0-18 16,0 0-5-16,0 0 0 15,0 0 5-15,0 0 0 16,0 0-9-16,5 0 22 16,2 5-13-16,4 0 0 15,-1 3 0-15,4-1-1 0,2 4 1 16,2 2 0-1,3-1-1-15,1 2 5 0,2 0 1 16,-2 2-5 0,1 1 0-16,0 2-8 0,0 1 8 15,-2 3 0-15,1-1 0 16,0 2 9-16,-3-1-10 16,0 3 1-16,-7-4 0 15,4 0-1-15,-5-3 1 16,-1-2 0-16,-3-1-2 15,0-1 6-15,0 0-1 16,-1-1 4-16,-2 2 5 16,-1-2-21-16,-1-1 18 15,-1 0-9-15,-1-2 0 0,2 2 1 16,-2-2 7-16,0 0-8 16,0-2 7-16,0 2-15 15,0-5 12-15,0 1-4 16,0-3 11-16,0 0 0 15,0-2-20-15,-5 3 9 16,-8 1 0-16,-5-1 50 16,-6 3-39-16,-4-3-5 15,-4 2 26-15,0-2-23 16,-1-2-8-16,4-3 13 16,4 0-7-16,4 0 15 15,5 0-22-15,0 0 0 16,2 0-2-16,-1 0 5 15,2 3-3-15,0-1 0 16,-3 1-4-16,2-1-10 0,3 2-13 16,0-1 10-16,1 2 5 15,1-2-17-15,3 0 3 16,2-2 1-16,1-1-8 16,1 0 29-16,1 2-36 15,-2 0-15-15,3-2 14 16,-1 0-41-16,-1 0-43 15</inkml:trace>
  <inkml:trace contextRef="#ctx0" brushRef="#br0" timeOffset="99444.715">18585 7236 416 0,'0'0'25'16,"0"0"-11"-16,0 0-14 16,0 0 0-16,0 0 39 15,0 0 3-15,0 0-10 16,0 0-23-16,0-7-5 15,0 7 24-15,-2 0-24 16,2 0 7-16,0 0 6 16,0 0-14-16,0 0 1 15,0 0-1-15,0 0 3 16,0 0-7-16,0 0 2 16,0 0-2-16,0 0 1 0,0 0-1 15,0 1-1-15,0 10-7 16,0 4 9-16,0 1-2 15,0 1 6-15,0 0-4 16,0 2 0-16,7 3 4 16,0 2-10-16,7 0 6 15,-2 1 0-15,3 2 15 16,2 1-15-16,1 1 0 16,-1-2-3-16,-3-2 6 15,-1-2-3-15,-1 2 0 16,-1-4 3-16,-1 0-3 15,-3-2 0-15,2-2 0 16,-2-3 3-16,1 0-2 0,1 0 2 16,1-1-3-1,1-1 2-15,-1 0 15 0,0-1-17 16,1-1 0-16,-2 0 1 16,1-2 5-16,-1 2 0 15,2-3-6-15,2 0 0 16,2 0 2-16,3 1-1 15,0-3-1-15,0 1 3 16,1-3 4-16,-1 0-11 16,3-1 4-16,-2 0 0 15,-2 1 14-15,-3-2-14 16,0 0 0-16,-5 1 2 0,1-2 4 16,-4 0-4-16,-1 1-2 15,0 1 4-15,-2-2-6 16,1 0 2-16,-3 0 0 15,1 0 0-15,1 0 1 16,-3 0-6-16,1 0 5 16,4 0-25-16,-2 0 13 15,0-9-91-15,3-8-74 16</inkml:trace>
  <inkml:trace contextRef="#ctx0" brushRef="#br0" timeOffset="100044.811">19019 7525 448 0,'0'0'100'0,"0"0"-71"15,0 0-27-15,0 0 13 16,0 0 6-16,0 0-6 16,-4-4 3-16,4 4-10 15,0 0-8-15,0 0 0 16,0 0 2-16,0 10-2 16,0 2 2-16,9 4 1 0,2 2 29 15,5 1-26-15,3 1 5 16,2 2 6-16,3 0-13 15,3-1 7-15,-4 0-11 16,1-1 9-16,-4 2-18 16,-2 2 20-16,-6-2-11 15,-6 5 0-15,-1-1 0 16,-5 1 18-16,0-3-12 16,0-1 2-16,-7 2 8 15,-2-3 1-15,0 3 0 16,-2-1-4-16,-3 3 0 15,-1 1 7-15,0-1-14 0,-4-2-3 16,2-4 17 0,-2-1-19-16,4-3 14 0,-3-1-15 15,1-4 3-15,1-4 6 16,-3 2-4-16,2-5-5 16,-3 2 13-16,-3 0-11 15,1-5 2-15,-2 0-4 16,6-2 0-16,2 0 8 15,0 0-8-15,3 0-31 16,0 0-49-16,2 0-123 16,1-9-293-16</inkml:trace>
  <inkml:trace contextRef="#ctx0" brushRef="#br0" timeOffset="103659.721">19713 8664 531 0,'0'0'48'0,"0"0"-18"16,0 0 2-16,0 0-1 15,0 0 4-15,0 0-9 16,0 0 5-16,0 0-20 16,0-5 40-16,0 2-51 15,0-1 3-15,0 3-1 16,0-1 0-16,3 0 0 15,8 1-2-15,12-1-4 16,6 2-1-16,8 0 5 16,12 0-1-16,5 0-3 15,6 0 7-15,5 0-3 16,2 0 0-16,1 0 4 16,-1 0-13-16,-8 3 9 15,-11-1 0-15,-12-2 7 0,-11 0-5 16,-13 2-2-16,-5-2-8 15,-4 0 8-15,-3 0 0 16,0 0-2-16,0 1 2 16,0-1-6-16,0 0 14 15,0 0-8-15,0 0 0 16,0 0 13-16,0 0-24 16,0 0 11-16,0 0-12 15,0 0-1-15,3 0-52 16,0 4 2-16,3-1 18 15,4 1-19-15,0 1-13 0,-1-2-14 16,-2-3-156-16</inkml:trace>
  <inkml:trace contextRef="#ctx0" brushRef="#br0" timeOffset="106388.383">4765 4114 248 0,'0'0'139'16,"0"0"-93"-16,0 0-31 15,0 0-26-15,0 0 11 16,0 0 0-16,26 3 13 15,-14-3-9-15,3 0 29 16,-2 0-33-16,1 1 0 16,1 5-6-16,3 0 6 15,6 1 0-15,7-1 8 0,5 1-4 16,10-1 9-16,6-4-6 16,8-2 0-16,8 0 31 15,7 0-36-15,5-7 1 16,1-3-5-16,0 3 31 15,1 2-31-15,-9 2 2 16,-4 0-2-16,-4 1 2 16,-4-1 8-16,1 2-6 15,-2-4-2-15,0-1 10 16,1-4-17-16,3 2 7 16,5-4 0-16,4 0-5 15,3-1 17-15,-4-1-17 16,-12 2 5-16,-11 0 0 15,-15 0 1-15,-6 4-1 16,-7 2 0-16,-4-3 2 0,0 1 1 16,0-1-2-16,-2 1-1 15,-3 3 1-15,-6 0 6 16,-3 3-7-16,1-2 0 16,-4 0 21-16,3-5-21 15,-3 2 0-15,0-1-21 16,0-2-48-16,-9 3-31 15,-10-5-114-15</inkml:trace>
  <inkml:trace contextRef="#ctx0" brushRef="#br0" timeOffset="107408.715">7445 4143 304 0,'0'0'53'0,"0"0"-27"15,0 0 47-15,0 0-53 16,0 0-20-16,0 0 83 16,-12 0-72-16,12 0-11 0,0 0 3 15,0 0 3 1,0 0-12-16,0 0-22 0,9 8-3 16,7 1 12-16,5 4 24 15,9-4-5-15,4 0 25 16,5-4-8-16,4-2 8 15,2-3-25-15,1 0 6 16,-4 0-6-16,4-4 0 16,-7-8 0-16,-8 2 9 15,-4-3-6-15,-7 6 4 16,-7-3-7-16,-7 7 12 16,-3 0 20-16,-3 3-29 15,0 0 2-15,0-3 7 16,0 1-12-16,0 0-21 15,0 1-6-15,0 1-16 0,0 0-15 16,0-2-107-16</inkml:trace>
  <inkml:trace contextRef="#ctx0" brushRef="#br0" timeOffset="108309.54">9445 4207 415 0,'0'0'25'16,"0"0"-7"-16,0 0-18 16,0 0 29-16,0 0-10 15,0 0 47-15,-76-33-53 16,76 32-10-16,-2-1 51 15,2 1-54-15,0 1 0 16,0-2-11-16,0 2 16 16,0 0-5-16,0 0 0 15,0 0-22-15,5 0 14 0,10 0-38 16,10 0 46-16,9 5-12 16,10 2 31-16,6 4-12 15,7 2-7-15,3-1 9 16,2-1-13-16,-2 3 4 15,0-5-16-15,0-4 0 16,1 0 24-16,1-5-8 16,4 0 0-16,-2 0 11 15,-3-8-26-15,-4 0 15 16,-11-1 0-16,-3 1-2 16,-7 2-5-16,-6-2-6 15,-4 2 13-15,-2 1-9 16,-5 0 7-16,-3 0-40 15,-5 1 22-15,-4-1 5 0,0 2 13 16,-4 0 2-16,-3 1 0 16,0 1 10-16,2 0 9 15,-2 1-5-15,0-2-11 16,0 2-6-16,0 0 8 16,0 0-10-16,0 0-14 15,0 0-31-15,-5 0 29 16,-5 4 1-16,-3 6 20 15,-5 0 0-15,-3 2 0 16,-5-3-10-16,-9 2 8 16,-3 3-2-16,-10-3-16 15,-7-1-129-15</inkml:trace>
  <inkml:trace contextRef="#ctx0" brushRef="#br0" timeOffset="109958.912">6851 4213 320 0,'0'0'40'0,"0"0"-37"16,0 0-3-16,0 0-6 0,0 0 6 15,0 0 30 1,54 0 2-16,-24 2-32 0,4-1 0 16,3 0 27-16,3 3-27 15,-1-1 9-15,-1-1-9 16,1 1 8-16,-2 1-16 16,1-2 6-16,0 4 2 15,-2-3-3-15,-2 0 3 16,0-1 0-16,-1-2-8 15,1 0 16-15,-1 0-8 16,6 0 0-16,1-8 0 16,5-1 12-16,-2-2-12 15,3 0 0-15,-8 0-1 16,1 1 1-16,-8 1-1 0,-1-1-9 16,-2 0 20-1,-5 1-20-15,-6 1 10 0,-6 5 0 16,-7 0-2-16,2-5 7 15,3 0-5-15,-2-3 0 16,1 3 2-16,-5 1-3 16,-1 0 1-16,-1 3 0 15,1-2 8-15,2 3-8 16,-1-1-14-16,0 4 14 16,1 0 0-16,1 0-22 15,-1 0 5-15,1 0 15 16,2 0-36-16,-4 0 18 15,3 0-81-15,-3 0 83 0,-1 0 36 16,-2 0-30-16,0 0 17 16,0 0-5-16,-8 0 36 15,-10 4-36-15,-5 3 16 16,-7 3-30-16,-2-2 31 16,1 1 25-16,0-1-31 15,-2 1 28-15,-3-1-26 16,-1-1-13-16,-1 2-3 15,-5-2-13-15,3-1 2 16,-1-2 14-16,4 0 36 16,-3-1-36-16,4 0 3 15,-1 0-8-15,0-1-31 0,2-1 23 16,3-1-16-16,3 0 29 16,4 0-42-16,8-6 94 15,4-1-104-15,4 0 38 16,0 0 10-16,5 2-11 15,-1 0-4-15,2 2-30 16,2-2 0-16,-1 4 39 16,2-4 10-16,0 2 12 15,0-2-1-15,10 2-11 16,6 0-15-16,1 3-23 16</inkml:trace>
  <inkml:trace contextRef="#ctx0" brushRef="#br0" timeOffset="116825.178">19777 3202 465 0,'0'0'13'0,"0"0"-6"16,0 0-7-16,0 0 0 0,0 0 75 15,0 0-73 1,0 0-2-16,79-3 39 16,-55 3-37-16,4 0 15 0,2 0-17 15,5 1 2-15,5 6 0 16,3 3-2-16,9 3 0 15,6 1 6-15,7 2-2 16,3 4-2-16,1-4-2 16,3 0 0-16,5-5 0 15,5-3 0-15,4-4 0 16,1-1-2-16,-2-3 13 16,-4 0-10-16,-2 0-1 15,-8 0 0-15,-6 0 0 0,-5 0 0 16,-10-5 0-1,-5 0-1-15,-10 2 7 0,-8 1-8 16,-7 0 2-16,-10 0 0 16,-3 0 8-16,-7 2-8 15,0 0 0-15,0 0-11 16,0 0 30-16,0 0-3 16,0 0-16-16,0 0 5 15,0 0-3-15,0 0-2 16,0 0-6-16,0 0 3 15,0 0-25-15,0 0 23 16,3 0-54-16,0 0 0 16,3 0 51-16,1 7-52 15,0 2-4-15,-3-1-23 16,1-2-149-16</inkml:trace>
  <inkml:trace contextRef="#ctx0" brushRef="#br0" timeOffset="122646.841">23339 3988 357 0,'0'0'30'0,"0"0"-10"15,0 0-14-15,0 0 1 16,0 0 10-16,0 0 7 16,0 0-18-16,-13-18 7 15,13 18-10-15,0 0 3 0,0 0-6 16,0 0-16-1,0 0-68-15,0-3-131 0</inkml:trace>
  <inkml:trace contextRef="#ctx0" brushRef="#br0" timeOffset="122856.776">23339 3988 287 0</inkml:trace>
  <inkml:trace contextRef="#ctx0" brushRef="#br0" timeOffset="122886.696">23339 3988 287 0,'37'-43'21'0,"-37"43"-21"0,2 0-83 0</inkml:trace>
  <inkml:trace contextRef="#ctx0" brushRef="#br0" timeOffset="123718.015">23451 3912 446 0,'0'0'78'0,"0"0"-51"16,0 0-10-16,0 0 43 16,0 0-11-16,0 0-15 15,0 0 15-15,-33-30-42 16,22 30 3-16,-4 0-10 15,-1 0 1-15,-6 3-4 16,-2 11 3-16,-3 4 0 16,2 4 1-16,2 6-1 15,1 6 4-15,0 3-11 16,7 1 14-16,2-2-14 0,8-7 5 16,5-4 0-16,0-8 2 15,9-5-2-15,9-3 0 16,4-6 2-16,6-3 0 15,7 0 4-15,2-11-4 16,-3-5 0-16,-1-4 0 16,-6 1 3-16,-6-1-7 15,-6 1 4-15,-5 1 0 16,-5-2-11-16,-5 1 18 16,0-1-7-16,0 4 4 15,0 2-4-15,0 3 0 16,0 5 0-16,0 1 4 15,0 4-4-15,0 1 0 0,0 0-4 16,0 0 3-16,0 0-1 16,0 0-9-16,0 0 5 15,0 3-9-15,0 10 6 16,0 3 8-16,0 3-7 16,7 3 4-16,-4 1 8 15,0 4 6-15,-3 2-10 16,0 0 1-16,0 0-3 15,-9 1 10-15,-8-1-8 16,-3 0 8-16,-4 0-8 16,0-3 0-16,4-4 0 15,4-3 5-15,5-7-4 0,5-4-1 16,3-5 0-16,3-1-5 16,0-2 9-16,0 0-4 15,0 0 4-15,0 0-4 16,0 0 35-16,3-3-7 15,10-10-18-15,2-1-8 16,4 2 0-16,-3 1-2 16,5-2 0-16,-1 4-15 15,1-4 8-15,1 6-60 16,1-4 1-16,-1 0 13 16,-2 0-100-16</inkml:trace>
  <inkml:trace contextRef="#ctx0" brushRef="#br0" timeOffset="124542.8">23520 3905 331 0,'0'0'222'0,"0"0"-166"16,0 0-41-16,0 0 32 16,0 0-18-16,0 0 17 15,-83 18-32-15,43-3-7 16,0 8 17-16,1 7-17 15,-2 7 16-15,5 10-20 16,9 7-1-16,7 9 8 16,9 3-3-16,11 1-5 15,0-8-2-15,26-9 0 0,10-9 0 16,7-12 0-16,5-8 0 16,3-10 12-16,1-8-12 15,-3-3 5-15,-1-4-1 16,-5-14-2-16,-5-7 18 15,-8-6-20-15,-10-1 0 16,-9-5 1-16,-9-2-1 16,-2-1-7-16,-4 1 2 15,-12 3 2-15,-5 3 3 16,-1 5 4-16,-2 5-4 16,0 3-8-16,-3 6 6 15,2 6-2-15,-2 3-1 16,0 5-10-16,4 0 15 0,3 0-33 15,7 10-48 1,9 2-8-16,4-4-57 0,12-2-72 16</inkml:trace>
  <inkml:trace contextRef="#ctx0" brushRef="#br0" timeOffset="124821.927">23890 3920 617 0,'0'0'65'0,"0"0"-50"16,0 0-10-16,0 0-4 0,0 0 0 16,-89 58 28-1,69-22-20-15,2 7 2 0,7 2 25 16,5 2-36-16,6-3 0 15,0-2 11-15,0 0-10 16,6-6 3-16,9-2-4 16,6-3-4-16,4-4-63 15,4-11-50-15,-3-9-116 16</inkml:trace>
  <inkml:trace contextRef="#ctx0" brushRef="#br0" timeOffset="125315.88">24003 4428 597 0,'0'0'83'0,"0"0"-54"15,0 0 18-15,0 0 72 16,0 0-44-16,0 0-19 16,-25-28-17-16,25 11-28 15,0-3 1-15,14-5-12 16,7-5 0-16,2-1-1 15,2 0 4-15,-3 6-6 16,-4 8 3-16,-4 6 0 16,-5 7-9-16,-6 3 7 15,-2 1-12-15,-1 0 14 0,3 7-29 16,3 13 23-16,-3 6 2 16,1 1 8-16,-1 1-7 15,-3-3 3-15,0-4 0 16,0-4 1-16,0-8 3 15,0-2-1-15,0-5-3 16,0-1-8-16,0-1 7 16,0 0-17-16,7-7 13 15,10-14 2-15,4-4-39 16,2 3 39-16,-1 5-5 16,-7 6 8-16,-3 8-8 15,-3 3 2-15,1 0-15 16,5 3 14-16,2 13 4 15,0 2 3-15,0 1 0 0,-2-5 12 16,-5-4-30-16,4-6-12 16,-2-4-53-16,2 0 5 15,0-4-80-15</inkml:trace>
  <inkml:trace contextRef="#ctx0" brushRef="#br0" timeOffset="125593.427">24580 3963 567 0,'0'0'81'0,"0"0"-80"0,0 0-2 16,0 0 2-16,0 0 13 15,60 94 32-15,-46-56 10 16,-3 1-16-16,-3 2-5 15,-7-1 4-15,-1 0 1 16,0-3-35-16,-1-1 6 16,-11-4 3-16,-5-4-10 15,-2-2 7-15,-5-3-5 16,-4 1-12-16,-5-5-51 16,-3-3-190-16</inkml:trace>
  <inkml:trace contextRef="#ctx0" brushRef="#br0" timeOffset="126680.589">23669 5758 534 0,'0'0'56'0,"0"0"-42"16,-80 64-1-16,54-30 23 16,8 2-27-16,3 3 58 15,6 0-65-15,6 0 14 16,3 0-3-16,0-5-4 15,16 0-9-15,10-5-6 16,7-3-2-16,10-6-60 16,4-9-37-16,-2-8-240 15</inkml:trace>
  <inkml:trace contextRef="#ctx0" brushRef="#br0" timeOffset="127535.775">23809 5850 417 0,'0'0'49'0,"0"0"-26"0,0 0 20 16,0 0 14-16,0 0-16 15,0 0-28-15,-35-22 9 16,24 22 19-16,-3 0-20 16,-2 0 4-16,-5 11 6 15,-5 10-30-15,-2 7 32 16,-3 6-13-16,3 5-1 15,1 3 17-15,6 5-26 16,6 2-6-16,1 3-4 16,7-4 6-16,7-7-12 15,0-9 8-15,6-9-2 0,15-7 2 16,7-6 3 0,7-7-4-16,5-3 1 0,8 0 5 15,-1-17-4-15,-2-8-3 16,-5-2-13-16,-5-3 5 15,-8-2-5-15,-7-4-6 16,-9 0 8-16,-7 1 7 16,-4 2-4-16,0 4 7 15,-9 3 0-15,-6 6-3 16,-5 3 4-16,-1 9 0 16,1 4 2-16,-2 4 0 15,0 0-4-15,6 1 1 16,2 10-10-16,6 6-8 15,8 0-61-15,0-1-11 0,3-3-23 16,20-3-156-16</inkml:trace>
  <inkml:trace contextRef="#ctx0" brushRef="#br0" timeOffset="127815.84">24285 5841 700 0,'0'0'29'15,"0"0"63"-15,0 0-53 16,0 0 2-16,0 0-41 0,0 0 6 16,-91 20-4-16,67 19 5 15,1 3-3-15,3 3 7 16,8-1-11-16,6-3 5 15,6-4-5-15,0-4 7 16,1-4-17-16,13-1-12 16,11-10-97-16,1-10-28 15,4-8-278-15</inkml:trace>
  <inkml:trace contextRef="#ctx0" brushRef="#br0" timeOffset="128277.245">24292 6229 679 0,'0'0'71'15,"0"0"9"-15,0 0-31 16,0 0-30-16,0 0 32 16,2-77-31-16,16 52-7 15,5 1-11-15,6 0 1 16,-2 8-1-16,-2 6-2 15,-3 2 0-15,-7 8-14 16,-3 0 13-16,-1 0-7 0,-1 3 6 16,-1 8-9-1,-3 5 10-15,-3 1 1 0,-3 2 0 16,0-1-7-16,0-2 7 16,0-4 0-16,-5-3-5 15,0-4 10-15,3-2-10 16,2-3-5-16,0 0-24 15,0 0 29-15,7 0-13 16,13-13-15-16,5 0 3 16,-1 3 12-16,-4 4 18 15,-4 6 0-15,-5 0 2 16,0 0 5-16,0 10 2 16,-2 5-9-16,6 2 0 15,-5-3 3-15,2 1 0 16,-2-5-3-16,-1-5-61 15,3-5-27-15,-1 0-10 16,1-3-334-16</inkml:trace>
  <inkml:trace contextRef="#ctx0" brushRef="#br0" timeOffset="128622.931">24853 5881 581 0,'0'0'53'0,"0"0"-44"16,0 0 14-16,0 0 21 0,0 0 3 15,0 0-26 1,69-46-21-16,-56 46 0 0,-1 6-1 16,-2 9 0-16,-2 1 1 15,-5 4 0-15,-3 0 2 16,0 2 11-16,-11-2-12 15,-9-1 13-15,-1-2-7 16,3-3 1-16,7-4 1 16,8-3-9-16,3-2 4 15,0 0 8-15,14-2-7 16,10-1-4-16,8-2 15 16,1 0-14-16,3 0-4 15,-2 0-71-15,-4-8-50 0,-5-4-122 16</inkml:trace>
  <inkml:trace contextRef="#ctx0" brushRef="#br0" timeOffset="128929.082">25184 5767 570 0,'0'0'97'15,"0"0"-63"-15,0 0-28 16,0 0 27-16,0 0-9 16,0 0-5-16,25 46 40 15,-18-18-30-15,-3 2-1 0,-2-1 16 16,-2 5-7-16,0-1 0 16,-2 1-22-16,-15-1 0 15,-3 0 34-15,-3-1-43 16,1 1-1-16,-2-2-5 15,-2-3 7-15,0-1-15 16,-5-1 8-16,-5-4-99 16,-5-3-69-16,-6-8-176 15</inkml:trace>
  <inkml:trace contextRef="#ctx0" brushRef="#br0" timeOffset="130286.939">23867 4937 491 0,'0'0'28'15,"0"0"20"-15,0 0-36 16,0 0-11-16,0 0-1 16,0 0 0-16,9 10 33 15,25-3-32-15,15 0 17 0,10 2 7 16,3-3-19-1,-5 2 19-15,-5-3-25 0,-6 1 0 16,-6-1 22-16,-3 0-22 16,-12-2 0-16,-7-1 7 15,-11 0-2-15,-4-1 0 16,-3 1-5-16,0 0 0 16,0-2 9-16,0 0-9 15,0 0 0-15,0 0 1 16,0 0-1-16,3 0-12 15,9 3-40-15,9 3-48 16,9-3 15-16,1-3-284 16</inkml:trace>
  <inkml:trace contextRef="#ctx0" brushRef="#br0" timeOffset="131383.917">24446 6484 442 0,'0'0'0'0,"0"0"0"16,0 0 18-16,0 0 0 15,0 0 26-15,0 0 13 16,-13-10-36-16,13 10 3 16,0 0-12-16,0 0-6 15,0 0 10-15,0 0-8 0,0 0 1 16,0 0-4-16,0 0 2 16,0 0-7-16,0 0 0 15,0 0 0-15,0 0 1 16,5 0 4-16,12 0-5 15,8 0 19-15,8 0-15 16,3 2 10-16,1 3-10 16,4 0 1-16,-1-3 20 15,0 2-21-15,0 0 1 16,-6 0 5-16,-5-1-5 16,-6-1 11-16,-10-1-3 15,-4-1-10-15,-7 0 21 16,0 2-6-16,-2-2-8 0,0 0 19 15,0 0-25 1,0 0 16-16,0 0-20 0,0 0 7 16,0 0-14-16,0 0 6 15,0 0 1-15,0 0-3 16,6 3-1-16,0-1-2 16,3 2-26-16,0 2-13 15,0 2-21-15,0-2-18 16,-3 0-80-16,-6-3-121 15</inkml:trace>
  <inkml:trace contextRef="#ctx0" brushRef="#br0" timeOffset="132517.067">20211 9060 608 0,'0'0'2'16,"0"0"47"-16,0 0-35 15,0 0-14-15,0 0-10 16,0 0 2-16,5 25 8 16,-8 16 29-16,-5 7 3 15,1 8-6-15,-2 7 8 16,-1 4-23-16,2 6 27 16,-4 5-4-16,-3-1-31 15,0 0 36-15,0-2-38 16,0-5 8-16,2 1 16 15,1-2-11-15,2-3-7 0,1-3-6 16,3-5 15-16,3-5-6 16,0-7-10-16,3-8 0 15,0-10 0-15,0-9 7 16,0-12-11-16,0-4 4 16,0-3-27-16,0-3 8 15,0-21 4-15,0-12-135 16,0-3 19-16,-17 0-56 15,-5 0-166-15</inkml:trace>
  <inkml:trace contextRef="#ctx0" brushRef="#br0" timeOffset="132876.63">19783 9855 590 0,'0'0'37'16,"0"0"6"-16,0 0-9 15,0 0-17-15,0 0 30 16,0 0 29-16,4-25-74 16,7 33 5-16,4 18-6 15,3 7 5-15,-3 12 33 16,-3 5-32-16,0 5-6 16,0-1 30-16,2 1-28 15,6-5 4-15,-2-2 4 16,1-8-10-16,-1-9 1 0,0-13-4 15,4-8 5 1,5-10 35-16,7 0-34 0,11-22 11 16,10-8-2-16,4-8-9 15,-1-3-2-15,-9 4-2 16,-7 3 0-16,-8 6-13 16,-9 8-17-16,-6 9-68 15,-9 5-12-15,-10 6-48 16,0 0-204-16</inkml:trace>
  <inkml:trace contextRef="#ctx0" brushRef="#br0" timeOffset="133729.887">19665 10761 635 0,'0'0'18'0,"0"0"21"16,0 0 11-16,0 0 3 15,0 0-10-15,0 0 13 16,-34-43-32-16,10 43-9 16,-1 0-13-16,-8 8-2 15,-1 9 37-15,-2 4-30 16,-1 8 0-16,-1 5 22 16,1 3-27-16,10 1 10 15,6 4-12-15,7 0 15 16,12 4-26-16,2-2 11 15,6-2 0-15,15-3-2 16,7-7 12-16,8-7-10 0,7-10 0 16,2-9 0-16,4-6 2 15,-1 0-2-15,0-16-16 16,1-9 9-16,-8-7-17 16,-3-7 24-16,-8 0-24 15,-8-2 4-15,-10 1 17 16,-6 5-19-16,-6 3 6 15,-6 5 16-15,-15 4-13 16,-4 6-2-16,-5 4 15 16,-3 10 0-16,3 3 0 15,5 0 0-15,3 0-15 16,8 10 1-16,8 4-88 0,6 1 9 16,0 1-6-16,21-5-138 15</inkml:trace>
  <inkml:trace contextRef="#ctx0" brushRef="#br0" timeOffset="134187.234">20202 10774 188 0,'0'0'361'0,"0"0"-324"15,0 0 8-15,0 0 2 16,0 0 12-16,0 0 34 16,-30-25-22-16,23 25-27 15,-5 0-29-15,0 0 3 0,-3 13-21 16,0 8 10-16,-2 9-7 16,1 7 23-16,2 2-8 15,5 5-7-15,3 0 5 16,3 0-6-16,3-1-2 15,0-2-5-15,0-3 0 16,12-2-9-16,8-6-50 16,6-7-78-16,7-9-30 15,1-8-80-15</inkml:trace>
  <inkml:trace contextRef="#ctx0" brushRef="#br0" timeOffset="134833.419">20362 11238 482 0,'0'0'156'0,"0"0"-120"16,0 0-18-16,0 0 44 16,0 0-19-16,0 0 3 15,-20-23 11-15,18 14-15 16,0-4 8-16,2-1-38 15,0-5-8-15,0-2 1 16,9-1-5-16,3-5 0 16,6 1-6-16,0-3 15 15,1 0-9-15,2 7 0 16,-3 0-3-16,1 8 0 0,2 4 3 16,-1 0 0-1,-2 5 0-15,1 2-2 0,-1 3-14 16,-6 0 15-16,2 0-6 15,-3 13 1-15,-6 4 2 16,2 5 4-16,-6 3-2 16,-1 1 5-16,0 1 5 15,0-1-1-15,0-1-1 16,-8-3 17-16,-1-2-10 16,1-4 1-16,-1-4 16 15,2-6-21-15,4-3 12 16,1-3-2-16,2 0 10 15,0 0 7-15,0-9 4 0,8-14-40 16,10-4-1-16,7-4-16 16,2 5 7-16,1 4-25 15,-5 7 17-15,-3 6 13 16,-3 5 1-16,-7 4 0 16,-1 0 0-16,1 0-16 15,-2 9 14-15,1 7 3 16,0-1 3-16,0 4 0 15,1-2 0-15,-1-2 0 16,2-3 0-16,-1-4-3 16,2-6-1-16,6-2-62 15,2 0-27-15,0-4-23 0,0-16-76 16,0-7-129-16</inkml:trace>
  <inkml:trace contextRef="#ctx0" brushRef="#br0" timeOffset="135267.61">21026 10593 624 0,'0'0'75'16,"0"0"-26"-16,0 0-21 0,0 0-3 15,0 0 14-15,0 0-37 16,43-28 18-16,-24 26-20 16,4 2 0-16,-1 0 12 15,-4 0-12-15,-6 5 4 16,-5 9-4-16,-7 5 0 16,0 4 1-16,-3 4 0 15,-16 1 12-15,-2 1 3 16,2-2-9-16,1-6 4 15,6-6-6-15,6-4 3 16,3-4 3-16,3 0-11 16,0 0 0-16,0 0 12 15,9 2-9-15,4 4 28 16,5-3-7-16,-1-1-7 0,-1 3 2 16,2-3-19-1,-3 1 0-15,1-1 3 0,-2-3-3 16,-1-2-44-16,2-4-75 15,0 0-121-15</inkml:trace>
  <inkml:trace contextRef="#ctx0" brushRef="#br0" timeOffset="135717.516">21473 10587 665 0,'0'0'20'16,"0"0"-4"-16,0 0-9 16,0 0-6-16,0 0 37 15,0 0 3-15,0 0-2 16,92 80-30-16,-72-53-3 15,1 3 34-15,-3 4-34 16,-5 2-3-16,-3 6 33 16,-7 4-28-16,-3 2 11 15,0 3 10-15,-13 1-28 0,-5 0 29 16,-6 2-25 0,-1-1-3-16,-5 1 21 0,0-3-17 15,-2 3 17-15,-3 0-23 16,2 2 9-16,-3-3 11 15,1-3-20-15,4-8 0 16,1-4 10-16,3-6-6 16,1-4 0-16,4-7-4 15,0-7-14-15,4-6 14 16,1-4-105-16,4-4-77 16,-3-3-83-16</inkml:trace>
  <inkml:trace contextRef="#ctx0" brushRef="#br0" timeOffset="153471.105">2676 2989 245 0,'0'0'30'15,"0"0"-11"-15,0 0 4 16,0 0-22-16,0 0 19 15,0 0-2-15,0 0-2 16,0-68 49-16,0 59-43 16,0 2-19-16,0-1 10 15,0 2-1-15,0 3-12 16,0 3 21-16,0 0-14 0,0 0 38 16,0 0-40-16,0 0-4 15,0 0 23-15,0 0-22 16,0 0 17-16,0-3 13 15,0 2-30-15,0 0 31 16,0-1-27-16,0 1-3 16,0-1-3-16,0 1 13 15,0-1-14-15,0 2 1 16,0 0 0-16,0 0-2 16,0 0 2-16,0 0-2 15,14 0-1-15,7 0-9 16,11 2 12-16,4 4 0 15,3 2 9-15,10-1-11 16,5 0 2-16,0-4 0 16,-1-2-1-16,-2 2 11 0,-6-1-16 15,-4-2 6-15,-3 0 0 16,-8 0 0-16,2 0 0 16,-4 0 0-16,-2-6-5 15,-2-2 9-15,-5 0-4 16,1-1 0-16,0-1 3 15,-3-1-7-15,4 2 4 16,-3 2 0-16,0 0-1 16,-3 3 6-16,-2 2-5 15,-3 1 0-15,-1-1 1 16,-4 2-10-16,-2 0 9 16,-3 0-5-16,0 0-5 0,0 0 20 15,0 0-11-15,0 0 1 16,0 0 0-16,0 0-12 15,0 0 13-15,0 0-1 16,-8 0 0-16,-13 3 2 16,-5 3-13-16,-10 7 11 15,-2-3 0-15,-5-1-2 16,1 1 2-16,-2 0 0 16,2-1-1-16,-4-1-10 15,7-2 1-15,2-1 10 16,7 0-2-16,8-4-10 15,8 0 22-15,9-1-10 16,3 0 0-16,2 0-13 16,0 0 9-16,0 0-70 15,0 0-7-15,4 5 15 0,8 1 34 16,2 2-1-16,2 2-50 16,0-5-80-16</inkml:trace>
  <inkml:trace contextRef="#ctx0" brushRef="#br0" timeOffset="157484.052">5940 2938 363 0,'0'0'26'0,"0"0"11"16,0 0-29-16,0 0 6 16,0 0-13-16,0 0 9 15,0 0 1-15,-24-47 30 16,21 44-13-16,3 3 15 16,-3-3-38-16,3 2 10 0,0 1-15 15,0 0 12 1,0 0-13-16,0 0 1 0,0 0 0 15,0 0-4-15,0 0 10 16,0 0-10-16,0 0 4 16,0 0 0-16,0 0-9 15,0 0 9-15,14 0 0 16,8 4-6-16,9 0 10 16,8 2-4-16,4 1 0 15,5-3 1-15,3 1 1 16,4 2-2-16,3 1 0 15,-4 2-3-15,4 1 4 16,-10 1-1-16,-4-1 0 16,-8-4 13-16,-5-2-31 0,-2-3 15 15,-4-2 3-15,5 0 17 16,3 0-7-16,1 0-2 16,5 0-8-16,2-4 18 15,1-1-19-15,0 2 1 16,3 1 0-16,-6 2-4 15,0 0 8-15,-7 0-4 16,1 0 0-16,-3 0 0 16,-2 0 1-16,2-5-1 15,3 1 0-15,-5 0 13 16,1-1-7-16,-1 0-7 16,-1 3 1-16,-6-1 0 15,-1 0-6-15,-5 2 6 0,0-2 0 16,-5 3 9-16,4 0-9 15,-4-1 0-15,0-2-2 16,-4 3 8-16,1-3-12 16,2 3 6-16,-2-2 0 15,-1 1-2-15,2-1-2 16,1 0-2-16,-3-1-23 16,2-1-29-16,-3-2-35 15,-5-5-149-15</inkml:trace>
  <inkml:trace contextRef="#ctx0" brushRef="#br0" timeOffset="158384.987">6150 2959 299 0,'0'0'7'0,"0"0"-7"15,0 0 82-15,0 0-46 16,0 0-13-16,0 0-20 15,-15-33 9-15,15 32 7 16,0 0-19-16,0 1 0 0,0 0 12 16,0-2-4-16,0 2-6 15,9 0-2-15,5 0 0 16,3 0 2-16,9 0-2 16,2 0 0-16,6 0 21 15,7 0-20-15,3 0 14 16,3 3-6-16,3 0-4 15,0-3 16-15,1 0-21 16,3 0 0-16,2 0 4 16,0 0 9-16,1 0-12 15,-3-2-1-15,-1 1 5 16,-2 1-8-16,-1 0 3 0,-1 0 0 16,-3 0 2-1,-1 0-2-15,-5 0 0 0,-6 0-3 16,-2 0 18-16,-4 0-25 15,0 0 10-15,1-3 0 16,-1-2 1-16,-3-3 12 16,-3 4-10-16,-2-3-3 15,-4 3 11-15,-6 1-26 16,-3 0 15-16,0 3 0 16,-4-3 4-16,2 3 0 15,-2 0-8-15,1-1 2 16,2 1 2-16,0-1-2 15,1 1 2-15,-2 0 0 16,-2 0-4-16,-1 0 11 0,-1 0-14 16,-1 0 7-16,0 0 0 15,0 0-22-15,0 0 22 16,0 0-29-16,0 0 10 16,0 0-33-16,0 0 16 15,3 0 0-15,2 0-12 16,2 0-32-16,-3 0-21 15</inkml:trace>
  <inkml:trace contextRef="#ctx0" brushRef="#br0" timeOffset="162133.725">5525 6295 166 0,'0'0'39'16,"0"0"-36"-16,0 0 15 16,0 0 0-16,0 0 11 15,0 0 44-15,4-29-72 16,-4 26 2-16,0 1 9 0,0-1-11 15,0 2 23 1,0-2-8-16,0 0 8 0,-4 1-45 16,1-1 21-16,-1-1 0 15,-2 0 17-15,3 0-12 16,-2-1-10-16,2 1-1 16,0-1 6-16,-1 1 16 15,-1 0-16-15,2-1 13 16,-1 2-11-16,2-1 2 15,1 2-4-15,-2-3-4 16,1 0 4-16,0 2-5 16,1 0-2-16,1-1 7 15,0 2 0-15,0 2 12 16,-1 0-32-16,-1 0 20 16,1 0 0-16,1 0 2 0,0 0-2 15,0 0 0-15,0 0-8 16,0 0 23-16,0-2-25 15,0 2 16-15,0 0-6 16,0 0 17-16,0 0-17 16,0-3 0-16,0 1 9 15,0 1-9-15,0-2 0 16,0 0 27-16,0 0-26 16,0 1 17-16,0-1-11 15,-4 3 17-15,4-3 13 16,-3 1-31-16,3-1 24 15,-2 0-18-15,2 1-3 0,-1-2 28 16,-1 0-31-16,2 2 6 16,-1-1 3-16,1 2-6 15,0-1 6-15,-2 1-12 16,2 1 12-16,0 0-10 16,0 0 2-16,0 0-7 15,0 0 0-15,0 0 0 16,0 0 0-16,0 0-7 15,0 0 14-15,0 0-16 16,0 0 9-16,0 0 0 16,0 0-4-16,0 0 5 15,0 0-7-15,0 0 6 16,2 3 0-16,12 7 8 0,3 1-8 16,5 2 0-1,2 2 5-15,3 0-2 0,-3 1 3 16,6-1 1-16,0 0-4 15,-1-1 8-15,2 1-11 16,-1-3 0-16,0 1 8 16,0 0-2-16,0-4-6 15,0 2 0-15,0-5 0 16,-2 0 5-16,-1-1-5 16,0-3 0-16,-2-2 0 15,-4 0 19-15,0 0-20 16,-2-2 5-16,-5-8-4 15,2 3 31-15,-6-1-30 0,-2 1 0 16,-1 2 0-16,-2-3 15 16,-1 3-16-16,-2 1 0 15,1 0 0-15,-3 3-2 16,0 1 2-16,0-2 0 16,0 2-5-16,1 0-64 15,-1 0-10-15,3 0-22 16,0 0-90-16,-3 0-29 15</inkml:trace>
  <inkml:trace contextRef="#ctx0" brushRef="#br0" timeOffset="163311.133">7515 6442 255 0,'0'0'28'16,"0"0"-3"-16,0 0 43 15,0 0-53-15,0 0 47 16,0 0-40-16,0 0-6 15,-12-68 54-15,12 64-43 16,0 4 14-16,0-3-3 16,0 3-25-16,0 0 19 15,0 0-17-15,0 0-10 16,0 0 24-16,0 0-29 16,0 0 2-16,0 0-8 0,0 0 6 15,0 0-1-15,0 12-5 16,3 4 6-16,6 0 10 15,3 1-9-15,4-3 2 16,0 1-3-16,7-2 13 16,5-2-13-16,5-1 10 15,2-3 3-15,3-2-3 16,1-2-10-16,3-3 0 16,2 0 18-16,3-1-15 15,-1-11 1-15,-4 2-4 16,-1-2 12-16,-6 0-20 15,-1-2 8-15,-4 3 0 0,-6 2 1 16,-8 0 4-16,-3 2-5 16,-2 0 0-16,-3 1 12 15,-2-1-12-15,-1 0 0 16,-2 0 0-16,0 2 4 16,0-1-4-16,0 2-1 15,-2 1 1-15,3-1-14 16,-1 4 5-16,-3 0-20 15,5 0-25-15,-4-3 24 16,5 3-37-16,0 0 3 16,1 0-29-16,1 0-26 15,-5 5-94-15</inkml:trace>
  <inkml:trace contextRef="#ctx0" brushRef="#br0" timeOffset="178248.411">7868 5320 154 0,'0'0'66'0,"0"0"-32"16,0 0-34-16,0 0 0 15,0 0 26-15,0 0 3 16,0 0 15-16,0 0-44 16,-10-16 0-16,10 16 6 15,-1-1-6-15,1-2 3 16,0 3-2-16,0-1 2 15,-2-1 25-15,-2 1-13 16,4-2-9-16,-2 1 19 16,0-1-18-16,2 1 2 15,0 2 24-15,0-2-31 0,0 1 29 16,-1 1-8-16,1-2-19 16,0 2 10-16,0 0-1 15,0 0 8-15,0 0 5 16,0 0-26-16,0 0 19 15,0 0-19-15,0 0 7 16,0 0 23-16,0 0-27 16,0 0 12-16,0 0 14 15,0 0-25-15,0 0 12 16,0 0-16-16,0 0-17 16,0 0 11-16,0 0-43 15,0 0-14-15,0 0-35 0,3 0-55 16</inkml:trace>
  <inkml:trace contextRef="#ctx0" brushRef="#br0" timeOffset="182838.174">11836 1912 305 0,'0'0'47'0,"0"0"-42"16,0 0-5-16,0 0-23 16,0 0 23-16,0 0 18 15,0 0 14-15,0 0 12 16,16-65-10-16,-14 58-15 16,-1 0-17-16,4-2 26 15,1 1-24-15,1-2 1 16,2-2 6-16,5 0 5 15,3-2 14-15,6-5-30 0,1 1 0 16,3-1-4 0,1-1 6-16,-1 1-2 0,-3 2 0 15,-2 2 5-15,2 0-5 16,1-3 0-16,2 0 0 16,1-1 6-16,1 0-4 15,1 1-2-15,-1-2 0 16,-1 0 0-16,1 2 8 15,-1 0-8-15,2-1 0 16,-2 1-4-16,4-3 9 16,-2 2-5-16,-2 4 0 15,3 2 0-15,-1 2 2 16,3-1-2-16,3-2 0 16,0 3-6-16,1-1 5 15,2 2-6-15,0-1 7 0,1 0 0 16,4 0-6-16,1 0 6 15,3-1 0-15,1 4 6 16,0-1 2-16,1 1-15 16,-4 0 7-16,3 1 0 15,-4-3-9-15,3 5 12 16,-3 0-3-16,1-2 1 16,-3 4 6-16,-2-1-6 15,-3 2-1-15,-5 2 0 16,-3 0-12-16,-1 0 12 15,-3 0 0-15,-5 0-4 0,1 3 10 16,0 6-16 0,4 0 10-16,0 1 0 0,3 0-6 15,2-1 6-15,-1 0 0 16,3 2-8-16,0-1 19 16,-1 2-11-16,0 0 0 15,2 0 7-15,-2 4-14 16,-3-3 7-16,1 4 0 15,-2 0-13-15,0-1 20 16,0 1-7-16,-3 0 0 16,-1-2 8-16,-1 2-22 15,0-1 14-15,-2 0 0 16,-5-1-2-16,2 2 4 16,-3-4-2-16,2 4 0 15,-4 0 7-15,2-2-15 0,0 0 8 16,0-1 0-16,-2-4-4 15,-1 2 9-15,0-3-5 16,-4 1 0-16,1-1 4 16,-1 0-6-16,0-3 2 15,0 1 0-15,2 1-12 16,-3 1 21-16,1 1-9 16,4 0 0-16,0-1 0 15,-2 3 5-15,2-4-5 16,-3 1 0-16,-2-4-11 0,0 0 19 15,-3 0-8 1,-1-4 0-16,-3 0 4 0,1 1-10 16,1-2 6-16,-1 0-29 15,0 0-1-15,1 0-12 16,1 0-6-16,-1 0-112 16</inkml:trace>
  <inkml:trace contextRef="#ctx0" brushRef="#br0" timeOffset="186461.574">14947 3156 236 0,'0'0'0'0,"0"0"0"0,0 0 16 16,0 0-12-16,0 0 6 15,0 0-10-15,-46-14 0 16,45 10 13-16,1-2-13 16,0 1 0-16,0 1-17 15,0-1 0-15,0 0 15 16,3 2-40-16,2 3-142 16</inkml:trace>
  <inkml:trace contextRef="#ctx0" brushRef="#br0" timeOffset="187420.963">14901 3117 245 0,'0'0'64'0,"0"0"-4"0,0 0-27 16,0 0 37-16,0 0-41 16,0 0 29-16,0 0-44 15,0 0-10-15,0 0 23 16,0 0-27-16,0 0-3 16,0 0-9-16,0 0 24 15,0 0-17-15,2 0 5 16,3 4 0-16,3 5-9 15,3 3 9-15,3 2 0 16,1 1-4-16,2-1 8 16,1 1-3-16,3-1-1 15,4-1 0-15,3-1-12 16,2 3 21-16,4-3-9 0,4-4 0 16,1-5 1-1,4 0-1-15,-2-3 0 0,4 0 0 16,-1-6 2-16,-3-5-2 15,0-1 0-15,-1-2 7 16,-3 3 4-16,-4-2-18 16,-3 2 7-16,-3-3 0 15,-5 4 0-15,2-3 0 16,-1-3 0-16,-1 2 0 16,1-3 5-16,0 2-5 15,-1 1 0-15,-4 2 5 16,-2 4-15-16,-5 2 10 15,-5 5 0-15,-3 1-5 16,-3 0-1-16,0 0-10 0,0 0-10 16,3 0-37-16,-1 0 62 15,3 0-15-15,-2 5 10 16,0 2 1-16,-1 0-2 16,-2 1 6-16,0-1-4 15,0 0 5-15,0 0-5 16,-2 3 5-16,-5 0 0 15,-7 1-3-15,-1 0 15 16,-7 2-24-16,-5-2-41 16,-4-4-91-16</inkml:trace>
  <inkml:trace contextRef="#ctx0" brushRef="#br0" timeOffset="189685.943">15374 3229 318 0,'0'0'88'0,"0"0"-74"16,0 0 0-16,0 0-1 15,0 0 12-15,0 0-25 16,0 0 36-16,1 0-36 16,-1 1-8-16,0 6 7 15,0 4 2-15,0 4 30 16,0 2-17-16,0 0-13 16,0 3 30-16,0 4-27 15,0-3 0-15,-1 5 4 16,-5-2-1-16,-2 3-3 15,3 1-4-15,-6 1 0 16,-3 5 6-16,3-1-6 0,-6 0 0 16,-2-3 10-16,-4-1-8 15,1-3-2-15,1-3-1 16,-1-3 1-16,3-5 10 16,1 0-10-16,-1-1 0 15,0 2-7-15,-5 0 15 16,1 0-3-16,-7 2-5 15,0 0 2-15,-4 2-2 16,-1 0 0-16,-5 1-9 16,-3 0 9-16,-10-2 4 15,0 1-2-15,-8 0-2 16,-2-3 0-16,2 1 0 16,-1-4 0-16,6-2-4 15,1-1-4-15,4-1 13 0,5 0-5 16,0-2 0-16,4 1 1 15,-1-1-4-15,2-1 3 16,-5-3-7-16,1 1 2 16,-5-2 7-16,-2 0-12 15,4-1 10-15,-5-2 0 16,6 3-1-16,2-3 1 16,3 1-10-16,2 2 9 15,3-1 2-15,-3 1-7 16,1 2-1-16,-6 0 3 15,-1-1 4-15,0-1 0 0,-5 2-4 16,0 0-1-16,-2-1 10 16,2-1-4-16,0-3 2 15,6 2 0-15,6-2 26 16,4 0-29-16,2 0 0 16,-3 0-18-16,-1 0 36 15,-2 0-19-15,-4 0 1 16,-8 0 0-16,-3 0 1 15,-5 0 2-15,-1 0-3 16,-1 0 14-16,2 0-13 16,3 0 19-16,4 0-5 15,-3 0-8-15,-1 0 16 16,-2 3-23-16,0 3 0 16,0-1 0-16,-2-1 6 15,-1 3-7-15,-1 1 1 0,-1-2 0 16,-4 2-6-16,0 1 6 15,2-1 0-15,-1 1 0 16,0-1 6-16,-1-1-4 16,-4-2-2-16,-3-1 10 15,1-1-22-15,0 1 15 16,0 1-3-16,-2 0 0 16,1 1 4-16,0 1-18 15,1 0 14-15,5 0 0 16,0 0 3-16,1 2-3 0,-1-2-1 15,4 2 1 1,3-1-1-16,3 2 1 0,-4 1 0 16,1 0 4-16,-4 2-11 15,2 1 11-15,3 1-4 16,-1 2 0-16,7 0 9 16,1 0-15-16,2 2 6 15,-1-1 0-15,-2-1-8 16,2 0 12-16,-2 0-8 15,0 0 2-15,1 0 0 16,0 1-8-16,-2 2 10 16,1 0-1-16,3 5 1 15,-1-2 13-15,0-2-13 16,3 0 0-16,2-2 2 16,6-5-2-16,4 0 0 0,3-3 1 15,1 1-1-15,0 1 0 16,2 1 3-16,-4-2-8 15,1 3-8-15,1-1 13 16,3 3 4-16,2-2-4 16,0 2 0-16,-1-3 0 15,1 2 8-15,3-2-8 16,-2-3 1-16,0-1-5 16,0 0 4-16,-4 2 0 15,4-2-5-15,0 1 15 0,-1 0-11 16,2 0 1-1,1 2-3-15,-2 0-3 0,0 0 6 16,-1-2 0-16,0 2-4 16,-5-2 4-16,0 0-1 15,-3-1-1-15,-4 2 4 16,-3-3-7-16,-2 3 14 16,0-4-7-16,2-1 14 15,0-1-13-15,3-1-1 16,5-1-2-16,2 1 0 15,-1 0 10-15,1-1-10 16,2 1 0-16,-1 0 5 16,1-2 0-16,-3 1-9 15,0 3 4-15,1-2 0 16,0 2-22-16,-1 1 22 0,1 0 0 16,0-2-2-16,2 2 9 15,-1-3-7-15,1 1 0 16,3-1 16-16,-1 0-25 15,3-3 9-15,2 1 0 16,6-1 9-16,1-1-6 16,1-1 4-16,3 0-7 15,-2 0 15-15,3 0-4 16,1 0-11-16,2 0 0 16,-1 0-5-16,5 0 12 15,-1 0-7-15,-1 2 0 16,-2 0 0-16,5-2-5 15,1 0 5-15,-1 0 0 0,4 0 7 16,0 0-7-16,0 0 0 16,0 0-4-16,0 0 4 15,0 0 6-15,0 0-6 16,0 0-11-16,0 0-3 16,-1 3-19-16,0 0 18 15,-4 0 5-15,2-2-1 16,3 1 4-16,0-2-7 15,0 0 14-15,0 0-14 16,0 0 30-16,0 0-32 16,0 0-24-16,-2 0-34 15,-3-5-35-15</inkml:trace>
  <inkml:trace contextRef="#ctx0" brushRef="#br0" timeOffset="190113.425">7058 5104 299 0,'0'0'72'15,"0"0"-66"-15,0 0 71 16,0 0-73-16,0 0 14 15,0 0 7-15,0 0-19 0,0 0-12 16,0 0-1-16,0 5 7 16,0 12-1-16,-1 7 1 15,1 3 0-15,-2 3 29 16,1 1-16-16,1-3 8 16,0 0-21-16,0-4 4 15,0-1 11-15,0-5-15 16,0-5 0-16,0-3 0 15,4-5 5-15,4-2-5 16,4-3 1-16,4 0 4 16,10-4 29-16,8-19 9 15,11-6-34-15,10-6 11 16,3-3-10-16,3 6-9 0,2 6-1 16,-2 8-64-1,0 6 18-15,-9 5-127 0</inkml:trace>
  <inkml:trace contextRef="#ctx0" brushRef="#br0" timeOffset="191740.91">9363 4620 99 0,'0'0'86'0,"0"0"-59"15,0 0 17-15,0 0 39 16,0 0-30-16,0 0 4 16,-3-57-37-16,3 57-11 15,0 0 38-15,0 0-34 16,0 0-16-16,0 0 3 16,0 0 0-16,0 0 5 15,0 0-5-15,0 0-8 16,0 0 5-16,-3 0-4 15,3 0 4-15,0 0 0 16,-2 0 3-16,1 0 8 16,-1 0-8-16,2 0 0 15,-2 0-15-15,2 0 6 16,0 0 2-16,0 0-11 0,0 0-16 16,0 2 28-16,0 0 0 15,0-2 6 1,0 0-5-16,0 0 5 0,0 0 0 15,0 0 29-15,-2 0-17 16,2 0 19-16,-2 0 9 16,1 0-31-16,0 0 49 15,-1 0-47-15,1 0 6 16,-3 0-10-16,2 0-3 16,-8 7 0-16,-3 3-4 15,-2 5 9-15,-3-1-11 16,0 5 2-16,2 0 0 15,2 1-9-15,-1 0 10 0,4 5-1 16,-4 2 0-16,4 8 4 16,1 0-4-16,-3 0 7 15,2-1-7-15,6 0 0 16,-2-1 9-16,4-1-15 16,-1 0 6-16,4 3 0 15,-2-2 1-15,2 2-1 16,-1-2 0-16,-4 2-2 15,2-6 1-15,-3-4 1 16,1-4 0-16,0-6 12 16,0-1 8-16,4-5-20 15,1-1 0-15,-2 0-5 16,2-1 5-16,0 2 11 0,0-2-11 16,0 3 2-16,-1-1-21 15,1 4 38-15,-2-3-26 16,0 1 7-16,2-5 0 15,0-2 10-15,0-3-10 16,0-1 0-16,-1 0-3 16,1 0 8-16,0 0-7 15,0 0 2-15,0 0-14 16,0 0 13-16,0 0-29 16,0 0-29-16,0 0 14 15,-3 0-51-15,-5 0-1 16</inkml:trace>
  <inkml:trace contextRef="#ctx0" brushRef="#br0" timeOffset="192235.679">8944 5168 459 0,'0'0'59'0,"0"0"-18"15,0 0-41-15,0 0 0 16,0 0-12-16,0 0 12 16,-6-5-5-16,6 13 2 15,0 8 3-15,6 1 9 16,-2 0-5-16,1 3-3 16,-3-1 36-16,8 2-28 0,-4 2 17 15,0-2-24-15,1 0 5 16,2 2 14-16,-2-2-21 15,3 1 0-15,0-1 19 16,-1-4-19-16,0 0 0 16,1-3-7-16,2-1 21 15,-1-6-14-15,2 1 0 16,-1-3 5-16,-1-3-13 16,2-1 15-16,2-1-7 15,1 0 16-15,3 0-8 16,4-13 1-16,2-5-4 15,3-4-5-15,2-3 23 0,0-3-19 16,0-3-4-16,-3 3 0 16,-6 0 3-16,-8 4-3 15,-3 7 0-15,-4 5-1 16,-3 4-7-16,-2 5-26 16,-1 3 1-16,2-1-63 15,0-1-103-15</inkml:trace>
  <inkml:trace contextRef="#ctx0" brushRef="#br0" timeOffset="201200.04">10923 2950 243 0,'0'0'87'0,"0"0"-61"16,0 0 2-16,0 0-21 15,0 0 2-15,0 0 25 16,0 0-12-16,2-9-4 15,-2 7 9-15,0 1-10 16,0 0-16-16,0 1 19 16,0 0-15-16,0 0 0 15,0 0 0-15,0 0-5 16,0 0 0-16,0 0 1 16,0 0-9-16,0 0 8 0,0 0-7 15,0 0 3-15,0 0-6 16,3 0 4-16,5 0 2 15,-1 5 4-15,6 1 5 16,-1 1-5-16,0 0 0 16,2 1-6-16,2-1 6 15,1 0 0-15,3 1-1 16,1-2 5-16,3 1-4 16,1 1 0-16,-1-1 4 15,3-4-11-15,1-1 14 16,2-2-11-16,3 0 8 15,0 0-4-15,-2-5 4 0,3-3-2 16,-4-1 6 0,-7 0-6-16,-3 3 11 0,-4 2-26 15,-3 1 11-15,0 0 2 16,0 0 2-16,-1 0-2 16,3-4 0-16,2 1-2 15,2-3 12-15,3-2-11 16,-1-2 1-16,-1 1 0 15,-6 3 2-15,-3 1-2 16,-3 2 0-16,-4 4-3 16,-4 1 8-16,0 1-10 15,0 0 5-15,0 0 0 16,0 0-3-16,2 0 3 0,-2 0 0 16,0 0-14-16,0 0 1 15,0 0 12-15,0 0-19 16,0 0 14-16,0 0-1 15,0 0 7-15,1 0-24 16,1 4 3-16,-1 2-4 16,0 1-15-16,1-3-11 15,1 1-26-15,-3-2 5 16</inkml:trace>
  <inkml:trace contextRef="#ctx0" brushRef="#br0" timeOffset="202627.606">9072 5511 286 0,'0'0'89'16,"0"0"-61"-16,0 0-2 15,0 0-9-15,0 0-17 16,0 0 39-16,2-16-32 0,-2 16 23 16,0 0-23-16,1 0-7 15,5 0-37-15,-1 0-136 16,-3 8 86-16</inkml:trace>
  <inkml:trace contextRef="#ctx0" brushRef="#br0" timeOffset="-213575.892">11141 7679 458 0,'0'0'1'0,"0"0"2"15,0 0 38-15,0 0-32 16,0 0 18-16,0 0 33 16,0 0-24-16,0 0 26 0,-6 0-22 15,6 0-33 1,0 0 42-16,0 0-49 0,0 0 0 15,0 0 2-15,0 0 13 16,0 0-17-16,0 0 2 16,0 0 0-16,0 0-13 15,0 0 13-15,9 0 0 16,9 0-1-16,9 0 12 16,1-1-18-16,-1 0 7 15,4-2 0-15,0 0 6 16,1 0-6-16,2 1 0 15,-1 0 0-15,1 0 6 0,-4 0-12 16,-5-1 6 0,-2 3 0-16,-5 0-11 0,-5 0 15 15,-1 0-4-15,-7 0 0 16,2 0-2-16,-4 0 1 16,-3 0 1-16,0 0 0 15,0 0-5-15,0 0 5 16,0 0-8-16,0 0 0 15,0 0-39-15,0 0-17 16,1 0-8-16,1 0-55 16,-1-8-65-16</inkml:trace>
  <inkml:trace contextRef="#ctx0" brushRef="#br0" timeOffset="-211452.228">339 8366 324 0,'0'0'72'16,"0"0"-66"-16,0 0 28 15,0 0-33-15,0 0 18 16,0 0 63-16,-36-27-65 16,36 26 11-16,0 1-21 15,0-2-4-15,0 2-6 16,0-1 3-16,0 1 0 0,0 0-11 16,6 0 26-16,6 0-17 15,12 0 2 1,7 0 0-16,8 0 0 0,7 0 0 15,2 0 0-15,6 0 1 16,1 0 10-16,0 0 1 16,3-3-12-16,-7-2 0 15,-5-1-9-15,-7-1 9 16,-8 3 0-16,-10 0-6 16,-9 1 21-16,-7 3-17 15,-4 0 2-15,-1 0-6 16,0-2-8-16,-4 1 14 15,-13-5-105-15,-8 1-9 16,-2-2 5-16,0-5 2 16,0-1-13-16</inkml:trace>
  <inkml:trace contextRef="#ctx0" brushRef="#br0" timeOffset="-211097.038">649 8118 285 0,'0'0'118'16,"0"0"-75"-16,0 0-36 15,0 0 59-15,0 0-53 16,0 0 43-16,-24-23-28 16,24 23-20-16,3-2-10 15,15-1 2-15,7 3-6 16,10 0 5-16,2 0 1 16,2 8 15-16,-2 8-15 15,-3 2 0-15,-4 1 0 0,-6 0 0 16,-7-3 0-16,-2-1-7 15,-7-2 13-15,-3-1-6 16,-4 2 0-16,-1-4 7 16,0 3 14-16,0-2-16 15,0 1-5-15,0 2 0 16,0-1 16-16,0-1-17 16,0 1 1-16,0 0 0 15,0 0-36-15,0 1 17 16,0 3-38-16,8 0-34 15,5-1-26-15,-1-5-34 16</inkml:trace>
  <inkml:trace contextRef="#ctx0" brushRef="#br0" timeOffset="-210254.008">120 7573 509 0,'0'0'39'0,"0"0"-39"16,0 0-27-16,0 0 20 15,107-3 7-15,-55-7 14 16,0-2-14-16,2-3 0 16,-3 3 1-16,-9-3 11 15,-11-1-11-15,-8 4-1 16,-10 0 10-16,-9-2-9 16,-4 1 2-16,-7-1-3 15,-23-1 0-15,-4 2-28 0,-12 2 22 16,-4 2-15-1,5 1 21-15,5-1 13 0,12-1-8 16,10 2 18-16,8-1-10 16,8 4 0-16,2 2-14 15,0-3 1-15,10 0-15 16,20-2 3-16,21-5-19 16,13-1 31-16,3 1-15 15,2 4 35-15,-10 3-20 16,-8 6 0-16,-9 0 4 15,-11 0-22-15,-7 13 18 16,-12 2 0-16,-6 3-8 16,-6 4 19-16,0 3-3 15,-15 7 15-15,-10 3-4 0,1-3-6 16,3-1-3-16,4-5-10 16,7-1 0-16,10-3-89 15,0-3-3-15,0-5-92 16</inkml:trace>
  <inkml:trace contextRef="#ctx0" brushRef="#br0" timeOffset="-205886.284">1765 8917 29 0,'0'0'212'16,"0"0"-172"-16,0 0 11 0,0 0 17 15,0 0-16-15,0 0-29 16,0 0 9-16,0-17 8 16,0 17-32-16,0 0 32 15,0 0-40-15,0 0 1 16,0 0-18-16,0 0 31 15,3 0-26-15,6 0 12 16,10 0 0-16,9 0 11 16,6 0-11-16,6 3 0 15,7-3 0-15,0 3 3 16,0-1-3-16,0-2-2 16,-1 0 2-16,-6 0 9 0,-1 0-9 15,-6 0 0-15,-6 0-2 16,-10 0 13-16,-6 0-20 15,-8 0 9-15,0 0 0 16,-3 0-1-16,0 0 1 16,0 0 0-16,0 0-2 15,0 0 4-15,0 0-4 16,0 0 2-16,0 0-71 16,7 0 16-16,5 0-34 15,6 0-19-15</inkml:trace>
  <inkml:trace contextRef="#ctx0" brushRef="#br0" timeOffset="-203867.746">11101 8984 273 0,'0'0'2'0,"0"0"6"0,0 0 104 16,0 0-97-16,0 0 12 15,0 0 29-15,0 0-10 16,-5-37 8-16,5 34-26 16,0 3-19-16,0 0 24 15,0 0-32-15,0 0 14 16,0 0-5-16,0 0-7 15,0 0-2-15,0 0-1 16,0 0-8-16,5 0 7 16,11 0 2-16,5 8 7 15,4-1-8-15,4-2 0 0,-1 1-6 16,3-2 6-16,1 0 0 16,-1-1-3-1,-1-3 7-15,3 2-4 0,-5-2 0 16,-3 0 4-16,-1 0-15 15,-4 0 11-15,-6 0 0 16,-1 0-3-16,-5 0 13 16,-5 0-12-16,0 0 2 15,-1 0 0-15,-2 0-8 16,0 0 8-16,0 0 0 16,1 0-13-16,-1 0 11 15,3 0-16-15,1-2-51 16,0-1-46-16,0-2-37 15</inkml:trace>
  <inkml:trace contextRef="#ctx0" brushRef="#br0" timeOffset="-194711.909">12921 9070 266 0,'0'0'0'16,"0"0"-2"-16,0 0 1 15,0 0 2-15,0 0 41 16,0 0 52-16,0 0-79 16,0 6-4-16,0-6 5 15,0 0-13-15,0 0 5 16,2 0-8-16,1 0 0 0,1-3-1 15,7-5-88-15,-1-1-11 16,1-4 79-16</inkml:trace>
  <inkml:trace contextRef="#ctx0" brushRef="#br0" timeOffset="-194298.856">12921 9070 293 0,'105'-83'111'0,"-105"82"-50"15,0 1-11-15,0 0 0 16,0 0-42-16,0 0 13 15,0 0-21-15,0 0 0 16,0 0-11-16,-5 8 21 0,-3 8-14 16,-4 3 4-1,-1 3 0-15,2 2 10 0,-1 0-10 16,-2 6 0-16,0 3 9 16,-6 3-6-16,-3 3-5 15,-6-2 2-15,-4-1 0 16,-5-5 18-16,-8-4-13 15,-4-1 4-15,-2-6-9 16,1-6 7-16,5-2-7 16,7-2 8-16,1-5 1 15,5 0-11-15,4-4 2 16,3 0 0-16,3-1-1 16,-2 0-23-16,-7 0 22 0,-2 0-6 15,-3 0 8 1,2-1 15-16,4 1-15 0,0 0-19 15,1 0 16-15,1 0 0 16,9 0 3-16,5 0-1 16,6 0-17-16,4 0 2 15,-2-1 12-15,3-6-140 16</inkml:trace>
  <inkml:trace contextRef="#ctx0" brushRef="#br0" timeOffset="-193744.847">12334 9000 495 0,'0'0'44'0,"0"0"-35"16,0 0-11-16,0 0 23 15,0 0-21-15,0 0 36 16,-30 2-35-16,11 8 25 16,-2 6-12-16,0 4-12 15,-1 2 22-15,-3 2-24 0,-1 3 0 16,4 3 0-16,1 0 3 15,0 2 9-15,3 2-12 16,0-2 0-16,3 2-3 16,3-1 3-16,6-4 0 15,2 1-8-15,4 1 12 16,0 0-4-16,0 0 0 16,0 2 4-16,4-3-15 15,4 2 11-15,0-6 0 16,0-2 0-16,1-2-2 15,2-7 2-15,3-2-3 16,6-2 9-16,5-3-13 16,7-4 15-16,11-4-8 15,5 0 15-15,2 0-10 0,-1 0 10 16,-4-1-15-16,-7 0-4 16,-7 1 4-16,-4 0-9 15,-5 0-49-15,-4 9-18 16,-8-1-83-16</inkml:trace>
  <inkml:trace contextRef="#ctx0" brushRef="#br0" timeOffset="-167154.349">1401 7710 91 0,'0'0'232'0,"0"0"-213"16,0 0-14-16,0 0 4 0,0 0-7 15,0 0 27-15,0 0 6 16,-7-6-27-16,7 5 10 16,0 0-11-16,0 1 4 15,0 0 19-15,0 0-27 16,0 0-1-16,0-2 8 16,0 2 6-16,0 0-11 15,0 0-5-15,0 0 2 16,0 0 9-16,0 0-11 15,0 0-9-15,0-1 5 16,5-2 8-16,7-2-5 16,6 2 1-16,3 0 0 0,0 0-4 15,1 0 4 1,-2 1 0-16,3-1-6 0,3 0 15 16,-1-2-9-1,5 1 0-15,3 2 4 0,3-1-16 16,1-2 12-16,3 4-10 15,-5-2 9-15,3 0 0 16,-2 3-1-16,-1 0 2 16,-4 0 0-16,-1-5 0 15,3 1 0-15,-2-1 0 16,6-3-9-16,2-2 21 16,0 0-13-16,2-1 1 0,-2 1 0 15,0 3-7-15,0 2 5 16,2 2 2-1,0 3-2-15,-4 0 23 0,-2 0-24 16,0 5 3-16,1 2-5 16,-3-4 4-16,0-3 1 15,1 0-9-15,6 0 9 16,5-3 6-16,4-6 4 16,2-1-10-16,-2 3 0 15,-7 0-1-15,-8 4 7 16,-4 0-9-16,-8 2 3 15,-4 1 0-15,-9 0 3 16,-4 0-3-16,-2-3-1 16,-3 3-3-16,1 0 8 15,1-3-3-15,-2 3-1 0,1 0-7 16,0 0-65-16,-1 0-134 16</inkml:trace>
  <inkml:trace contextRef="#ctx0" brushRef="#br0" timeOffset="-165845.614">1405 9096 235 0,'0'0'13'0,"0"0"-13"0,0 0 50 15,0 0-44-15,0 0 37 16,0 0-12-16,-25-24-3 16,25 21 24-16,0-1-45 15,0 2-7-15,0-3 24 16,0 0-22-16,0-2-2 16,0 0 0-16,0 0 1 15,3-3 2-15,6 3-3 0,1 2-1 16,-4 1-1-16,2 1 2 15,-2 0-3-15,7-2 2 16,-2 2 1-16,6 0-1 16,3-2 12-16,5 2-11 15,5-4 0-15,8 0 5 16,6-1 4-16,8-1-9 16,2 1 9-16,4-1-2 15,2 1-4-15,0 1-3 16,-1 2 16-16,-2-2-9 15,-2 4-7-15,2-2 0 16,-5 1 0-16,2 1 0 16,-4-2 0-16,1 0 0 15,1-2 2-15,5-4 7 16,5 0-9-16,3-2 0 0,-4 0 11 16,-4 3-13-16,-5-1 10 15,-6 5-4-15,0-2-4 16,-5 2 3-16,-3 3 7 15,-7-1-7-15,-6 1 1 16,-6 0 4-16,-8 1-8 16,-1 0-1-16,-7 2-6 15,-2 0 10-15,1 0-3 16,-1 0 0-16,1 0 2 16,-1 0 5-16,-1 0-7 0,0 0 0 15,0 0-2 1,0 0 2-16,0 0-5 0,6-3-50 15,4 1-106-15,4-5 11 16</inkml:trace>
  <inkml:trace contextRef="#ctx0" brushRef="#br0" timeOffset="-163519.516">1587 11140 109 0,'0'0'122'15,"0"0"-99"-15,0 0-23 16,0 0 0-16,0 0-2 16,0 0 16-16,0 0-14 15,0 0 10-15,0 0 6 16,0 0 45-16,0 0-10 15,0 0-29-15,0 0 20 16,0 0-36-16,0 0 34 0,0 0-19 16,0 0-12-1,0 0 29-15,0 0-31 0,0 0 3 16,0 0 13-16,0 0-23 16,0 0 7-16,0 0-7 15,0 0 0-15,0 0 0 16,0 0 2-16,0 0-2 15,0 0 6-15,0 0-5 16,0 0-2-16,0 0-8 16,0 0 9-16,0 0-7 15,0 0 7-15,0 0 0 16,0 0 0-16,3 0-3 16,2 3-1-16,2 1 4 15,2 0 0-15,5 2 14 0,2 0-14 16,2 2 2-16,4 0 2 15,4-2-4-15,3 2 0 16,3-1 14-16,-2-1-9 16,5-2 6-16,-2 0-11 15,-1 0 0-15,2 0 11 16,-1 0-8-16,0-1 4 16,1 1-7-16,3-1 1 15,-4 0-6-15,0-2 11 16,-2 2-6-16,-1-3 0 15,-2 0 2-15,0 0-4 16,0 0 2-16,1 0 0 16,1 0-2-16,1 0 9 15,2-3-7-15,0-2 5 16,1-1-5-16,1-2 2 0,-1 2-2 16,-3 2 0-1,-5 2 1-15,-6-1-1 0,-6 1-4 16,-4 0 2-16,-2 1 0 15,-5 1 2-15,1 0 0 16,-2 0 5-16,1-1-6 16,0-1 5-16,1 1 0 15,2-2-4-15,0 2 2 16,2-2 1-16,-1 0-2 16,3 1 8-16,-3-3-4 0,0 4-5 15,-1-2 2 1,-3 1-9-16,2 2 12 0,-3 0-10 15,-2 0 3-15,0 0 2 16,0-1-2-16,0 1 2 16,0 0 0-16,0 0-6 15,0 0 0-15,0 0-2 16,0 0-2-16,0 0-47 16,0 0-2-16,3-2-119 15</inkml:trace>
  <inkml:trace contextRef="#ctx0" brushRef="#br0" timeOffset="-162507.616">3325 11179 319 0,'0'0'30'0,"0"0"-15"0,0 0-27 15,0 0 12-15,0 0 0 16,0 0 24-16,27 30 16 15,-21-21-19-15,3 2 9 16,1 0-19-16,4 4 45 16,2-1-44-16,0 0-3 15,4 0 15-15,-2 0-13 16,4-3-5-16,2 2 6 16,0-4 0-16,0-1-12 15,5-2 0-15,-3 0 0 16,5-1 9-16,5-2-7 15,4 1 5-15,4-2-7 16,5 0 4-16,-4-1-8 16,2 1 4-16,-5-2-2 15,-2 0 2-15,-8 0 0 0,2 0-2 16,-4 0-2-16,-2 0 8 16,1-5 4-16,0-1-8 15,-6 1 3-15,-7 2-5 16,0-2 2-16,-7 4 0 15,-3 1-1-15,-1 0 9 16,-4-2-9-16,1 2 1 16,-2 0 0-16,0 0-8 15,0 0 9-15,0 0-1 16,6 0 0-16,4 0-12 16,5 0 12-16,6-4-63 15,1-6-59-15,-3-4-148 16</inkml:trace>
  <inkml:trace contextRef="#ctx0" brushRef="#br0" timeOffset="-161470.561">5003 9980 430 0,'0'0'43'16,"0"0"-24"-16,0 0-16 15,0 0 34-15,0 0 21 16,0 0-12-16,0-48-4 16,0 40-13-16,0 1-17 15,0 1 52-15,0 2-22 16,0 3-2-16,0 0 11 16,0 1-30-16,0 0-1 15,0 0-20-15,0 0 9 0,0 0-22 16,0 0 3-16,0 7-3 15,2 13 5-15,9 10 4 16,0 5 4-16,4 4 0 16,-3 2 0-16,0 5 1 15,-2-1 5-15,2 0-6 16,-1-1 3-16,0 0 5 16,-1 5-6-16,0 1-2 15,-1-3 4-15,-2-1 10 16,-1-7-12-16,0-3-2 15,1-5 0-15,-2-6 3 16,1-1 6-16,0-3-9 16,-1 0 1-16,2 0 6 15,-1-2-7-15,-2-2 0 16,1 0 1-16,-2-6 5 0,-3-1-7 16,3-6 1-16,-3 0 0 15,0-4-10-15,0 0-22 16,3 1-42-16,-3-1-27 15,0 0-32-15,0-16-68 16</inkml:trace>
  <inkml:trace contextRef="#ctx0" brushRef="#br0" timeOffset="-160205.533">1414 10206 220 0,'0'0'16'15,"0"0"-27"-15,0 0 11 16,0 0 0-16,-83-33 38 16,74 22-37-16,-2 0-1 15,3-3 3-15,0 0-2 16,-3-3 0-16,-3-2 3 16,-11 0-8-16,3-1 2 0,-9 3-35 15,4 2 31 1,-3 3-17-16,2 2 23 0,-2 1 0 15,5 1-1-15,8-1 5 16,1 2 49-16,10 2-11 16,-2 0-32-16,3 4 5 15,2-1 32-15,0 1 32 16,3-1-61-16,0 2 6 16,0 0 9-16,0-1-26 15,0 1 22-15,0 0-23 16,0-2-3-16,0 2 24 15,0 0-22-15,0 0 7 16,0 0 10-16,0 0-20 16,0 0 26-16,0 0-20 15,-2 0-2-15,1 0-11 0,-1 9 5 16,1 17 0-16,1 11 0 16,0 6 3-16,0 12-1 15,0-2-2-15,4 3 0 16,5 0 28-16,0-2-24 15,0 4 14-15,0-5-17 16,1-5 6-16,1-6 10 16,-2-6-15-16,4-8 12 15,-4-5-6-15,-1-4-6 16,-1-5-2-16,-1-4 0 16,0-1 8-16,0-4-12 15,-3 0 4-15,0-1 0 0,0-2-5 16,0 1 5-1,1 0-27-15,1 2-34 0,1 0-30 16,0 2-2-16,-3-2-84 16</inkml:trace>
  <inkml:trace contextRef="#ctx0" brushRef="#br0" timeOffset="-157771.051">6211 11285 492 0,'0'0'85'0,"0"0"-54"0,0 0-30 16,0 0-1-16,0 0 48 16,0 0-38-16,0 0 27 15,-1 0-20-15,1 0-16 16,10 0 4-16,13 0-3 15,9 0 14-15,11 0 28 16,7 0-40-16,7 0 12 16,-1 0 1-16,1 0-9 15,-2 0 12-15,-2-6-20 16,9-1 9-16,-2 3-1 16,-2-4-8-16,-3 1 0 15,-3 0 0-15,-5 0 9 0,-6 1-16 16,-4 2 7-1,-7 1 0-15,-6 0 1 0,-6 2-1 16,-5 0 0-16,-8 1 10 16,-1 0-2-16,-4 0-16 15,0 0 8-15,0 0-28 16,2 0-19-16,4 0-93 16,3 0 18-16,3 0-79 15</inkml:trace>
  <inkml:trace contextRef="#ctx0" brushRef="#br0" timeOffset="-156705.892">9303 11547 565 0,'0'0'32'0,"0"0"-30"15,0 0-4-15,97 0 6 16,-54 0-1-16,4 0 34 16,5-7-12-16,6 1 28 15,3 1-33-15,3-1-9 16,2 2 14-16,-2 2-19 15,0 2 33-15,2 0-21 16,1 0-14-16,0 0 26 16,0 0-29-16,-4 0 1 15,-5 0 4-15,-4 0 2 16,-8 0-1-16,-4 0-7 16,-10 0 0-16,-3 0 6 15,-8 0-5-15,-5-3 14 16,-4-2-14-16,-3 2 6 0,-2 0-8 15,1 0 1-15,0 3-54 16,2 0-62-16,-6 0-87 16</inkml:trace>
  <inkml:trace contextRef="#ctx0" brushRef="#br0" timeOffset="-138353.691">4583 12530 223 0,'0'0'21'0,"0"0"-9"16,0 0 2-16,0 0 22 15,0 0 39-15,0 0-35 16,0 0-7-16,-38-16-12 15,35 11-11-15,-1 1 30 16,2-1-26-16,-1 0-12 16,0 2 15-16,0 0-8 0,3 3 10 15,-4-2-15-15,1 2 1 16,3-2 28-16,0 2-33 16,0 0 0-16,0 0 22 15,0 0-19-15,0 0-6 16,0 0-4-16,0 0 7 15,0 0 28-15,0 0-28 16,0 0-5-16,0 0 4 16,0 0 2-16,0 0 21 15,0 0-22-15,0 0 6 16,0 0-13-16,0 0 7 16,13 0 0-16,9 9-2 0,10 3 4 15,7 5-2 1,10 0 0-16,9 2 2 0,9-4-16 15,6-1 14-15,12-2 0 16,11-4 14-16,5-3-13 16,8-1 1-16,3-3-2 15,-2-1-2-15,-1 4 2 16,-6 1 0-16,-9 2-5 16,-7 2-3-16,-4-3 16 15,-5-1-4-15,1-3-4 16,4-1 0-16,-2-1-5 15,-1 0 5-15,-9 0 0 16,-12 0-11-16,-14 0 7 16,-15 0 1-16,-12 0 3 15,-10 0 0-15,-6 0 6 0,-2 0-6 16,0 0 0-16,0 0 15 16,0-3-6-16,0 0-5 15,-2-3-4-15,-8-2-38 16,-2-3-35-16,0 2-89 15,0-1-202-15</inkml:trace>
  <inkml:trace contextRef="#ctx0" brushRef="#br0" timeOffset="-132068.805">4618 12444 277 0,'0'0'0'15,"0"0"-3"-15,0 0 3 0,0 0 13 16,0 0-8-16,0 0 8 16,0 0 28-16,0 0-13 15,-43-19-4-15,34 11-12 16,4 3-1-16,-3-1-6 15,2 2-5-15,1-1 0 16,1 3 6-16,-1-1-2 16,2 0 6-16,0 2-1 15,-1-1 2-15,-1 1-22 16,2-1 19-16,-4 2-8 16,4 0 0-16,-2-3-8 15,2 3 7-15,-2-2 1 16,3 2 0-16,-2-2 47 0,-1-1-35 15,2 2 24 1,0-2-6-16,1 0-24 0,-1 3 22 16,1 0-25-16,1 0-2 15,0 0 25-15,1 0-24 16,0 0 2-16,0 0-4 16,0 0-10-16,0 0 3 15,0 0-3-15,7 2 10 16,6 10-4-16,3 3 4 15,2 2 0-15,3-1-1 16,2 0 6-16,1 0 2 16,2-1-7-16,4-1 0 0,1 1 9 15,6-4-2 1,-1-1-7-16,0-2 0 0,-2-5 13 16,-1-3-7-16,-2 0 5 15,-2 0-9-15,-4-7 5 16,-1-1-5-16,-4-1-2 15,-4 2 0-15,-4 0 9 16,-1 0 5-16,-5 0-14 16,-1-2 0-16,-2 1 12 15,-3-1-6-15,0-1-1 16,0 1-3-16,0-1 2 16,0 2 2-16,0 1-6 15,0 5 0-15,0 1 5 16,0 1-1-16,0 0-8 15,0 0-4-15,0 0 8 16,0 0-22-16,-3 0 22 0,0 1-11 16,-2 8 5-16,-5 1 3 15,-5 2 3-15,-4 0 0 16,-2 1 9-16,-8 0-3 16,-2 0-6-16,1-2 0 15,-1 0 2-15,-2-2-2 16,2-2-7-16,-4-4 6 15,3-3 2-15,5 0 9 16,3 0-10-16,5-6 0 16,2-5-3-16,2 1 5 15,5 0-3-15,-2-1 1 0,3 1-7 16,3 1 4-16,1 2 3 16,-1 1 0-16,1 1-3 15,2-1 10-15,0 3-8 16,1 1 1-16,1 1 0 15,1 1 4-15,0 0-4 16,0 0-6-16,0 0-8 16,0 0-5-16,0 12 7 15,10 8 5-15,5 1 6 16,3 2-5-16,3-2 6 16,0-2 0-16,1-3 8 15,1-5 1-15,2-2-10 16,0-6 1-16,2 0 0 0,-2-3-1 15,-2 0 1 1,-2 0 0-16,-2 0 1 0,-4 0 0 16,-2 0 0-16,-5-3 2 15,-4 0-3-15,-2 1 0 16,1-3 1-16,-2-2-3 16,1-2 4-16,-1-4 2 15,1 1-4-15,0 0-2 16,-1 3-5-16,-1 3 4 15,0 3-7-15,0 3-27 16,0 0-30-16,0 0-39 16,-1 6-60-16,-12 5-111 0</inkml:trace>
  <inkml:trace contextRef="#ctx0" brushRef="#br0" timeOffset="-120587.19">9311 12700 357 0,'0'0'0'0,"0"0"-7"16,98 12 7-16,-55-8 13 16,2 2 22-16,0-2-14 15,0-1 8-15,4-1 11 16,-3-2-39-16,5 2 29 16,-2-2-30-16,-4 0 0 15,-3 0 6-15,-2 0-6 0,-3 0 2 16,-1 0-13-16,-3 0 11 15,0 0-1-15,-3 0-46 16,-5-7-87-16</inkml:trace>
  <inkml:trace contextRef="#ctx0" brushRef="#br0" timeOffset="-118973.789">13823 12361 448 0,'0'0'11'15,"0"0"-8"-15,0 0 8 16,0 0 7-16,0 0 64 16,0 0-49-16,37 14-14 15,-22-11 18-15,3-1 2 16,3-2-13-16,-5 0-9 16,5 0-15-16,-2 0 12 15,1 0-14-15,4 0 0 16,3 0-5-16,-1 3-38 15,3-1-73-15,-6-2-122 16</inkml:trace>
  <inkml:trace contextRef="#ctx0" brushRef="#br0" timeOffset="-115311.207">17307 12627 419 0,'0'0'41'16,"0"0"-35"-16,0 0 1 15,0 0-7-15,0 0 49 16,0 0-30-16,0-40-9 16,0 37 14-16,0-2-13 15,0 2 10-15,0 1-12 16,0-1 11-16,0 2 4 16,0 1-19-16,0-2-3 0,0 2 28 15,0 0-20 1,0 0 2-16,0 0-12 0,0 0 0 15,0 0-2-15,11 8 2 16,8 6-6-16,6 3 6 16,5-1 5-16,4 0-4 15,-2-1-1-15,2-3 0 16,2 1 0-16,5-4 0 16,7 1 0-16,2-3 2 15,2 0 4-15,-1-5-6 16,-2-1-2-16,-2-1 2 15,-5 0 2-15,1 0 2 16,-1 0 1-16,4 0 11 16,-1 0-8-16,4-3 1 0,-4 0-9 15,-1-1-4-15,-1-1-1 16,-7-1 5-16,2 2 0 16,-5-3 0-16,-2 0 4 15,-4-1 10-15,-3-4-14 16,-3-1 1-16,-3 0-6 15,0 3 6-15,-2-3-1 16,-2 2 2-16,-4 1 4 16,-3 0-6-16,-2 4-3 15,-2 3 3-15,-3 3-2 16,0-1 2-16,0 1-13 16,0 0 10-16,0 0 3 15,0 0-3-15,0 0-17 0,-6 4 0 16,-10 5 20-16,-2 2 0 15,-6 2 0-15,-3-3-3 16,-4 3 5-16,-5 0-4 16,-5-1-8-16,-5 0 10 15,-4-1-10-15,-7-1 10 16,-1-1-1-16,-6-2-7 16,-2-3 10-16,-3-1-2 15,1-3 0-15,-2 0 7 16,4 0-14-16,4-5 7 15,8-7 0-15,6-2 16 16,12-2-12-16,5-1 6 0,2 0-10 16,5 1 2-1,7 4-2-15,6 2 0 0,8 8 0 16,3 0-2 0,0 2 2-16,0 0 0 0,3 0-8 15,11 0-27-15,8 3 35 16,5 6 0-16,-2 4-2 15,2 0 0-15,1 2-5 16,1 2 3-16,2-3 1 16,5 3 2-16,1 0 1 15,6-1 0-15,2-1-2 16,1-2 0-16,-1 0 4 16,3-3-5-16,1-2 3 0,3-2 0 15,2-3 0 1,-2-3 0-16,-2 0-8 0,0 0 5 15,-5 0-28 1,0 0-1-16,-5-2-4 0,-3-5-42 16,-4 1 19-16,-6-5-257 15</inkml:trace>
  <inkml:trace contextRef="#ctx0" brushRef="#br0" timeOffset="-106754.253">4646 13643 282 0,'0'0'100'0,"0"0"-95"16,0 0 6-16,0 0 1 15,0 0-3-15,0 0 5 16,0 0 15-16,0 0-19 16,0 0-4-16,0 0-6 15,0 0 0-15,0 0-8 16,0 0 8-16,0 0 0 16,0 0-3-16,0 0 5 15,2 0-2-15,-2 0 0 0,0 0-2 16,1 0 0-16,-1 0 0 15,3 0 2-15,-1 0 0 16,-1 0 0-16,2 3-7 16,-1 1 7-16,1 1 0 15,0-1-2-15,3 2 6 16,0 1-4-16,1 0 0 16,1 1 5-16,-1 1-5 15,5 1 0-15,0 0 0 16,3 3 11-16,3-1 4 15,3 2-5-15,-3 0-10 16,4 0 1-16,2 1 18 16,-2-3-19-16,3 3 0 15,1-4 30-15,-2 2-27 16,6-3-3-16,-2 2 3 0,3-3 1 16,1 0 20-16,5-2-24 15,5-3 0-15,-2 1 16 16,5-2 1-16,-2-2-13 15,6 1-4-15,2-2 10 16,3 0-11-16,2 0 1 16,-2 0 0-16,-5 0 0 15,-3 0 8-15,-7-3-8 16,-4 1 0-16,-3 0 0 16,0-2 2-16,-4 1-2 15,-1 0 0-15,-3-2-1 0,-2 1 13 16,-4-1-12-16,0 1 0 15,-6 0 0-15,3 0 1 16,-5 2 1-16,-1 0-2 16,0 1 3-16,-1-1 3 15,-1 0-6-15,1 1-5 16,2-1 5-16,-1 2 0 16,3 0-46-16,4 0-39 15,-1 0 17-15,-2 0-141 16</inkml:trace>
  <inkml:trace contextRef="#ctx0" brushRef="#br0" timeOffset="-103243.585">7624 13579 300 0,'0'0'52'0,"0"0"-52"16,0 0-3-16,0 0-20 15,0 0 23-15,0 0 24 16,0 0-6-16,29 25 15 16,-9-15-14-16,2 5-13 0,2-1 21 15,0 2-27-15,0 2 1 16,3 2-1-16,3 1 1 16,3 1 18-16,1-3-18 15,10 2 9-15,2 1 12 16,7-2-21-16,7-1 6 15,1 1 23-15,6-1-13 16,1 1-4-16,-2-1-9 16,3 1 0-16,-1-1 9 15,1-2-5-15,-4 0 4 16,1-1 9-16,1-5-20 16,2 0 23-16,4-7-24 15,-1 1 0-15,-2-4 0 0,-3-1 0 16,-2 0 2-16,0-4 5 15,-3-4-6-15,2-4 6 16,-4 2-7-16,-2 1 1 16,-3-1 5-16,-1 3-6 15,-3-1 0-15,-1 4-1 16,-3-2 9-16,-1 5-7 16,-4-2-1-16,-4 3 0 15,-5-3 15-15,-6 3-13 16,-3-4 5-16,-3 1 16 15,-5 1-12-15,-5-1 1 16,-4 1 5-16,-5 2-14 16,1-2 27-16,-3 2-30 15,0 0 2-15,0 0 0 0,0 0-1 16,0 0-1-16,1 0 0 16,1 0-17-16,5 0-1 15,7-1-64-15,8-1-16 16,5-5-59-16</inkml:trace>
  <inkml:trace contextRef="#ctx0" brushRef="#br0" timeOffset="-100906.031">16356 13917 318 0,'0'0'61'15,"0"0"-37"-15,0 0 62 16,0 0-34-16,0 0 9 16,0 0-1-16,0 0-20 15,0 0 10-15,0 0-27 16,0 0 2-16,1 0 34 16,1 0-59-16,-1 0 0 15,1 0 11-15,0 0-10 0,-1 0-1 16,8 0 0-16,8 0 0 15,12 0-12-15,8 4 17 16,3 6-9-16,2 3 4 16,4 3-1-16,4 1 1 15,9 3 0-15,8-1 2 16,6 4 1-16,9 0-3 16,6 2 0-16,5-3-7 15,2 3 16-15,7-3-6 16,0 1-3-16,3-4 0 15,2-1 1-15,-2 0-1 16,-1-3 0-16,-1-2-9 16,-4-3 9-16,-1 0 0 0,2-3 0 15,-5-2 4-15,-1-2-4 16,-7-3 0-16,-3 0 0 16,-8 0 7-16,-6 0 3 15,-5-5-10-15,-9-3 0 16,-1 1 0-16,-9 0 16 15,-7-3-16-15,-8 2-6 16,-6-1 6-16,-5 1 0 16,-2-2 1-16,-5 0-2 15,0 2-12-15,-2-4 11 16,1 2-63-16,-4-4-75 16,0-6-130-16</inkml:trace>
  <inkml:trace contextRef="#ctx0" brushRef="#br0" timeOffset="-92776.197">5231 12709 443 0,'0'0'0'0,"0"0"-11"16,0 0 11-16,0 0 14 16,0 0-7-16,0 0 19 0,0 0-22 15,-30-33 9 1,30 33-2-16,0 0-2 0,0 0-9 16,0 0 0-16,0 0 4 15,0 0 1-15,0 0-5 16,0 0 2-16,0 0-3 15,0 8 4-15,11 13-3 16,4 7 23-16,1 7-23 16,5 5 31-16,0 4-28 15,0 4 0-15,0 2 24 16,-2 0-20-16,-4-4-6 16,1 3 2-16,-4-6 7 15,-1 0-1-15,-4-2-9 0,-7-3 0 16,0-1-2-1,0 0 7-15,-19-1-1 0,-6-1-4 16,-10-2 6 0,-2-2-15-16,-6-3 9 0,-5 0-11 15,-2-4-32-15,4-2-13 16,0-5 2-16,7-4-2 16,2-5-116-16</inkml:trace>
  <inkml:trace contextRef="#ctx0" brushRef="#br0" timeOffset="-92238.037">3995 12598 424 0,'0'0'0'16,"0"0"6"-16,0 0-13 15,0 0 17-15,0 0-2 16,-91 58 3-16,70-24 2 16,1 5-6-16,2 9-5 0,5 9 13 15,13 7 1 1,0 9-14-16,13-1 13 0,19 1-15 16,14-4 5-16,5-3-10 15,14-1-1-15,12 0-22 16,6 1-90-16,3-10-93 15</inkml:trace>
  <inkml:trace contextRef="#ctx0" brushRef="#br0" timeOffset="-91193.848">4287 13707 242 0,'0'0'44'0,"0"0"25"16,0 0-43-16,0 0 1 15,0 0 18-15,0 0 10 16,0 0-17-16,-12-3-7 16,9 0 1-16,2 3-24 15,-1 0 45-15,0 0-53 0,-3 0 0 16,-10 9 0-1,-2 16 0-15,-8 16 14 0,-3 5-14 16,1 7 6-16,2 1-7 16,5-1 15-16,4 2-11 15,2 1-1-15,4 2 1 16,4-2 13-16,6-5-16 16,0-5 0-16,21-3-3 15,7-2 10-15,14-4-7 16,18-4 0-16,17-4-6 15,17 0 3-15,21-2-4 16,10-2-38-16,8-2-3 16,2-7-111-16,-9-11-280 15</inkml:trace>
  <inkml:trace contextRef="#ctx0" brushRef="#br0" timeOffset="-90389.977">6633 13559 522 0,'0'0'5'0,"0"0"-5"16,0 0 5-1,0 0-5-15,0 0 2 0,0 0 58 16,103 5-39-16,-55 2-21 16,4 7 47-16,5 5-47 15,-6 6 1-15,-4 8-4 16,-3 9 6-16,-3 4-3 16,-5 3 10-16,-3 3 5 15,-9 2 0-15,-6 1-14 16,-7 3-1-16,-6 3 8 15,-5-3 2-15,0-2-10 16,0-6 0-16,-2-3 8 16,-6-7-8-16,-1-6 0 15,1-4 6-15,1-4-13 0,1 1 7 16,0-4-27 0,3 0-32-16,1-4-55 0,1-5-19 15</inkml:trace>
  <inkml:trace contextRef="#ctx0" brushRef="#br0" timeOffset="-89176.644">7974 15031 513 0,'0'0'73'0,"0"0"-31"16,0 0-26-16,0 0-10 15,0 0-6-15,0 0 0 16,-7 0 29-16,7 0-24 16,3 0-1-16,27 0-4 15,19 0 6-15,22 3 0 16,17 0-3-16,12 5-4 16,12-2 2-16,4 4 2 15,2-1 9-15,6 1-12 0,0 0 0 16,4 0 5-1,5-3-5-15,3 2 1 16,0-4-16-16,7 3 28 0,4-3-13 16,4 1 0-16,7-1 0 15,5 0 4-15,4-2-4 16,-3-3 0-16,-2 1 6 16,-9 2-1-16,-13 1 0 15,-5 1 2-15,-9 1-3 16,-2-2 22-16,-7-1-26 15,-7-2 2-15,0-1-10 16,-12 0 19-16,-7 0-9 16,-8 0 1-16,-13 0-1 15,-12 0 10-15,-12 0-10 0,-11 0-2 16,-9 0 21-16,-8 0-14 16,-3-1-7-16,-6 1 0 15,-3-2 10-15,-3 1-7 16,2 0-3-16,-2-1 0 15,-1 1 5-15,1-1-5 16,-2-2 1-16,2 1-1 16,2-1-21-16,0-2-18 15,-4-10-103-15,-1-13-253 16</inkml:trace>
  <inkml:trace contextRef="#ctx0" brushRef="#br0" timeOffset="-80330.608">4839 14909 191 0,'0'0'132'0,"0"0"-80"16,0 0-23-16,0 0-29 0,0 0 3 15,0 0 32 1,0 0-24-16,0 0-4 0,-3-22-1 16,3 19 1-16,0 3 6 15,0 0-1-15,0 0 6 16,0 0 8-16,0 0-26 16,0 0 11-16,0 0-9 15,0 0 2-15,0 0 2 16,0 0-4-16,0 0-2 15,0 0 0-15,0 0 1 16,0 0-1-16,0 0 5 16,0 0-5-16,0 0 0 0,0 0-1 15,9 0 1 1,9 6 17-16,3 0-12 0,6 0-5 16,1 0 23-16,9-2-22 15,5 0 13-15,4 2-8 16,5 1 1-16,4 0 17 15,3-2-23-15,0-1 1 16,3-2 4-16,1-2 4 16,-1 0-17-16,-2 0 7 15,-6 0 0-15,2-2 1 16,-6-2-1-16,-3-1 0 16,1-1 0-16,-4 4 4 15,0 0-3-15,-1-1 1 16,1 1 5-16,1-3-14 15,0 0 0-15,2-1 7 0,-2-3 4 16,2-3-2-16,2-2 4 16,2-2-6-16,3 3 0 15,-4 1 8-15,0 2-8 16,-7 2 0-16,-4 2-1 16,-6 1 1-16,-7 2-7 15,-1 0 6-15,-6 2 2 16,-4-1-6-16,-4 2 6 15,-7 0-4-15,-2 0 6 16,-1 0 1-16,0 0 5 16,0 0-9-16,0 0 0 15,0 0 4-15,0 0 6 0,0 0-10 16,0 0 2-16,0 0-2 16,0 0-3-16,0 0 3 15,0 0 0-15,0 0-5 16,0 0-3-16,0 0-5 15,0-1-17-15,8-3-36 16,5-5-60-16,4-2-138 16</inkml:trace>
  <inkml:trace contextRef="#ctx0" brushRef="#br0" timeOffset="-79708.489">4912 15377 228 0,'0'0'8'16,"0"0"-16"-16,0 0-164 16</inkml:trace>
  <inkml:trace contextRef="#ctx0" brushRef="#br0" timeOffset="-78732.556">5321 14750 258 0,'0'0'3'15,"0"0"-6"-15,0 0-16 16,0 0 19-16,0 0 69 16,0 0-1-16,0 1-24 15,0-1-23-15,-2 0-14 16,1 0 26-16,-8 0-9 15,0 3 15-15,-9 0-39 16,-3 0 8-16,-7 3-7 0,-5 2 5 16,-3 4-6-1,-4 2 1-15,1 1 6 0,0 4-4 16,-2 5-3 0,3 1 2-16,4-1-2 0,1-1 0 15,2-1 3-15,4-3-2 16,2 0 4-16,2-4-5 15,4 0 0-15,1-1 2 16,9-3-5-16,0 2-2 16,2-2 5-16,5 2-1 15,2 0-1-15,0 0 2 16,0 2 1-16,0-1-1 16,3 0-1-16,6-2-6 15,-3-2-22-15,0-3 12 16,3-3-56-16,-6-4 14 0,-3 0-179 15</inkml:trace>
  <inkml:trace contextRef="#ctx0" brushRef="#br0" timeOffset="-78230.272">4743 14616 596 0,'0'0'0'15,"0"0"-10"-15,0 0 10 16,0 0 0-16,0 0-4 15,0 0 4-15,-38-4 0 16,35 18 1-16,-3 5 2 16,-5 8 5-16,1 8-7 15,-2 2 13-15,1 6-5 16,3 4 1-16,0 1 3 16,2-2-9-16,4-5 16 15,2-5-13-15,0-4-7 16,0-3 10-16,0-5-8 15,0-6 8-15,7-5-10 0,0-5 1 16,2 0-1-16,-2-4 6 16,6 0-3-16,1-3 10 15,6-1 15-15,10 0 2 16,7-8-20-16,2-10-9 16,4-7 13-16,-3 1-14 15,0 0-9-15,-2-1-6 16,3 4-50-16,0-1-22 15,-8 5-101-15</inkml:trace>
  <inkml:trace contextRef="#ctx0" brushRef="#br0" timeOffset="-68056.409">1392 17336 599 0,'0'0'42'0,"0"0"-32"0,0 0-17 15,0 0 11-15,0 0-4 16,0 0 2-16,0 0-2 15,24 17 0-15,6-1 3 16,9 1-1-16,7 1 0 16,3 1 1-16,2 0 2 15,2-3-3-15,2-2-2 16,-1-3-1-16,0 1 1 16,-5-1 7-16,-4-2-6 15,-2-1-1-15,-1-2 4 16,-6-1-7-16,-3-3 5 15,-1 1-2-15,-5-3 0 0,0 0-21 16,0 0-5-16,0 0-24 16,1 0-28-16,6-3 5 15,1-4-102-15</inkml:trace>
  <inkml:trace contextRef="#ctx0" brushRef="#br0" timeOffset="-67373.132">3458 17394 480 0,'0'0'0'0,"0"0"-4"15,0 0-6-15,83 0 13 16,-54 0-3-16,-1 0 33 0,8-5 3 15,3-1 8-15,7 0-26 16,6-1-17-16,6 0 7 16,5-3-4-16,1-2-4 15,-4 1 1-15,1-3-1 16,-6 2-3-16,-1 2-4 16,-3 1 14-16,-1 1-8 15,-5 1 1-15,-6 5 0 16,-8-3 0-16,-7 3-8 15,-5 2 1-15,-7 0 2 16,-3 0 5-16,-3 0-2 16,-5 0 2-16,-1 0-2 15,0 0-1-15,0 0-12 16,-3 7 3-16,-17 10 11 16,-10 0-1-16,-12 2-3 0,-7 3-9 15,-6-4 0-15,-3-2 10 16,4 1 4-16,-6-5 0 15,-6-2 4-15,-5-1 2 16,-1 2-5-16,-4-3-1 16,3 0-1-16,7-1 1 15,5 0 8-15,-1 0-3 16,3 1-5-16,-3 3-18 16,2-1-33-16,2-2 7 15,3-3 22-15,0-1-1 16,-3-4-78-16</inkml:trace>
  <inkml:trace contextRef="#ctx0" brushRef="#br0" timeOffset="-63729.114">1237 17261 460 0,'0'0'49'15,"0"0"-47"-15,0 0-2 16,0 0-2-16,0 0 2 16,0 0 2-16,3 0-2 15,2 0 0-15,3 0 1 16,4 9 34-16,7 8-3 15,5-2-31-15,2 6 32 0,8 0-25 16,0-2 3-16,4 1-9 16,-2 0 7-16,4-4 25 15,1 2-34-15,3-1 7 16,5-2 8-16,3 2-10 16,5-5 9-16,3-1-14 15,1-1 0-15,0-3 14 16,-1 1-14-16,-1-1 1 15,-2 0 16-15,3-1-13 16,-1 1 27-16,-1-3-22 16,-2 1-7-16,4 0 6 15,-3-1-1-15,4 1-7 16,5-2 23-16,7-3-18 0,3 0 1 16,-1 0-6-16,2-5 7 15,0-4-7-15,-3 0 1 16,-2 1 1-16,-8-3-4 15,-1 2 4-15,-5 2 5 16,-5-2-7-16,-2 4 0 16,-2-1-8-16,2-3 8 15,-3 2 0-15,-2 0-1 16,-4 2 2-16,2-3-2 16,-6 1 1-16,-2 0 0 15,-1-1 9-15,-2-1-9 16,0 1 0-16,-2-1-2 0,-1 3 2 15,3-2-5-15,-5 0 1 16,-1-1 4-16,1 1-1 16,-5 1 1-16,4 2 0 15,-8-2-3-15,3 3 7 16,-4-2-5-16,-1 1 1 16,-1 0-5-16,-1 1 0 15,2-1 5-15,0 0 0 16,-3-1-1-16,2 0 4 15,-5 1-3-15,0 3 0 16,-3-1 0-16,-2 0 1 16,2 2-1-16,-5 1 0 0,0-2-3 15,-1 2 3 1,-2-1 0-16,0 1 0 0,0 0 0 16,0 0-11-16,0 0 11 15,0 0 0-15,0 0 0 16,0 0-4-16,-5 0 1 15,-6 0-1-15,-5 1-23 16,-4 7 24-16,-3 0-2 16,-1 2-2-16,-5 2 7 15,1-3-23-15,-3 2 18 16,1 3-3-16,-3-4-7 16,-3 0 11-16,-6 1-5 15,-10 4-2-15,-8-2 9 16,-4 0-17-16,-6 0-3 15,-4 0 19-15,0 0 1 0,-9-1 0 16,1 0-3-16,1-5 10 16,2-3 0-16,9-3-3 15,0-1 7-15,6 0-9 16,3 0 7-16,2 0-2 16,6 0 13-16,1 0-5 15,0 0 19-15,0 0-30 16,-1 0-1-16,-2 0-1 15,3 0 3-15,0 0 12 16,4-2-15-16,0-1 1 16,0-4 0-16,-1 1 6 15,1 0-2-15,1 1-5 16,3-1-1-16,3-2-10 0,3 3 11 16,7-2 0-16,3 0 13 15,4 0-13-15,4-1 0 16,1 1-1-16,3 0 1 15,-4-3-5-15,-1 3 5 16,-2-3-10-16,-4 1 9 16,3 1-5-16,-5-2 6 15,0 0-3-15,3 1-3 16,-5-3 2-16,-3 0-4 16,8-1 5-16,1 1-19 15,11 5 10-15,7 5 12 16,4 2 3-16,3 0-3 0,0-3 0 15,0 3-12-15,0 0-1 16,0 0-5-16,0 0-16 16,0 0 14-16,3 5 17 15,9 5 3-15,3 0-1 16,6 2 1-16,3 2 0 16,10 2 1-16,2 1 3 15,6 0-5-15,5 2 1 16,4-4 0-16,3 2 20 15,3-2-20-15,8 0-1 16,1-3 1-16,2-2 12 16,1-1-4-16,-2-2-8 15,6-4 0-15,1-2 6 16,10-1-1-16,3 0-2 16,2-3-6-16,2-7 10 0,-3 2-21 15,1 1 14-15,-3 2 0 16,-7 1 11-16,-9-1-11 15,-4-3 0-15,-5 4-1 16,-3-4 2-16,-2 2-2 16,-2 0 1-16,-7-1 0 15,-7 3 2-15,-3 0-1 16,-4 3 4-16,-3-4-10 16,-2 4 4-16,-4-1 1 15,-9 2 0-15,-5 0 1 0,-7 0-3 16,-3 0 2-1,0 0 0-15,0 0 8 0,0 0-6 16,0 0 8-16,0 0 8 16,-12 0-11-16,-7 0 1 15,-8 0-8-15,-6 0 0 16,-3 2 1-16,-8 8-1 16,-3 0 0-16,-6 1-9 15,-7 0 9-15,-3 1-6 16,-4-1 6-16,-4 2 0 15,-1-3-2-15,-2-2 8 16,-3-2-10-16,-1-1 4 16,4 0 0-16,-8-4-2 15,-4-1 2-15,-5 0 0 16,-5 0 1-16,3 0 6 0,4-1-3 16,7-9 0-16,2 0 5 15,8-3 4-15,7 2-12 16,5 2 19-16,12-1-20 15,5 3 11-15,4-3-12 16,5 3 1-16,4-1 0 16,5 1 0-16,5 0 0 15,4 0 0-15,7 1-2 16,-3 2 5-16,1-3-5 16,1 4 2-16,-3-1 0 15,-2-1-1-15,3 2 1 16,-3-2-6-16,-3 2 1 15,1-3 4-15,-3 3-3 16,-1-5 4-16,1 3 0 0,1-3-3 16,5 3 3-16,4 1 0 15,4 0 0-15,0 0 4 16,0 1-6-16,3 1 2 16,-1 1 0-16,4-1-5 15,-2 2 15-15,2 0-15 16,0 0 5-16,0 0 0 15,0 0-12-15,0 0 9 16,0-1 3-16,0 1-10 16,-1 0 10-16,1 0-1 15,0 0 1-15,0 0 4 16,0 0-4-16,-2 0-3 16,1 0 3-16,-4-2-1 0,1 0 2 15,-1 0-1-15,1 0 0 16,2 2 4-16,-2-3-6 15,-2 3 2-15,2-2 0 16,2 1-2-16,-4 1 4 16,4 0-2-16,-1-2 0 15,-1 2 1-15,1 0-1 16,0-1 0-16,0-1 0 16,-1 1-4-16,-1-1 4 15,-1 1 0-15,0-1 1 16,-1-1 1-16,1 3-2 15,4 0 0-15,1 0 0 0,-1 0 0 16,2 0-4-16,0 0 4 16,0 0 1-16,0 0 3 15,0 0-8-15,-1 0 4 16,1 0 0-16,0 0-2 16,-2 0 2-16,0 0 0 15,0-2 0-15,-3 2 6 16,0 0-10-16,0 0 4 15,-1 0 0-15,-1-3 9 16,5 3-9-16,0 0 0 16,2 0-5-16,-1 0 5 15,1 0 0-15,0 0-5 16,0 0 12-16,0 0-8 0,-2 0 1 16,1 0 0-16,1 0-4 15,0 0 9-15,0 0-8 16,0 0 3-16,0 0-7 15,0 0 4-15,-3 0 3 16,3 0 0-16,0 0-1 16,0 0-8-16,0 3 8 15,0 7-18-15,0 2 19 16,0 0 0-16,0 0-6 16,6 0 6-16,6 0 0 15,3 4-8-15,3-3 6 16,4 4 1-16,5-5 1 15,1 1 3-15,2 0-3 0,1-2-1 16,-2 0 1-16,-1-3 5 16,3 3-3-16,-1-3-4 15,0-2 12-15,0-2-17 16,1 1 7-16,2-1 0 16,-2-1 3-16,2-2-2 15,-3 0 15-15,4 1-16 16,-1-2-2-16,2 3 2 15,-1-3 0-15,3 0 4 16,2 2-5-16,0-1 5 16,-2 1-8-16,3 0-2 0,1 1 6 15,2-3 0 1,3 2 1-16,-3-2-1 0,0 1 7 16,-1 1-5-16,0-1-2 15,3 2-3-15,1-2-24 16,6 3 1-16,3-1-91 15,-1-1-70-15</inkml:trace>
  <inkml:trace contextRef="#ctx0" brushRef="#br0" timeOffset="-55796.397">9608 17472 390 0,'0'0'64'15,"0"0"-64"-15,0 0 0 16,0 0-1-16,0 0-26 15,0 0 25-15,60-86-2 0,-52 67 5 16,-3 4-2 0,-5 3-19-16,0 2 20 0,0 3 36 15,0 3-18-15,-3-1-5 16,0 2 22-16,0 2-15 16,1 1 25-16,0 0-40 15,2 0-2-15,0 0-6 16,0 0 0-16,0 0-1 15,0 0-2-15,0 0-6 16,0 9 11-16,0 3 1 16,0 1 0-16,4 1 1 15,2 2 0-15,5-1 5 16,0 2 30-16,5 0-30 16,-1-2 9-16,6 3-1 15,6-1-12-15,7 2 29 0,8-1-25 16,9 1 3-1,8-6 2-15,10 1-11 0,10-2 16 16,3-7 3-16,3 3-15 16,-7-4 9-16,-8-2-13 15,-4 1 4-15,-5-3-5 16,-4 0 6-16,-3 0-9 16,-8 0 4-16,-2 0 0 15,-8-3 10-15,-3-3-6 16,-5 0-4-16,-4-1 0 15,-5 1 1-15,-2 2 7 16,-2-1-8-16,-2 0-11 0,2 2 9 16,2 0-42-1,8 2-19-15,3 1-42 0,6 0-44 16</inkml:trace>
  <inkml:trace contextRef="#ctx0" brushRef="#br0" timeOffset="-54935.485">12085 17308 518 0,'0'0'17'16,"0"0"-10"-16,0 0-4 15,0 0-6-15,0 0-4 16,0 0 4-16,-12-3 2 16,12 3-5-16,0 8 12 15,8 7 17-15,5 5-23 16,9-1 46-16,6 5-35 16,10-2 10-16,8-1 20 15,16 0-29-15,7-3 4 16,11-2-9-16,10-3-1 15,6-5 14-15,7-3-14 16,-3-5-6-16,-3 0 0 0,-6 0-1 16,-6 0 1-16,-6 0 6 15,-12 0-3-15,-10-6-4 16,-12-8 3-16,-8 5-2 16,-7-5 0-16,-6 3 6 15,-7-1-4-15,-5 1-1 16,0 0 9-16,-6 0 9 15,-1 1-19-15,-4 4-1 16,1 0 1-16,-2 3 0 16,1-5-34-16,2 2-30 15,1-5-146-15</inkml:trace>
  <inkml:trace contextRef="#ctx0" brushRef="#br0" timeOffset="-51980.101">5994 17171 274 0,'0'0'104'15,"0"0"-82"-15,0 0 6 16,0 0-16-16,0 0-10 16,0 0 44-16,0 0-25 0,-14-12-4 15,14 12-1 1,0 0 0-16,0 0-13 0,0 0-3 16,0 0-1-16,0 0-5 15,3 0 11-15,4 4-5 16,1 4 20-16,-2 1-12 15,6-1 5-15,-2-1-10 16,2 3 2-16,4 2 9 16,4-2-1-16,4 4 12 15,6-1-21-15,1 1 1 16,5 0 11-16,1 1-15 16,3-2-1-16,6-2 9 15,4-1-8-15,7-3 4 16,-4-1-5-16,-1-3 0 15,-10-3 0-15,-6 0 0 0,-11 0 0 16,-7 0 7 0,-10 0-6-16,-7 0 12 0,-1 0-8 15,0 0-2-15,0 0 11 16,0 0 2-16,0 0-15 16,0 0 2-16,0 0-3 15,0 0-10-15,0 0-23 16,8 0-50-16,6 0-52 15,5 0-24-15</inkml:trace>
  <inkml:trace contextRef="#ctx0" brushRef="#br0" timeOffset="-48845.481">17492 4821 356 0,'0'0'26'16,"0"0"-26"-16,-33-72 14 15,29 55-9-15,-1 3 10 16,2 1 12-16,-1 1-27 15,1 4 38-15,0 1-36 16,1 0 41-16,1 4-27 16,1 1-3-16,0 1-3 0,0-1-10 15,0 2-3-15,0 0-6 16,0 0 18-16,4 8-16 16,11 9 7-16,6 5 0 15,6 2 12-15,7 3-12 16,4 1 0-16,6 0-9 15,3 0 16-15,3-2-7 16,2-5 0-16,1-2 5 16,1-5 0-16,2-5-4 15,1-3-1-15,-4-6 13 16,-5 0 0-16,-5 0-12 16,-11-1-1-16,-7-8 0 15,-11 2 3-15,-5-2-3 16,-8-3-3-16,-1-3-3 0,0-5-30 15,-16 0-53-15,-14-3-84 16</inkml:trace>
  <inkml:trace contextRef="#ctx0" brushRef="#br0" timeOffset="-48421.985">17895 4512 397 0,'0'0'9'0,"0"0"85"0,0 0-72 16,0 0-13-1,0 0 27-15,0 0-33 0,-9-20 6 16,9 20-9-16,7 0 0 16,17 4-4-16,10 9 4 15,10 3 0-15,2 4-7 16,3 5 21-16,0 5-15 15,-7 1 1-15,-5 3 0 16,-5 1-2-16,-8-1 2 16,-6 3 0-16,-1 1 4 15,-5 0 6-15,-3 1-9 16,-1 0-1-16,-8 2 0 16,0-4 17-16,0 2-8 15,-14-3-9-15,-5-3 40 0,-1-3-36 16,-2-5 9-16,2-3-13 15,1-3 0-15,3-3-2 16,7-6 2-16,5-1-9 16,4-2 0-16,0-2-117 15,23-2 12-15,15-3-137 16</inkml:trace>
  <inkml:trace contextRef="#ctx0" brushRef="#br0" timeOffset="-46699.953">16453 6254 350 0,'0'0'0'16,"0"0"21"-16,0 0-32 16,0 0 11-16,0 0 0 15,0 0-1-15,28 45 5 16,-14-30 12-16,3 7 7 15,6 3-10-15,7 5 17 16,8 4-28-16,11 0 19 16,15-1 7-16,18 0-16 0,14-5 32 15,13-2-36-15,3-3-2 16,-2-4 9-16,-10-5-15 16,-12-1 0-16,-14-5-5 15,-12-2 15-15,-12-3-10 16,-9-3 0-16,-9 0 4 15,-9 0-21-15,-4-2-1 16,-5-13-2-16,-7-9-45 16,-7-5-142-16</inkml:trace>
  <inkml:trace contextRef="#ctx0" brushRef="#br0" timeOffset="-46309.896">17335 6348 494 0,'0'0'40'0,"0"0"-29"16,0 0 2-16,0 0-19 16,0 0 6-16,97 22-1 15,-61-8-1-15,4 2 2 16,4 6 0-16,2-2-2 15,2 5 7-15,-3-3-5 16,-1 1 0-16,-5-3 0 16,-8 1-11-16,-1-3 10 15,-9 1 1-15,-4-2-2 0,-4 0 11 16,-7-1-9-16,-6 2 0 16,0 6 4-16,-3-1 8 15,-23 5-6-15,-5 2-1 16,-8 0 35-16,-1-3-34 15,3-2-6-15,2-2 0 16,12-2 8-16,4-1-32 16,11 7 23-16,8-2-115 15,0-9-66-15</inkml:trace>
  <inkml:trace contextRef="#ctx0" brushRef="#br0" timeOffset="-41435.661">19549 8682 406 0,'0'0'30'0,"0"0"22"16,0 0-39-16,0 0 45 15,0 0-42-15,0 0 10 0,0 0 15 16,-4-11-35-16,4 11 42 15,0 0-43-15,0 0 0 16,0 0 25-16,0 0-29 16,0 0-1-16,0 0 0 15,0 0 3-15,11 0-12 16,16 0 9-16,9 0 0 16,10 0 5-16,8 5-2 15,9 0-3-15,2 0 0 16,7-1 14-16,1 1-27 15,3-4 13-15,5 2 0 16,2 0 1-16,-1 0-1 16,-6-1 0-16,-7 1-2 15,-11-1 5-15,-9-1-6 0,-11 1 3 16,-15-1 0-16,-9-1-3 16,-8 0 6-16,-3 0-3 15,-3 0 0-15,0 0 1 16,0 0-15-16,0 0 14 15,0 0-22-15,0 0 20 16,0 0-62-16,0 0 28 16,0 2-70-16,0 2 43 15,0-2-87-15</inkml:trace>
  <inkml:trace contextRef="#ctx0" brushRef="#br0" timeOffset="-39784.913">22066 8661 347 0,'0'0'191'0,"0"0"-154"0,0 0-29 15,0 0 32-15,0 0 2 16,0 0 0-16,0 0 35 16,0 0-27-16,0 0 8 15,0 0-35-15,0 0-18 16,2-1 31-16,4-2-36 15,2-2 0-15,4 2-4 16,7-2 11-16,5 1-14 16,4 3 4-16,6-1 3 15,4 1-7-15,2 1 7 16,5 0 0-16,0 0 7 16,-2 0 3-16,-5 0-20 15,-3 0 8-15,-4 0 1 16,-2 3-18-16,-1-2 16 0,-4 1-15 15,-2-1 12-15,-4 2-25 16,-2 0 13-16,-1-3-35 16,2 5 1-16,1 0 23 15,0-1-44-15,8 1-5 16,4-2-36-16,3-3-131 16</inkml:trace>
  <inkml:trace contextRef="#ctx0" brushRef="#br0" timeOffset="-38972.351">24177 8811 480 0,'0'0'20'0,"0"0"-5"16,0 0-30-16,0 0 30 16,0 0 6-16,0 0 23 15,66-4-42-15,-44-1 53 16,5 2-46-16,3-2-4 16,4 5 31-16,-1-3-26 15,1 0-5-15,-2 0 9 0,-4 3-9 16,0-3 5-16,-3 1-10 15,-5 0 0-15,0 1 15 16,-3-1-15-16,-6 2 0 16,-3-1 3-16,-4-1 1 15,-2 2-2-15,-2 0-2 16,0 0 0-16,0 0 2 16,0 0-2-16,0 0-4 15,0 0 4-15,0-1-45 16,0 1 7-16,1 0-66 15,3 0-15-15,-2 1 56 16</inkml:trace>
  <inkml:trace contextRef="#ctx0" brushRef="#br0" timeOffset="-30978.67">22417 9777 277 0,'0'0'41'0,"0"0"-4"15,0 0-33-15,0 0 66 16,0 0-54-16,0 0 26 16,0 0-20-16,1-22-4 15,-1 19 29-15,0 0-22 16,0 0-21-16,0 2 22 16,0-1-23-16,0 2 16 15,0 0-19-15,0 0 0 16,0 0 16-16,0 0-16 15,0 0 0-15,0 0-1 16,0 0 16-16,0 0-29 0,0 0 14 16,-4 0-19-16,-7 0 5 15,0 0 0-15,0 0 4 16,5 0-5-16,5 0 15 16,-2 0-5-16,2 0 5 15,1 0 0-15,-3 0 32 16,3 0-30-16,0 0-1 15,0 0 27-15,0 0-22 16,0 0 9-16,0 0-15 16,0 0 4-16,0 0 14 15,0 0-18-15,0 0 0 16,0 0 0-16,0 4 4 16,11 9-8-16,6 4 3 15,4 5 1-15,1 0 11 0,2 4-11 16,2 1 0-1,2 1 1-15,2 0 11 0,2-2 13 16,3-1-25-16,1-2 0 16,2-1 21-16,0-3-21 15,0-2 0-15,-1-3 11 16,-2-3-1-16,-1 3 2 16,1-2-12-16,-1 0 0 15,2 0 18-15,0 0-18 16,5-2 1-16,-3-3-2 15,0 1 5-15,1-3 6 16,-5-1-10-16,1-1 0 16,-6 1 16-16,1-4-16 0,0 0 0 15,1 0 4-15,1 0 7 16,-1-2-10-16,-1-4-1 16,-3 0 1-16,-4 1-5 15,-4-1 4-15,-3 1 0 16,-4 1-4-16,1-3 15 15,-2 2-13-15,1 0 2 16,3-2 0-16,0-2 6 16,1 4-6-16,-3-1-4 15,-1 0 3-15,-4 3 2 16,-2 1 1-16,0 0-2 16,-2 1 0-16,-2-1-11 0,0 1 13 15,0 1-2 1,-2 0 0-16,0 0 5 0,0 0-6 15,0 0 1-15,0 0 0 16,0 0-3-16,0 0 3 16,0 0 0-16,0 0-14 15,0 0 21-15,-4 0-14 16,-11 0 5-16,-8 0 2 16,-8 4 6-16,-3 0-6 15,-2-1 0-15,-3-3 0 16,-1 0 11-16,0 0-11 15,-2 0 0-15,-1-3 0 0,-1-5-2 16,-2-3 2 0,1-4 0-16,-1-1 1 0,0-3 10 15,-3-4-8-15,0-2-3 16,1 0 0-16,-1-2-6 16,2 1 6-16,3 3 0 15,5-1-5-15,1-1 11 16,5 2-12-16,5-1 6 15,3 1 0-15,7 2-6 16,1 0 6-16,1-1-9 16,3 5 4-16,3 3 10 15,3 4-6-15,6 8 1 16,1 2 0-16,0 0-27 16,0 0 25-16,0 0-36 15,0 2 14-15,0 14-5 0,8 6 29 16,8 5 0-16,4 4 11 15,2 1-22-15,4 1 11 16,4 4 0-16,2-2 2 16,2-1-2-16,6-1 0 15,0-5-3-15,5-3 3 16,0-3 20-16,2-7-20 16,1-1 0-16,6-4 2 15,0-1 3-15,0-4-3 16,-2 1-2-16,-2-2 0 15,-5-2 2-15,-3 3-2 16,-6-5 0-16,-5 3-8 0,-3-3 21 16,1 0-12-16,-3 0-1 15,1 0 0-15,-3 0-2 16,0 0 2-16,-2-3 0 16,-5-4 0-16,-4 3 7 15,-5-1 0-15,-4 4-7 16,-1-1 0-16,-3 2-3 15,0 0 3-15,0-1 0 16,0 1 13-16,0 0-11 16,0 0 12-16,-10 0-14 15,-8-2 5-15,-6 2-25 16,-8 0 20-16,1 0 0 16,-5 0-11-16,1 0 24 15,-3 2-13-15,-2 4 0 16,0-3 0-16,-2-2-13 0,0 1 13 15,-4-2 0-15,-3 0 3 16,-5 0 5-16,-4-9 0 16,-5-3-8-16,-5-1 0 15,2-4-16-15,1-2 16 16,-2-2 0-16,7-3 3 16,5-1 12-16,4-1-27 15,11 0 12-15,2-2 0 16,5-1 0-16,5 1 0 15,4 0-6-15,4 0 1 16,8 3-12-16,5 1 13 16,3 7 2-16,2 8 2 0,2 1-11 15,0 5 11 1,0-2 0-16,0 4-9 0,0-1 20 16,0 2-22-16,0 0 11 15,0 0 0-15,0 0-22 16,0 0 10-16,0 2-7 15,5 12 15-15,7 8 8 16,4 1-8-16,4 5 4 16,2 1 0-16,2 3-9 15,4-1 11-15,2-2-2 16,6 0 4-16,3 0 7 16,3-1-22-16,5-1 11 15,5 0 0-15,0-5 4 16,-1 0-4-16,0-3 0 0,-2-4 0 15,-4-1 12-15,-1-1 1 16,1-4-13-16,-4-2 0 16,-3-2 1-16,-3-1-1 15,-5-1 0-15,-6-1 3 16,-3-2 11-16,-2 0-15 16,-6 0 1-16,-3 0 0 15,-2 0-7-15,-3 0 7 16,-4 0 0-16,-1 0-2 0,0 0 13 15,0 0-19 1,0 0 8-16,0 0 0 0,0 0-14 16,0 1 14-16,0-1-17 15,0 0 10-15,-3 2-7 16,-13-1 11-16,-1 1 3 16,-10 0-17-16,-1-2 1 15,-5 0-36-15,2 0-17 16,0-4 16-16,-2-7-35 15,3-6-52-15</inkml:trace>
  <inkml:trace contextRef="#ctx0" brushRef="#br0" timeOffset="-29256.093">20536 8630 279 0,'0'0'86'16,"0"0"-4"-16,0 0-82 15,0 0 1-15,0 0 23 16,0 0-24-16,0-7 37 16,-1 6-37-16,-1-1 9 15,0 2 29-15,0-2-38 16,0 2 0-16,-2-3 19 15,1 3-13-15,2 0 19 16,1 0-25-16,-2 0 7 0,2 0-11 16,-3 0 4-16,-1 5-16 15,-1 14 15-15,-4 7 2 16,0 2-1-16,2 3 0 16,2-2 0-16,2-5-1 15,0-2 1-15,3-6 0 16,-1-3-4-16,1-3 13 15,0-6-10-15,0-2 1 16,0-2 0-16,0 0-7 16,0 0 7-16,0 0 0 15,0 0 19-15,0 0-11 16,-2-4 1-16,2-10-9 16,-1-4 0-16,-4-1-22 15,3 2 21-15,-3 3 1 16,2 4-6-16,1 1 13 0,1 5-6 15,-1 1-1 1,2 3 6-16,-1 0-28 0,1 0 22 16,-2 12-47-16,-1 12 40 15,0 5 14-15,0 5-7 16,1 7 0-16,0 4-32 16,2 5 22-16,0 9-61 15,0 8 3-15,0 0-49 16</inkml:trace>
  <inkml:trace contextRef="#ctx0" brushRef="#br0" timeOffset="-27596.936">21514 10403 238 0,'0'0'118'0,"0"0"-46"16,0 0-57-16,0 0 60 16,0 0-49-16,0 0-1 15,0 0 20-15,-49-40-14 16,45 35 2-16,0 2-2 16,1-2-26-16,3 3 67 15,0 0-52-15,0 2 12 16,0 0-27-16,0 0 4 0,0 0-18 15,0 0 6-15,0 0 3 16,0 1-15-16,14 15 15 16,9 5 0-16,6 6-6 15,0 4 16-15,0 1-9 16,-3 5-1-16,0 0 0 16,-6 0-3-16,-5 4 3 15,-3 0 0-15,-6-2-2 16,-6 2 4-16,0-2-2 15,0-1 0-15,-11-1 0 16,-3-4 3-16,-2 1 4 16,2-5-7-16,1-1 0 0,-2-1 8 15,3-2-2-15,-3-1-6 16,3-1 0-16,-1-2 2 16,2-1 4-16,2-3-10 15,1 0 4-15,1-4-54 16,4 0 18-16,2-1-72 15,1-3-18-15,0-8-17 16</inkml:trace>
  <inkml:trace contextRef="#ctx0" brushRef="#br0" timeOffset="-26811.418">20179 10393 376 0,'0'0'61'0,"0"0"-61"0,0 0 23 16,0 0-17-16,0 0 35 15,0 0-13-15,19-21 2 16,-19 21-25-16,0 0 31 16,0 0-36-16,0 0 7 15,0 0 11-15,-5 8-7 16,-6 9-10-16,-5 5 25 16,-1 6 12-16,2 1 11 15,-2 5-49-15,5 1 8 16,-1 2 13-16,4 4-10 15,1 1-1-15,2 0-10 16,1 2 13-16,5-1-4 16,0-1-9-16,0-3 0 0,0 0 20 15,0-6-20-15,0-2 0 16,0-6 0-16,4-1 2 16,0-8-1-16,1-5-1 15,1-1 0-15,-1-6 0 16,-1 1 0-16,3-2-8 15,1-1 2-15,4 1-31 16,4-1 16-16,2-2-50 16,6 0-30-16,1 0-11 15,-3-7-383-15</inkml:trace>
  <inkml:trace contextRef="#ctx0" brushRef="#br0">25028 3271 377 0,'0'0'75'0,"0"0"-71"15,0 0 12-15,0 0 5 16,0 0 32-16,0 0 17 15,0 0-63-15,30-61 11 16,-30 56 31-16,0-1-40 16,0 3 13-16,0 2-21 15,0-1 6-15,0 2 35 16,0 0-42-16</inkml:trace>
  <inkml:trace contextRef="#ctx0" brushRef="#br0" timeOffset="-22127.997">24567 3348 314 0,'0'0'31'0,"0"0"18"16,0 0 12-16,0 0-31 16,0 0-2-16,0 0-17 15,0-24 5-15,0 24-32 16,1 0 12-16,5 9 4 15,2 5-2-15,-4 6 20 0,2 4 0 16,-5 5-18-16,-1 7 0 16,0 4 35-16,0 6-32 15,-5-4-3-15,-3-1 37 16,2-4-36-16,2-7 7 16,2-4-8-16,2-7 0 15,0-7 7-15,0-2-7 16,5-5 0-16,2 2 13 15,1-7 0-15,6 3-12 16,7-3-1-16,5 0 0 16,9-3 78-16,3-9-78 15,-3-1 6-15,0 1-5 16,-5 3 14-16,-3 2-30 16,-5 5-1-16,-7 2-65 0,-3 0-11 15,-12 9-156-15</inkml:trace>
  <inkml:trace contextRef="#ctx0" brushRef="#br0" timeOffset="-21201.2">25073 5068 343 0,'0'0'96'0,"0"0"-94"16,0 0 51-16,0 0-53 16,0 0 0-16,0 0 78 15,13-10-37-15,-11 10 16 16,-2 0-46-16,0 0 5 15,0 0 16-15,0 0-32 16,0 0-3-16,0 0-9 16,0 0 24-16,0 9-28 15,0 9 16-15,-2 6 0 16,-10 8 8-16,-5 1-8 16,-3 3 0-16,0 1 4 15,-4 0 6-15,3 1-4 0,-1-1-6 16,2-1 4-16,4-3 1 15,0-3-5-15,5-2 0 16,2-5-1-16,2-4 12 16,2-7-22-16,0-2 11 15,3-6 0-15,0-1 7 16,2-1-7-16,0-2 0 16,-1 0-11-16,1 0 27 15,0 0-21-15,0 0 5 16,0 0 0-16,0 0-20 0,0 0 20 15,0 0-25-15,1-11-16 16,7-7-123-16,-5-4-59 16</inkml:trace>
  <inkml:trace contextRef="#ctx0" brushRef="#br0" timeOffset="-20662.343">24844 5288 337 0,'0'0'72'0,"0"0"-15"16,0 0-10-16,0 0 5 15,0 0 22-15,0 0-74 16,9-17 0-16,-9 17-4 16,0 0 6-16,0 0-4 0,0 9-3 15,0 11 5-15,0 2 4 16,-1 5-4-16,-5 2 0 15,-2 0 14-15,3 2 1 16,-2-2-15-16,1 4 0 16,2-2 8-16,-2 0 1 15,1 0-9-15,-3-1 0 16,4-4-2-16,0 0 11 16,2-6-12-16,2-6 3 15,0-4 0-15,0-5-2 16,0-5 2-16,0 0 0 15,0 0 8-15,6 0 1 0,14 0 28 16,5-9-25-16,5-4-2 16,0 1 20-16,-4 1-30 15,-3 0 0-15,-4 3 9 16,-2 1-3-16,-2 0 7 16,-2 0-13-16,-1 0 0 15,0 2-4-15,-3 1 4 16,0 1 0-16,-4-2-1 15,0 2 9-15,-2 1-8 16,-1 1 0-16,4 1-55 16,1 0 41-16,-1 0-67 15,3 0 1-15,1 0 13 16,1 0-42-16,0 0-93 0</inkml:trace>
  <inkml:trace contextRef="#ctx0" brushRef="#br0" timeOffset="-19125.85">24386 6434 336 0,'0'0'49'0,"0"0"-49"0,0 0-11 16,0 0 11-16,0 0 46 15,0 0-3-15,-27-2-43 16,27 2 0-16,0 0-9 15,0 0 9-15,0 0 0 16,0 0 25-16,0 0-19 16,0 0 10-16,0 0-16 15,0 0 0-15,0 0 5 16,0 0-5-16,-1 0 0 16,1 0 3-16,0 0 8 15,0 0 14-15,0 2-25 16,0 1 8-16,0 2 11 0,9-2-16 15,7 2 4-15,6-1 40 16,8-2-23-16,9 1 15 16,3-3-37-16,0 2 10 15,2 1 4-15,-3 0-16 16,-3 0 0-16,-5-1 0 16,-7 2 17-16,-5-1-24 15,-7 1 7-15,-5-3 0 16,-4 1 9-16,-4-2-9 15,1 2 0-15,-1-1 5 16,1 1-2-16,0-1 4 16,-2-1-7-16,0 1 0 15,0-1 2-15,0 0-2 16,0 0 0-16,0 0-3 16,0 0 6-16,0 0 3 0,0 2-6 15,-4-2 0-15,-9 0-2 16,-10 1 2-16,-3 1-15 15,-8 0 9-15,1-2-2 16,-2 0-6-16,-1 3 14 16,3-3 0-16,5 3 6 15,9-1-6-15,7-2 0 16,6 1-4-16,5-1 14 16,1 0-19-16,0 0 9 15,0 0 0-15,0 0-10 16,0 0 10-16,0 0 0 15,10 0-3-15,10 0 17 0,8 0-10 16,8 0-4 0,1-1 5-16,0-1 5 0,-3 1-10 15,-1 1 0-15,-5 0-8 16,-1 0 21-16,-6 0-23 16,-7 0 10-16,-4 4 0 15,-1 2-1-15,-4-1 1 16,-1-2-12-16,1 2 4 15,-4-2 11-15,2-2-14 16,-2 3 5-16,1 1 6 16,2 0-22-16,1-2 22 15,-1 4-14-15,2-2-2 16,-1 2-9-16,-1 0-1 0,0 0-32 16,3 1-27-16,-3-3 75 15,1 1-142-15,-1-3 37 16</inkml:trace>
  <inkml:trace contextRef="#ctx0" brushRef="#br0" timeOffset="-15984.061">22669 10652 394 0,'0'0'88'0,"0"0"-58"16,0 0 57-16,0 0-78 15,0 0 54-15,0 0-24 16,0 0-23-16,4-7 36 16,-4 7-43-16,0 0 1 15,0 0 27-15,0 0-37 16,0 0 0-16,0 0-7 15,-11 6 11-15,-11 8-7 16,-10 5 3-16,-11 3 0 16,-9 2 6-16,-9-2-6 15,-5 0 0-15,-3-3-1 16,-1-2 5-16,5-5 9 0,5-1-11 16,4-2-2-1,12-2 40-15,8-1-40 0,6-1 2 16,10-1-2-16,4-3 14 15,6 1-16-15,6-1 2 16,2-1 0-16,2 0-10 16,0 0 10-16,0 0-27 15,0 0 21-15,0 0-3 16,0 0-5-16,0 0 14 16,0 0-34-16,0 0 26 15,0 0-17-15,0 0-15 16,0 0 16-16,0-8-43 0,-8-16-141 15</inkml:trace>
  <inkml:trace contextRef="#ctx0" brushRef="#br0" timeOffset="-15519.545">22217 10413 562 0,'0'0'63'0,"0"0"-63"16,0 0-10-16,0 0 6 15,0 0-1-15,0 0-5 0,0-8 10 16,-12 13 0 0,-4 8 22-16,-6 4-9 0,1 3-12 15,-3 3-1-15,-2 1 14 16,1 3-1-16,-5 2-13 15,-1 2 11-15,-3 1 6 16,7-3-2-16,-2 0-15 16,4-2 0-16,4-3 10 15,1 2 11-15,2-2-21 16,3-4 3-16,3 2 0 16,1-3-3-16,4-4 0 15,5-3 0-15,1 0 7 16,1-4-22-16,0 2 15 15,7 1 0-15,17 0-2 0,11 0 13 16,14-1-1-16,13-1-10 16,9 0 6-16,9-1 11 15,1-3-17-15,-2 2-12 16,-3-2 0-16,-11 4-40 16,-10-2-53-16,-11-6-52 15</inkml:trace>
  <inkml:trace contextRef="#ctx0" brushRef="#br0" timeOffset="33158.689">18708 16281 577 0,'0'0'40'16,"0"0"-39"-16,0 0 9 16,0 0-9-16,0 0 7 15,0 0-7-15,0 0 25 16,-40-27 14-16,40 27-12 0,0 0 3 15,0 0-23-15,0 0 10 16,0 0-18-16,0 0 3 16,0 0-3-16,0 0 2 15,-2 15-1-15,-1 4 1 16,-3 6 10-16,1 3 17 16,1 1-29-16,1 5 4 15,1 3 6-15,1 4-1 16,-1 5 13-16,2-1-12 15,-2 2 4-15,2-2 7 16,-2 0-19-16,2-2 4 16,-1 2-3-16,1-2-2 15,0 4 22-15,0-1-22 16,0 3 41-16,0-3-8 16,0-2-17-16,0 3-16 0,0 2 13 15,0 1-11-15,1 3 4 16,5-4 0-16,-3-5-6 15,1-3 10-15,0-5-6 16,0-5-5-16,-2-1 13 16,1-4-11-16,-2-2 7 15,-1-4-9-15,2-3 1 16,-2-1 0-16,0-5 0 16,0 0 0-16,0-5-1 15,0 0 3-15,0-1-1 16,0-2-2-16,0-3 0 15,0 0-5-15,0 2 8 0,0-2-3 16,0 0 6-16,0 0-6 16,0 0 4-16,0 0 2 15,0 0 1-15,0 0-2 16,0 0-4-16,0 0 5 16,0 0-4-16,0 0-1 15,0 0 2-15,0 0-3 16,0 0 4-16,0 0-4 15,0 0 0-15,1 0-5 16,9 0 5-16,7 0 1 16,10 0 2-16,4 0-3 15,3 0 0-15,5 0 0 16,3 0 0-16,1 4 3 0,3-3-6 16,1 2 3-1,-1 4 0-15,0-7 0 0,2 3 0 16,4 0-1-16,4 0-3 15,10 0 8-15,6 1-7 16,5-1 9-16,6-3-11 16,3 1 5-16,2 1 0 15,2 1 3-15,-4 1 1 16,-3-4-4-16,0 4 0 16,0-1 0-16,-1 0-3 15,-1-2 3-15,-4 0-1 16,-4-1 0-16,2 0 2 0,-2 0 0 15,3 0-1 1,-6 0 1-16,-4 0-3 0,-5 0 2 16,-7 0 0-16,-8 0 1 15,-9 0 0-15,-12 0-1 16,-9 0 0-16,-9 0 0 16,-3 0 0-16,-4 0 0 15,0 0-18-15,0 0 7 16,0 0-22-16,0-7-29 15,-8-7-81-15,-12-4-110 16,-9-4-52-16</inkml:trace>
  <inkml:trace contextRef="#ctx0" brushRef="#br0" timeOffset="35154.83">18693 16273 299 0,'0'0'96'16,"0"0"-91"-16,0 0-3 15,0 0-4-15,0 0 2 0,0 0 0 16,0 0 0 0,3-26 15-16,-3 23 13 0,0 2 9 15,0 1-9-15,0 0 0 16,0 0 1-16,0 0-29 15,0 0 0-15,0 0 3 16,0-2-2-16,1 2-1 16,-1 0 1-16,0 0 18 15,2 0-12-15,-2 0-7 16,0 0 3-16,2 0-2 16,3 0-1-16,1 0 8 15,3 9 4-15,0 0 3 0,4 2-15 16,1 2 4-1,2 1 26-15,3 1-11 0,3 2-6 16,6-1 16-16,6 0-9 16,11 6 15-16,1-3-20 15,6 5-7-15,0 0 27 16,-3 0-26-16,-5 0-1 16,-4 2-7-16,-4 1 1 15,-1 0-4-15,0-1-2 16,-2 1 4-16,-2-2 5 15,-2-1 2-15,-1 0 1 16,-1-2 3-16,0 1-8 16,1-1 4-16,2 1-2 15,1-1 21-15,2 0-3 0,0 1-2 16,0-5-11-16,-5 3-3 16,2-1-2-1,-4-1 18-15,3 3-15 0,-3-5-8 16,0 3 13-16,0-3-7 15,-2-3-1-15,-2 0-4 16,-1 0 2-16,0 2 1 16,-5-2-3-16,3 2-1 15,1-4 6-15,-4 1-4 16,5-1-3-16,-4 0 1 16,0-1 0-16,4 0 3 15,-1 2-3-15,5-2 0 16,2 3 2-16,0 1 2 0,-1-1 2 15,3 0-6 1,-2 0-3-16,-3 0 3 0,0-3 0 16,-2 0 0-16,0 0 3 15,-2 0-3-15,-2-2 0 16,3 2-1-16,-4-1 1 16,4-1 5-16,0 4-5 15,3 2 0-15,0-6 1 16,-1 2-1-16,0-2 0 15,-2 1-2-15,-2-1 2 16,-2 0 2-16,-1 1-2 16,-2-2 0-16,-1-1 1 0,-1 0 0 15,3 0-1 1,-2 1 0-16,2 0 2 16,-1-2-7-16,2 2 8 0,-1 1-3 15,1-6 1-15,1 4 4 16,-2-2-2-16,-2 2-6 15,0 0 7-15,-1-3-5 16,-2 2 1-16,0-1 0 16,-3 1-8-16,-2 0 16 15,4-1-8-15,0 1 0 16,-3 0-1-16,0-2 1 16,1 2-1-16,2-2 4 15,-2 0-5-15,-1 0 7 16,1 0-6-16,-1-1 1 15,-1 3 0-15,-2-2-4 0,0 0 4 16,0-1-2-16,0 0 2 16,0 0 1-16,0 0 8 15,-1 1-9-15,-1 0-3 16,1-4 0-16,1 3 5 16,1 0-2-16,-1 0 0 15,-2-3 0-15,1 0 1 16,0 3-1-16,-2-3 0 15,1 4 5-15,-1-1-5 16,2-3 0-16,-2 0 3 16,0 0-3-16,2 1 5 15,0-1-3-15,0 2-1 16,-2-2 8-16,0 1-9 0,1-1-1 16,-1 0-2-16,0 0 6 15,0 0 3-15,0 0-6 16,0 0-22-16,0 0-34 15,0-14-105-15,-21-15-239 16</inkml:trace>
  <inkml:trace contextRef="#ctx0" brushRef="#br0" timeOffset="45012.988">18017 16841 306 0,'0'0'243'0,"0"0"-243"0,0 0-11 16,0 0-27-16,0 0 32 15,0 0 6-15,0 0-5 16,0 0-52-16,31-22-180 15</inkml:trace>
  <inkml:trace contextRef="#ctx0" brushRef="#br0" timeOffset="45838.598">18056 16723 442 0,'0'0'69'0,"0"0"-60"16,0 0 5-16,0 0 19 16,0 0 15-16,0 0-10 15,0-2-19-15,0 2-17 16,0 0 5-16,0 0-7 16,0 9 0-16,2 8 22 15,6 5-11-15,-3 3 28 16,2 3-17-16,-1 2-13 0,-1-7 1 15,-2 0-9-15,1-1 8 16,-1-3-9-16,-1-5 2 16,2-6 0-16,-4-2-2 15,2-6 0-15,-2 0 6 16,0 0 4-16,0 0 2 16,0-6 8-16,0-11-7 15,0-7 0-15,0-2-13 16,-8-2 0-16,-1 3 9 15,3-1-8-15,-1 2 4 16,1 4-5-16,3 1 0 16,-3 3-3-16,3 6 3 0,2 0 0 15,-1 7 21 1,2 2-7-16,0 1-7 0,0 0-7 16,0 0-8-16,0 0 5 15,0 4-17-15,0 16 8 16,0 9 11-16,4 5 2 15,2 3 15-15,-1-4-16 16,1-4 0-16,0 0 7 16,1-5-7-16,2 3-5 15,2 1 1-15,5-1-58 16,3-1-68-16,5-6-34 16</inkml:trace>
  <inkml:trace contextRef="#ctx0" brushRef="#br0" timeOffset="46993.355">19623 17773 540 0,'0'0'39'0,"0"0"-31"16,0 0-8-16,0 0 2 15,0 0 23-15,0 0-8 16,-44 56 7-16,41-39 8 16,0 2-7-16,1-1 0 15,2-4 1-15,0-3-24 16,0-3-2-16,0-3 2 15,0-1-2-15,0-4 2 16,0 0 0-16,0 0 16 0,0 0-16 16,0 0 1-1,0-10 20-15,0-8-20 0,0-1-3 16,0 2-6-16,0 5 6 16,0 3 17-16,2 5 5 15,-1 1-1-15,-1 3 14 16,0 0-32-16,0 0-3 15,0 0 0-15,0 0-6 16,0 7 1-16,2 9 4 16,4 2 1-16,-3-2 10 15,-2-1-10-15,2-4-2 16,0-2-7-16,0 2-22 16,3-8-45-16,3 0 6 15,4-3-49-15,1 0-58 16</inkml:trace>
  <inkml:trace contextRef="#ctx0" brushRef="#br0" timeOffset="47751.383">20114 16283 452 0,'0'0'50'0,"0"0"-50"16,0 0 9-16,0 0 40 15,0 0-19-15,-45 82 29 16,34-64-30-16,5-1-26 16,-2 2 19-16,3-5-19 15,-2-2 6-15,3-2 13 16,4-6-17-16,-2-1 15 15,2-3-20-15,0 0 5 16,0 0-3-16,0 0 4 16,0 0 3-16,0 0 29 15,0 0-9-15,0 0 6 0,0-12-15 16,0-2-17-16,0-6-5 16,0 6 7-16,0 0-5 15,0 9 8-15,0 2 18 16,0 3-15-16,0 0-11 15,0 0-12-15,0 0 10 16,0 0-15-16,0 6 10 16,-4 13 7-16,-1 9-9 15,-3 1 9-15,2 0 0 16,1-5 7-16,4-2-9 16,-1-3 2-16,2-2-19 15,0 0-65-15,0-4-21 16,0-4-74-16</inkml:trace>
  <inkml:trace contextRef="#ctx0" brushRef="#br0" timeOffset="49656.93">18857 15998 468 0,'0'0'70'16,"0"0"-56"-16,0 0 27 0,0 0 7 15,0 0-9-15,0 0-15 16,0 0-22-16,0-6-2 16,0 6 19-16,0 0-17 15,0 0 3-15,0 0 8 16,0 0-10-16,0 0 13 15,0 0-16-15,0 0 16 16,0 0-4-16,0 0-9 16,0 0-3-16,0 0 0 15,0 0 1-15,0 0-1 16,0 0 0-16,0 0 0 16,0 0-9-16,0 0 1 15,0 0-10-15,0 0-12 0,0 0-24 16,0 0-9-1,0 6-49-15,-7 8 69 0,-9 1-143 16</inkml:trace>
  <inkml:trace contextRef="#ctx0" brushRef="#br0" timeOffset="50810.98">18266 16645 356 0,'0'0'0'16,"0"0"-111"-16,0 0 11 15</inkml:trace>
  <inkml:trace contextRef="#ctx0" brushRef="#br0" timeOffset="50998.844">18266 16645 211 0,'101'98'0'0,"-106"-88"-79"16</inkml:trace>
  <inkml:trace contextRef="#ctx0" brushRef="#br0" timeOffset="52454.196">18254 16977 334 0,'0'0'95'0,"0"0"-85"15,0 0 13-15,0 0-2 16,0 0 9-16,0 0 5 16,-25 0-23-16,18 0 5 15,-1 1 6-15,-1 5-20 16,-1 0 4-16,-4 3-4 15,-1 3 4-15,-1-1 8 16,2 0-13-16,-1 4 6 16,4-1 5-16,0 3-11 0,-1 3 3 15,3 4-5-15,0-2 0 16,0 1 4-16,3 4 2 16,3 0 3-16,2 3 3 15,1 1-8-15,0 0 6 16,0 0-3-16,1 3-6 15,8-2 14-15,2 1-2 16,2-2-3-16,2-3-1 16,0 1-6-16,2 0 6 15,3-3 1-15,3 1-2 16,1-4 0-16,2 0 1 16,4-2 1-16,5-1 2 15,3-1 0-15,7 1 6 16,0-6-18-16,4 1 0 15,2-1 14-15,3 0-12 0,-4-1 1 16,-3-7 6 0,-4 0-5-16,-6-1-1 0,-2-2 3 15,-1-1-6-15,-4-1 3 16,-1 1-3-16,-3-2-2 16,-4 0 2-16,3 0 1 15,-4 0 2-15,3-5-3 16,0-1 0-16,-2 1-3 15,1 1 12-15,-2 0-9 16,-1 3 2-16,-3-2-2 16,-1 3-9-16,-8 0 9 15,-5 0-2-15,-2 0-7 0,-1 0 7 16,0 0-10-16,0 0 10 16,0 0-7-16,0 0 9 15,-7 0-7-15,-8 0 7 16,-7 3 5-16,1 3 1 15,-5 2-6-15,-2 0 0 16,-3-1 0-16,-5 0 1 16,1-3-1-16,0 1 1 15,-4-4-1-15,-3-1 2 16,-1 0 1-16,-6 0-4 16,-5-7 1-16,3-6-9 15,-3-3 6-15,5 3 6 16,6-1-6-16,3-2-2 15,3-1 5-15,4 0-6 0,3-2-10 16,2-1 7-16,5 0-21 16,-1-6-6-16,3 4 24 15,5-2-7-15,3-1 8 16,1 2 9-16,7 0 0 16,-1 1 2-16,5 1 0 15,1-1 8-15,0 1-21 16,0 0 13-16,0 3-4 15,7 5 0-15,-3 4 8 16,1 4-8-16,-2 2-4 16,-1 1-38-16,2 1-6 15,1-2-3-15,2 0-52 0,-2 0-123 16</inkml:trace>
  <inkml:trace contextRef="#ctx0" brushRef="#br0" timeOffset="54150.078">19773 16263 512 0,'0'0'55'0,"0"0"-53"15,-118 3 3-15,85 7 9 16,8 4 34-16,4 6-46 16,9 5 6-16,4 9 16 15,5 5-16-15,3 3 17 16,4 2-20-16,22-1 6 16,11 1-11-16,10-5 3 15,13-3-7-15,14-5-6 16,2-5-20-16,8-8-46 15,-7-6-76-15,-8-11-280 0</inkml:trace>
  <inkml:trace contextRef="#ctx0" brushRef="#br0" timeOffset="54523.648">20429 16215 536 0,'0'0'2'16,"0"0"6"-16,0 0-8 15,0 0 5-15,55 102 40 16,-37-61 4-16,-3 3-29 16,-2 2 0-16,-8 1 14 15,-5 5-26-15,-9 2 10 16,-27 6-2-16,-15 0-8 16,-16 0 2-16,-19-6 0 15,-11-3-5-15,-4-8-10 16,-3-4-13-16,0-1-14 0,1-5-27 15,-7-7-108 1</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0:56.212"/>
    </inkml:context>
    <inkml:brush xml:id="br0">
      <inkml:brushProperty name="width" value="0.05292" units="cm"/>
      <inkml:brushProperty name="height" value="0.05292" units="cm"/>
      <inkml:brushProperty name="color" value="#FF0000"/>
    </inkml:brush>
  </inkml:definitions>
  <inkml:trace contextRef="#ctx0" brushRef="#br0">3584 9825 319 0,'0'0'34'16,"0"0"4"-16,0 0-29 15,0 0 11-15,0 0-8 16,0 0-5-16,0 0 17 16,-38-14-22-16,29 7-2 15,1 2 23-15,2 0-12 16,1 0-2-16,1 5 1 16,0-3 1-16,1 3-9 0,0-1-2 15,3 1 0 1,-2 0 5-16,2 0-5 0,-1 0-23 15,1 0-12-15,0 0 12 16,-2 0 20-16,-1 0-14 16,0 0-39-16,1 0 56 15,0-2 16-15,2 2 21 16,-1 0 9-16,1 0-17 16,0 0 25-16,0 0-32 15,0 0 2-15,0 0 11 16,0 0-18-16,0 0 20 15,0 0-29-15,0-1-3 16,0 1 1-16,0-2-6 16,8 1 0-16,19-2 16 15,14-1-8-15,20 1 29 0,15-4-15 16,12 2-3-16,8-3 10 16,5-1-22-16,-6-2-7 15,-1-3 0-15,-4 0 8 16,-5 0-8-16,-9 0 0 15,-9 2 4-15,-5 4-4 16,-14 1 0-16,-9 2-2 16,-10 3-8-16,-13 2 19 15,-9 0-10-15,-5 0 1 16,-2 0 0-16,0 0 0 16,0 0 3-16,0 0-3 15,0 0 0-15,0 0-10 0,0 0-16 16,0 0-9-16,1 0-32 15,7 0 11-15,8 0-11 16,8 5-27-16,-3 2-64 16</inkml:trace>
  <inkml:trace contextRef="#ctx0" brushRef="#br0" timeOffset="3053.687">3073 1623 110 0,'0'0'43'16,"0"0"-20"-16,0 0-10 0,0 0 2 15,0 0 1 1,0 0-16-16,0 0 21 0,-21-63-8 15,21 55 13-15,-3-1-19 16,3 3 36-16,0-3-37 16,0 4 18-16,0 0-12 15,0 2 0-15,0 2 31 16,0-2-34-16,0-2 10 16,0 0 9-16,0-4-26 15,0-2 5-15,0 0-6 16,0 1 0-16,3 3 20 15,-1 0-20-15,-1 3 4 16,1 0 16-16,-2 0-10 16,0 1 8-16,0 1-14 15,0 1 0-15,0 1 7 0,0 0-9 16,0 0-3-16,0 0-7 16,0 0 5-16,4 6 0 15,5 8-1-15,3 3-8 16,4 10 11-16,2 1 0 15,-2 5 1-15,-2 7-6 16,-1 2 10-16,-2 5 2 16,-2 0 1-16,1-1 3 15,4 0 19-15,1 0-27 16,0-1-1-16,7-4 6 16,-4-4 0-16,-2-1-8 15,2-3 0-15,-3-8 6 0,-4-3-6 16,0-9 1-16,-6-3-1 15,-4-4 0-15,1-3 5 16,-2-3-4-16,1 0-1 16,1 0 3-16,-1 0-11 15,1 0 8-15,1 0-23 16,-3 0-12-16,0 0-85 16,0 0-74-16</inkml:trace>
  <inkml:trace contextRef="#ctx0" brushRef="#br0" timeOffset="3827.199">4803 1760 220 0,'0'0'13'15,"0"0"11"-15,0 0-23 0,-28-84 59 16,15 68-21-16,2 1-22 16,-1 2 19-16,2 1-18 15,0-1-7-15,3 4-8 16,-2 1 8-16,4 4 28 15,3 2-17-15,-1 2-2 16,3 0-12-16,-2 0-8 16,2 12-17-16,0 16 7 15,0 11-2-15,0 7 10 16,0 3 2-16,0 1 0 16,2-3 10-16,2-1-6 15,2-5 6-15,0-2-3 0,2-3-4 16,-2-2 25-1,0-3-28-15,2-1 4 0,-2-4 10 16,-1-4-5-16,-2-3-7 16,3-4-4-16,-1-4 4 15,-1-1 10-15,3-3-12 16,-1 1-12-16,0-3 8 16,2 1-92-16,2-5 31 15,5-1-5-15,3-5-114 16</inkml:trace>
  <inkml:trace contextRef="#ctx0" brushRef="#br0" timeOffset="4363.788">5437 1545 49 0,'0'0'193'0,"0"0"-169"16,0 0 60-16,0 0-53 15,0 0 1-15,0 0-32 16,-13-25-22-16,10 43 22 16,3 11-4-16,0 5 8 15,0 7 34-15,0 5-13 16,-2 2 0-16,2 4-15 15,0 0 35-15,0 2-24 16,0-1 12-16,0 3-24 0,0 3 15 16,2 0-21-1,2-3 16-15,-1-3-4 0,0-9-14 16,-1-5-1-16,2-8 6 16,1-8 9-16,2-4-25 15,2-3 10-15,3-4-3 16,0 0 1-16,10-4-40 15,8-7-6-15,7-1-25 16,4-12-52-16</inkml:trace>
  <inkml:trace contextRef="#ctx0" brushRef="#br0" timeOffset="5166.059">15228 1663 128 0,'0'0'54'0,"0"0"-54"0,85 0 5 15,-73 6-25-15,-3 1 20 16,-6-3 0-16,-3 1 7 15,0 0-7-15,3 0 11 16,1 0-20-16,2 2 21 16,3 0-21-16,3 0 11 15,5 2-2-15,5-1 0 16,9-2-40-16,7-4-72 16</inkml:trace>
  <inkml:trace contextRef="#ctx0" brushRef="#br0" timeOffset="5953.945">16528 1835 63 0,'0'0'199'16,"0"0"-181"-16,0 0 6 15,0 0-17-15,0 0-7 16,0 0 16-16,-4-58-16 16,4 46 18-16,0 0-6 0,0 2 1 15,-2-2-1-15,-2 0-12 16,0 0 0-16,1 1 12 15,-2-2-9-15,1 1 15 16,-1-1 0-16,3-3-16 16,2 0 22-16,0-2-14 15,0 1 1-15,0 3 30 16,0 1-38-16,2 1 22 16,-2 3-2-16,0 5-18 15,0 2 41-15,0 2-44 16,0 0 5-16,0 0-7 15,0 0-11-15,0 14-6 16,0 16 1-16,0 19 16 16,-12 14 0-16,-9 13 4 15,-4 10 5-15,-6 7 12 0,-3 2-4 16,6 2 10 0,5 0-16-16,4-6-4 0,5-8 32 15,3-10-37-15,5-10 20 16,2-11-16-16,1-8 10 15,0-7-12-15,0-11-1 16,-1-6-3-16,2-6 15 16,0-5-13-16,2-6-2 15,0-3 0-15,0 0 8 16,0 0-4-16,0 0-4 16,0 0-7-16,0 0 7 15,0-5-74-15,2-7-83 0,1-2-167 16</inkml:trace>
  <inkml:trace contextRef="#ctx0" brushRef="#br0" timeOffset="9209.562">9510 8908 277 0,'17'81'4'0,"8"-2"-4"15,5-4 0-15,-1-10-11 16,-7-9-62-16</inkml:trace>
  <inkml:trace contextRef="#ctx0" brushRef="#br0" timeOffset="12568.849">12522 8328 236 0,'0'0'0'0</inkml:trace>
  <inkml:trace contextRef="#ctx0" brushRef="#br0" timeOffset="19003.656">7000 10867 185 0,'0'0'0'16,"0"0"0"-16,0 0 52 16,0 0-48-16,0 0 0 15,-94-18 13-15,74 18-2 16,-2 0-3-16,-1 0-7 16,-1 0 13-16,3 0 7 15,6 0-6-15,0-2 34 0,6-1-49 16,3 1 13-16,2-1 26 15,-1 3-13-15,5 0-4 16,0 0 5-16,0 0-23 16,0 0 9-16,0 0-15 15,0 0 4-15,0 0-2 16,0 0-4-16,5 5 0 16,14 9 14-16,10 1 3 15,6 3-6-15,8-3 19 16,5-2-22-16,3-4 39 15,3 2-47-15,-2-6 0 16,-2-2 21-16,0-2-21 0,-1-1 0 16,-10 0-4-1,-8 0 11-15,-7 0 5 0,-9 0-12 16,-6 0 4-16,-3 0-4 16,-5 0 5-16,-1 0-5 15,0 0 16-15,0 0 0 16,0 0-8-16,0-1-8 15,0-2-9-15,0-2-24 16,5-4-102-16,7 1 5 16,10-5-30-16</inkml:trace>
  <inkml:trace contextRef="#ctx0" brushRef="#br0" timeOffset="25842.202">8455 7249 30 0,'0'0'33'0,"-123"-8"-33"15</inkml:trace>
  <inkml:trace contextRef="#ctx0" brushRef="#br0" timeOffset="28116.864">19898 8618 320 0,'0'0'7'0,"0"0"10"16,0 0-17-16,0 0-16 16,0 0 12-16,0 0 5 15,-21-29-19-15,24 24 28 16,5-3-28-16,2 0 18 15,-4-3-29-15,-3 2 27 16,-3-5-118-16</inkml:trace>
  <inkml:trace contextRef="#ctx0" brushRef="#br0" timeOffset="28915.213">19810 8314 225 0,'0'0'76'15,"0"0"19"-15,0 0-94 16,0 0 47-16,0 0 15 16,0 0-1-16,0 0-46 15,0-35-12-15,0 30 57 16,0 1-31-16,0 0 10 15,2 0-40-15,-1 2 8 16,-1 2 12-16,0 0-20 16,2 0 0-16,-2 0-8 15,1 0 8-15,5 0-3 16,6 0-3-16,4 3 6 0,5 8 4 16,1 1-4-16,1 3 0 15,-4 4-12-15,-1 2 17 16,0 3-5-16,-2 3 0 15,-2 3 1-15,-1-1-6 16,-2 2 5-16,-4-2 0 16,2 3-2-16,-3-1 8 15,-4 1-4-15,1 2-2 16,-2 0 0-16,-1 2 0 16,3-2 0-16,-3 4 2 15,2-2 9-15,-2 3-8 16,0-2 19-16,0 1-22 0,0 0 11 15,0-1 9 1,0 1-20-16,0-1 4 0,0 5 11 16,-5-1-9-16,-5 0 2 15,-2 2-8-15,0-2 0 16,0 0 0-16,-2-2 0 16,2-1 0-16,-1-4 7 15,3-4-4-15,-1-3-1 16,-1-4-2-16,3-3 1 15,-1-1 1-15,-3 1-2 16,-4-1 2-16,-5 5-6 16,-8 3 4-16,-8 4-51 15,-6 1-38-15,-3 3-52 16,1-4 75-16,4-5-140 16</inkml:trace>
  <inkml:trace contextRef="#ctx0" brushRef="#br0" timeOffset="31426.712">6405 8622 358 0,'0'0'50'0,"0"0"-48"15,0 0 44-15,0 0-43 16,0 0 30-16,0 0-11 16,0 0-12-16,-27-33 12 15,23 29-22-15,-2 3 0 16,3-1 14-16,3 1-7 0,-3 1 0 15,3 0-7-15,0 0 0 16,0 0 7-16,-2 0-7 16,2 0-9-16,-1 0 9 15,-3 0 5-15,2 0 4 16,-3 0-9-16,0 0 1 16,-1 0-12-16,4 0 11 15,-4 0 0-15,-5 0-1 16,-3 0 8-16,2 4-10 15,0-1 3-15,6-1 0 16,-3 1-6-16,3 2 6 16,-3-2 0-16,2-1 2 0,-1 2 4 15,3-1-7-15,0-1 1 16,0 1 0-16,2 0-4 16,-1-1 4-16,-2 4 0 15,-2-2-3-15,-2 3 3 16,1 2 0-16,0-1 0 15,-3 1 4-15,5 1-15 16,-4-4 11-16,5 1 0 16,-1 0-3-16,1-1 16 15,3 0-10-15,-2 1-3 16,2-1 0-16,-1 0-14 16,-2 3 21-16,-1-1-7 15,3 0 0-15,0 0-6 16,-1 0 6-16,1-1 0 0,1 3 3 15,-1-4-9-15,-2 5 6 16,4-3 0-16,-2 1 9 16,0 0-9-16,0-1 2 15,1 1-7-15,0-4 23 16,0 3-31-16,0 0 13 16,-1 1 0-16,2 0 0 15,-1 0 3-15,0-1-4 16,1 0 1-16,1 0-13 15,1-2 13-15,0 4-5 16,-3-3 5-16,2 5 1 16,-1-2 3-16,-1-2-4 15,2 3 0-15,-3 0 4 0,-1 0-4 16,2 0 0-16,0-1 0 16,1 0 5-16,0 1-2 15,0 0-3-15,-1 1 0 16,0 2 0-16,1-1 8 15,-2 1-8-15,3-2 0 16,1-1 3-16,-2 4 3 16,2-2-6-16,-1 4 0 15,1 0 0-15,0 2-6 16,0 3 6-16,0-2 0 16,0 3 8-16,0-2-2 15,0 0-4-15,0 1-2 16,0-1 0-16,0 0 4 0,0 0-3 15,0-1-1-15,0 0 1 16,0-4 13-16,0 0-18 16,0-4 4-16,1 0 0 15,2 2 0-15,1-1 0 16,1-1 0-16,-2 1-3 16,1 1 16-16,1-4-19 15,-2 3 6-15,2 1 0 16,0-1-2-16,0 0 2 15,0 1 0-15,2 1-4 16,-1-1 16-16,1-2-12 16,2 2 0-16,-1-3 1 0,1 0 0 15,-1-1-1-15,3-2 0 16,-2 2-13-16,3-1 28 16,-3-4-15-16,1 1 0 15,-1-3 11-15,2 0-15 16,-1-1 6-16,0 0-2 15,-1-2 8-15,2 0 7 16,4 0-8-16,3 0-7 16,9-4 8-16,11-6-21 15,9-5-3-15,9-1 3 16,5-3-42-16,4-2-103 16,3-2-12-16</inkml:trace>
  <inkml:trace contextRef="#ctx0" brushRef="#br0" timeOffset="33857.513">11669 12061 119 0,'0'0'6'0,"0"0"33"16,0 0-31-16,0 0-7 0,-84 11 11 15,61-7-18-15,-4 2 13 16,0-1-13-16,-7 2 17 16,-2 0-20-16,-3-1 9 15,-3 1-25-15,2 0 25 16,6-2 3-16,2 0-3 15,2 1-6-15,2 3-100 16</inkml:trace>
  <inkml:trace contextRef="#ctx0" brushRef="#br0" timeOffset="40191.832">19828 12082 32 0,'0'0'299'0,"0"0"-297"16,0 0 42-16,0 0-44 15,0 0 0-15,0 0 47 16,0 0-31-16,15-17 18 15,-15 17-12-15,0 0-7 16,0 0 15-16,1 0-30 16,-1 0 0-16,0 0 11 15,0 0-11-15,0 0 17 16,0 0-17-16,0 0 3 0,0 0 8 16,0 0-11-16,0 0 0 15,0 0 9-15,0 0-4 16,0 0-6-16,0 0 1 15,0 0 0-15,0 0 4 16,0 0-4-16,0 0 7 16,0 0-10-16,0 0 9 15,0 0-8-15,0 0 2 16,0 0 0-16,0 0-2 16,0 0 2-16,0 0 0 15,0 0 3-15,0 0 8 16,0 0 12-16,0 0-23 15,0 0 0-15,0 0 1 16,0 0-1-16,0 0 0 16,0 0 12-16,0 0-11 0,0 0 1 15,0 0 12-15,0 0-9 16,0 0 17-16,0 0-22 16,0 0 0-16,0 0 2 15,0 0 8-15,0 0-4 16,0 0-6-16,0 0-6 15,0 0 6-15,0 0 0 16,0 0 3-16,0 0-17 16,0 0 32-16,0 0-22 15,0 0 4-15,0 0-6 16,3 0 5-16,6 1 1 16,5 4 0-16,9-1 9 0,6-1-7 15,5 1 10-15,3-1-12 16,4-1 1-16,9 1 6 15,9 0 1-15,5 0-8 16,5 1 5-16,-1-2-4 16,-7 1-2-16,-3-3-1 15,-4 2 2-15,1-2-4 16,2 0 4-16,-1 0 0 16,0 0 14-16,-1 0-13 15,-1 0 2-15,-4 0-3 16,-1 0 8-16,-6 0-7 15,-3 0-1-15,-2 0 0 16,-5 0 15-16,-3 0-6 16,-3 0-5-16,-5 0-4 15,-1 0 3-15,1 0-2 0,-2 0 6 16,2 0-7-16,1 0 2 16,-4 0 5-16,0 0-9 15,1 0 2-15,-8 0 0 16,1 0-2-16,-5 0 2 15,-5 0 0-15,0 0-12 16,-3 0 25-16,0 0-13 16,0 0 0-16,0 0 0 15,0 0 2-15,0 0-2 16,0 0 0-16,0 0 16 0,0 0-13 16,0 0-2-1,0 0-1-15,0 0 0 0,0 0-2 16,0 0 2-16,1 0 0 15,-1 0-9-15,0 0 19 16,0 0-25-16,2 0 11 16,2 0 3-16,2 2-17 15,1-1 2-15,0 1-17 16,-2 0-8-16,2 1-29 16,1-2-2-16,-3-1-81 15,-4 0-209-15</inkml:trace>
  <inkml:trace contextRef="#ctx0" brushRef="#br0" timeOffset="42792.662">12213 10062 260 0,'0'0'22'0,"0"0"64"16,0 0-82-16,0 0 41 15,0 0-13-15,0 0-32 16,0 0 9-16,-61-19 2 15,57 16-4-15,-2 1-3 16,4 2 9-16,1 0 3 0,-1 0-14 16,-2 0-2-1,-4 0 0-15,-2 0-52 0,-2 0 45 16,1 0 3-16,1 5-1 16,-5 2-8-16,-6 0 25 15,-1 5-12-15,1-5 6 16,5-4-1-16,8 2-2 15,-1-3-3-15,-4 1 0 16,2 3 6-16,1 0-6 16,3-1 0-16,2-1 0 15,2 4-3-15,-1 3-2 16,0 2 10-16,-2-1-5 0,2 2 0 16,-3 0-7-1,2 3 7-15,1 3-2 0,2 1 10 16,1 4-14-16,1-2 6 15,0 0 0-15,0 1 2 16,0-4 3-16,0-3-5 16,0-3 0-16,7 3 0 15,8-2 9-15,5 3-5 16,6 2 2-16,7 0 47 16,3 4-46-16,4-2-7 15,1-2 0-15,3-4 6 16,1-2-4-16,2-4-2 15,0-2 0-15,-3-4 2 16,-2-4 8-16,-1 0-8 16,-7 0-2-16,-4-12 9 0,-3-2-9 15,-8-1 0-15,-5-3 0 16,-3-3 0-16,-6-6 10 16,-5-1-9-16,0-3 7 15,-3-1-4-15,-10-3 12 16,-5-1-16-16,-3 1 0 15,0 1-4-15,-2 0 13 16,-1 7-11-16,-1 3 2 16,2 4 0-16,1 4-4 15,-1 4 11-15,-1 4-7 16,-1 2 0-16,-2 3-22 16,-2 3 7-16,-2 0 13 0,-3 0-59 15,-1 0 61-15,2 4 0 16,4 4-5-16,3 0-5 15,3 5 13-15,-2-1-6 16,2 5-21-16,-2 3 21 16,4 2-9-16,2 1 5 15,3 5-23-15,6 2 9 16,1 1-58-16,1-3-60 16</inkml:trace>
  <inkml:trace contextRef="#ctx0" brushRef="#br0" timeOffset="55928.373">18532 13152 159 0,'0'0'65'0,"0"0"-18"0,0 0-14 15,0 0 2 1,0 0 3-16,0 0-27 0,0 0 10 15,0 0 2-15,-5-2-14 16,5 2 26-16,-1 0-16 16,1 0-18-16,0 0 32 15,0 0-20-15,0 0 3 16,0 0-14-16,0 0 21 16,0 0-33-16,0 0 10 15,0 0 0-15,0 0 1 16,0 0 0-16,0 0-1 15,0 0 0-15,0 0 2 16,0 0 7-16,0 0-9 16,0 0 0-16,0 0 14 15,0 0-7-15,0 0-7 0,0 0 6 16,0 0-6-16,0 0 11 16,0 0 6-16,-3 0-10 15,3 0 17-15,0 0 3 16,0 0-7-16,0 0-14 15,0 0-5-15,0 0 10 16,0 0-10-16,0 0-1 16,0 0 0-16,0 0 3 15,0 0-14-15,21 0 6 16,10 2 5-16,15 5 8 16,5-1-8-16,0-2-3 15,2 1 0-15,2-3 6 0,-1 1 3 16,-1-3-6-16,-3 0 8 15,-8 2-25-15,-4-1 17 16,-9 1 0-16,-6-1-2 16,-6-1 10-16,-5 2-11 15,1-2 3-15,0 0 0 16,-3 0-3-16,-1 0 3 16,-2 0 0-16,-1 0 2 15,-1 0 1-15,-2 0-2 16,1 0-1-16,-1 0 0 15,-1 0-4-15,-2 0 4 16,0 0 0-16,0 0 1 16,0 0 3-16,1 0-7 15,1 0 3-15,2 0-41 16,2 0 16-16,2 0-53 0,3 2-90 16,-3-2-47-16</inkml:trace>
  <inkml:trace contextRef="#ctx0" brushRef="#br0" timeOffset="57451.35">19065 13223 448 0,'0'0'28'0,"0"0"16"15,0 0-42-15,0 0-4 16,0 0 13-16,0 0 0 0,6 2 0 16,5-2-11-1,7 0 23-15,10 0-23 0,6 0 16 16,8 0-16-16,6 0 7 15,5 0-2-15,3 0-1 16,5 0-4-16,2 0 20 16,-2 0-14-16,0 1-5 15,-4 5-1-15,-2-2 7 16,-3 3-11-16,-6-1 4 16,-5-1 0-16,-7 1-1 15,-9-3 5-15,-10 0-8 16,-7-1 1-16,-5 1 3 15,-3-1-2-15,0-1 16 16,0 0-11-16,0-1 34 16,0 2-19-16,0-2-15 15,0 0-3-15,0 1 0 16,0-1-17-16,0 0 2 0,0 2-53 16,0 5-33-16,0 1 32 15,0-1-47-15,0-2-205 16</inkml:trace>
  <inkml:trace contextRef="#ctx0" brushRef="#br0" timeOffset="61809.408">2178 14408 232 0,'0'0'25'16,"0"0"-6"-16,0 0-18 16,0 0 18-16,0 0 59 0,0 0-29 15,-15-4-24 1,15 3 3-16,0 1-19 0,0-2 47 15,0-1-52-15,-2 1 10 16,0-1 22-16,1 1-15 16,1 0 12-16,0 1-15 15,-1 1-3-15,1 0 12 16,0 0-27-16,0 0 0 16,0 0-1-16,0 0 5 15,0 0-5-15,0 0 1 16,0 0 0-16,0 0-17 15,0 3 17-15,9 6 0 16,8 5-1-16,2 0 4 16,5 5-6-16,4 0 2 15,5-2 1-15,1 3 9 0,7 0-9 16,0-3 0-16,6-2-6 16,5-2 13-16,-6-2-7 15,-1-3 0-15,-8-4 2 16,-9-3-14-16,-5-1 16 15,-7 0-4-15,-4 0 7 16,-6 0-2-16,-5 0-4 16,1 0-1-16,-2 0 0 15,0 0 23-15,0 0-17 16,0 0-6-16,0 0 11 16,0 0-5-16,0 0-9 15,0 0 3-15,0 0 0 0,0 0 11 16,0 0-11-16,0 0 0 15,0 0-1-15,0 0 7 16,0 0-1-16,0 0-5 16,0 0-5-16,0 0-8 15,0 0-3-15,0 0-36 16,0 0 13-16,3 0-87 16,6 0-24-16,7 0-161 15</inkml:trace>
  <inkml:trace contextRef="#ctx0" brushRef="#br0" timeOffset="63615.344">3901 14557 255 0,'0'0'155'0,"0"0"-129"16,0 0-26-16,0 0-12 15,0 0 9-15,0 0 3 16,0 0 0-16,3 2-19 16,4 1 21-16,2 2-2 15,5 0 0-15,3 1 10 16,6 0 26-16,4 2-21 16,6-2-5-16,5 0 17 0,4-3-20 15,7-2 22 1,2 0-16-16,4-1-1 0,0 0-1 15,2 0-10-15,3 0 3 16,2-8 5-16,-1-2 6 16,3-2-16-16,-4 1 1 15,-3-2 0-15,-8 1 0 16,-4-2 11-16,-8 4-11 16,-4 0 0-16,-6 4 10 15,0 0-15-15,-5 4 5 16,-8-1 0-16,-7 1-7 15,-4 2 7-15,-3 0 0 16,0 0 2-16,0 0 15 16,0 0-23-16,0 0 10 15,0 0-4-15,0 0 10 0,-7 0-6 16,-13 0 9-16,-8 5-13 16,-9 5-11-16,-4 1 10 15,-4-1 1-15,-4 4 0 16,-6 0-14-16,-6 2 6 15,-2-2 8-15,-2 1-8 16,0 1-2-16,0-3 9 16,4-3 1-16,1-1 0 15,8-5 9-15,8-1-3 16,6-2-9-16,11-1 4 16,9 0-1-16,3 0 14 15,8 0-14-15,1 0 0 0,4 0 6 16,1 0-6-1,1 0 0-15,0 0 0 0,0 0 2 16,0 0-5-16,9 0 3 16,16 0-17-16,17-1 17 15,10-2 0-15,10-1 5 16,6-1-12-16,5-3 16 16,5 0-13-16,-1 0 4 15,-2 1 0-15,5-3 9 16,-5 1 4-16,4-4-13 15,-3 1 0-15,1-2 4 16,-5 1-4-16,-5-1 0 16,-13 4 0-16,-5 0-7 15,-10 1 10-15,-5 4-3 16,-10 0 0-16,-8 3 4 0,-8 2-6 16,-5 0 2-16,-3 0 0 15,0 0-1-15,0 0 1 16,0 0 0-16,0 0-14 15,0 0 31-15,0 0-20 16,0 0 3-16,0 0 0 16,3 0-1-16,-3 0 1 15,0 0 0-15,0 0-3 16,0 0-15-16,0 0 12 16,0 0-1-16,0 0-5 15,1 0 1-15,1 0-50 16,4 0 13-16,3 0 32 0,0 0-37 15,0 2 18-15,2 3-51 16,-3 0 4-16</inkml:trace>
  <inkml:trace contextRef="#ctx0" brushRef="#br0" timeOffset="66473.352">7992 14628 222 0,'0'0'0'0,"0"0"0"15,0 0-9 1,0 0 24-16,0 0-26 0,0 0 22 15,-3 1-22-15,3-1 23 16,0 0 2-16,0 0 6 16,0 0 9-16,0 0-19 15,0 0-3-15,0 0 20 16,0 0 6-16,-2 0 11 16,2 0-14-16,-1 0-25 15,1 0 67-15,-3 0-58 16,1 0-7-16,1 0 33 15,1 0-22-15,0 0-2 16,0 0-15-16,0 0 6 0,0 0 0 16,0 0-7-1,0 0 1-15,0 0-11 0,0 1 11 16,9 5-1-16,8 3 0 16,3 0 1-16,6 2-14 15,2 0 19-15,4 1-6 16,5-1 6-16,3 1 0 15,6 0-12-15,1-1 5 16,6 1 1-16,-1-1 14 16,2 0-14-16,-3-1 1 15,-2-1-1-15,-1-2 2 16,-3-4-1-16,1 0-2 16,0-1 5-16,3-2 17 15,1 0-20-15,-3 0-1 0,-2 0 8 16,-9-5-8-16,-6 1 0 15,-8-2-3-15,-1-1 12 16,-2 0-12-16,-1 0 3 16,-2-1 0-16,-1 1 10 15,0 0-5-15,-1 0 9 16,-4 0-14-16,-1-1 7 16,2 1 0-16,-5 0-7 15,0 4 0-15,1-1-2 16,-3 2 9-16,-1 1 1 15,-1-1-8-15,-1 2 0 16,-1-1-2-16,0 1 2 16,2 0 0-16,-2 0-10 15,0 0 21-15,1-2-11 16,2 0 0-16,-1 0-4 0,4 0 4 16,0-1 0-16,-2 1-9 15,1-1 0-15,-2 3-39 16,4-3 2-16,2 1-69 15,-3-2-70-15</inkml:trace>
  <inkml:trace contextRef="#ctx0" brushRef="#br0" timeOffset="70237.725">10420 14608 194 0,'0'0'37'0,"0"0"2"15,0 0 69-15,0 0-85 0,0 0-14 16,0 0 26-16,0 0-17 15,-53 0 24-15,51 0-33 16,2 0 31-16,0 0-4 16,0 0-24-16,0 0 3 15,0 0 11-15,0 0-18 16,0 0 1-16,0 0-6 16,0 0 11-16,0 0-26 15,0 0 12-15,0 0-1 16,3 0-1-16,8 0 3 15,7 5-1-15,4 0 8 16,0 0-2-16,4-3-2 0,-2-2-1 16,1 0-1-16,-3 0 0 15,-1 0 6-15,-3 0-8 16,-6 0 0-16,0 0 13 16,-5 0-14-16,1 0 1 15,-3 0-22-15,5 0 5 16,-1 0-28-16,4 0-16 15,5 0-23-15,3 1-46 16,-1-1-130-16</inkml:trace>
  <inkml:trace contextRef="#ctx0" brushRef="#br0" timeOffset="71347.337">11184 14618 379 0,'0'0'37'0,"0"0"-32"15,0 0 48-15,0 0-36 16,0 0 3-16,0 0 30 16,-28-2-30-16,28 2 3 15,0 0-23-15,0 0 3 16,0 0-16-16,0 0 8 16,4 2 5-16,12 9-4 15,4 3 4-15,5 0 0 0,7 1 1 16,4 1 3-16,7 1 19 15,6-3-23-15,5 1 0 16,2-2 24-16,-2-3-16 16,0-1 14-16,-2-5-22 15,5-4 8-15,-1 0 6 16,2 0-14-16,1-6 0 16,-1-7 10-16,-3 2 0 15,-4-3-9-15,-5 1-1 16,-6-1 0-16,-4 0 2 15,-6 1-2-15,-6 0 0 16,-3 2 7-16,-6-1-2 16,-4 2-10-16,-2 0 4 15,-4 5 1-15,-4 2-1 16,-1 2 1-16,0 1 0 0,0 0 4 16,0 0 0-16,0 0-7 15,0 0 3-15,0 0 0 16,-3 0-3-16,-6 0 3 15,-4 4 0-15,0 3-9 16,-7 4 18-16,-2 2-14 16,-3 2 5-16,-2 2 0 15,-3 0-5-15,-3 0 5 16,-2 0 0-16,-4-1-2 16,-2 1-8-16,-5-1 5 0,0-2 3 15,-6 0 4 1,-2-2-4-16,1-7 2 0,1 0 0 15,2-5-3 1,3 0 3-16,3 0-1 0,6 0-14 16,9-8 30-16,5 0-30 15,6 0 15-15,6 2-32 16,7 2 32-16,4 1-3 16,1 2-1-16,0-2-3 15,0 3 4-15,3-3-15 16,13 0 3-16,7 2 15 15,2 1-1-15,-1 0-6 16,3 0-1-16,-2 0 5 16,0 2 3-16,0 3-2 15,4 0 14-15,2 0-12 0,0-3 15 16,-1 0-13-16,5-2 15 16,1 0-17-16,1 0 7 15,5 0-6-15,5-2-1 16,2-7-54-16,0-4-32 15,-9-3-144-15</inkml:trace>
  <inkml:trace contextRef="#ctx0" brushRef="#br0" timeOffset="79793.371">6602 11704 101 0,'0'0'15'0,"0"0"3"16,0 0-17-16,0 0 11 15,0 0-6-15,0 0 20 16,0 0-13-16,0 0-10 15,43 57 43-15,-43-57 63 16,0 2-44-16,0-1-8 16,0 0-10-16,0 2-26 15,0-3 47-15,0 0-61 16,0 0 1-16,0 0-8 0,0 0-6 16,0 6-1-16,0 5-16 15,6 5 23-15,6 6-10 16,6 4 23-16,2 1-14 15,2-2 1-15,2-1 0 16,1-2-3-16,-1 0 3 16,6-2 0-16,4-1-12 15,5-1 26-15,1-3-16 16,6-2 2-16,1-3 0 16,-1-6 0-16,2 0 0 15,-5-4 3-15,-3 0-4 16,-4 0 14-16,-5 0-14 0,-2-4 1 15,-6-5 0 1,-2-2 3-16,-3 2-3 0,1-8 0 16,-2 0 4-16,-4-2-1 15,-1-1-4-15,-4 1 1 16,2 5 0-16,-5 2 0 16,-4 7 0-16,1 2 0 15,-2 3 0-15,0 0 2 16,0 0-4-16,0 0 2 15,0 0-10-15,0 1-9 16,0 7 19-16,0 3 0 16,0-5 2-16,0 2 5 15,0-2-14-15,-5 1-6 16,-8 2 13-16,-5 2 10 16,-6 0-10-16,-4 3 2 0,-2-4 9 15,-3 1 5-15,-4 2-16 16,-5-4 0-16,0 1 9 15,-1-3-2-15,-3-1-7 16,-1-1 4-16,-5-2-5 16,-1-2 4-16,2-1-3 15,3 0 0-15,2 0 4 16,3 0-6-16,4-1 2 16,7-5 0-16,10 1-5 15,4 1 6-15,9-1-1 16,2 1 0-16,1 0 8 15,2 1-14-15,2-1 6 0,1-1 0 16,1 3-10-16,0 0 25 16,0 2-20-16,0 0 5 15,0 0-26-15,0 0 24 16,10 0-26-16,9 6 20 16,10 7-5-16,4 4 21 15,1 0-10-15,7 2 2 16,0 0 0-16,2-4-5 15,1-2 5-15,3-5 0 16,1-5 19-16,4-3-18 16,1 0-1-16,-3-5 1 15,4-5 10-15,-8-5-9 16,-9 1-2-16,-7 2 0 16,-12-1-3-16,-6 2 14 0,-7-1-11 15,0 3 0-15,-3 0 4 16,-2 2 7-16,0 5-11 15,0 1 0-15,0 1 3 16,0 0 3-16,0 0-12 16,0 0 1-16,0 0-1 15,0 0-14-15,0 0 12 16,0 0-11-16,-3 0 15 16,-8 6 6-16,-4 4-2 15,0-3 0-15,-4 0 4 16,-2 0-8-16,-2-2 4 15,-2 1-9-15,-3-2 9 16,0-3 8-16,-2 1-3 0,-1-2-5 16,-1 0 9-16,-5 0 6 15,0 2-15-15,-2 1 1 16,3 1-11-16,5-1 13 16,3-3-3-16,5 0 5 15,-2 2 13-15,3-2-28 16,-1 0 10-16,7 0 0 15,4 0 6-15,1-2 1 16,4-5-8-16,4 0 1 16,0 2 0-16,3 0-15 15,-2 2 15-15,2 3 0 16,0 0-13-16,0 0 5 16,0 0-16-16,3 0 8 0,14 0 16 15,2 5-5-15,5 6 5 16,0 0-4-16,3-2-4 15,1 1 16-15,0-1-8 16,5-2 0-16,3-2 5 16,4-2-1-16,8-3-4 15,2 0 0-15,5 0-7 16,1 0-19-16,-5-5-62 16</inkml:trace>
  <inkml:trace contextRef="#ctx0" brushRef="#br0" timeOffset="81527.445">8252 12028 264 0,'0'0'5'0,"0"0"1"15,0 0-6-15,0 0-21 16,0 0 4-16,0 0-12 15,0 0 29-15,-91 0 0 16,72 0 0-16,-1 0 2 16,6 0 2-16,-2 0-8 15,1 0-18-15,-1 0-123 16</inkml:trace>
  <inkml:trace contextRef="#ctx0" brushRef="#br0" timeOffset="83139.333">7642 12055 238 0,'0'0'36'0,"0"0"-3"15,0 0 19 1,0 0-29-16,0 0-2 0,0 0-21 16,-5-4 0-16,2 1 23 15,-1 1-19-15,4 1-4 16,0 1 17-16,0-1-11 16,0 1 24-16,0 0-18 15,0 0-7-15,0 0 35 16,0 0-36-16,0 0-4 15,0 0 14-15,0 0-12 16,0 0 1-16,0 0-6 16,0 0 12-16,0 0-12 15,0 0 3-15,0 0 0 16,0 0 0-16,0 0 0 0,0 7 0 16,4 6-6-16,8-1 6 15,4 2 5-15,2 3-5 16,5-2 0-16,2 1-7 15,2 0 10-15,4-2-3 16,1-2 0-16,1 1 8 16,2-2-1-16,-2-1-7 15,7-1 0-15,1-2 5 16,9-2-1-16,7-3 8 16,0-2-3-16,3 0-6 15,-4 0 20-15,-5 0-23 16,-5 0 0-16,-3-2 7 15,-5-5-2-15,-3 3-5 0,-5-2 0 16,-6 2 9-16,-5 0-20 16,-4 0 11-16,-7 2 0 15,4-1-3-15,-9 3 5 16,1-3-2-16,-2 3 0 16,-2 0 3-16,0 0-12 15,0 0 9-15,0 0 0 16,0 0 3-16,0 0 2 15,0 0-3-15,0 0-2 16,-6 0 0-16,-15 0 10 16,-9 9-10-16,-7 2 0 15,-5-3-6-15,-1-1 8 0,-2 1-2 16,-4-2 0 0,1-1 2-16,-1 1-5 0,1-3 3 15,5-2 0-15,1-1 12 16,-1 0-9-16,-1 0-1 15,3 0-2-15,2 0 8 16,8-1-5-16,1-6-3 16,2-3 0-16,2-1-3 15,1 1 3-15,4 0-1 16,0 1-6-16,6 2 14 16,2 1-17-16,4 2 10 15,6 4-9-15,1-2 7 16,2 2 4-16,0 0-4 0,0-1-12 15,0 1 14-15,0 0-18 16,0 0 18-16,0 0 0 16,0 0-1-16,0 0 1 15,0 0-19-15,0 0 0 16,8 6 19-16,4 8-7 16,5 0 7-16,6 3 0 15,1-1 5-15,6-2-3 16,10-1-3-16,1-5 1 15,10-1 0-15,6-1 1 16,-2-5-1-16,3 1 0 16,-1-1-1-16,-6-1 9 0,-2 0-8 15,-6 0 0 1,-5 0 3-16,-5 0-8 0,-5 0 5 16,-6 0 0-16,-4 0 1 15,-8 0 4-15,-4 0-5 16,-3 0 0-16,-3 0 6 15,0 0 24-15,0 0-28 16,0 0 5-16,0 0 20 16,0 0-27-16,0 0 16 15,0 0-16-15,-4 0 0 16,-4-4-7-16,4-2 7 16,-5 2 0-16,2-2-7 15,-1 2 10-15,-5 1-7 16,1 3 4-16,-6-3-25 15,-2 3 14-15,-8 0-1 16,1 0-9-16,-4 0-25 16,0 0-6-16,1 3-39 0,0-3-118 15</inkml:trace>
  <inkml:trace contextRef="#ctx0" brushRef="#br0" timeOffset="86005.39">18948 13240 151 0,'0'0'269'16,"0"0"-269"-16,0 0-29 0,0 0-56 15,0 0 5-15,0 0 80 16,0 0 61-16,-65-61-44 15,51 56 47-15,-1-2-64 16,-2 4-28-16,-2 1-12 16,4-1-68-16</inkml:trace>
  <inkml:trace contextRef="#ctx0" brushRef="#br0" timeOffset="86809.597">18745 13118 230 0,'0'0'55'0,"0"0"12"16,0 0-49-16,0 0 4 16,0 0 13-16,0 0-7 15,31 12 22-15,-11 1-43 16,5 3 8-16,8 1 17 15,3 0-24-15,8 5 14 16,7-3-8-16,4 1-6 16,3-3 9-16,3-8-17 15,2 1 0-15,6-6 2 16,3-4 12-16,3 0-14 16,-4 0 0-16,-7-7 1 15,-6-7 0-15,-9-1-1 0,-5 0 2 16,-9-2-1-16,-3 1 0 15,-7-1 2-15,-1 3-3 16,-6 2 0-16,-5 2-4 16,-6 3 4-16,-2 2 0 15,-1 3 1-15,-4 1 7 16,0 1-16-16,0 0 3 16,0 0 5-16,0 0-9 15,0 0-4-15,-1 0-13 16,-11 5 26-16,-4 5 0 0,-10 4 2 15,-2 0-12 1,-9 2 22-16,-8 1-24 0,-4-1 12 16,-10 1 0-16,-6-2 1 15,-5-1 6-15,-5 1-7 16,1-2-3-16,0-4 3 16,6-2 6-16,1-7 2 15,4 0-7-15,2 0 21 16,9-10-22-16,4-2 12 15,9-3-9-15,12 1 4 16,8 2-7-16,9 2 0 16,5 2-5-16,5 2-12 15,0 1 20-15,0 0-9 16,14 1-12-16,8 2-11 16,5 2 23-16,1 0-2 0,-1 0-12 15,3 4 9-15,-1 8 0 16,-1 2 8-16,2 3-3 15,1-2 12-15,0 2 0 16,3-3-6-16,-3 1-4 16,1-3 2-16,1-3 2 15,1-1 0-15,3-4 0 16,5-3 4-16,4-1-21 16,2 0-33-16,1-3-138 15</inkml:trace>
  <inkml:trace contextRef="#ctx0" brushRef="#br0" timeOffset="135762.29">16430 6 597 0,'0'0'38'16,"-86"0"-11"-16,71 0-12 0,6 0 14 15,3 0-3-15,3 0-12 16,0 0-4-16,-1 0-9 16,3 0-1-16,-2 0 0 15,3 0 0-15,0 0-7 16,0 0 7-16,0 0-1 15,0 0-3-15,0 0-34 16,0 0 2-16,11 0-28 16,-2 0-115-16,-8 0-49 15</inkml:trace>
  <inkml:trace contextRef="#ctx0" brushRef="#br0" timeOffset="139440.05">10994 17095 582 0,'0'0'15'0,"0"0"-15"16,-108 33 0-16,64-9 20 15,-6 10-2-15,-2 7 0 16,-1 4 1-16,1 2-18 16,3 1 14-16,5-2 4 15,12-4-18-15,10 1 0 16,15 0-1-16,7 6 0 16,17 2-7-16,26-1-54 15,12-14-92-15</inkml:trace>
  <inkml:trace contextRef="#ctx0" brushRef="#br0" timeOffset="140639.165">10965 17319 702 0,'0'0'39'0,"0"0"-28"16,0 0 1 0,0 0-3-16,0 0 54 0,100-111-1 15,-41 51-33-15,10-6-7 16,7-1-4-16,-1-2-12 16,1 0 5-16,-14 3-10 15,-12 6 1-15,-19 8 1 16,-13 14-2-16,-11 9 27 15,-7 12-1-15,0 9-4 16,0 7 11-16,-15 1-26 16,-8 1-8-16,-15 29-11 15,-11 20 5-15,-9 15 1 16,0 19 5-16,6 7 0 16,13 0-2-16,15 3 4 0,13-5-5 15,11-5 3-15,0-9-4 16,20-12 4-16,11-17 0 15,11-12 3-15,9-11-2 16,4-15-1-16,3-8-7 16,-9 0 4-16,-4-14-5 15,-15-4 7-15,-15-1 2 16,-12 2 0-16,-3-4 3 16,-15-1-3-16,-20 2-1 15,-10 0 0-15,-6 6-12 16,-3 8 10-16,8 3 2 15,13 3-2-15,14 0-6 16,17 0-4-16,2 3-113 0,24 8-65 16,25-11 3-1,15-5-349-15</inkml:trace>
  <inkml:trace contextRef="#ctx0" brushRef="#br0" timeOffset="140888.245">12130 16798 825 0,'0'0'0'16,"0"0"0"-16,0 0-20 0,0 0 16 16,-97 118 4-16,84-57 7 15,8 5 27-15,5 3-21 16,0 0-8-16,15-2 1 15,6-11 0-15,7-12-12 16,9-18-50-16,7-17-75 16,4-9 38-16,4-20-87 15</inkml:trace>
  <inkml:trace contextRef="#ctx0" brushRef="#br0" timeOffset="141135.302">12468 17006 645 0,'0'0'120'15,"0"0"-42"-15,0 0-62 16,0 0-16-16,0 0 0 0,120-69 0 16,-64 66 15-16,3 3-11 15,-4 0-4-15,-10 16 2 16,-13 11-7-16,-11 7 3 16,-13 3 2-16,-8 6 15 15,-8 1-6-15,-22 1 0 16,-9-1 6-16,-2-7 0 15,2-10-14-15,12-10-1 16,12-11-12-16,10-6-24 16,5-14-105-16,10-15-267 15</inkml:trace>
  <inkml:trace contextRef="#ctx0" brushRef="#br0" timeOffset="141338.159">13059 16934 365 0,'0'0'431'16,"0"0"-394"-16,0 0-37 15,0 0 12-15,0 0-10 16,-88 109 15-16,88-66-8 16,0 3 2-16,9-4-11 15,19-1-1-15,11-15-57 16,6-19-96-16,3-7-70 15</inkml:trace>
  <inkml:trace contextRef="#ctx0" brushRef="#br0" timeOffset="141586.598">13232 16777 645 0,'0'0'120'15,"0"0"-55"-15,0 0-62 16,0 0-3-16,0 0-8 15,0 0 8-15,97 8 2 16,-54 18 2-16,-1 10 9 16,0 3 7-16,-15 5-16 15,-8 4 12-15,-9 0-12 16,-10 3 1-16,-1 0 22 0,-20 1-25 16,-6-3 4-1,0-5-3-15,3-9-3 0,7-10-87 16,4-15-142-16</inkml:trace>
  <inkml:trace contextRef="#ctx0" brushRef="#br0" timeOffset="141817.948">13629 16999 700 0,'0'0'190'0,"0"0"-190"0,0 0-60 15,0 0 60-15,113-12-1 16,-67 12 1-16,8 0 0 16,13 0-7-16,-4 0-105 15,-12 0-153-15</inkml:trace>
  <inkml:trace contextRef="#ctx0" brushRef="#br0" timeOffset="141951.827">13924 17272 456 0,'0'0'271'0,"0"0"-211"16,0 0-55-16,0 0 23 16,0 0 41-16,129 27-52 0,-64-27-17 15,3-5-33-15,0-11-190 16</inkml:trace>
  <inkml:trace contextRef="#ctx0" brushRef="#br0" timeOffset="142427.109">16026 16813 796 0,'0'0'18'0,"0"0"-18"15,119 0-22-15,-61 0-8 16,7 0-63-16,6 0-63 16,1-8-347-16</inkml:trace>
  <inkml:trace contextRef="#ctx0" brushRef="#br0" timeOffset="142607.3">17100 16824 712 0,'0'0'5'0,"0"0"-5"16,107-30-6-16,-56 22 6 15,2 4 0-15,6 1-8 16,2 1 0-16,6-1-38 15,4-2-102-15,7 1-153 16</inkml:trace>
  <inkml:trace contextRef="#ctx0" brushRef="#br0" timeOffset="142741.163">17984 16762 463 0,'0'0'96'0,"0"0"-96"15,0 0 0-15,106-4 11 16,-63-1-8-16,2 1-1 15,9 0-2-15,1 0-5 16,3-1-116-16</inkml:trace>
  <inkml:trace contextRef="#ctx0" brushRef="#br0" timeOffset="142861.045">19309 16772 674 0,'0'0'10'0,"0"0"-10"16,119 0-122-16</inkml:trace>
  <inkml:trace contextRef="#ctx0" brushRef="#br0" timeOffset="143152.588">21734 16796 722 0,'0'0'95'15,"0"0"-44"-15,0 0-28 16,0 0-2-16,0 0-16 16,0 0-5-16,70-8-9 15,-68 3-104-15,4-1-94 16</inkml:trace>
  <inkml:trace contextRef="#ctx0" brushRef="#br0" timeOffset="144532.803">16645 16500 567 0,'0'0'37'0,"0"0"-20"16,0 0-3-16,0 0 35 15,0 0 20-15,0 0-16 16,-2-5-34-16,-12 5-10 15,-13 6-9-15,-10 13 0 16,-6 8 2-16,-6 5 4 0,3 6 0 16,-2 4 10-16,8 5-8 15,5 0 23-15,9 6-15 16,8 3-10-16,12 2 8 16,6 2-13-16,5 0-1 15,18 3 18-15,12 0-6 16,7 2 1-16,7-8-13 15,4-9 1-15,4-10 8 16,4-16-9-16,3-10 0 16,5-9-2-16,6-3-54 15,2-11-48-15,-2-15-48 16,-5-5-97-16</inkml:trace>
  <inkml:trace contextRef="#ctx0" brushRef="#br0" timeOffset="145139.322">17303 16416 635 0,'0'0'54'0,"0"0"-54"16,0 0-2-16,0 0 2 16,0 0 21-16,0 0-18 15,40 17 16-15,-16 3 44 16,1 4-53-16,1 5 12 16,-1 2-7-16,-1 8 18 0,-2 2-18 15,-4 4 18-15,0 5-27 16,-5 0 25-16,-2 3-29 15,-5 1 7-15,-3 6 1 16,-3-2-2-16,0 3 18 16,-6 0-13-16,-11-1-7 15,-1 3 20-15,-3-5-17 16,-2-5-2-16,-4-9 4 16,-1-8-7-16,-2-7 16 15,-3-3-11-15,-1-6-7 16,1-6 5-16,3-4-3 15,5-6 0-15,1-4-8 16,1 0-31-16,2 0-30 0,5-7-104 16,7-12-37-1,8 0-387-15</inkml:trace>
  <inkml:trace contextRef="#ctx0" brushRef="#br0" timeOffset="147548.299">16178 17819 746 0,'0'0'0'0,"0"0"8"0,0 0-6 16,-100-8 13-16,67 16 10 15,-3 9-7-15,-3 10 23 16,-1 7-35-16,5 5 24 16,5 2-23-16,9 5 15 15,9 2 0-15,12 2-17 16,0-1-3-16,4-3-1 15,19-2 3-15,7-6 2 16,7-4-3-16,10-14-2 16,13-8-1-16,7-12-35 15,8-16-28-15,4-17-16 16,-4-14-49-16,-7-5-17 16,-14 5-213-16</inkml:trace>
  <inkml:trace contextRef="#ctx0" brushRef="#br0" timeOffset="148110.697">16387 17723 569 0,'0'0'51'0,"0"0"-9"16,0 0-24-16,0 0 25 15,-91-44 32-15,71 42-27 0,-2 2-41 16,-2 0 13 0,-1 2-7-16,-3 13 9 0,-2 4-22 15,-2 4 0-15,-2 5 9 16,0 5-7-16,-1 5 7 16,4 1-8-16,3 2 1 15,9 3 10-15,3 1 5 16,7-2-17-16,2 0 14 15,6 1 1-15,1-2-13 16,0-2 11-16,8-1-9 16,12 0 3-16,7-5-7 15,4 2 0-15,8-9 10 16,7-8-6-16,9-16 6 16,6-3-10-16,3-22 15 0,4-14-11 15,-6-4-4-15,-3-3-18 16,-15-2 6-16,-11-3-12 15,-18-2 1-15,-15 2-1 16,0-3 0-16,-27 5 8 16,-14 4 12-16,-6 5-6 15,-2 7 5-15,-3 7 5 16,4 7 0-16,6 9-9 16,2 2 17-16,5 5-16 15,7 0-3-15,9 3-5 16,13 9-13-16,6 1-66 15,14 4-8-15,25-3 9 16,11-7-111-16</inkml:trace>
  <inkml:trace contextRef="#ctx0" brushRef="#br0" timeOffset="148426.841">17025 17688 813 0,'0'0'18'0,"0"0"-6"16,0 0-12-16,-104 25 0 15,68-1 21-15,1 8 5 16,4 9 1-16,4-1-5 15,11 4-15-15,10 1 3 16,6 2-8-16,3-3 2 16,20-3 0-16,7-2-4 15,10-5-3-15,9-5 3 16,10-12-110-16,9-11-50 16,-3-6-161-16</inkml:trace>
  <inkml:trace contextRef="#ctx0" brushRef="#br0" timeOffset="148919.887">17337 18048 874 0,'0'0'43'0,"0"0"-40"16,0 0 8-16,0 0 8 15,0 0 34-15,-24-89-38 16,36 61-14-16,10 3-1 16,2 1 0-16,-1 3-1 15,-1 9 0-15,-3 2-2 16,-2 4-4-16,-4 5 7 16,-1 1-6-16,0 1-2 0,0 19-3 15,-3 5 2-15,0 5 9 16,-3 1 0-16,-5-3 18 15,-1-4-18-15,0-5 0 16,0-9 3-16,0-2-3 16,0-6 0-16,2-2 12 15,2 0-1-15,4-13 6 16,5-6-17-16,3 0-18 16,-1 5 16-16,-2 4 1 15,-7 3-5-15,-3 7 5 16,1 0-18-16,2 0 12 15,7 2 6-15,7 8 1 16,3 4 11-16,5-4-8 0,-5 1-3 16,3 0 0-1,-3-3 0-15,0-2 0 0,-1-6-66 16,1 0-97-16,5 0-69 16</inkml:trace>
  <inkml:trace contextRef="#ctx0" brushRef="#br0" timeOffset="149309.737">18066 17599 453 0,'0'0'191'15,"0"0"-178"-15,0 0-10 16,0 0 26-16,0 0 24 16,103 51-6-16,-71-31 7 15,3 4-1-15,0 6-12 16,-2 7-24-16,-8 5-10 15,-9 8 15-15,-13 2-18 16,-3 3 4-16,-13 5-8 16,-17 3 13-16,-9 3-13 0,-10 1 0 15,-12-1-3-15,-8 4-69 16,-7 0-57-16,-10-5 7 16,-9-7-104-16</inkml:trace>
  <inkml:trace contextRef="#ctx0" brushRef="#br0" timeOffset="151878.582">17233 17875 466 0,'0'0'81'0,"0"0"-14"15,0 0-40-15,108-20 47 16,-73 15-29-16,-4 4-8 15,-3 1 0-15,-2 0 0 16,-7 0-11-16,-1 9-21 16,-3 6 4-16,-5 4 11 0,-4 5 7 15,-6 5-3-15,0 3 3 16,-6 2-10-16,-11-1 4 16,-4 1-17-16,-2-2 12 15,-2-2 0-15,0-5-10 16,1-7-6-16,10-5 0 15,4-7 0-15,7-6-37 16,3 0-43-16,0-12-18 16,21-19-145-16</inkml:trace>
  <inkml:trace contextRef="#ctx0" brushRef="#br0" timeOffset="152233.968">17896 17793 746 0,'0'0'57'16,"0"0"-51"-16,0 0 39 15,-86-3 36-15,53 3 4 16,-1 9-47-16,1 3-8 16,6 1-12-16,2 7 10 15,4-1-20-15,3 6 2 16,7 3 0-16,2 4-9 15,7 4 11-15,2-2-12 16,0 2 2-16,7 0 7 16,12-6-9-16,2-5 0 15,4-5 1-15,6-6 1 0,4-8 7 16,8-6-4-16,3 0-3 16,0 0 14-16,-2-9-12 15,-8-4-4-15,-8 1 0 16,-8 1-56-16,-2 0-32 15,-9 2-64-15,-8-1-181 16</inkml:trace>
  <inkml:trace contextRef="#ctx0" brushRef="#br0" timeOffset="155789.837">17013 16330 503 0,'0'0'12'16,"0"0"-9"-16,0 0 15 15,0 0-7-15,0 0 8 16,0 0 7-16,0 0-7 15,-40-39 4-15,31 38-11 16,-3 1-3-16,-4 0 18 16,-4 0-21-16,-2 10-1 15,0 7 14-15,2 7-17 16,4 4 3-16,5 5-5 16,7 1 5-16,4 3-5 15,1-4 0-15,26-5 0 16,12-10 9-16,9-8-5 15,10-10 13-15,2 0 0 0,-5-6-17 16,-8-10 15 0,-11 1-15-16,-14 1 5 0,-11 1 7 15,-8-1 21-15,-3-3 11 16,0-2-33-16,-18-3-1 16,-4 1-8-16,-8 1-2 15,0-2 2-15,-1 3-6 16,-1 2 8-16,4 6-4 15,3 3 0-15,5 3-11 16,2 5 11-16,2 0 0 16,-1 8-60-16,1 16-1 15,3 7 2-15,4 9-11 0,8 4-52 16,1 1-93-16</inkml:trace>
  <inkml:trace contextRef="#ctx0" brushRef="#br0" timeOffset="156802.127">17978 17519 376 0,'0'0'31'16,"0"0"-16"-16,0 0 13 16,0 0 43-16,0 0-7 15,0 0-33-15,55-58-19 16,-49 52-3-16,-4 3 23 16,-2 2-8-16,0-1 6 15,0 2 14-15,0 0-23 16,0 0 15-16,0 0-16 15,-8 0-18-15,-9 0 2 16,-4 0-4-16,0 7 0 16,-3 3 6-16,3 5-1 15,2 2 6-15,8 0-9 16,4 7 2-16,7-1-3 0,0 5 0 16,3 1-1-16,16 0 3 15,5 0 2-15,6-2 0 16,7-8-5-16,2-6 6 15,4-5 1-15,3-6-4 16,-4-2 1-16,-3 0 1 16,-6-13-1-16,-9 0 6 15,-8-6-6-15,-5-1 2 16,-8-4 24-16,-3-2-24 16,0-1 5-16,-9-2-5 15,-14 2-4-15,-2 2-3 16,-2 4 1-16,-3 2-11 0,0 5 10 15,2 6-6 1,-1 2 5-16,3 6-4 0,-1 0-21 16,5 0 10-16,0 7-18 15,5 9-26-15,5 4-3 16,0 4-17-16,9 2-27 16,0-4-83-16</inkml:trace>
  <inkml:trace contextRef="#ctx0" brushRef="#br0" timeOffset="-197446.337">14947 6014 615 0,'0'0'12'16,"0"0"-12"-16,0 0-60 16,0 0 60-16,0 0 1 15,0 0 30-15,57 10-15 16,-29-5 11-16,11 4-19 15,12-1 26-15,7 2-11 0,15-1-3 16,3 2 13 0,8-1-12-16,7 0-8 0,6 3-2 15,9-2 8-15,5 0-17 16,3 0-2-16,2-2 0 16,5-1 11-16,6-2-11 15,2-3 0-15,3 0 13 16,1-3-12-16,-2 0 0 15,-1 3 8-15,-2-3 2 16,-3 4-2-16,-8 0-6 16,-9 0-3-16,-8 1 14 15,-10 0-5-15,-7-1 8 16,-10-1-14-16,-10-2-2 16,-12 0 34-16,-10-1-26 15,-4 0-4-15,-8 0-2 0,-3 0-3 16,-9 0 0-1,-6 0-2-15,-5 0 6 0,-6 0 7 16,0 0-11-16,0 0-3 16,0 0-8-16,0 0-29 15,0 0-13-15,0 0-19 16,-5 0-46-16,-10 0 25 16,-7 0-87-16</inkml:trace>
  <inkml:trace contextRef="#ctx0" brushRef="#br0" timeOffset="-196427.601">16382 6050 347 0,'0'0'11'0,"0"0"0"16,0 0-11-16,0 0 7 15,0 0 43-15,0 0-22 16,35 0-15-16,-35 5 3 16,0 7 2-16,0 7 9 15,-8 5 14-15,-11 6-14 16,-4 1-13-16,-4 5 6 16,-4 1-19-16,-4 1 10 15,-3 1-11-15,-2-3 4 0,-5-2 0 16,-4-2-3-16,-8-1-1 15,-8-2 2-15,-11-1-2 16,-10-2 0-16,-11-2-3 16,-3 0-9-16,-4-2 12 15,-5 0 4-15,-2-1-4 16,0-3-10-16,1-2 10 16,3-1-5-16,5-3 8 15,3-5-3-15,2-2 2 16,3-5 8-16,4 0 10 15,6 0 4-15,5-5-23 16,7-6 35-16,10-1-14 0,7-1-3 16,5-1 17-1,10 0-24-15,4 0 6 0,9 0 20 16,5 3-14-16,5 0-4 16,4 4 4-16,1-2 19 15,2 0-26-15,-2 1-17 16,0 0 0-16,0-2-2 15,0 2 4-15,-3 0-3 16,3 2 1-16,0 1 0 16,2 1-1-16,3 2 3 15,3 2-2-15,1-3 0 16,3 3-9-16,0 0 4 16,-3-2-48-16,-3 0-26 15,-5-2-61-15,-5-5-110 16</inkml:trace>
  <inkml:trace contextRef="#ctx0" brushRef="#br0" timeOffset="-195780.422">14301 6079 627 0,'0'0'81'0,"0"0"-81"15,0 0-44-15,0 0 23 16,0 0 21-16,0 0 50 16,0 0-28-16,-61 17-22 15,26 0 2-15,-1 1 2 16,-9 3-4-16,-4 3 5 0,-3 0 9 16,-1 3-14-1,0 0 13-15,4 1-13 0,4 1 0 16,6 1 12-16,5 1-12 15,7 1 2-15,3 3 2 16,-1 0-2-16,4 3-2 16,1 3 0-16,1 1 0 15,3-1-1-15,1 0 1 16,1-3-5-16,5-4 3 16,2-4 4-16,5-6 3 15,2-3-5-15,0-4-9 16,2 0 9-16,17-2 0 15,5 1 2-15,6-2 0 16,8-1 4-16,6-4 5 16,5 0 13-16,4-1-24 15,5-3 16-15,3-2-12 0,1 0-4 16,1-3 16-16,-5 0-14 16,-6 0 2-16,-3-6-4 15,-4 0-16-15,-7 1-30 16,-1 0-62-16,-12-1-114 15</inkml:trace>
  <inkml:trace contextRef="#ctx0" brushRef="#br0" timeOffset="-191000.872">18417 6476 376 0,'0'0'31'16,"0"0"-31"-16,0 0-6 15,0 0 6-15,0 0 9 16,0 0 0-16,0 0 18 16,1 0 16-16,-1 0-11 15,0 0 14-15,0 0-27 16,0 0-6-16,0 0 8 15,0 0-10-15,0 2-3 0,0 13-5 16,0 12 1-16,0 9 12 16,-4 9-4-16,1 7-2 15,0 3 14-15,3 3-10 16,0-2 5-16,0 5-10 16,0 3-7-16,6 0 9 15,6-1 12-15,3-3-23 16,-4-6 1-16,4-2-1 15,-2-3 13-15,-2-2-16 16,1-2 6-16,-4-2 17 16,1-9-18-16,-3-2 2 15,0-5 10-15,-3-5-14 0,0-5 3 16,-2-8-2-16,1-1 8 16,-2-5-1-16,0-2-7 15,0-1 5-15,0 0 8 16,0 0-8-16,0 0 8 15,0 0 2-15,0 0-5 16,0 0-1-16,0 0-8 16,0 0 3-16,0 0 11 15,0 0-8-15,0 0-7 16,1 0 8-16,-1 0-5 16,0 0 6-16,0 0-10 15,0 0 1-15,2 0 0 16,-1 0-1-16,6 0-1 15,4-4-3-15,9-4 4 16,15 2-6-16,12 0 6 0,15-1 0 16,14 3-6-16,14 1-1 15,11 3 7-15,8-3 1 16,3 3 5-16,-3 0-6 16,-2 0 0-16,-7 0-5 15,-8 0 5-15,-10 6 0 16,-7 2-3-16,-9 0 1 15,-9-1 2-15,-8-2 6 16,-11-2-6-16,-6 0 4 16,-7-2-14-16,-7-1 11 15,-5 0-1-15,-7 2 1 16,-1-2-1-16,-3 0 1 0,-2 0-1 16,0 0 7-16,0 0-4 15,0 0-3-15,0 0-2 16,0 0-1-16,0 0-16 15,0-7-8-15,-5-16-95 16,-7-7-86-16,-10-14-177 16</inkml:trace>
  <inkml:trace contextRef="#ctx0" brushRef="#br0" timeOffset="-189657.472">18411 6449 173 0,'0'0'64'16,"0"0"-14"-16,0 0-38 15,0 0 8-15,0 0 10 16,0 0 13-16,0-21-22 16,0 16-2-16,0 1 25 15,0 1-8-15,0 1 17 16,0 2-19-16,0 0-15 15,0 0 21-15,0 0-24 16,0 0 9-16,0 0-23 16,0 0 0-16,0 0 6 15,0 0-2-15,0 0-6 16,0 0 0-16,9 0-1 0,9 0 1 16,7 3 0-16,8 5 0 15,3 3 22-15,4 5-20 16,3 1 7-16,2 2 2 15,1 5 2-15,4 5-11 16,2 3-2-16,4 7 1 16,4 3-1-16,-2 0 0 15,0 0 13-15,-7-6-17 16,0-5 4-16,-2-1 0 16,2-4 1-16,4 3 5 15,2-2-6-15,1 3 0 16,0 1 4-16,-5 0-4 0,-3 0 0 15,-3 1 0-15,-6-6-2 16,-5-2 1 0,-3-3-4-16,-6-1 4 0,-1-1 2 15,-2-1 20-15,-3 0-19 16,-2-3 4-16,-1 1 8 16,-3-3-9-16,0-4-3 15,-4 2-2-15,-4-2 4 16,3-1 2-16,-2-2 7 15,-2 0-3-15,0-2 0 16,-2 0 0-16,-2-1 0 16,2 0-9-16,-1 0 0 15,-1 0 22-15,-2-2-9 0,6 0-7 16,-3 2-7-16,3 0 5 16,-1 0 3-16,0 0-8 15,1-1 1-15,-2 0 13 16,1-1-10-16,0 1-4 15,0-1 0-15,-2 0 2 16,2 1 7-16,-1-1-9 16,2 0 1-16,-1 2 1 15,2 0 2-15,-1 2-3 16,-1 0-2-16,4 2-5 16,2 2 6-16,-2-1 1 15,1 0 4-15,0-1 1 0,-4 0-6 16,3 1 0-16,-3 0-1 15,1 0 2-15,1-2-1 16,-4 0 0-16,1-1 0 16,-4-2-7-16,1-1 13 15,-2-1-6-15,1 2 0 16,1-3 4-16,-2 0-4 16,0 0 0-16,0 0-17 15,0 0 1-15,0 0-84 16,-10-16-46-16,-15-10-184 15</inkml:trace>
  <inkml:trace contextRef="#ctx0" brushRef="#br0" timeOffset="-188489.06">17860 6945 426 0,'0'0'66'0,"0"0"-59"16,0 0 3-16,0 0 23 16,0 0-5-16,0 0 34 0,0-6-32 15,0 6-26 1,0 0-1-16,-1 0 3 0,-1 0-6 16,-2 0 0-16,-3 9 0 15,-2 13 0-15,0 10 13 16,0 3-11-16,7 2 8 15,2-2-6-15,0-7 2 16,18-4 0-16,6-6-3 16,4-7 26-16,4-6-25 15,3-5 23-15,4 0-8 16,1-16-9-16,-2-4-9 16,-4-7 1-16,-9 1 3 15,-11-3-3-15,-11-1-2 16,-3 0-14-16,-9 0-3 0,-15 4-2 15,-6 1 16-15,-3 5-1 16,-2 4 4-16,2 5 3 16,3 5-3-16,6 3 0 15,5 1-1-15,11 2 5 16,2 0 6-16,3 0-10 16,0 0 8-16,0 2-20 15,2 10 12-15,-1 3 0 16,2 2-2-16,0 4 2 15,0 1 0-15,5 0-7 16,6 0-30-16,9-2 2 16,0-3-58-16,8-8-79 15</inkml:trace>
  <inkml:trace contextRef="#ctx0" brushRef="#br0" timeOffset="-187332.428">19627 7900 568 0,'0'0'64'0,"0"0"-61"16,0 0 5-16,0 0-6 16,0 0 20-16,0 0-12 15,0 0 9-15,-48-23 0 0,45 23-12 16,-3 0 4-16,-3 0 0 16,-4 1-3-16,-1 6 3 15,-4 2 11-15,3 0-22 16,-1 3 24-16,-2 1-6 15,5 4-15-15,2 2 5 16,2 3-1-16,3 1 9 16,6 0-16-16,0 1 3 15,3-2-2-15,11-3-1 16,5-2 0-16,0-3 0 16,7-4 8-16,2-7-2 15,0-3-4-15,4 0 0 0,-2 0 8 16,-4-9-10-1,-2-2 0-15,-7-3-10 0,-4 4 15 16,-6 0-5-16,-2-2 8 16,-3 0-4-16,-2-2 3 15,0-4-7-15,-4-1 0 16,-9 1-4-16,-4 2 12 16,3 2-4-16,-4 2-4 15,2 3 2-15,2 1-4 16,-1 4 2-16,5 1 0 15,-1 0-2-15,-2 3 2 16,4 0-4-16,-3 0 3 16,2 0-13-16,1 7-3 15,-1 3-49-15,3 4-15 16,3 2-33-16,-1-5-96 0</inkml:trace>
  <inkml:trace contextRef="#ctx0" brushRef="#br0" timeOffset="-183964.948">15519 6065 417 0,'0'0'28'16,"0"0"-15"-16,0 0-11 15,0 0 31-15,0 0 5 16,0 0-2-16,0 0-35 16,-12-8 17-16,12 8 16 15,0 0-10-15,0 0-1 16,0 0-23-16,0 0 11 16,0 0-14-16,0 0 3 15,0 0-9-15,0 0-1 16,13 0 10-16,7 0 9 15,7 5-9-15,5 0 0 16,13-5 5-16,11 0 7 16,12 0 7-16,10 0 7 15,10 0-24-15,8 0 11 16,4-7-13-16,9 3 2 0,8 1-5 16,2 0 1-16,6 3 2 15,-1 0-1-15,1 0 9 16,-3 0-8-16,-1 0 0 15,-3 0 7-15,-3 0-10 16,1 0 3-16,4 0 0 16,-4 0-1-16,0 0 2 15,-2 0-1-15,-8-8 0 16,-6 2-5-16,-3-1 5 16,-11 3 2-16,-6 4 0 0,-8 0-2 15,-8 0-4 1,-5 0 4-16,-9 0 0 0,-6 0 1 15,-10 3-3-15,-7 0 4 16,-7-1 2-16,-3-2-1 16,-7 1 0-16,-2-1-1 15,-2 2 4-15,-1-2 2 16,-3 0 3-16,-2 0-7 16,0 0 18-16,0 0-2 15,0 0-19-15,0 0 14 16,0 0-14-16,0 0 5 15,0 0-5-15,0 0-1 16,0 0-13-16,0 0 6 16,0 0-38-16,0 0 21 15,0 0-30-15,8-2-28 0,-2-8-139 16</inkml:trace>
  <inkml:trace contextRef="#ctx0" brushRef="#br0" timeOffset="-179014.437">18460 6474 424 0,'0'0'96'0,"0"0"-96"0,0 0 0 16,0 0 2-16,0 0 30 16,0 0 2-16,0 1-1 15,0-1-16-15,0 0 33 16,0 0-48-16,0 0 10 16,0 0 19-16,0 0-22 15,0 1-6-15,0-1 13 16,0 0-12-16,0 0 18 15,0 2-22-15,0-2 9 16,0 0 1-16,0 0-10 16,0 0 16-16,0 0-5 15,0 0-11-15,0 0 7 16,0 0-7-16,0 0 0 0,0 0-2 16,0 1 8-16,0-1-11 15,0 0 5-15,0 2 0 16,0 3-3-16,0 5-4 15,0 7 7-15,0 6 0 16,0 4 1-16,1 0-1 16,1 4 0-16,1-2 1 15,0 0-7-15,0-1 6 16,0-3 0-16,0 0-5 16,1 2 15-16,-2-1-7 15,1 2-2-15,1 0 4 16,-2 3 1-16,1 1-3 0,-2 4 2 15,1 1-3 1,-2-1 3-16,1 0-3 0,1-1-2 16,-1-4 0-16,2-3 10 15,-1-4-2-15,-1-1-8 16,1-5 2-16,-1 1 8 16,-1-6-10-16,2 1 0 15,-2-1 15-15,1 0-12 16,-1 1-3-16,2 0-4 15,-2 0 3-15,0 0 1 16,3 0 1-16,-2 1 0 16,-1-2-1-16,2 4 3 15,-2-2 2-15,0 2-5 0,0 0 0 16,0 0-4 0,0 0 6-16,0 0-2 0,0-1 3 15,0 1 1-15,0-5 0 16,0 2-4-16,0-1 0 15,0-6 3-15,0 0-3 16,0-3 0-16,0-3 0 16,0-1 1-16,0 0-1 15,0 0-1-15,0 0 1 16,0 0 8-16,0 0-5 16,0 0-3-16,0 0 9 15,0 0 5-15,0 0-11 0,0 0 3 16,0 0-2-16,0 0 0 15,0 0 16-15,0 0-17 16,0 0 0-16,0 0 7 16,0 0-10-16,3 0 0 15,4-1-9-15,7-6 18 16,7 0-9-16,4 1 0 16,5-2 1-16,-1 5-4 15,2 0 3-15,0 0 0 16,-2 3-4-16,1-1-9 15,1 1 9-15,2 0-2 16,2 0-11-16,1 0 13 16,1 0-3-16,0 0 4 15,-1 0 3-15,0 0 2 16,0 0-1-16,2 0-1 0,1 0-6 16,-1 0 4-16,2 0 2 15,1 0 0-15,1 0-1 16,1-2 4-16,-4-1 3 15,0-2-6-15,0 1 0 16,-1-1-6-16,1 0 12 16,-1-1-11-16,-1 3 5 15,0-3 0-15,-1 4-1 16,-3 0 1-16,0 1 0 16,-4 1-1-16,-2 0 1 15,-1 0 0-15,-4 0-2 0,2 0 15 16,-3 0-15-16,0 1 2 15,-3 1-3 1,-1-1 3-16,0 0 2 0,2-1 0 16,0 0-4-16,0 3 4 15,1-3-2-15,4 0 0 16,0 0 8-16,3 0-4 16,2 0-4-16,-4 3 0 15,2-3 6-15,-5 1-5 16,-1 1 0-16,0-1-1 15,-2-1 1-15,-1 0-1 16,1 2 0-16,-4-2 0 16,2 1-2-16,-4-1 4 15,-2 2-6-15,-1-2 2 0,-1 1 2 16,-2-1 5 0,-1 0-5-16,0 0-6 0,2 0 1 15,1 0 10-15,-2 0-6 16,-1 0 1-16,0 0 0 15,-3 0 9-15,-1 0-9 16,-1 0 7-16,-1 0-6 16,3 0 15-16,-2 0 0 15,1 0-7-15,-1-4-8 16,1-2 10-16,-2-2-9 16,0 1 6-16,0-1-8 15,0 0 5-15,-2-1-6 0,-8-1 1 16,0-1 0-1,-1-1 0-15,-5 0 0 0,4 2 0 16,-6-2-1-16,0 0 5 16,-1 0-5-16,-4-2 1 15,-2 1 0-15,-3 1 2 16,1-3-2-16,-3 3 0 16,3-2-4-16,-1 1 5 15,4 0-4-15,2 0 3 16,5 2 0-16,-1-2 3 15,5 2-3-15,-4 0 0 16,2 0-2-16,-1 0 12 16,-2 3-12-16,5-1 2 15,-2 1 0-15,-3 0 3 16,0 1-2-16,2-1 0 0,-4-2-2 16,2 1 5-16,-3-2-8 15,-1 0 9-15,0-1-5 16,1-2 13-16,-2 0-13 15,1 0 1-15,3 0 17 16,-2 0-16-16,-1-1 16 16,-1 1-15-16,4 2-3 15,-2-1 1-15,0 1 5 16,3 0-3-16,-1-1 2 16,1-1-3-16,-3 2 5 0,-1-4-2 15,-2 2-4 1,1-3-2-16,-5 0-1 0,1 1 2 15,-1-1 1-15,-2 3 4 16,2 0-2-16,2 3-3 16,1 0 0-16,5 2 0 15,2-2 6-15,3-1-6 16,2 3 12-16,-2-4-4 16,-3 2-11-16,2-2 3 15,-3 0 0-15,-2 0 3 16,-3 1-3-16,0-1-1 15,-1 1-5-15,-1-1 11 16,3 2-7-16,-1-1 2 16,4 4 0-16,-1-3 4 15,5 2-4-15,1 2-2 0,0-2 0 16,4 4 4 0,3 1-1-16,-2-1-1 0,-2 0-5 15,-1 1 1-15,-4-2 2 16,-3-1-1-16,-4 3-1 15,-2-1 4-15,2 0-9 16,0 5 9-16,2-3 0 16,3-1 5-16,-3-1-5 15,2 2 3-15,0-2-6 16,-3-1 7-16,4 3-2 16,-1-2-2-16,0 0 0 15,2 3-3-15,1-2 4 0,1 1-1 16,0 0 0-16,3 1 4 15,3 1-4-15,6-1 0 16,2 2 5-16,2 0-7 16,0 0 6-16,0 0-3 15,0 0-1-15,0 0 0 16,0 0 2-16,0 0-2 16,0 0 0-16,-1 0-1 15,-1 0 3-15,1 0-1 16,-1 0-1-16,-1 0 0 15,3 0-3-15,0 0 3 16,0 0 0-16,-1 0-1 16,1-2 4-16,0 2-5 15,0-1 2-15,0 1-6 16,0 0 4-16,0 0-4 0,0 0-6 16,0 0-4-16,0 0-13 15,0 0-11-15,0 0-16 16,0 0-62-16,-3 0-47 15,0-2-55-15,-5-7-201 16</inkml:trace>
  <inkml:trace contextRef="#ctx0" brushRef="#br0" timeOffset="-177508.88">18050 6892 338 0,'0'0'102'16,"0"0"-68"-16,0 0-6 16,0 0-22-16,0 0 46 0,0 0-20 15,0 0 5 1,-30-17 1-16,30 17-31 0,-1 0 20 15,-2 0-27-15,0-2 17 16,-2 2 1-16,-3 0-18 16,1 0-2-16,0 0 1 15,-1 0 2-15,0 0-1 16,0 0 0-16,-1 0 5 16,0 2-5-16,-3 1 15 15,3 2-15-15,1-2 21 16,1-1-20-16,4-1 2 15,0 2-3-15,1 0 0 16,-2 1-6-16,-2 1 6 16,-1 0 0-16,-3 2 3 15,5-2 1-15,-3-1-4 0,4 0 0 16,-3 1 7-16,2-3-5 16,1 4-2-16,-1-1 0 15,2-2-5-15,0 5 9 16,-2 1-4-16,0 1 0 15,2 2 0-15,-3 2-3 16,6-2 3-16,-2 4 0 16,1-2-7-16,1-2 10 15,0 3-6-15,0 1 1 16,7-1 2-16,7 2 8 16,1 0-8-16,5 0 1 15,6 0 5-15,0-1-6 0,4-1 7 16,2-2-7-16,-1-1 4 15,-3-6-9-15,-4-1 5 16,-1-3 0-16,-5-2 20 16,-2 0-20-16,-2 0 2 15,0-4 6-15,3-8-8 16,-2-5 33-16,-1-2-22 16,-4-1-11-16,2-2 2 15,-5 3 0-15,-6-1-2 16,-1 3 3-16,0-1 2 15,0 0 6-15,-4-1-11 16,-8-1 2-16,-1 2-9 16,1 0 16-16,0 0-9 15,1 2 0-15,-1 4 10 16,0 0-22-16,0 3 12 0,1 4-23 16,-3 4 4-16,-1 1-14 15,-4 0-13-15,1 3-10 16,-1 12-4-16,3 0 7 15,6 2-37-15,7-3-13 16,3 3-124-16</inkml:trace>
  <inkml:trace contextRef="#ctx0" brushRef="#br0" timeOffset="-176008.785">19623 7872 327 0,'0'0'75'16,"0"0"-23"-16,0 0 19 16,0 0-38-16,0 0 1 15,0 0 43-15,0 0-38 16,-16-36-14-16,10 33 9 16,2-1-23-16,-1 2 37 15,-1-4-41-15,-1 4-5 16,-1-1 5-16,-1 1-6 0,-4 1 13 15,1-1-14-15,-2 1 0 16,1 1 4-16,0 0-3 16,2 0-1-16,1 0 3 15,1 0 0-15,-2 0-2 16,1 1-1-16,-2 7 1 16,-1 0-6-16,1 1 5 15,3 1 0-15,-3 1-1 16,4-1-6-16,4 2 6 15,-1 3-2-15,4-1 3 16,1 3 2-16,0 3-2 16,0-1 0-16,0 0-1 15,6 1 6-15,6-3-4 0,1 2 1 16,2-5 5 0,3 0 4-16,2-3-11 0,2-1 0 15,-1 0 11-15,5-1-11 16,-4-2 0-16,0-1-3 15,2-2 13-15,-6-2-19 16,0-2 19-16,1 3-16 16,-3-3 11-16,1 0-6 15,-2 0 2-15,-1 0 1 16,-1 0 7-16,-3-3-18 0,2-2 9 16,-2 1 0-1,-1-3 11-15,-1-2-9 0,-1-2 4 16,-4 2 0-1,0-5-5-15,-1-2 19 0,-2 1-18 16,0-6 0-16,0 6-4 16,0 1 6-16,0 2-13 15,0 2 12-15,0 0-3 16,-5 1 0-16,-1 1-5 16,-3-1 5-16,-1 1-2 15,-2-1 8-15,-1 0-6 16,0 1 0-16,3 1 0 15,-2 1 9-15,3 2-9 16,0-1 0-16,-1 3-2 16,5-1 6-16,0 1-4 15,0 2 0-15,0-1 1 16,-2 1-5-16,3 0 4 0,-1 0-2 16,1 0-3-16,-1 0 4 15,-3 0-27-15,1 0-24 16,0 0-13-16,-1 3 12 15,1 4-32-15,-2-2-15 16,3-1-73-16</inkml:trace>
  <inkml:trace contextRef="#ctx0" brushRef="#br0" timeOffset="-171250.816">19589 6341 548 0,'0'0'4'16,"0"0"7"-16,0 0-7 15,0 0-4-15,0 0 25 16,0 0 12-16,0 0 19 16,-37-14-27-16,30 13-29 0,1 1 15 15,-1-2-12-15,1 2 3 16,2 0 3-16,-5 0-6 15,0 0-6-15,-1 6 0 16,-8 11 3-16,4 6-8 16,-3 6 16-16,-2 2-7 15,8 3 22-15,2-5-23 16,6 0 3-16,3-4-7 16,0-4 16-16,3-1-14 15,12-1 2-15,6-5-1 16,4 0-18-16,5-3-1 15,7-5-15-15,0-2-21 16,1-2-58-16,-3-2-41 16</inkml:trace>
  <inkml:trace contextRef="#ctx0" brushRef="#br0" timeOffset="-170600.659">20347 6403 524 0,'0'0'66'15,"0"0"-62"-15,0 0 1 16,0 0 39-16,0 0-2 16,0 0-18-16,22 0-24 15,-2 8 3-15,1 3-3 16,5 4 5-16,-3 2 8 15,2 4-3-15,1 2-8 16,-6 4 16-16,-1 1-3 16,-8 4-5-16,-5 2 7 15,-6 3-10-15,0 0 0 16,0-1 6-16,-10-1-9 16,-6-2 5-16,2-1 0 15,-4-3-8-15,0-2 11 16,3-5-7-16,-4-1 0 0,2-4 7 15,-2-3-12-15,1-1-2 16,-4-3-11-16,1-3-37 16,-3-1-26-16,1-6-54 15,1 0-142-15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6:13.1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
  </inkml:definitions>
  <inkml:trace contextRef="#ctx0" brushRef="#br0">21434 3081 258 0,'0'0'27'0,"0"0"3"16,0 0-11-16,15-77-13 0,-10 56 5 16,2-3-6-16,-1-1 2 15,-5 0 27-15,-1 1-5 16,0 3 3-16,0 6-9 16,0 1-19-16,-3 4 17 15,-4 3-21-15,3 2 0 16,2 1 38-16,1 1-30 15,1 0 14-15,0 0-9 16,-2 1 3-16,1-3 18 16,-1-2-26-16,-1 1-2 15,2-3 17-15,-2 2-5 16,1 3-1-16,1 1 6 16,-1 1-9-16,2 2 13 0,0 0-27 15,0 0-10 1,0 9 8-16,0 16-15 0,0 16 12 15,0 12 5-15,-4 12 0 16,-2 12 6-16,-2 11-3 16,-2 11-3-16,0 3 15 15,-2 9-2-15,4-5-1 16,-1-3 4-16,3-10-15 16,2-7 41-16,4-4-32 15,0-2-2-15,0-1 15 16,0-1-11-16,0-3-6 15,0 2-3-15,0-4 13 16,1-2-17-16,1-1 1 16,-1-1 0-16,2-3 0 0,2 1 6 15,-1-4 2-15,-1-5-8 16,-2-4 0-16,1-7-3 16,-2-7 3-16,0-4 0 15,0-9-5-15,0-7 14 16,0-7-8-16,0-8-1 15,0-2 2-15,0-2 12 16,0 0-14-16,0-1 0 16,0 0 18-16,2 0-11 15,-1 0 16-15,1 0-22 16,1 0 6-16,0 0 0 16,13 0-7-16,17 0 0 15,19 0 2-15,26-7-2 0,16-1 0 16,16-5 0-16,8 1 3 15,5-1 2-15,0-2-5 16,-4 6-2-16,-10-1-7 16,-5 2 18-16,-8 1-7 15,-7 0-2-15,-1-2 0 16,-5-1 1-16,-6 0-1 16,-7-3-1-16,-6 0-8 15,-10 1 15-15,-14 0-6 16,-13 3 0-16,-13 2 3 15,-9 1 1-15,-5 3-4 16,0 1 0-16,0-1-5 0,0 3-3 16,0-2-55-1,-6-3-31-15,-20-7-31 0,-18-6-133 16</inkml:trace>
  <inkml:trace contextRef="#ctx0" brushRef="#br0" timeOffset="1264.365">21339 5141 321 0,'0'0'168'15,"0"0"-121"-15,0 0-35 16,0 0 14-16,0 0 3 15,0 0-24-15,-1 8 5 16,1-8-7-16,0 0 17 16,8 0-4-16,9-1-6 15,4-9 33-15,2-2-13 16,-3-3-6-16,4-4-12 16,1-5 3-16,-1-4 18 0,4-3-33 15,-4-3 0 1,0-1-2-16,-2-1 4 0,-2 3-2 15,-4-2 0-15,0-1 3 16,-6 2-10-16,-1 0 7 16,-2 0 0-16,-3-1 6 15,1 2 1-15,1-1-7 16,0 1 0-16,3 1 2 16,3-1 1-16,-2-4-3 15,7-2 0-15,2-5-10 16,6 1 11-16,1 0-1 15,4 4 0-15,-2 4 7 0,0 8-15 16,-1 3 8 0,0 6 0-16,-2 3 0 0,1-1 3 15,4 5 3-15,-1-1-6 16,4-1 5-16,1-1-8 16,1-2 3-16,-3-1 0 15,0 0 12-15,-1-1-9 16,-1 2 2-16,-4-1-5 15,1 0 4-15,2 1-2 16,-2 0 4-16,0 1-6 16,3 4 0-16,-5 2 0 15,0 4-31-15,-4 2-36 16,-3 3-58-16,-8 0-25 16,-10 0-110-16</inkml:trace>
  <inkml:trace contextRef="#ctx0" brushRef="#br0" timeOffset="2578.44">21270 5059 222 0,'0'0'17'15,"0"0"-17"-15,0 0 69 16,0 0 18-16,0 0-30 16,0 0-8-16,8 2-22 15,4-3 39-15,-2-10-45 16,2-4 3-16,-2-4-1 16,-1-5-15-16,2-5 0 15,-1-8-8-15,-1-4 11 16,3-2-27-16,-3-2 24 15,-1 3-8-15,-1 3 1 16,2 6 1-16,-1 3-2 16,2 6 0-16,0 2 1 0,0 0-12 15,-2 0 11-15,0-1-2 16,-3 2 0-16,1-1 2 16,-3-4 0-16,1 1-5 15,-1-6 5-15,0 5-2 16,1-6 2-16,-1 1 0 15,1 5 3-15,2 1 4 16,0 4 4-16,1 2-11 16,4 2 0-16,-3 2 0 15,-1 0 0-15,1-1 0 16,2 1 12-16,1-3-6 16,1 0 8-16,5-2-14 15,0-2 5-15,3-1-7 0,3 0 2 16,1 3 0-16,0 0-4 15,-2 0 8-15,1 1 0 16,-3 0-4-16,-2 1 4 16,-1 1 7-16,1 0-9 15,0 1-1-15,1-2 6 16,0 2-3-16,2 1-4 16,1-2 0-16,4 1 4 15,-2 0 0-15,9-2-4 16,2 2 0-16,1-1 4 15,1 1-4-15,-2 0 0 16,1 1-1-16,-2 2 14 16,0 1-2-16,-4-1-9 15,-1 2-2-15,-1 2 15 0,-1-2-7 16,-2 2 1-16,-1-1 6 16,-2 1 0-16,-2 0-1 15,2 2-14-15,-1 0 0 16,-4 3-1-16,3 3 5 15,-5 1-6-15,0 0 2 16,-5 0 0-16,-1 0-3 16,-1 0 3-16,-1 0 0 15,-1 0-16-15,0 0 21 16,1 0-5-16,-2 0 0 16,-2 0 12-16,0 0-22 0,-1 0 10 15,1 0 0 1,-2 0-7-16,-1 0 10 0,2 0-3 15,-2 0 0-15,0 0 2 16,0 0-14-16,0 0 12 16,0 0 0-16,0 0-3 15,0 0 6-15,0 0-3 16,0 0 0-16,0 0 11 16,0 0-22-16,0 0 11 15,0 0-4-15,0 0-32 16,0 5-15-16,0 7-6 15,0 4 22-15,-3 5-60 0,-11-5-4 16</inkml:trace>
  <inkml:trace contextRef="#ctx0" brushRef="#br0" timeOffset="4808.73">22107 3104 7 0,'0'0'269'16,"0"0"-156"-16,0 0-75 16,3-81 22-16,-3 64-6 15,0 6-33-15,0 1 58 16,0 5-77-16,0 2 19 16,0 3 8-16,0 0-29 0,-3 0-3 15,1 8-12 1,-2 16 15-16,-3 7-3 0,-1 9 6 15,-1 5 4-15,0 1 15 16,2 0-19-16,1-3 11 16,3-2-11-16,1-4 0 15,2-4 14-15,0-1-8 16,0-4-9-16,0-3 0 16,0-3-3-16,6-8-3 15,2-4-39-15,2-7-37 16,-1-3 13-16,-1-3-79 15</inkml:trace>
  <inkml:trace contextRef="#ctx0" brushRef="#br0" timeOffset="5097.942">21964 3427 336 0,'0'0'91'16,"0"0"-91"-16,0 0-6 15,0 0 6-15,0 0 35 16,0 0 30-16,0 73-33 16,0-53-26-16,0 0 41 15,0 2-42-15,7-4 13 0,2-2-17 16,0 0 3 0,3-7-4-16,1-1 7 15,4-6-3-15,5-2 35 0,7-3-38 16,5-20 1-16,2-7 15 15,-2-8-17-15,-5-6-10 16,-7 1-17-16,-10-1-55 16,-7 5-83-16</inkml:trace>
  <inkml:trace contextRef="#ctx0" brushRef="#br0" timeOffset="5773.192">21994 2590 336 0,'0'0'77'0,"0"0"-29"16,0 0 17-16,0 0-25 15,0 0-33-15,0 0-7 16,2-11-1-16,-2 24 1 15,0 9 2-15,0 4-1 16,0 5 45-16,0 0-37 16,0 0-3-16,0-2 31 15,0-3-33-15,2-4 13 16,4-2-17-16,1-6 0 16,-1-5 5-16,-1-5-5 15,-2-2 0-15,2-2 11 16,5 0-11-16,6-3 28 15,8-14-5-15,3 0-21 16,0-6 20-16,-6 3-22 16,-5 1 0-16,-5 5 17 0,-6 6-16 15,0 5 13-15,-4 3-14 16,-1 0 0-16,0 0-17 16,0 0 12-16,0 0-10 15,0 0 8-15,0 0-26 16,2 3 31-16,0 2 2 15,2-1 0-15,0-2 4 16,1 1-4-16,1-3 0 16,12 0 5-16,6 0-2 15,8-6-6-15,7-8-60 16,-1 1 3-16,3 4-17 16,-8 6-73-16,-12 3-50 0</inkml:trace>
  <inkml:trace contextRef="#ctx0" brushRef="#br1" timeOffset="14316.493">21625 5084 187 0,'0'0'21'0,"0"0"32"16,0 0-13-16,0 0-18 16,0 0 13-16,0 0-15 15,0 0 3-15,-28-11-23 16,23 9 9-16,1-1-9 16,1 2 19-16,0-2 13 15,3 2-5-15,0 1-20 0,0 0 16 16,0 0-23-16,0 0 3 15,0-2-18-15,0 2 7 16,0 0 6-16,0 0-5 16,0 0 14-16,0 0-10 15,-3 0 3-15,2 0 0 16,-4 0 19-16,4 0-12 16,-2 0 16-16,1 0 1 15,2 0-9-15,0 0 24 16,0 0-25-16,0 0 1 15,0 0 22-15,0 0-23 16,0 0 7-16,0 0 3 16,0 0-23-16,0 0 21 0,0 0-22 15,0 0 5 1,0 0 0-16,0 0-5 0,0 0 0 16,0 0-2-16,0 0 13 15,0 0-11-15,0 0 0 16,0 0-6-16,0 0-2 15,0 0 8-15,0 0 0 16,0 0-11-16,0 0 25 16,3 0-22-16,8 0 8 15,2 0-1-15,4 0 1 16,0 0 9-16,2-5-7 16,-3-1-2-16,1 1 20 0,-3-1-22 15,-2 1 2 1,-3 3 0-16,-2-1-2 0,-1 2 2 15,0-1 0-15,4 1 0 16,0-2 3-16,1-2 0 16,4 1-1-16,0-3-2 15,3-3 19-15,0 0-19 16,-1-2 0-16,-1 0 5 16,-1 1-1-16,1 0 0 15,-1 1 1-15,0-3-5 16,0 4 7-16,1-1-7 15,-1-1 0-15,2 1-3 16,-2-2 3-16,2-3 9 16,3 1-9-16,-2-3 0 15,-2-2 0-15,-2 1 3 0,-1-1-3 16,-3-2 0 0,0 0 9-16,1 0-3 0,-2 1-6 15,0-1 2-15,3 2-1 16,-1-3 0-16,-1 3-1 15,2-1 0-15,-2 1 4 16,1 1-8-16,0 0 4 16,-1 1 0-16,0-1-4 15,4 4 0-15,1-3 4 16,2-2-1-16,0 1 10 16,4 2-11-16,-2-1 2 15,1-1-4-15,0 1 4 16,0 2 0-16,-4 0 2 0,2 3-8 15,-4-3 12-15,3 3-11 16,-1-1 5-16,1 0 0 16,2 1 0-16,2-1 0 15,0 1 0-15,2 1-3 16,-5 3 6-16,0 2-6 16,-3-1 3-16,-1 3 0 15,-2-1 1-15,-2 2-1 16,-3 0 0-16,0-1-11 15,-1 0 18-15,3 1-7 16,0-2 0-16,-1 1 5 16,-1 0-8-16,-1 3 4 15,-3-2-1-15,0 3 0 0,-3 0 3 16,0 0-7-16,0 0 4 16,0 0-27-16,0 0-19 15,0 0-76-15,4 0 15 16,2 0 4-16,2 8 22 15,-3-2-64-15</inkml:trace>
  <inkml:trace contextRef="#ctx0" brushRef="#br1" timeOffset="15644.631">23076 4301 311 0,'0'0'111'0,"0"0"-52"16,0 0-9-16,0 0-7 15,0 0 15-15,0 0-17 16,8-31 38-16,-8 27-34 16,0 0-17-16,-6-1 9 15,-9 3-17-15,-9 0-20 16,-7 2-9-16,-9 0 1 16,-5 0-3-16,2 0 8 15,2 2-9-15,8 1 3 0,5 1 10 16,7-3-1-1,8-1 0-15,3 0 11 0,7 0-14 16,1 0 3-16,2 0-3 16,0 0-6-16,0 0-7 15,0 0-20-15,2 0-20 16,11 0-35-16,2 0-6 16,7 0-68-16</inkml:trace>
  <inkml:trace contextRef="#ctx0" brushRef="#br1" timeOffset="15982.244">22877 4180 525 0,'0'0'52'0,"0"0"7"15,0 0-28-15,0 0-13 16,0 0 1-16,0 0-19 15,-52 0-2-15,20 16-3 16,-4 4 5-16,1-1 6 16,0 1-6-16,7-4 0 15,9-2-8-15,5 0 16 16,6 3-16-16,4-3 1 16,4-2 7-16,0 1-10 0,0-4 10 15,15 0 0-15,10-3 18 16,10-2-11-16,10-4 12 15,4 0-19 1,4 0 12-16,-3-8-25 0,0 3-13 16,-2 2-66-16,-6-1-71 15</inkml:trace>
  <inkml:trace contextRef="#ctx0" brushRef="#br1" timeOffset="16432.201">23542 4112 347 0,'0'0'25'0,"0"0"18"16,0 0-9-16,0 0 31 16,0 0-5-16,0 0-32 15,-11-45 16-15,10 42-18 16,-1 1-6-16,2 2 32 16,-2 0-33-16,0 0-1 15,0 0-16-15,0 0 9 0,-6 0-22 16,-6 9 9-16,-6 8 2 15,-3 4-1-15,3-1 7 16,7-6-6-16,6-1 0 16,6-6-5-16,1 1 5 15,0-4 0-15,0-1 10 16,0-1-36-16,0 0 15 16,0-2-16-16,0 0-21 15,0 0 10-15,1 0 15 16,4-4-30-16,-3-7-127 15</inkml:trace>
  <inkml:trace contextRef="#ctx0" brushRef="#br1" timeOffset="16978.416">23427 4102 334 0,'0'0'136'0,"0"0"-45"16,0 0-79-16,0 0 5 15,0 0-12-15,0 0-5 16,-3 24 12-16,-3 1 29 15,-2 7-25-15,-1 6 21 16,-1 1-14-16,1 4-5 16,-4 0 3-16,2-5 4 15,4-8-24-15,0-8 18 16,2-8-17-16,5-6-2 16,-1-5 0-16,1-3 4 0,0 0 18 15,0 0 17 1,0 0 2-16,0-11 25 0,0-11-57 15,1-6-7-15,12-5-2 16,1 1-21-16,5 2 20 16,2 7-20-16,-1 4-11 15,0 6 15-15,-3 5 4 16,1 4 9-16,-2 1 0 16,1 3-6-16,-1 0-1 15,-1 0 7-15,1 9 4 16,-2 2 0-16,-4 1 0 15,-2 3-1-15,-1-1 1 16,-5-1 0-16,-2 3-8 16,0 0 8-16,0 0 0 15,-2 1 4-15,-13-2 0 0,-3 3 10 16,-3-1-2 0,-3-2-8-16,0 0 18 0,1-3-12 15,0-3-4-15,4-3-9 16,3 0 6-16,2-1 10 15,3-5-13-15,4 3-41 16,-2-2-6-16,-2 0-77 16,-5-1-41-16,-2 0-144 15</inkml:trace>
  <inkml:trace contextRef="#ctx0" brushRef="#br1" timeOffset="24548.469">17567 6931 304 0,'0'0'15'16,"0"0"-27"-16,0 0 24 16,0 0-8-16,0 0 60 15,0 0-36-15,0 0 4 0,0 0 7 16,30 8-24 0,-23-8 20-16,3 0-4 0,1 2-30 15,1-1 21-15,4 4-22 16,3-2 0-16,3 0 9 15,3 3-6-15,8 0 16 16,3 1-19-16,6 2 0 16,4-1 4-16,8-1 1 15,8 0-5-15,6 1 2 16,5-1 9-16,4 0-8 16,0-1-3-16,3 1 0 15,1 0 11-15,4-2-11 16,2-1 0-16,1 3 5 15,1-3-2-15,2 3 16 16,2-1-15-16,-3 1 7 16,-3-2 5-16,-5 1-8 15,-1-3-2-15,-1 1-6 0,-5-3 4 16,2 1-3-16,-7-1-1 16,-2-1 0-16,-4 0 12 15,-6 2-8-15,-4-2-2 16,-8 1-4-16,-3 2 8 15,-6-1-9-15,-5-2 3 16,-2 0 0-16,-6 0 26 16,-1 0-14-16,-3 0 11 15,-3 0 1-15,-1 0-16 16,-3 0 8-16,-3 0-16 0,-2 0 0 16,-2 0 34-1,-3 0-33-15,-3 0 11 0,1 0 3 16,-1 0-10-16,0 0 30 15,0 0-24-15,0 0-1 16,0 0 19-16,0 0-25 16,0 0 6-16,0 0-10 15,0 0 1-15,0 0-5 16,0 0 4-16,0 0-8 16,0 0 4-16,0 0-55 15,0 0-36-15,0 0-102 16,0-6-276-16</inkml:trace>
  <inkml:trace contextRef="#ctx0" brushRef="#br1" timeOffset="27030.127">13720 7788 440 0,'0'0'66'0,"0"0"-48"16,0 0 4-16,0 0-17 15,0 0 0-15,0 0-2 16,0 0 1-16,90 9 55 16,-43-6-21-16,11 1-28 0,9 2 16 15,6-3-23 1,7 3-3-16,4-1 10 0,6-2-9 15,4 0 8 1,5 0-9-16,-1 4 5 0,6 0 9 16,-2 2-14-16,0-2 0 15,2 0-1-15,-1 0 14 16,1-3-8-16,-3 0-5 16,-4-2 0-16,-6 0-10 15,-6-2 10-15,-4 0 0 16,-11 0 8-16,-7 0-7 15,-8 0 29-15,-5 0-17 16,-9 0-10-16,-4 0 15 16,-7 0-12-16,-8 0 1 15,-4 0 0-15,-9 0-5 0,-1 0 2 16,-5 0-3-16,-2 0-1 16,1 0 17-16,-2 0-17 15,3 0 0-15,-3 0 1 16,0 0 9-16,0 0-10 15,0 0 6-15,0 0-1 16,0 0 5-16,0 0-10 16,0 0 0-16,0 0-8 15,0 0 12-15,0 0-8 16,0 0-26-16,1 0-41 16,8 0-11-16,0 6-27 15,1-4-91-15</inkml:trace>
  <inkml:trace contextRef="#ctx0" brushRef="#br1" timeOffset="29206.063">7039 8853 351 0,'0'0'68'16,"0"0"-64"-16,0 0 23 16,0 0-12-16,0 0 12 15,0 0-3-15,0 0-6 16,-1 2 25-16,1-2-27 15,0 0-9-15,0 0 20 16,0 0-22-16,0 0 12 16,0 0 1-16,0 0-13 15,0 0 24-15,0 0-29 0,0 0 0 16,0 0 0-16,0 0 6 16,0 0-10-16,0 0 4 15,0 0 0-15,0 0-3 16,10 2 3-16,5-2 0 15,7 1 2-15,0 2-2 16,7 2-1-16,2-2 0 16,5 2 1-16,7 1 0 15,8 0 0-15,7 1 0 16,8 0 7-16,9 1-7 16,7 1 0-16,4 1-3 15,-1 0 3-15,6 2 0 16,1 0 0-16,5 1 5 15,2 2-25-15,1-1 33 0,0-2-15 16,1-1 2-16,2-1 0 16,-1-7 9-16,9-2-9 15,-2-1-2-15,0 0-6 16,-7 0 16-16,-7-1-3 16,-7-6-5-16,-11 1-5 15,-9-1-1-15,-15 3 6 16,-12 0 0-16,-8 1 13 15,-11 1-12-15,-7-1 29 16,-4 2-22-16,-4-1-5 0,-4 0 24 16,0 2-18-1,-2 0 5-15,-1 0 18 0,0 0-15 16,0 0 12-16,0 0-16 16,0 0-7-16,0 0 16 15,0-1-22-15,2 1-1 16,-2-2-14-16,7-1 0 15,13-5-43-15,7-4-63 16,8-11-47-16</inkml:trace>
  <inkml:trace contextRef="#ctx0" brushRef="#br1" timeOffset="33886.972">2105 10280 398 0,'0'0'58'0,"0"0"-33"16,0 0-4-16,0 0-12 15,0 0 9-15,0 0 42 16,0 0-29-16,0 0 29 16,0-12-46-16,0 9-11 15,0 3 4-15,0 0-5 16,0 0-2-16,0-2 1 16,4-3 11-16,22-2-22 15,11-4 10-15,5 0 0 16,13-2 21-16,3-1-18 15,6 0 3-15,9 0-3 16,2-1 1-16,-1 0-4 16,-6 3 1-16,-9 2 4 15,-8 3-10-15,-11 4 0 0,-13 0 5 16,-6 0 8-16,-9 3-3 16,-6 0-10-16,-2-3 3 15,-4 3 2-15,2-2 21 16,-2 2-21-16,0 0 0 15,0 0-1-15,3 0 21 16,-3 0-30-16,3-2 10 16,-3 1-6-16,7-2-11 15,4-3-41-15,11-2-74 16,6-4-5-16,5-1-143 16</inkml:trace>
  <inkml:trace contextRef="#ctx0" brushRef="#br1" timeOffset="35556.822">4726 10064 236 0,'0'0'173'0,"0"0"-147"16,0 0-14-16,0 0 2 16,0 0-14-16,0 0 20 15,-17 0-14-15,17 0 18 16,0 0-11-16,0 0-5 16,0 0 11-16,0 0-17 15,0 0 4-15,0 0-12 16,0 0 12-16,0 0 2 15,0 0-8-15,0 0-6 16,0 0-1-16,0 0 4 16,0 0 3-16,6 0 0 15,0 0 2-15,0 1 0 16,6 2-2-16,0 0 7 16,6 0 0-16,1-1-6 15,2-1 11-15,3 1-9 0,3-2 8 16,0 0-13-1,3 2 2-15,1-1 0 0,3-1 10 16,2 2-10-16,4-2 3 16,5 0-2-16,1 0 12 15,5 0-17-15,-2 0 4 16,2 0 0-16,-1 0 11 16,3 0-10-16,-1-2 1 15,0-3-4-15,-4 2 5 16,-1-3 16-16,0 2-19 15,-2-3 7-15,1 6 1 16,-3-4-5-16,2 1 8 0,0 0-11 16,-2 1 0-1,-3 0 9-15,-2 0-2 0,-3 2-4 16,-2-1 1-16,-5-1 1 16,-1 1 2-16,-3 2-7 15,-3 0 0-15,-3-2 1 16,0 1-1-16,-3-2 0 15,-1 2 9-15,-1 1-5 16,-3-2 1-16,2 1-5 16,-2-1 13-16,5 2-13 15,-3 0 0-15,2-3 0 16,-2 3 5-16,0 0-3 16,-2-2 0-16,-4 2-2 0,1 0 12 15,-2 0-23-15,-2-2 11 16,0 2 0-16,-3 0-1 15,0 0 10-15,0 0-9 16,3 0 0-16,3 0 3 16,-1 0-4-16,2 0 1 15,-1 0 0-15,0 0-12 16,-1 0 17-16,1 0-5 16,-1 0 0-16,0 0-45 15,5 0 20-15,0 10-51 16,2 1-6-16,-4-1-63 15</inkml:trace>
  <inkml:trace contextRef="#ctx0" brushRef="#br1" timeOffset="37056.933">7648 10051 486 0,'0'0'73'16,"0"0"-71"-16,0 0 4 15,0 0 0-15,0 0 2 16,0 0 66-16,0 0-74 15,-8 0 17-15,8 0 8 16,0 0-20-16,0 0-7 0,0 2 2 16,0 2 0-16,6 3-5 15,8 4 5-15,6 0 0 16,4 2 9-16,0-2-3 16,1-1 0-16,1 0 1 15,-1-1-7-15,1-2 38 16,-1-2-38-16,1 0 0 15,2-1 25-15,-2-3-24 16,1-1 6-16,-2 0-7 16,-2 0 4-16,-5 0 14 15,-5 0-17-15,-4 0-1 16,-7 0 17-16,2 0-13 16,-4 0 28-16,0 0-29 0,0 0 1 15,0 0 26-15,0 0-24 16,0 0-3-16,0 0 0 15,0 0-3-15,0 0 9 16,0 0-9-16,0 0 0 16,0 0-15-16,0 0 15 15,0 0-10-15,0 0 3 16,3 0-18-16,5 0-18 16,5 0 2-16,1 0-31 15,3 0 19-15,0 0-58 16,2 0-33-16,-2-2-263 15</inkml:trace>
  <inkml:trace contextRef="#ctx0" brushRef="#br1" timeOffset="40049.78">19239 10056 556 0,'0'0'25'0,"0"0"-3"16,0 0-3-16,0 0 15 0,0 0-8 16,0 0 21-1,0 0 48-15,-4-42-68 0,4 42-18 16,0 0-9-16,0 0 8 16,0 0-13-16,0 0 5 15,4 0-3-15,6 5-14 16,2 9 17-16,6 3 0 15,1 0 10-15,5 0-7 16,0-5 4-16,1-1-7 16,0-3 3-16,4 0 21 15,1-4-23-15,1-2 11 16,1-2 6-16,2 0-17 16,-4 0 27-16,-2 0-21 15,-4 0-2-15,-6 0 26 0,-8 0-31 16,-5-2 14-16,-5 2 16 15,0 0-20-15,0 0 9 16,0 0-12-16,0 0 3 16,0 0-14-16,0 0 4 15,0 0-15-15,0 0-8 16,0 0-50-16,0 0 8 16,7 0-44-16,2 2 0 15,3 11 99-15,3-3-85 16,0 2-88-16</inkml:trace>
  <inkml:trace contextRef="#ctx0" brushRef="#br1" timeOffset="41780.376">21618 10210 606 0,'0'0'73'0,"0"0"-63"16,0 0 13-16,0 0-20 15,0 0 74-15,0 0-31 16,-3 0-33-16,3 0 34 15,0 0-37-15,0 0-5 16,0 0 3-16,0 0 1 16,0 0-8-16,0 0-1 15,0 0-2-15,0 0-6 16,0 0 8-16,0 0-3 16,0 9-6-16,0 4 11 15,7 6-2-15,4 1 0 0,5 3 0 16,2-3-1-16,3-4 1 15,3 1 0-15,4-6-1 16,6 0 8-16,4-6 1 16,4-2-8-16,-1-3 1 15,0 0 3-15,-3 0-4 16,-6 0 0-16,2-3-1 16,-10-4 12-16,-2 0-11 15,-6 2 0-15,-5-2 2 16,-2 2 4-16,-3 1-6 15,0 1 0-15,-5 0 0 16,-1 3 7-16,2 0-1 0,-2 0-6 16,0 0 10-16,0 0-20 15,0 0 18-15,0 0-8 16,0 0 0-16,0 0-1 16,0 0 0-16,0 0 1 15,0 0 0-15,0 0-7 16,0 0 7-16,0 0 0 15,0 0 0-15,0 0 2 16,0 0-11-16,0 0 9 16,0 0 0-16,0 0-9 15,0 0 9-15,0 0-8 16,0 0 5-16,0 0-5 16,0 0 0-16,0 0 8 0,0 0 0 15,0 0-8-15,0 0 10 16,0 0-2-16,0 0 0 15,0 0 6-15,0 0-11 16,0 0 5-16,0 0 0 16,0 0-1-16,0 0 1 15,0 0 0-15,0 0-2 16,0 0-6-16,0 0-6 16,0 0 14-16,0 0-11 15,0 0 2-15,0 0-2 16,0 0 11-16,0 0 0 15,0 0 6-15,0 0-6 0,0 0 0 16,0 0 2 0,0 0 27-16,0 0-20 0,0 0 20 15,0 0 2-15,0 0-17 16,0 0 35-16,0 0-27 16,0 0-10-16,0 0 17 15,0 0-27-15,0 0 2 16,0 0-4-16,0 0 5 15,0 0-14-15,0 0 9 16,0 0-9-16,0 0-3 16,0 0-21-16,0 0-33 15,0 0 6-15,0 0-63 16,0 7 44-16,0 3 21 16,-2 1-39-16,-5-5-31 15,0-4-191-15</inkml:trace>
  <inkml:trace contextRef="#ctx0" brushRef="#br1" timeOffset="46392.374">8212 12416 342 0,'0'0'88'0,"0"0"-65"16,0 0 17 0,0 0-4-16,0 0-7 15,0 0 30-15,0 0-59 0,-4-19 0 16,4 19 34-16,0 0-15 15,0 0-1-15,0-2-7 16,0 2-6-16,-1 0 12 16,1 0-14-16,0 0-3 15,-2 0 14-15,2 0-10 16,0 0 9-16,0 0-13 16,0 0 1-16,0 0-5 15,-2 0 4-15,2 0-3 16,0 0-4-16,0 0 7 15,0 0 0-15,0 0-1 16,0 0 2-16,8 2 1 0,0 6-2 16,5 1 0-16,-1 0-8 15,-1 2 14-15,2-1-6 16,-1 4 0-16,4 0 0 16,-2 1-6-16,8 3 6 15,-1 2 0-15,6 0 4 16,-4-1 1-16,7 3-5 15,2-1 0-15,1-1 3 16,1 0 6-16,-2-1-2 16,2-3-7-16,-3-1 3 15,2-3-1-15,-1-2-2 16,3 0 0-16,4-3 4 16,2 0-2-16,4-4 3 0,3 2-5 15,-3-4 0-15,4 0 8 16,-3-1-8-16,0 0 0 15,-1 0 0-15,1 0 16 16,-1 0-16-16,-2-7 0 16,-1 2 7-16,-3-3-5 15,-2 1 5-15,-1 0-7 16,0 0 0-16,0 0 13 16,-2 0-13-16,1 1 0 15,0-2-2-15,-2 1 6 16,-2 1-2-16,-1-3-2 15,-3 1 0-15,-5-1 5 0,1-2-5 16,-3 3 0 0,-1 0-6-16,0-2 18 0,-1 2-12 15,0-2 0-15,-1-1 12 16,-2-1-9-16,2 2-3 16,-4 0 0-16,4 0-4 15,-4 1 9-15,0 2-5 16,-4 0 0-16,-2 2 1 15,-4 4 0-15,-3-1-1 16,0 2 0-16,0 0 0 16,0 0 6-16,0 0-12 15,1 0 3-15,-1 0 3 16,0 0-1-16,0 0 4 16,0 0-3-16,0 0 0 0,0 0-12 15,0 0 7-15,0 0-22 16,0 0-7-16,2 0 30 15,1 0-37-15,2 0 26 16,0 0 7-16,1 0-31 16,-2 0 23-16,1 0-35 15,-2 0 10-15,1 0 8 16,-1 0-63-16,0 2 15 16,-3-1-37-16</inkml:trace>
  <inkml:trace contextRef="#ctx0" brushRef="#br1" timeOffset="49138.098">7175 12668 388 0,'0'0'0'15,"0"0"-4"-15,0 0 2 16,0 0-6-16,0 0 8 16,0 0 30-16,100 28-8 0,-78-28 5 15,6 0-18-15,4 0 14 16,4-2 17-16,0-7-38 15,8 0-2-15,2-1 0 16,2 0 0-16,1 3 5 16,-3 0-5-16,-8 2 0 15,-8 2-7-15,-10 1 8 16,-9 0-6-16,-8 2 5 16,-3 0 0-16,0 0 23 15,0 0-7-15,-24 0 25 16,-12-1-34-16,-12 1-7 15,-11 0 0-15,-4 0-1 16,-5 0 2-16,1 1 7 16,1 6-8-16,2-1 0 15,12-2 14-15,8-2-8 0,11-2 8 16,14 0-11-16,10 0 2 16,5 0 23-16,4 0-25 15,0 0-2-15,0 0-1 16,0 0 4-16,0 0-8 15,0 0 3-15,0 0 1 16,0 0-1-16,0 0 1 16,0 0-8-16,4 0 6 15,12-4-3-15,7-4 5 16,7-2 0-16,1 4 0 0,-1-2-3 16,-3 4 3-16,-5 2 0 15,-7-1 4-15,-6 2-4 16,-3 1-1-16,-5-2-3 15,-1 2 4-15,0 0 1 16,0 0-1-16,-1 0 0 16,-21 0-1-16,-8 0-3 15,-8 0-2-15,-3 3 6 16,5 2 0-16,2 1-1 16,1 1 1-16,3 0 0 15,5-2 0-15,4 1 5 16,10-4-5-16,7-2 0 15,4 0 6-15,0 0-15 16,0 0 9-16,0 0-5 16,0 0 1-16,4 0-24 0,12 0 19 15,10 0 1-15,13 0-31 16,6-2-29-16,1-9-112 16</inkml:trace>
  <inkml:trace contextRef="#ctx0" brushRef="#br1" timeOffset="50872.313">8627 12613 49 0,'0'0'11'0,"0"0"-7"16,0 0-4-16,0 0 0 16,0 0 31-16,0 0-31 15,30 21-1-15,-18-21-2 16</inkml:trace>
  <inkml:trace contextRef="#ctx0" brushRef="#br1" timeOffset="56023.76">11308 12433 261 0,'0'0'59'0,"0"0"3"15,0 0-1-15,0 0 14 16,0 0-44-16,0 0 0 16,0 0 4-16,9-11-19 15,-9 11 9-15,0 0-10 16,0 0-8-16,0 0 1 16,0 0-8-16,0 0 0 0,0 0-11 15,0 0 22-15,2 0-11 16,-2 0 0-16,0 0 1 15,0 0-15-15,1 0 14 16,6 0 0-16,5 3-7 16,4 2 7-16,3 3 0 15,2-2 3-15,2 1 0 16,0 0-3-16,4-3-3 16,-1 1 3-16,4 0 19 15,1 0-12-15,-1-4-7 16,2 1 0-16,-4-2 9 15,0 0-9-15,2 0 2 16,0-3 0-16,1-4 17 16,4-3-16-16,-2 0-1 15,-1-1-2-15,0 0 0 0,-1 0 9 16,-3 2-9-16,-2 2 0 16,-1-1-4-16,-4 3 11 15,-2 0-7-15,-1-2 0 16,-5 2 2-16,2 0-1 15,-4-2-1-15,-3 4 5 16,-3 1-4-16,-3-1 0 16,1 3 9-16,-3 0-10 15,0 0 3-15,0 0 10 16,0 0-13-16,0 0-2 16,0 0 2-16,0 0-10 0,0 0 10 15,0 0 0-15,0 0 3 16,-9 0-3-16,-3 2 0 15,-3 3 7-15,-6-2-7 16,-6 2 3-16,-4-3-4 16,-3 1 1-16,-2-1 0 15,3 1-4-15,2 1 4 16,2-1-11-16,1-3 11 16,1 0-12-16,-1 0 6 15,-1 0 5-15,1 0 1 16,0 0-9-16,-2 0 5 15,2 0 3-15,1-3-12 16,0-2 26-16,-1 1-23 16,5-1 10-16,-2-5 0 0,6 4-3 15,2-3 3-15,-1 1 0 16,6 1-7-16,1 0 19 16,4 3-12-16,4 1 0 15,2 3 0-15,1 0-2 16,0 0 2-16,0 0-3 15,0 0 0-15,0 0-16 16,0 0 10-16,4 0-2 16,6 3 11-16,0 4-3 15,2 3 4-15,1-3-1 16,1 5 3-16,-2-2-3 16,4 2-8-16,-4 0 8 0,6 0 0 15,1-1 0-15,1-2 1 16,3-1-1-16,3-4 15 15,0 0-11-15,0-4 14 16,1 1-18-16,1-1 0 16,2 0 11-16,0 0-6 15,-2 0-2-15,-1 0-1 16,-2 0 1-16,-4 0 6 16,-1-4-9-16,-6 0 0 15,0 1-2-15,-4 1 2 16,-4 0 0-16,-1-1 3 15,-3 3 1-15,-2 0 2 16,0 0-6-16,0 0 2 16,0 0 24-16,0 0-23 0,0 0 10 15,0 0-8-15,0 0-5 16,0 0-1-16,0 0-1 16,0 0 4-16,0 0-2 15,0 0 0-15,0 0 0 16,0 0-5-16,0 0 1 15,0 0 4-15,0 0 0 16,0 0 0-16,0 0-13 16,0 0 13-16,0 0-1 15,0 0-3-15,0 0-2 16,0 0-6-16,0 0 12 16,0 0 0-16,0 0-13 15,0 0 13-15,0 0-5 0,0 0 1 16,0 0 0-16,0 0-3 15,0 0 4-15,0 0-20 16,0 0 19-16,0 0-18 16,0 0 8-16,0 0 3 15,0 0 14-15,0 0-7 16,0 0 4-16,0 0-5 16,0 0 0-16,0 0 5 15,0 0-5-15,0 0-2 16,0 0 6-16,0 0-4 15,0 0 2-15,0 0 3 16,0 0 0-16,0 0 0 16,0 0-13-16,0 0 7 0,0 0-14 15,0 1 1-15,0 1 16 16,0 0 3-16,0-2 1 16,0 0-1-16,0 0 0 15,0 0-2-15,0 0 2 16,0 0-2-16,0 0-19 15,0 1-16-15,0 2 22 16,0 0 7-16,0 0-23 16,0 4 29-16,0-2-18 15,0 0 8-15,0 2 1 16,0-2-5-16,0 2-8 16,5-2-57-16,0 0-39 0</inkml:trace>
  <inkml:trace contextRef="#ctx0" brushRef="#br1" timeOffset="57632.056">14342 12372 205 0,'0'0'5'15,"136"0"37"-15,-67 0-38 16,-1 0 49-16,-5 0 3 15,-1 0-31-15,-4 0 40 16,-3 0-60-16,-5 0 5 16,-4 0 34-16,-4 0-33 15,-5 0 6-15,-10 0 4 16,-3-3-4-16,-7 2 38 16,-6-1-46-16,-5 2 21 0,-3-2 6 15,-3 2-5-15,0 0 6 16,0 0-19-16,0 0-10 15,0 0 5-15,0 0-13 16,0 0-3-16,3 0-6 16,7 0 5-16,7 0-36 15,8 0-2-15,7 0-64 16,3 0-46-16</inkml:trace>
  <inkml:trace contextRef="#ctx0" brushRef="#br1" timeOffset="60274.63">15210 12393 296 0,'0'0'12'16,"119"0"-12"-16,-47 0 0 15,1 0 32-15,4 0-21 0,0 0 62 16,0 0-69-16,-4-4 13 16,0 1 34-16,-1 2-35 15,-2 1 0-15,0 0-15 16,3 0 16-16,-1 0 7 16,4 0-24-16,5 7 0 15,9 2 10-15,3-1-5 16,4 2-5-16,-2-1 0 15,-1-1 8-15,-2-3 0 16,-5 1-8-16,-6-3 0 16,-8-2 12-16,-3-1-10 15,0 0 4-15,-4 0 0 0,-2 0 5 16,-3-1 18 0,0-3-29-16,2-1 0 0,3 3 13 15,2-1-3-15,2 1-10 16,-4-2 2-16,-4 0 2 15,0-1 12-15,-7-2-14 16,0-2 6-16,-10-1 32 16,1-2-31-16,-6-3 20 15,-2 0 4-15,-1-2-22 16,0-4 17-16,-4-1-28 16,-2-6 0-16,-1 1 0 15,-7-1 9-15,-3 2-9 16,-3-3 0-16,-5 3 13 15,-6-3-19-15,-2 2 6 16,0 2 0-16,-2-1-4 16,-2 4 17-16,0-2-13 0,0 3 0 15,0-1 0-15,0-2 16 16,0 1-16-16,0-3 5 16,-4-5 8-16,-4-1-11 15,-5-4-4-15,-7-3-1 16,-6-1 3-16,-7-2-1 15,-8-5 6-15,-8 0-6 16,-3-6 2-16,-5 2 3 16,-1-1 1-16,-2 4-5 15,1 4 0-15,5 8-4 16,7 3 4-16,3 4 0 0,2 2-2 16,4 2 7-1,0 3-5-15,0 0 0 0,5 2 1 16,-2 0-9-16,0-1 13 15,2 0-5-15,-2 0 2 16,-3-2 7-16,-4 0-18 16,-4-1 6-16,-3 2 3 15,-7 2 3-15,-2 0-3 16,-4 2 0-16,0 1 2 16,1 0 6-16,1 0-10 15,2 2 2-15,5-1 0 16,1 4-11-16,3-1 11 15,5 4 0-15,1-2-1 0,7 2 12 16,-3 0-19 0,5 1 9-16,-1 2-1 0,1-1 2 15,-5 1-2-15,-5 1 0 16,-6 3-2-16,-5-1 7 16,-3 3-2-16,0 0-3 15,1 0 0-15,-1 2-1 16,2 8 1-16,10-2 0 15,5-1-10-15,11 0 19 16,6 0-13-16,3-2 4 16,2 1 0-16,0 0-1 15,1 2 1-15,-3-2 0 16,0 2-4-16,-6 3 12 16,0 0-13-16,0 0 5 0,2 0 0 15,1-1-9-15,3 1 9 16,2-1 0-16,2-1-3 15,2-3 10-15,5 1-7 16,0-2 0-16,0 2 3 16,3-1-14-16,-1 2 11 15,1 0 0-15,-1 1-2 16,3 3 1-16,-1 1-2 16,0 1 3-16,-1-2 0 15,0 3-5-15,4-5 5 16,0 2 0-16,0-3 1 15,0 2-1-15,0-2 0 16,-1 0-5-16,3-1 5 0,-4-1 3 16,4 0-3-16,-2 3 0 15,0-6-3-15,3 1 11 16,-2-1-11-16,2 0 3 16,0-4 0-16,0 0-7 15,0 0 7-15,0 0 0 16,0 0 2-16,0 0 3 15,0 0-5-15,0 0 0 16,0 0 3-16,0 0-13 16,0 0 10-16,0 0 0 15,0 0 5-15,0 0 1 16,0 0-6-16,0 0 0 0,0 0 3 16,0 0-9-16,0 0 6 15,0 0 0-15,0 0 0 16,0 0 2-16,0 0 4 15,0 0-6-15,0 0 1 16,0 0-2-16,0 0 3 16,0 0-2-16,0 0 0 15,0 0-1-15,0 0-16 16,0 4-69-16,-1 6-46 16,-7 5 36-16,-5-3-97 15</inkml:trace>
  <inkml:trace contextRef="#ctx0" brushRef="#br1" timeOffset="62414.255">21569 11156 258 0,'0'0'31'16,"0"0"13"-16,0 0-32 15,0 0 15-15,0 0 14 16,0 0-34-16,0 0-14 16,0-9-9-16,-2 8-83 15,-3 1-82-15</inkml:trace>
  <inkml:trace contextRef="#ctx0" brushRef="#br1" timeOffset="64585.055">17765 11087 319 0,'0'0'53'16,"0"0"-34"-16,0 0 36 0,0 0 52 16,0 0-39-1,0 0-40-15,9-33 57 0,-9 32-54 16,0-1 12-16,0 2-3 15,0 0-27-15,0 0 12 16,0 0-25-16,0 0-5 16,0 0-4-16,0 0 9 15,0 0-13-15,-2 8 10 16,-12 9 3-16,-6 4-1 16,-8 0 1-16,-4 0 0 15,-2-3 0-15,1-1 14 16,3-4-14-16,5 0 0 15,7-4 8-15,8-3-24 16,4 1 16-16,1-3 0 0,3-1 0 16,2-2 0-16,0-1-1 15,0 0 0 1,0 0 1-16,0 0 0 0,0 0 3 16,4 0-1-16,14-4 2 15,9-7-1-15,1-3-6 16,-1 3-5-16,0 1 8 15,-6 1 0-15,-4 1 0 16,-4 2 4-16,-2 0-22 16,-2 1 23-16,-3-1-5 15,-1 1 0-15,-1 2 3 16,-4 2-4-16,0 1 1 16,0 0 0-16,0 0-6 0,0 0 9 15,0 0-6 1,0 0 2-16,0 0-10 0,-9 0 1 15,-9 8 10-15,-7 6 0 16,-6 1-1-16,7-1 5 16,3-3-6-16,6-3 2 15,2 0 0-15,5-5 9 16,4 2-9-16,2-4-11 16,2-1 8-16,0 0 3 15,0 0 0-15,0 0-3 16,0 0 7-16,0 0 5 15,5 0-9-15,14-6 0 16,9-8-2-16,5-2 2 16,-2 2-2-16,-2 2 0 15,-8 3 4-15,-3 2-5 0,-6 3 3 16,-5 2 0-16,-4-1-3 16,-3 3 6-16,0 0-3 15,0 0 0-15,0 0 0 16,0 0-11-16,-5 0 11 15,-15 3-2-15,-13 9-5 16,-12 5 14-16,-4 0-5 16,1 3-2-16,12-2 11 15,10-1-11-15,7 0 0 16,8-3 0-16,2-3 6 16,3-2-2-16,4-6-5 15,1-3 1-15,1 0 0 0,0 0-15 16,0 0 10-1,0 0-33-15,0 0 4 0,0-6-49 16,0-12-113-16</inkml:trace>
  <inkml:trace contextRef="#ctx0" brushRef="#br1" timeOffset="65116.418">17444 10977 500 0,'0'0'58'0,"0"0"-39"0,0 0 8 16,0 0 8-16,0 0 7 16,0 0 14-16,14-41-21 15,-14 41-12-15,0 0-21 16,0 0 7-16,0 0-13 15,0 0 7-15,0 0-6 16,0 4 1-16,0 11-9 16,-10 5 10-16,2 4 2 15,-4 2 8-15,-3 3 9 16,-2 4-12-16,1-1 19 16,3 3-9-16,-2-4-5 0,4-2 8 15,3-7-19 1,3-1 3-16,4-3-5 0,1-4 7 15,0 1-8-15,0-5 3 16,0 0 0-16,3-2 2 16,11 1-2-16,10 0 0 15,6-4 12-15,6 1-9 16,7-6 0-16,5 0-2 16,0 0-1-16,1-2 5 15,-4-6-5-15,-4-1 0 16,-9 2 6-16,-7-3-6 15,-7 3 0-15,-5-1-2 16,-5 2-13-16,-2 2-6 16,-2 1-83-16,-4 3-26 15,0-3-38-15,-1-2-284 0</inkml:trace>
  <inkml:trace contextRef="#ctx0" brushRef="#br1" timeOffset="66946.049">17179 11200 618 0,'0'0'89'0,"0"0"-44"0,0 0-17 16,-92-85 21-16,56 57-30 15,-5-2 60-15,-3 2-64 16,-1 0 20-16,-6-1-21 15,0 0-10-15,-2 0-3 16,5-2-1-16,2 1 0 16,-1-1 19-16,3-2-19 15,-10 0 0-15,-3 1 1 16,-4 0 2-16,-6 2-6 16,-2 2 2-16,-10 0 1 15,-7 4-8-15,-7 1 8 16,-2 3 0-16,-1 3 10 15,2 0-7-15,5 2-6 0,5 3 3 16,7 3 0-16,7 0-3 16,0 6 3-16,4-1 0 15,-7 1 0-15,4 0 7 16,-1 0-14-16,-3 3 2 16,0 0 5-16,-10-2-2 15,-2 0 3-15,-3 1-1 16,2-2 0-16,3 2 2 15,1 1 5-15,7 0-7 16,4 0 0-16,7 0-4 0,7 0 4 16,5 0 0-1,1 0-1-15,-1 4 6 0,-2 1 4 16,2 1-9 0,-3 1-5-16,-2 3-1 0,-1-1 6 15,-5 5 0-15,-4 1-1 16,-2 4 2-16,0-1 0 15,-2-1-1-15,1 2 1 16,-1 2-4-16,-1-2 3 16,5 2 0-16,7 0-7 15,11-5 16-15,13 0-17 16,10-4 8-16,9-1 0 16,1 1-4-16,3-1 4 15,-4 5-7-15,-3 1 3 0,-5 5 8 16,-11 1-5-16,-1 3 1 15,-5 0 0-15,2-1-3 16,6 0 3-16,2-4 0 16,7-2 8-16,7-5-4 15,5-4-6-15,6-3 2 16,5-2-6-16,2-4-5 16,0 1 11-16,0-2-35 15,0 0 30-15,0 0-44 16,0 0-9-16,-8 0-44 15,-10-8-21-15,-7-17-348 16</inkml:trace>
  <inkml:trace contextRef="#ctx0" brushRef="#br1" timeOffset="67396.111">12677 10579 620 0,'0'0'3'0,"0"0"9"16,0 0-11-16,0 0-2 0,0 0 2 15,0 0 2-15,0 0-3 16,-40 20 11-16,28-2-17 15,0 5 6-15,-3 5 0 16,0 5 34-16,-4 1-11 16,-1 2 14-16,0 3-17 15,0-2-15-15,7-1 13 16,2-1-18-16,4-6 0 16,6-4 0-16,1-5 6 15,0-3-9-15,4-4 3 16,14-5 0-16,7-2 16 15,12-5-14-15,19-1 16 16,8 0 31-16,8-5-43 16,0-5-3-16,-12 0-3 0,-6 3 8 15,-9 3-4-15,-5 2-4 16,1 2-60 0,-2 0-54-16,-3 0-130 0</inkml:trace>
  <inkml:trace contextRef="#ctx0" brushRef="#br1" timeOffset="68566.036">10473 10355 494 0,'0'0'94'16,"0"0"-22"-16,0 0-43 15,0 0 16-15,0 0 8 0,0 0-29 16,-6-24-24-16,6 24-9 16,0 17-5-16,-2 12 21 15,-2 9-7-15,-1 4 21 16,-2 6-4-16,-2-2-15 15,4 2 23-15,1-4-25 16,1-1 10-16,1-3-10 16,1-8 0-16,-1-7 5 15,2-6-1-15,0-8-2 16,0-5-2-16,0-1 0 16,0-2 15-16,0-1-4 15,0-2 12-15,0 0 55 16,0-2-53-16,0-13-17 0,0-7-8 15,0-4 0-15,0-1 5 16,8-4-5-16,11-1 0 16,2 3-1-16,5 5 7 15,3 4-11-15,3 4 5 16,-1 3 0-16,0 4-1 16,-5 7 1-16,-4 2-14 15,-3 0 14-15,-5 2-18 16,-3 11 3-16,0 5-6 15,-8 6 10-15,-3 1 4 16,0 3 7-16,-14-3 0 16,-6 0-5-16,-6-6 14 15,-6-1-8-15,-3-2-1 0,-3-5 4 16,8-3 14-16,9-7-15 16,9 1 2-16,8-2 2 15,4 0-7-15,0-3-16 16,9-14-135-16,16-2-68 15,8-3-70-15</inkml:trace>
  <inkml:trace contextRef="#ctx0" brushRef="#br1" timeOffset="69571.894">10665 10786 311 0,'0'0'216'16,"0"0"-215"-16,0 0 13 0,0 0 13 15,0 0 27-15,0 0-36 16,37 0 51-16,-1 0-39 16,7 0 3-16,-2-11-33 15,-7-2 5-15,-4 0 3 16,-9-1-8-16,-6 0 0 16,-7-1 19-16,-5 1-11 15,-3 1 9-15,0 1-17 16,0 0 0-16,-3 5 7 15,-4 2-7-15,4 5-7 16,0 0 2-16,-1 0-27 16,-1 5 8-16,-1 11 13 0,2 1 6 15,1 3-7-15,3 0 12 16,0-1 0-16,0 2-5 16,0-4 5-16,12-2-2 15,0-3 0-15,4-4 2 16,2-4 2-16,2-4 5 15,5 0-3-15,-2-1 35 16,2-13-30-16,-3-3 6 16,-1-4-12-16,-3 0 0 15,-1-4 5-15,-1-1-8 16,-2-1 0-16,-2 1 8 16,0-1-7-16,-3 5-1 15,-3 0-2-15,-1 7 2 0,-2 5-1 16,-1 6 1-16,0 1 0 15,-2 3 19-15,0 0-11 16,0 0 0-16,0 0-8 16,0 0 7-16,0 0 1 15,0 0-8-15,0 0 0 16,0 0 10-16,0 0-7 16,0 0 25-16,0 0-28 15,0-1 6-15,0 0 19 16,0-1-25-16,0-1 4 15,0 0-2-15,0 2 3 16,0-2-10-16,0 3 5 16,0-3 0-16,0 3 28 15,0 0-28-15,0 0 0 0,0 0-2 16,0 0 2-16,0 0-2 16,0 0-12-16,-4 3 6 15,1 6-9-15,-1-1 18 16,3 1-1-16,0-6 0 15,1-3 8-15,0 0-8 16,0 0 0-16,0 2 2 16,0-2-13-16,0 0 17 15,0 0-6-15,0 2 2 16,0 1-2-16,0 4-8 16,0 6 7-16,0 1 2 15,0 1-1-15,0-1 0 16,0-1 0-16,0-2-2 0,0-4 5 15,2-2-6 1,2-2-10-16,-3-1 3 0,3-2 4 16,-1 0-16-16,0 0 22 15,0 0-2-15,-1 0 8 16,1 0-6-16,0 0 2 16,-2 0-2-16,2 0 9 15,-1 0-9-15,1-2-5 16,3-1-21-16,0 3-119 15,-3 0-8-15,1 0-133 0</inkml:trace>
  <inkml:trace contextRef="#ctx0" brushRef="#br1" timeOffset="72271.167">11166 10617 447 0,'0'0'80'15,"0"0"-46"-15,0 0-8 16,0 0-7-16,0 0 44 16,0 0-44-16,-22-18-8 15,5 18-3-15,-7 0-7 16,-6 0-1-16,-5 8 0 15,-1 4 7-15,2 4 19 16,4 1-23-16,8 2 13 16,4 0 2-16,10 1-18 15,7 0-2-15,1-3 1 0,1 4 2 16,22-6-1-16,6-4 1 16,9-3 0-16,5-8 24 15,2 0-19-15,-3-2 14 16,-4-10-20-16,-6-3 4 15,-7-1 8-15,-7-3-12 16,-6 2 0-16,-3-3 21 16,-6 0-18-16,-3-1-6 15,0-4 1-15,-3 2 2 16,-13 1-1-16,0 0-5 16,-2 5-6-16,4 5 7 15,-2 1-13-15,6 7 16 16,0 2-8-16,3 2-3 0,0 0 7 15,0 2-7-15,2 13 3 16,-1 1-2-16,1 4 14 16,5 1-2-16,0-2 0 15,0 1-5-15,7-3-1 16,5-2 6-16,2-8 0 16,3 0 6-16,4-7-4 15,2 0 22-15,5-7-8 16,0-7-9-16,4-6 17 15,1-1-15-15,-4 1-9 0,-2-3 13 16,-6-2-6 0,-7 6-3-16,-6 1 7 0,-4 4-6 15,-2 4 9-15,-2 6-7 16,0 2-5-16,0 2 10 16,0 0-11-16,0 0-1 15,-4 0 0-15,-14 3-6 16,4 7-3-16,0 4 9 15,2 3-6-15,5 1 6 16,4 4 0-16,3-1-2 16,0 1 0-16,2-4-2 15,13 2-5-15,7-4 9 16,4-7 0-16,2-4-5 16,0-5 11-16,0 0 3 15,-3-7-9-15,0-8 7 0,-1-8 3 16,0 0-10-16,-6-3 1 15,1-1 17-15,-7 1-15 16,-2 1 5-16,-5 2-8 16,1 8 0-16,-3 5 6 15,-3 4-3-15,1 5-1 16,-1 1 7-16,0 0-9 16,0 0 0-16,0 4-19 15,0 13 19-15,-1 3-9 16,-4 2 9-16,1 2 0 15,4 5-4-15,-3 0 8 16,0 2-4-16,-3 3 0 16,-2 3 3-16,-2-1-7 15,-2-3 4-15,-1-1 0 0,-5-2 0 16,1-5 9-16,1-5-11 16,2-4 2-16,7-6 0 15,1-6-13-15,5-4 7 16,1 0-20-16,0 0 18 15,0 0-1-15,7 0 9 16,8-12-3-16,6-3 2 16,3 0-9-16,-3-1 10 15,1 1-5-15,0 0-7 16,-2 0 16-16,-1 1-4 16,0 1 0-16,-2-1 4 0,-2 0-13 15,-3-5 9 1,3-1 0-16,-6-2 1 15,1-2 9-15,2-1-9 0,-3-2-1 16,0-1 0-16,-1-1-3 16,3 0 5-16,-3 3-2 15,1 4 0-15,6 3 3 16,-6 6-7-16,2 4 0 16,-3 4 4-16,-2 0 2 15,0 5-2-15,-1 0-14 16,2 0 12-16,0 7-14 15,0 11 10-15,0 5 3 16,-4 1 3-16,0 1 2 0,-3-2-2 16,0-3 0-16,0-5 0 15,0-2 3-15,0-6-1 16,0-5-2-16,0 2 0 16,0-4-4-16,0 0 4 15,0 0-6-15,0 0-1 16,16-9 7-16,5-8-16 15,-1 0-17-15,3 3 15 16,-6 7 17-16,-5 4 1 16,0 3-7-16,-1 0 0 15,2 0 8-15,3 0-1 16,2 0 1-16,3 0 0 16,1 0 12-16,2 0-13 15,-2-5 0-15,2-4 8 0,-6 3-3 16,-6-3-9-1,-6 2 4-15,-4 2 0 0,-2 0 4 16,0 2-4-16,0 2-7 16,-7 1 6-16,-5 0-6 15,-4 1-1-15,1 13 5 16,-1 4-13-16,2 3 12 16,2 4 4-16,5 1 0 15,4 1 0-15,3-5 0 16,0-1 0-16,0-8 0 15,10-5 3-15,4-6-2 16,-1-2 6-16,2-2 43 16,0-15-9-16,1-6-15 15,1-3-9-15,-1-3-17 0,2-5 0 16,-1 0 1-16,-2-7-1 16,-1-4 0-16,-8-2 0 15,-2 1 9-15,-4 2-6 16,0 10-3-16,0 6 0 15,0 10-7-15,0 9 7 16,0 2 0-16,0 5 16 16,0 2-9-16,0 0-7 15,0 0-10-15,-2 17-10 16,-5 8 9-16,3 10 11 16,1 3 0-16,3 1-3 0,0-8 6 15,0 0-2 1,2-12-1-16,7-3 1 0,0-4-7 15,3-9 6-15,0-3 0 16,5 0 9-16,3 0-5 16,1-6 0-16,-2-5-4 15,-5 5 0-15,-7-2 9 16,-4 5-9-16,0 2 8 16,-3 1-18-16,0 0 11 15,0 0-2-15,0 0-27 16,0 7 14-16,-4 4 2 15,1 0 12-15,3 0 0 16,0-3-10-16,0-1 10 16,1-2 0-16,9-4-2 0,3 1 2 15,3-2 4-15,4 0-4 16,0 0 0-16,1-9-15 16,-4-1 11-16,-3 1 2 15,-6 6-2-15,-5-1 3 16,-3 3 0-16,0 1 1 15,0 0 0-15,0 0 9 16,-8 0-9-16,-8 15 0 16,-1 4-4-16,4 5 14 15,4-2-21-15,3 0 11 16,6-4 0-16,0-4 3 16,0-5-3-16,0-2 0 15,0-6-1-15,8-1 1 0,2 0 7 16,5-6 4-16,2-9-5 15,-1-6 37-15,-2 1-30 16,-3-6 4-16,0-6-4 16,-2-2-11-16,-1-7 16 15,2-2-11-15,-3-1-4 16,-1 1 10-16,1 9-9 16,-1 10 7-16,-3 7-5 15,-1 8-3-15,-2 4 28 16,0 4-27-16,0 1-3 15,0 0 1-15,1 4-2 16,-1 18-13-16,0 8 9 0,0 10 4 16,0 0 0-1,0 1 0-15,0-2-8 0,2-3 8 16,6-9-84-16,3-4-74 16,6-9-107-16</inkml:trace>
  <inkml:trace contextRef="#ctx0" brushRef="#br1" timeOffset="74661.193">13282 10047 463 0,'0'0'88'16,"0"0"-59"-1,0 0-27-15,0 0-4 0,0 0 8 16,0 0 8-16,0 0 39 16,-8 85-19-16,8-44 16 15,-2-4-22-15,1-4 2 16,-1-5-21-16,1-7 7 15,-2-6 2-15,3-11-18 16,0-1 0-16,0-3 10 16,0 0 8-16,0 0-1 15,0-7 18-15,13-18-28 16,9-4 7-16,4-5-14 16,3 5 0-16,-2 4-8 15,-2 9 8-15,-3 11-1 16,-7 4-7-16,-2 1-11 0,-4 0 14 15,-2 16-2-15,-2 3 5 16,-5 9-3-16,0 2 5 16,0-1 0-16,-13 3 0 15,-5-8 7-15,-2-3 12 16,0-6-19-16,0-3 0 16,5-5 9-16,6-6-3 15,5-1-6-15,4 0 0 16,0-13-31-16,0-9-61 15,7-2-46-15,13 3 3 16,2 6 7-16,-1 10 14 16,-6 5 51-16,-6 0 63 0,-2 0 5 15,-2 10 64-15,-1 4 17 16,0-1-29-16,4 1 4 16,0 0-21-16,1-6-13 15,4-1 24-15,2-6-25 16,6-1 34-16,4 0-39 15,-1-5-6-15,0-8 1 16,-5 1-2-16,-7-2-14 16,-3 2 0-16,-3 1 1 15,-6 2-1-15,0 2 0 16,0 3-13-16,0 3 5 16,-6 1-7-16,-4 0-8 15,-2 5 6-15,-1 11 17 0,2 3-11 16,3 1 11-16,6 0 0 15,2-1-5-15,0-4 5 16,7-5 0-16,8-4 0 16,3-6 13-16,7 0-11 15,0-6 14-15,4-14-10 16,-4-6-6-16,1 0 1 16,-3-4 5-16,-2 1 7 15,-3 1-7-15,-2-2 8 16,-2 1-12-16,-2 2 5 15,-5 7-3-15,-2 6 6 16,-2 5-6-16,-3 4 9 0,0 5 7 16,0 0-38-1,0 0 18-15,0 0 0 0,0 14-7 16,-5 3 7-16,-2 5-2 16,1 0-10-16,0 0 13 15,5-2-1-15,1-3 0 16,0-4 3-16,0-3-6 15,0 0 3-15,14-3 0 16,3-4-2-16,5-3 4 16,7 0 7-16,-4 0-9 15,0-4-16-15,-10-2 11 16,-7 3-9-16,-3 1 14 16,-5 2-2-16,0 0 7 0,0 0 1 15,-10 0-6-15,-5 11 2 16,0 6 12-16,5 3-14 15,2 0 0-15,5 4-4 16,3-7 8-16,0 0-8 16,0-3 4-16,11-3 0 15,2-3 3-15,1-5-3 16,4-3 0-16,0 0 0 16,-5 0 16-16,2-3-16 15,-5-8 4-15,-5-4 0 16,-1-4 4-16,-4-1-8 15,0 1-24-15,0-1 13 0,-6 3-19 16,-1 3 22 0,-1 4 4-16,4 7-20 0,-1 3 23 15,1 0-23-15,0 0-2 16,-2 3 19-16,3 10 4 16,-1 1 1-16,4 4 2 15,0-2 0-15,0-1-11 16,7-2 13-16,7-7-2 15,1-4 0-15,3-2 6 16,2 0 23-16,0-11-16 16,3-9-9-16,-2-4 21 15,0-1-23-15,1-4 15 16,-4 3 6-16,2-3-10 16,-1 1 3-16,-4 3 2 15,-2 3-2-15,-4 9 15 0,-5 4-29 16,0 5 12-1,-3 2-14-15,-1 2 6 0,0 0-17 16,0 0 5-16,0 11 5 16,0 8-7-16,0 4 8 15,0 0 0-15,0 4-2 16,0-5 13-16,0 0-10 16,0-5-1-16,0-3 0 15,0-5 8-15,5-4-8 16,2 0 0-16,-3-5-5 15,5 0 25-15,7 0-20 16,3-14 2-16,7-11 0 16,1-1 13-16,-4 2-15 15,-5 8 0-15,-8 10 0 0,-8 3-5 16,-2 3-6-16,0 0 9 16,0 16-23-16,-8 9 20 15,-2 1 5-15,2-2 0 16,4-3-5-16,4-9 11 15,0-2-19-15,0-6 13 16,0-4 0-16,0 0 8 16,13 0-1-16,6-3 13 15,5-12-11-15,0-5 8 16,2 0-20-16,-2-1 3 16,-1 3-43-16,-2 2-35 15,-6 6-77-15,-9 3-158 16</inkml:trace>
  <inkml:trace contextRef="#ctx0" brushRef="#br2" timeOffset="179916.54">16191 6777 268 0,'0'0'188'0,"0"0"-133"0,0 0-37 16,0 0 49-16,0 0-67 15,0 0 0-15,0 0 36 16,-3-3-18-16,3 3 36 15,0 0-54-15,0 0 3 16,0 0-1-16,0 0-2 16,0 0 0-16,0 0 5 15,0 0-5-15,0 0-4 16,0 0 3-16,5 5 1 16,5 4-3-16,4 2 3 15,-2 2 0-15,5 2 11 16,0-1-11-16,2 3-5 0,3-3 4 15,0 2 1 1,5-2 5-16,2 1-5 0,6-1 0 16,8-1 6-16,-1 1 2 15,0-2-5-15,2 0-3 16,-7-2 3-16,-1-2-3 16,-3 1 0-16,-3-4 2 15,-3 1-2-15,0-3 4 16,-2-3-8-16,0 0 3 15,0 0 1-15,0 0 18 16,0 0-18-16,2 0 0 16,0-3 6-16,-2-2-2 15,3 4-5-15,-1-2 1 16,3 3 0-16,0-3 3 16,-2 1-3-16,-2 0 0 0,-1 1-6 15,-3 0 14-15,0-1-12 16,-3 1 4-16,0-1 0 15,1 0-1-15,-1-2 1 16,2-1 0-16,-1 1-4 16,0-3 2-16,2-1 2 15,-1 2 0-15,-1-2 5 16,-1 2-5-16,-1-2 0 16,-5 3-5-16,-1 0 5 15,1 3 2-15,-2-1-1 16,1 0-2-16,0-1 4 15,-2 1-13-15,1-2 10 0,-2 2 0 16,1 0-3 0,0-1 3-16,1 0 0 0,-2-1 0 15,0 3 5-15,-2-1-11 16,1 1 6-16,-4 1 0 16,1-1 1-16,-2 2-1 15,-1-2 0-15,-1 2 0 16,-1 0 2-16,0 0-9 15,0 0 7-15,0 0 0 16,0 0 8-16,0 0-8 16,0 0 0-16,0 0-1 15,0 0 1-15,0 0 4 16,0 0-4-16,0 0-19 16,0 0 1-16,0-3-27 15,0 0-22-15,0-8-85 0</inkml:trace>
  <inkml:trace contextRef="#ctx0" brushRef="#br2" timeOffset="181466.539">16296 5907 379 0,'0'0'44'0,"0"0"14"15,0 0-37-15,0 0 1 16,0 0 0-16,0 0-20 16,0-27 46-16,0 19-45 15,0 5 8-15,0-4-3 16,0 1-1-16,0 0 0 16,0-2-7-16,4-1 5 15,5-1-7-15,0-2 2 16,2 0 0-16,2-2 0 15,2 0 7-15,4 0-6 16,7 0-1-16,2-2 0 16,2 4 8-16,1 1-8 15,-3 0 0-15,2 5-13 16,0-2 21-16,0 4-19 16,0-1 11-16,-1 1 0 0,3 1 2 15,1 1-1-15,0 1-1 16,2 0 0-16,0 1 3 15,-1 0-3-15,1 0 0 16,-4 0 1-16,-1 0 8 16,7 1-9-16,-6 5-6 15,2 2 3-15,1 0 6 16,-3 1 3-16,2-3-6 16,-4 1 0-16,-1-1 19 15,-2 3-15-15,0-1 2 16,-3 3-11-16,1 0 22 15,-2 2-17-15,2 2 0 0,-3 4-11 16,1-2 11-16,2 2 0 16,0-1 11-16,-2-2-15 15,2 1 4-15,-2-2 0 16,-2 1-4-16,-2-2 12 16,-3 0 1-16,-2 0-9 15,-1-3-4-15,-2 0-3 16,-2-2 13-16,-1-1-6 15,-4-2 0-15,2 0-4 16,1-2 4-16,-2 3 0 16,-2 0 8-16,2 1-8 15,-1-3 0-15,0 0 0 16,0 2-4-16,-1-2 11 16,1 0-8-16,0 2 1 15,-1-4 0-15,1 3-18 0,0-3 14 16,-1 4-34-16,-1-1-4 15,-1 1-18-15,0 1 13 16,-7-2-39-16,-9-3-135 16</inkml:trace>
  <inkml:trace contextRef="#ctx0" brushRef="#br2" timeOffset="183006.54">16400 5866 228 0,'0'0'0'0,"0"0"0"0,0 0 23 15,0 0-10-15,0 0 25 16,0 0 24-16,-88 34-17 15,76-27-40-15,3-2 20 16,2 3-6-16,1-1-16 16,2 0-3-16,-1 0-3 15,4-1 3-15,1-2 0 16,-2 1 12-16,2-2-13 16,0-3 4-16,0 2-3 15,0-2 8-15,0 0 8 16,0 0 37-16,0 0-26 0,0 0 1 15,0 0 16-15,0 0-27 16,0-7-13-16,0 0-3 16,0-3 9-16,3 0-1 15,9-3-9-15,1-1-12 16,7 0 12-16,8 3 0 16,6 0-8-16,4 1 4 15,6 1 1-15,0-1 0 16,-4 0 3-16,3 1 0 15,-6 2 4-15,1 3-4 16,-3 1 0-16,1 3-6 16,-3 0 11-16,-2 0-11 15,0 0 6-15,-4 3-5 16,0 3 5-16,-5 1 0 16,-2 0 4-16,-1 3-13 15,-3-3 20-15,0 3-18 0,-4-3 7 16,-3 0 0-16,0-2-5 15,-5-2 5-15,-1 0-13 16,0-2 9-16,-1 1-25 16,-1-1 12-16,0-1-36 15,3 3-20-15,-1-3 49 16,1 0-125-16</inkml:trace>
  <inkml:trace contextRef="#ctx0" brushRef="#br2" timeOffset="185746.54">13639 4833 18 0,'0'0'568'0,"0"0"-568"16,0 0-4-16,-80 3-5 15,56 11 10-15,7 1-1 16,2 1 0-16,10-1 0 16,5 2-5-16,0 3 5 15,4 1-7-15,15 3 6 16,8-2 1-16,1-2 0 15,2 3 0-15,0 0 0 16,-7 3 7-16,-2 3-7 16,-8 3 5-16,-7 5-5 15,-6 1 0-15,0 1 15 0,-19-3-15 16,-5-5 15 0,0-7-1-16,1-7-11 0,6-3 4 15,8-8 24-15,7-6-31 16,2 0 6-16,0 0-1 15,0 0 13-15,2-13 19 16,17-10-37-16,2-2-25 16,4 1 21-16,1 5-14 15,2 4-4-15,-6 3 11 16,-4 5 3-16,-3 4 1 16,-8 1 2-16,0 0 5 15,-4 1-2-15,-3 1 2 16,3-3 0-16,1-2 26 15,2-4-21-15,1-3 20 0,2-4-25 16,5-1 3-16,-1 0 12 16,2 1-15-16,3 3-6 15,1 4 2-15,1 3 8 16,4 1 5-16,1 5-9 16,-1 0-5-16,0 0-14 15,-6 8 19-15,-2 8-4 16,-5 1 0-16,-5 0 4 15,-6 3 0-15,0-1 0 16,0 0 2-16,-11-6 17 16,0-3-19-16,4-3 0 15,4-5 0-15,3-2 11 16,0 0-11-16,0 0 0 0,0-5 3 16,15-13-12-1,7-5 4-15,5-1-4 0,2 4-4 16,-5 9 3-16,-1 5 10 15,1 2 0-15,-3 3 6 16,5 1-15-16,-3 0 9 16,1 0 0-16,0 0-10 15,-4 0 23-15,-1 0-14 16,-4 0 1-16,-3 0 0 16,-6 0 5-16,-5 0-5 15,-1 0 0-15,0 0-3 16,0 0 3-16,-7 3 0 15,-7 10-14-15,2 2 7 16,2 2-2-16,4 3 9 16,6-2-11-16,0-1 6 0,0-3 7 15,16-2-2-15,5-7 0 16,2-3 1-16,8-2 8 16,0 0-2-16,1-12-7 15,-5-5 0-15,-5-1-21 16,-10-1-2-16,-8-1-22 15,-4 0-18-15,-3 3 57 16,-13 4-16-16,-5 6 22 16,1 5 30-16,3 2-25 15,3 0-5-15,4 0 0 0,5 6 0 16,5 5-19 0,0-1 13-16,2 3 6 0,12-2 16 15,5-2 0-15,4-4 10 16,6-5 8-16,4 0-18 15,4-3 34-15,0-13-47 16,5-8-1-16,-2-3 12 16,-4-2-10-16,-4-3-4 15,-10 1 34-15,-6 0-31 16,-5-1 25-16,-5-2-25 16,-2 2 6-16,-4 4 2 15,0 6-10-15,0 10 32 16,0 7-24-16,0 5 2 15,0 0-8-15,0 0-3 0,0 2-25 16,-3 18 10-16,-6 7 10 16,1 8 4-16,1 4-2 15,4 0 3-15,3-2-7 16,0-6 7-16,0-5-13 16,12-6 11-16,3-10-10 15,4-6 12-15,4-4 0 16,5 0 4-16,-2-14-5 15,2-8 1-15,-3-6 0 16,-3 0 12-16,-2-2-1 16,-5-1-9-16,-3 3-2 15,-2 3 5-15,-4 6-5 16,-4 5 42-16,-2 6-41 16,0 5 41-16,0 3-32 15,0 0-4-15,0 0-6 0,0 16-33 16,0 12 24-16,0 11 0 15,-4 5 9-15,4-2 1 16,0-2 1-16,0-6-4 16,16-5-71-16,8-12-69 15,8-13-185-15</inkml:trace>
  <inkml:trace contextRef="#ctx0" brushRef="#br2" timeOffset="186356.54">15658 5154 479 0,'0'0'83'15,"0"0"-83"-15,0 0-3 0,0 0 3 16,0 0 1 0,0 0 16-16,0 0 7 0,-5 28-10 15,11-26 7-15,9-2-1 16,4 0-10-16,7 0 35 15,-6-5-42-15,0-6-3 16,-10-2 0-16,-2-1 8 16,-5-2-8-16,-3 0 0 15,0-5 1-15,0 0-10 16,0 2 9-16,0-1 0 16,0 2-6-16,3 4 15 15,5 2-9-15,3 2 0 0,5 2 2 16,4-1-15-1,2 3 11-15,1 4-13 16,-1 0 13-16,0 2 0 0,1 0-6 16,-7 4 8-16,-1 9-6 15,-7 2-3-15,-7 4-5 16,-1 5 14-16,0 2 12 16,-10 1-6-16,-8 0 38 15,6-3-8-15,-1-2-22 16,5-5 18-16,5-5-32 15,3-2 1-15,0-1-8 16,3-4 13-16,19-2-13 16,10-3-55-16,6 0-98 15</inkml:trace>
  <inkml:trace contextRef="#ctx0" brushRef="#br2" timeOffset="186496.539">16158 5254 645 0,'0'0'119'0,"0"0"-119"16,0 0-26-16,0 0-25 15,0 0-226-15</inkml:trace>
  <inkml:trace contextRef="#ctx0" brushRef="#br2" timeOffset="191186.54">18466 4492 414 0,'0'0'36'0,"0"0"32"16,0 0-18-16,0 0-29 15,0 0 34-15,0 0-26 16,0 0 22-16,0 0-26 15,-15-47-17-15,12 45 27 16,-1 1-21-16,1 0-12 16,0 1 46-16,0-2-39 0,-3 2 9 15,-3 0-18-15,0 0 0 16,-6 0-8-16,0 0 8 16,-4 0 0-16,4 6-2 15,-3 0 4-15,6 2-5 16,-1-1 3-16,1 2-4 15,1 2-10-15,-1 3 14 16,6 3-10-16,2 4 8 16,4 6-16-16,0 1 14 15,12 6 0-15,13-1 4 16,8 0-8-16,5-1 8 16,3-2 0-16,-2-5-4 15,-6-5 6-15,-8-3-4 16,-9-4-5-16,-8-2-17 0,-7 1 23 15,-1 2-13-15,-4 3 14 16,-23 5 14-16,-9 0-7 16,-1-5 7-16,1-1-14 15,8-7 0-15,14-5 2 16,8-3-1-16,6-1-1 16,0 0 1-16,0 0 8 15,10-11-1-15,13-8-8 16,8-1-22-16,2-1 11 15,0 8 6-15,-5 4-11 16,-5 7 13-16,-7 0-7 0,-4 2 3 16,-5 0-8-1,-4 0 15-15,1 0-1 0,-3 0 7 16,-1 0-6-16,3-3 18 16,2-2-13-16,3-7 6 15,3-3-11-15,2-3 0 16,4-1-1-16,-2-2 1 15,-1-1 0-15,2 5 0 16,-2 3 5-16,-3 7-5 16,4 7 0-16,-3 0-29 15,-2 0 21-15,2 16-4 16,-4 4-8-16,-2 2 20 16,-2 1 0-16,-4-4 5 15,0 0-5-15,0-6 0 0,0-3-2 16,0-3 2-1,0-4 0-15,0-3 0 0,0 0-14 16,6 0-16-16,6 0 18 16,7-2 12-16,5-8-15 15,3 0-10-15,-1-1 13 16,-1 3 8-16,-3-1-7 16,-2 3 8-16,-4-2-1 15,-4 1 4-15,0 0 7 16,-5-1-7-16,1-1-5 15,-2-1 5-15,1 1 6 16,-1-2 8-16,0 1-14 16,2 2 1-16,-4 1 20 0,2 0-19 15,-3 3 1-15,0 0 0 16,0 4-2-16,0 0-1 16,0 0 0-16,1 0 0 15,1 0-18-15,2 0 13 16,-2 5-7-16,-1 7 8 15,-1 1 7-15,-1 4-3 16,-2 2 0-16,0-1 7 16,0-1-2-16,0-2-5 15,-5-2 0-15,1-6 9 16,2 0-9-16,2-7-6 16,0 0 6-16,0 0 0 15,9-2 0-15,12-13 0 16,6-2-22-16,-1-2-21 0,-4 5-4 15,-6 6 27-15,-7 5 8 16,-5 3 17-16,-2 0-14 16,-2 0 3-16,0 0 6 15,0 3 11-15,0 4-11 16,2-3 2-16,1-3-2 16,5-1 7-16,3 0-5 15,5 0-2-15,2 0 0 16,0-10 6-16,-3-1 1 15,-3 1-14-15,-8 1 4 16,-4 0 3-16,0 3 19 16,0 1-19-16,-1-2 42 15,-11 3-17-15,0 1-3 0,0 3-19 16,2 0-3-16,4 0 0 16,4 0 0-16,2 0-13 15,8 2-47-15,23-2 23 16,10-7-304-16</inkml:trace>
  <inkml:trace contextRef="#ctx0" brushRef="#br2" timeOffset="191806.54">19932 4411 518 0,'0'0'4'15,"0"0"51"-15,0 0-14 16,0 0 16-16,0 0-25 16,0 0-24-16,-89-11 15 15,65 35-23-15,1 2 0 16,1 7 29-16,4 1-27 0,5 2 5 15,4 3-7-15,2 2 0 16,5 5 13-16,2-3-10 16,0-2 0-16,13-7-6 15,4-7 3-15,7-6-4 16,1-6-28-16,2-8-15 16,0-3 9-16,1-4-43 15,-6 0-17-15,1-4-9 16,-6-6-162-16</inkml:trace>
  <inkml:trace contextRef="#ctx0" brushRef="#br2" timeOffset="192486.54">20062 4459 260 0,'0'0'27'0,"0"0"24"16,0 0 15-16,0 0 10 15,0 0-35-15,0 0 48 16,2 0-41-16,-11 0-24 15,-7 0-10-15,-1 2-2 16,-4 12-12-16,1 3 14 16,1 8-13-16,4 1 18 0,2 7-19 15,5 2 0-15,7-1-2 16,1 0 2-16,0-8 0 16,9-7 0-16,10-5 1 15,5-11 13-15,7-3-8 16,0 0 0-16,5-6 5 15,-3-13-11-15,-4-6-11 16,-6-1 11-16,-6-6 2 16,-8 3-2-16,-3 2-11 15,-6 0 11-15,0 8 3 16,-14 2-3-16,-2 3 0 16,0 3 15-16,-1 3-10 15,1 5-7-15,2 0 2 16,-1 3 0-16,5 0-3 0,-3 0 3 15,-1 9-59-15,2 8 8 16,2 3-22-16,-1 0-70 16,1-1-40-16</inkml:trace>
  <inkml:trace contextRef="#ctx0" brushRef="#br2" timeOffset="192726.539">19971 4613 463 0,'0'0'75'16,"0"0"-51"-16,0 0-18 15,0 0 29-15,0 0-31 0,0 0-8 16,38-10 4-16,-30 27-11 16,-2 1 11-16,-1 3 0 15,-1-1 12-15,3-3-22 16,0-3 10-16,0-4 0 15,5-3 8-15,4-2-8 16,7-5-25-16,2 0-94 16,-1 0-211-16</inkml:trace>
  <inkml:trace contextRef="#ctx0" brushRef="#br2" timeOffset="193296.54">20322 4428 440 0,'0'0'59'0,"0"0"-55"15,0 0 13 1,0 0-25-16,0 0 35 0,0 0-27 15,20 25 64-15,-6-5-57 16,-1 3 7-16,4 2 19 16,-8 7-31-16,-1 5 19 15,-6 11-5-15,-2 5-15 16,-7-2-1-16,-14 3 5 16,-12-5-5-16,-7 2 0 15,-10-5-96-15,-5-5-178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1:18.810"/>
    </inkml:context>
    <inkml:brush xml:id="br0">
      <inkml:brushProperty name="width" value="0.05292" units="cm"/>
      <inkml:brushProperty name="height" value="0.05292" units="cm"/>
    </inkml:brush>
  </inkml:definitions>
  <inkml:trace contextRef="#ctx0" brushRef="#br0">1376 9029 559 0,'0'0'62'0,"0"0"-40"16,0 0-19-16,0 0 10 15,0 0 5-15,0 0-18 16,0 0-43-16,-24-29-96 15,13 15-277-15</inkml:trace>
  <inkml:trace contextRef="#ctx0" brushRef="#br0" timeOffset="1207.337">1331 9201 532 0,'0'0'58'0,"0"0"-25"15,0 0 1-15,0 0 18 16,0 0 40-16,0 0-40 16,43-44-52-16,-15 19 37 0,-1-3-25 15,3-7 7-15,3-6-3 16,-2-3-1-16,2-4-11 15,-6 5-1-15,-6-4-3 16,-5 6 0-16,-4 6 14 16,-6 9 9-16,-2 15 24 15,-4 7 12-15,0 4-28 16,0 0-31-16,-13 17-4 16,-12 17-7-16,-3 14 10 15,-2 14 1-15,4 5 0 16,4 4 10-16,4 0-17 15,9 4 7-15,6-6 0 16,3-2 9-16,0-8-9 0,12-9-9 16,12-12 5-16,3-9 3 15,2-12-35-15,3-11-12 16,2-6-25-16,-4-3 5 16,0-19-28-16,-9-9 16 15,-9-3 26-15,-11 0 32 16,-1 0 22-16,-18 2 35 15,-12 3 25-15,-1 5 0 16,-4 9-15-16,10 8 23 16,3 6-33-16,3 1-8 15,2 0-21-15,7 0-6 16,3 1-18-16,7 13-75 0,0-1-98 16,10-5-40-1</inkml:trace>
  <inkml:trace contextRef="#ctx0" brushRef="#br0" timeOffset="1566.38">2115 8765 606 0,'0'0'132'0,"0"0"-92"16,0 0 38-16,0 0 11 15,0 0-27-15,0 0-19 16,-92 13 21-16,67 28-42 15,-2 12 0-15,4 8-9 16,7 1 16-16,12-1-27 16,4-4-2-16,10-8 0 15,20-10-20-15,14-10-77 0,7-19-73 16,6-10-103 0</inkml:trace>
  <inkml:trace contextRef="#ctx0" brushRef="#br0" timeOffset="1966.841">2321 9154 657 0,'0'0'91'15,"0"0"-77"-15,0 0 34 16,0 0 64-16,0 0 21 16,0 0-62-16,-9-22-31 15,12-8-36-15,9-7-4 16,7-3 0-16,3-1 0 15,-1 7 6-15,-1 9-12 16,-5 10 0-16,-5 8 4 0,-5 7 0 16,-2 0-12-16,3 5-2 15,0 19 7-15,-4 8 9 16,-2 7-9-16,0-3 14 16,-6-6-5-16,1-9 0 15,2-9 1-15,3-7-4 16,0-5-32-16,0 0-5 15,6-3 25-15,16-16-4 16,10-4-24-16,-1 1-37 16,0 10 14-16,-4 8 37 15,-3 4 19-15,-6 0-16 16,0 7 6-16,0 4-11 0,-6 0-1 16,6-8-56-1,-4-3-101-15</inkml:trace>
  <inkml:trace contextRef="#ctx0" brushRef="#br0" timeOffset="2152.009">2851 8848 541 0,'0'0'171'0,"0"0"-102"16,0 0-66-16,0 0 7 16,0 0 16-16,0 0 52 15,70 79-27-15,-54-45-46 16,-4 5-2-16,-6 0 14 15,-6 0-17-15,0 0-2 0,-8-4-6 16,-12-1-125 0,-4-7-103-16</inkml:trace>
  <inkml:trace contextRef="#ctx0" brushRef="#br0" timeOffset="2581.539">3655 8818 657 0,'0'0'232'0,"0"0"-219"16,0 0-4-16,0 0-9 0,0 0 0 16,0 0 47-16,60 0-27 15,-26 0-17-15,2-2-3 16,11 2-38-16,-8 0-143 16,-12 8-189-16</inkml:trace>
  <inkml:trace contextRef="#ctx0" brushRef="#br0" timeOffset="2737.735">3843 9232 323 0,'0'0'320'0,"0"0"-308"16,0 0-10-16,113-26 8 15,-70 8 11-15,0-2-21 0,-2 0-17 16,-4 0-192-16</inkml:trace>
  <inkml:trace contextRef="#ctx0" brushRef="#br0" timeOffset="3568.677">4889 8612 684 0,'0'0'73'0,"0"0"-22"16,0 0 4 0,0 0-3-16,0 0-41 0,0 0-5 15,-93 37 5-15,66-3 10 16,3 7 7-16,3 5 0 15,2 2-21-15,11 1 18 16,5 2-15-16,3-2-8 16,2-4 14-16,20-4-12 15,6-12-2-15,7-7-2 16,3-9 5-16,6-12 2 16,1-1-7-16,-1-8 1 15,-2-15-2-15,-3-6-10 16,-8-5 11-16,-5-6-3 15,-9-2 8-15,-8-3-8 16,-7-2 3-16,-2 1 0 0,-2 0-7 16,-15 6 7-1,-3 1 0-15,-1 7 3 0,1 0 1 16,0 7 7-16,1 5-10 16,2 3 4-16,1 7-10 15,5 4 3-15,1 5 2 16,1 1 0-16,1 0-15 15,-3 0 2-15,-1 11 9 16,-3 7-26-16,4 3 27 16,1-1-36-16,1 1 8 15,5-1 29-15,-1-2-11 16,5 0 10-16,0-2-4 16,0 1-1-16,0-1 8 15,0 1 0-15,9-1 1 0,0 1-10 16,3 3 18-16,1-1-11 15,5 0 2-15,-2-2 0 16,1 0 3-16,2-7 5 16,-1 0-8-16,-3-4 1 15,3-5 1-15,0-1-4 16,3 0-53-16,-4-8-166 16</inkml:trace>
  <inkml:trace contextRef="#ctx0" brushRef="#br0" timeOffset="4513.723">5670 8523 609 0,'0'0'30'0,"0"0"-2"0,-102 62 4 15,68-34 29-15,4 3 21 16,8 1-27-16,12 4-17 16,10 2-21-16,0-1-17 15,10 0 5-15,15-4 6 16,5-4-10-16,9-5-2 15,5-7-45-15,1-11-91 16,0-6-97-16</inkml:trace>
  <inkml:trace contextRef="#ctx0" brushRef="#br0" timeOffset="5052.782">5932 8748 91 0,'0'0'647'16,"0"0"-588"-16,0 0-43 16,0 0 5-16,0 0-11 15,0 0 27-15,-77 37-11 16,65-20-25-16,6 2 17 16,2-5-18-16,4-3-2 15,0-2-4-15,7-7 6 16,11-2 0-16,7 0 1 15,5-15-1-15,0-5-9 16,-5-1-18-16,-6 0 13 0,-8 2 1 16,-5 4 21-16,-3 4-8 15,-3 3 42-15,0 5-18 16,0 3 30-16,0 0-20 16,0 0-32-16,0 9-2 15,0 14-13-15,0 9 11 16,-6 6 2-16,3 3 1 15,-2-2-1-15,-1 2 2 16,-2-7 2-16,-3-1-4 16,-1-7 1-16,-3-3-1 15,0-6 12-15,2-5-12 16,5-7-9-16,2-5-14 16,5 0-35-16,1-7 9 15,0-14-85-15,0-6 71 0,9 2 49 16,7 5 19-16,-1 6-5 15,0 4 20-15,-1 1-20 16,-1 4 41-16,5-2-18 16,4-1-19-16,2 1-8 15,3-2-27-15,0-2-123 16</inkml:trace>
  <inkml:trace contextRef="#ctx0" brushRef="#br0" timeOffset="5413.258">6343 8983 685 0,'0'0'125'16,"0"0"-116"-16,0 0 52 16,0 0 64-16,0 0-26 15,0 0-51-15,-18-11-16 16,18-7-10-16,0-4-12 15,0-7-7-15,15 0-3 16,4-3 0-16,0 1-7 16,-4 9 5-16,0 8-11 15,-6 9-3-15,2 5 15 0,-1 0-5 16,2 1 0 0,0 17-2-16,6 8 8 0,-3 2-3 15,6 3 3-15,-5-7 0 16,-2-4-1-16,0-6 5 15,-3-6-9-15,1-4-12 16,1-4-80-16,2-4 20 16,0-18-112-16,0-6-38 15</inkml:trace>
  <inkml:trace contextRef="#ctx0" brushRef="#br0" timeOffset="5653.231">6701 8671 546 0,'0'0'120'0,"0"0"-85"16,0 0 19-16,0 0 60 0,0 0-55 16,0 0-49-16,61-11 15 15,-36 27-7-15,2 3-3 16,-2 7-3-16,-4 3 0 16,-5 6 37-16,-6 4-37 15,-9 0 2-15,-1 1 9 16,-6 4-14-16,-18-2-1 15,-6-3-7-15,-10 1-1 16,0-6-2-16,-6-2-178 16,-1-9-149-16</inkml:trace>
  <inkml:trace contextRef="#ctx0" brushRef="#br0" timeOffset="6982.902">4660 10203 613 0,'0'0'36'15,"0"0"-26"-15,0 0 42 0,-79 10 4 16,46 1 17 0,-3 5-4-16,2 7-31 0,0 6 6 15,-2 10-20-15,4 6-19 16,6-1 23-16,9 0-12 15,13-6-6-15,4-5-8 16,6-3 1-16,21-2 6 16,7-7-9-16,8-9 1 15,6-4 9-15,2-7-9 16,2-1 0-16,-4 0-1 16,-5 0-21-16,-7 0-73 15,-8-6-68-15,-6 0-49 16,-5-3-183-16</inkml:trace>
  <inkml:trace contextRef="#ctx0" brushRef="#br0" timeOffset="7221.429">4936 10512 693 0,'0'0'48'15,"0"0"44"-15,0 0-7 16,0 0-12-16,0 0-35 15,0 0-38-15,0 19 0 16,-6 8 5-16,1 9 7 16,2 4 14-16,-4-2-11 15,3-2-14-15,2-3 20 16,1-6-21-16,1-5 2 0,0-5-4 16,1-8-114-1,7-6-166-15,-3-3-350 0</inkml:trace>
  <inkml:trace contextRef="#ctx0" brushRef="#br0" timeOffset="7897.804">4705 11262 706 0,'0'0'61'15,"0"0"-40"-15,0 0 1 16,0 0 14-16,-87-7 8 0,53 24-8 16,0 3 0-16,-1 6-25 15,1 6 20-15,7-1 25 16,5 3-50-16,13-1 37 16,7 2-43-16,2-4 0 15,8-2 2-15,19-3 0 16,9-9 0-16,10-8-2 15,6-9-12-15,6 0-74 16,-6-20-133-16,-6-7-163 16</inkml:trace>
  <inkml:trace contextRef="#ctx0" brushRef="#br0" timeOffset="8249.546">4930 11403 625 0,'0'0'133'0,"0"0"-120"16,0 0-9-16,0 0 23 16,95-39 7-16,-74 39-14 15,-1 5-20-15,-4 11-1 16,-4 4-6-16,-9 3 10 16,-3 3-3-16,0 0 13 15,-15 0-12-15,-4-2 15 16,-5 0-11-16,1-6-2 15,3-1 5-15,6-10-8 0,5-5-4 16,6 1 4-16,3-3 8 16,0 0 39-16,0 0-13 15,0 0-21-15,6 0 0 16,14 0-9-16,6 0-4 16,7 0 2-16,2 7 0 15,2-3 2-15,0 2-4 16,0-2-37-16,-1-4-108 15,-3 0-184-15</inkml:trace>
  <inkml:trace contextRef="#ctx0" brushRef="#br0" timeOffset="9013.874">6705 10413 678 0,'0'0'8'0,"0"0"-8"0,0 0-12 16,0 0 4-16,0 0 8 15,0 0 31-15,0 121 45 16,0-65-27-16,0 2-2 16,0-2-24-16,0-6 13 15,0-8-36-15,0-12 4 16,0-12-8-16,0-9-4 15,10-9-101-15,8 0-18 16,5-24-142-16</inkml:trace>
  <inkml:trace contextRef="#ctx0" brushRef="#br0" timeOffset="9400.82">6911 10493 665 0,'0'0'76'0,"0"0"-62"16,0 0-6-16,0 0 9 16,0 0-8-16,0 0 3 15,4 24-11-15,-4 2 37 16,0 4 0-16,-16 1-17 16,-10-4-9-16,-3-1-12 15,0-7 8-15,4-5-8 16,7-3 0-16,2-6-2 15,2-5-7-15,4 0-10 16,1 0 1-16,3-2-8 0,3-1 20 16,3 0 6-16,0 1 12 15,0 0-7-15,0 2-5 16,9-1 9-16,6 1 3 16,10 0-12-16,-1 0 0 15,6 3 9-15,0 4-6 16,-2-2-3-16,-1 1 0 15,-5 1-3-15,1-5-15 16,2-1-113-16,-6-1-115 16</inkml:trace>
  <inkml:trace contextRef="#ctx0" brushRef="#br0" timeOffset="11723.819">6701 10668 449 0,'0'0'82'0,"0"0"-37"0,0 0 3 16,0 0 15-16,0 0 17 16,0 0-17-16,-2 42-9 15,2-42 41-15,0 0-26 16,0-7 5-16,0-11-31 15,0-10-40-15,7-3 7 16,4-6-10-16,1-1 0 16,-3-2 0-16,7 2 0 15,-1 4 0-15,0 8-5 16,3 6 8-16,-3 7-8 16,1 9 4-16,4 4-3 15,2 0-11-15,2 21 15 16,1 7-5-16,-4 7 4 15,-5 3 1-15,-5-1-2 16,-8-2-1-16,-3-4 3 16,0-6 0-16,0-8 0 0,-6-8 0 15,4-6-5-15,2-3 9 16,0 0-10-16,0 0 6 16,0-17-15-16,2-11-30 15,16-7 0-15,0 2 36 16,3 6 5-16,-5 12 1 15,-1 8 3-15,-6 6 0 16,0 1 0-16,-2 0-2 16,2 0 2-16,2 10 0 15,-1 2 4-15,2 0-2 16,0 1-1-16,-2-1-1 0,1-1-12 16,5-5-112-1,1-4-87-15,4-2-161 0</inkml:trace>
  <inkml:trace contextRef="#ctx0" brushRef="#br0" timeOffset="12439.922">7322 10602 512 0,'0'0'78'0,"0"0"-18"16,0 0 11-16,0 0 19 15,0 0 15-15,0 0-76 16,-25-23 22-16,16 23-27 16,-4 0-4-16,1 6-8 15,-3 11-12-15,6 7 0 16,1 1 7-16,4 1-7 16,4 1-3-16,0-3 3 15,0-1 6-15,10-5-3 16,4-7-3-16,7-3 4 15,1-8 2-15,2 0-3 16,-3-5-2-16,4-11-2 0,-6-4-15 16,-5 0-2-1,-5 0 7-15,-5 0 3 0,-4 2 2 16,0-2-5-16,-5 3-8 16,-7 2 19-16,-5 0-15 15,5 6 15-15,0 1-10 16,-1 5 10-16,5 1-3 15,2 1-1-15,3 1 3 16,2 0-1-16,1 0-58 16,0 0-42-16,0 3 50 15,0 9-16-15,7 1-23 16,2-1-50-16,-1-2-137 0</inkml:trace>
  <inkml:trace contextRef="#ctx0" brushRef="#br0" timeOffset="13618.833">7243 10657 198 0,'0'0'123'0,"0"0"-48"15,0 0-31-15,0 0-22 0,0 0 45 16,0 0-28 0,-28-28-24-16,22 22 20 0,0-2-11 15,2 2 3-15,2-1 14 16,-2 5 2-16,1-1-2 16,1 2 12-16,1 1-11 15,-1 0 10-15,2 0-19 16,0 0-33-16,-1 0 0 15,-2 8-5-15,-2 9 5 16,2 5 8-16,-1 0-3 16,1 0 26-16,0 1-24 15,0-1-7-15,-3-2 9 16,6-1 1-16,0-5-9 16,0-3-1-16,0-2-12 0,0-1-3 15,8-4-82-15,6-4-11 16,1 0-56-16,0-1-146 15</inkml:trace>
  <inkml:trace contextRef="#ctx0" brushRef="#br0" timeOffset="14765.842">6836 11768 655 0,'0'0'99'0,"0"0"-98"16,0 0 16-16,0 0 46 15,0 0 50-15,0 0-57 16,-15-22-33-16,15 5-3 16,0-7 16-16,0 1-22 15,0-5-13-15,12-3-1 16,2 0 5-16,5 3-6 15,-1 4 1-15,1 7 0 16,-2 8-4-16,-1 5 4 0,-2 4-10 16,-3 0 4-16,-3 16-1 15,0 9 3-15,-1 4 4 16,-6 0 0-16,-1-3 0 16,0-9 9-16,0-2-10 15,0-6 1-15,0-6 0 16,0-3 2-16,0 0 0 15,0 0 1-15,0-11-3 16,6-10-46-16,8-1 4 16,2 2 40-16,-1 7-8 15,-3 6 3-15,-6 6 6 16,-2 1 1-16,1 0 7 0,4 0-6 16,1 5-1-1,1 4 9-15,-1 3-6 0,-1-4 17 16,5 2-20-16,0-5-6 15,6-5-78-15,4 0-86 16,-2 0-151-16</inkml:trace>
  <inkml:trace contextRef="#ctx0" brushRef="#br0" timeOffset="15124.904">7314 11596 637 0,'0'0'104'0,"0"0"-101"0,0 0 39 15,0 0 44 1,0 0-36-16,0 0-26 0,28 17-17 16,-18-5 18-16,-4 2-25 15,-5 1 0-15,-1 0 11 16,0 2-10-16,0 1 6 16,-8-3-7-16,-7-2 1 15,3-3 8-15,2-4-9 16,4 0-3-16,1-6-20 15,5 1-12-15,0-1 20 16,0 0 10-16,0 0 1 16,0 2-7-16,0-1 11 15,11 4 0-15,4 0 26 16,1 1 8-16,2 0-3 16,-1 1-8-16,0-2-23 0,-1 3 3 15,-4-1-1-15,-1-2-2 16,-1-1-10-16,-1-4-130 15,-3 0-119-15</inkml:trace>
  <inkml:trace contextRef="#ctx0" brushRef="#br0" timeOffset="22574.581">9013 8187 597 0,'0'0'41'0,"0"0"-37"16,-80 46 0-16,58-19 16 15,10-4 0-15,5 1-5 16,7-4 7-16,0-2-20 0,10-5 6 16,11-3-8-1,7-7 1-15,9-3 7 0,1 0-8 16,5-18 4-16,-5-3-4 15,-6-1-5-15,-9-3 5 16,-9 0-7-16,-8 1 7 16,-6 2 4-16,0 4-3 15,0 0 9-15,-6 8 10 16,0 2-16-16,2 5 15 16,3 3-14-16,-2 0 4 15,1 14-18-15,-2 18 6 16,1 10 3-16,1 4 3 0,1 5 4 15,-4 0-7-15,-7-3 0 16,0-3 1-16,-2-3-1 16,-2-9 0-16,0-5 1 15,3-5-4-15,2-8 4 16,4-5-5-16,4-5-3 16,1-5 0-16,2 0 4 15,0-3 3-15,2-13-31 16,13 0 29-16,4 2-4 15,5 3 6-15,-2 3 11 16,-1 4-11-16,0 4 13 16,0 0-13-16,1 0 0 15,2 0-1-15,-3 5 3 16,0 1-7-16,1-2-53 16,-4-4-133-16</inkml:trace>
  <inkml:trace contextRef="#ctx0" brushRef="#br0" timeOffset="22836.075">9557 8481 672 0,'0'0'65'0,"0"0"-65"15,0 0-3-15,0 0 3 0,0 0 30 16,9 79-6-16,-7-53-7 16,0 3 11-16,-2-2-5 15,0-3-2-15,0 0-21 16,0-7-2-16,0 0 1 16,0-8-139-16,-3-7-196 15</inkml:trace>
  <inkml:trace contextRef="#ctx0" brushRef="#br0" timeOffset="23640.347">8764 10609 474 0,'0'0'9'16,"0"0"-1"-16,0 0 64 15,100 1-46-15,-81-1 27 16,-6 0-39-16,-4 0-12 15,5 0-4-15,-1 0-34 16,-6-8-157-16</inkml:trace>
  <inkml:trace contextRef="#ctx0" brushRef="#br0" timeOffset="24329.138">9466 10218 754 0,'0'0'55'15,"0"0"-4"-15,0 0-14 16,0 0 26-16,0 0-10 16,0 0-10-16,-86-40-13 15,58 41-27-15,-2 13 9 16,7 3-8-16,5 5-4 16,6-1 1-16,7 3-4 15,5 3 3-15,0-3 0 16,15 0-1-16,11-7 8 15,4-5-7-15,2-9 4 16,6-3-4-16,-2-7-2 16,-4-15-16-16,-5-3-15 15,-6 0 28-15,-8 1-7 16,-9 1 6-16,-4 6 4 16,0 3-2-16,0 6 4 0,0 2 0 15,0 6 0-15,0 0-2 16,-1 0-14-16,0 14-18 15,-3 12 29-15,2 9 4 16,-1 5-2-16,0 4 3 16,-4-1 4-16,-4-2 0 15,-5-5 3-15,-1-6-7 16,-1-9-3-16,2-3 0 16,6-7-16-16,2-4-14 15,6-7-12-15,2 0 7 16,0 0 20-16,0-1 18 15,13-12-6-15,4 4 15 0,0-2 25 16,4 2-15-16,-1 2 0 16,2 2-1-16,1 3-5 15,3-1-15-15,0 3 2 16,3 0-14-16,1-2-69 16,-2-5-133-16</inkml:trace>
  <inkml:trace contextRef="#ctx0" brushRef="#br0" timeOffset="24539.047">9990 10331 532 0,'0'0'336'0,"0"0"-329"0,0 0-7 15,0 0 3-15,0 0 16 16,-9 88 12-16,2-54-28 15,1 0 8-15,2-2-11 16,2 0-13-16,-1-1-5 16,-2-4-203-16,-4-5-351 15</inkml:trace>
  <inkml:trace contextRef="#ctx0" brushRef="#br0" timeOffset="25418.14">9399 11436 715 0,'0'0'53'15,"0"0"10"-15,0 0-5 16,0 0-1-16,0 0 5 15,0 0-27-15,-58-19 1 0,35 27-36 16,5 9 0-16,2 4 3 16,7 3-3-16,4 6 0 15,5-4-1-15,0-1 5 16,2-8-6-16,7-7 2 16,6-7 0-16,1-3 7 15,7 0-6-15,5-12 19 16,0-9-19-16,-3-4 2 15,-5-4 9-15,-5 5-12 16,-6 5 0-16,-5 2 13 16,-2 8-11-16,-2 2 14 15,0 5-6-15,0 2 0 16,0 0-10-16,0 0-13 16,0 12-2-16,3 15 9 15,1 10 6-15,-2 5 4 0,-2 3-4 16,0-1 0-16,0-3-6 15,-14-4 10-15,-2-7-7 16,-3-4 3-16,0-6-3 16,8-7 1-16,2-8-34 15,4-3 14-15,5-2 9 16,0 0-10-16,0-6-1 16,8-8-14-16,7 3 30 15,1-1 8-15,-1 2 0 16,3 3 3-16,-1 1 2 15,2 0-3-15,3-1-2 16,6-1 17-16,0 2-17 0,4-1-65 16,-2-2-159-16,-2 2-79 15</inkml:trace>
  <inkml:trace contextRef="#ctx0" brushRef="#br0" timeOffset="25722.676">9845 11662 583 0,'0'0'185'16,"0"0"-180"-16,0 0 5 16,0 0 24-16,0 0 18 15,0 0-39-15,6 22-7 0,-3-8 8 16,0 0-3 0,-2-1-11-16,-1-3 0 0,0-2 2 15,0-4-1-15,0 0 8 16,2-1-9-16,-2-3-6 15,1 1 3-15,4 2 6 16,2 0 15-16,5 1 27 16,6 2 1-16,1-3 9 15,5 3-52-15,1-1 7 16,-1 1-4-16,-3 0-6 16,0-1-9-16,-2 0-111 15,-3-5-126-15,-3 0-463 16</inkml:trace>
  <inkml:trace contextRef="#ctx0" brushRef="#br0" timeOffset="27252.487">2442 10850 515 0,'0'0'54'0,"0"0"-48"16,0 0 29 0,0 0-35-16,0 0 0 0,0 0-1 15,0 0 1-15,27 23 0 16,13-13 14-16,14-1 13 15,10-4 10-15,9-5-15 16,12 0-13-16,8-22 29 16,4-7-21-16,1-7-14 15,-10-3 6-15,-16 3-8 16,-8 2 9-16,-18 9-10 16,-18 9-11-16,-14 7 4 15,-13 3-22-15,-1 4 12 16,-15 2 6-16,-17 0-156 15,-10 0 32-15,-7 0-60 0</inkml:trace>
  <inkml:trace contextRef="#ctx0" brushRef="#br0" timeOffset="27538.426">3049 10563 372 0,'0'0'96'0,"0"0"-88"16,0 0-1-16,0 0-7 15,84-14 11-15,-44 11 16 16,7 2 33-16,4 1-38 16,3 0-4-16,1 0-9 15,-5 13-5-15,-7 4 5 16,-9 2-9-16,-4 4 0 0,-12 3 13 16,-3 5-12-16,-9 5 21 15,-6 1 7-15,0 5-18 16,-17-4 33-16,-5-1-29 15,-5-4-9-15,-1 0 5 16,1-2-11-16,0-3-53 16,7-2-58-16,7-8-107 15</inkml:trace>
  <inkml:trace contextRef="#ctx0" brushRef="#br0" timeOffset="28024.808">2886 11702 452 0,'0'0'18'16,"0"0"-5"-16,0 0 2 16,0 0-1-16,0 0 46 15,0 0-10-15,-38-3-29 0,35 3 51 16,3 0-37 0,0 0 9-16,0 0-25 0,0 0-18 15,0 0 3-15,1 0-4 16,22 0-8-16,11 0 8 15,21 0 29-15,14 0-8 16,11-9-4-16,5-5-14 16,-1 0 3-16,2-2-6 15,-7-1 0-15,-10-3-3 16,-6-3 3-16,-11 1-1 16,-13-2-3-16,-11 7-24 15,-12 1 17-15,-14 2-16 16,-2 1 0-16,-30 1-35 15,-13-1-59-15,-10 5-11 0,-10 3 12 16,-2-4-17-16,1 1-35 16</inkml:trace>
  <inkml:trace contextRef="#ctx0" brushRef="#br0" timeOffset="28288.295">3231 11401 212 0,'0'0'23'0,"0"0"22"16,0 0 21-16,0 0-41 15,0 0 14-15,0 0 14 16,45-9 3-16,-14 9-23 15,8 0-8-15,6 0 5 16,8 1 0-16,7 3 7 16,0 4-22-16,2 1 5 15,-1 5-6-15,-4 3-14 16,-5 6 0-16,-8 6 9 16,-13 7-3-16,-10 0 1 15,-12 4 3-15,-8 1-2 0,-1-2 27 16,-6 2-24-16,-21 0 13 15,-13 0-2-15,-6 2-20 16,-3 6-4-16,0 0-8 16,7-5-110-16,0-15-127 15</inkml:trace>
  <inkml:trace contextRef="#ctx0" brushRef="#br0" timeOffset="105054.924">4426 1676 222 0,'0'0'38'15,"0"0"-27"-15,-85-56-5 0,62 56 21 16,1 0-23 0,1 4-1-16,-4 11-3 0,2 5-3 15,-2-2 2-15,-2 0 1 16,0-6 0-16,1-3 13 15,-4-6-6-15,-3-3-3 16,2 0-4-16,-7-17-16 16,-8-2 12-16,-13 1 1 15,-13 5-38-15,-12 5-107 16</inkml:trace>
  <inkml:trace contextRef="#ctx0" brushRef="#br0" timeOffset="105871.593">2158 1012 226 0,'0'0'7'16,"0"0"-7"-16,0 0 6 16,63-77 26-16,-58 61-9 15,-5 3 51-15,0 1-26 16,-8 2 23-16,-5 1-39 16,-6-1-15-16,-4-2 12 15,-4 0-29-15,-4 4-74 16,-5 5 33-16,-5 3-72 0,0 0-23 15</inkml:trace>
  <inkml:trace contextRef="#ctx0" brushRef="#br0" timeOffset="106343.153">2178 480 312 0,'0'0'63'16,"0"0"-1"-16,0 0-21 16,0 0 21-16,0 0-26 15,0 0-27-15,-31-68 8 16,28 65 1-16,0 3-18 16,1 0-25-16,-2 0-82 15,-4 7-144-15</inkml:trace>
  <inkml:trace contextRef="#ctx0" brushRef="#br0" timeOffset="106943.863">2178 480 328 0,'2'-57'130'0,"-5"47"-22"15,-5 3-36-15,2 3-51 16,0 3 6-16,0 1 37 16,0 0-14-16,-7 0-24 15,-8 2-23-15,-12 15-6 16,-6 10-5-16,-7 9 7 16,0 9-5-16,-3 7 5 15,8 3 1-15,3 4 0 16,9 0 3-16,11 1-4 0,9-1 1 15,9-5 0 1,2-4-4-16,22-3 7 0,10-9-3 16,8-7 0-16,7-9 10 15,3-15-11-15,5-7 1 16,6-4 0-16,-2-18 53 16,-2-8-36-16,-6-4 2 15,-3-7-18-15,-5-4 6 16,-8-4-2-16,-1-8-5 15,-4-4 0-15,-7-2 2 16,-4-3 2-16,-14 2-1 16,-7 6-3-16,0 9 5 15,-18 5-4-15,-17 6 1 0,-1 4-2 16,-3 3 0-16,-2 6 0 16,3 8-9-16,5 5 9 15,3 12-23-15,9 0 5 16,2 0 0-16,0 14 8 15,2 13 3-15,-2 3-9 16,1 8-1-16,4 3 2 16,5-5-38-16,5 0 27 15,4-1-30-15,0-1-7 16,3-4-30-16,9-7-48 16</inkml:trace>
  <inkml:trace contextRef="#ctx0" brushRef="#br0" timeOffset="108112.871">3363 923 621 0,'0'0'13'0,"0"0"79"16,0 0-92-16,0 0 15 15,0 0-1-15,0 0-13 16,0 0 14-16,11 0-13 15,7 0 16-15,15-2-18 0,15-6 10 16,7-5 8-16,4-3 22 16,4-1-30-16,1-1-10 15,-1-3 0-15,-2-5 11 16,-7 1-7-16,-9-1-4 16,-14-1-1-16,-6 1-17 15,-14 0 18-15,-11 3-9 16,0 4 5-16,-24 4-23 15,-15 6 12-15,-10 4-10 16,-8 5 25-16,2 0 23 16,13 0-23-16,14 0 0 15,16 0 6-15,12 0-2 0,0 0 9 16,0 0-13 0,12 0-42-16,19 0 40 0,13 0-27 15,21 0 29-15,5 0 5 16,-4 0-5-16,-1 1 0 15,-8 12 0-15,-6 4 10 16,-8 3-8-16,-8 2-2 16,-7 5 0-16,-13 2-7 15,-8 1 15-15,-7 5-8 16,-15 3 0-16,-16-1 2 16,-8-1-9-16,2-4-55 15,8-8 12-15,16-10 1 16,13-14-99-16,13-9-219 0</inkml:trace>
  <inkml:trace contextRef="#ctx0" brushRef="#br0" timeOffset="108916.668">5756 502 479 0,'0'0'106'0,"0"0"-70"0,0 0-8 16,0 0 35-16,0 0-14 16,0 0 9-16,-7-32-26 15,1 32-27-15,-5 0 25 16,-5 0-19-16,-6 14-11 16,-7 1 0-16,4 3 6 15,1 2-6-15,5 3 0 16,-1 2 10-16,7 2-18 15,0-1 8-15,8-2 0 16,5-1-6-16,0 2 8 16,5-5-4-16,14-1-4 15,8-4 6-15,5-3 0 16,3-3 0-16,3-6 0 16,0-3 3-16,-1 0 0 0,-3 0-3 15,-2-12 0-15,-2-4 0 16,-2-3 0-16,-5-5 8 15,-4-2-8-15,-6-2 4 16,-5-5-2-16,-4 1-2 16,-4-1 0-16,-1 2 9 15,-17 3-18-15,-5 5 9 16,-1 3 0-16,-1 5-4 16,1 7 10-16,3 4-9 15,0 4 3-15,2 0 0 16,0 0-19-16,4 3 8 15,0 9 1-15,-6 2-22 0,5 5-5 16,-1 3-5-16,0 3-7 16,6 1-61-1,-1-5-18-15</inkml:trace>
  <inkml:trace contextRef="#ctx0" brushRef="#br0" timeOffset="111782.015">6593 906 407 0,'0'0'30'0,"0"0"-17"15,0 0-22-15,0 0 18 16,0 0 28-16,0 0 63 16,89 0-87-16,-59-5 25 15,5-2-23-15,-3-3-6 0,0-1 29 16,-1-2-38-1,-1-1 0-15,-5 1-1 0,-5-1 5 16,-7 0-1-16,-7 2-3 16,-6-1-24-16,0 2 22 15,-6 2-46-15,-15 4 12 16,-4 2-7-16,4 2 2 16,5 1 41-16,10-4 36 15,6 1-22-15,0-2 12 16,4-3-26-16,15-2 0 15,11-1 5-15,3-1-5 16,6 3 0-16,-2 7-3 16,-4 2 3-16,-6 0 11 15,-2 0-5-15,-7 6-6 0,-6 5 16 16,-6 6-9 0,-3 1 7-16,-3 6-8 0,0 1-6 15,0 2 39-15,-9 1-35 16,-6-1 12-16,3-1-16 15,3-1-5-15,5-4 1 16,4-4-16-16,0-6-114 16,0-11-25-16</inkml:trace>
  <inkml:trace contextRef="#ctx0" brushRef="#br0" timeOffset="120107.409">5366 995 192 0,'0'0'72'16,"0"0"-54"-16,0 0 20 15,0 0 13-15,0 0-37 16,0 0-4-16,0 0-3 0,-29-26 4 16,28 22-4-1,-1 1 0-15,1 1 1 0,-1 2 6 16,2-1-8-16,0 1 12 16,-1-1 11-16,1 1-26 15,0 0 16-15,0 0 1 16,0 0-18-16,0 0 13 15,0 0-13-15,0 0 1 16,0 0 19-16,0 0-22 16,0 0 0-16,0 0-1 15,0 0 15-15,0 0-14 16,0 0 0-16,0 0 0 16,0 0 5-16,0 0-3 15,0 0 5-15,0 0-7 16,0 0-1-16,0 0-10 0,0 0 11 15,0 0 0-15,0 0-1 16,0 0 1-16,0 0-7 16,0 0-6-16,0 6 13 15,3 3 5-15,4 2-5 16,2 0 0-16,0 0 1 16,2 0 1-16,2 2-2 15,2 1 0-15,7 1 2 16,3-1-5-16,3-2 3 15,2 1 0-15,2-2-1 16,1-3 1-16,0-1 0 16,1 0-1-16,-3-4 6 0,1-3-7 15,-4 1 2-15,2-1 0 16,-3 0 2-16,-4 0-1 16,-1 0-1-16,0-1 3 15,-1-6 5-15,-3 1-2 16,1 0-6-16,-2 0 4 15,0-2-4-15,1-1 0 16,-1 1 0-16,0 0-3 16,-6 1 12-16,4 2-7 15,-6 0-2-15,-3 2 0 16,-3 1 0-16,-2 0 0 16,-1 2 0-16,0 0-4 15,2 0 18-15,-2 0-21 16,0 0 7-16,0 0 0 0,0 0 6 15,0 0-6-15,0 0 0 16,0 0-3-16,0 0 9 16,0 0-8-16,0 0 2 15,0 0-9-15,0 0 6 16,0 0-36-16,0 0-17 16,1 0-14-16,-1 0 16 15,0 2 34-15,0 5-65 16,0-2-36-16</inkml:trace>
  <inkml:trace contextRef="#ctx0" brushRef="#br0" timeOffset="121405.487">5246 1065 319 0,'0'0'71'0,"0"0"-48"0,0 0-22 16,0 0 22-16,0 0-8 16,0 0 27-16,-7-13-35 15,7 13 1-15,0 0-8 16,0 0 4-16,0 0-15 15,0 0 3-15,0 9-6 16,1 6 14-16,8 2 0 16,1 4 1-16,4-1-1 15,1-1 4-15,3-2 5 16,3 0-9-16,2-3 2 16,3-2-2-16,1-2 7 15,4-2-4-15,3 0 17 0,0-4-11 16,4-3-8-16,1 1 18 15,5-2-14-15,3 0 4 16,-1 0-9-16,-1 0 6 16,-3-3 0-16,-2-5-6 15,-7-3 0-15,-4 1 2 16,-5-2 9-16,-4 1-2 16,-2 2-9-16,-6-1 0 15,1 2 15-15,-4-1-12 16,3-2-2-16,-6 1 7 15,-2-3 5-15,1 1 10 16,-2-1-23-16,0 2 0 16,0-1 3-16,0 5-3 0,-2 2 0 15,2 3-2-15,-3-1 7 16,0 3-10-16,0 0 5 16,0 0 0-16,0 0-16 15,0 0 10-15,0 0-16 16,0 0 3-16,0 0-32 15,0 0-7-15,3 0-11 16,-3 0 32-16,0 5-66 16,0-1-104-16</inkml:trace>
  <inkml:trace contextRef="#ctx0" brushRef="#br0" timeOffset="123303.666">5472 1114 300 0,'0'0'97'0,"0"0"-65"16,0 0-16-16,0 0 8 15,0 0 20-15,0 0-38 16,0 0 35-16,-20-29-38 15,17 26 11-15,0-1 6 16,1-1-14-16,0 1-6 16,0 1 13-16,-1-1-13 15,-3 1 22-15,2 0-11 0,-2 1-3 16,1 0 10-16,-1 1-16 16,-1-2 5-16,1 1-7 15,0 0 5-15,-2 0 2 16,1-3-7-16,-5 2 0 15,-1-1-7-15,1 0 7 16,-2 0 0-16,0 0-1 16,6 1 7-16,-1-2-6 15,0 3 0-15,-3-1 2 16,3-1-8-16,3 1 6 16,-3 0 0-16,5 0 0 15,-1 1 9-15,1 1-12 16,1 0 3-16,0 1 0 15,-2 0-6-15,0-2 6 0,0 2 0 16,0 0-1-16,-1 0 1 16,0 0 0-16,-2 0 0 15,6 0 0-15,-2 0-2 16,0 0 2-16,3 0 0 16,-5 0-10-16,3 0 19 15,-2 0-9-15,-3 0 0 16,-1 0 2-16,-2 0-6 15,-2 0 4-15,1 0 0 16,3 0-7-16,-1 0 17 16,4 0-19-16,1 0 9 0,2 2 0 15,3-2 0 1,-3 0 6-16,3 0-6 0,0 0 0 16,0 0 5-16,-2 0-5 15,1 0 0-15,1 0 0 16,0 0 1-16,0 0-1 15,0 0 0-15,-2 0 2 16,2 0 1-16,0 0 1 16,0 0-4-16,0 0 0 15,0 0 0-15,0 0 0 16,0 0-15-16,0 0 15 16,0 0-6-16,0 1 3 15,0 3-1-15,0 1-10 16,0 3 14-16,0 1 0 0,0-2-9 15,0-1 9-15,0 5 2 16,0-2 5-16,0 2-7 16,5 1-7-16,1-1 7 15,2-1 0-15,1-1 5 16,-1 0-10-16,3 0 5 16,-2-1-2-16,3-1-1 15,-2-3 6-15,1 2-7 16,-1 1 4-16,2-3 0 15,0 1-7-15,-2 2 18 16,1-2-18-16,-1 0 7 0,1 3 0 16,1-1 1-1,1 0-1-15,-1 0 0 0,1 0-1 16,-2-1 3-16,-2-1-2 16,1 0 0-16,-5-4 2 15,2 2-2-15,-4-3 0 16,2 2 0-16,-2-2-4 15,4 0 8-15,-2 0-4 16,2 0 0-16,4 0-17 16,3 0 9-16,0 0-84 15,4 0-36-15,-8 0-106 16</inkml:trace>
  <inkml:trace contextRef="#ctx0" brushRef="#br0" timeOffset="126424.549">4475 4468 89 0,'0'0'25'16,"0"0"-4"-16,0 0-21 16,0 0 6-16,0 0 14 0,0 0 17 15,0 0-36-15,-52-20 19 16,47 15-3-16,2 3-3 16,0-3 21-16,-1 1-15 15,1 0-6-15,-3 1 29 16,3-1-37-16,-3 0-4 15,0-1-2-15,0 1 9 16,3-1 4-16,-3-1 11 16,2 0 1-16,1 3-5 15,0-2 19-15,0 1-14 16,1 0 6-16,-1 0-10 16,2 3 36-16,1-1-48 15,-2 2-1-15,2 0 18 0,0 0-23 16,0 0-4-16,0 0 1 15,0 0-17-15,0 0 17 16,0 0-69-16,0 0-43 16,2 0 81-16,5 2-88 15,-1-1-44-15</inkml:trace>
  <inkml:trace contextRef="#ctx0" brushRef="#br0" timeOffset="127059.178">4315 4461 404 0,'0'0'30'0,"0"0"-24"15,0 0-6 1,0 0 0-16,0 0 7 0,0 0 5 16,12 25 21-16,-2-19-1 15,7 3-18-15,-5-3-14 16,0-4 0-16,-6 1 3 15,2-3 8-15,-4 0-7 16,2 0 8-16,-2 0 26 16,2-6-19-16,-1-8-1 15,-2-3-10-15,0-4 1 16,-3 1 2-16,0 0-11 16,0-2 0-16,0 3-1 0,0 1 1 15,0 1 0 1,0 0-4-16,0 2 9 0,1 1-10 15,7 1 5-15,2 0 0 16,2 2-1-16,2-1-5 16,-1 2 6-16,6 1-3 15,-5 2 7-15,-1 3-7 16,1 1 3-16,-4 3 0 16,0 0-13-16,-3 0 13 15,0 0-7-15,-2 11 1 16,-2 1 12-16,-2 4-1 15,-1 2 13-15,0 1-14 16,0 1 48-16,0-1-43 16,-1 2-4-16,-2-3 2 15,1 1-7-15,1-2 17 0,1-3-17 16,0 3 1 0,0-2-2-16,0 0 1 0,0 2 0 15,6-3-4-15,2-3 11 16,-1-2-7-16,3-3 0 15,-4-3 0-15,7-3-9 16,4 0-5-16,5-3 14 16,9-14-2-16,4-4-7 15,-1-1-12-15,0 0-72 16,-8 3-100-16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49133" units="1/cm"/>
          <inkml:channelProperty channel="Y" name="resolution" value="55.6701" units="1/cm"/>
          <inkml:channelProperty channel="T" name="resolution" value="1" units="1/dev"/>
        </inkml:channelProperties>
      </inkml:inkSource>
      <inkml:timestamp xml:id="ts0" timeString="2020-10-01T14:29:56.545"/>
    </inkml:context>
    <inkml:brush xml:id="br0">
      <inkml:brushProperty name="width" value="0.05" units="cm"/>
      <inkml:brushProperty name="height" value="0.05" units="cm"/>
      <inkml:brushProperty name="color" value="#FFFFFF"/>
      <inkml:brushProperty name="fitToCurve" value="1"/>
    </inkml:brush>
  </inkml:definitions>
  <inkml:trace contextRef="#ctx0" brushRef="#br0">0 0 0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39:44.251"/>
    </inkml:context>
    <inkml:brush xml:id="br0">
      <inkml:brushProperty name="width" value="0.05292" units="cm"/>
      <inkml:brushProperty name="height" value="0.05292" units="cm"/>
      <inkml:brushProperty name="color" value="#0070C0"/>
    </inkml:brush>
  </inkml:definitions>
  <inkml:trace contextRef="#ctx0" brushRef="#br0">9611 7661 307 0,'0'0'0'16,"0"0"-9"-16,0 0 9 15,0 0 0-15,0 0 29 16,0 0 0-16,0 0 6 16,-51-50 20-16,46 45-35 15,1-2 0-15,-1 4 15 16,2-1-34-16,-2-2 18 15,1 2-19-15,0 1 1 16,0-1 6-16,2-1-7 16,-2 2 0-16,-1-1 10 15,0 0 4-15,-1 1 5 16,1-3-5-16,0 4-13 0,2-3 45 16,3 4-36-16,0-2 8 15,0 3 3-15,0 0-19 16,0 0 3-16,0 0-5 15,0-3 0-15,12-2-3 16,11-5 3-16,13-3 0 16,10-3-7-16,6 2 17 15,-4 0-11-15,4 2 1 16,-3 2 0-16,2-1 3 16,-2 0-3-16,4 2-15 15,-3 1 15-15,0 0 4 16,-2 4-4-16,-6-1 1 15,-5 5-1-15,-4 0 6 0,-3 0-6 16,-3 0-7 0,-8 0 2-16,1 0 10 0,-3 0-4 15,-3 0-1-15,1 0 5 16,-5 0-5-16,-4 0 0 16,0 0 0-16,-5 0-3 15,-1 0 12-15,0 0 3 16,0 0-12-16,0 0 5 15,0 0 19-15,0 0-24 16,0 0 0-16,0 0-4 16,0 0 4-16,0 0-3 15,0 0-56-15,7 0-70 16,6 0-19-16,9 0 31 0</inkml:trace>
  <inkml:trace contextRef="#ctx0" brushRef="#br0" timeOffset="1980.392">12510 7623 505 0,'0'0'0'16,"0"0"0"-16,0 0 26 0,0 0-4 15,0 0-10-15,0 0 19 16,-11 0-17-16,11 0 26 15,0 0-20-15,0 0-12 16,0 0 10-16,0 0-14 16,0 0 12-16,0 0-16 15,0 0 0-15,0 0-2 16,0 0 2-16,0 0 0 16,0 0-11-16,0 0 15 15,20 0-4-15,7 0 0 16,6 0 1-16,6 0-1 0,3 0 0 15,-2 0 2 1,0 0-8-16,-3 0 12 0,-1 0-5 16,-3 0-1-16,-1 0-1 15,-3 0-2-15,-6 0 3 16,2 0 0-16,-5 0 4 16,0 0-4-16,-7 0 0 15,-2 0-1-15,-5-3 6 16,-5 1 6-16,-1 2 9 15,0-2-8-15,0 2 26 16,0 0-26-16,0 0 7 16,0 0-7-16,0 0-7 0,0 0 12 15,0 0-17 1,0 0 0-16,0 0 1 16,0-1 0-16,0 1-1 0,0 0 0 15,0 0 1-15,0 0-14 16,0 0 2-16,0 0-16 15,0 0-1-15,0 0-30 16,0 0 26-16,0 0-10 16,0 0-29-16,-1-2 14 15,-10-7-32-15</inkml:trace>
  <inkml:trace contextRef="#ctx0" brushRef="#br0" timeOffset="4360.342">15521 7381 287 0,'0'0'63'15,"0"0"-58"-15,0 0 44 16,0 0-38-16,0 0 6 16,0 0 29-16,0 0-24 15,0 0-3-15,0-7 16 16,0 4-29-16,0 2 28 16,-1 1-1-16,0 0-12 15,-1 0-7-15,2 0-11 16,0 0 2-16,0 0-5 15,0 0 0-15,0 0 4 16,0 0-4-16,0 0-7 0,0 0-1 16,0 0 12-16,0 0-4 15,0 0 0-15,0 0 3 16,2 0-14-16,10 0 11 16,13 1 0-16,8 3 3 15,7 2 16-15,9-1-19 16,5 0 0-16,9 1 0 15,1 0 18-15,1 1-18 16,6 0 0-16,1 3 13 16,0 0-5-16,3 2-3 15,2-3-5-15,1 2 0 16,1-5 2-16,-3 0-2 0,-5-3 0 16,-5-1 4-1,-4-2-2-15,-3 0 3 16,-2 0-5-16,-5 0 23 15,0 1-25-15,-8-1 2 0,1 2 0 16,-3-1 1-16,-3 1 5 16,-3 1-5-16,0-3-1 15,-4 0 2-15,3 0 10 16,1 0-1-16,6 0-10 16,1 0 18-16,-4 0-16 15,-4 0-6-15,0 0-3 16,-2 2 6-16,-2 0 6 15,-4-1-6-15,-3 2-4 16,-5 0-4-16,-4-1 12 16,-3 0-4-16,-6-1 0 0,1-1 1 15,-4 0-5-15,-1 0 4 16,-1 0 0-16,1 0 19 16,-2 0-15-16,0 0 2 15,0 0 2-15,0 0-2 16,0 0 8-16,0 0-14 15,0 0 0-15,0 0 2 16,0 0-2-16,0 0-3 16,0 0-40-16,1 0-55 15,8 0 10-15,-2-5-88 0</inkml:trace>
  <inkml:trace contextRef="#ctx0" brushRef="#br0" timeOffset="9106.766">13092 5881 250 0,'0'0'50'0,"0"0"-43"16,0 0 55-16,0 0-18 15,0 0 16-15,0 0-5 16,0 0-55-16,0 0 0 15,0-43-2-15,0 43 11 16,0 0-19-16,0 0-17 16,0 0-75-16,0 3 65 15,-2 6-99-15</inkml:trace>
  <inkml:trace contextRef="#ctx0" brushRef="#br0" timeOffset="9624.146">13372 5679 182 0,'0'0'13'0,"0"0"68"15,0 0-62-15,0 0 87 16,0 0-81-16,0 0-11 15,-50 74 45-15,39-53-18 16,0 4-37-16,-2 1 40 16,0 6-35-16,0 2 11 15,2-1-12-15,2-3-3 16,3 2 9-16,0-2-14 16,3-4 6-16,2-1-5 15,-2 0 10-15,0-4-11 0,0-1 0 16,-2-2 0-1,4-3 0-15,-4-2 0 0,2-1 13 16,-1 1-26-16,-5 1-29 16,-6 2 29-16,-7 1-39 15,-1-7-82-15,2-5 85 16,8-5-107-16</inkml:trace>
  <inkml:trace contextRef="#ctx0" brushRef="#br0" timeOffset="9957.127">13047 6154 270 0,'0'0'87'16,"0"0"-23"-16,0 0-11 16,0 0 22-16,0 0-61 15,0 0-3-15,-10-21-4 16,10 21-7-16,0 0 0 0,0 0 4 16,-2 0-4-16,2 12-13 15,-1 8 9-15,-1 8 8 16,1 4 5-16,-1 4 7 15,2 3-13-15,0 2 28 16,0-3-31-16,0 0 1 16,0-6-11-16,0-9 26 15,11-9-16-15,0-7 0 16,9-7 11-16,7 0 0 16,7-12 17-16,11-19-6 15,3-8-22-15,-2-6-2 16,-9-2 0-16,-9 2-26 0,-9 5-23 15,-6 4 20-15,-9 3-146 16,-4 1-56-16</inkml:trace>
  <inkml:trace contextRef="#ctx0" brushRef="#br0" timeOffset="10793.61">13680 5061 441 0,'0'0'2'16,"0"0"14"-16,0 0-15 15,0 0-1-15,-77 97 0 16,61-65 45-16,2-1-45 0,6-2 21 16,3-3-21-16,5-6 0 15,0-6 19-15,0-2-19 16,2-5-5-16,8-1-4 16,1-3 18-16,2-3 12 15,2 0-19-15,2-4 8 16,-1-10 6-16,4-6-15 15,-6 3-1-15,-2-3 0 16,-2 0 7-16,-4 2-7 16,-3 1 4-16,0 3-2 15,-3 4 33-15,0 3-35 16,0 3 4-16,0 2 10 0,0 2-12 16,0 0-4-16,0 0-17 15,0 13-12-15,0 7 6 16,0 6 25-16,0 3 0 15,0 3 8-15,-4-1 5 16,-1 0-12-16,-2-1-1 16,0-4 10-16,-1-1 9 15,1-1-19-15,-1-3 0 16,-2-2-2-16,4-3 15 16,-2-5-8-16,5-4-5 15,2-4 1-15,-1-1 5 16,2-2-6-16,0 0 0 0,0 0 15 15,0 0-12 1,0-6 48-16,0-9-41 0,0-6 11 16,8-4-29-16,1 3 8 15,2 0 0-15,-1 5-7 16,-3 3 1-16,2 2 2 16,0 4-14-16,0 1-49 15,3 2-3-15,2-6-109 16,3-3-185-16</inkml:trace>
  <inkml:trace contextRef="#ctx0" brushRef="#br0" timeOffset="11144.341">14037 5068 307 0,'0'0'43'0,"0"0"-38"15,0 0 77-15,0 0-65 16,0 0-6-16,0 0-11 16,-2-14 0-16,-5 30 4 15,-3 6 14-15,-3 0-5 16,1 2 34-16,0 3-26 15,-2-2 13-15,2 1-8 0,5-1-26 16,2-2 27 0,5-1-27-16,0-4 0 0,0-2-4 15,8 0 10-15,8-3-12 16,7 1-23-16,7-8-49 16,5-6-10-16,6 0-155 15</inkml:trace>
  <inkml:trace contextRef="#ctx0" brushRef="#br0" timeOffset="11642.112">14261 5324 459 0,'0'0'73'0,"0"0"-35"15,0 0 14-15,0 0-49 16,0 0 4-16,0 0-7 15,0-53 0-15,2 36-1 16,5 1 1-16,1-2 0 16,-1-3 7-16,2 6 1 15,1-2-6-15,-2 7-2 16,-4 5 0-16,0 2-6 16,-3 3 6-16,2 0-11 15,4 0 7-15,2 6-21 16,2 9 23-16,-4 2-3 0,-3 1 5 15,-2 2-8-15,-2-3 8 16,0-2 0-16,0-5-1 16,0-3 16-16,0-2-24 15,0-5 9-15,0 0 0 16,0 0 36-16,0 0-28 16,2 0 13-16,8 0 18 15,0-8-27-15,4-2-12 16,-5 6 0-16,-2 1 4 15,2 3-6-15,2 0 8 16,1 0-6-16,4 0 3 16,5 6-3-16,3 3-4 15,3-2-22-15,0 1-4 16,-1-1-9-16,-3-4-66 16,-8-3 6-16,3 0-57 0</inkml:trace>
  <inkml:trace contextRef="#ctx0" brushRef="#br0" timeOffset="11889.987">14782 5003 275 0,'0'0'48'15,"0"0"-2"-15,0 0-44 0,0 0 27 16,45 76 16-1,-38-57-27-15,1 1-14 0,-4 0 35 16,-4 0-10-16,0 6-23 16,0-5-6-16,-12 6 0 15,-9-2 8-15,-6 6-8 16,-10-2-89-16,1-2 29 16,1-3-108-16</inkml:trace>
  <inkml:trace contextRef="#ctx0" brushRef="#br0" timeOffset="12735.513">12528 5467 327 0,'0'0'68'15,"0"0"22"-15,0 0-69 16,0 0 36-16,0 0-31 16,0 0-19-16,-3-9 52 15,0 9-59-15,2 0 0 16,-2 0 0-16,-5 9 12 15,-1 10-20-15,-3 8 8 0,-2 7 0 16,0 1 16-16,-1 3-16 16,2 2 0-16,-1-1 9 15,7 0 1-15,2-3-5 16,2-4-5-16,2-5 0 16,1-4-13-16,0-8 17 15,0-3-4-15,0-4 2 16,0-4-2-16,0-1-5 15,1-3-3-15,2 0-36 16,0 0 32-16,6 0-43 16,0-12 18-16,2-8-29 15,-1-4-135-15,-6-2 80 16</inkml:trace>
  <inkml:trace contextRef="#ctx0" brushRef="#br0" timeOffset="13057.892">12442 5715 309 0,'0'0'57'15,"0"0"-10"-15,0 0 22 16,0 0-23-16,0 0-28 16,0 0-17-16,-9-6 18 15,9 6-23-15,-2 0 4 16,0 15 0-16,0 2 10 16,-2 9-10-16,0 8 0 15,1 0 27-15,0 2-26 16,3-4 23-16,0-4-24 0,0-8 4 15,0-4 0 1,0-5-4-16,2-8-2 0,5-3 2 16,4 0 1-16,5 0 67 15,4-14-30-15,2-6-29 16,-3-2 0-16,-1 4-9 16,-6 2 0-16,-5 8-21 15,-1 5-17-15,-4 1 14 16,-2 2-73-16,0 0-41 15,0 0-29-15</inkml:trace>
  <inkml:trace contextRef="#ctx0" brushRef="#br0" timeOffset="14108.528">12392 4807 264 0,'0'0'101'0,"0"0"-57"15,0 0-27-15,0 0 32 16,42-82-32-16,-34 65 44 16,-4 2-52-16,2 1-9 15,-5 1 68-15,-1 6-42 16,0 0 5-16,0 4 18 15,0 3-43-15,0 0 32 16,0 0-35-16,0 0 11 16,0 0-22-16,-1 0 8 15,-8 3-10-15,0 11 2 0,-3 5 15 16,-3 3-8-16,-3 3 1 16,-4 6 0-16,-3-1 1 15,-2 2-1-15,2 3 0 16,3-4 8-16,6-3 8 15,4-5-22-15,5-3 6 16,4 1 0-16,1-4 0 16,2 0 0-16,0 0-2 15,0-2-3-15,0 2 10 16,2-2-7-16,8 2 2 16,-2 1 0-16,4 0-3 15,1-3 3-15,1 1 0 16,5-6-2-16,3 2 18 15,4-5-30-15,5-5 14 0,3 1-18 16,8-3 11 0,3 0-36-16,7 0 7 0,2 0-59 15,-4 0-65-15</inkml:trace>
  <inkml:trace contextRef="#ctx0" brushRef="#br0" timeOffset="15146.464">16236 5174 318 0,'0'0'125'15,"0"0"-110"-15,0 0-12 16,0 0 6-16,0 0-10 16,0 0 2-16,0 0 3 15,-64 100 53-15,50-69-54 16,-2 6 17-16,0 3-13 16,-5 6-1-16,-3 5 36 15,-1 4-40-15,-3 4 5 16,2 2 7-16,-1 2 2 15,3-1-14-15,7-2-2 0,3-13 10 16,6-9-8 0,5-15-2-16,2-11 0 0,1-7-12 15,0-5 12-15,0 0 0 16,0 0-1-16,0 0-21 16,0-23 5-16,0-18-153 15</inkml:trace>
  <inkml:trace contextRef="#ctx0" brushRef="#br0" timeOffset="15534.346">15606 5680 433 0,'0'0'146'15,"0"0"-129"-15,0 0 4 0,0 0-21 16,0 0-27-16,0 0 26 15,-7-9-3-15,14 26-1 16,7 7 5-16,-3 5 0 16,5 12 10-16,-5 2-5 15,-1 4-4-15,-3-2 10 16,-1-3-3-16,0-6 8 16,3-5-16-16,-1-4 4 15,4-5-4-15,1-8 0 16,0-7 0-16,5-7 7 0,5 0-3 15,12-7 36 1,7-17-26-16,6-10-6 0,0-2 5 16,-6-3-13-16,-7 3-3 15,-8 10-9-15,-7 6 8 16,-4 7-6-16,-4 4-27 16,-1 2-30-16,0 4 32 15,-2 0-83-15,3-6-94 16</inkml:trace>
  <inkml:trace contextRef="#ctx0" brushRef="#br0" timeOffset="16292.648">16648 4700 509 0,'0'0'19'0,"0"0"4"0,0 0-7 15,0 0 16-15,0 0 13 16,-88-46-10-16,79 23 19 16,2-1-48-16,5-1 1 15,2-1-7-15,0 1 16 16,6 3-26-16,6 0 10 15,5 3-11-15,0 4-7 16,2 3 18-16,1 3-16 16,-1 4 10-16,1 3-7 15,-5 2 12-15,1 0-1 16,-1 0-25-16,0 9 6 0,-2 5 21 16,-1 2 0-16,-6 7-8 15,-4 2 2-15,-2 4 6 16,0 2 0-16,0-2 5 15,-8-2-3-15,2-7-2 16,5-9 0-16,-1-5-5 16,2-5 22-16,0-1-17 15,0 0 2-15,0 0 14 16,0-4 27-16,13-16-42 16,10-11-1-16,7-1-27 15,0 8-6-15,-9 7 31 16,-9 10 2-16,-1 5-5 0,-2 2 2 15,5 0 3 1,-1 5-14-16,-2 9 10 0,0 5-1 16,-1 1 5-16,-1 2 0 15,2-1 2-15,-1-2 5 16,4 0-2-16,0-4-5 16,1 0 0-16,6-6-42 15,5-1-22-15,7-8 1 16,2 0-136-16</inkml:trace>
  <inkml:trace contextRef="#ctx0" brushRef="#br0" timeOffset="16652.536">17346 4611 178 0,'0'0'257'0,"0"0"-227"0,0 0-27 15,0 0 28-15,0 0-8 16,-90 7 14-16,74 7-31 15,1 8-6-15,0 4 20 16,5 6-8-16,1 2-12 16,4 0 0-16,5-4 12 15,0-6-13-15,2-8 1 16,13-3 0-16,5-9 13 16,7-4-5-16,5 0-5 15,2-9-3-15,0-11-7 0,-4-7-4 16,-3-1-10-1,-10-3-21-15,-6 1 39 0,-9-1 3 16,-2 3 18-16,0 5-18 16,-15 3 4-16,-3 7 13 15,2 5-17-15,1 5 0 16,-3 3-2-16,0 0-41 16,-5 17-39-16,1 5-20 15,-3-2-83-15</inkml:trace>
  <inkml:trace contextRef="#ctx0" brushRef="#br0" timeOffset="23399.071">6594 4123 229 0,'0'0'0'0,"0"0"-25"15</inkml:trace>
  <inkml:trace contextRef="#ctx0" brushRef="#br0" timeOffset="23966.189">6556 3679 397 0,'0'0'64'0,"0"0"4"0,0 0-53 16,0 0-11-16,0 0-8 16,0 0 29-16,-14 56-25 15,20-15 44-15,6 5 0 16,-1 2 17-16,1-1-48 16,-2 0 11-16,-4 1 42 15,0-1-65-15,2 1 47 16,2-1-45-16,-1-5 2 15,1-5 17-15,-1-7-22 16,2-11 0-16,-7-8-8 16,1-5 14-16,-4-6-7 15,1 0 1-15,-2 0 0 0,0-3 41 16,0-19-36-16,0-14 2 16,0-14-7-16,-6-6 13 15,-5-5-30-15,-8 2 12 16,1 0 5-16,-6 3-31 15,-3 11 27-15,2 7-13 16,0 9 5-16,5 10 23 16,4 3-19-16,5 7 8 15,4 2 0-15,4 3-3 16,3 4 3-16,0 0 0 16,0-3-3-16,0 3 8 15,0 0-12-15,0-5 7 16,22-1-4-16,14-8-10 15,16-6 14-15,11 1-12 16,6-2-37-16,0 3-85 0,-6 3 13 16,-13 7-132-16</inkml:trace>
  <inkml:trace contextRef="#ctx0" brushRef="#br0" timeOffset="24146.145">6563 4016 370 0,'0'0'109'16,"0"0"-106"-16,0 0-3 16,0 0 45-16,118-15-7 0,-64-5 19 15,10-3-57 1,4-1 0-16,0 2-7 0,-6 2 1 16,-7 1-87-16,-13-1-167 15</inkml:trace>
  <inkml:trace contextRef="#ctx0" brushRef="#br0" timeOffset="24426.497">7388 3514 453 0,'0'0'41'0,"0"0"-14"0,0 0 4 16,-79 34-24-16,58 0 1 16,-3 8 45-16,-1 5-39 15,9 6-6-15,-1-3 23 16,12 0-22-16,5-5 1 16,0-2-10-16,19-5 0 15,7-4-18-15,7-6 18 16,7-12-64-16,0-12-96 15</inkml:trace>
  <inkml:trace contextRef="#ctx0" brushRef="#br0" timeOffset="24836.38">7688 4021 436 0,'0'0'124'0,"0"0"-104"15,0 0 53-15,0 0-36 16,0 0-26-16,0 0-2 16,-15-71-9-16,31 37 0 15,11-4-10-15,3-1 21 16,0 7-26-16,-8 8 9 16,-4 9 6-16,-4 10-10 15,-6 5 3-15,1 0-3 16,1 3 9-16,0 11 2 0,-4 3-2 15,-2 2-6-15,-4-4 7 16,0 0 2-16,0-3-2 16,0-4 0-16,0-4-12 15,0-2 29-15,0-2-9 16,0 0-8-16,3 0 0 16,8 0-13-16,7 0 13 15,2 0 0-15,0 0 7 16,1 0-2-16,-2 10-2 15,-4 0-3-15,-2 0-30 16,-4 0 25-16,-1-8-118 16,-3-2-31-16</inkml:trace>
  <inkml:trace contextRef="#ctx0" brushRef="#br0" timeOffset="25092.375">8125 3530 385 0,'0'0'56'0,"0"0"-50"15,0 0-3-15,0 0 32 16,0 0-34-16,83 88 69 16,-66-56-65-16,1-1-5 15,-5 4 39-15,-4 1-32 16,-3 0-3-16,-6 1-4 15,0 1 0-15,-9-2 21 0,-9-2-21 16,-2 0-5-16,-3-10-26 16,1-12-171-16</inkml:trace>
  <inkml:trace contextRef="#ctx0" brushRef="#br0" timeOffset="25460.747">8702 3892 462 0,'0'0'8'15,"0"0"-4"-15,0 0 15 16,0 0-5-16,0 0 72 0,0 0-82 15,0 0 1-15,64 13 8 16,-28-32-13-16,-4-1-196 16</inkml:trace>
  <inkml:trace contextRef="#ctx0" brushRef="#br0" timeOffset="26054.038">8398 3643 474 0,'0'0'134'15,"0"0"-133"-15,0 0 22 16,0 0-21-16,0 0 10 16,0 0 72-16,92-5-83 15,-65 2 0-15,0-3 30 0,3-2-29 16,3 2 11-16,1 0-13 16,2 1 0-16,4-1-18 15,0 3 10-15,1 3-69 16,-5 0-33-16,-15 14-78 15</inkml:trace>
  <inkml:trace contextRef="#ctx0" brushRef="#br0" timeOffset="26256.015">8589 4054 409 0,'0'0'185'0,"0"0"-147"0,0 0-17 15,0 0 19-15,0 0 11 16,0 0 36-16,15-4-87 16,19-16 8-16,13-1-20 15,6 0-1-15,7 3-45 16,-4-2-70-16,-10 1-122 16</inkml:trace>
  <inkml:trace contextRef="#ctx0" brushRef="#br0" timeOffset="27170.618">9380 3913 567 0,'0'0'89'16,"0"0"-88"-16,0 0 5 15,0 0 4-15,0 0-10 16,0 0 28-16,52 1-27 15,-24-1 30-15,-1 0-31 16,-2-1 0-16,-1-6 13 16,-8 1-4-16,0-2 12 15,-3-2-6-15,-4-5-2 0,-1-2 56 16,-2-5-67-16,-6-4 17 16,0-5-25-16,0-8 21 15,-4-3-18-15,-14-5 3 16,0 0 0-16,-3 4 11 15,-1 2-11-15,0 2 0 16,1 8-1-16,0 1 13 16,3 2-15-16,5 8 3 15,4 1 0-15,8 2-12 16,1 5 12-16,0 0 0 16,1-1-11-16,15 2 9 15,8 0 1-15,6 1-12 16,7 3 13-16,3 3-17 0,-1 4 17 15,-4 0 0 1,0 0-11-16,-5 11 18 0,-3 5-12 16,-3 3 5-16,-8 3 0 15,0 3-10-15,-6 1 10 16,-6 2 0-16,-2 2-5 16,-2 4 13-16,0 0-9 15,0 3 1-15,0 0 0 16,0 0 0-16,0-3 0 15,0 0 0-15,0-2-2 16,0-4 8-16,5-1-6 16,1-3 0-16,2-2 4 15,-2-3-16-15,4-4 13 16,-1-2-1-16,3-2 2 0,6-5 6 16,2-2-9-16,8-2 1 15,7-2-51-15,1 0-29 16,-1-2-125-16</inkml:trace>
  <inkml:trace contextRef="#ctx0" brushRef="#br0" timeOffset="28045.34">10467 3252 496 0,'0'0'104'0,"0"0"-98"16,0 0 59-16,0 0-37 16,0 0-1-16,0 0 51 0,-17-25-73 15,14 25 29-15,0 0-11 16,-7 0-12-16,-8 12 0 16,-12 18-11-16,-13 11 0 15,-5 11 8-15,-4 9 3 16,1 4-1-16,9 3-10 15,11-8 0-15,13-6 1 16,15-11-1-16,3-9 0 16,15-4-3-16,18-5 13 15,7-5-13-15,12-8 3 16,3-7 0-16,5-5 4 16,1 0-4-16,-2 0-34 15,-1-9 1-15,-1-4-65 16,-8-4-21-16,-12-2-183 15</inkml:trace>
  <inkml:trace contextRef="#ctx0" brushRef="#br0" timeOffset="28642.326">10911 3335 472 0,'0'0'77'15,"0"0"-53"-15,0 0-23 16,0 0 67-16,-89-14-44 15,72 14-15-15,4 0 46 16,2 0-54-16,2 0-1 16,4 6 0-16,0 0 8 15,2 2-3-15,3 1-5 16,0-1-22-16,0 1-3 0,13-6-96 16,4-3-109-16</inkml:trace>
  <inkml:trace contextRef="#ctx0" brushRef="#br0" timeOffset="28827.869">10911 3335 287 0</inkml:trace>
  <inkml:trace contextRef="#ctx0" brushRef="#br0" timeOffset="29412.484">10911 3335 287 0,'30'-69'188'0,"-30"66"-132"0,0 0-52 0,0-1 69 16,0 2-53-16,-2-1 24 16,-4 0-1-16,-1 3-33 15,0 0 38-15,-5 0-34 16,-3 0-9-16,-4 6 11 15,-1 8-16-15,-1 6-5 16,2 1-2-16,1 4 14 16,6 2 1-16,1 3-8 0,6 1 0 15,5-3-3-15,0-2 3 16,4-4-6 0,17-8 2-16,9-6 4 0,6-8 7 15,2 0-7-15,4-20-16 16,-5-4 13-16,-7-3-37 15,-8 0 38-15,-8 0-8 16,-8 2 10-16,-6 3-2 16,0 2 2-16,0 4 0 15,-9 3 2-15,3 6-2 16,3 3 0-16,0 4-1 16,3 0-3-16,-3 0 2 15,-1 11-11-15,1 9 13 16,0 4-12-16,3 0 12 0,0 7 0 15,0-2 0 1,0 7 8-16,3 4-6 0,-3 5-2 16,0 5 2-16,0 0 3 15,-13 1-1-15,-7-1-4 16,-8-1 0-16,-4-1-6 16,2-5 3-16,6-11-52 15,8-12 18-15,8-11 19 16,6-9 10-16,2 0 6 15,0-7-9-15,12-13 16 16,8-6-7-16,3-2 2 16,5 2 0-16,2 0 34 0,1 5-34 15,-1 1 0-15,-4 3-3 16,-1 4 14-16,-3 2-11 16,-4 1 0-16,1 1-20 15,-2-5-6-15,-1-3-149 16</inkml:trace>
  <inkml:trace contextRef="#ctx0" brushRef="#br0" timeOffset="29696.078">11485 3156 521 0,'0'0'102'0,"0"0"-102"16,0 0 9-16,0 0 4 16,-88 26 0-16,66-6 6 15,0 9 11-15,4 3-15 16,3 6 8-16,4-1-8 16,8 2-10-16,3-3 19 15,0 0-24-15,2 0 0 16,13 1 0-16,9 0 6 15,6-4-12-15,6-10-87 16,3-9-114-16</inkml:trace>
  <inkml:trace contextRef="#ctx0" brushRef="#br0" timeOffset="30208.586">11588 3641 568 0,'0'0'105'16,"0"0"-25"-16,0 0-45 16,0 0 14-16,0 0 35 15,0 0-72-15,-25-79 29 16,25 51-41-16,0-6 0 16,2 1-2-16,12-3 2 15,0 4 0-15,1 3-3 16,0 6 17-16,-2 7-15 0,-1 8 1 15,-3 6-10-15,0 2-16 16,1 0 18-16,4 0-2 16,-4 17 0-16,1 5 3 15,-3 5 7-15,-2 0 0 16,-3 4 5-16,-3-3-13 16,0-5 17-16,0-2-9 15,0-9 0-15,0-4 3 16,0-8-12-16,0 0 9 15,7-6 0-15,3-13-20 16,6-6-26-16,4-3 38 16,-2 6 6-16,-5 7-17 0,-4 7 19 15,-4 6 0-15,1 2-7 16,0 0-9-16,2 0 4 16,3 7 12-16,-2 1-8 15,6 2 22-15,-2-2-14 16,0-3 0-16,3-1 0 15,1-4-15-15,3 0 3 16,4-4-55-16,-4-13-86 16</inkml:trace>
  <inkml:trace contextRef="#ctx0" brushRef="#br0" timeOffset="30553.887">12148 3096 453 0,'0'0'79'0,"0"0"-52"16,0 0-3-16,0 0 29 16,82-7 5-16,-54 9-45 15,2 13 36-15,0 4-10 16,-5 4-34-16,-4 5 47 15,-7 3-45-15,0 8 9 16,-5 3 20-16,-4 4-20 0,-5 8 11 16,0 3-8-1,-3 4-14-15,-11 8 25 0,-8-1-16 16,-5-3-14-16,-5-5 0 16,0-6 9-16,-1-4-10 15,-3-2 1-15,-5-1-58 16,-7-4-52-16,-4-11-153 15</inkml:trace>
  <inkml:trace contextRef="#ctx0" brushRef="#br0" timeOffset="52093.28">14919 10549 551 0,'0'0'49'0,"0"0"-49"15,0 0 0-15,0 0 7 16,0 0 2-16,0 0 31 16,0 0-32-16,0 0 5 15,19 13 11-15,-4-7 14 16,6-2 6-16,4 2-24 16,8-2-6-16,3-1 25 15,8-1-11-15,3-2-18 16,7 0-10-16,4 0 0 15,6 0 2-15,6 0-2 16,5-8 0-16,4-3-2 16,0 1 11-16,-5-2-9 0,-2 5 0 15,-3-3 2 1,-9 3 1-16,-4 0-3 0,-7 2 2 16,-4-1 1-16,-6-1-3 15,-3 2-4-15,-6-1 4 16,-4-2 0-16,-2 4 0 15,-3 0 0-15,3-2 0 16,0 1 2-16,0-2 4 16,-5-1 4-16,1 3 0 15,-6-2-8-15,1 2 33 16,0-2-18-16,-1 2 5 16,-1 1-21-16,-1-1 4 0,-3 2 1 15,-1 1-6-15,2 1 0 16,-3-2-3-16,4 2 3 15,-1-4-1-15,-1 0-17 16,0-3-91-16,-4-6-71 16,-5-6-119-16</inkml:trace>
  <inkml:trace contextRef="#ctx0" brushRef="#br0" timeOffset="53419.066">14925 8406 463 0,'0'0'68'0,"0"0"-34"15,0 0 2-15,0 0-3 16,0 0 6-16,0 0 41 16,-17-28-79-16,10 28 12 15,0-2 3-15,-4 2-3 16,-2 0-1-16,-5 0-12 16,-4 9 0-16,-2 9 12 15,-1 4-11-15,2 6 8 16,1 1 12-16,2 3-19 15,8-1 17-15,6-1-17 16,5-2 1-16,1-2 23 16,3-6-26-16,18 0 5 0,7-1 24 15,11-6-27-15,4-3 32 16,3-5-34-16,2-2 8 16,-4-3-17-16,-1 0-43 15,-8 0-66-15,-8 0-39 16,-11 0-233-16</inkml:trace>
  <inkml:trace contextRef="#ctx0" brushRef="#br0" timeOffset="53868.189">15325 8247 382 0,'0'0'147'16,"0"0"-111"-16,0 0 1 16,0 0 20-16,0 0-34 15,0 0 29-15,-35-14-31 0,29 14-18 16,-6 3 12-16,-2 14-12 16,-6 6-3-16,2 4 5 15,4 3 8-15,5 3 13 16,5-2-13-16,4 2-11 15,0-2 14-15,17-2-14 16,3-2-2-16,9-6 4 16,4-3-4-16,5-6-1 15,7-5-58-15,-1-7-67 16,-4 0-71-16</inkml:trace>
  <inkml:trace contextRef="#ctx0" brushRef="#br0" timeOffset="54605.212">15721 8240 542 0,'0'0'103'16,"0"0"-95"-16,0 0 13 0,0 0 7 16,-100-4 12-16,80 15-4 15,5 8-36-15,0 4 7 16,5 1 17-16,8 1-24 15,2-2 0-15,0-2 9 16,12-3-3-16,8-4 1 16,6-4-7-16,-1-4 0 15,4-6 14-15,-1 0-14 16,-6 0-5-16,1-10-4 16,-7-4-19-16,-4-2 17 0,-6-1 7 15,-4-1 8 1,-2-1-9-16,0 4 6 15,-2 1-1-15,-4 7 14 0,3 4-12 16,2 3 32-16,-1 0-34 16,2 2-14-16,-1 16 9 15,1 9-5-15,0 4 10 16,0 4-1-16,0-1 3 16,0 1 8-16,0-3-3 15,0 2-5-15,-3-5 11 16,-9 0-7-16,-6-2-4 15,-3 0 0-15,-4-2 2 16,0-5-6-16,5-6 2 16,7-6-26-16,8-8 24 15,5 0-23-15,0-2 19 0,0-13-32 16,8 1 15 0,11-3 23-16,0 4 10 0,3 1-2 15,3 1 34-15,0 1-34 16,0 2 20-16,1 1-22 15,0 2 1-15,0 2-8 16,-2 0 1-16,-3 2-36 16,-2 1-23-16,-4-5-112 15,-6-3-160-15</inkml:trace>
  <inkml:trace contextRef="#ctx0" brushRef="#br0" timeOffset="54889.803">16072 8190 576 0,'0'0'34'15,"0"0"-34"-15,0 0 0 16,0 0 39-16,-77 77 5 15,65-48-4-15,2 0-1 16,3 2-14-16,7-1 21 16,0-1-30-16,0 1-5 0,9-3-11 15,9-2 4 1,6-5-8-16,6-4-31 0,3-11-92 16,-4-5-93-16</inkml:trace>
  <inkml:trace contextRef="#ctx0" brushRef="#br0" timeOffset="55384.24">16246 8596 512 0,'0'0'176'15,"0"0"-102"1,0 0-43-16,0 0 48 0,0 0-45 15,-14-79 3-15,14 56 12 16,0-4-44-16,7 1 0 16,3 4-5-16,0 5 4 15,-3 5-7-15,0 7 3 16,-1 2 0-16,-1 3-1 16,1 0 1-16,1 0-10 15,4 0-8-15,-2 11 17 16,0 1-2-16,1 0 3 15,-4 1 0-15,-4-2-1 16,2-1 1-16,-1-2 0 0,0 0 0 16,3-5-6-1,1-1 5-15,0-2-9 0,6 0 7 16,5-7 2-16,1-5 2 16,-4 1-1-16,-7 5 32 15,-4 3-17 1,-2 3 18-16,2 0-33 0,2 0 12 15,3 3-31-15,1 8 30 16,2-1-15-16,-1-2 4 16,-4-3-3-16,0 0-6 15,-1-3-21-15,-1-1-52 16,0-1 4-16,4 0-55 16,1-3-69-16</inkml:trace>
  <inkml:trace contextRef="#ctx0" brushRef="#br0" timeOffset="55663.073">16627 8224 559 0,'0'0'125'16,"0"0"-121"-16,0 0 17 16,0 0-5-16,0 0 21 15,0 0-11-15,98 8 3 16,-74 10-7-16,-1 6 42 15,-6 2-60-15,-3 2 29 16,-5 2 2-16,-6 7-31 16,-3-1 32-16,0 3-20 0,-11 2-6 15,-6-5-3 1,-1-2 4-16,0-3-13 0,0-3 2 16,0-3-29-16,-2-5-54 15,0-6-81-15,-6-6-156 16</inkml:trace>
  <inkml:trace contextRef="#ctx0" brushRef="#br0" timeOffset="56555.152">15021 8944 455 0,'0'0'93'0,"0"0"-55"15,0 0 25-15,0 0-11 16,0 0 4-16,0 0 6 16,0-19-31-16,0 14-16 0,0 4-1 15,0 0 16-15,0 1 1 16,0 0-31-16,0 0 3 16,0 0-9-16,0 14-7 15,0 10 13-15,0 10-5 16,0 4 16-16,0 2-11 15,0-2 0-15,0-1 6 16,0-3 4-16,0-3-4 16,10-2 1-16,3-5 4 15,5-3-10-15,-1-1 12 16,3-3-13-16,-3-5 0 16,-2-4 7-16,-7-1-7 0,1-4-6 15,-5-2-40 1,-3-1-57-16,-1 0 19 0,0-11-79 15</inkml:trace>
  <inkml:trace contextRef="#ctx0" brushRef="#br0" timeOffset="56936.636">14914 9123 649 0,'0'0'40'0,"0"0"-28"15,0 0-16-15,0 0 8 0,0 0 2 16,0 0 47-16,49 66-25 16,-36-37-13-16,-3 8 4 15,2 1-15-15,-2-2 35 16,0-4-38-16,1-7 19 15,-2-5 5-15,0-6-15 16,3-6 5-16,-2-1 2 16,3-7-3-16,9 0 25 15,6-7 8-15,7-15-35 16,4-4 3-16,-1-4-8 16,-4-1-6-16,-2 2-1 15,-5 3-20-15,-1 3-8 0,-1 5-64 16,-3 2-48-1,6 2-36-15,-6 0-249 0</inkml:trace>
  <inkml:trace contextRef="#ctx0" brushRef="#br0" timeOffset="57726.104">16063 8838 293 0,'0'0'117'15,"0"0"-58"-15,0 0-35 16,0 0 28-16,0 0 12 16,0 0-24-16,-13-51-1 15,13 49-17-15,0 2 37 16,0 0-30-16,-2 0 4 15,2 0 4-15,0 0-31 16,-1 0 10-16,1 0-16 16,0 6 0-16,0 11-15 15,0 6 22-15,0 4-7 0,0 8 30 16,1 3-24-16,7 1 36 16,-1 1-30-16,5-5-5 15,-1-1 21-15,5-4-26 16,3-4 7-16,1 4 1 15,2-2-8-15,3 2 7 16,1-2-9-16,-2 0 8 16,1-4-12-16,-1-3 6 15,-2-2-2-15,-2-4 6 16,-1-1 0-16,-2 0-6 16,-1-3 0-16,-3-5-5 15,-4 2 5-15,-1-5 0 0,-5 2-1 16,3-2-3-16,-1-2-34 15,1 1-20-15,2-1-15 16,1-1-37-16,4 0 11 16,-4 0-97-16,0-8-195 15</inkml:trace>
  <inkml:trace contextRef="#ctx0" brushRef="#br0" timeOffset="58212.062">16353 9085 353 0,'0'0'87'0,"0"0"-62"15,0 0-17-15,0 0 55 16,0 0 28-16,0 0-41 16,26 59-3-16,-15-38 23 15,-1 3-56-15,-1 2 41 16,-1 0-24-16,-5 2-10 16,-3 3 16-16,0 2-28 0,0 1 11 15,-6-1 1 1,-6-2-17-16,-3 0-3 0,0-1-1 15,-1-2 0-15,2 1 6 16,-4-4-3-16,2 1-3 16,-1-4 0-16,2-1 0 15,-1-3-1-15,2-3 1 16,3-2 0-16,3-6 15 16,2-4-15-16,2-3 2 15,-3 0-6-15,3 0 13 16,0-9-18-16,1-10-14 15,0-3-58-15,1 0 50 16,2 2-74-16,0 1-10 16,0 1-99-16</inkml:trace>
  <inkml:trace contextRef="#ctx0" brushRef="#br0" timeOffset="58505.996">16145 9341 454 0,'0'0'29'0,"0"0"13"16,0 0-5-16,0 0-7 15,39 87-21-15,-27-70 1 16,-2-1-10-16,1-2-192 16</inkml:trace>
  <inkml:trace contextRef="#ctx0" brushRef="#br0" timeOffset="60072.352">18038 8568 638 0,'0'0'69'16,"0"0"-11"-16,0 0-26 15,0 0 42-15,0 0-3 0,0 0-17 16,-13-7-32 0,13-7-13-16,0-5-3 0,0-3 2 15,0-5-8-15,8 1 0 16,4-3 0-16,2 3 0 16,2 6-9-16,-2 7 2 15,-2 6-2-15,0 4 1 16,-1 3 1-16,4 0-19 15,3 10 25-15,2 11-12 16,-1 4 13-16,-5 3 0 16,-3 1 1-16,-5-2-1 15,-6-4 0-15,0-4 0 16,0-9 9-16,0-4-9 16,0-5 0-16,0-1 0 15,2 0 9-15,2-4 15 0,7-18-24 16,5-7 4-16,3-2-8 15,1 2-5-15,-4 10 6 16,-5 9 3-16,-5 6-7 16,1 4-1-16,1 0 5 15,5 0-17-15,8 13 18 16,3 7 0-16,3 2 2 16,-5 0 0-16,2 1 3 15,0-1 15-15,-3-5-18 16,1-5 0-16,-1-1-4 15,1-4-58-15,1-6-85 16,-4-1-141-16</inkml:trace>
  <inkml:trace contextRef="#ctx0" brushRef="#br0" timeOffset="60685.893">18776 8589 583 0,'0'0'32'16,"0"0"-32"-16,0 0 0 16,0 0 24-16,0 0 47 0,0 0-27 15,0 0-20 1,-13 75 14-16,10-74-32 0,3-1 35 15,0 0-3-15,0 0-10 16,0 0 55-16,0-9-23 16,4-8-60-16,4-7 10 15,1 1-5-15,0-2 1 16,-2 3-6-16,-2 5-3 16,-3 3 0-16,-2 8 3 15,0 5-9-15,0 1-3 16,0 0-6-16,0 0 16 15,-2 0 1-15,-13 0-10 0,2 7 11 16,-2 7 0-16,-1 3-1 16,2-1-7-1,2 2 8-15,1 2 0 0,4-4-3 16,5 4 5-16,2-6-2 16,0-2 0-16,2 0-5 15,13-3 0-15,4-3 6 16,4-4-1-16,3-2 13 15,0 0-6-15,-4 0-14 16,-4-7 4-16,-6 0 2 16,-6-4-6-16,-5 0 11 15,-1 0-8-15,-1-3 3 16,-15 0-19-16,-4 0 20 16,-4 5-6-16,1 5-25 15,3 4 28-15,0 0-37 0,0 6-20 16,8 15-47-16,0 3-20 15,3 1-110-15</inkml:trace>
  <inkml:trace contextRef="#ctx0" brushRef="#br0" timeOffset="61226.144">18429 8850 463 0,'0'0'158'0,"0"0"-134"15,0 0-21 1,0 0 2-16,0 0 22 0,0 0-27 15,0 7 0-15,0 10 24 16,0 6-5-16,-11 10 26 16,-2 4-8-16,-5 6-16 15,-2 3 23-15,1 2-30 16,0-1-2-16,4 3 22 16,0-2-14-16,3-4-11 15,1-3 4-15,0-7-12 16,5-12 9-16,3-4-10 15,3-10 0-15,0-5-10 16,0-3 8-16,1 0-52 16,13-13-42-16,4-12-66 0,-6-7-369 15</inkml:trace>
  <inkml:trace contextRef="#ctx0" brushRef="#br0" timeOffset="61618.984">18233 9092 721 0,'0'0'33'16,"0"0"11"-16,0 0-21 15,0 0 7-15,0 0 21 0,0 0-43 16,-3 5 2-16,3 16-10 15,0 13 10-15,0 8 10 16,0 8 0-16,0 0-13 16,0 6 26-16,0-4-28 15,0-6-4-15,0-5 4 16,0-7 0-16,0-8-6 16,11-7 1-16,4-6 0 15,3-10 13-15,9-3-6 16,10-3 14-16,1-14 14 15,3-8-34-15,-2 1 10 16,-4 1-11-16,-3 3-10 16,-8 5-3-16,-5 3-60 15,-4 6-35-15,-8 2-70 16,-5 0-116-16</inkml:trace>
  <inkml:trace contextRef="#ctx0" brushRef="#br0" timeOffset="80205.896">15575 13515 254 0,'0'0'64'0,"0"0"-29"16,0 0 45-16,0 0-20 15,0 0-6-15,0 0 6 16,0 0-29-16,0 0-13 15,-10-1 23-15,10 1-14 16,0 0 10-16,0 0-4 0,0-2-18 16,0 2 16-16,0 0-21 15,0 0-8-15,0 0 19 16,0 0-16-16,0 0 1 16,0 0-6-16,0 0 19 15,0 0-24-15,0 0 5 16,0 0 0-16,3 0-1 15,12 0 6-15,3 0-5 16,7 0 0-16,-1 0 11 16,-2 2-7-16,-1 1-4 15,3 0 2-15,-2-1 4 16,1-2-6-16,-2 0 0 16,0 0 0-16,-3 0 3 0,-2 0-1 15,-1 0-2 1,-6 0 0-16,1 0-1 0,-3 0 1 15,-4 0 0-15,-2 0 0 16,-1 0 2-16,0 0-3 16,0 0 1-16,0 0 0 15,0 0-5-15,0 0 9 16,0 0-8-16,0 0-4 16,0 0-20-16,0 0 10 15,0 0-20-15,0 0 9 16,0 0 6-16,0 0-62 15,0 0 7-15,0 3-26 16,2 3 10-16,-2-3-71 16</inkml:trace>
  <inkml:trace contextRef="#ctx0" brushRef="#br0" timeOffset="82235.103">17974 13372 323 0,'0'0'96'0,"0"0"-63"16,0 0-23-16,0 0 40 16,0 0 3-16,0 0-21 15,0 0 9-15,0 3-29 16,0-3 13-16,0 0-3 16,0 0-16-16,0 0 25 0,0 0-27 15,-4 0-2-15,4 0-4 16,0 0 3-16,0 0-11 15,0 0 7-15,0 0-31 16,-2 0 19-16,-2 4-45 16,-1 1 20-16,-4 2 19 15,-1 3-27-15,-1 0-8 16,2 0-17-16,-1-3 21 16,2 0 37-16,4-2 24 15,-1-2-9-15,2 1 48 16,2-4-30-16,-2 3 19 15,3-1-25-15,0-2-6 16,0 1 22-16,0-1 1 16,0 0-12-16,0 0 20 15,0 0-18-15,0 0 9 0,0 2-8 16,0-1-12-16,0 2 24 16,13 0-18-16,13-1 28 15,9 0 7-15,13-2-42 16,6 0 21-16,10 0-25 15,2 0-1-15,7 0 19 16,1-7-18-16,-1 1-2 16,1 0-1-16,-2 2 1 15,-7 1-3-15,-9 3 2 16,-12 0-11-16,-11 0-6 16,-8 0 7-16,-9 0 7 15,-4 0 1-15,-6 0-36 0,-3 0 22 16,-3 0-8-16,0 0-9 15,0 0 33-15,0 0-19 16,0 0-15-16,-1 3 11 16,-10 1-65-16,-1 1-8 15,-3-4-164-15</inkml:trace>
  <inkml:trace contextRef="#ctx0" brushRef="#br0" timeOffset="83408.821">14003 11465 572 0,'0'0'52'16,"0"0"-20"-16,0 0-18 15,0 0 28-15,0 0-24 16,0 0 13-16,-60-9-17 16,35 22-11-16,-5 7 30 0,-1 5-26 15,0 8-4-15,-1 4 11 16,6 2-13-16,6 6 23 15,6 2-24-15,10 3 0 16,4 3 5-16,0-4 1 16,11-3-6-16,9-7 0 15,6-7-1-15,4-6 1 16,5-8 5-16,6-5 0 16,5-8-10-16,2-5-8 15,0 0-96-15,-1-12-79 16</inkml:trace>
  <inkml:trace contextRef="#ctx0" brushRef="#br0" timeOffset="83740.256">14566 11595 635 0,'0'0'55'16,"0"0"17"-16,0 0-62 15,0 0 16-15,0 0-15 16,-94-2 5-16,64 24 52 16,2 5-56-16,5 3 10 15,5 3-7-15,7 4-11 0,7-5 9 16,4 1-13-16,3-4 10 15,15-1-11-15,6-3 2 16,4-1-2-16,2-9-18 16,3-7-61-16,3-7-26 15,-5-1-23-15,-6-2-224 16</inkml:trace>
  <inkml:trace contextRef="#ctx0" brushRef="#br0" timeOffset="83965.088">14707 11550 592 0,'0'0'71'16,"0"0"14"-16,0 0-58 0,0 0-16 16,0 0-1-16,0 0-9 15,-17-17-1-15,17 17-14 16,0 7-21-16,0 8 35 15,-3-2-36-15,3 1 2 16,0-4-31-16,-4-4-63 16,-1-3-106-16</inkml:trace>
  <inkml:trace contextRef="#ctx0" brushRef="#br0" timeOffset="84730.205">14651 11405 436 0,'0'0'40'0,"0"0"20"16,0 0-9-16,0 0-3 16,0 0 36-16,0 0-55 15,-16-50 54-15,11 49-55 16,-3 1 20-16,-1 0-28 15,-5 0-11-15,-5 1 16 16,-4 15-25-16,-7 5 2 0,0 6 8 16,-3 10-2-16,2 7 8 15,2 2 9-15,7 1-23 16,6 0 20-16,6-2-22 16,6 0 13-16,4-2-5 15,2-2-8-15,19-2 0 16,4-3 5-16,6-6 1 15,4-6-3-15,5-3-3 16,3-10-20-16,4-5-9 16,2-6-137-16,-4 0-30 15,-4-17-260-15</inkml:trace>
  <inkml:trace contextRef="#ctx0" brushRef="#br0" timeOffset="85200.33">15034 11592 695 0,'0'0'99'0,"0"0"-88"15,0 0 18-15,0 0 0 16,0 0-2-16,-87-41-9 15,71 41-6-15,3 0-5 0,-4 11 2 16,2 5-9 0,-3 4 0-16,3 4 13 0,0 2-10 15,4 2 7-15,1 1-10 16,3 0 5-16,4-5-4 16,3 1-1-16,0-7 0 15,0-3-1-15,13-2 5 16,4-3-3-16,4-5 1 15,4-2-2-15,0-3 11 16,0 0-11-16,-5 0 0 16,0 0-3-16,-4 0 6 15,0 0 2-15,1 0-5 16,2 0 0-16,1-1 1 16,2-6-1-16,4-3-8 15,0-3-2-15,3-2-17 0,-6 1 10 16,-4 0-22-16,-5-1-35 15,-5 3 15-15,-3 1-49 16,-4-1-145-16</inkml:trace>
  <inkml:trace contextRef="#ctx0" brushRef="#br0" timeOffset="86009.572">15008 11579 594 0,'0'0'43'0,"0"0"10"0,-83-4-26 15,52 9 34-15,2 13-17 16,6 2 2-16,6 4-21 16,9 3-25-16,8 3 6 15,0 1-2-15,17-4-4 16,13-6 0-16,4-5 3 16,6-10 0-16,1-6 1 15,4 0-1-15,-2-6-3 16,-1-13 12-16,-7-2-4 15,-8-6-8-15,-8 1 2 0,-11-2 10 16,-6 2-13 0,-2 1 1-16,0-1 0 0,-2 3 0 15,-4 8 10-15,1 5-10 16,2 8 9-16,3 2-9 16,0 0-1-16,0 4-15 15,0 18 6-15,2 12 2 16,4 10 11-16,0 2-6 15,-1 0 6-15,-5-1-2 16,0-2 2-16,0-1-3 16,-8-1 0-16,-10-4 16 15,0-7-16-15,-2-5 0 16,3-8-3-16,4-7 19 16,5-7-18-16,3-3 8 15,4-1 4-15,1-19-2 0,0-3-8 16,0-2-4-16,11 1-3 15,8 1 7-15,2 5 0 16,4 1 0-16,2 0 0 16,1 3-10-16,4 0 10 15,-2 4 0-15,-1 3-29 16,0 4-87-16,-4 0-25 16,-3 1-91-16</inkml:trace>
  <inkml:trace contextRef="#ctx0" brushRef="#br0" timeOffset="86477.136">15560 11876 541 0,'0'0'149'16,"0"0"-120"-16,0 0 20 15,0 0 7-15,0 0 46 16,0 0-4-16,-20 1-58 15,18-9 8-15,1-6-44 16,1-8-3-16,0-4 8 16,3-6-9-16,10 1-6 15,4 3 6-15,-1 5 0 16,-3 9-7-16,-1 6 7 16,-6 4 0-16,-2 1-17 0,0 3 17 15,0 0-8 1,3 0 4-16,2 4 0 0,2 4 0 15,1 4 4-15,-3-4 0 16,0 1 3-16,1 0-3 16,-4-5-1-16,3 0-2 15,-1-3 6-15,2-1 0 16,-1 2-3-16,3-2 0 16,0 1-2-16,3 0 2 15,-1 2 0-15,0 2 0 16,2 2 1-16,1-2-3 15,1 2 2-15,0-3-9 16,0-1-20-16,-1-3-83 16,0 0-24-16,-1 0-10 0,-5-14-213 15</inkml:trace>
  <inkml:trace contextRef="#ctx0" brushRef="#br0" timeOffset="86908.045">15998 11408 630 0,'0'0'79'0,"0"0"-4"15,0 0-51-15,0 0-23 16,0 0 56-16,0 0-43 16,41 5 0-16,-17 10 34 15,4 8-40-15,0 1 12 16,-4 5-19-16,1 7 5 15,-5-1 4-15,-6 3-10 16,-6 0 0-16,-4-1 5 0,-4 0 7 16,0-1-11-1,-9 0-1-15,-6-2 0 0,-3-1-3 16,0-4 3-16,-4-4-63 16,-2-3-41-16,-1-6-41 15,-2-8-58-15</inkml:trace>
  <inkml:trace contextRef="#ctx0" brushRef="#br0" timeOffset="89389.849">14065 12147 561 0,'0'0'42'0,"0"0"-22"15,0 0-19-15,0 0 5 16,0 0 56-16,0 0-31 15,0 0 3-15,10-67 9 16,-10 65-3-16,0 0 20 16,3 2-35-16,-3 0 14 0,0 0-34 15,0 0-5-15,0 0-10 16,0 11 1-16,4 12 4 16,4 8 5-16,-1 1 0 15,1 1 1-15,2-4 3 16,0-3 2-16,0-2-6 15,-3-4 7-15,2 1-6 16,-4-6 15-16,-1-3-16 16,-1-6 0-16,-3-2-14 15,0-4 14-15,0 0-56 16,0 0-15-16,0-4-19 16,-5-11-73-16</inkml:trace>
  <inkml:trace contextRef="#ctx0" brushRef="#br0" timeOffset="89737.587">13973 12293 441 0,'0'0'177'15,"0"0"-105"-15,0 0-58 16,0 0-4-16,0 0 36 15,0 0-27-15,2 0-4 16,2 7-15-16,4 6 0 16,5 9-2-16,5 7 10 0,1 4 3 15,4 1 4 1,-2 0-5-16,3-4-7 0,-1-7 0 16,1-4-3-16,-1-8 15 15,2-6-13-15,1-5-2 16,0 0 20-16,4-18-15 15,0-5 13-15,-3-4-18 16,0-3 0-16,-5 3-8 16,1 0-21-16,-1 4-71 15,0 4-23-15,-1 4-97 16</inkml:trace>
  <inkml:trace contextRef="#ctx0" brushRef="#br0" timeOffset="90406.097">15480 12093 566 0,'0'0'100'0,"0"0"-100"16,0 0 0-16,0 0 0 16,0 0 3-16,0 0 1 15,21 19 35-15,-3 0-37 16,1 1 61-16,3 2-63 16,2 3 10-16,0 3 24 15,-1 1-2-15,-3 4-24 16,1-2 27-16,-3-2-15 15,-1-1-4-15,-4-2-11 16,-1-6 0-16,-2-6 2 16,-3-4-4-16,-4-8-3 0,0 0 0 15,-3-2-16 1,0 0-2-16,2 0-41 0,-2 0 1 16,0 0-24-16,0 0-52 15,0 0-207-15</inkml:trace>
  <inkml:trace contextRef="#ctx0" brushRef="#br0" timeOffset="90965.924">15540 12273 596 0,'0'0'41'16,"0"0"-25"-16,0 0 8 16,0 0 33-16,0 0 6 15,0 0-35-15,-2-1-28 16,2 1 1-16,0 1 10 16,0 11 14-16,7 5 15 15,2 3-16-15,1 4-22 16,0 2 33-16,0 3-28 15,-3 1 15-15,3 3 10 16,-1-2-27-16,-2 0 5 16,-1-4-7-16,2-4 1 15,-1-6 5-15,0-5-9 0,1 1 0 16,0-6 2-16,-1 0-1 16,0-5 8-16,-1-2-9 15,3 0 3-15,1 0 13 16,4 0-9-16,2-7 11 15,1-8 19-15,1-6-29 16,0-3 8-16,0-5-15 16,-5-1 4-16,2-3 1 15,-6-3-4-15,1 3-2 16,-2 3 8-16,-2 7-8 0,-3 9 0 16,-2 7-2-1,-1 4 4-15,0 3-7 0,0 0 1 16,0 0-7-16,0 0-13 15,0 0-57-15,0 0-18 16,0 1-74-16,0 8-16 16,0-2-235-16</inkml:trace>
  <inkml:trace contextRef="#ctx0" brushRef="#br0" timeOffset="91986.291">17920 11644 631 0,'0'0'93'16,"0"0"-39"-16,0 0-41 15,0 0 2-15,0 0 75 16,0 0-14-16,-3 0-5 16,3 0-52-16,0-2 12 15,0-8 15-15,0-7-9 0,0-6-37 16,0-7-5-16,6 1 5 15,6 2 1-15,3 6-1 16,-1 5-9-16,-1 8 8 16,0 5-9-16,2 3-2 15,-1 0-6-15,3 13-5 16,-2 9 22-16,0 4-9 16,-3 1 10-16,-4-4 8 15,-4-3-5-15,-2-3-1 16,-2-5-2-16,0-4 0 15,0-4-7-15,0-4 7 16,2 0-18-16,1 0 13 16,7-15-32-16,3-10-17 15,5-5-25-15,3-1 68 16,-5 8 1-16,-1 9 10 0,-9 8 0 16,-3 6 0-16,-3 0 1 15,2 1-1-15,4 16 13 16,1 5 0-16,1 5 30 15,-1-4-33-15,0 2-8 16,1-3 4-16,2-3-6 16,2-6-22-16,7-8-127 15,8-5-63-15,6-5-169 16</inkml:trace>
  <inkml:trace contextRef="#ctx0" brushRef="#br0" timeOffset="92316.731">18535 11585 672 0,'0'0'54'0,"0"0"-48"15,0 0 35-15,0 0 26 16,0 0-15-16,-74 86-19 16,74-61-28-16,0-3-2 15,2-3-3-15,17-5 12 16,4-7-22-16,4-4 10 15,1-3-13-15,0 0 10 16,-4-10-16-16,-6-2-8 16,-6-5 22-16,-8 0-6 15,-4 1 10-15,0-2-16 0,-17 1 15 16,-7 0 2-16,0 5 0 16,-2 5 7-16,3 4-7 15,2 3 2-15,3 0-14 16,3 6-5-16,3 10-98 15,2 6-76-15,2 1-92 16</inkml:trace>
  <inkml:trace contextRef="#ctx0" brushRef="#br0" timeOffset="92843.197">18285 11943 443 0,'0'0'92'16,"0"0"-64"-16,0 0-24 16,0 0 58-16,0 0 8 0,0 0-24 15,24-46 12-15,-24 45 1 16,0 1 6-16,0 0-18 16,0 0-35-16,0 0 9 15,-8 17-21-15,-9 6 0 16,-8 8 1-16,-2 7 0 15,-1 1 10-15,-1 2-6 16,1 0 12-16,-2 4-17 16,0-3 5-16,-1-1-5 15,3-2 18-15,0-3-18 16,11-7 3-16,1-4-1 16,8-7 7-16,3-8-9 0,2-5 0 15,3-5-8 1,0 0 8-16,0 0 5 0,0 0-5 15,0-8-14-15,3-9-44 16,5-6-40-16,0-3-90 16,-3 1-31-16</inkml:trace>
  <inkml:trace contextRef="#ctx0" brushRef="#br0" timeOffset="93186.848">17944 12109 339 0,'0'0'334'0,"0"0"-288"16,0 0-20-1,0 0 4-15,0 0 3 0,0 0-15 16,0 14-11-16,0 11 12 16,0 7 12-16,0 4-4 15,0 2 3-15,0 1-24 16,0 0 5-16,0-5 2 15,0-5-9-15,0-5 7 16,0-7-11-16,0-5 0 16,4-5 21-16,5-4-3 15,11-3-11-15,8 0 41 16,11-7-31-16,7-10 8 16,3-3-25-16,-5 1 0 15,-5 4 1-15,-2 1-1 0,-6 6-37 16,-3 4-40-16,-5 1-119 15,-13 0-72-15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1:28.75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
  </inkml:definitions>
  <inkml:trace contextRef="#ctx0" brushRef="#br0">21669 2252 424 0,'0'0'15'0,"0"0"21"16,0 0-30-16,0 0 14 15,0 0 3-15,0 0-15 0,0 0 55 16,-16-73-26 0,15 70-32-16,-1-1 27 0,2 4-8 15,0-1-24-15,0 1 40 16,0 0-25-16,0 0-15 15,0 0 0-15,0 0-16 16,-1 0 11-16,1 0 5 16,0 0-1-16,0 1-10 15,0 15 11-15,0 6-3 16,-2 6-6-16,-1 2 18 16,3 2-10-16,0 2 1 15,0 7 0-15,0 5 10 0,0 8-4 16,0 3-3-1,0 4 8-15,0 0-5 16,0 1 15-16,3 1-20 0,2-3 9 16,0 1 8-16,-1-1-15 15,-2-2-3-15,-2 0 14 16,0 0-12-16,0-4 34 16,0 0-36-16,1-2 3 15,2-1 21-15,2-1-22 16,0 0-1-16,1 0-2 15,-1 5 2-15,1 0 5 16,-2-3-6-16,4 1 9 16,-4-7-7-16,-1 0 5 15,-1 4-7-15,-2 0 7 16,0 1-7-16,0 5 5 16,0 0-5-16,0-3 9 15,0-1-14-15,3-7 5 0,0 0 0 16,0-2 0-1,-2 4 2-15,-1 3 2 0,2 1-4 16,-2 5 10-16,1-3-9 16,2-2-1-16,-1-2 0 15,0-4-2-15,1-4 8 16,0-2-6-16,0-5 0 16,2-3 0-16,-2-3 4 15,0-4-4-15,-1-1 0 16,-1-3-1-16,-1-1 2 0,0-4-1 15,0 1 0-15,2-3 1 16,-2-1-3-16,1-3 2 16,1-1 0-16,-2 0-4 15,0-2 12-15,0 2-5 16,1-3-3-16,0-2 0 16,2 0-3-16,-1 0 3 15,-1-3 0-15,1 2-3 16,-1-2 16-16,2 0-2 15,-1 0-11-15,1 0 4 16,3 0 4-16,7 0 3 16,8-2-11-16,9-8 18 15,9-3-12-15,4 0 5 16,6 1-11-16,-1 0 0 0,4 2 6 16,0 0-6-16,0 1 0 15,4 0 0-15,0 1 11 16,6-2-11-16,-1 0 0 15,0 2 0-15,3-1 9 16,6 2 1-16,8 0-10 16,2 2 0-16,3 0 11 15,-1-2-19-15,-2 0 8 16,-1-1 0-16,-2 1 11 16,-6 0-10-16,-7-2-1 15,-4 3 0-15,4-2 5 16,-1-1-2-16,5 1-3 15,-1-1 0-15,0-1-2 0,0-1 2 16,0 0 0-16,-1 2-1 16,-4-2 7-16,-5 5-1 15,-7 1-5-15,-10 1 0 16,-8-1-14-16,-3 2 14 16,-5-2 0-16,1 2-3 15,1 0 12-15,-3 0-7 16,1 0-2-16,-6-1 0 15,0 0-3-15,-3 1 3 16,-3 3 0-16,-3-1-11 0,-3 1 4 16,-3 0-6-1,-3-1-49-15,0 0-43 0,-2 1 19 16,-19 0-59-16,-16-5-12 16</inkml:trace>
  <inkml:trace contextRef="#ctx0" brushRef="#br0" timeOffset="2481.567">21792 5088 311 0,'0'0'165'0,"0"0"-135"15,0 0-30-15,0 0 0 16,0 0 5-16,0 0-1 0,0 0 46 15,0 0-40 1,0 0-10-16,0 0 43 0,0 0-36 16,0 0 11-16,2 0 23 15,-1 0-37-15,4 0 40 16,-1 0-38-16,4-7 3 16,-1-1 8-16,6-2-16 15,-2-2-1-15,4 0 14 16,-3-4-8-16,1-1 10 15,0-1-12-15,-3-3 3 16,3-1 27-16,-4-3-27 16,-1 1-7-16,1-1 18 0,-1 1-11 15,-2-2 8-15,0 0-15 16,-1 2 0 0,-1-1 18-16,2 0-17 0,-1 2-1 15,-4-4 14-15,1 2-10 16,-1 2 4-16,-1-4-8 15,2-2 2-15,-2-2 42 16,1 1-39-16,-1-1 4 16,2-2 5-16,-1 3-10 15,2 2 18-15,-1 4-22 16,1 2 0-16,0 0 16 16,4 2-15-16,-3-1-1 15,-1 4 24-15,2 1-20 16,0 0 4-16,-1-1-8 15,2 1 0-15,0-2 7 0,-2 1-7 16,1-4 0-16,1 1 0 16,-3-2 6-16,1 1-9 15,2 1 3-15,0 3 0 16,0-2 3-16,0 2-3 16,3 0 0-16,-3 0-6 15,6 0 19-15,1 0-22 16,-1-2 9-16,0 4 0 15,2-2-4-15,-2 2 4 16,2 0 0-16,-3-2 1 16,5 2 11-16,-2-5-20 15,-1 4 8-15,4-1 0 16,0 0-4-16,0 1 4 16,2 2 0-16,-4-1-11 0,3 2 23 15,-1 2-13-15,-1-2 1 16,3 4 0-1,-4-2-3-15,1 1 3 0,-2 4 0 16,2 0-9-16,1 1 17 16,4 0-18-16,2 1 7 15,2-4 3-15,3 2-2 16,0 0 2-16,-1-1 0 16,-3 3 0-16,0 1 6 15,-3 2-13-15,1 1 7 16,0 0 0-16,-1 0-12 0,2 0 12 15,-1 0 0 1,0 3-12-16,2 4 21 0,-3-2-17 16,2-1 8-16,-1 2 0 15,1-4-9-15,2 0 10 16,0 1-1-16,3-3 0 16,1 0 8-16,4 0-8 15,1 0 0-15,0-8 0 16,-1 2-1-16,-5-1 1 15,-5 3 0-15,-4-2-3 16,-2 5 11-16,-3-5-10 16,3 3 2-16,-3-2 0 0,0-3 2 15,4-1 5-15,-1-3-7 16,3-2 0-16,1 3 3 16,-3-3-4-16,1 2 1 15,1 0 0-15,-7 3 9 16,5-2-9-16,-3 2 0 15,3-2-7-15,-1 3 20 16,-1-1-25-16,-3 1 12 16,4 0 0-16,-1-2 3 15,3-1-3-15,1-2 0 16,-4 4-7-16,-1-2 18 16,-1 0-15-16,0-1 4 15,-2 3 0-15,1-1-9 0,-2 2 9 16,0 0 0-1,-5 2 1-15,7-3 7 0,-1-2-12 16,1 0 4 0,1 0 0-16,0-1-2 0,2-1 2 15,3 0-8-15,-1-2-1 16,0 3 3-16,-2-1 5 16,2 2-4-16,-1-1 5 15,2-2-13-15,0 0 13 16,-4-2-1-16,3-1-10 15,0-2 22-15,2 0-23 16,0-2 6-16,1-2-24 16,2 2 16-16,-3-1-21 15,1 2 13-15,-4 6 20 0,-2-1 4 16,-3 2-8-16,-2 4 6 16,0 0 0-16,-2 0-3 15,0 2 3-15,-1-2 0 16,2 1 8-16,-2 0-1 15,-1 0-14-15,0-1 4 16,-3 2 3-16,3 1 8 16,-3 2-8-16,-1 2 0 15,-1 1 6-15,1-1 3 16,-2 2-14-16,0-2 5 16,0 2 0-16,0 0 4 15,0 0-4-15,0 0-4 16,0 0-7-16,0 0 22 0,0 0-13 15,0 0 2-15,0 0-22 16,0-3 17-16,0 1-40 16,0-2-71-16,1 0 33 15,-1-3-49-15,0-2-19 16</inkml:trace>
  <inkml:trace contextRef="#ctx0" brushRef="#br0" timeOffset="4215.564">21757 4923 182 0,'0'0'152'0,"0"0"-129"16,0 0-1-16,0 0-17 0,0 0-5 16,0 0 3-16,0 0-13 15,1 0 20-15,1 0-6 16,-1 0-4-16,-1 0 0 16,2 0 1-16,-1 0-1 15,-1 0 0-15,0-3 35 16,0-1-32-16,0-1 15 15,0-2 2-15,0 2-9 16,0 0 11-16,-1 0-18 16,-1 0 11-16,2 2 41 0,0 0-51 15,0 0 16-15,0 2-1 16,0-1-3-16,0 2-7 16,-1-1-10-16,1 1 0 15,0 0-5-15,0 0 5 16,0 0-9-16,0 0 1 15,0 0-33-15,0 0 8 16,0 0-17-16,0 0-18 16,0 0-12-16,0 0-221 15</inkml:trace>
  <inkml:trace contextRef="#ctx0" brushRef="#br1" timeOffset="18657.809">21882 4917 429 0,'0'0'62'15,"0"0"-21"-15,0 0 35 16,0 0-13-16,0 0-48 15,0 0-7-15,0 0 4 16,-6-33-11-16,6 30 0 16,0 2 1-16,-2-1 15 15,1 1 5-15,-1-1-18 16,2 2-1-16,0-1 16 16,0 1-19-16,0-3 6 15,0-1-1-15,0 1-4 16,0-3 10-16,-1 1-8 0,1-3 8 15,-2 4 13-15,0-3-21 16,1 0 4-16,-2-1 1 16,0-1-8-16,-2-1 12 15,0-2-10-15,1-2 16 16,-1-2 70-16,1 0-81 16,3 1 5-16,0 1-11 15,-1-4 11-15,1 2-4 16,1 2-8-16,0-2 0 15,0 4 11-15,0-2-7 16,0 0 9-16,0 1 3 16,0 1-10-16,1-2 10 15,5 1-15-15,1-1-1 0,-1 0 7 16,1 0-6-16,-3 0 1 16,2 0-4-16,0 2 4 15,2-2-6-15,1 6 4 16,-2 0 0-16,-1 4 0 15,-1-3 1-15,1 4-3 16,2-1 2-16,-2-1-1 16,4 5-8-16,1 0 9 15,0 0-6-15,2 0 6 16,2 0 0-16,-1 2-6 16,2 5 6-16,-1 3 0 15,1 0 4-15,0 5-4 0,3 0-8 16,-3 4 5-1,-1-1 3-15,0 2-1 0,-3-3 1 16,-2-2-3-16,0-1-5 16,-2-5 3-16,-3 1 4 15,-2-4 1-15,0-4 3 16,-2 0-3-16,1-2-7 16,-1 0 7-16,5 0 0 15,-2 0 0-15,4 0 0 16,1 0 5-16,3-2-4 15,-3-6 9-15,-2-2-10 16,-1 1 2-16,0-1 1 16,-3-2-3-16,0-2 0 15,0-3 1-15,-1-3 1 16,-2 1-3-16,0-2 1 0,0 3 0 16,0 2 3-16,0 0-3 15,0 0 0-15,-3 0-2 16,-2 0 2-16,-2 0 9 15,2 1-9-15,1-2-6 16,1 3 2-16,0-1 8 16,0 1-4-16,1 0 0 15,0 1-1-15,1 2 1 16,0 1 7-16,-2 0-6 16,0-1 9-16,1 2-10 15,0-3-1-15,0 2-3 0,1 1 4 16,1-1 2-16,0 3-2 15,0 0 0-15,0 1 0 16,0 1 0-16,0 4-2 16,0-2 0-16,4-1 4 15,-1 3-4-15,1-2-2 16,-1 0 4-16,0 0 1 16,2 0-1-16,-2-4 0 15,3 2-1-15,-2-1 7 16,3 2-11-16,0-3 5 15,-3 3 0-15,2-2-1 16,-3-1 1-16,2 3 0 16,-1-1 0-16,0-2 3 15,2 2 4-15,0 0-7 0,1-2-8 16,-1 1 8-16,-1 4 0 16,0 0-6-16,-4 2 1 15,-1 0 6-15,2 0-6 16,-2 0 3-16,0 0 2 15,0-3 5-15,3 1-4 16,1-4 2-16,4-2-3 16,2-2 0-16,1 0 2 15,-1-1-2-15,2 0-6 16,-3 5 5-16,-1 0 1 16,-1 1-9-16,-1 1 2 15,-1 1-3-15,3 1 7 0,1-1 2 16,-1 0 1-1,1-1-1-15,-3-1 1 0,2 3 0 16,-2-1 0-16,-1 0 4 16,-2-1-4-16,1-1-4 15,0-1 4-15,4-2 2 16,-2-1-2-16,0-2 0 16,2-1-1-16,-4-1 2 15,3 2 1-15,-2 0-2 16,-2 0 0-16,-1-4-1 15,-1 1 1-15,-1-3 0 16,0 2-2-16,0 4 5 16,0 1-2-16,0 0-1 0,0 1 0 15,0-2 6 1,0-1-6-16,0 3 0 0,-1-4-2 16,-1 4 5-16,0-3-6 15,2 3 3-15,0 0 0 16,-1 1 5-16,1 0-5 15,-3-2 0-15,3 0 2 16,-2 1 2-16,-2-3-4 16,4 3-7-16,-1-2 7 15,1-1 8-15,0-2-8 16,0-5 1-16,0 2-3 16,0 2 4-16,0 1-2 0,-2 3 4 15,2 0-1 1,0 0-2-16,0 0-1 0,0-1 0 15,0 0 1 1,0 0 1-16,0 2-4 0,0 0 1 16,0 1 1-16,0 1 1 15,3 2-1-15,0 0 0 16,-2 1 0-16,1-1 3 16,2-1-4-16,0-1 1 15,0 0 0-15,2-1-3 16,0-1 3-16,3 0 0 15,0 1-5-15,0-2 9 16,0 3-8-16,-2-2 4 16,2 2 0-16,0-2-1 15,1-1 1-15,1 1 0 0,2-2 0 16,1 0 2-16,2 0-4 16,1 1 2-16,-1 0 0 15,-1 1-4-15,-2 1 8 16,-3 1-4-16,0-1 0 15,1 1-2-15,-2-1 1 16,1 1 1-16,6-1 0 16,-2-2 1-16,5 0-1 15,1-1-4-15,0-1-1 16,4-1 8-16,1 0-3 16,-1 2 0-16,-5-1-1 15,1 2 1-15,-6 0 0 0,-3 0 5 16,0 2-5-16,-1-2 0 15,2 2-4-15,3-2 4 16,3 0 2-16,7-2-2 16,-2-1 0-16,4 0-3 15,-2 2 6-15,-1 1 0 16,0-2-3-16,-3 3-7 16,-1-1 7-16,1 0 1 15,-3 3-1-15,3 1 0 16,-2-2-1-16,1 1 4 15,-1-2-3-15,2 1 2 16,-1 0 4-16,0 0-9 16,3 0 3-16,-1 0 0 0,1-1-1 15,0 0 7-15,0 0-8 16,2-1 2-16,-2 0 0 16,-1 0-5-16,2 1 5 15,-5-2 0-15,-2 2 0 16,0-1 2-16,-2 1-3 15,-2 3 1-15,1-3 0 16,0 3 1-16,-1-1-1 16,1-1 0-16,2-1 0 15,-2 2-3-15,5-6 3 16,-1 2-3-16,3 1 7 16,1-2-8-16,-1 3 4 0,3 0 0 15,-2 2-2-15,-1-3 2 16,-1 4 0-16,-3-3 0 15,0 0 1-15,-1 1-3 16,0 2 4-16,-2-3-2 16,2 3 0-16,-5-1 6 15,1-1-6-15,1 2 0 16,-4 0 1-16,2 1-1 16,0-3 0-16,0 3-2 15,1-3-6-15,-2 4 8 16,2-4 0-16,0 4 0 15,-3-2 1-15,-1 2 1 16,0 2-2-16,-2-2 1 16,0-1-1-16,0 1 0 15,0-1 1-15,3 2-5 0,-1-1 16 16,0-2-13-16,2 1 1 16,-2 0-5-16,1 1-1 15,-1 2 7-15,-3 0-1 16,2 0 0-16,-3 1 10 15,-2-1-3-15,-1 2-7 16,-1 1 0-16,2 0-3 16,-2 0 6-16,0 0-3 15,0 0 0-15,0 0-10 16,0 0 7-16,0 0-21 16,0 0-55-16,0 0-19 15,0 15-59-15,0-3 63 0,-8-7-237 16</inkml:trace>
  <inkml:trace contextRef="#ctx0" brushRef="#br1" timeOffset="21507.109">22617 3672 289 0,'0'0'61'15,"0"0"-55"-15,0 0-5 16,0 0 8-16,0 0-5 16,0 0 5-16,0 0-6 0,0-27 0 15,0 25 40 1,0 1-26-16,0 0 3 0,0 1 8 15,0-3-2-15,0 3 6 16,0 0-15-16,0 0-10 16,0 0 15-16,0 0-22 15,0-3 0-15,0 3 13 16,0 0 0-16,0 0-12 16,0 0 16-16,0 0-16 15,0 0 17-15,0 0 2 16,0 0-4-16,0 0 10 15,0 0-6-15,0 0-7 0,0 0-5 16,0 0 5-16,0 0-13 16,0 0 2-16,0 0-9 15,0 0-7-15,0 0-43 16,0 0-39-16,2 0-19 16,2-1-175-16</inkml:trace>
  <inkml:trace contextRef="#ctx0" brushRef="#br1" timeOffset="21830.025">22569 3663 434 0,'0'0'71'16,"0"0"-69"-16,0 0 27 16,0 0 30-16,0 0-40 15,0 0-17-15,0 8-1 16,0-5-1-16,0-1 0 15,0 2-3-15,2 0-1 16,2 3-10-16,3 1-62 16,0-2-62-16</inkml:trace>
  <inkml:trace contextRef="#ctx0" brushRef="#br1" timeOffset="22076.697">22614 3850 421 0,'0'0'117'0,"0"0"-81"15,0 0-13-15,0 0 15 16,0 0-9-16,0 0-4 16,-3 9-25-16,2-5 0 15,-1 3-1-15,1 3 12 16,1-1-11-16,-2 5 0 0,2 1-14 15,0 4 1-15,0 2-56 16,0-1-41-16,0 0-76 16</inkml:trace>
  <inkml:trace contextRef="#ctx0" brushRef="#br1" timeOffset="22270.771">22548 4197 280 0,'0'0'102'0,"0"0"-45"0,0 0-23 16,0 0 37-16,0 0-40 16,0 0-12-16,-2 38-17 15,2-30-2-15,0-1 12 16,0 5-12-16,0-2-5 16,0 4-31-16,0 1-70 15,0-3-107-15</inkml:trace>
  <inkml:trace contextRef="#ctx0" brushRef="#br1" timeOffset="22442.933">22520 4489 308 0,'0'0'107'15,"0"0"-64"-15,0 0-23 0,0 0-17 16,0 0 25-16,0 0-28 15,-3 46-3-15,3-36-24 16,0 2-163-16</inkml:trace>
  <inkml:trace contextRef="#ctx0" brushRef="#br1" timeOffset="22810.455">22499 4824 211 0,'0'0'62'0,"0"0"1"15,0 0-4-15,0 0-18 16,0 72-17-16,5-54-10 16,-1 5-13-16,-4-1 4 15,2 0 9-15,-2 0-14 16,0-3 0-16,0 1 0 15,0-4-2-15,0-1-3 16,0-3 5-16,3-2 0 16,-2-1 2-16,2-1-6 15,-2-2 4-15,1 0 0 16,-2-2 2-16,2 0 5 16,-2-2 23-16,1-1-7 0,-1 0-2 15,0-1 3 1,3 0-23-16,-2 0-1 0,5 0 0 15,1-1-65-15,0-10-163 16</inkml:trace>
  <inkml:trace contextRef="#ctx0" brushRef="#br1" timeOffset="24107.918">22806 2288 226 0,'0'0'287'0,"0"0"-265"16,0 0 12-16,0 0-10 15,0 0 12-15,0 0-7 16,-22-19 1-16,21 19-9 16,-3 0 7-16,2 0-17 15,-6 0-2-15,-2 0-4 0,0 2 0 16,-1 5 8-16,-2 5-5 15,-1 0-7-15,-1 5 14 16,3-2-14-16,1 4 4 16,3 3 6-16,0-1-8 15,4 4 18-15,-1 2-21 16,1-2 2-16,4 0 3 16,0-1-1-16,0-4-4 15,0-3 1-15,0 0 1 16,9-5 3-16,3-2-3 15,4-2 5-15,4-2 0 16,8-4-4-16,5-2 15 16,5 0-18-16,0 0-30 0,-2-4-58 15,-8-7-47-15,-6-1-110 16</inkml:trace>
  <inkml:trace contextRef="#ctx0" brushRef="#br1" timeOffset="24550.404">23100 2305 321 0,'0'0'186'0,"0"0"-161"15,0 0-19-15,0 0 36 16,0 0-6-16,0 0-3 16,-65-3-33-16,53 15 0 15,-1 2 15-15,5 1-14 16,0 2 4-16,4-2 7 15,4 2-2-15,0-3-9 0,0 3-1 16,0-3 2 0,6-1-3-16,8-2 1 0,2-3 0 15,-2-2-1-15,2-3-6 16,-3 0 7-16,-3-3 2 16,0 3 0-16,-4-3-4 15,2 4-11-15,0-4-44 16,1 0 48-16,0 0-89 15,3 0-36-15</inkml:trace>
  <inkml:trace contextRef="#ctx0" brushRef="#br1" timeOffset="25359.442">23363 2293 345 0,'0'0'51'0,"0"0"-23"16,0 0-6-16,0 0 43 16,0 0-30-16,0 0-19 15,-72 5 19-15,64 5-32 16,0 1 4-16,2 2 1 15,3 1-6-15,1 0 6 16,2 1-9-16,0-1 8 16,0 1-8-16,7-3 1 15,5-5 0-15,2-2 0 16,0-5 2-16,1 0-3 16,-2 0 1-16,-1-2 0 0,-5-8 0 15,0-3 0 1,-4-1-2-16,0 0-2 0,-3-1 8 15,0 1-4-15,3 2 0 16,-3 8 1-16,2 0 8 16,-2 4 14-16,0 0-21 15,0 0-4-15,0 0-7 16,2 0 7-16,-1 6-11 16,2 8 13-16,-3 7-3 15,2 4 9-15,-2 0-6 16,0 3 8-16,0-1-6 15,0-1 6-15,-6-1-8 16,-6-4 0-16,-2-1 14 16,-2-2-14-16,2-5 0 0,1-2-1 15,5-5 2 1,6-4-2-16,2-2 1 0,0 0-13 16,0 0 13-16,0 0 0 15,6-8 0-15,7-1-1 16,0-1 5-16,4-1-4 15,0 0 0-15,-1 1 2 16,-1 2 5-16,1 0-7 16,-2 0 0-16,2-1-1 15,1-1-52-15,-4-4-45 16,0-3-128-16</inkml:trace>
  <inkml:trace contextRef="#ctx0" brushRef="#br1" timeOffset="26132.376">23524 2484 251 0,'0'0'326'16,"0"0"-257"-16,0 0-59 15,0 0 51-15,0 0-14 0,0 0-1 16,-4-50-19-16,4 35-17 16,0-1 24-16,0 0-10 15,0 1-22-15,0-1 12 16,1 3-14-16,6 0 0 16,-1 4-1-16,2 2 1 15,0 3 0-15,3-1 0 16,-2 5-10-16,2 0 3 15,-3 0 7-15,-4 0-10 16,2 0 3-16,-3 0 7 0,0 0-2 16,0 9-2-16,-2-1 4 15,2 2-2-15,-3 2 2 16,2-1-1-16,-2 1-4 16,0 1 5-16,0-6 7 15,1 0-7-15,1-5-7 16,2-1 0-16,-3 1-1 15,2-2 3-15,2 0 5 16,5 0 0-16,5-7 2 16,2-5-2-16,1-1 0 15,-5 2 6-15,-1-1-6 16,-4 0-36-16,-3 1-39 16,0 0-25-16,-3 1-80 15</inkml:trace>
  <inkml:trace contextRef="#ctx0" brushRef="#br1" timeOffset="26561.318">23526 2548 304 0,'0'0'273'16,"0"0"-257"-16,0 0-7 16,0 0 13-16,0 0-9 15,0 0-13-15,0 1 4 16,5 6-3-16,0 4-2 16,-1 0-2-16,-2-1 3 0,2 3 4 15,0-4 2 1,-2 0-11-16,2-4 5 0,-2 0-58 15,3-5-47 1,1 0-136-16</inkml:trace>
  <inkml:trace contextRef="#ctx0" brushRef="#br1" timeOffset="26997.547">23787 2085 206 0,'0'0'310'0,"0"0"-265"16,0 0-24-16,0 0-14 16,0 0 18-16,0 0-12 15,20 2-13-15,-11 7 18 16,-2 6-8-16,4 3 28 16,-2 4 36-16,0-1-61 15,-3 3 0-15,0-2 11 0,0-1-8 16,-3 1-10-16,-3 0-3 15,0 2-3-15,0-1 19 16,0 0-19-16,-3 0 0 16,-9 0-4-16,2-2 16 15,-7 0-24-15,-2 0-50 16,-2-4-104-16,-4-4-264 16</inkml:trace>
  <inkml:trace contextRef="#ctx0" brushRef="#br2" timeOffset="55378.157">21852 5071 229 0,'0'0'75'16,"0"0"5"-16,0 0 16 16,0 0-32-16,0 0-2 15,0 0-24-15,0 0-20 16,2-15 12-16,-2 12-5 16,0 0-24-16,1 1 42 0,-1 0-42 15,0-1 31 1,3 2-15-16,-3-1-12 0,0 1 9 15,1-1-2-15,1 1-8 16,-1-1 24-16,1-3-25 16,0 2 4-16,0-1 16 15,0-1-22-15,-1 1 13 16,1-1-14-16,-1-3 7 16,1 1-4-16,-2 0 1 15,0-3-4-15,0 0 11 16,0-5-6-16,0 0-7 15,0-4 2-15,0 0 0 16,0-4-3-16,0-2 3 16,0 0 0-16,0 2 2 15,0-1 5-15,0 0-6 0,-2 2-1 16,-1 2 3-16,0-1-11 16,-1 1 8-16,-1 0 0 15,0 0 0-15,2 0 8 16,1 2-8-16,-1 1 0 15,2-2 0-15,1 3-1 16,-3-5 1-16,1 2 0 16,-2-2-3-16,2 0 8 15,-3-2-7-15,0-2 2 16,-1 0 0-16,0 0-10 16,0 6 11-16,3 2-1 15,0 3 0-15,-2-1 6 0,4-1-11 16,-1 0 5-16,1 1 0 15,-1 1 0-15,1 3 0 16,1-3 0-16,0 0-2 16,0 0 10-16,0-8-17 15,0-1 4-15,4-2 5 16,2 0-19-16,-1 6 14 16,-4 2 4-16,1 3 1 15,-2 2 0-15,3-1 3 16,-3 2-3-16,3 2 0 15,0-2-2-15,0 3 2 16,0-1 0-16,1-2-3 16,3 0 7-16,-1 0-11 0,1 0 1 15,-3 0 6 1,2 2-13-16,1 1 13 0,-3-1-6 16,3 1-8-1,-1-1 28-15,0-2-24 0,3 2 10 16,-3-2 0-16,-3 1 3 15,3 2-3-15,-2-2-1 16,-1 0-1-16,3 1 4 16,-2-3 1-16,1-2-3 15,0-2 0-15,-1 2-6 16,-1 6 6-16,0 4 0 16,1-3-2-16,1 4 10 15,2-2-14-15,5 0 6 16,5-2 0-16,-2 2-6 0,4-1 6 15,-3 1 0 1,-4 2-2-16,-4-1 2 0,-5-2 0 16,-1 4-4-16,-2-3 13 15,2 0-5-15,-2 1 1 16,0-1-5-16,0 3 17 16,0 2-15-16,3-3-3 15,-3 3 1-15,0 0 0 16,-4080 0-2-16,8162 0 2 15,-4082-3 0-15,3 2-2 16,-2-4 6-16,4 1-6 16,-2-3 2-16,-2-2 0 15,2 1 1-15,-1-5-1 0,-2 0-3 16,0 2 3-16,0-3 1 16,0 1 7-16,0 1-8 15,0-3 0-15,0 0-6 16,0 0 9-16,-2-1-3 15,-4 1 0-15,-1-3 7 16,-1 3-11-16,1-1 4 16,-1 3 0-16,2 1-1 15,0-1 1-15,-1 3 0 16,3 2-2-16,-3-9 7 16,0-4-4-16,-3-1-1 15,0-3 0-15,3 8-15 0,-2 6 19 16,2 1-4-1,2 2 1-15,-1 0 2 0,2 2 3 16,1 0-6-16,0 1 0 16,1 0-15-16,1 2 25 15,-3 1-12-15,2-1 3 16,1-1-2-16,-2 1 2 16,0 0-2-16,3-2 8 15,-2 0-22-15,2-2 16 16,0-2-3-16,0 0 2 15,0-3-14-15,0 0 9 16,0 0 1-16,9 2-12 16,4-1 14-16,-3 5-11 15,0 2-5-15,0 3 8 16,-4-1 2-16,-3 2 1 0,-2 0 0 16,3 0 7-16,0 0-8 15,3 0 8-15,-1 0 0 16,2 4-3-16,0 3 6 15,3 2-10-15,1 2 6 16,0 2 1-16,2 0-7 16,-2 2 7-16,1 2 0 15,2 0 0-15,0 2 7 16,-2-2-10-16,0 2 3 16,-2 1 0-16,-3-1-16 0,-3 1 20 15,0 1-4 1,-4-1 4-16,-1 0 0 0,0 0-2 15,0 0-2-15,0-2 0 16,-6-1 2-16,2 1 2 16,0-2-6-16,1 0 2 15,0 1 0-15,1 0 9 16,1-3-9-16,1 6 4 16,0-6-7-16,0 2 3 15,0 1-1-15,0-3 1 16,0 0 0-16,0-5 1 15,0-1-1-15,0 0 0 16,0-1 7-16,0 0-7 16,0 0 0-16,3 1-2 15,1 3 9-15,1-1-11 0,2 2 4 16,1 0 0-16,2 1 0 16,0-2 0-16,2 0-1 15,-4-2 1-15,-1-2 0 16,-1 0 0-16,-2-2 0 15,1-2 6-15,-2-1-7 16,-1-1 1-16,-2 1-2 16,1-2 2-16,1 0 4 15,2 0 2-15,2 0-2 16,5 0 7-16,0 0 16 16,4 0-25-16,-3 0-2 15,-3-3 6-15,0-2-1 0,-1-4-5 16,1 1 7-16,-3-4 0 15,4 0 12-15,-4 0-16 16,-2-1-2-16,1-2 0 16,-4-3 7-16,1 1-2 15,-2-3-6-15,0 0 9 16,0 0-15-16,0 0 13 16,0-2-8-16,0 3 1 15,0-3-6-15,0 2 5 16,0 1-1-16,0 2 2 15,0 3-1-15,0-1 9 16,0 4-13-16,0 1 5 16,0 2-1-16,0 1 1 0,3 0 0 15,-1 4 9-15,-1 2-22 16,1-1 14-16,0 1-1 16,0 1 0-16,-1-2-4 15,5-1-2-15,2 2 6 16,2 0-15-16,4 1 7 15,-4 0-11-15,3 0 19 16,-1 0-4-16,3 0-2 16,-3 0 6-16,-3 1 0 15,3 0 2-15,-4 1-13 16,-1-1 18-16,1 1-7 16,-1-1 0-16,2 1 0 0,-2-1-2 15,1-1 2-15,-2 3 0 16,4 1-5-1,-1-3 5-15,2 2 0 0,1 1-5 16,1-2 17-16,0 0-12 16,-2 1 0-16,0-3 0 15,-3 2-7-15,0-1 7 16,-1-1 0-16,-1 0-1 16,0 0 0-16,-1 0 1 15,2 2 0-15,-1-2 2 16,1 1-7-16,-2 0 5 15,0-1 0-15,3 2-1 16,2-2 7-16,-2 1-7 0,1 0 1 16,-1 2 0-1,0-1-5-15,0-1 6 0,0-1-1 16,-1 2 0 0,3 1 5-16,-1-3-5 0,0 5 0 15,2-4 0-15,-3 4-15 16,2-2 15-16,0 4 0 15,-1-3 0-15,2 0 5 16,-2-2-8-16,1 1 3 16,-1 1 0-16,-2 0 0 15,4 2 0-15,-1-3 0 16,1 4-1-16,0-3 5 16,-1 0-3-16,-1 1-1 15,1 1 4-15,-4-1-13 0,1 5 9 16,1-4 0-16,-1 2-4 15,1 1 11-15,-1 1-7 16,1 0 0-16,-1-2 3 16,-1 2-10-16,2 0 9 15,-2-2-2-15,-2 5 0 16,3-4 3-16,1 1 0 16,-2-3-3-16,0 3 6 15,1-3-15-15,-1 3 17 16,2-1-8-16,-2 0 4 15,0 1-2-15,1 1-4 16,-2 1 2-16,0-1 0 16,2 0 10-16,-3 3-10 15,1 0-4-15,-1 2 0 0,-1-2 8 16,1 0 9-16,-1-5-13 16,2 0 0-16,-1 0 19 15,2-1-15-15,3 2 5 16,-1-2-5-16,-1 2 1 15,1 0 20-15,2 2-25 16,-2-2 5-16,2-3 18 16,0 2-22-16,-1-1 1 15,0 1-2-15,3-1 10 16,-3-1-20-16,2 2 23 16,2-1-12-16,-2-2 14 15,2 2-12-15,0-2 10 16,-1 0-10-16,3 1-1 0,-1 2 13 15,2-2-15-15,6 2 0 16,10-2 9-16,8 3 16 16,-1-2 35-16,-3-1-60 15,-4-2 2-15,-8 3-4 16,2-3 2-16,-7 1 0 16,-6-2-1-16,-1 2 3 15,-4-4 0-15,-1 0-2 16,-2 1 0-16,5-2-1 15,-6 0 1-15,4 2 0 16,0 0 0-16,-2-2 0 0,2 2 6 16,1 0-6-1,0 1 0-15,5-3-8 0,-5 2 8 16,3 2 0-16,-1-2-3 16,1 2 9-16,2-2-9 15,-4 0 3-15,1 0 0 16,-2-3-3-16,-2 3 3 15,-1 0 0-15,-1-1 0 16,1 0 7-16,-1-1-9 16,0 1 2-16,3-2 0 15,1 2-3-15,2 0 3 16,3-2 0-16,7 3-11 16,16-3 23-16,11 4-13 15,10-1 1-15,-1 0 0 0,-6-2-2 16,-11 0 2-1,-13-1 0-15,-8 0-3 0,-9 0 11 16,-1 0-11-16,-4 0 3 16,-4 0 0-16,2 0-2 15,0 0 2-15,0 0 0 16,3 0 4-16,6 0-2 16,-3 0-1-16,3 0-1 15,0 0 0-15,0-1 1 16,1 1-1-16,-2-1 0 15,1-1 2-15,-1 1 0 16,-2-1-1-16,1 1-1 16,-2 0 0-16,1-2 3 15,-1 3 0-15,1 0-3 0,0 0 3 16,-3-3 0-16,3 3-3 16,-1-3-5-16,3 2 5 15,-2-2 11-15,-1 1-11 16,0 1 0-16,1 0-4 15,2-2 15-15,0 0-8 16,-1 3-3-16,-1-2 0 16,-1 1-8-16,4-1 8 15,1 1 0-15,0-2 1 16,-1-1 11-16,-4 3-12 16,-3-2 0-16,1 0 0 15,-3 0-1-15,-2 0 1 16,1 3 0-16,-2 0 7 0,0 0-3 15,0 0-8-15,0 0 3 16,0 0-14-16,0 0 8 16,0 0-24-16,0-3-38 15,0 2 26-15,0-2-52 16,0-2 13-16,-2-1-150 16,-8-2 2-16</inkml:trace>
  <inkml:trace contextRef="#ctx0" brushRef="#br2" timeOffset="56727.518">23150 3545 203 0,'0'0'124'0,"0"0"-59"16,0 0-16-16,0 0 10 16,0 0-1-16,0 0-27 15,0 0-25-15,0-3 44 0,0 3-49 16,0 0 22-16,0 0 8 16,0 0-30-16,0 0 13 15,0 0-8-15,0 0 7 16,0 0 10-16,0 0-23 15,0 0 0-15,0 0-4 16,0 0 8-16,0 0 4 16,0 0-8-16,0 8 0 15,0 5-12-15,0 2 12 16,0-1 0-16,0-1 7 16,0-3 5-16,4-1-24 15,4-4 10-15,1 0 2 0,1-4 13 16,3 2-8-16,-2-3-5 15,-1 0 3-15,0 0 3 16,-4 0 12-16,-2 0-18 16,-1 0 1-16,-3 0 30 15,0-9-31-15,0 1 0 16,0 1 7-16,0-1-4 16,0 4 6-16,-3 3-9 15,-1-1 0-15,4 2-11 16,-1 0 11-16,0 0-8 15,-1 0 8-15,0 0-8 16,2 0 2-16,0 5-2 16,0-3 8-16,0 1-16 0,0-3 20 15,0 0-4-15,0 0 0 16,0 0-4-16,0 0 1 16,0 0 3-16,0 0 0 15,0 0 18-15,0 0-16 16,0-4-2-16,0-2 0 15,0 2 3-15,0 1-3 16,0 3 0-16,-1 0-13 16,-2 0-35-16,2 12-74 15,-1 10 50-15,2 4-64 16</inkml:trace>
  <inkml:trace contextRef="#ctx0" brushRef="#br2" timeOffset="57981.915">23825 4285 489 0,'0'0'70'15,"0"0"-34"-15,0 0 22 16,0 0 5-16,0 0-15 15,0 0-23-15,-35-21 28 16,28 21-35-16,1 0 10 16,-2 0-28-16,0 0 0 15,-1 7-8-15,0 6 8 16,1 2 0-16,3 2-10 16,0 3 20-16,3-1-11 15,2-1 1-15,0-2 0 0,0 0 1 16,2-4 5-1,8-1-6-15,3-2 0 0,2 0 10 16,5-4-8-16,4-2-2 16,3-1-60-16,1-2 1 15,0 0-100-15,-6 0-167 16</inkml:trace>
  <inkml:trace contextRef="#ctx0" brushRef="#br2" timeOffset="58298.584">23966 4400 443 0,'0'0'97'0,"0"0"-62"16,0 0-20-16,0 0 46 16,0 0-25-16,0 0-34 15,0-3 5-15,0 3-7 16,0 0 0-16,0 0-1 15,0 0 3-15,1 0-4 16,2 0 2-16,0 0 0 16,3 0-5-16,-2 1 5 15,1 1 0-15,-1 3-6 16,-2-3 15-16,2 2-18 16,-2-3 9-16,-1 1 0 0,1-2-10 15,-1 3 9 1,1-3-63-16,1 0-44 0,3 0-160 15</inkml:trace>
  <inkml:trace contextRef="#ctx0" brushRef="#br2" timeOffset="58993.606">23969 4437 271 0,'0'0'111'16,"0"0"-57"-16,0 0 6 15,0 0-28-15,0 0 37 16,0 0-36-16,17-5-12 16,-9 5-7-16,1 0-8 15,-3 0 8-15,1 0-14 16,-1 0 0-16,-1 0-3 16,-1 5 13-16,-2 4-10 15,-2 1 0-15,0 4 4 16,0 0 10-16,0 3-14 15,-5-3 1-15,-2-1 4 16,1-5-3-16,-2-3-4 0,7-3 2 16,1-2 0-16,0 0 20 15,0 0-20-15,0 0 0 16,0 0 12-16,0 0-6 16,0 0 3-16,0 0 9 15,0 0-11-15,0 0 10 16,1 0-12-16,1 0-2 15,2 0 4-15,-1 0-1 16,2 0-5-16,2 2-1 16,4 3 0-16,2-2-6 15,1 0 6-15,2 1-63 16,-1-2-23-16,1-2-111 16</inkml:trace>
  <inkml:trace contextRef="#ctx0" brushRef="#br2" timeOffset="59413.839">24374 4313 476 0,'0'0'123'0,"0"0"-106"16,0 0-9-16,0 0 46 15,0 0-37-15,0 0-2 16,-55 0 4-16,41 10-19 15,0 6 28-15,0 0-27 16,4 0 5-16,1 2 13 16,2 2-19-16,1-1 0 15,6-2 9-15,0-1-6 16,0 1 4-16,0-6-7 16,7 1 0-16,8-4-19 15,7-5 19-15,4-1-47 0,4-2-26 16,3-2-128-16</inkml:trace>
  <inkml:trace contextRef="#ctx0" brushRef="#br2" timeOffset="60139.829">24435 4330 197 0,'0'0'284'15,"0"0"-238"-15,0 0-22 16,0 0 60-16,0 0-38 16,0 0 0-16,-9-14-9 0,8 11-20 15,-4 3 15-15,1 0 2 16,-2 0-21-16,-1 0 23 16,-1 0-26-16,-1 0-8 15,-3 0 32-15,0 5-30 16,0 2 17-16,1 1-21 15,4 1 0-15,3-1 6 16,1 2-6-16,3 0 0 16,0-1 0-16,0 1 5 15,3-1-5-15,8-4 0 16,5-1 0-16,2-3 29 16,3-1-28-16,1 0-1 0,-4 0 7 15,0-3-6 1,-5-7 9-16,1 1-10 0,-4-2 0 15,-2 2 8-15,-1 0-5 16,-5 4-3-16,2 0 1 16,-4 4 0-16,0 1 5 15,0 0-6-15,0 0 0 16,0 0-19-16,0 0 19 16,0 0-20-16,0 1 4 15,0 11 6-15,0 3 4 16,0 3 6-16,0 1 0 15,0 1 0-15,0-1 0 16,0-2 0-16,-9 0 0 16,-1-3 8-16,-1 0-8 15,0-1 0-15,-5 1 2 0,1 0-4 16,0-4 2-16,2 0-35 16,1-3 0-16,8-1-29 15,2-5 43-15,2 1 3 16,0-2 18-16,0 0 9 15,0 0-1-15,12-5-8 16,4-3 10-16,4-1-3 16,-2 4 10-16,3-1-17 15,-3 3 8-15,1-4-6 16,1 3-2-16,-3 1-6 16,3 0-77-16,-5 1-89 15,-1-1-193-15</inkml:trace>
  <inkml:trace contextRef="#ctx0" brushRef="#br2" timeOffset="60590.272">24649 4633 442 0,'0'0'41'16,"0"0"21"-16,0 0 10 15,0 0 25-15,0 0-3 16,0 0-32-16,0 2 15 16,0-2-17-16,0 0-14 0,0-3 36 15,0-8-62-15,0-6-8 16,8-3-12-16,2 1 0 16,4 0-4-16,0 2 4 15,0 5 0-15,-3 4-26 16,-2 2 24-16,-1 4-4 15,-3 2-5-15,-2 0 11 16,-1 0-7-16,3 0-8 16,-1 0 15-16,2 5-16 15,-1 6 15-15,3 3 1 16,-3 3-3-16,-1 0 11 16,-1-3-9-16,2-1 1 15,-2-5 0-15,-1-5-2 16,5 0 3-16,-3-3-1 0,4 0 5 15,5 0 1-15,7-2-12 16,-1-10-26-16,4-4-101 16,-4-3-36-16,-2 1-137 15</inkml:trace>
  <inkml:trace contextRef="#ctx0" brushRef="#br2" timeOffset="60987.621">24996 4333 396 0,'0'0'236'0,"0"0"-213"16,0 0 34-16,0 0 4 16,0 0-18-16,0 0 22 15,0-8-65-15,2 8 0 16,5 0-11-16,1 0 32 15,2 3-21-15,-1 4 0 16,0 3 6-16,3 2 18 16,-2 2-14-16,0 3-8 15,1 3 13-15,-3 1 8 16,-2 1-1-16,-2 0-22 16,-2-3 8-16,-2 3 1 15,0-1-9-15,0-1 2 0,-6 1 7 16,-4-1-4-16,3 1 1 15,-6-3-6-15,5-2 1 16,1-4-3-16,-3 0-8 16,1-1-45-16,1-2-18 15,0-2-57-15,1-7-39 16,6 0-280-16</inkml:trace>
  <inkml:trace contextRef="#ctx0" brushRef="#br3" timeOffset="71804.28">24740 1905 577 0,'0'0'44'0,"0"0"-44"16,0 0 0-16,0 0 18 15,0 0 20-15,0 0-13 16,0 0-25-16,-6-7 1 16,6 3-3-16,0-1 11 15,0 2-7-15,0 1 9 16,0-1-10-16,0 3 23 15,0 0 5-15,0 0-10 16,0 0-12-16,0 0 7 16,0-1-11-16,0 1-3 15,0-2 7-15,0 2-9 0,0 0 2 16,0 0 0 0,0 0-6-16,-2 0 18 0,2-1-12 15,0 1 0-15,0 0 2 16,0 0 2-16,-1 0-1 15,1 0-3-15,0 0 22 16,0 0-19-16,-2 0 1 16,2 0 1-16,0 0 0 15,0 0 8-15,0 0-5 16,0 0 1-16,0 0 9 16,0 0-10-16,0 0 2 15,-2 0-6-15,2 0 5 0,0 0 2 16,0 0-11-1,0 0 3-15,0 0-1 0,0 0-2 16,0 0 0-16,0 0-2 16,0 0 2-16,-1 0 0 15,1 0 0-15,-1 0-6 16,-1 0-8-16,2 0 13 16,-1 3 1-16,-1 5-1 15,1 2 3-15,-1 1-3 16,1 2 1-16,-1 1 0 15,2 1-2-15,0 2 4 16,0 0-2-16,0 1 0 16,0 2-6-16,0 1 6 15,0 0 3-15,5 3 2 16,-2 0-8-16,0-2 7 0,1-2-5 16,-1-5 1-1,2-3-5-15,-2-3 5 0,1-4 0 16,-3-2-2-16,1-1 2 15,-2-2 0-15,3 0-3 16,-1 0 0-16,-1 0 6 16,3 0 1-16,3 0 2 15,4 0-5-15,3-3 19 16,1-8-20-16,0 0 3 16,-1-3-5-16,2-2 17 15,0-1-12-15,-3 3-2 16,1-2 3-16,2 4 2 15,-2-1-6-15,2-1-1 0,-4 0-4 16,3 2 5-16,-2-5 10 16,1 1-8-16,-1-1 5 15,0-1 5-15,0-2 0 16,-3-1-5-16,3-1 2 16,-2 0-7-16,1 1 21 15,-3 2-9-15,-2 2-12 16,-2 2 11-16,3 2-7 15,-2 3 0-15,-1 1-6 16,-4 5 2-16,3 2 5 16,-4 0-7-16,0 2 0 15,0 0 1-15,0 0-1 16,0 0-4-16,0 0 0 16,0 0 5-16,0 0-1 0,0 0 0 15,0 0-1-15,0 0 1 16,0 0 0-16,0 0-4 15,0 0 1-15,0 0 3 16,0 0-1-16,0 0 1 16,0 0-11-16,0 0 4 15,0 0-5-15,0 0 5 16,0 0-7-16,0 0-18 16,0 0 23-16,0 0-39 15,0 0-7-15,0 0 8 0,1 0-72 16,1 0 19-1,-1 0-36-15,1-3-88 16</inkml:trace>
  <inkml:trace contextRef="#ctx0" brushRef="#br3" timeOffset="75210.476">22596 3621 439 0,'0'0'109'0,"0"0"-84"0,0 0 17 15,0 0 9-15,0 0-17 16,0 0-34-16,0-3 25 15,0 3-19-15,0 0 8 16,0 0 6-16,0 0-9 16,0 0 1-16,0 0-2 15,0 0 54-15,0 0-28 16,0 0-36-16,0 0 0 16,0 0-1-16,0 0 4 15,0 0-6-15,0 0-3 16,0 0 6-16,0 0 1 15,0 0-1-15,2 0 0 0,4 0 7 16,0-6 4-16,1-1-2 16,-5 1-9-16,0 2 0 15,-2-2 11-15,0 1-11 16,0-2 0-16,0 0 0 16,-4 1 6-16,-3 2-12 15,-1 3-4-15,4-1 10 16,1 2 0-16,0 0 0 15,0 0-7-15,-3 0 2 16,1 5-3-16,1 4 8 16,1 1 0-16,0 1 5 15,1-4-17-15,2-1 10 16,0-2 1-16,0-1 1 0,0-3-17 16,0 0 17-16,0 0 0 15,9 0 13-15,1 0-11 16,-2-7-2-16,-2 0 0 15,-3 4 6-15,-3-5-3 16,0 3-6-16,0 1 11 16,0 1-8-16,0 3 8 15,-9-2-8-15,-1 2 0 16,2 0-2-16,1 0 5 16,2 0-3-16,4 0 0 15,-2 0 0-15,3 0-21 16,0 0 22-16,0 0-2 0,0 0-28 15,0 0-43-15,0 0-15 16,0 9 16-16,0 1-65 16,0-4-79-16</inkml:trace>
  <inkml:trace contextRef="#ctx0" brushRef="#br3" timeOffset="76297.137">23311 2701 294 0,'0'0'100'0,"0"0"-73"0,0 0-8 16,0 0-6-16,0 0 40 15,0 0-18-15,0 0-4 16,65 0-7-16,-57 0-7 16,-1 0 9-16,2 0-7 15,3 0 4-15,-2 0 0 16,1 0-23-16,1-2 0 16,0-1-4-16,1 1 4 15,1 0 0-15,2 1-4 0,-1-1-32 16,3-2-37-1,-6 1-130-15</inkml:trace>
  <inkml:trace contextRef="#ctx0" brushRef="#br3" timeOffset="78037.591">23205 3621 57 0,'0'0'404'0,"0"0"-352"0,0 0-18 16,0 0-21 0,0 0 31-16,0 0-12 0,-4-3-18 15,4 3 21-15,0 0-28 16,-1 0 12-16,0 0 2 15,-1 0 4-15,-1 0 1 16,-1 0-21-16,0 0-2 16,-1 0 8-16,-1 3-8 15,1 2-3-15,2-2 6 16,2-1 0-16,1-1-2 16,0-1-4-16,0 0 1 15,0 0-1-15,0 0 0 16,0 2-6-16,0-2 6 15,0 0 0-15,1 0-2 0,3 0 5 16,0 1-3-16,-3-1 10 16,-1 0-7-16,0 0-3 15,0 0 13-15,0 0-12 16,0 0 12-16,0 0 3 16,0-4-15-16,0-3 16 15,-1 1-17-15,-3 6 0 16,3-2 10-16,1 2-10 15,0 0 11-15,0 0-11 16,0 0 0-16,0 0-12 16,0 0 12-16,0 0-8 15,-1 0 6-15,-1 0-9 16,1 8 9-16,-5-1-6 0,5 0-33 16,-2 3 15-16,1-3-34 15,2 2-36-15,0-3-64 16,0-2-151-16</inkml:trace>
  <inkml:trace contextRef="#ctx0" brushRef="#br3" timeOffset="78391.017">23179 3692 486 0,'0'0'40'15,"0"0"-31"-15,0 0-9 16,0 0 6-16,0 0 18 16,0 0 5-16,0 0-27 15,-1 79 16-15,1-59-4 16,0 3-4-16,3 0-10 16,2 0-8-16,-1 3-67 0,-2-3-51 15</inkml:trace>
  <inkml:trace contextRef="#ctx0" brushRef="#br3" timeOffset="78631.875">23208 4174 357 0,'0'0'76'0,"0"0"-74"0,0 0 15 16,0 0-8-16,0 0-8 16,0 0-2-16,3 68-5 15,-3-55 3-15,3 2 0 16,-2-1-54-16,-1-2-55 16,0 0-168-16</inkml:trace>
  <inkml:trace contextRef="#ctx0" brushRef="#br3" timeOffset="78870.711">23199 4495 381 0,'0'0'72'16,"0"0"-25"-16,0 0-7 0,0 0 8 15,0 0-28-15,0 0-3 16,-9 48 3-16,9-38-15 15,0-1-2-15,6 2-3 16,-1 0-10-16,0 1 4 16,0 2-46-16,1 0-20 15,-2 0 22-15,0 0-39 16,0 2-54-16,-3 1 17 16</inkml:trace>
  <inkml:trace contextRef="#ctx0" brushRef="#br3" timeOffset="79082.203">23231 4827 138 0,'0'0'100'0,"0"0"-27"16,0 0 18-16,0 0-39 15,0 0-11-15,0 0-8 16,0 31 12-16,0-25-32 16,0 1 10-16,2 0-21 15,0 1 4-15,2 0-3 16,-2 1-1-16,1 1-2 15,-2-3 0-15,1 3 6 16,1-4-20-16,2-2-39 16,3-4-110-16</inkml:trace>
  <inkml:trace contextRef="#ctx0" brushRef="#br3" timeOffset="80295.401">24995 3655 332 0,'0'0'101'16,"0"0"-87"-16,0 0-7 16,0 0 28-16,0 0 20 15,0 0-25-15,0 0-19 16,-12 25-11-16,12-24 9 0,0 0-9 16,0 1 0-16,0-2-9 15,-1 0-3-15,1 0-41 16,-4 0-47-16,-2 0-131 15</inkml:trace>
  <inkml:trace contextRef="#ctx0" brushRef="#br3" timeOffset="81022.955">24797 3704 274 0,'0'0'278'0,"0"0"-231"16,0 0-37-16,0 0 32 15,0 0 19-15,0 0-39 16,0 6-7-16,3-6-8 16,-3 3-7-16,0 1 0 0,0 4 0 15,0 6 11 1,0 3 2-16,0 4-12 0,0 2 34 16,0 8-25-16,0 1-3 15,0 4 0 1,0-1-3-16,0-2 8 0,0-4-12 15,0-7 3-15,0-5-5 16,0-4 2-16,4-6 0 16,-3-3-1-16,1-4 5 15,-1 0 4-15,1 0-2 16,1 0 3-16,6 0 26 16,4-7-7-16,2-6-7 15,3-5-20-15,1-2 5 16,1-2 0-16,-3-4-6 15,2-1 5-15,-5 1-7 0,0 1 4 16,-2-1 0-16,-2 5-2 16,-2 1 0-16,-4 5-3 15,1-1 10-15,0 3-6 16,-2 4 1-16,0-3 5 16,2 4-12-16,0-3 5 15,-1-3 0-15,2 4 0 16,3-2 0-16,-2 0 0 15,1 3-4-15,0 2 8 16,-3 2-9-16,-4 2-9 16,1 3-6-16,0-2 15 15,-2 2-25-15,0 0-4 0,0 0-4 16,0 0-29-16,0 0 0 16,0 0-13-16,0 2-16 15,0 5-54-15</inkml:trace>
  <inkml:trace contextRef="#ctx0" brushRef="#br3" timeOffset="82470.198">23837 4238 292 0,'0'0'193'0,"0"0"-116"15,0 0-53-15,0 0-17 16,0 0 74-16,0 0-39 15,0 0-16-15,0 0 12 16,0 0-17-16,0 0 24 16,0 0-13-16,0 0-8 15,0 0 28-15,-1 0-33 16,-1 0 11-16,1 0-8 16,-3 0-12-16,-3 0 5 15,0 0-15-15,-1 0 4 0,-2 6-2 16,1 2-1-1,-2 2-1-15,-3 2 0 0,3 3 4 16,1 4 0-16,-4-2-4 16,4 3 0-16,0-1-8 15,2 0 16-15,4-4-8 16,1 1 0-16,3-5-12 16,0 0 11-16,0 1 2 15,12-2-1-15,2 0 5 16,3 0-1-16,0-4-4 15,6-2 5-15,-2 0-3 16,3-4-4-16,1 0-27 0,0 0-80 16,-2 0-49-1,-1-9-134-15</inkml:trace>
  <inkml:trace contextRef="#ctx0" brushRef="#br3" timeOffset="82956.401">23956 4403 545 0,'0'0'113'0,"0"0"-108"15,0 0-5-15,0 0 4 16,0 0 33-16,0 0-5 0,32 0-30 15,-20 0 6-15,-3 2-2 16,-2 4-2-16,-2 0 11 16,-4 6-14-16,-1 2 6 15,0 4 10-15,-1 1-11 16,-16 1 8-16,-3-2-14 16,-3 0 2-16,1-1-4 15,-1-3 2-15,5-1 0 16,3-6-3-16,6-1 9 15,6-6 0-15,3 0-6 16,0 0 0-16,0 0 27 16,0 0-15-16,2 0-6 15,10 0-6-15,6-6 4 16,1 3 1-16,1 1-5 16,-1 0 0-16,-2 2 5 0,-1 0-1 15,-4 0-4-15,1 0 0 16,-2 4 0-16,-2 4-7 15,2 0 7-15,-3-1-8 16,4-1-74-16,3-6-80 16,-3 0-219-16</inkml:trace>
  <inkml:trace contextRef="#ctx0" brushRef="#br3" timeOffset="83355.052">24425 4270 476 0,'0'0'87'16,"0"0"-83"-16,0 0 3 15,0 0 86-15,0 0-34 16,-96 33-13-16,72-17 0 0,2 1 15 16,6 0-31-16,3 1 3 15,4 0-26-15,4 1 21 16,3 0-28-16,2-3 0 15,0 2 8-15,2-4-6 16,12-1 5-16,3-1-7 16,7-3-23-16,1-4-39 15,4-4-120-15,-5-1-106 16</inkml:trace>
  <inkml:trace contextRef="#ctx0" brushRef="#br3" timeOffset="84121.88">24443 4293 583 0,'0'0'110'15,"0"0"-82"-15,0 0 11 16,0 0 34-16,0 0-10 15,0 0-27-15,-93 20-20 16,71-3-1-16,3 2-1 16,7 0-14-16,0 1 0 15,7 0 0-15,5-4-3 16,0-4 2-16,0-2 1 16,12-3 0-16,6-4 5 15,6-3-3-15,0 0-1 16,0-2 3-16,-2-10-2 15,0-1-3-15,-4-4 1 0,-3 0 0 16,-5 0-9-16,-3 0 11 16,-3 2-2-16,-2 4 10 15,-2 4-10-15,0 2 2 16,0 5-4-16,0 0-2 16,0 0-7-16,0 0-3 15,0 7 6-15,-8 8 4 16,-4 4 6-16,3 5-7 15,-3 2 5-15,-1 2 0 16,1 1 21-16,-1 1-19 16,-1-2-1-16,-2-1 8 15,1-1-5-15,-3-4-4 0,3-2 0 16,2-4 0-16,4-7 5 16,6-4-3-16,1-4-2 15,2-1 0-15,0 0 1 16,0 0 1-16,0-9-2 15,12-4 2-15,6-2-12 16,3 1 9-16,0 0-1 16,4 1-8-16,-1 3-31 15,1-1-9-15,-4 5-65 16,0-1-68-16,-5 5-208 16</inkml:trace>
  <inkml:trace contextRef="#ctx0" brushRef="#br3" timeOffset="84644.116">24483 4739 488 0,'0'0'121'0,"0"0"-101"0,0 0 23 16,0 0-5-16,0 0 39 16,0 0-52-16,-9-51-12 15,9 43-12-15,0 6 13 16,0-2-3-16,2 1-20 15,4 3 9-15,0 0 0 16,0 0-8-16,-1 0 0 16,1 4 8-16,-3 9-10 15,0 1 10-15,-3 0-4 16,0 2 1-16,0 1 3 16,-5-3 2-16,-6 0 7 15,1-2-11-15,1-4 2 16,4-1 0-16,3-5 9 15,2-2-9-15,0 0-8 0,0 0 7 16,3 0 2 0,11 0 24-16,4 0 6 0,-1 0-15 15,-2 0 0-15,-1 0-16 16,1 0-1-16,-4-6 0 16,5-2-86-16,-3-6-85 15,0-5-308-15</inkml:trace>
  <inkml:trace contextRef="#ctx0" brushRef="#br3" timeOffset="84922.588">24780 4374 729 0,'0'0'64'16,"0"0"-64"-16,0 0-4 16,0 0 4-16,0 0 57 15,0 0-30-15,-58 93-25 16,49-62 39-16,2-3-36 16,3 1 23-16,3-4-28 15,1-2 1-15,0-3-14 16,0-3-8-16,6-5-93 0,9-5-79 15</inkml:trace>
  <inkml:trace contextRef="#ctx0" brushRef="#br3" timeOffset="85423.924">24801 4683 496 0,'0'0'207'0,"0"0"-195"0,0 0 20 15,0 0 51-15,0 0-19 16,0-82-20-16,6 70-20 16,1-4-19-16,1 2 33 15,1-2-33-15,4 1-2 16,-2 2-3-16,2 2 0 15,0 4 1-15,-3-1-1 16,0 6 1-16,-6 1 18 16,-2 1-19-16,-1 0-1 15,1 0-6-15,1 0-6 16,-2 11 13-16,1 4 0 16,1 2 1-16,-2-3 4 15,1 0-3-15,0-1-2 16,0-7 0-16,-1-2-7 15,2-4 7-15,5 0-11 0,1 0 11 16,6 0-2-16,-2-3 2 16,0-1 0-16,-3 3-5 15,-6 1 4-15,1 0-2 16,-1 0 3-16,0 0 0 16,1 0-6-16,-1 0 2 15,3 0 3-15,-1 2-42 16,4-2-67-16,-1 0-55 15,0 0-180-15</inkml:trace>
  <inkml:trace contextRef="#ctx0" brushRef="#br3" timeOffset="85703.319">25126 4371 554 0,'0'0'103'15,"0"0"-101"-15,0 0 24 16,0 0-12-16,0 0 49 16,0 0-28-16,66 32 10 15,-53-15 20-15,-2 4-42 16,-2-1 7-16,-2 2 15 16,-3-1-29-16,-2 0 8 15,-2 4-18-15,0-3 2 16,-6 2-3-16,-10 1 2 0,-1-1-7 15,1-3 0 1,-5-4-51-16,-3-4-60 0,-2-10-145 16</inkml:trace>
  <inkml:trace contextRef="#ctx0" brushRef="#br3" timeOffset="87114.416">23512 2505 344 0,'0'0'48'15,"0"0"19"-15,0 0-39 0,0 0 26 16,0 0 14-16,0 0-60 16,-1-38 12-16,1 35 0 15,0 3-18-15,-2-2 49 16,2-1-40-16,-1 3 2 16,1 0 24-16,0 0-30 15,0 0 7-15,0 0-10 16,0 0-4-16,0 0 39 15,0 0-28-15,0 0-11 16,0 0 18-16,0 0-8 16,-2 0-18-16,2 0 8 15,-1 0-7-15,-2 8 4 0,2 6-6 16,0 3 9-16,-1 3 8 16,1-1-8-16,-2-1 26 15,1-2-26-15,2 3 5 16,0 3 0-16,0-3-2 15,0 1-3-15,0-4 2 16,0-1-2-16,0-3-5 16,5-1 3-16,0-3-17 15,5 0-17-15,0-3-56 16,2-4-75-16</inkml:trace>
  <inkml:trace contextRef="#ctx0" brushRef="#br3" timeOffset="97306.869">2757 7004 364 0,'0'0'75'0,"0"0"-54"15,0 0-2-15,0 0 42 16,0 0-8-16,0 0 3 15,0 0-16-15,0 0-11 16,-2 0 11-16,2 0-6 16,0 0-7-16,0 0 5 15,0 0-18-15,0 0-14 16,9-2-6-16,24-5 6 0,15-4 11 16,18-3-7-1,17 0 3-15,11-3 8 0,3 2-15 16,4 0 0-1,-5 1 12-15,-8-3-8 0,-12 5-3 16,-15 2-1-16,-18 3 0 16,-16 2-4-16,-15 2 5 15,-6 3-1-15,-6 0 0 16,0 0-4-16,0 0-2 16,0-2 6-16,0 2-34 15,0 0 15-15,0 0-44 16,3-1-15-16,10-2 3 15,10-4-69-15,11-4 25 16</inkml:trace>
  <inkml:trace contextRef="#ctx0" brushRef="#br3" timeOffset="97959.931">4730 6880 455 0,'0'0'48'0,"0"0"-44"16,0 0-8-16,0 0 8 0,0 0 55 16,0 0-32-1,-9 15-21-15,9-8-5 0,0 0 27 16,0 0-8-16,0-3 4 16,3 1-18-16,6 3 0 15,6 0 19-15,9 0-2 16,4 1 7-16,6 0-3 15,4-2-27-15,2 0 12 16,3-2-10-16,-1 1 15 16,6-3-17-16,-3-1 5 15,1 0 1-15,-6-1 1 16,-6 1-3-16,-5-2-4 16,-7 0 8-16,-2 0-8 15,-6 0 0-15,-3 0 5 0,-8 0-3 16,-1 0-2-16,-2 0-9 15,0 0 5-15,0 0-39 16,8 2-49-16,-2 3-18 16,3-3-73-16</inkml:trace>
  <inkml:trace contextRef="#ctx0" brushRef="#br3" timeOffset="98904.387">6398 7210 589 0,'0'0'33'15,"0"0"-23"-15,0 0 2 0,0 0-6 16,0 0 40-16,0 0-16 15,86 0 4-15,-41 0 33 16,7-7-64-16,9 2 6 16,8-3 17-16,1 1-19 15,2-2 30-15,-8 0-30 16,-4 1-5-16,-4 0 20 16,-7-1-22-16,-5 1 0 15,-7 0 13-15,-6 1-12 16,-7 2-2-16,-5 0 1 15,-10 2 0-15,-4 2 5 16,-5 1-4-16,0 0-1 16,0 0 1-16,0 0-1 15,0 0 0-15,0 0-4 0,0 0-22 16,0 0 17-16,3 0-75 16,4-4 3-16,4 1-1 15,2-3-29-15,1-2-86 16</inkml:trace>
  <inkml:trace contextRef="#ctx0" brushRef="#br3" timeOffset="99938.126">8411 7143 631 0,'0'0'59'16,"0"0"-59"-16,0 0 4 16,0 0-4-16,0 0 28 0,0 0 44 15,79-36-62 1,-52 28 0-16,3-1 21 0,1 1-31 15,-1 0 25-15,0 2-22 16,-2 0-2-16,-1 1 5 16,-3 1-6-16,-1 1 0 15,-3-2-1-15,1 2 3 16,-4 1-4-16,-1 2 1 16,-4-2 1-16,0 2-3 15,-6 0 3-15,-2 0-20 16,-1 0-10-16,-1 0-32 15,0 0-8-15,-2 0-30 0,0 0-102 16</inkml:trace>
  <inkml:trace contextRef="#ctx0" brushRef="#br3" timeOffset="127436.397">2906 621 581 0,'0'0'13'0,"0"0"14"16,0 0-5-16,0 0-16 15,0 0 15-15,0 0 15 16,0 0-36-16,3 28 2 16,9 4 36-16,-1 8 8 15,4 2-9-15,-4 2-11 16,1-2-20-16,-5-2 11 16,-2-3-9-16,2-4-2 15,-2-3-6-15,-2-4 0 0,0-7-6 16,-1-4-40-16,-2-5-84 15,0-10-7-15,-5-7-147 16</inkml:trace>
  <inkml:trace contextRef="#ctx0" brushRef="#br3" timeOffset="127659.215">2491 760 614 0,'0'0'41'15,"0"0"3"-15,0 0-34 16,0 0-1-16,0 0-9 16,-67 84 1-16,64-29 36 0,3 5-26 15,0 3-9-15,0-3 7 16,18-5-6-16,7-12-3 16,8-10-40-16,9-15-35 15,13-16 26-15,11-4-20 16,1-35-52-16</inkml:trace>
  <inkml:trace contextRef="#ctx0" brushRef="#br3" timeOffset="127870.945">3468 771 555 0,'0'0'13'15,"0"0"-8"-15,0 0 12 0,0 0-17 16,9 89 56-16,-9-62-14 15,0 3 0-15,0 1-10 16,0 2-8-16,-7-1 1 16,-5-1-25-16,1-2 3 15,2 3-14-15,-1-3 10 16,9-8-117-16,1-9-101 16</inkml:trace>
  <inkml:trace contextRef="#ctx0" brushRef="#br3" timeOffset="128680.471">5165 576 389 0,'0'0'58'0,"0"0"0"15,0 0-16-15,0 0 7 0,0 0-2 16,0 0-30-16,-32-8 41 15,23 5-34-15,-2 1 1 16,-2-1 11-16,1 0-12 16,0 2-6-16,-4 1-7 15,5 0-11-15,0 0 22 16,0 0-22-16,2 0 0 16,-1 0-3-16,1 0 24 15,3 0-36-15,-2 0 15 16,5 0-81-16,3 4-13 15,0-1-86-15,0-3-102 16</inkml:trace>
  <inkml:trace contextRef="#ctx0" brushRef="#br3" timeOffset="131631.897">3073 1948 692 0,'0'0'0'0,"0"0"0"16,0 0 1-16,0 0-1 16,0 0 0-16,0 0-4 15,64-38 9-15,-46 38-14 16,0 0 9-16,-9 17 0 15,-6 2-12-15,-3 8 16 16,0 1-4-16,-24 2 22 16,-10 1 11-16,-5-4-15 15,6-7-7-15,6-8 4 16,14-5-4-16,7-4-3 16,4-3-8-16,2 0 1 0,0 0 8 15,2-2-10-15,13-6 1 16,4 2 0-16,11 2 0 15,4 4 0-15,2 0-1 16,3 8-4-16,-1 8 5 16,-6 1 3-16,-11-2-3 15,-1-1-39-15,-7-2-13 16,-5-4-15-16,-6-8-101 16,-2 0-200-16</inkml:trace>
  <inkml:trace contextRef="#ctx0" brushRef="#br3" timeOffset="131816.603">2921 1956 687 0,'0'0'0'16,"0"0"0"-16,-40 101-2 16,35-49 3-16,5-4-7 15,0-3 6-15,15-3-5 16,12-10 1-16,10-11-21 15,8-13-51-15,12-8-32 16,-2-31-325-16</inkml:trace>
  <inkml:trace contextRef="#ctx0" brushRef="#br3" timeOffset="132034.43">3594 1855 642 0,'0'0'0'0,"0"0"-34"16,0 0 34-16,0 0 7 16,64 76-4-16,-47-48 37 15,0 1-12-15,-4 0-4 16,-5 2-12-16,-4 2 6 16,-4 1-18-16,0 2 0 15,0 1-10-15,-9-1-24 16,-7-11-173-16</inkml:trace>
  <inkml:trace contextRef="#ctx0" brushRef="#br3" timeOffset="134559.746">3549 3050 679 0,'0'0'61'0,"0"0"-61"15,0 0-17-15,0 0 5 16,0 0 24-16,101-77-5 16,-74 71-7-16,-4 6 0 0,-1 0 0 15,-6 1 0 1,-5 14-15-16,-10 3 15 0,-1 4-5 16,-12 5 3-16,-15 2 2 15,-6-4 0-15,-2-1-9 16,7-6 2-16,6-5 7 15,9-7-7-15,9-5 12 16,4-1-10-16,0 0-2 16,0 0 7-16,11 0-16 15,12 0 29-15,10 3-13 16,8 3 33-16,3-1-27 16,2 3 30-16,-7-1-31 15,-8-2-2-15,-9 0 14 16,-8-1-17-16,-5-1 0 0,-8-2 0 15,-1 0-103-15,-1-1-96 16</inkml:trace>
  <inkml:trace contextRef="#ctx0" brushRef="#br3" timeOffset="134789.471">3262 3101 645 0,'0'0'44'0,"0"0"-44"15,-47 84-7-15,35-43 7 0,6-1 0 16,6 4 5-16,0 1-5 16,10 1 0-16,16-5-10 15,14-10 8-15,6-19-72 16,12-12-81-16</inkml:trace>
  <inkml:trace contextRef="#ctx0" brushRef="#br3" timeOffset="134967.037">4162 3094 642 0,'0'0'0'0,"0"0"-11"16,0 0 11-16,0 0 4 15,54 79-2-15,-46-47 2 16,-2 5 13-16,1 5-17 16,0 1-15-16,5-6-73 15</inkml:trace>
  <inkml:trace contextRef="#ctx0" brushRef="#br3" timeOffset="154532.572">3944 470 415 0,'0'0'83'16,"0"0"-46"-16,0 0 17 15,0 0-26-15,0 0 39 16,0 0-7-16,0 0-28 15,-13-31 21-15,8 31-19 0,-6 0-5 16,-2 0 16-16,-9 5-23 16,-3 7-6-16,-8 9 6 15,0 7-15-15,2 9 14 16,4 6-18-16,4 7-3 16,4 6 16-16,10 5-14 15,2 2-2-15,7 2 0 16,0-5 6-16,10-7-4 15,14-12-2-15,7-13 1 16,9-9 2-16,7-10 4 16,8-7-5-16,5-2-4 15,-1-10-10-15,-5-13 11 16,-7-5-13-16,-10-2 13 16,-8-2-15-16,-11-2 20 15,-6-1-4-15,-12 0 0 0,0 0-17 16,-22-1 11-1,-6 1-7-15,-2 0 5 0,0 0 8 16,0 3 0-16,3 1 2 16,0 4-7-16,5 5 14 15,1 5-11-15,6 8 2 16,8 2 0-16,5 7-8 16,2 0-59-16,0 19-128 15,0 14 140-15,15 6-53 16,9 2-37-16</inkml:trace>
  <inkml:trace contextRef="#ctx0" brushRef="#br3" timeOffset="154878.12">4512 499 514 0,'0'0'74'15,"0"0"-23"-15,0 0-32 16,0 0 59-16,0 0 29 16,0 0-53-16,5-51-43 0,-5 51-3 15,-2 13-8-15,-7 10 6 16,-4 10-2-16,-2 4 29 15,4 4-24-15,0-1 32 16,3 2-29-16,7-4-11 16,1-6 5-16,1-2-3 15,18-5-3-15,7-5 0 16,13-8-98-16,6-12-51 16,2 0-122-16</inkml:trace>
  <inkml:trace contextRef="#ctx0" brushRef="#br3" timeOffset="155389.205">4879 824 260 0,'0'0'335'16,"0"0"-251"-16,0 0-53 15,0 0 46-15,0 0 46 16,0 0-42-16,-4 1-6 16,2-11-61-16,1-3-8 15,1-9 8-15,0 0-10 16,0-5 5-16,1-6-9 16,8-3 2-16,3 0-15 15,2 4 13-15,-4 8-8 0,2 8 7 16,-6 8-2-16,-3 6-3 15,3 2 6-15,4 0-37 16,4 13 10-16,2 10 16 16,1 3 11-16,-4 0-11 15,-6-2 18-15,-4-2-9 16,-1-2 2-16,-1-5 0 16,1-4-7-16,-2-5 7 15,3-5-19-15,3-1-16 16,5 0 26-16,5-1 9 15,6-8 0-15,0 1 7 16,-2 2-7-16,-5 4 0 0,0 2-2 16,-2 0-5-16,1 0 7 15,0 5-3-15,-3 2-8 16,4-3-16-16,-3-3-23 16,-1-1-80-16,0 0-66 15</inkml:trace>
  <inkml:trace contextRef="#ctx0" brushRef="#br3" timeOffset="155622.316">5397 531 620 0,'0'0'165'16,"0"0"-148"-16,0 0 5 0,0 0 5 15,0 0-15 1,0 0 23-16,60 17-5 0,-38-3-10 15,3 4 2-15,-4 3-2 16,-4 4-3-16,0 4 8 16,-14 3-25-16,-3 5 6 15,0 2-6-15,-22 5-54 16,-9-5-53-16,-10-2-198 16</inkml:trace>
  <inkml:trace contextRef="#ctx0" brushRef="#br3" timeOffset="156511.798">4347 1717 600 0,'0'0'130'15,"0"0"-48"-15,0 0-48 16,0 0 35-16,0 0-38 16,0 0 1-16,-65 12-32 0,43 14 3 15,1 8 41 1,6 5-29-16,4 0-14 0,8-3 32 15,3-3-29-15,0-6-4 16,4-5 0-16,15-5 10 16,4-9 0-16,6-4-9 15,7-4-1-15,6-8 17 16,3-14-17-16,0-8-7 16,-9-4-46-16,-8-2 13 15,-10-3 33-15,-15 0-22 16,-3-1 15-16,-3 4 9 15,-21 6 4-15,-6 9-3 16,2 8 2-16,-5 9 2 16,-3 4 24-16,6 0-24 0,2 14-3 15,4 5-1-15,12-1-10 16,9 4-79-16,3-2-37 16,9-6-15-16,18-6-79 15</inkml:trace>
  <inkml:trace contextRef="#ctx0" brushRef="#br3" timeOffset="156760.879">4769 1577 697 0,'0'0'154'0,"0"0"-121"0,0 0-12 15,0 0-21-15,0 0 5 16,0 0 6-16,-48 70-7 16,48-40 4-16,2 0 2 15,12 1-7-15,6 0 13 16,5-1-16-16,2-2-62 16,3-5-60-16,0-9-75 15</inkml:trace>
  <inkml:trace contextRef="#ctx0" brushRef="#br3" timeOffset="157202.323">5055 1922 700 0,'0'0'155'15,"0"0"-69"-15,0 0-17 16,0 0 20-16,-42-74-34 15,38 44-43-15,4-6 17 16,0-2-29-16,3-1-1 16,13 3 0-16,6 9 2 15,2 6-8-15,1 10 6 16,-4 7-22-16,1 4 18 16,0 0-20-16,-2 15 6 0,0 6 12 15,-6 5-11 1,-4-1 17-16,-7 1-3 0,-3 1 4 15,0-4 11-15,0-1-11 16,-1-8 0-16,-1-8-14 16,2-1-2-16,0-5-29 15,0 0 3-15,0 0 42 16,9-11 5-16,3-2-5 16,6 1-1-16,4 4 1 15,0 2 5-15,6 5 6 16,-1-1-11-16,1 2 3 15,-3 0 6-15,0 0-9 0,-1-3-29 16,-4-6-97 0,-4-7-104-16</inkml:trace>
  <inkml:trace contextRef="#ctx0" brushRef="#br3" timeOffset="157436.409">5620 1383 467 0,'0'0'218'0,"0"0"-171"16,0 0-37-16,0 0 25 15,0 0-18-15,91 11 57 16,-56 14-7-16,-10 7-53 16,-7 1-12-16,-4 4 25 15,-6 1-14-15,-6 1-7 0,-2 2-2 16,-3 3-8-16,-18 3-3 15,-6 0-108-15,-7-6-121 16</inkml:trace>
  <inkml:trace contextRef="#ctx0" brushRef="#br3" timeOffset="158709.562">4660 2994 542 0,'0'0'96'0,"0"0"-59"16,0 0 14-16,0 0 74 16,0 0-79-16,0 0-8 15,-19-9-2-15,10 9-33 16,-5 10 5-16,1 10-6 15,-4 7 3-15,1 2 31 16,7 7-33-16,1-1-3 16,3 2 20-16,5-4-6 15,0-4-7-15,0-4-7 16,10-9 11-16,5-2-6 16,6-6 3-16,4-8-8 0,8 0 7 15,1-5-1 1,4-14 7-16,-5-5-13 0,-1-3 0 15,-5-3-19-15,-6-3 10 16,-6-3 5-16,-6 2-2 16,-5-3-9-16,-4 1 15 15,0 1-8-15,0 5 18 16,-13 3-20-16,-2 4 10 16,-5 7-14-16,1 5 13 15,-3 7-4-15,-5 4-2 16,3 0-9-16,0 0-20 15,2 11 27-15,1 1-61 16,10 2-11-16,4 1-29 16,7-2-41-16,0-7-99 0</inkml:trace>
  <inkml:trace contextRef="#ctx0" brushRef="#br3" timeOffset="159002.881">5210 2808 734 0,'0'0'149'0,"0"0"-91"15,0 0-10-15,0 0-21 0,0 0-24 16,0 0 2-16,-64 42-5 15,52-4 0-15,2 5 13 16,2 1-3-16,7 4-3 16,1-4-7-16,0-1 0 15,9-4 2-15,13-5-2 16,5-7-69-16,7-11-84 16,2-15-104-16</inkml:trace>
  <inkml:trace contextRef="#ctx0" brushRef="#br3" timeOffset="159377.578">5468 3188 702 0,'0'0'146'16,"0"0"-61"-16,0 0 16 15,0 0-28-15,0 0 26 16,-53-79-95-16,53 47 0 15,12-3 6-15,7 2-2 16,2 2-9-16,-2 6 1 16,-1 9-3-16,-3 5-9 15,0 6 12-15,-7 5-6 16,5 0-4-16,0 4-14 16,-2 16 24-16,2 8 0 15,-5 3 5-15,-4 0-20 16,-1-2 15-16,-1-6-8 0,-1-4 2 15,1-8-17-15,1-5 13 16,4-4-42-16,0-2-10 16,6 0 53-16,7-1 10 15,4-13-2-15,3-3-32 16,3-2-92-16,-6 1-16 16,0 0-150-16</inkml:trace>
  <inkml:trace contextRef="#ctx0" brushRef="#br3" timeOffset="159692.597">5755 2671 646 0,'0'0'87'0,"0"0"-41"15,0 0-42-15,0 0 58 16,0 0 5-16,0 0-39 15,27-61-25-15,-18 61-3 16,3 4 0-16,-2 8-11 16,-7 3 11-16,0 2 0 15,-3 2-2-15,0-2 7 16,-6-4 5-16,0 1-10 16,2-5 0-16,4-1 8 15,0-2-8-15,0 0-11 0,5-1 9 16,12-3-7-1,7-2 6-15,4 0-69 0,2 0-103 16,-2-13-166-16</inkml:trace>
  <inkml:trace contextRef="#ctx0" brushRef="#br3" timeOffset="159969.262">5941 2509 505 0,'0'0'166'0,"0"0"-149"16,0 0 6-16,0 0-5 16,0 0 15-16,91-11 14 0,-56 28-36 15,-1 10 28-15,-3 2 60 16,-7 7-91-16,-8 3 18 16,-7 4-8-16,-7 3 12 15,-2 0 1-15,0 3-14 16,-5-1 0-16,-11 3-17 15,-2 0 9-15,-3-3-5 16,-4-2-4-16,-3-2-39 16,-2-3-65-16,-1-9-135 15,1-9-277-15</inkml:trace>
  <inkml:trace contextRef="#ctx0" brushRef="#br3" timeOffset="161461.744">8070 98 432 0,'0'0'7'16,"0"0"144"-16,0 0-125 16,0 0-26-16,0 0-3 15,0 0 3-15,-24 94 9 16,24-17 1-16,0 9 37 15,4 7-15-15,10 5-22 16,2 5 37-16,2 4-35 0,3 2 6 16,-2-1 27-16,-2 0-34 15,-1 2 27-15,-7 5-22 16,-3 3-15-16,-4 1 58 16,-2-2-54-16,0-11-4 15,-6-10 0-15,-2-14 16 16,8-12-23-16,0-12 6 15,0-15-11-15,0-16 7 16,0-14-70-16,3-13-81 16,2-27 20-16,-5-29-306 15</inkml:trace>
  <inkml:trace contextRef="#ctx0" brushRef="#br3" timeOffset="164898.267">8747 811 694 0,'0'0'47'15,"0"0"-32"-15,0 0 4 16,0 0 52-16,0 0 10 16,0 0-34-16,0 0-2 15,-13-67-32-15,13 50-7 16,-2-2 15-16,-1-1-20 16,3-1 1-16,-3-3 6 15,3-3-6-15,0 1-3 0,0-2 1 16,0 0 0-16,6-1-14 15,0 1 13-15,0 2-20 16,-2 5 20-16,1 3 1 16,-1 2-5-16,2 4 5 15,0 2 0-15,0 3 3 16,-3 1-3-16,0 4-10 16,0 1 5-16,2 0-19 15,1 1 8-15,1 0 9 16,5 0-7-16,-1 7 4 15,2 3 1-15,0 0 9 16,-2 0 0-16,2-1 2 0,1-2-4 16,-1 0 2-16,4-2 0 15,-1-3 6-15,0-2-6 16,2 0 0-16,-2 0 7 16,1 0-5-16,-5 0 0 15,-2-1 3-15,-4-4-2 16,0 3 47-16,0-5-35 15,1-1-13-15,0-5 22 16,2-6-21-16,-3-5 9 16,1-3-11-16,-4-2 9 15,-3 0-7-15,0-3-3 16,0 3-1-16,0 3-6 16,-6 0 14-16,-1 3-7 15,1 3 0-15,0 2 0 0,4 1-13 16,-1 1 13-1,3 1 0-15,0 0 5 0,0 6-3 16,0 4-4-16,0 2-6 16,9 3-2-16,2 0 3 15,0 0-10-15,3 0-4 16,6 0 19-16,0 0-8 16,4 0 5-16,0 0-13 15,1 0 18-15,-1 13 3 16,-4 8-3-16,-1 1-9 15,-5 2 1-15,-1 0 15 16,-6 4-13-16,-1 2 6 16,-2 4 0-16,-4 0 19 0,0 4-13 15,0-3 4-15,0-3-3 16,0-1 4-16,0-2 1 16,0-3-12-16,-2-3 5 15,-4-3 0-15,0 0-5 16,-2-4 0-16,-2 0 4 15,2-2-4-15,2-4 0 16,2-2-8-16,2-3-8 16,2-2 8-16,0-2-44 15,0 1 10-15,0 1 20 16,5 2 2-16,10-2 6 16,7 1-31-16,7-3-42 15,0-1-12-15,0 0-164 0</inkml:trace>
  <inkml:trace contextRef="#ctx0" brushRef="#br3" timeOffset="166075.671">9837 243 586 0,'0'0'76'0,"0"0"-8"16,0 0-18-16,0 0 25 16,0 0-17-16,-83-8-21 15,62 31 3-15,0 10-33 16,6 4-7-16,0 4 24 16,6 0-21-16,4-1 16 0,5-6-19 15,0-3 0-15,5-2-1 16,14-1 5-16,7-4-8 15,8-1-3-15,5-7-98 16,4-11-75-16,0-5-121 16</inkml:trace>
  <inkml:trace contextRef="#ctx0" brushRef="#br3" timeOffset="166548.291">10072 632 617 0,'0'0'116'0,"0"0"-101"15,0 0 48-15,0 0 39 16,0 0-65-16,0 0-7 16,-13-65-30-16,13 42 5 15,0-2-4-15,0 1 6 16,5-1-7-16,6 3 0 15,-1 4 10-15,3 3-15 16,2 6 5-16,2 1-6 16,6 8-7-16,-2 0 0 15,0 0 13-15,2 7-4 16,-4 6-4-16,-4 8 4 16,-2 0 0-16,-7 0 4 15,-6-1-1-15,0-4-1 0,0-2 2 16,0-3-3-16,0-7-6 15,0-2-25-15,0-2-59 16,3 0 93-16,8-4 7 16,2-12-7-16,2 2 0 15,1-2 13-15,-4 5-10 16,2 2 10-16,-2 1-13 16,0 5 0-16,0 1-7 15,1 1 7-15,0 0-5 16,1 1-6-16,2-3-134 15,1-4-107-15</inkml:trace>
  <inkml:trace contextRef="#ctx0" brushRef="#br3" timeOffset="166750.002">10685 277 750 0,'0'0'66'0,"0"0"-66"15,0 0-11-15,0 0 11 16,37 72 26-16,-24-37-15 16,-2-1 11-16,-6 4-22 15,-5 4 0-15,0 2-3 16,-17 3-21-16,-13-1-121 16,-14-5-111-16</inkml:trace>
  <inkml:trace contextRef="#ctx0" brushRef="#br3" timeOffset="167773.619">8905 1669 433 0,'0'0'247'0,"0"0"-228"15,0 0-9-15,0 0-9 16,0 0 36-16,0 0 5 15,6 10-37-15,15-4 20 16,2-3 33-16,12-3-24 0,-1 0 0 16,1 0-11-16,-4-3 1 15,-6-9 9-15,-5-3-27 16,-2-4 13-16,-8 0 5 16,-1-5-17-16,-6-3 0 15,-3-4-7-15,0-3 0 16,-10-5 1-16,-4-2-1 15,-4 0 0-15,3 2 2 16,1 5-2-16,4 5-5 16,6 3-1-16,4 2 1 15,0 4 2-15,0 1 3 16,12 1-11-16,9 1 8 0,1 1-17 16,9 4 20-1,-1 0-9-15,0 9 9 0,3-1-5 16,-5 4 5-16,-1 0-2 15,-5 5-1-15,-1 7-6 16,-4 4 5-16,-4 4 1 16,-4 2 3-16,-3 3 0 15,-6 5 0-15,0 2 0 16,0 4 2-16,-5 2 1 16,3 1 3-16,0 0 9 15,2-3-14-15,0-4 8 16,2-1-9-16,10-7 0 15,4-2-4-15,5-1 16 16,0-3-6-16,1 1-6 16,1-2 4-16,-1-2-4 0,-2-1 0 15,-1-5 0-15,-3-3-7 16,-2-1 0-16,0-5-17 16,6 0-24-16,3 0-63 15,1-16-96-15</inkml:trace>
  <inkml:trace contextRef="#ctx0" brushRef="#br3" timeOffset="168160.012">10100 1119 671 0,'0'0'25'0,"0"0"-11"16,0 0 13-16,0 0-26 15,-91 10 63-15,69 12-20 16,2 1-33-16,4 4 41 0,1 2-43 16,1 1 2-16,7-1 34 15,5-1-41-15,2 2 10 16,0-1-14-16,15-3 0 16,9 1-8-16,6-5 2 15,10 0-61-15,2-11-126 16,0-6-186-16</inkml:trace>
  <inkml:trace contextRef="#ctx0" brushRef="#br3" timeOffset="168594.149">10290 1562 694 0,'0'0'78'16,"0"0"2"-16,0 0-33 15,0 0-3-15,-14-77-1 16,14 48-39-16,3-3-3 16,7-3 5-16,5 5-1 15,-3 7-5-15,0 9 0 16,-5 5 4-16,-1 6-12 16,-1 3 8-16,-1 0-3 15,5 0-10-15,0 13 5 16,0 8 8-16,-2 1 0 15,-4 0 3-15,0-1-6 0,-3-2 6 16,4-3-10 0,-3-5-2-16,1-6-37 0,4-2-12 15,3-3 17-15,7-3 41 16,5-12-5-16,0-4 6 16,-2 5-1-16,-5 4 35 15,-5 5 24-15,-2 0-3 16,-1 2-40-16,0 3-11 15,1 0-4-15,4 0-1 16,4 0 0-16,4 0-4 16,2 0-70-16,3 0-69 15,-5-8-153-15</inkml:trace>
  <inkml:trace contextRef="#ctx0" brushRef="#br3" timeOffset="168805.341">10795 1218 608 0,'0'0'149'0,"0"0"-143"16,0 0-6-16,0 0 2 15,0 0 39-15,0 0 22 16,50 67-25-16,-42-29-16 16,-5 3-22-16,-3 3 14 15,0 1-10-15,-9-3-4 16,-10 1-28-16,1-5-95 15,-2-8-87-15,4-6-156 16</inkml:trace>
  <inkml:trace contextRef="#ctx0" brushRef="#br3" timeOffset="170185.851">9078 3430 554 0,'0'0'15'0,"0"0"-15"16,0 0 7-16,0 0-1 15,0 0 35-15,0 0-35 16,-16-22 11-16,14 12-3 16,-2 1-14-16,4 0 4 15,-5 1-3-15,2 0 41 16,0 5-4-16,2 0-6 0,1 3 22 16,0 0-29-16,0 0 30 15,0 0-53-15,0 0 13 16,0 0-13-16,0 0-2 15,0 0-17-15,10 4 17 16,5 6 9-16,9-2 4 16,-1-4-13-16,6-4 0 15,1 0 4-15,-2 0 4 16,5-13-3-16,-5-3 15 16,-3-1-20-16,-5-5 0 15,-5 0 8-15,-9-1-2 16,-6-2-3-16,0 0 21 15,0-1-24-15,-14 0 0 0,3 1 6 16,2 4-7 0,2 1 1-16,7 4-1 0,0 2-6 15,5 1-1-15,12 3-25 16,8-1 5-16,3 5 18 16,2 1 6-16,2 5-5 15,-4 0 4-15,-4 0-6 16,-3 10 9-16,-3 7-8 15,-8 2 9-15,-1 3 1 16,-8 5 4-16,-1-1 3 16,0 1 8-16,-3 2 12 15,-7-3-12-15,3-2 8 16,0-4-7-16,7-3-10 16,0-3-2-16,0-1-4 0,10-4 0 15,8-2 9-15,10-1-9 16,3-4-3-16,9-2-23 15,1 0-98-15,0-10-111 16</inkml:trace>
  <inkml:trace contextRef="#ctx0" brushRef="#br3" timeOffset="170469.649">9989 3031 731 0,'0'0'73'0,"0"0"-69"15,0 0 36-15,0 0-26 16,0 0 37-16,0 0-17 16,-80 79-21-16,69-47 11 15,1 2-17-15,4 0 12 16,3 0-16-16,3-3-1 15,0 1 4-15,19-4-3 16,4-3-3-16,8-7-5 16,7-7-95-16,5-9-94 15,-1-2-157-15</inkml:trace>
  <inkml:trace contextRef="#ctx0" brushRef="#br3" timeOffset="171019.902">10268 3330 595 0,'0'0'107'15,"0"0"-46"-15,0 0 22 16,0 0-31-16,0 0 8 15,0 0-43-15,-13-61-5 0,16 41-13 16,9 0 1 0,1 0 0-16,2 4-4 0,-3 5 8 15,-3 4-6-15,1 3 2 16,-2 2-9-16,3 2-7 16,-1 0 10-16,2 0 6 15,0 10-1-15,0 9 9 16,-2 7-7-16,-2 2 12 15,-6 4-9-15,-2 0 8 16,0-5-7-16,0-3-5 16,0-7 6-16,0-7-3 15,0-8-6-15,0-2-48 0,6-4 9 16,11-21 28 0,11-4-108-16,2-8 19 0,1-1 22 15,-1 2 69-15,-1 8 12 16,-6 8 37-16,-3 7 10 15,-8 7 38-15,-3 2-21 16,-3 3-29-16,1 1-9 16,-1 0-17-16,5 0 12 15,2 0-15-15,-3 4-2 16,4 2 1-16,4-2-5 16,1-2-41-16,4-2-50 15,0-2-163-15</inkml:trace>
  <inkml:trace contextRef="#ctx0" brushRef="#br3" timeOffset="171370.22">10825 2934 703 0,'0'0'144'15,"0"0"-114"-15,0 0-30 16,0 0 0-16,0 0 62 15,0 0-62-15,28-23-3 16,-19 26-3-16,2 14 4 16,-1 3 2-16,-3 4 9 15,-4 1-1-15,-3-2-8 16,0 2 2-16,0-6-2 0,0-5 2 16,-3-2 7-1,3-9-11-15,0 1 2 0,0-4 0 16,0 1-10-16,0-1 12 15,0 3-2-15,13 2 0 16,4-1 1-16,4 1-1 16,0 1 0-16,0 0 9 15,3-2-34-15,-1-3-18 16,0-1-143-16,-5 0-220 16</inkml:trace>
  <inkml:trace contextRef="#ctx0" brushRef="#br3" timeOffset="171691.324">11150 2917 320 0,'0'0'365'16,"0"0"-298"-16,0 0-28 15,0 0-14-15,0 0 37 16,0 0-31-16,36 5 2 15,-17 11-1-15,0 2-13 16,1 4 28-16,0 5-20 16,-1 5-22-16,-3 2 34 15,-3 4-34-15,0-1-4 16,-3 2 45-16,-6 3-45 16,-4 2 11-16,0 1-12 0,0-3 0 15,-9 1 11-15,-7-5-11 16,-4 1 0-16,-5-4 0 15,-5-2-66-15,-10-4-70 16,-2-9-164-16</inkml:trace>
  <inkml:trace contextRef="#ctx0" brushRef="#br3" timeOffset="175615.777">3483 662 371 0,'0'0'49'0,"0"0"-16"16,0 0-27-16,0 0 49 15,0 0-29-15,0 0-15 16,-9-10 17-16,8 6-24 16,1 1 24-16,-2 0-15 0,1 1 8 15,-1-3-4-15,-2 3-9 16,1-1-6-16,3 1 19 16,-3-3-20-16,1 3 2 15,-1-3-5-15,2 2 16 16,-4 0-15-16,1-1 1 15,-2-3 0-15,-1 0-12 16,2 2 17-16,-1-1-9 16,3 1 4-16,-3-1-7 15,4-1 4-15,-2-2 3 0,2 1 0 16,0-1-9 0,2 3 24-16,0-2-12 0,0 2-3 15,0-2 6-15,0-3-15 16,2-2 9-16,12-4 0 15,4-3-4-15,6 0 17 16,1-2-18-16,-1 2 5 16,3 3 0-16,-2-4 6 15,0 4-6-15,0 0-9 16,-2 1 0-16,-5 1 18 16,-6 5 0-16,-6 5-9 15,-3 2-10-15,-1 3 5 16,-2 0 3-16,0 0 2 15,0 0-11-15,0 0 11 16,4 0-5-16,3 0 2 0,4 0-26 16,9 0 23-16,6-9-50 15,11-6-17-15,5-10-39 16,3-12-88-16</inkml:trace>
  <inkml:trace contextRef="#ctx0" brushRef="#br3" timeOffset="181621.765">17589 2631 238 0,'0'0'38'0,"0"0"-6"16,0 0 35-16,0 0 19 16,0 0-64-16,0 0 29 15,0 0 11-15,76-21-28 16,-76 21 16-16,0 0 0 16,0 0-26-16,0 0 53 0,0 0-71 15,0 0 12-15,0 0-18 16,0 0 14-16,0 0-14 15,0 0 0-15,-4 13 4 16,-8 7-5-16,-6 5 8 16,-3 6-6-16,-10 3 12 15,-5 5-10-15,-8 5 6 16,-7-1-9-16,1 0 3 16,0-6 9-16,10-6 1 15,9-9-11-15,7-5 2 16,5-5 2-16,8-5-6 15,5-2 0-15,3-4 2 16,1-1-2-16,2 0 0 0,0 0-27 16,0 0 0-16,0 0-63 15,0 0-7-15,11 3-35 16,2-3 33-16,-1-2-200 16</inkml:trace>
  <inkml:trace contextRef="#ctx0" brushRef="#br3" timeOffset="185551.978">3124 5496 387 0,'0'0'27'0,"0"0"-14"0,0 0-7 16,0 0 2-16,0 0 32 15,0 0-6-15,0 0-31 16,1-17 28-16,-1 17-27 15,0 0 6-15,0 0-10 16,0 0 3-16,0 0-6 16,0 0 8-16,0 0-5 15,0 0 0-15,0 0-5 16,0 0 5-16,0 0 0 16,0 0 2-16,4 0-13 0,-1 3 19 15,2 6-8 1,-2 1 0-16,6 6 15 15,1 1-29-15,-1 6 14 0,2 2 0 16,3 3 12-16,-1 2-2 16,1 0 2-16,-1-4-3 15,4-1-7-15,-4-8 15 16,0-2-17-16,3-5 4 16,-2-5-16-16,2-3 27 15,-1-2-12-15,3 0 18 16,1-10 17-16,0-7-16 15,1-2-17-15,1-1 8 16,-2-4 3-16,1 1-8 16,-4-2 2-16,-1-3-2 15,0 5 2-15,-3 1-8 16,-3 3-2-16,-2 2 16 0,-2 5-24 16,2 0 8-16,-2 4-16 15,-2 1 12-15,3 5-45 16,0 1-43-16,2 1-65 15,-2 0-55-15</inkml:trace>
  <inkml:trace contextRef="#ctx0" brushRef="#br3" timeOffset="187434.907">6900 5494 323 0,'0'0'105'0,"0"0"-81"16,0 0-23-16,0 0 29 15,0 0-8-15,0 0-19 16,0 0 48-16,0 0-51 16,0 0 0-16,0 0 16 15,0 0 65-15,0 0-36 0,0 0-45 16,0 0 14-16,0 0 1 16,0 0-12-16,0 0 10 15,0 0 9-15,0 0-17 16,0 0-2-16,0 0-3 15,0 0 0-15,0 1 4 16,0 5-4-16,0 9-7 16,0 6-1-16,5 7 16 15,-1 3-9-15,1 2 1 16,1-2-4-16,-2-6-9 16,4-3 13-16,-4-8 0 15,1-2-8-15,1-2 18 0,-2-4-3 16,0-2-7-1,-1-2-2-15,-1 0-14 16,-2-2 22-16,1 0-6 0,1 0 2 16,-2 0 9-16,4 0-4 15,4-5 17-15,5-11-19 16,2-5 8-16,0-1-13 16,2-1 0-16,-1-4 19 15,-1-3-19-15,4 1-6 16,-4 2 4-16,2 1 2 15,-4 6 0-15,2 0 6 16,-3 1-8-16,0 3 2 16,-3 5-2-16,-3 2 2 0,-2 4 0 15,-1 2 0 1,-1 0 6-16,-1 2-6 0,-1 1-6 16,0 0 6-16,0 0-15 15,0 0-2-15,0 0-32 16,4 0-31-16,-1 0 3 15,2 0-62-15,-5 0-85 16</inkml:trace>
  <inkml:trace contextRef="#ctx0" brushRef="#br3" timeOffset="192374.011">5720 8216 306 0,'0'0'37'0,"0"0"-17"15,0 0 14-15,0 0 3 16,0 0-2-16,0 0 1 15,0 0-19-15,0 0 22 16,0-3-38-16,0 3 5 16,0 0 8-16,0 0-4 0,0 0-10 15,0 0 14-15,0 0-4 16,0 0-3-16,0 0-7 16,0 0 0-16,0 0-2 15,0 0 10-15,-1 0-8 16,-5 0 0-16,-1-2-9 15,-1 2-4-15,1 0 17 16,-4 0-4-16,3 0 0 16,0 0 0-16,0 0 0 15,2-1 0-15,-2 1 9 16,6 0 7-16,-4 0-16 16,3 0-8-16,0 0 8 0,0 0 6 15,3 0 5 1,0 0-11-16,0 0 4 0,0 0 2 15,0 0-6-15,0 0 5 16,0-2-19-16,0 0 19 16,17-3-5-16,12-5 0 15,11-3 4-15,5-2 0 16,2 0-4-16,-1 0 0 16,-3 4-1-16,-4 4 1 15,-3 3 0-15,-5 0 0 16,-3 1 12-16,-1 1-15 15,-6 1 3-15,-5 0-2 16,1 1-8-16,-7 0 19 16,-4 0-15-16,-3 0 6 15,-1 0 0-15,-2 0-1 0,0 0 9 16,0 0-8-16,0 0 0 16,0 0 16-16,0 0-12 15,0 0-4-15,-5 0 1 16,-8 0-6-16,-8 7 5 15,-6 7 0-15,-4-2-4 16,-4 6 11-16,-2-4-11 16,1 3 4-16,1 0 0 15,2-2 0-15,1-3 0 16,7 0 0-16,7-4-5 16,5-1 3-16,8-3 2 15,4-1 0-15,1-3 5 0,0 0-21 16,0 0 14-16,0 0 2 15,0 0-5-15,0 0-11 16,0 2 13-16,10 1 3 16,5-1 0-16,2 1 1 15,2-3-1-15,2 0 0 16,-2 0 2-16,2 0-2 16,1 0 4-16,1 0-8 15,-4-1 24-15,2-2-28 16,-3 0 8-16,-3 0 0 15,-3 0 0-15,-5 0 0 16,-1 2-6-16,-3 0 6 16,0 1 0-16,2-2 5 15,-2 1-5-15,4-3-16 16,2-1-31-16,-1-3-71 0,-1-3-87 16</inkml:trace>
  <inkml:trace contextRef="#ctx0" brushRef="#br3" timeOffset="194419.085">8026 8206 306 0,'0'0'49'16,"0"0"-40"-16,0 0 12 15,0 0 10-15,0 0-15 0,0 0 38 16,0 0-19-16,0 0-5 15,2 0 0-15,-2 0-24 16,0 0 36-16,0 0-25 16,0 0-7-16,1 0 6 15,1 0-9-15,6 0-12 16,5-5 5-16,8 0 0 16,7-1 3-16,3 1-3 15,5 2-7-15,3-2-5 16,1-1 20-16,6-2-8 15,1 1 0-15,2 0 3 16,-1 1 20-16,2 1-23 16,-4-1 0-16,-1 0-2 0,0 1 7 15,-4 2-3 1,-1-1-2-16,1 0 0 0,-3 1 12 16,-4 0-12-16,-3 1-3 15,-5 1-4-15,-4 0 7 16,-9-1-5-16,-5 2 5 15,-2 0 0-15,-6 0 8 16,0 0-8-16,0 0-1 16,0 0 1-16,0 0 2 15,0 0-1-15,0 0-1 16,0 0 0-16,-12-1 6 16,-7 1-1-16,-9 0-5 0,5 0 0 15,-10 0 2 1,-4 0-7-16,0 1-1 15,-3 8 6-15,3-1-16 0,-1 3 16 16,3-1 0-16,1-3-17 16,1 1 33-16,3-2-16 15,2 2 0-15,1-3 1 16,2 1-16-16,4 0 15 16,3-3-2-16,3-1 2 15,8 1-2-15,2 0 2 16,2-3 0-16,3 0 0 15,0 0-11-15,0 0 11 16,0 0-9-16,0 0 2 16,0 0 9-16,3 1-5 15,12 1 2-15,10 1 1 0,5-3-17 16,6 0 27 0,7 0-10-16,5 0 13 0,0-8-11 15,0-1 7-15,-2 0-9 16,0-1 0-16,-6 1 12 15,-4 3-12-15,1-1 0 16,-5 5-2-16,-1-2 3 16,-1 0-1-16,-7-1 0 15,3 3 17-15,-4-1-33 16,-1 0 20-16,-3 2-4 16,0-1 0-16,-3 2-4 15,-2 0-1-15,-2 0-47 0,-5 0-40 16,-4 0-8-16,-2 5-150 15</inkml:trace>
  <inkml:trace contextRef="#ctx0" brushRef="#br3" timeOffset="197068.441">12483 8165 318 0,'0'0'143'0,"0"0"-126"16,0 0 20-16,0 0-30 15,0 0 22-15,0 0 21 16,0 0-20-16,0-36-1 16,0 31 14-16,0 5-17 15,0 0 5-15,0-2-5 16,0 2-21-16,0 0 23 15,0 0-28-15,0 0 0 16,0 0-13-16,9 0 19 16,9 0-16-16,12 2 10 0,12 2 0 15,10-1 6-15,6-2-6 16,3-1 2-16,-1 0-2 16,2 0 0-16,3-3 1 15,-1-5-1-15,-2-1 0 16,-6 1-2-16,-8 2 2 15,-13 3 0-15,-9 1 1 16,-12-1 2-16,-8 3-4 16,-5-2 1-16,1 2 0 15,-2 0-7-15,0 0 7 16,0 0 0-16,0 0 8 16,0 0-3-16,0 0 1 15,0 0-6-15,0 0 11 16,0-1-26-16,0-1-11 0,0 2-46 15,2 0 0-15,-2 0-86 16,2 0-152-16</inkml:trace>
  <inkml:trace contextRef="#ctx0" brushRef="#br3" timeOffset="198733.879">16943 8252 447 0,'0'0'164'0,"0"0"-112"15,0 0-48-15,0 0-4 16,0 0 29-16,0 0-7 16,-4 0 36-16,4 0-30 0,13 0-20 15,15-6 5 1,11 3-13-16,9-2 0 0,2 2 14 16,6 1-8-16,5 0-7 15,-1-1 1-15,2 1 0 16,-2 2 9-16,-3 0-9 15,-4 0 0-15,-1 0-9 16,-5 0 10-16,-8 0-1 16,-6 0 0-16,-8 0 8 15,-9 0-17-15,-8 0 9 16,-4 0-10-16,-4 0 2 16,0 0-15-16,0 2 21 0,-10-1-5 15,-17 1-10-15,-11 2 12 16,-6 1-10-16,-3 0-3 15,3 0 16-15,3 2-20 16,3 1 10-16,1-1-1 16,7-3-3-16,7 0-1 15,7-1 17-15,7-1-1 16,6-1-2-16,3-1-15 16,0 0 10-16,0 3 8 15,3-1-4-15,15 1-4 16,6 0 8-16,6-3 0 15,4 0-5-15,3 0 10 16,2 0-5-16,1-1 0 16,3-6-12-16,1 0 9 15,0-1-44-15,-3 0-60 0,-6-5-213 16</inkml:trace>
  <inkml:trace contextRef="#ctx0" brushRef="#br3" timeOffset="205459.787">4823 9479 390 0,'0'0'34'16,"0"0"-21"-16,0 0-13 16,0 0 0-16,0 0 11 15,0 0 10-15,0 0-17 16,-48-57 35-16,42 51-33 16,0 1-6-16,0 3 0 15,0-1 4-15,3 0-8 16,-3 2 6-16,1-2-2 15,0 3 15-15,-1 0-14 16,-1 0 1-16,3 0-2 0,-2 0 0 16,0 0 2-16,1-2-2 15,3-1 0-15,-1 3 19 16,3 0-17-16,-2 0 11 16,2 0-13-16,0 0 12 15,0 0-13-15,0 0 1 16,0 0 0-16,0 0-13 15,0 0 16-15,0 0-3 16,6 0 0-16,9 3 0 16,3 0-3-16,6 0 3 15,4-3 0-15,5 0 23 16,3 0-23-16,3-3 15 16,5-7 7-16,4 0-16 0,-3-5 13 15,-1 0-19 1,-3-1 1-16,-7 1 6 15,-1-1 1-15,-5 1 3 0,1 2-11 16,-7 2-2-16,-4 2-7 16,-3 3 11-16,-8 1-2 15,-1 4 6-15,-4 1 2 16,-2 0-5-16,0 0-3 16,3 0 3-16,-3 0-3 15,0 0 0-15,0 0 1 16,0 0 2-16,0 0 0 15,0 0-3-15,0 0 0 0,0 0-47 16,0 0 7-16,0 4-93 16,-9 1-40-16</inkml:trace>
  <inkml:trace contextRef="#ctx0" brushRef="#br3" timeOffset="206801.813">8664 9275 409 0,'0'0'23'0,"0"0"-18"16,0 0 31-16,0 0 27 15,0 0-12-15,0 0-21 0,-18-32 45 16,16 27-67-16,1 2 10 15,1 0 29-15,0 3-37 16,0 0 9-16,0 0-19 16,0 0 10-16,0 0-8 15,0 0-2-15,0 0-2 16,0 0-4-16,0 0-6 16,0 0 7-16,13 0 3 15,5 6 4-15,9 0-6 16,4-1 4-16,5-2 0 15,4 2 2-15,5-5 7 16,2 0-13-16,3 0 4 0,-4-2 0 16,0-6-9-16,-2-4 9 15,2 2 0-15,-2 0 0 16,0-1 14-16,0 0-15 16,-6 2 1-16,-3-1 0 15,-5 2-7-15,-4 4 7 16,-4-1 0-16,-7 3-2 15,-2 1 11-15,-4-2-9 16,-4 1 0-16,-5 2 0 16,0 0-7-16,0 0 7 15,0 0 0-15,0 0 12 16,0 0-9-16,0 0-3 16,0 0-5-16,0 0-26 15,0 0 31-15,0 0-49 16,0 0-17-16,0-1 27 0,4 0-85 15,-1-6-40-15</inkml:trace>
  <inkml:trace contextRef="#ctx0" brushRef="#br3" timeOffset="209119.379">5607 10637 323 0,'0'0'11'16,"0"0"59"-16,0 0-50 16,0 0-9-16,0 0 15 15,0 0-21-15,0 0 35 0,-28-36-37 16,26 32-3 0,-1 0 32-16,1 1-22 0,2 0-7 15,0 3-3-15,-1-2 8 16,1 2 12-16,-1 0-20 15,1 0 0-15,0 0 12 16,0 0-10-16,0 0-3 16,0 0 1-16,0 0 0 15,0 0 0-15,0 0 0 16,0 0 0-16,0 0-5 16,0 0 12-16,0 0-10 15,0 0 3-15,0 0 0 16,0 0-9-16,0 0 11 15,0 0-4-15,0 0 0 16,0 0 1-16,7 0 1 0,10 5-2 16,4 1-6-16,6-1 4 15,7 0 4-15,3-4 0 16,3-1-5-16,-1 0 9 16,1 0-4-16,-2 0 0 15,-1 0 5-15,-1 0-14 16,-2 0 9-16,-4 0 0 15,-6-5 9-15,-5 0-8 16,-2 2-1-16,-4-1-4 16,-3-1 4-16,-6 2 11 15,2 1-11-15,-5 1 0 16,-1 1-1-16,0-1 5 0,3 1 9 16,-3 0-13-1,0 0 0-15,0 0 10 0,0 0-10 16,0 0 0-16,0 0-3 15,0 0 9-15,1 0-8 16,-1 0 2-16,0 0-13 16,0 0 5-16,0 0-16 15,0 0-26-15,0 0-15 16,0 0-56-16,0 0-85 16</inkml:trace>
  <inkml:trace contextRef="#ctx0" brushRef="#br3" timeOffset="210658.428">7937 10519 327 0,'0'0'87'16,"0"0"-58"-16,0 0-13 16,0 0-14-16,0 0 52 15,0 0-18-15,-3 0-29 16,3 0 7-16,0 0-14 15,0 0 0-15,0 0 1 16,0 0 6-16,0 0-8 0,9 0 1 16,13 0 0-1,5 3 0-15,6 0 0 0,3 1 0 16,3 2 6-16,2-2-3 16,3 0 8-16,3 1-11 15,0-2 12-15,-1 1-9 16,-1-3-3-16,-2 1 0 15,-3-2 15-15,0 0-9 16,0 0 2-16,-1 0-8 16,-4 0 5-16,-2 0 13 15,-2-2-18-15,-1-1 0 16,-2 1-2-16,-4 0 5 0,-2-1-3 16,-2 0 0-16,0-1 0 15,-1 0 2-15,2 0-2 16,-1-1 0-16,-6 3-2 15,-4 0-1-15,-4 2 3 16,-2 0 0-16,-2 0 8 16,-2 0-11-16,3 0 3 15,-3 0-3-15,0 0 3 16,0 0 0-16,0 0-6 16,0 0 4-16,0 0-60 15,0 0 18-15,0 0-98 16,0-3-194-16</inkml:trace>
  <inkml:trace contextRef="#ctx0" brushRef="#br3" timeOffset="-212902.986">12528 10483 358 0,'0'0'51'0,"0"0"-14"16,0 0-9-16,0 0 27 15,0 0-24-15,0 0-1 16,0 0 22-16,-29-24-27 16,28 20-10-16,-2 2 9 15,3 1-18-15,0-1 38 16,0 2-38-16,-1 0-5 15,1 0 8-15,0 0-9 16,0 0 0-16,0 0-10 16,0 0 3-16,4 0 7 15,20 5 0-15,13 4 5 0,11-1-5 16,9-2 0 0,5 2-3-16,4-4-2 0,4-1 10 15,2-3 0-15,-2 0-5 16,0 0 0-16,-6 0 0 15,-7 0 0-15,-10 0 0 16,-9 0 0-16,-11 0 3 16,-12 0-3-16,-4 0 0 15,-6 0 2-15,-5 0-6 16,0 0 4-16,0 0 0 16,0 0-1-16,0 0 11 15,0 0-10-15,0 0 0 16,0 0 4-16,0 0-3 15,0 0-1-15,0 0 0 16,0 0-8-16,0 0-37 0,1 0 8 16,4 0-49-16,6-9-81 15</inkml:trace>
  <inkml:trace contextRef="#ctx0" brushRef="#br3" timeOffset="-211328.037">16949 10508 487 0,'0'0'22'0,"0"0"-7"16,0 0-15-16,0 0 43 15,0 0-33-15,0 0 19 16,0 0-10-16,-5 0-16 15,5 0 13-15,0 0-4 16,0 0-15-16,0 0 3 16,0 0 0-16,0 0-8 15,0 0 8-15,0 0 0 0,8 0 19 16,6 4-16 0,7 1 15-16,5 0-10 0,3-2 9 15,2 0-13-15,3 1 13 16,1 0-17-16,0-1 13 15,2 1-13-15,-1-1 0 16,0 0-2-16,2-1 18 16,-1 2-14-16,3-3 1 15,-1 1 1-15,-1 1 5 16,-1-3 1-16,-3 1-10 16,-2 0-8-16,-3-1 8 15,-5 2 10-15,0-2-10 16,-7 0 0-16,-1 3-11 15,-5-3 15-15,-5 0-4 16,-4 0 0-16,2 0 0 0,-4 0-5 16,0 0 5-16,0 0 0 15,0 0-9-15,0 0 9 16,0 0 0-16,0 2-12 16,0 0-28-16,0-2 17 15,0 3-48-15,5 0-31 16,2-2 43-16,4-1-106 15</inkml:trace>
  <inkml:trace contextRef="#ctx0" brushRef="#br3" timeOffset="-205747.757">4453 11876 376 0,'0'0'54'0,"0"0"-26"0,0 0-23 16,0 0-3-16,0 0 27 16,0 0-27-16,0 0 9 15,22-18 8-15,-1 9-18 16,6-2 17-16,7 1-15 16,3 1 4-16,4 4-3 15,5 2-4-15,0-1 0 16,3 4 3-16,-1-2 4 15,3 2-4-15,4 0-3 16,5 0 0-16,7-4-2 16,0-3 2-16,-1-2 0 15,3-2-2-15,0 2-25 0,0 1-14 16,-5 2-38 0,-7-2-124-16</inkml:trace>
  <inkml:trace contextRef="#ctx0" brushRef="#br3" timeOffset="-205019.26">9738 11439 408 0,'0'0'19'0,"0"0"-19"15,0 0-3-15,0 0 3 16,0 0 24-16,0 0-22 16,62 44 46-16,-41-33 13 15,3 2-60-15,2 3 20 0,2 0 1 16,7 2-18-1,4 0 35-15,7-4-27 0,8 3 4 16,3-2 7-16,3-4-17 16,2 1 3-16,-1-4-9 15,2 2 6-15,1-3 2 16,1 3-3-16,-1-4-5 16,-5 5 0-16,-7-3 11 15,-4 2-12-15,-8-2 1 16,-4 0 0-16,-8-1-2 15,-5-1 2-15,-7-1 0 16,-6-2-1-16,-4 0-6 0,0 0 2 16,-1-2-29-1,2 2-62-15,-4-3-17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5:27.763"/>
    </inkml:context>
    <inkml:brush xml:id="br0">
      <inkml:brushProperty name="width" value="0.05292" units="cm"/>
      <inkml:brushProperty name="height" value="0.05292" units="cm"/>
    </inkml:brush>
  </inkml:definitions>
  <inkml:trace contextRef="#ctx0" brushRef="#br0">20842 6747 230 0,'0'0'26'0,"0"0"14"15,0 0-3-15,0 0-17 0,0 0 46 16,0 0-58-16,0 0 32 16,0 0-35-16,0 0-2 15,0 0 4-15,0 0-4 16,0 0-6-16,2 0 0 15,5 0 3-15,6 2-5 16,10-1 5-16,8-1 0 16,9 0 14-16,4 0-6 15,6 0 8-15,1 0-14 16,-1 0 8-16,-1 0 0 16,-6 0-10-16,-2 0 0 15,-3 0 11-15,-4 0-9 16,-5 0-2-16,-6 0 0 0,-7 0 1 15,-6 0-17 1,-4 0 16-16,-4 0 0 0,0 0-12 16,0 0 8-16,-2 0-9 15,0 0-14-15,0 0-10 16,0 0 17-16,1 0-87 16,1 0 12-16</inkml:trace>
  <inkml:trace contextRef="#ctx0" brushRef="#br0" timeOffset="5658.226">17070 5557 364 0,'0'0'2'15,"0"0"3"-15,0 0 33 16,0 0-23-16,0 0-10 16,0 0 34-16,0 0-35 15,-48-37 11-15,45 34 5 16,0-1-20-16,0 2 34 15,0-1-29-15,-1-1-5 16,1 3 19-16,-4-1-15 16,2 0 6-16,-3 1-10 15,-1-1 9-15,-2 2-11 16,-1-1 2-16,-5 1 0 0,0 0-4 16,-4 0 8-16,1 0-4 15,-3 0 0-15,-2 5 1 16,0 1-13-16,0 1 12 15,-1 1 0-15,4 3-1 16,-4 2 8-16,0 1-3 16,-3 1-4-16,2 0 3 15,2-1-14-15,4 3 11 16,-3 0 0-16,0 3-3 16,1 3 9-16,-1 4-6 15,0 4 0-15,0 3 6 16,0 3-5-16,2 1-1 15,2 1 0-15,1-1 0 0,0 2 12 16,4 3-11 0,0 3-1-16,0 2 1 0,5 5 8 15,1 0-5-15,0 6-4 16,2-4 6-16,1 2-3 16,2-2 13-16,1-2-16 15,3 2 3-15,0-1 10 16,0-3-13-16,6-3 0 15,8-2-4-15,1-4 22 16,5-3-23-16,7 1 5 16,8 2 0-16,11 2 10 15,10-2-10-15,13-3 0 16,12-8-11-16,18-4 12 16,11-6-1-16,9-4 0 0,2-2-61 15,-4-5 26-15,-5-7-101 16,-12-3-70-16</inkml:trace>
  <inkml:trace contextRef="#ctx0" brushRef="#br0" timeOffset="6656.37">18922 5296 378 0,'0'0'4'0,"0"0"67"16,0 0-71-16,0 0 2 16,0 0 56-16,0 0-49 15,0 0 20-15,0-3-29 0,6 3 0 16,7 0-9-16,7 0 9 16,10 0 0-16,3 7-2 15,1 9 9-15,2 0-12 16,-2 7 5-16,0 5 0 15,1 3-3-15,1 8 3 16,-2 3 0-16,-1 1-11 16,-5 4 25-16,-5-3-25 15,-8 2 11-15,-2 3 0 16,-6 4 11-16,-1 0-11 16,2 1 0-16,-4-4 10 15,1-1 1-15,-1-3 2 16,-2 0-13-16,-1-3 4 15,-1 1 2-15,0-1-3 16,0-2-3-16,-3 0 0 0,-7-7 10 16,-5-2-9-1,-3 0-1-15,-8 2 6 0,-8 1-12 16,-6 3 12-16,-6 1-12 16,-5 1-4-16,-4 3-45 15,-2 1-2-15,1-3-8 16,3-8-107-16</inkml:trace>
  <inkml:trace contextRef="#ctx0" brushRef="#br0" timeOffset="7818.832">16011 14783 378 0,'0'0'32'0,"0"0"-32"16,-33 92-2-16,27-55-8 16,-4 3-3-16,1-1 13 15,1-1-7-15,-2-1 18 16,1 0-11-16,3-5 0 15,4-4 0-15,2-1-6 16,0-8-19-16,0-5-114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6:01.715"/>
    </inkml:context>
    <inkml:brush xml:id="br0">
      <inkml:brushProperty name="width" value="0.05292" units="cm"/>
      <inkml:brushProperty name="height" value="0.05292" units="cm"/>
    </inkml:brush>
  </inkml:definitions>
  <inkml:trace contextRef="#ctx0" brushRef="#br0">16063 8260 345 0,'0'0'68'16,"0"0"-38"-16,0 0 8 16,0 0-20-16,0 0 8 15,0 0 25-15,0 0-11 16,0-37-21-16,0 33 33 15,0 1-31-15,0 3 9 16,0 0 0-16,0 0-19 16,0 0 21-16,0 0-21 15,0 0-4-15,0 0 29 16,0 0-23-16,0 0 6 16,0 0 3-16,0 0-19 15,0 0 26-15,0 0-18 0,0 0-1 16,0 0 0-16,0 0-10 15,0 0 0-15,0 0-7 16,0 0 11-16,0 0-8 16,0 0 4-16,0 0 0 15,0 0 5-15,0 0-5 16,0 0-2-16,0 0-6 16,0 0 2-16,0 3 4 15,0 4 2-15,0 2 0 16,-2 2-2-16,2 0 2 15,-1-1 0-15,1 3 0 16,0-3 3-16,0 0-4 0,-3 1 1 16,3 1 0-16,0 3 1 15,0 2 2-15,0 0-5 16,0 1 2-16,0 2 0 16,-1 0-1-16,-2 3 1 15,-2 1 0-15,0-2-1 16,1 2 9-16,0 0-8 15,-3 0 0-15,-1 1 4 16,0 1-15-16,-1-1 20 16,2 2-9-16,3 1 2 15,-2 2-2-15,0 3 5 16,-1 3-5-16,-1-2 8 16,0 5-10-16,-1-2 2 15,0 4 0-15,-4 0-2 16,0 2 5-16,-1 0 8 15,-2 4-11-15,4 1 5 0,0 6-5 16,1-1 0-16,-1-1 0 16,3 1 10-16,0-1-8 15,-2-1-2-15,0 4 0 16,-2 3 6-16,-1 1-6 16,0 3 0-16,-2-3 0 15,-2 1 8-15,5 0-4 16,-2 2-5-16,3 0 1 15,3 2 0-15,-2 3 4 16,1 2-4-16,0 6 0 16,-3 4-3-16,1 2 6 0,-5 1 0 15,2-1-3-15,-1-1 0 16,2-1 0-16,0 2 0 16,0-5 0-16,-2 2 3 15,1-3 3-15,0 3-2 16,0 0-4-16,0 3 0 15,2 6 6-15,-1 0-6 16,-1 2 0-16,2-3 1 16,0-1 0-16,2 1 2 15,-1 4-3-15,3 1 0 16,-1-4 6-16,-2-1-6 16,1-7 0-16,2-1 7 15,2 0-1-15,-2 1-7 0,5 7 1 16,-4 3 0-16,3 7 10 15,-2-2-10-15,-1-2-1 16,1-2 1-16,1-7 6 16,2-4-6-16,0-1-5 15,3-3 5-15,1 4 3 16,0 1-3-16,0-4 0 16,0-2 2-16,0-4 2 15,0-4-3-15,0-3-1 16,0-3 0-16,0-4 17 15,0-3-17-15,0-1 0 16,1-2 1-16,6 0 2 0,-3-6 2 16,1-5-5-16,-1-3 0 15,2-5-3-15,1-6 3 16,-4-4 0-16,2-4 0 16,-1-5 7-16,0-5-8 15,-3-2 1-15,0-4-12 16,-1 0 9-16,0-1-24 15,0 0-23-15,2 0-41 16,-2-1-47-16,0-21-81 16,0-12-229-16</inkml:trace>
  <inkml:trace contextRef="#ctx0" brushRef="#br0" timeOffset="644.538">14472 13428 627 0,'0'0'52'0,"0"0"-47"16,0 0-4-16,0 0-2 16,0 0-9-16,0 0 10 15,59 41 29-15,-33-13 14 16,4 7-12-16,4 6 11 15,2 9-19-15,4 7 24 16,-3 9-36-16,3 4 13 16,-1 2 16-16,0 0-30 15,0-6 3-15,-2-8 7 16,-1 0-18-16,2-5 14 16,-5-3-6-16,0-5-7 15,-2-5 15-15,-1-4-18 0,0-5 1 16,-3-3 3-16,-3-9 2 15,-2-4-4-15,-4-4-2 16,-4-3 6-16,2-3-11 16,1-5 5-16,0 0 0 15,6 0 12-15,-4-11-5 16,7-13 1-16,0-7-8 16,4-7 3-16,-3-3 26 15,-1-6-29-15,0 1 0 16,-5 1-1-16,1 1 0 15,-1 6-5-15,-3 4-28 16,0 1-16-16,-6 3 25 0,-5 1-66 16,-5-5-53-16,-2-2 2 15,-7-6-133-15</inkml:trace>
  <inkml:trace contextRef="#ctx0" brushRef="#br0" timeOffset="2365.77">12579 7752 424 0,'0'0'16'15,"0"0"30"-15,0 0-32 16,0 0 18-16,0 0-25 15,0 0-7-15,0 0 38 16,0-7-28-16,0 7-1 16,0 0-9-16,0 1 7 15,0 10-27-15,0 4 20 16,7 10-1-16,9 7 0 0,4 4 2 16,1 5 31-16,0 0-28 15,-6 1-1-15,1-3 21 16,-2-6-24-16,-1-10 1 15,-1-9 15-15,-2-5-12 16,-1-6-4-16,-3-3 0 16,-1 0 16-16,1 0-10 15,4-6-4-15,10-11 2 16,9-13 35-16,9-7-23 16,8-6 16-16,-1 2-32 15,-2 2 0-15,-1 6 3 16,-8 2-3-16,-4 5 0 0,-5 4 0 15,-6 3 12 1,-2 5-11-16,-4 4-1 0,-4 3 0 16,-1 1-4-16,-4 5 4 15,2 1-6-15,-3 0-6 16,0 0-15-16,-1 0 24 16,1 0-24-16,0 0-21 15,3 0 26-15,7 0-40 16,2 0 31-16,7 4 7 15,0 2-6-15,0 1-52 16,1 0-18-16,-5-1-62 16</inkml:trace>
  <inkml:trace contextRef="#ctx0" brushRef="#br0" timeOffset="3970.233">12923 9435 285 0,'0'0'71'15,"0"0"3"-15,0 0-68 16,0 0 1-16,0 0 31 16,0 0-33-16,0 0 10 15,0-4-15-15,0 4 2 16,0 0-6-16,0 0 4 15,0 0 0-15,0 0 46 16,0 0-45-16,0 0 28 16,0 0-29-16,0 0 15 15,0 0-2-15,0 0-12 16,0 0-1-16,0 0 3 0,3 0 4 16,6 12-7-16,0 6 0 15,3 5 16-15,3 5-7 16,2 4 0-16,-4 5-9 15,3-1 18-15,-1 1-9 16,-3-1 12-16,1-2-21 16,-2-3 0-16,-2-3 21 15,3-3-15-15,-2-3-6 16,-1-5 2-16,2-5 5 16,-4-3 2-16,-2-3-9 15,-4-5 0-15,2-1-5 16,-3 0 11-16,2 0-6 0,1 0 27 15,1 0-1 1,9-11 25-16,4-12-50 0,7-7-1 16,3-2 17-16,-4-1-17 15,1 3-7-15,-4 5 1 16,-1 2 12-16,-1 6-7 16,-3 0 1-16,0 2 0 15,-3 0 8-15,1 1-8 16,1 0-10-16,-1-1 9 15,-1 3-15-15,0 2 3 16,-1 2 8-16,-1 2 5 16,-4-1-22-16,-3 4 22 15,-2 3-17-15,1 0 17 0,-2 0-30 16,0 0 24 0,0 0-13-16,0 0-7 0,0 0 20 15,0 0-55-15,1 0 24 16,2 0-18-16,2 0-27 15,0 0-14-15</inkml:trace>
  <inkml:trace contextRef="#ctx0" brushRef="#br0" timeOffset="6156.618">12043 11160 519 0,'0'0'3'15,"0"0"14"-15,0 0 2 16,0 0 8-16,0 0-3 16,0 0-1-16,0 0-2 15,0-9-18-15,0 9 30 16,0 0-32-16,0 0 3 16,0 0-5-16,0 0 1 0,0 0-1 15,6 5-7-15,5 12 8 16,-1 6 0-16,5 3 0 15,-2 4 0-15,0 0 12 16,1 1-11-16,0-6 26 16,1-2-27-16,-3-3 3 15,0-4-4-15,1-2 1 16,-2-3 0-16,-1-5 4 16,-4-3-2-16,-3-3 0 15,-3 0-2-15,3 0 4 16,3 0 80-16,9-17-55 15,8-7-19-15,7-8 1 16,1-5-9-16,1 2 5 16,-2-1-7-16,-2 4 0 0,2 3 1 15,1 0-1-15,-4 5 0 16,-1 6-1-16,-6 5 10 16,-7 6-9-16,-5 2 0 15,-5 5-39-15,-1 0 21 16,-2 0-31-16,0 0 11 15,0 0 23-15,0 0-10 16,0 0 16-16,7 0-31 16,5 0 10-16,6 0 27 15,6 0-75-15,3 0-34 16,-5 0-90-16</inkml:trace>
  <inkml:trace contextRef="#ctx0" brushRef="#br0" timeOffset="8921.754">12206 12749 226 0,'0'0'0'0,"0"0"-7"15,0 0-1-15,0 0 4 16,0 0 4-16,0 0 0 16,-3-83-6-16,8 68 19 15,-3 1-28-15,1 0 23 16,-3 1-8-16,2 4 30 15,-1 1 4-15,1 5-30 16,-2 1 4-16,0 1 5 0,3 1-26 16,0-1-4-1,0 1-43-15,3 0 59 0,1-3-15 16,-2 1 7-16,2-3 7 16,-1 2 2-16,0-3 1 15,3 1 0-15,-4 0-1 16,2 2 0-16,-4 0 2 15,-1 2 17-15,-2 1-19 16,0 0 3-16,0 0 74 16,0 0-1-16,0-2-23 15,0 1 31-15,0-1-76 16,0 0 16-16,0 2 6 16,0 0-26-16,0 0 4 0,0 0-8 15,0 0-1 1,1 0-3-16,7 5 4 0,6 11-5 15,2 7 5-15,3 3 0 16,1 6 24-16,1 3-17 16,0 3 4-16,0-1 7 15,0 2 7-15,-1-3-10 16,-1-4-15-16,-3-5 6 16,1-6-3-16,-4-9-3 15,-3-4 0-15,-4-7 0 16,2-1 4-16,1 0 5 15,9-6 6-15,6-11 24 16,4-11-9-16,2-2-30 16,0-2 0-16,0-2-4 0,0-2 13 15,-3 0-9-15,-1-2 0 16,-1 6 0-16,1 2 2 16,-1 2-2-16,-1 3 0 15,-3 4 0-15,-4 6-13 16,-2 4 11-16,-4 3-5 15,-3 2-23-15,-2 3 18 16,4 2-29-16,-1-2 12 16,2 1 19-16,5 2-36 15,-2-2 7-15,4 0-12 16,3-1-19-16,-1-2 17 16,2-2-129-16</inkml:trace>
  <inkml:trace contextRef="#ctx0" brushRef="#br0" timeOffset="10554.003">12081 13926 125 0,'0'0'0'16,"0"0"-20"-16,0 0 20 15,0 0 8-15,0 0 16 16,0 0 94-16,34-21-87 16,-34 18 91-16,0 3-75 15,0 0-7-15,0 0 14 16,0 0-29-16,0 0-3 15,0 0-18-15,0 0 10 16,0 0 1-16,0 0-3 16,0 0-18-16,0 10 6 0,0 7 0 15,0 9 10-15,7 6-6 16,5 4 2-16,2 0 14 16,-1 1-17-16,4-1-3 15,1 2 19-15,-1 1-19 16,3-2 25-16,-2-3-20 15,-5-6-5-15,0-8 5 16,-3-6-5-16,-4-6 0 16,-1-4-3-16,0-3 8 15,-1 1-5-15,1-2 0 16,4 0 0-16,6-5 20 16,4-12-9-16,4-8 10 15,6-10 11-15,3-2-28 0,4-4-2 16,-1 1-2-1,-1 0 0-15,2-3-10 0,-1-1 18 16,2-4-10-16,-1 0 2 16,-1 6-14-16,0 4 5 15,-1 6-39-15,-1 8 3 16,0 2 29-16,1 3-55 16,0 3-32-16,-1 2-35 15</inkml:trace>
  <inkml:trace contextRef="#ctx0" brushRef="#br0" timeOffset="12040.877">13147 15241 428 0,'0'0'38'16,"0"0"-23"-16,0 0 4 0,0 0 6 15,0 0 10-15,0 0-18 16,-18-15 19-16,18 15-14 16,0 0-14-16,0 0 6 15,0 0-13-15,0 0 19 16,0 0-19-16,0 0 10 16,0 0-14-16,0 7 18 15,0 8-15-15,0 6 25 16,9 4-19-16,4 3 10 15,1 1-8-15,2 3 2 0,1 2 28 16,1 0-35 0,-2-1 2-16,2-1 1 0,-3-5 2 15,0-1 9-15,-3-4-17 16,1-1 0-16,-1-3 9 16,0-2-7-16,-3-3-2 15,-2-4 0-15,-2-4 1 16,-3-4-1-16,1-1 0 15,-3 0 3-15,1 0 1 16,-1 0 11-16,0 0-4 16,4 0-2-16,2-11-2 15,2-6 4-15,2-3-11 16,4-2 5-16,-2 0-6 16,1-1 1-16,-3 3 0 15,3 0-7-15,0 1 13 0,0-1-9 16,4 1 3-16,-4 2-15 15,3 5 7-15,-2 0-31 16,-1 3 5-16,-2 3 6 16,1 1-34-16,3 2 13 15,1 0-14-15,3 3-31 16,1-2 16-16,-2 1-154 16</inkml:trace>
  <inkml:trace contextRef="#ctx0" brushRef="#br0" timeOffset="15863.463">5400 15371 579 0,'0'0'21'16,"0"0"65"-16,0 0-78 16,0 0 9-16,0 0-10 0,0-80 17 15,18 65-3-15,5 1-17 16,0 3 1-16,4 5-5 15,-2 5 1-15,-1 1 1 16,3 1-2-16,-5 16 0 16,-1 7 2-16,-3 9 0 15,-6 5-3-15,-7 5 1 16,-5 1 0-16,0-1 14 16,-8-4-2-16,-6-6-10 15,1-6 13-15,1-6 2 16,-1-5-13-16,7-6-4 15,1-3-26-15,5-7-21 16,0 0-41-16,0-20-110 0</inkml:trace>
  <inkml:trace contextRef="#ctx0" brushRef="#br0" timeOffset="16127.299">5691 15288 560 0,'0'0'129'16,"0"0"-97"-16,0 0-21 15,0 0 13-15,0 0 1 16,0 0 4-16,-27 34-23 16,16-5 2-16,0 3-2 15,8 4 6-15,-2-4-8 16,5 0-4-16,0-4-4 0,11-3-3 15,9-5 7-15,7-5-44 16,6-7-28-16,4-8-25 16,-2 0-105-16</inkml:trace>
  <inkml:trace contextRef="#ctx0" brushRef="#br0" timeOffset="16458.757">5896 15524 453 0,'0'0'86'0,"0"0"-63"15,0 0-23-15,0 0 10 16,0 0-5-16,0 0 4 15,3 33-2-15,8-14 20 16,-2 3 24-16,0 3-41 16,-3 0 23-16,-3 3-25 15,-3 0 25-15,0-3-31 0,0 0 14 16,-3-4-20 0,-8-2 8-16,-2-3 7 15,2-3-11-15,-2-6-103 0,0-7 4 16,2-3-279-16</inkml:trace>
  <inkml:trace contextRef="#ctx0" brushRef="#br0" timeOffset="17312.107">5808 15177 535 0,'0'0'10'16,"0"0"66"-16,0 0-40 15,0 0-36-15,0 0 0 16,0 0 46-16,-31-31-41 15,27 18 11-15,2-3-16 0,-2-1 1 16,1-4 50 0,1-4-44-16,2-1-6 0,0-2 6 15,0 4-3-15,5 3 1 16,7 5-5-16,-5 7 5 16,0 4-16-16,2 3 10 15,0 2 1-15,2 0 0 16,0 16-6-16,2 4 5 15,-4 4 1-15,-2 1 0 16,-1-5-5-16,-3-4 5 16,-1-3 0-16,-2-4 12 15,0-5-5-15,3-1-3 16,-2-3-4-16,1 0 0 0,1 0 0 16,1-10 0-1,3-8-4-15,1 0-3 0,-2 2 0 16,-3 10 2-16,0 5 5 15,-3 1-4-15,5 0-13 16,0 8 7-16,4 8 10 16,5 1-3-16,2-1 6 15,1 1 10-15,-2-2-13 16,4-1 1-16,-1-3-21 16,1 0-61-16,-1-7-51 15,-3-2-187-15</inkml:trace>
  <inkml:trace contextRef="#ctx0" brushRef="#br0" timeOffset="18436.834">4332 15583 483 0,'0'0'6'15,"0"0"-6"-15,0 0 10 16,0 0 6-16,0 0 52 0,0 0-31 16,0 0 8-16,91-49-32 15,-61 26-4-15,-5-1 5 16,2 1-13-16,-5 0 11 16,-7 2-12-16,-2 3 0 15,-7 3 4-15,-4-1 8 16,-2 4-12-16,0 3 2 15,0 1 3-15,-12 3 2 16,-1 2-7-16,-2 3 5 16,0 0-10-16,-1 7 5 15,-3 11-5-15,0 6 5 16,1 6 2-16,2 4-1 0,4 2-1 16,6-3 0-16,6-1-9 15,0-4 9-15,0-5-1 16,13-2-5-16,1-4 12 15,7-2 1-15,-3-2 6 16,1-2-9-16,2-4 17 16,1-2-18-16,1 0-2 15,-1-3 9-15,0 1-9 16,2 0-2-16,-1 0-65 16,1-3-46-16,2 0-12 15,-8 0-260-15</inkml:trace>
  <inkml:trace contextRef="#ctx0" brushRef="#br0" timeOffset="18586.142">4818 15698 500 0,'0'0'0'16,"0"0"-19"-16,0 0-192 15</inkml:trace>
  <inkml:trace contextRef="#ctx0" brushRef="#br0" timeOffset="19150.035">4518 14977 470 0,'0'0'65'0,"0"0"-6"16,0 0-51-16,0 0-4 15,20-77 39-15,-10 63-12 16,5 0-24-16,-1 4 6 16,2 2-13-16,-3 6 0 15,2 2 0-15,-1 0-8 16,-1 12-5-16,-1 11 9 0,-1 6 4 16,-4 2 3-1,-4 5 0-15,-3-1-3 0,0-2 0 16,0-4 0-16,0-3 5 15,-3-7-1-15,-3-6 10 16,2-3-14-16,2-7-18 16,2-1-1-16,0-2-35 15,0 0-40-15,0-18 3 16</inkml:trace>
  <inkml:trace contextRef="#ctx0" brushRef="#br0" timeOffset="20059.282">4782 14800 467 0,'0'0'114'0,"0"0"-58"16,0 0-16-16,0 0 19 16,0 0-6-16,0 0-29 15,-10 0 5-15,10 0-16 16,-3 0-16-16,0 11 3 16,-1 5-2-16,-4 9-4 15,5 3 6-15,1 1 0 16,2 1-4-16,0-3 4 15,0-3 0-15,2-5 0 0,6-3 6 16,6-7-22 0,-2-3 17-16,6-6-1 0,2 0 0 15,5 0-42-15,5-3 38 16,0 0-67-16,1 3-2 16,-6 0-48-16,-9 7-95 15</inkml:trace>
  <inkml:trace contextRef="#ctx0" brushRef="#br0" timeOffset="21744.852">4500 15151 435 0,'0'0'139'15,"0"0"-128"-15,0 0 10 16,0 0 38-16,0 0-14 15,0 0-34-15,0 0 36 16,-11 0 10-16,11-5-37 16,-2-1 6-16,1-5-20 15,1-3-6-15,0-3 1 16,0-2 4-16,0-3 0 0,0-3-5 16,1-3 0-16,9 1 0 15,1 3 0-15,1 4 0 16,3 3-11-16,-3 3 11 15,-2 4 0-15,-3 5-8 16,1 2 18-16,3 3-21 16,2 0 8-16,-1 0-3 15,6 7 3-15,-3 7-5 16,-2 6 8-16,-1 2 0 16,-3 4 0-16,0-1 0 15,-8-3 0-15,1-5 0 16,-2-3 2-16,0-3-2 15,0-3 6-15,0-5-6 16,0-1 0-16,0-2-1 0,0 0 14 16,0 0-11-16,0-7-2 15,0-13-4-15,0-6 3 16,0-1-10-16,0 1 11 16,0 0-6-16,1 6 1 15,2 6-16-15,0 6 21 16,-1 6-1-16,0 2-9 15,5 0 10-15,0 0-22 16,7 9 13-16,-1 6 9 16,-1 4 0-16,3-2-1 15,-3-1 10-15,-2-1-9 0,2-4 0 16,0-3-8 0,0-2 4-16,1-6 4 0,4 0 0 15,4 0 5-15,7-4-2 16,5-7-3-16,1 2-6 15,-1 4-60-15,-6 5-19 16,0 0-42-16,-10 15-34 16</inkml:trace>
  <inkml:trace contextRef="#ctx0" brushRef="#br0" timeOffset="22382.166">5167 15658 506 0,'0'0'111'0,"0"0"-71"0,0 0-13 15,0 0 35-15,0 0-47 16,0 0-8-16,-3-6-7 16,3 17 8-16,0 10-5 15,0 7 7-15,0 5 5 16,0-1 16-16,-7-1-22 15,-1 1 1-15,1-3-10 16,-1-1-2-16,-2 0-37 16,-1-6-72-16,-12-6-175 15</inkml:trace>
  <inkml:trace contextRef="#ctx0" brushRef="#br0" timeOffset="38124.964">10710 7129 450 0,'0'0'16'0,"0"0"33"15,0 0-18-15,0 0-22 16,0 0 6-16,0 0 39 0,0 0-46 16,0-40 9-16,0 37 9 15,0 2-26 1,0 0 22-16,0-1-22 0,0 2 3 15,0 0 36-15,0 0-36 16,0 0-1-16,0 0 10 16,0 0-10-16,0 0 5 15,0 0-7-15,0 0 0 16,0 0-12-16,0 0 12 16,0 11 0-16,0 11-5 15,0 15 11-15,-5 3-5 16,-1 6-1-16,2 2 0 15,-2-1-3-15,-1-2 3 0,2-3 0 16,2-5 4 0,0-4 0-16,3-3 16 0,-3-5-20 15,3-5 0 1,0-3-3-16,0-6 3 0,0-5 0 16,0-2 0-16,0-1 7 15,0-3-3-15,0 0-4 16,0 0 0-16,0 0-11 15,0 1 5-15,0-1-33 16,0 0-26-16,0 0-68 16,0 0-145-16</inkml:trace>
  <inkml:trace contextRef="#ctx0" brushRef="#br0" timeOffset="38500.289">10542 7553 446 0,'0'0'10'0,"0"0"-3"16,0 0 8-16,0 0 9 16,0 0-5-16,0 0 0 15,-1-5-19-15,1 16 0 16,0 12-8-16,3 6 11 15,4 3-3-15,3-4 30 16,1 0-23-16,0-9 11 0,0-2-18 16,0-7 6-16,1-1 19 15,5-5 9-15,-1-2-34 16,5-2 33-16,4 0-11 16,4-8 1-16,-1-9-17 15,2 0 1-15,-6 1 1 16,-2 0-7-16,-3 4-1 15,-3 3 0-15,-2 1-43 16,-2 3-13-16,0 4-107 16,-6 1-45-16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6:52.786"/>
    </inkml:context>
    <inkml:brush xml:id="br0">
      <inkml:brushProperty name="width" value="0.05292" units="cm"/>
      <inkml:brushProperty name="height" value="0.05292" units="cm"/>
    </inkml:brush>
  </inkml:definitions>
  <inkml:trace contextRef="#ctx0" brushRef="#br0">15953 2119 203 0,'0'0'40'16,"0"0"-40"-16,0 0 0 16,0 0 13-16,0 0 1 15,0 0 2-15,0 0-3 16,0 0-8-16,0-20 66 16,0 17-70-16,0 2 2 15,0 0 21-15,0 1 3 16,0 0-2-16,0-2-25 15,0 2 3-15,0 0 7 16,0 0-10-16,0 0 0 16,0 0-1-16,0 0 4 15,0 0 3-15,0 0-6 16,0 0 0-16,0 0-2 0,0 0 2 16,0 0-19-16,0 0 16 15,0 0-19-15,0 7 16 16,0 3 4-16,0 2 4 15,0 2-7-15,0 3 5 16,0-2 0-16,0 0-6 16,0-1 15-16,0-2-11 15,0-1 2-15,0 0 0 16,3-2 2-16,1-1-2 16,1 1 0-16,0-1-13 15,0-3 27-15,1-1-14 16,-1-3 0-16,1-1 0 15,2 0 10-15,5 0-4 0,12-10-6 16,3-7 22-16,5-3-20 16,0 1 1-16,-4-1-3 15,-2 2 6-15,-3 3-6 16,-1-2 0-16,5 5-31 16,3-2 13-16,4 3-18 15,1 2-69-15,-4-2-26 16</inkml:trace>
  <inkml:trace contextRef="#ctx0" brushRef="#br0" timeOffset="4959.95">2624 3705 339 0,'0'0'30'16,"0"0"-12"-16,0 0 5 0,0 0-4 15,0 0 14-15,0 0 24 16,0-73-38-16,0 65 24 16,-3-2-30-16,3 5-8 15,-2 1 39-15,2 4-16 16,0 0-13-16,0 0-15 16,-1 0 0-16,1 0 4 15,-2 0-4-15,2 7-21 16,0 10 16-16,0 9 5 15,0 6 0-15,2 5 0 16,1-1 0-16,3 1-1 16,-3 1 1-16,0-1 0 0,2 0 2 15,0 2 5 1,-2 0-2-16,2-5-5 0,-1-3 10 16,-1-2-11-16,2-7 1 15,-4-5 0-15,1-5 9 16,-2-3-9-16,0-4 1 15,0-2-5-15,0-3 18 16,1 0-26-16,-1 0 12 16,2 0-29-16,-2 0 9 15,0 0-7-15,-14-3-22 16,-17-9-205-16</inkml:trace>
  <inkml:trace contextRef="#ctx0" brushRef="#br0" timeOffset="5327.911">2354 4003 319 0,'0'0'59'16,"0"0"-53"-16,0 0-5 16,0 0-1-16,0 0 0 15,-6 99 18-15,6-67-1 16,0 2 10-16,9-2-12 15,4-3-11-15,-1-6 38 16,2-7-42-16,2-2 0 16,-1-5 12-16,3-4 2 15,3-5 10-15,0 0-20 0,12 0 1 16,8-14 48-16,4-10-53 16,0-2 0-16,1-2 8 15,-6-2-8-15,-4 2 0 16,-8 2-1-16,-6 2 3 15,-4 6-3-15,-3 2 1 16,-4 4-19-16,-2 1 2 16,-4 4-35-16,5 5-5 15,-3 0-37-15,1-5-127 16</inkml:trace>
  <inkml:trace contextRef="#ctx0" brushRef="#br0" timeOffset="15791.043">4467 3738 35 0,'0'0'248'0,"0"0"-192"16,0 0-6-16,0 0-10 15,0 0-7-15,0 0-23 16,0 0-10-16,0-30 29 15,-1 23 21-15,-1-1-49 16,0 2 46-16,-1-1-35 16,3 3-12-16,-2-2 21 15,1 3-9-15,-1 2 15 16,2 1-5-16,-1 0-20 16,1 0 11-16,-2 0-13 15,2 0 7-15,-1 0-14 16,1 0 15-16,0 0-27 0,0 0 19 15,0 0 0-15,0 0-2 16,-2 14 2-16,1 6 0 16,-1 5-5-16,1 6 15 15,-1 4-6-15,2 1-4 16,0 4 2-16,0 5 34 16,0 1-20-16,-1-1-14 15,-2-6 13-15,1-3-12 16,2-8 8-16,0-4-11 15,0-4 0-15,0-3 5 16,0-4-5-16,0-4 0 16,0-5-3-16,0-1 12 15,0-2-9-15,0-1 0 0,0 0 1 16,0 0-11-16,0 0 16 16,0 0-10-16,0 0 4 15,0 0-12-15,0 0 6 16,0 0-29-16,0-8-21 15,0-4-49-15,-12-2-27 16,-4 4-96-16</inkml:trace>
  <inkml:trace contextRef="#ctx0" brushRef="#br0" timeOffset="16210.239">4267 4088 205 0,'0'0'129'0,"0"0"-26"15,0 0-94-15,0 0 91 16,0 0-33-16,0 0-42 16,-4-13 4-16,4 13-29 15,0 0 0-15,0 0-1 16,0 3-14-16,0 15 15 16,4 7 0-16,6 4-2 15,0 1 2-15,-1-1 6 16,2-3 5-16,0-1-3 15,0-3-4-15,-3-2-4 16,6-3 0-16,-3-3 0 16,-4-2 0-16,2-5 0 0,-6-4 12 15,3-2-16 1,0-1 13-16,3 0-9 0,7-3 52 16,4-14-31-16,6-6-2 15,-1-2-14-15,-3-3 5 16,-1 0-9-16,-5 0-1 15,-1 4-6-15,-6 4-6 16,-1 9 10-16,-5 2 2 16,-2 6-37-16,3 3-10 15,1 0-14-15,0 0-102 16,0 0-7-16</inkml:trace>
  <inkml:trace contextRef="#ctx0" brushRef="#br0" timeOffset="18325.052">4330 5917 214 0,'0'0'117'16,"0"0"-92"-16,0 0 20 15,0 0-19-15,0 0-24 16,0 0 14-16,-6-9-12 0,6 9 2 16,0 0 63-1,0 0-69-15,0 0 34 0,0 0-26 16,0 0 9-16,0 0-12 16,0 0 8-16,0 0-7 15,0 0 3-15,0 0-9 16,0 0 1-16,0 0-4 15,0 0 3-15,6 3-1 16,11 6 1-16,2-4 0 16,5 1-11-16,3-1 32 15,1 1-21-15,2-2 16 16,6 1-7-16,1 0 16 16,6 0-25-16,-1 1 0 15,3 2 22-15,-4-2-22 0,-1 1 1 16,1 2-3-16,-4 1 8 15,-5 0-16-15,1-3 10 16,-5-3 0-16,-6-3 0 16,-4-1 0-16,-3 0 0 15,-4 0 28-15,1 0-23 16,-1-3 21-16,0-1 1 16,-5 2-19-16,0-1 6 15,-3-2-14-15,0 2 0 16,-1 1 0-16,2-1 16 15,-3 3-16-15,2-4 0 16,3-1-10-16,1-2-11 16,1-1-40-16,3 1-6 0,-8-3-48 15,-3 1-181-15</inkml:trace>
  <inkml:trace contextRef="#ctx0" brushRef="#br0" timeOffset="23873.017">17398 883 407 0,'0'0'30'0,"0"0"16"16,0 0-16-16,0 0 20 15,0 0-34-15,0 0 36 16,0 0-3-16,-10-28-13 16,8 25-4-16,1 3-1 15,-1 0-5-15,2 0-26 0,0 0-4 16,-1 0-3-16,1 0-11 15,0 15-12-15,0 12 18 16,0 5 12-16,0 11 2 16,3-2-2-16,4 3 0 15,0 4 1-15,-1 1-1 16,1 6 0-16,-3 6 12 16,1 8-12-16,-2 7 12 15,-3 4-11-15,0 1 2 16,0 5 19-16,0 1-22 15,0 2 0-15,2 1 22 16,0-5-20-16,2 1 11 16,1-1-10-16,1-6-2 15,-2 4-1-15,1-3 9 0,1 2-9 16,-5-3 6-16,1-3 1 16,-2-3-5-16,0 2-2 15,0 0 0-15,0 0 4 16,0-2-4-16,0 0 0 15,0-2-3-15,0 0 13 16,0-7-10-16,0-4 0 16,0-5 1-16,0-4-6 15,1-2 5-15,2-6 0 16,0-2 2-16,2-12 0 16,-2-1-2-16,-1-4 0 15,2-4 0-15,-1 2-6 0,1 1 6 16,-4-2 0-16,4 0 3 15,1-2 3-15,-2-3-11 16,2 1 5-16,-1-3 0 16,-1-4 0-16,-1-3 0 15,0-5 0-15,-2-1 0 16,0-1 4-16,0 0-3 16,2 0-1-16,-2 0 0 15,4 0-1-15,4 0 1 16,7 0 0-16,10-5-2 15,12-6 7-15,8 2-8 16,9-1 3-16,7-1 0 16,5-2 0-16,5 2 0 15,13-4 0-15,5 1-10 16,8 1 18-16,2 1-8 0,3 0 0 16,0 3 0-16,2 1 2 15,-3-1-1-15,4 1-1 16,6 2 11-16,3 0-2 15,6-2-9-15,-3 3 0 16,-3-2 0-16,-8 0-3 16,-9-1 10-16,-9-1-7 15,-16 2 4-15,-10-1-1 16,-11 1 19-16,-13 0-22 16,-4 0 1-16,-8 1 25 0,-6 0-25 15,-5 1 0 1,-4 2 24-16,-6 1-16 0,-1 2 5 15,-2-1-14-15,-2 1 0 16,2-2-3-16,-2 1 3 16,0 1 0-16,0 0 2 15,1 0-2-15,2 0-2 16,3 0-37-16,-2 0-38 16,1 0 24-16,2 0-63 15,-2 0-50-15,-2-10-48 16</inkml:trace>
  <inkml:trace contextRef="#ctx0" brushRef="#br0" timeOffset="26941.158">17553 3948 229 0,'0'0'142'0,"0"0"-71"16,0 0-52-16,0 0-10 15,0 0 48-15,0 0-26 16,0 2-26-16,0-2 21 16,0 0-25-16,0 0-1 15,0 0 0-15,0 0 3 16,0 0 5-16,0 0-1 16,0 0-5-16,0 0 32 15,2 0-18-15,-2 0 14 16,0 0-14-16,0 0-14 15,1 0 26-15,-1 0-27 16,0 0 3-16,2 0 5 16,-1 0-5-16,-1 0-3 15,2 0-1-15,-2 0 3 16,1-4 3-16,1-3-6 0,-1 1 0 16,1-2-3-16,-1 0 20 15,0 0-22-15,1 1 5 16,-2-3 0-16,3 0 3 15,-1-3-3-15,1 2 0 16,1-1-3-16,-1-3 8 16,0 1-5-16,1 2 0 15,0-2 2-15,2-1-7 16,1-1 5-16,-1 1 0 16,-3 0-3-16,3-2 10 15,-3 4 0-15,1-6-7 16,3 2-6-16,-2-2 6 0,3-1 0 15,-4 0 4 1,2 2-4-16,2-1 0 0,-1-1 0 16,0 2-6-16,1 0 6 15,0-1-1-15,2-1 1 16,-1 3 0-16,0-2 0 16,3 2 7-16,-2-2-7 15,5-1 0-15,-5 0 2 16,3-3-2-16,-1 1 0 15,2-2 0-15,1 3 14 0,-1-1-6 16,2 3-7 0,-2-1-2-16,3-2 9 15,0 2-2-15,2-3-6 0,5-1 7 16,1-1-7-16,3-4 1 16,4 0 5-16,-1 0-6 15,-1 0 4-15,1 0 10 16,-1 3-14-16,-2-1 0 15,0 0 10-15,-2 2 0 16,1-2-10-16,-1 2 0 16,2 0 3-16,0-1 8 15,0 1-11-15,2-2 4 16,2 1-12-16,-3-1 15 16,3 1-7-16,-2-2 0 15,-1-1 6-15,1 0-2 0,-1-2-4 16,-1 0 2-1,1 1 3-15,1 2-5 0,3-2 0 16,3 3-2-16,2 0 12 16,2 1-17-16,3 1 7 15,-6 0 0-15,-2 3 8 16,-4 0-8-16,-1 2 0 16,-2 2 0-16,2 0 2 15,-2 0-6-15,4-1 4 16,2-1 0-16,1 1 1 15,0 0 2-15,-1 2-2 16,-2 0-1-16,-4 0 0 16,-1 2 5-16,-3 3-5 15,3-2 2-15,0-1-10 16,-2 1 16-16,-1-2 4 0,1 3-12 16,-2-2 0-16,-1-2-3 15,5 3 3-15,1-6 0 16,2 1 1-16,3-5-1 15,-1 3 0-15,0 1-2 16,-4 0 9-16,-4 5-19 16,-6 1 12-16,-2 2 0 15,-4 4 10-15,-1 2-10 16,-4-2 0-16,2 0-5 16,-1 0 13-16,0 1-10 15,3-3 2-15,0 1 0 16,2-4 5-16,-1 4 1 0,-2 3-4 15,-2-1-2-15,-5 3 0 16,-3 3 3-16,3-1 0 16,-3 2 0-16,0 0-6 15,0 0 6-15,0 0-2 16,0 0-1-16,0 0 11 16,0 0-15-16,0 0 4 15,0 0-7-15,0 0 2 16,0 0 10-16,0 0-6 15,0 0 1-15,0 0-12 16,0 0 6-16,0 0-62 0,0 0-80 16,0 12-22-1,0 5 46-15</inkml:trace>
  <inkml:trace contextRef="#ctx0" brushRef="#br0" timeOffset="31120.198">17573 3909 175 0,'0'0'10'0,"0"0"34"16,0 0-17-16,0 0-19 15,0 0 27-15,0 0 5 0,0 0-33 16,-8-6 5-16,8 6-8 15,0 0 11-15,0 0-4 16,0 0-7-16,0-1 6 16,0 1-10-16,0 0 0 15,0-2 18-15,0 2-15 16,0 0 20-16,0 0 0 16,0 0-14-16,0-1 53 15,0-1-57-15,0 1 10 16,0-3 5-16,0 1-18 15,0 1 34-15,0 0-32 16,0 0 8-16,0-1-12 16,0 3 10-16,0-2-10 0,0-1 0 15,0 3 1-15,0 0 4 16,0 0 3-16,0 0-2 16,0 0 15-16,0 0-21 15,0-2 5-15,0-1-8 16,0-1 10-16,2 1 0 15,-2 3-7-15,1-3 10 16,2-1 3-16,0 0-13 16,1 0 3-16,-1-1-9 15,2 0 12-15,-2 1-8 16,3 0 2-16,-2-2 0 16,1 3 7-16,-1-1-7 0,-1 3-3 15,-3 1-4-15,0 0 14 16,0 0-9-16,2-2 2 15,1-1 0-15,0 0 7 16,3 0-7-16,-3-2-2 16,1 3 0-16,1 0-3 15,-2 0 5-15,1-1 0 16,-2 0 0-16,1 3-3 16,0-4 13-16,-3 4-10 15,1-1 0-15,1-1-5 16,-2 1 4-16,1 0 0 15,1 1 2-15,-2-2-2 16,1 1 9-16,1-1-8 16,-1-1 0-16,2-1-7 15,2 1 6-15,-1-1 1 0,0 0 0 16,-1 2-2-16,2-3 2 16,-2 2 0-16,2 0-1 15,0-1 5-15,0-1-4 16,1 1 0-16,0-2 0 15,-3 0 3-15,3 4-3 16,-3-1 0-16,-1 0-3 16,0 3 14-16,0-2-11 15,-1 2 0-15,1-3 1 16,1 2-2-16,3-2 1 0,0-2 0 16,4 0-6-1,-2-1 14-15,2 1-7 0,-2-1-1 16,0 2 0-16,-2 0 5 15,0 1-5-15,0 0 0 16,3-2-9-16,-3 5 18 16,2-3-9-16,-2 0 0 15,2 0 0-15,0-1 0 16,-2 0 0-16,2 1 0 16,-1 3-9-16,0-3 20 15,1-1-11-15,-3 2 0 16,0 0 10-16,0-1-18 15,5 0 14-15,-4 1-6 16,2 1 0-16,-2 0-3 16,1-1-1-16,-3-1 4 0,4 3 0 15,-2-4-3 1,-1 4 13-16,3-3-10 0,-2 2 0 16,-1-1-5-16,-2 2 3 15,0-1 2-15,0-1 0 16,-2 2 12-16,3 0-12 15,1 0-3-15,0-1 1 16,4 1-5-16,2-3 7 16,0-1 0-16,1 1 14 15,3 0-15-15,-5 1 5 16,1 0-4-16,-2-1 0 16,1 3 10-16,-2-2-13 15,0 2 3-15,-4-2 0 16,0 2-5-16,-3-1 5 0,4-1 0 15,3 1-4-15,3 0 13 16,0-1-9-16,3 1 0 16,0-2 3-16,0 3-3 15,0-1 0-15,3-1 0 16,-1 0-4-16,2 0 13 16,-4-1-8-16,3-1-1 15,-2 4 0-15,0-3-8 16,-2 0 8-16,2 0 0 15,-4 3-6-15,-2-3 11 0,-4 3-5 16,2 0 0 0,-4 0 9-16,1 0-10 15,-1 0 1-15,3 0 0 0,-1-3-8 16,1 2 16-16,4 1-9 16,1-3 1-16,2 1 0 15,1-1 2-15,-1 1-2 16,2-1-6-16,-3 3 0 15,1-3 12-15,-2 3-10 16,-2-1 4-16,1 1 0 16,-2 0 7-16,-1 0-7 15,2 0 0-15,-3 0-6 16,0 0 10-16,0 0-4 16,1 0 0-16,2 0 1 15,-1 0-1-15,-1 0 0 0,-1 0 2 16,4 0-12-1,-1 0 13-15,2 0-3 0,1 0 0 16,1 0 9-16,0 0-18 16,-2 0 9-16,0 0 0 15,-3 0-7-15,-2 0 15 16,2 0-8-16,-3 0 0 16,5 0 3-16,-3 0-6 15,2-1 3-15,2-1 0 16,2-1 2-16,-1 2 6 15,1 1-6-15,1-1-2 16,1-2 0-16,1 1 10 0,-1 0-10 16,-3-1 0-16,0 3-6 15,0-3 19-15,-2 2-10 16,4-1-3-16,-2 1 0 16,2 0-1-16,-3-1 9 15,0 0-8-15,2 2 0 16,-4 0 1-16,2-2-3 15,-1 2 2-15,-4 0 0 16,1 0 10-16,-2-1-10 16,1 1-8-16,4 0-3 15,-1 0 22-15,-1 0-10 16,3 0-1-16,-2 0 0 16,1 0-4-16,-2 0 4 0,-1 0 0 15,0 0-8 1,-1 0 17-16,0 0-10 0,1 0 1 15,1 0 0-15,-2 0 0 16,3 0 0-16,-1 0 0 16,1 0 8-16,2 0-8 15,1 1 0-15,-1 2-5 16,-1 0 20-16,1-2-18 16,-2 2 3-16,1-2 0 15,4 0-9-15,-5 2 7 16,3 1 2-16,-3-2 0 15,-2 1 14-15,4-1-16 0,-2 3 2 16,-1-3 0-16,1 4-8 16,-1-3 15-16,0 1-7 15,-1 3 0-15,-1-4 3 16,5 5-6-16,-5-5 3 16,0 4-1-16,0-2-2 15,-1-1 6-15,1-1 0 16,-1 0-3-16,0 0 0 15,-1-1-1-15,-1 0 1 16,2-1 0-16,-1 1-2 16,3-1 5-16,-2 0-3 15,-1 2 0-15,1 1 7 16,-1-1-13-16,4 1 6 16,-2 1 0-16,-2-2-7 15,1-2 20-15,-1 3-14 0,-1-4 1 16,2 0 0-16,-1 3-7 15,0-1 7-15,1 0 0 16,0 0 0-16,-1-2 4 16,1 3 0-16,-2-3-4 15,1 3 0-15,-1-2 1 16,-1 2-1-16,0-3 0 16,1 1-9-16,-3-1 17 15,2 0-14-15,-1 2 6 16,1 1 0-16,-2-2-1 15,3-1 4-15,-2 0-3 16,1 0 0-16,-1 0 3 0,1 0-3 16,-2 0 0-16,3 0 6 15,1 0-27-15,-4 0 9 16,0 0-27-16,0 3-43 16,0 0-15-16,0-1-63 15,0 1-148-15</inkml:trace>
  <inkml:trace contextRef="#ctx0" brushRef="#br0" timeOffset="32753.56">6985 4819 279 0,'0'0'51'15,"0"0"-23"-15,0 0 21 16,0 0-40-16,-22-82-2 16,17 66 30-16,1 2-27 15,1 0 35-15,2 1-45 16,-2 1 3-16,3 4 39 0,0 3-36 15,0 4-5 1,0 1 8-16,0 0-2 0,0 0-5 16,0 5-2-16,0 14-9 15,14 6-1-15,0 6 12 16,1 4-2-16,0-4 43 16,-2-3-41-16,-3-6-2 15,1-2 0-15,-2-8 7 16,-2 0 12-16,-1-6-19 15,-1 3 0-15,0-2-5 16,-1 2-1-16,-3 2 6 16,1 0 0-16,-2 1-34 15,0 2 27-15,0-3-6 16,0-3-27-16,0 0 7 16,0-3-36-16,0-2 60 15,-7-3-23-15,-7 0-70 16,-1 0-39-16</inkml:trace>
  <inkml:trace contextRef="#ctx0" brushRef="#br0" timeOffset="33076.572">6915 4881 235 0,'0'0'19'0,"0"0"44"16,0 0 15-16,0 0-25 16,0 0-40-16,0 0-13 15,-22-6 0-15,22 27-3 16,0 6 5-16,1 1-2 15,8 4 21-15,3-2 0 16,0-1-11-16,3-4 38 0,-2-2-45 16,-1-4 13-16,-2-7-2 15,1 1-14-15,-2-6 18 16,1-3-15-16,4-3 20 16,1-1 9-16,3 0-26 15,6-17 65-15,6-8-71 16,4-6 0-16,2-2-9 15,-2 1 10-15,-3-1-2 16,-1 7-30-16,-1 0-24 16,-2 7 8-16,1 9-78 15,-5 5-15-15,-4 5-36 16</inkml:trace>
  <inkml:trace contextRef="#ctx0" brushRef="#br0" timeOffset="35532.848">10050 4338 313 0,'0'0'18'0,"0"0"36"16,0 0 4-16,0 0-54 16,0 0 12-16,0 0 68 15,-13-75-37-15,10 64-34 16,-1 0-3-16,1 3 17 15,-2 2 4-15,3 3-22 16,-2 3-4-16,3 0 24 16,1 0-28-16,-2 0 10 15,2 0-11-15,0 0-11 16,0 6-1-16,0 14 2 16,9 9 10-16,5 5-1 15,0 5 7-15,-2-2-8 0,2 3 2 16,-4-3 0-16,-1-2 10 15,0 0-8-15,0 1-2 16,0-2 25-16,-1 0-20 16,-2-3 0-16,1-6-5 15,-3-5 0-15,-1-7-2 16,0-8 2-16,-3-4 0 16,2-1-3-16,-1 0 3 15,1 0-15-15,-2 0-1 16,0-3-15-16,-6-8-38 15,-16-5-126-15,-7 6-82 16</inkml:trace>
  <inkml:trace contextRef="#ctx0" brushRef="#br0" timeOffset="35859.143">9885 4668 267 0,'0'0'143'16,"0"0"-95"-16,0 0-48 15,0 0 1-15,0 0-2 16,0 0 3-16,-3 20-1 16,9 5 19-16,7 3 8 15,2 3 16-15,6 2-30 16,-1-5-12-16,1-3 22 16,-1-5-7-16,-2-4-14 15,2-7 11-15,-1-3-9 16,1-6 42-16,0 0-44 0,4-1 9 15,6-21 20-15,4-6-18 16,7-9-10-16,2-4-4 16,-4-2-5-16,-1 5 5 15,-2 7 0-15,-4 8-42 16,-3 8 29-16,-6 8-71 16,-4 4-8-16,-7 3-44 15</inkml:trace>
  <inkml:trace contextRef="#ctx0" brushRef="#br0" timeOffset="51825.865">10067 3998 325 0,'0'0'62'0,"0"0"-36"16,0 0-16-16,0 0 4 15,0 0 52-15,0 0-56 16,0 0 16-16,0 0 2 16,-2-10-10-16,2 10 11 15,0-1-16-15,0 1-9 16,0-3 29-16,-1 3-27 16,-1 0-6-16,2 0 1 15,-2 0 6-15,1 0-14 16,0 0 7-16,-2 3-2 0,1 9-22 15,1 7 24-15,-1 8 0 16,-2 4 0-16,3 6 4 16,-1 1 2-16,2 2-6 15,-1 1 0-15,-2-1 5 16,1 1 7-16,-1-1-12 16,2-4 13-16,-2 2-10 15,3-4 3-15,0 1-6 16,0-5 0-16,0 1-7 15,0-2 10-15,0 1-3 16,0 0 9-16,0 4-7 16,0 2-2-16,0-1-2 0,0-4 2 15,0-6-3-15,0-5 3 16,0-3 0-16,0-6-1 16,0-3 12-16,0-6-11 15,0 0 0-15,0-2 3 16,0 0-3-16,3 0 0 15,-2 0 0-15,-1 0-1 16,0-7 2-16,0-9-2 16,0-7-85-16,-4-2-22 15,-6 3 9-15,-7 6-155 16</inkml:trace>
  <inkml:trace contextRef="#ctx0" brushRef="#br0" timeOffset="52391.452">9858 4693 432 0,'0'0'67'15,"0"0"-42"-15,0 0 13 16,0 0-6-16,0 0-20 15,0 0 28-15,0-8-26 16,0 8 0-16,0 0-14 0,0 0-14 16,2 6 5-16,4 11-10 15,4 12 19-15,1 0-1 16,1 4 5-16,1-1-4 16,-3-2 0-16,2 0 0 15,-1-2 6-15,-2-2-6 16,2-1 0-16,-3-4-3 15,0-7 7-15,-2-4-4 16,-1-5 0-16,-2-3 1 16,0-1-10-16,0-1 9 15,3 0 0-15,3 0 23 16,8-10-7-16,2-7-4 16,1-1-12-16,-2-1 10 15,-1-1-18-15,0 0 8 16,-4 0 0-16,0 2 12 0,0 1-8 15,-3 1-4-15,-6 4 0 16,-1 1 4-16,-1 5-18 16,-1 1 14-16,-1 4 0 15,0 1 1-15,0-2 7 16,0 1-9-16,3 0 1 16,0-2-21-16,0 1 11 15,3-3-40-15,5-1-42 16,-2 1 13-16,1-1-176 15</inkml:trace>
  <inkml:trace contextRef="#ctx0" brushRef="#br0" timeOffset="55318.866">13719 4023 401 0,'0'0'77'0,"0"0"-23"0,0 0-52 16,0 0 45-16,0 0-15 15,0 0-16-15,0 0 37 16,0 0-48-16,0 11-6 16,0-10 1-16,0 2-7 15,0 6 6-15,-2 6-11 16,-1 10 12-16,3 5 9 15,0 6-9-15,-3 4 0 16,0 2-9-16,1 5 21 16,-1 1-9-16,2-3 1 15,-2 1-3-15,1-6 10 16,1-4-8-16,1-5-3 0,0-4 0 16,0-5 0-16,0-6 0 15,0-3 0-15,0-6 3 16,0-3-3-16,0-3 0 15,0-1-2-15,0 0-12 16,0 0 19-16,0 0-15 16,0-5-7-16,0-9-80 15,0-6-201-15</inkml:trace>
  <inkml:trace contextRef="#ctx0" brushRef="#br0" timeOffset="55824.9">13490 4389 442 0,'0'0'31'16,"0"0"9"-16,0 0-17 15,0 0-12-15,0 0-6 16,0 0 25-16,-3-6-30 16,3 6 11-16,0 0-17 15,0 15 6-15,2 4 0 0,7 9-5 16,1 0 12 0,2 3 5-16,-2 0-12 0,4 1 0 15,-2 0 20-15,0-1-20 16,1 1 0-16,-1-1 0 15,1-4 20-15,-2-5-20 16,-2-3 0-16,1-11 2 16,-2-2-13-16,-1-6 11 15,2 0 0-15,3-1 31 16,2-18-14-16,4-6 13 16,4-6-30-16,-4 0 0 15,1 3 9-15,-1-2-9 16,-2 4 0-16,2 2 0 15,-3 5 0-15,-3 3-5 0,0 6-21 16,-6 4-24-16,-3 4 46 16,2 2-61-16,2 0-37 15,0 0-46-15</inkml:trace>
  <inkml:trace contextRef="#ctx0" brushRef="#br0" timeOffset="59828.583">11209 7106 465 0,'0'0'47'0,"0"0"-31"16,0 0-5-16,0 0-8 15,0 0 8-15,0 0 2 0,0 0-6 16,-50-42 33-16,48 40-24 16,2 2 3-16,0 0 5 15,0 0-19-15,0 0 3 16,0-1-8-16,0 1 2 15,0-2-1-15,0 0 4 16,0 2-5-16,0 0 0 16,0-4 2-16,0-2-9 15,9-1 7-15,3-2 0 16,3 1-10-16,4-1 10 16,4 1 0-16,2-3 9 15,4 0-2-15,4 1-14 0,2-3 4 16,1 2 3-1,-2 2 6-15,1 2-6 0,-4 0-4 16,0 1-8-16,0 1 19 16,1-2-11-16,-1 7 4 15,-1-3 0-15,-2 3-4 16,-1 0 4-16,0 0 0 16,0 0-3-16,-3 0 12 15,-2 0-9-15,1 0 0 16,0 1 0-16,0 4-4 15,-4 2 4-15,2-2 0 16,-3 0-1-16,1 2 6 16,-1-2-6-16,-3-1 1 15,1 1 0-15,-3 1-1 16,0-1 1-16,-1 1 0 0,-1 1 5 16,3-2-3-1,-3 0-2-15,-4-3-7 0,2-1 7 16,-5 1 11-16,-2-2-11 15,1 0-2-15,0 0 0 16,-1 0 4-16,-1 0-4 16,2 0-8-16,-2 0-60 15,-1 0 13-15,0-8-106 16</inkml:trace>
  <inkml:trace contextRef="#ctx0" brushRef="#br0" timeOffset="60337.96">11896 6767 355 0,'0'0'90'15,"0"0"-10"-15,0 0-71 16,0 0 2-16,0 0 3 16,0 0-12-16,-5-4 34 15,5 4-36-15,2 0 0 16,11 0 2-16,5 0 0 16,3 1 19-16,4 9-19 0,0-2 8 15,0 1 1-15,-2 5-11 16,1 3 0-16,-3 2-3 15,-2 5 11-15,-1 3-3 16,-6 1-5-16,-1 2 4 16,-2 2-4-16,-6-3 4 15,-2 0-4-15,-1 2-5 16,0 1 5-16,-1 1 9 16,-11-1-9-16,-3 0 0 15,0 1 7-15,-3-3-7 0,3-2 3 16,-1-6-6-1,4-4 11-15,-2-4-1 0,2-6-7 16,2-1 0-16,1-3 17 16,4-1-17-16,1 0-18 15,-1-2-4-15,-1-1-70 16,-2 0-98-16</inkml:trace>
  <inkml:trace contextRef="#ctx0" brushRef="#br0" timeOffset="66409.827">17314 6099 371 0,'0'0'61'0,"0"0"-26"0,0 0-35 16,0 0 0-16,0 0 35 16,0 0-35-16,0 0 47 15,29 11-4-15,-16-8-20 16,2 0 21-16,0-1-26 15,4 4 58-15,0 2-46 16,4 1-12-16,4 1-11 16,2 2-7-16,2-1 3 15,-1-2 4-15,-2-1-7 16,-1-8 2-16,0 0 0 16,-3 0 1-16,3 0-3 15,-5 0 0-15,3-8 3 16,-1-1-14-16,-4 0-29 15,-3-2-51-15,-5 2-13 0,-1-4-99 16</inkml:trace>
  <inkml:trace contextRef="#ctx0" brushRef="#br0" timeOffset="67805.85">14931 7308 435 0,'0'0'99'16,"0"0"-54"-16,0 0-37 15,0 0 11-15,0 0 57 16,0 0-43-16,0 0-30 16,3-6 47-16,1-4-37 0,1 0-7 15,1-1 1 1,3-3-4-16,1 0 28 0,4-2-31 16,3-4 0-16,3 1-10 15,8-1 23-15,4-2-24 16,9 2 11-16,-1-3 0 15,1 2-2-15,1 1 2 16,-5 3 0-16,0 3-2 16,-1-6 6-16,4 1-7 15,1 1 3-15,4-3 0 16,4 4 3-16,0 1-3 16,-1 0 0-16,-1 4-6 15,-2 3 11-15,-2 1-5 16,-4 3 0-16,-2 3 3 15,-2 2-7-15,-4 0 4 0,1 0 0 16,-4 0-1-16,3 0 3 16,-1 0-3-16,3 1 1 15,0 3 0-15,1-2 0 16,-6 5 0-16,-2-1 4 16,-3 1-10-16,1 4 8 15,0-1-4-15,-3 2 0 16,0 1 2-16,-2 2-8 15,-2-1 8-15,0 0 0 16,-1 1-1-16,-2-3 7 16,-3 0-6-16,0-4 0 15,-1-1 7-15,-6 0-15 0,1-4 8 16,-5 0 0 0,3-1 8-16,-2-2-7 0,-1 0-1 15,0 0 0-15,0 0 3 16,0 0 3-16,0 0-6 15,0 0-9-15,0 0 9 16,0-5-48-16,0-10-13 16,-9-7-147-16</inkml:trace>
  <inkml:trace contextRef="#ctx0" brushRef="#br0" timeOffset="68338.616">16105 6771 486 0,'0'0'65'0,"0"0"-48"16,0 0 5-16,0 0-11 15,0 0-6-15,0 0 33 16,-3-4-38-16,6 3 4 15,9 1-4-15,4 0 7 16,3 0-6-16,1 0-1 16,1 0 0-16,3 3 3 0,2 5 2 15,2 1-4 1,1 4 36-16,0 0-30 0,-1 0 16 16,-1 3-23-16,-3 1 2 15,-1 0 0-15,-6 3-2 16,-2 2 0-16,-6 2 5 15,-2 2 8-15,-1 1-9 16,-1 2-2-16,-5-2-1 16,0 0 31-16,0-4-32 15,0-1 2-15,0-1 24 16,-9-1-19-16,-3 2 20 16,-6 0-22-16,-6 3-5 0,-3-1 31 15,-3-2-31 1,2-1 0-16,4-5 0 15,3-3 7-15,8-5-5 0,2-2-2 16,1-6 7-16,1 0-17 16,1 0 10-16,0 0-36 15,2-10-48-15,0-3-71 16,0 0-146-16</inkml:trace>
  <inkml:trace contextRef="#ctx0" brushRef="#br0" timeOffset="72592.824">19500 7246 409 0,'0'0'45'0,"0"0"16"16,0 0-31-16,0 0-1 16,0 0 17-16,0 0-27 15,0 0 21-15,0 0-5 16,-9-26-12-16,9 21 21 15,0-3-27-15,0-1-17 16,4-2 0-16,7-2 12 16,5 2-13-16,-1-3 1 15,4 4 0-15,1-2 0 16,7 0 10-16,4 0-16 0,2-3 9 16,7 1-5-16,0-3 4 15,2 2-4-15,1 1 13 16,-1-1-18-16,3-1 7 15,-3 3 0-15,0 1-1 16,4-1-2-16,3 3 2 16,0 0 1-16,2 2 1 15,-5 2 7-15,-1 1-8 16,-5 2-9-16,-2 3 4 16,-2 0 8-16,-3 0-3 15,-1 0 0-15,0 0 0 16,-2 4-5-16,0 3 7 15,-2 1-2-15,-2 1 0 0,-2 2-6 16,-2-2 6 0,-3 3 0-16,-2-2 15 0,-4 3-20 15,-1-2 5-15,-2-2 0 16,0-1-8-16,-3-3 21 16,1-1-16-16,-3-1 3 15,3-1-4-15,-5 1 4 16,0-3 0-16,0 3 2 15,0-1-6-15,-1-2 9 16,-1 0-5-16,-1 0 0 16,0 0-15-16,0 0 12 15,0 0-52-15,0 0-1 16,2 0-12-16,-1-13-47 16</inkml:trace>
  <inkml:trace contextRef="#ctx0" brushRef="#br0" timeOffset="73057.458">20638 6713 450 0,'0'0'151'16,"0"0"-139"-16,0 0 33 15,0 0-16-15,0 0 16 16,0 0 9-16,-20-34-36 0,20 34 26 16,0 0-44-16,0 0-8 15,0 0 2-15,2 3 6 16,14 17-10-16,7 2 10 16,5 3 0-16,3 0 1 15,2 1-1-15,0-1 0 16,-3-1 5-16,-5 2 1 15,-4-1-6-15,-3 2 0 16,-4 2 4-16,-4-1-14 16,-1-1 10-16,-6-1 0 15,-3 1 3-15,0 1-1 16,-12 3 8-16,-7 0-10 16,-7-2 2-16,-7 0 8 0,-1-3-10 15,-5 1 0-15,-3-4-1 16,-4 0 7-16,0 1-4 15,-2-3-2-15,9-3-11 16,5-2-24-16,1-6-94 16,1-7-95-16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8:17.495"/>
    </inkml:context>
    <inkml:brush xml:id="br0">
      <inkml:brushProperty name="width" value="0.05292" units="cm"/>
      <inkml:brushProperty name="height" value="0.05292" units="cm"/>
    </inkml:brush>
  </inkml:definitions>
  <inkml:trace contextRef="#ctx0" brushRef="#br0">3744 16811 178 0,'0'0'13'0,"0"0"-11"16,0 0 40-16,0 0-19 0,0 0-13 16,0 0-8-16,0 0 21 15,0-6-10-15,0 6-4 16,0 0-4-16,0 0 8 15,0 0-13-15,0 0-6 16,0 0 5-16,0 0 2 16,0 0 10-16,0 0-11 15,-3 0 7-15,3 0 14 16,0 0-18-16,0 0-2 16,0 0-2-16,0 0 9 0,0 0-8 15,0 0 0-15,0 0-6 16,-3 0 6-16,-1 0 5 15,1 0-3-15,-3 3-4 16,1 2 4-16,0 0-4 16,1-1-3-16,0-2 5 15,0 1-3-15,1 2 11 16,3-5-8-16,-2 0 15 16,2 0 4-16,-3 0-7 15,3 0 12-15,-3 0-5 16,3 0-3-16,-3 0-16 15,-1 1 0-15,0 1-1 16,0 0 0-16,-2-1-5 16,-1 2 8-16,4-2-2 15,-3 2 5-15,-2 1-5 0,2-1 1 16,2-1-6-16,-2-1 9 16,3 1-4-16,0-2 23 15,1 0-21-15,1 0 18 16,1 0-11-16,-2 0-7 15,2 0 4-15,0 0-2 16,0 0 6-16,0 0-10 16,0 0-7-16,0 0 3 15,0 0 4-15,0 0 0 16,0 0-3-16,0 0 3 16,0 0-2-16,0 0 1 15,0 0-4-15,5 0 5 0,1 4 5 16,3-4-5-16,1 0 0 15,2 1-5-15,1 1 5 16,1-2 0-16,4 2 11 16,-2-2 3-16,5 0-14 15,-1 0 6-15,1 0 17 16,7 0-23-16,-1-2 12 16,1-7-2-16,2 1-9 15,-2-2 2-15,2-2 8 16,-5 2 0-16,-1-2-11 15,0 3 1-15,-3 0 11 16,-3 3-12-16,-2 4 4 16,-2-1-9-16,-1 3 5 0,-1 0 0 15,0 0-7-15,-2 0 10 16,-2 0-6-16,5 0-2 16,-4 0 5-16,2 0 8 15,-1 0-7-15,5 0 0 16,0-3 1-16,1-2 3 15,4 1-2-15,-2 0-3 16,3-1 0-16,-2 1-5 16,-2 3 7-16,5-2-2 15,-3-1 0-15,-1 1 0 16,0-2 0-16,-3 3 3 16,3 0-1-16,-3-3-1 15,-2 2-1-15,1-2 0 16,-5 5 4-16,1-4 2 0,0 1-6 15,2 1 0-15,-1-1 12 16,1-2-9-16,1 2 15 16,2-3-16-16,1-2 8 15,-2 1-7-15,5 0 6 16,-7 2-9-16,1 1 1 16,-5 3 9-16,0-1-10 15,-4 2 5-15,0 0-11 16,-1-2 6-16,-3 2 0 15,5 0-9-15,2 0 8 16,2 0 1-16,3 0 0 0,0 0-27 16,-2 0-15-1,4 0-38-15,-2 0-83 0,-3-3-125 16</inkml:trace>
  <inkml:trace contextRef="#ctx0" brushRef="#br0" timeOffset="3802.84">20949 16489 194 0,'0'0'5'16,"0"0"15"-16,0 0-6 16,0 0 8-16,0 0-14 15,0 0 3-15,0 0 13 16,0-8-5-16,0 8 32 16,0 0-37-16,2 0 18 15,-1-1-23-15,1 0 29 16,-1-2 50-16,1 0-84 15,-1 2 12-15,-1-1 2 16,0 1 4-16,0 1 4 16,0 0-8-16,0 0 11 15,0 0-12-15,0 0-5 0,0 0-1 16,2 0-11-16,-2 0 0 16,1 0 0-16,-1 0 10 15,1 0-8-15,-1 0-2 16,0 0-12-16,0 0 12 15,0 0 7-15,0 0-5 16,0 0-2-16,6 0 0 16,0 0-2-16,5 1-4 15,1 5 4-15,1 0 4 16,1 3-3-16,2-3 1 16,-1 1-10-16,5 0 10 0,1 0 0 15,6 0-1 1,0 0-6-16,1 1 3 0,0-1 4 15,2 0 0-15,-3 1-3 16,3 0-5-16,-4-5 0 16,-1 2-13-16,-2-2 17 15,1-3-1-15,1 0 0 16,3 0 4-16,4 0-1 16,1 0 2-16,-2 0 0 15,-1 0 0-15,-3 0 5 16,-2 0-4-16,-4 0-1 15,-1-2 0-15,-4 1-5 16,-4 1 6-16,-2 0-3 0,-1 0 2 16,-4 0-6-1,-1 0 0-15,-2 0 6 0,-2 0-8 16,0 0 7-16,0 0-29 16,0 0 10-16,0 0-11 15,0 3-19-15,0-1-60 16,0-2-220-16</inkml:trace>
  <inkml:trace contextRef="#ctx0" brushRef="#br0" timeOffset="7504.382">3307 16757 232 0,'0'0'54'0,"0"0"-32"16,0 0-12-16,0 0-7 15,0 0-3-15,0 0 0 16,0 0 17-16,-1 0-12 15,1 0 12-15,0 0 20 16,0 0-15-16,0 0-1 16,0 0-21-16,0 0 2 15,0 0-7-15,0 0 5 16,0 0 0-16,0 0 2 16,0 0 0-16,0 0 0 0,0 0 7 15,0 0-5 1,0 0 13-16,0 0-17 0,0 0-1 15,0 0-3-15,0 0 4 16,0 0-3-16,0 0 1 16,3 0 2-16,2 0-5 15,0 0 5-15,1 0 0 16,0 0-3-16,2 0 6 16,3-2-5-16,1-1 2 15,5-1 0-15,1-1 5 16,7-2-5-16,2-3 0 15,4 0 0-15,3-2 0 16,1-5 0-16,5 3-12 16,2-1 4-16,0 0 3 0,2 1-16 15,3 5-57-15,-3 1-1 16,-2 0-32 0</inkml:trace>
  <inkml:trace contextRef="#ctx0" brushRef="#br0" timeOffset="18154.364">6129 4675 344 0,'0'0'3'16,"0"0"45"-16,0 0-8 0,0 0 12 15,0 0 1-15,0 0 3 16,0 0-28-16,81-16 10 16,-61-1-25-16,0 0-4 15,1-1 11-15,0-3-18 16,-3-2 10-16,-3 1-3 16,0-1 3-16,-8 1 2 15,-4 1-14-15,-3 4 0 16,0 1 4-16,-3 3 0 15,-9 1 2-15,0 6 8 16,-3 0-11-16,2 1 1 16,-2 5-3-16,0 0 1 15,2 0 37-15,-4 5-36 0,1 12-6 16,1 4 0 0,0 6 3-16,6 3-13 0,4-4 13 15,2 1 0-15,3-4-1 16,0-3 1-16,0-3-2 15,11 0 0-15,1-5 4 16,4-5 5-16,3 1-6 16,3-6-1-16,3-2 41 15,6 0-41-15,4 0 21 16,-4-14-21-16,0-1 0 16,-4-2 0-16,-6-3-85 15,-9 0-111-15</inkml:trace>
  <inkml:trace contextRef="#ctx0" brushRef="#br0" timeOffset="18702.238">6360 4070 495 0,'0'0'37'0,"0"0"4"0,0 0-34 15,0 0-7 1,0 0 1-16,82-45 14 0,-62 43-14 15,1 2-1-15,-4 0-1 16,-1 2 0-16,-3 8 2 16,-4 7 14-16,-3 2 12 15,-6 2-19-15,0 1 32 16,0 2-29-16,-9-2 15 16,-6-2-7-16,3-3-9 15,3-4-8-15,2-6-4 16,5-3-5-16,2-4-8 15,0 0-72-15,0 0-28 16,12-12 7-16</inkml:trace>
  <inkml:trace contextRef="#ctx0" brushRef="#br0" timeOffset="18972.264">6624 3975 433 0,'0'0'135'16,"0"0"-106"-16,0 0-18 16,0 0 26-16,0 0-24 15,0 0 9-15,-53 57-8 16,51-39-12-16,2-1 23 16,0 0-14-16,0-3-11 15,7-3 4-15,8-3 2 0,2-1-1 16,5-4-5-16,5-3 2 15,3 0 5-15,0 0-7 16,-2-7-78-16,-7-4-69 16,-6-2-233-16</inkml:trace>
  <inkml:trace contextRef="#ctx0" brushRef="#br0" timeOffset="19565.536">5759 3938 437 0,'0'0'17'16,"0"0"-2"-16,0 0-3 15,0 0 29-15,0 0-15 16,93-13-20-16,-80 13 10 16,2 8-9-16,-7 5-4 15,-4 8 13-15,-4 1-9 0,0 3 20 16,-12-1 7-16,-3 0-23 16,2-8 0-16,4-6-11 15,4-2 4-15,5-5-17 16,0-3-42-16,5-1-94 15,10-19 97-15</inkml:trace>
  <inkml:trace contextRef="#ctx0" brushRef="#br0" timeOffset="19852.124">6031 3745 566 0,'0'0'70'0,"0"0"-11"16,0 0-55-16,0 0 24 16,0 0 43-16,0 0-52 15,-33 5-16-15,28 11-6 16,-2 3 7-16,5 1 14 16,2-1-18-16,0-2 0 15,0-3 5-15,0-2-5 16,6-1 0-16,5-2-1 15,2-1-4-15,2-1 1 16,0-3-43-16,5-4-36 16,-4 0-44-16,-4 0-289 15</inkml:trace>
  <inkml:trace contextRef="#ctx0" brushRef="#br0" timeOffset="20414.149">6017 3614 493 0,'0'0'92'0,"0"0"-67"15,0 0-3-15,0 0-15 16,0 0 56-16,0 0-56 16,-47-77-6-16,45 54 11 15,2 1-9-15,0 0-4 16,0-1 1-16,3 6 0 16,6 0-1-16,1 4 1 15,1 2 0-15,4 3-13 16,-2 2 12-16,-1 3 0 15,1 3 0-15,-3 0 1 16,4 0-19-16,-3 8 19 16,0 3 0-16,-1 1 1 0,-4 2 7 15,-2 0-8-15,-2 1 0 16,-1-2 2-16,0-2-5 16,-1-5 3-16,0-2 0 15,0-3-2-15,0-1 2 16,2 0 0-16,-2 0-4 15,5 0 16-15,5-5-17 16,3-4 5-16,5-2 0 16,-4 5 9-16,1 2-9 15,-3 3-7-15,5 1 5 16,6 0 4-16,8 0-14 16,6 8-16-16,2 3-7 15,-1 1-116-15,-7 1-160 0</inkml:trace>
  <inkml:trace contextRef="#ctx0" brushRef="#br0" timeOffset="23292.344">6583 5733 488 0,'0'0'13'0,"0"0"5"16,0 0-11-16,0 0-7 15,0 0 0-15,0 0 29 16,0 0-29-16,-2 0 0 15,4 0 1-15,6 0 9 16,3 0 5-16,3-1-8 16,5-1 4-16,3-1 12 15,5 0-11-15,3-4-9 0,3 2-3 16,1 0 9-16,-1-3-11 16,0 1 2-16,1 2-24 15,-1-3-49-15,-10 0-179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49:30.870"/>
    </inkml:context>
    <inkml:brush xml:id="br0">
      <inkml:brushProperty name="width" value="0.05292" units="cm"/>
      <inkml:brushProperty name="height" value="0.05292" units="cm"/>
    </inkml:brush>
  </inkml:definitions>
  <inkml:trace contextRef="#ctx0" brushRef="#br0">8107 6663 287 0,'0'0'20'0,"0"0"-16"16,0 0 41-16,0 0-3 16,0 0-12-16,0 0 8 0,-16-73-21 15,14 62 36-15,1 2-34 16,-5 3-12-16,6 2 17 15,0 2-10-15,0 2-10 16,0 0 9-16,0 0-13 16,0 0-4-16,0 0 4 15,0 0-5-15,0 0 1 16,0 0-3-16,7 0 7 16,16 0 0-16,7 0 4 15,5-4 2-15,2 1-6 16,1 1 0-16,0 0-8 15,1 1 8-15,2 1 0 16,5 0 0-16,5 0 2 16,5 0-2-16,5 0 0 15,8 0 0-15,4-1 7 0,6-2-7 16,0 2 0-16,-3 1-11 16,-6 0 11-16,-4 0 0 15,0 0 0-15,-4 0 3 16,-2 2-4-16,1 2 1 15,-1 0 0-15,-2 1-3 16,2-3 8-16,1-2-4 16,0 0-1-16,2 0 5 15,-4 0-13-15,-2-5 8 16,-4 1 0-16,-2 0-2 0,0 2 11 16,4 2-9-1,1 0 0-15,7 0-4 0,-1 0-1 16,-4 0 5-16,0 0 0 15,1 0-2-15,0 0 6 16,-3 0-4-16,-2 0 0 16,-1 0 0-16,0 0 1 15,-2 0-1-15,-2 0 0 16,-1 2-5-16,-2 0 10 16,2 0-5-16,-2 2 0 15,0-1 0-15,-2 0 0 16,2-2 0-16,-6 0 0 15,2 1 6-15,-1-1-3 16,0 0-6-16,3 1-6 16,3 1 9-16,6 0-1 15,2-1 1-15,-2 1 0 0,4-2-3 16,-1-1 11-16,5 0-8 16,6 0 0-16,4 0-2 15,-1 0 2-15,-5 0 0 16,-5 0 2-16,-2 2-4 15,-4-1 2-15,-2 2 0 16,-3-1 0-16,-1-1 7 16,-5-1-14-16,0 0 7 15,-5 0 0-15,-2 2-4 16,-2-2 4-16,3 0 0 16,2 0 1-16,0 0 11 15,-3 0-13-15,-1 0 1 16,0 2-6-16,-1 1 6 0,-5 1 0 15,-1 1-1-15,2-2-2 16,1 4 3-16,3-3 3 16,-1-1-3-16,0-3 6 15,2 3-12-15,3-3 6 16,2 0 0-16,5 2-4 16,-3-2 7-16,0 0-5 15,-2 2 2-15,-3 1 0 16,-1 0 0-16,-5-2 0 15,-2 0 0-15,-4 1 0 16,-3-2 4-16,-7 2-4 16,0-1 0-16,-4-1 0 15,-3 2 0-15,0 0 0 0,-1-2 0 16,-1 0-2-16,-1 0 4 16,-4 0-2-16,3 1 0 15,-1-1 0-15,2 0-2 16,0 0 2-16,-1 0 0 15,2 0-2-15,3 0 12 16,0 0-22-16,1 0 12 16,2 0-29-16,2 0-1 15,1 0-40-15,3 0-31 16,-2-6-88-16</inkml:trace>
  <inkml:trace contextRef="#ctx0" brushRef="#br0" timeOffset="-63437.923">15559 875 368 0,'0'0'30'0,"0"0"6"16,0 0-12-16,0 0 5 15,0 0-9-15,0 0 7 16,-6-20 13-16,6 18-7 16,-2 1-19-16,2 1 37 15,0 0-44-15,0 0-5 16,0 0 6-16,0 0-5 15,0 0-6-15,0 0-7 0,0 0 10 16,9 14-6 0,14 12 6-16,5 10 0 0,3 12-3 15,-1 8 6 1,-2 8-2-16,-8 7-1 0,-8 9 3 16,-6 6-2-16,-6 6-1 15,0-2 0-15,-6-2 21 16,-7-8-20-16,-6-5 2 15,0-3-3-15,-4-6 13 16,-4-3-4-16,1-5-8 16,-8-5-1-16,1-5 5 15,-1-6-4-15,-1-6 15 0,3-2-16 16,0-8 1 0,1-4-4-16,6-4 6 0,4-7-6 15,9-4-2 1,4-5-63-16,2-2-17 0,-6 0-79 15</inkml:trace>
  <inkml:trace contextRef="#ctx0" brushRef="#br0" timeOffset="-58144.18">13487 6646 75 0,'0'0'142'0,"0"0"-95"16,0 0-40-16,0 0-7 0,0 0 36 16,0 0 13-16,0 0 1 15,0-25-36-15,0 25 5 16,0 0 22-16,0 0-12 16,0 0-26-16,0 0 34 15,0 0-28-15,0 0-2 16,0 0 3-16,0 0-6 15,0 0 7-15,0 0-6 16,0 0 10-16,0 0-8 16,0 0-7-16,0 0 0 15,0 0-9-15,-2 0 15 16,2 0-6-16,0 0 0 0,0 0 11 16,0 0-25-1,0 0 23-15,0 0-9 0,0 0 0 16,0 0 2-16,0 0-9 15,0 0 2-15,0 0 5 16,0 0 8-16,0 0-8 16,0 0-9-16,0 0 4 15,0 0 5-15,0 0 0 16,8 0-3-16,6 0 11 16,6 0-8-16,6 0 2 15,4 0 5-15,4 0-7 16,2 0 14-16,1 0-25 15,7-2 11-15,6-2 0 16,7-2 14-16,7 1-14 16,6 0 0-16,3 1 14 0,3-3-14 15,3 1 2-15,6-1-2 16,0 2 5-16,-3 0-8 16,-6 3 3-16,-7-1 0 15,-4 3-10-15,-8-1 17 16,-3 1-7-16,-5 0 12 15,-7 0-1-15,-2 0 0 16,-8 0-8-16,-3 0 2 16,-5 0 11-16,-1 0-14 15,-7 0 22-15,-4 0-20 16,-6 0 0-16,0 0 19 16,-2 0-21-16,-4-1-1 0,0 1 3 15,0 0-3-15,0 0 12 16,0 0-13-16,0 0 5 15,0 0-21-15,0 0 16 16,0 0-41-16,2 0-23 16,4-2-71-16,3-5-125 15</inkml:trace>
  <inkml:trace contextRef="#ctx0" brushRef="#br0" timeOffset="-55165.144">20836 2411 305 0,'0'0'84'0,"0"0"-63"16,0 0-10-16,0 0 5 15,0 0-12-15,0 0 64 16,0 0-46-16,78-9-6 16,-60 7 30-16,5-1-43 15,1 0 19-15,-1 1-12 0,-1-1-7 16,2 3 17 0,0-2-20-16,-2 1-2 0,4-2 2 15,0 3 6-15,3 0-6 16,-2 0-2-16,-1 0-37 15,-6 0 2-15,-5 4-66 16,-6 5-82-16</inkml:trace>
  <inkml:trace contextRef="#ctx0" brushRef="#br0" timeOffset="-54805.873">20698 2842 271 0,'0'0'73'16,"0"0"-64"-16,0 0 39 15,0 0-7-15,0 0 9 16,91 0-7-16,-60 0-17 16,3 0 8-16,2 0-34 15,0 0 9-15,0 4-4 16,1-1-5-16,-4 0 0 0,4 1-2 16,-6-1 12-1,0 2-16-15,-2-1 6 0,-6-2-43 16,0 1 2-16,-5-2-62 15,-9-1-61-15</inkml:trace>
  <inkml:trace contextRef="#ctx0" brushRef="#br0" timeOffset="-54456.243">20781 3275 320 0,'0'0'179'15,"0"0"-131"-15,0 0-29 16,0 0-19-16,0 0 0 15,0 0 24-15,0 0-6 16,99-12-10-16,-71 7-8 16,5 1 0-16,4-1 18 15,6 2-18-15,9 3 0 0,2 0-11 16,0 0 4-16,-5 0 2 16,-9 0-48-16,-7 2-19 15,-8 5-32-15</inkml:trace>
  <inkml:trace contextRef="#ctx0" brushRef="#br0" timeOffset="-54115.345">20897 3855 309 0,'0'0'156'15,"0"0"-154"-15,0 0-2 16,94 0 9-16,-58 0-6 16,3 0-3-16,1 0 0 15,-1 0-6-15,-3 0 6 16,-2 0-50-16,-2-6-243 0</inkml:trace>
  <inkml:trace contextRef="#ctx0" brushRef="#br0" timeOffset="-46112.482">12767 8249 70 0,'0'0'232'0,"0"0"-227"15,0 0 46-15,0 0-19 16,0 0 7-16,0 0-15 16,83-9-7-16,-65 2 32 15,5 0-23-15,0 2 11 16,3-2-30-16,5-3 8 0,3 2 4 16,7-2-12-16,2 1-2 15,0 0 27-15,-1 4-32 16,-2-1 5-16,-3 3-7 15,-2 0 4-15,-4 1-1 16,-3-1-1-16,-2 0 0 16,-6 0 14-16,-4 2-14 15,-3-2-3-15,-6 2 1 16,-2 1 4-16,-2-2 1 16,-3 2 3-16,0 0-6 15,0 0 3-15,0 0-3 16,0 0-8-16,0 0 5 15,0 0 6-15,0 0 5 0,0 0-8 16,0 0-23-16,0 0 21 16,0 0-25-16,0 0-7 15,1 0-17-15,4 0-17 16,4 0-10-16,-3-1-105 16</inkml:trace>
  <inkml:trace contextRef="#ctx0" brushRef="#br0" timeOffset="-29701.547">19711 9070 363 0,'0'0'70'15,"0"0"-70"-15,0 0 8 0,0 0 16 16,0 0 7-16,0 0 18 16,0 0-13-16,0 0-23 15,-44-24-11-15,39 21 19 16,2 2-1-16,-1-2 6 15,1 0-24-15,1-1-2 16,1 1 16-16,1 2-15 16,0-1 7-16,0 2-8 15,0 0 5-15,0 0-4 16,0 0-1-16,0 0 0 16,0 0-10-16,0 0 10 0,0 0 0 15,6 0-1 1,12 0 10-16,6 0-8 0,9 0 1 15,2 0-2-15,2 0 15 16,4 0-13-16,2 0 1 16,2 0-3-16,3 0 14 15,4 0-14-15,8 0 0 16,4 0 0-16,4 0 5 16,2 6-5-16,-3 2 0 15,-4 3 0-15,0-2 3 16,-7 1-6-16,-5-1-4 15,-6-3 7-15,-5-1-3 16,-6-2 14-16,-4-2-11 16,-6-1 0-16,-4 0 1 15,-4 2-6-15,-4-2 6 0,-3 0-1 16,-2 0 14 0,-5 0-14-16,1 0 0 0,-3 0 0 15,0 1 4-15,1-1-8 16,-1 2-5-16,2-2 9 15,1 2-13-15,0-1 10 16,1 1-1-16,-1 1-4 16,0-3-19-16,0 2 15 15,-2-1 2-15,1 0-14 16,-2 1 0-16,1-1-2 16,0 0-10-16,1-1-23 15,0 2 21-15,1-2-2 0,0 0-109 16</inkml:trace>
  <inkml:trace contextRef="#ctx0" brushRef="#br0" timeOffset="-27190.289">8498 10218 333 0,'0'0'62'0,"0"0"-56"16,0 0 19-16,0 0-21 16,0 0 3-16,0 0 6 15,-27-23-10-15,24 21 0 0,3 2 30 16,0 0-27-16,0 0 14 16,0 0-20-16,0 0 3 15,0 0-23-15,0 0 16 16,0 0 4-16,0 0 0 15,6 0 7-15,4 0-16 16,8 5 9-16,2 2 0 16,2-2-6-16,8 0 8 15,7-2-2-15,6-2 0 16,7-1 6-16,9 0 0 16,4 0-6-16,0 0 0 15,1 0 9-15,-2-6-9 0,2-2 0 16,2-1-8-1,-2 1 22-15,0 2-14 0,-4 0 0 16,-3 1 0-16,-4 0-6 16,-3 1 6-16,-3 2 0 15,-3-1-1-15,-1-2 12 16,-4 2-11-16,-5 0 1 16,0-1 25-16,-4 1-4 15,-6-1-22-15,0 4 0 16,-8-3-5-16,1 3 19 15,-2 0-15-15,-2-2 1 16,-1 2 0-16,2-1 12 16,-1-1-12-16,3 1 0 0,-2-2-2 15,-2 2 8 1,1 1-8-16,-6-2 2 0,3 0 0 16,0 2-17-16,-1 0 10 15,4 0-46-15,1-3 8 16,2-3-65-16,0-5-172 15</inkml:trace>
  <inkml:trace contextRef="#ctx0" brushRef="#br0" timeOffset="10403.643">11221 8009 266 0,'0'0'123'0,"0"0"-103"16,0 0-7-16,0 0 6 15,0 0 7-15,0 0-14 16,0 0-12-16,-1-13 0 16,1 12 17-16,0 0-15 0,0 1-2 15,0 0 4 1,0 0 12-16,0 0 0 0,0 0-16 15,0 0 0-15,0 0-6 16,0 0 2-16,0-2 4 16,0 2-5-16,0 0 10 15,0 0-10-15,0 0 5 16,0 0 0-16,0 0-8 16,0 0 8-16,3 0 0 15,9 0-2-15,1 2 6 16,6 0-3-16,8 2 12 15,8-1-8-15,10 2-1 0,8-1-4 16,10-1 0 0,4-3 2-16,7 5 2 0,7-5 0 15,10 0-8-15,7 0 8 16,5 0 6 0,4 0-10-16,3 0-1 0,-2 0-2 15,-1 2 5-15,0-2-2 16,-7 0 0-16,-3 0 9 15,-5 0-10-15,-8-2 1 16,-9-9 0-16,-4 1 5 16,-8 0-5-16,-8 2-5 15,-7 1-1-15,-5 0 12 16,-7 0 12-16,-5 3-13 16,-7 0-4-16,-8 1 20 15,-1 1-11-15,-7 0 5 0,-4 2-11 16,-2 0 1-1,-2 0 10-15,0 0-15 0,0 0-15 16,0 0 15-16,0 0 9 16,0 0-6-16,0 0-3 15,0 0-16-15,0 0 3 16,3 0-64-16,1 0 37 16,2 9-30-16,-3-6-143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6:31.807"/>
    </inkml:context>
    <inkml:brush xml:id="br0">
      <inkml:brushProperty name="width" value="0.05292" units="cm"/>
      <inkml:brushProperty name="height" value="0.05292" units="cm"/>
    </inkml:brush>
  </inkml:definitions>
  <inkml:trace contextRef="#ctx0" brushRef="#br0">17832 7550 440 0,'0'0'22'16,"0"0"-2"-16,0 0-7 0,0 0 6 16,0 0 30-16,0 0 2 15,0 0-31-15,0 0 1 16,0-19-17-16,0 19 7 15,0 0 4-15,2 0-8 16,-2 0 17-16,0 0-18 16,0 0-1-16,0 0 26 15,0 0-31-15,0 0 0 16,0 0 11-16,0 0-11 16,1 0-5-16,1 0-2 15,4 5 12-15,2 12-10 16,4 6 5-16,1 3 0 15,3 1-4-15,-1 1 4 16,0 1 3-16,-2-2 6 16,0-2-6-16,-1 1-2 0,3-2-1 15,-3-1 0 1,-1 2-1-16,0-5 5 0,0-4-4 16,-3-3 0-16,0-4 4 15,0-4-11-15,-4-2 10 16,-1-3-3-16,0 0 4 15,1 0 1-15,4 0 15 16,7-7 17-16,12-14-6 16,12-10 3-16,9-8-32 15,5 0 11-15,0-1-1 16,2 3-12-16,-5 1 6 16,-4 4-13-16,-1 4 17 0,-4 3-10 15,-7 7 0-15,-6 2 0 16,-5 4-11-1,-6 3 23-15,-5 3-12 0,-5 1 0 16,-3 1-7-16,-1 2 7 16,-1 2 0-16,-2 0-3 15,0 0 3-15,0 0 0 16,0 0-15-16,0 0-14 16,0 0-10-16,1 0-10 15,2 0-9-15,1 0-13 16,2 0 11-16,0 0-51 15,-1 0-104-15</inkml:trace>
  <inkml:trace contextRef="#ctx0" brushRef="#br0" timeOffset="27059.801">20864 8516 428 0,'0'0'39'0,"0"0"-4"15,0 0 4-15,0 0-19 16,0 0-8-16,0 0 44 15,0 0-40-15,0 0 3 0,0-12 20 16,0 12-34-16,0 0 24 16,0 0-26-16,0 0-1 15,0 0-2-15,0 0-4 16,0 0-1-16,3 12 3 16,4 6 2-16,3 5-5 15,2 4 5-15,0 1 0 16,1-1 7-16,-2-2-4 15,1-1-3-15,1-1-7 16,-1-1 7-16,1-2 0 16,-1-3 2-16,-1-2 7 15,-1-6-11-15,-3-1 2 16,0-3 0-16,3-5 1 16,6 0 2-16,11-13 17 15,8-10-20-15,5-7 3 0,2 0 7 16,-4-3-10-16,3 1-2 15,-3 1-6-15,-3 6 16 16,-2 2-4-16,-3 1 0 16,2 1 7-16,4 3-11 15,-5 1 0-15,-1 5-16 16,-3 2 13-16,-3 2 6 16,-3 2 6-16,-1 2-9 15,0 2-25-15,-3 0 23 16,-4 2-10-16,0 0-26 15,-5 0 25-15,1 0-22 16,-3 0 5-16,-2 8-5 0,2 0-26 16,1 1 29-16,-1 0-28 15,2-1-67-15,0-5-45 16</inkml:trace>
  <inkml:trace contextRef="#ctx0" brushRef="#br0" timeOffset="44121.026">11329 11153 263 0,'0'0'0'0,"0"0"26"15,0 0 19-15,0 0-23 0,0 0 9 16,0 0 8-16,0 0-39 15,0 0 32-15,-4 0-27 16,4 0 0-16,0 0 3 16,0 0-1-16,0 0-7 15,0 0 0-15,0 0 5 16,8 3-5-16,17 0 0 16,8 1 10-16,8-3 18 15,6-1-28-15,1 0 3 16,1 0-1-16,-2 0 13 15,-1-1-9-15,-1-5-6 16,-2 0 0-16,-7-2 13 0,-7 2-13 16,-5 3 0-1,-10 0-5-15,-8-1 11 0,3 3-6 16,-8 0 0-16,-1 1-8 16,1 0 2-16,3 0-48 15,2 0 10-15,-2 7 11 16,-1 4-109-16,-3-1 4 15</inkml:trace>
  <inkml:trace contextRef="#ctx0" brushRef="#br0" timeOffset="55804.754">8911 15970 248 0,'0'0'3'0,"0"0"-6"16,0 0 5-16,0 0-2 16,0 0 5-16,0 0-5 15,0 0 0-15,-34-21 5 16,34 17 3-16,0 1 6 16,0 1-14-16,0 0 0 15,0 0-28-15,0 0 28 16,4 2-6-16,0 0-3 0,0 0 9 15,-3 0-7-15,1 0 17 16,-2 0-10-16,1 0 0 16,-1 0 0-16,3 0 8 15,-2 3-8-15,4 0 0 16,1-1 31-16,6 3-10 16,7-2-17-16,5-2 55 15,7-1-28-15,8 0-3 16,6 0-22-16,7-7 5 15,4-1 13-15,2 0-24 0,-2 0 0 16,-2 5 0 0,-8-1 2-16,-3 2-16 0,-5 2 21 15,-9 0-7-15,-5 0 5 16,-7 0-5-16,-6 0-13 16,-5 0 13-16,-4 0 0 15,-2 0 10-15,0 0-10 16,0 0 0-16,0 0 11 15,0 0-8-15,0 0-3 16,0 0 0-16,0 0-1 16,0 0-1-16,0 0-41 15,0 0-99-15,0 0-66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7:47.867"/>
    </inkml:context>
    <inkml:brush xml:id="br0">
      <inkml:brushProperty name="width" value="0.05292" units="cm"/>
      <inkml:brushProperty name="height" value="0.05292" units="cm"/>
    </inkml:brush>
  </inkml:definitions>
  <inkml:trace contextRef="#ctx0" brushRef="#br0">14524 9626 252 0,'0'0'34'0,"0"0"-20"16,0 0-12-16,0 0-2 15,0 0 0-15,0 0 12 16,0 0-6-16,0 0 7 15,13-7 23-15,-11 7-29 16,-2-1 15-16,1 1-3 16,2-1-8-16,-2-1 14 15,2 1-25-15,-1-1 2 16,-2 2 10-16,2-2 13 0,-2 2-2 16,0 0-23-16,0 0 0 15,0 0 12-15,0 0-12 16,1 0 0-16,-1 0-2 15,2 0 6-15,-1 0-4 16,1 0 0-16,4 0 0 16,0 0-3-16,1 0 3 15,0 5 0-15,1 4-2 16,0 1 0-16,0 2 2 16,-2 7-1-16,2 1 7 15,-4 6-6-15,1 1 0 16,-1 2 0-16,-1 0 7 15,0-1 1-15,-1 0-1 0,2-2-7 16,-1-4 4-16,2 0 5 16,1-5-9-16,1-5 0 15,0 2-4-15,1-4 11 16,-3-3-7-16,-1-2 0 16,0-2 8-16,-1 1-6 15,-1-4 2-15,2 0-4 16,2 0 28-16,3 0-13 15,6 0 9-15,2-11-24 16,2 0 11-16,-1-1-9 16,2-1-2-16,3-2 0 15,-1 2-3-15,-2-1 10 0,1-1-7 16,-2 0 0-16,-1-1 0 16,0 1 1-16,0-1-1 15,-3 1 0-15,-2-2-6 16,4 3 18-16,-5 1-18 15,-1 4 6-15,1-2 0 16,-1 5-1-16,-2-2 1 16,0 2 0-16,-2 3-6 15,2-2 11-15,0 0-11 16,-1 3 1-16,-4 0 5 16,2 1-3-16,-3 0 3 15,0 1 0-15,0 0-5 16,-3 0 10-16,0 0-5 0,0 0 0 15,0 0 1 1,0 0 0-16,0 0 4 0,0 0-5 16,0 0 0-16,0 0-4 15,0 0 4-15,0 0 0 16,0 0 6-16,0 0 3 16,0 0-9-16,0 0 0 15,0 0-10-15,0 0 26 16,0 0-17-16,0 0 1 15,0 0-7-15,0 0-14 16,0 0 14-16,0 0-28 16,0 0 11-16,0 0-31 0,0 0-18 15,0 0-38-15,-9-1-192 16</inkml:trace>
  <inkml:trace contextRef="#ctx0" brushRef="#br0" timeOffset="2168.55">9424 10822 339 0,'0'0'26'0,"0"0"7"15,0 0-11-15,0 0-8 16,0 0-13-16,0 0 7 15,0 0 43-15,36-78-43 16,-35 69 25-16,2 2-3 16,-3 5-27-16,2-1 3 15,-2 3-6-15,0 0 0 16,0 0-4-16,0 0 4 16,0 0 0-16,0 0 2 15,0 0-2-15,0 0 0 0,5 0-5 16,0 0 11-16,6 0-10 15,5 7 4-15,-1 7 0 16,3 0-10-16,0 4 3 16,1 2 7-16,3 3 0 15,-2 2 1-15,1 3 11 16,0 1-12-16,-2 0-5 16,2-1 3-16,-2 3-4 15,-2-3 6-15,1-2 0 16,-1 1 2-16,3-1 11 15,-3-3-13-15,0-2-5 16,0-2 5-16,-2-2 8 16,-3-4-5-16,1-4-3 15,-5-1 4-15,-2-5-7 16,-3-1 3-16,-1-2 0 16,-2 0 0-16,1 0 2 0,-1 0-2 15,5 0 18-15,9 0-13 16,7-13 53-16,7-5-58 15,3-3 0-15,-1-1 8 16,1 4 0-16,-2-1-1 16,-1 0-7-16,2 2 0 15,-3 0 5-15,-2 2-5 16,2 1 0-16,-5 1-1 16,1 2 1-16,-5 2 0 15,-3 1 0-15,-3 0 10 0,-2 3-26 16,-4 1 16-16,-2 1 0 15,-1 1-6-15,-3 2 13 16,0 0-11-16,2 0 4 16,-1 0-6-16,1 0-5 15,-1 0-20-15,3 0 1 16,3 0 25-16,-1 0-29 16,0 0-59-16,3 3 51 15,2 0-26-15,-1-3-71 16</inkml:trace>
  <inkml:trace contextRef="#ctx0" brushRef="#br0" timeOffset="4774.262">9441 12581 281 0,'0'0'0'0,"0"0"-7"16,0 0-5-16,0 0 24 15,0 0-3-15,0 0-6 16,0 0 11-16,76 6 23 15,-51-6 5-15,5 0-25 16,-1 0-9-16,4 1-4 16,1 2 31-16,4 2-35 15,2 2 0-15,-1-1 2 16,1 0 1-16,3 0-3 0,1-2 0 16,4 0 6-1,7-1-5-15,8-1 6 0,8 3-7 16,0-2 0-16,7-2-1 15,-3 1 1-15,7-2 0 16,0 0 14-16,0 0-13 16,-2 0 1-16,-5 0 5 15,1 0 6-15,-6-3-11 16,-3 0 3-16,-7 1-5 16,-9-1 4-16,-11 3 7 15,-5 0-11-15,-3-2 4 16,-2 0 4-16,2 2 8 15,-4-1-11-15,-3 1 2 0,-4 0 6 16,-4 0-16 0,-1 0 3-16,-3 0 0 0,-3 0 13 15,-2 0-2-15,-3 0-9 16,-2 0 10-16,-2 0-2 16,-1 0-8-16,0 0-2 15,0 0 4-15,0 0-3 16,0 0-1-16,4 0 0 15,-1 0 0-15,3 0 3 16,0 0-4-16,3 0 1 16,3 0 0-16,2 0-2 15,3 0 2-15,0 0-17 16,1 0 4-16,2 0-42 16,2 3 0-16,-3-1-80 0</inkml:trace>
  <inkml:trace contextRef="#ctx0" brushRef="#br0" timeOffset="7166.749">9548 13151 283 0,'0'0'160'0,"0"0"-160"0,0 0 0 16,0 0-3-16,0 0-3 16,83 21 0-16,-66-14-1 15,1-2 14-15,-3-1-7 16,1 1 0-16,3 0 0 15,3 1 15-15,4-2-10 16,1-2-4-16,7-2-1 16,-1 0 0-16,5 0 7 15,2-2-7-15,0-10 2 16,4 3-8-16,3-2 6 16,4 2-13-16,-2 1-17 15,0 1-118-15,-8 0-83 16</inkml:trace>
  <inkml:trace contextRef="#ctx0" brushRef="#br0" timeOffset="8463.88">12504 13909 144 0,'0'0'184'15,"0"0"-184"-15,0 0 18 16,0 0-28-16,0 0 20 16,0 0 19-16,0 0-4 15,0 66 15-15,0-54-33 16,0 5 6-16,6 0-8 15,-3 2 21-15,2 5-9 16,-1 1-12-16,1 1 17 16,-3 1-13-16,2-3-5 15,-1 3 6-15,1-5-1 16,0-2-11-16,1-4 2 16,-1-2 0-16,2-4 1 15,-1-3-1-15,1 0 0 0,1-5 0 16,-1 1 0-16,-1-1 1 15,2-2-1-15,5 0 0 16,3 0 19-16,7-7-12 16,4-7 10-16,3-3-17 15,2-5 6-15,3-2 7 16,-1-5-13-16,-1 0 7 16,4-5-6-16,-1 3 5 15,3-2-6-15,-1 3 0 16,-1 2 5-16,-4 5-5 15,-4 1 0-15,-4 7 0 16,-6 3 8-16,0 3-8 0,-5 4 2 16,2 1-7-1,-3 0 12-15,3 0-14 0,-5 1 7 16,4 2 0-16,-2 0-4 16,1 1 6-16,4 0-2 15,2 0 0-15,-1 0-9 16,3-1 2-16,-1 1-20 15,2 0-37-15,-2 0 1 16,-1 0-31-16,-7 0-85 16</inkml:trace>
  <inkml:trace contextRef="#ctx0" brushRef="#br0" timeOffset="12722.119">11521 15458 408 0,'0'0'65'0,"0"0"-47"16,0 0-14-16,0 0 0 16,0 0 15-16,0 0 9 15,0 0 13-15,0 0-41 16,0 0 8-16,0 0-18 15,0 0 18-15,0 0-16 16,0 0 8-16,0 0 0 16,0 5 2-16,3 9-2 15,5 4 6-15,0 6-10 16,2 5 12-16,0 2-8 16,3 5 7-16,-1 3 7 0,3-2 6 15,0 3-12 1,1-2-8-16,-1-2 0 0,0-1 5 15,2-3-10-15,-2 0 5 16,-2-2 0-16,0-1 0 16,-2-3 0-16,0-5 0 15,-4-6-1-15,-1-8 19 16,-2-3-31-16,-4-4 20 16,2 0-7-16,-1 0 18 15,1 0-3-15,1 0-1 16,7-10 5-16,8-11-15 15,5-8-2-15,6-2-2 16,4 3 7-16,0-2-7 0,1 5 0 16,1 1 0-1,1-1-3-15,2 6 6 0,-2-2-3 16,0 2 0 0,0-3 4-16,-1 2-11 0,2-1 7 15,-1 3-1-15,0 1-2 16,0 1-1-16,-2 2 3 15,1 3-30-15,2 0-35 16,0 1 6-16,1 0-52 16,-3 2-99-16</inkml:trace>
  <inkml:trace contextRef="#ctx0" brushRef="#br0" timeOffset="14771.953">14027 16235 455 0,'0'0'7'15,"0"0"4"-15,0 0-6 16,0 0-4-16,0 0 3 15,0 0 35-15,-4-6-2 16,4 4-8-16,0 2-23 16,0 0 1-16,0 0 3 15,0 0-5-15,0 0-1 16,0 0-4-16,0 0-7 16,0 0 7-16,0 6-2 15,0 11 7-15,1 4 4 0,5 5-7 16,-2 2 13-16,1 2-6 15,1 2-3-15,-1 0 12 16,0 4-14-16,1-2-2 16,0 0 24-16,0-3-22 15,2-2 11-15,4-4-15 16,-2-2 1-16,2 0-3 16,4-1 2-16,-2-1 0 15,2-2-1-15,-2-5 2 16,-3-1 1-16,-3-3-2 15,1-1 0-15,-3-3 0 16,0-2 0-16,-5-2 0 16,2-2 4-16,-3 0-4 0,2 0 0 15,-1 0 2-15,-1 0 4 16,0 0-12-16,2 0 12 16,3 0-6-16,8 0 6 15,6-12-2-15,10-9 8 16,7-4 5-16,7-4-14 15,2-4-3-15,2-4-1 16,7-1 1-16,1-4 9 16,6 0-2-16,3 5-9 15,2 1 2-15,-5 5 0 16,-4 7-1-16,-8 6 1 16,-8 5-1-16,-8 4-5 15,-6 4-20-15,-9 2 16 16,-4 1 8-16,-8 2-12 0,-4-1 11 15,0 1-2-15,0 0 5 16,1 0-9-16,0 0 4 16,1 0 1-16,2 0-12 15,0 0-26-15,5 0 22 16,5 0-47-16,1 0-38 16,-1 0-78-16</inkml:trace>
  <inkml:trace contextRef="#ctx0" brushRef="#br0" timeOffset="17047.554">13615 17606 481 0,'0'0'107'0,"0"0"-103"16,0 0-1-16,0 0 23 15,0 0-5-15,0 0 1 16,0 0-5-16,0 0-14 15,0 0-2-15,0 3-1 16,0 5-1-16,0 6-4 16,2 3 10-16,1 5-3 15,0 2-2-15,3 5 0 16,1 0 24-16,1 2-23 0,-1 5 18 16,5 0 1-16,-1 0-8 15,2 4 4-15,3-2-11 16,-2-3-4-16,1-4 11 15,0-4-12-15,-2-5 7 16,-1-3-4-16,-3-2-3 16,0-6 16-16,0-1-14 15,-5-2 1-15,-1-4 1 16,-1-3-4-16,-2 1 0 16,0-2 6-16,0 0-3 15,0 0 3-15,2 0 12 16,-1 0-10-16,6 0 28 15,5-7-23-15,9-13-5 16,10-8 2-16,8-2-9 16,7-4-1-16,4-5-1 0,3-1 1 15,2-3 1-15,8 0-1 16,0 3 0-16,-1 8 0 16,-3 12 1-16,-10 4-6 15,-13 8 0-15,-7 1-17 16,-9 5 19-16,-4-1-20 15,-5 0 23-15,0-1-2 16,0 0-5-16,0 0 5 16,0-2-19-16,-3 3 21 15,-1-2-13-15,0 3 12 0,0-3-18 16,2 2-3 0,1-1-24-16,5 1-5 0,2-1-47 15,4-2-29-15,1-5-93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3:58:23.239"/>
    </inkml:context>
    <inkml:brush xml:id="br0">
      <inkml:brushProperty name="width" value="0.05292" units="cm"/>
      <inkml:brushProperty name="height" value="0.05292" units="cm"/>
    </inkml:brush>
  </inkml:definitions>
  <inkml:trace contextRef="#ctx0" brushRef="#br0">8659 5051 320 0,'0'0'50'0,"0"0"23"15,0 0-10-15,0 0-44 16,0 0-3-16,0 0-9 15,0 0 28-15,0 0-11 16,-29-1-10-16,29 1-5 0,-1 0-9 16,1 0 0-16,-2 0-2 15,2 0 6-15,0 0-4 16,0 0 0-16,0 0 4 16,-1 0-15-16,1 0 11 15,-2 0 0-15,2 0-8 16,0 0 15-16,0 0-11 15,0 0 4-15,0 0 0 16,0 0-2-16,0 0 2 16,0 0-32-16,0 8 31 15,0 1 1-15,0 3-3 16,0 4-4-16,0-2 7 16,0 3 8-16,2 2-8 0,-2-1 0 15,1 1-1 1,1-2 1-16,-1 2 0 0,3-2 0 15,3-2 3-15,-1-1-7 16,0 1 4-16,0-3 0 16,-2-3 0-16,-1-2 2 15,2-1-3-15,-2-1 1 16,0 1 0-16,0-1-3 16,-3-2 3-16,5 1-4 15,-1 1 2-15,-1 0 2 16,1-1 6-16,-1 1-6 15,2-4 6-15,-5 1-25 0,3-1 23 16,-2-1-4 0,-1 0 0-16,0 0-7 0,2 0 7 15,-2 0-1-15,7 0 16 16,5-4-9-16,10-12-2 16,8-5 13-16,1-3 21 15,-1-3-31-15,2 2-3 16,-4-1-8-16,5-5 13 15,9-2-7-15,5-3-2 16,1 1-3-16,-2 7 3 16,-14 11 0-16,-12 6 0 15,-9 6-6-15,-7 2 18 16,1 3-20-16,-5-2 8 16,5 2 0-16,-4-2 7 15,1 2-5-15,0 0-4 0,0 0 2 16,-1 0 0-16,-1 0-2 15,2-1 2-15,-1-1-2 16,1 2-11-16,2-1-39 16,5 1 0-16,4-1-23 15,-1 1-3-15,-7-2-42 16</inkml:trace>
  <inkml:trace contextRef="#ctx0" brushRef="#br0" timeOffset="5160.405">4301 7009 262 0,'0'0'55'16,"0"0"-55"-16,0 0 0 15,0 0 42-15,0 0-25 16,0 0 53-16,0 0-61 0,95 0 5 16,-73 2 43-16,2 1-54 15,4 1 0-15,4 1 31 16,2 0-31-16,-2-5 14 15,-2 3-17-15,-2-3 9 16,-6 0 4-16,-4 0-13 16,0-7 0-16,-6-3 19 15,-3-1-16-15,-2-1 8 16,-4-5-10-16,-3-1 12 16,0-2-10-16,-6 0-2 15,-14 3-1-15,-3 4 0 16,3 2 0-16,-2 4-4 15,1 0 7-15,8 2-3 0,3 2 6 16,7 0 1 0,3 3-4-16,0-1-3 0,0 1-28 15,0 0-2-15,14 0-19 16,9 0 49-16,9 0 3 16,3 0-3-16,-1 0 4 15,-1 0 5-15,-6 0 8 16,-6 1-17-16,-5 7 0 15,-5 2 1-15,-4 0-17 16,-4 4 16-16,-3 5 0 16,0 1-2-16,0-1 14 15,-6 3-12-15,-2-7 19 0,4-2-12 16,3-2-11-16,1-5 4 16,0 1-109-16,0-6-49 15</inkml:trace>
  <inkml:trace contextRef="#ctx0" brushRef="#br0" timeOffset="9900.213">16147 7031 293 0,'0'0'24'16,"0"0"-18"-16,0 0-6 16,0 0 27-16,0 0-11 15,0 0-16-15,0 0 13 16,-20-3-7-16,19 3 38 15,1 0-27-15,-2-3-1 0,2 1 10 16,0 2-8-16,-1-3 18 16,1 3-5-16,0 0-30 15,0 0 14-15,0 0-15 16,0 0 11-16,0 0-14 16,0 0 10-16,0 0-7 15,0 0 0-15,0 0 4 16,0 0 5-16,0-3-9 15,9 1 4-15,2 0 4 16,6 0-8-16,0 2 0 16,2-2 3-16,-1 1 4 15,-3-1-3-15,2 2-4 0,2-2 0 16,-2 2-1 0,4 0 1-16,-3 0 0 0,0 0-5 15,-3 0 9-15,-2 0-4 16,-2 0 0-16,-5 0 4 15,1 0-7-15,-3 0 3 16,-2 0 0-16,-2 0-5 16,0 0 12-16,0 0-7 15,0 0 0-15,0 0 4 16,0 0-8-16,0 0 8 16,0 0 7-16,0 0-8 15,0 0-1-15,0 0 3 0,0 0-5 16,0 0 0-1,0 0-2-15,0 0 2 0,0 0 0 16,0 0-2-16,0 0 10 16,0 0-16-16,0 0 1 15,0 0-26-15,2 0 11 16,4 0-61-16,0 4 9 16,3-4-44-16</inkml:trace>
  <inkml:trace contextRef="#ctx0" brushRef="#br0" timeOffset="12449.73">4564 7925 194 0,'0'0'100'0,"0"0"-23"0,0 0-52 16,0 0 0-16,0 0-13 16,0 0-10-16,0 0 18 15,-3-11-17-15,0 4 5 16,-4 3 0-16,1 1-6 16,-1-2-2-16,2 2 0 15,-5-2-6-15,4 3-11 16,-3 0 14-16,3 0-10 15,1 2 12-15,1 0 2 16,1 0-1-16,3 0 0 16,0 0 2-16,0 0 11 15,0 0-5-15,0 0-3 16,0 0 9-16,0 0-5 0,0 0-15 16,0 0 6-16,0 0 0 15,3 0-4-15,9 0 4 16,3 2 0-16,9 4 10 15,0 0-3-15,6-1 13 16,4 0 13-16,-3-3-32 16,3-1 27-16,1 2-23 15,-2-3 3-15,-2 0-8 16,3 0 3-16,-4 0 12 16,-5 0-8-16,2-3 1 15,-5 0-10-15,-1 0 2 16,-7-2 0-16,-3 3-1 15,-3-1 2-15,-6-2 2 16,2 3-3-16,-4-6 8 0,0-2-1 16,0-4-7-16,-6 0 0 15,-7-1 3-15,-5 1 0 16,-5 3-5-16,0 0 2 16,-3 1-8-16,1 1-7 15,4 1 15-15,-1 4-10 16,5-1 3-16,4 5 7 15,4-3-2-15,4 3 2 16,4 0 0-16,1 0 7 16,0 0-7-16,0 0-4 15,0 0 3-15,6 0-14 16,9 0 14-16,9 3 1 16,4 3 0-16,2-3-1 0,0 5 1 15,-2 0 0-15,-3 3-11 16,-3 1 24-16,-3 5-13 15,-3-1 0-15,-3 4 1 16,-3-3-10-16,-3 3 9 16,-6 4 0-16,-1-3-7 15,0 0 14-15,0 0 2 16,-7 0-9-16,-2 1 0 16,1-2 11-16,-2-2-11 15,3 2 1-15,1-5-3 16,3-1 5-16,3 0-6 15,0-4-83-15,0-6-49 0</inkml:trace>
  <inkml:trace contextRef="#ctx0" brushRef="#br0" timeOffset="14812.937">15246 8561 357 0,'0'0'41'0,"0"0"-41"16,0 0 0-16,0 0 10 15,0 0 3-15,0 0 26 16,0 20 55-16,0-19-66 15,0-1-27-15,1 2 30 16,12-1-28-16,5 0 2 16,6 1 17-16,0-1-17 15,3 0 2-15,5-1-7 16,0 2 0-16,8-2 2 16,2 0 9-16,4 0 14 15,-1 0-24-15,0 0 3 16,-6 0 15-16,-3 1-18 15,-2 0-1-15,-1 3 0 16,-5 1 14-16,-1-5-13 0,-5 3-1 16,-5 0 5-16,-3 0-6 15,-4-2 1 1,-4 1 0-16,-3 1-6 0,-3-3 10 16,0 0-8-16,0 0 4 15,0 0-39-15,1 2 5 16,3-2-71-16,-2 0-107 15</inkml:trace>
  <inkml:trace contextRef="#ctx0" brushRef="#br0" timeOffset="24659.8">4759 9531 406 0,'0'0'88'0,"0"0"-64"15,0 0 12-15,0 0-8 16,0 0-1-16,0 0 22 15,0 0-49-15,0 0 0 16,-16 0 30-16,16 0-24 16,0 0 3-16,0 0-9 15,0 0 1-15,-1 0 20 16,1 0-21-16,0 0-4 16,0 0 1-16,0 0 3 15,0 0-4-15,0 0 4 16,0 0-21-16,0 4 13 15,7 7 3-15,7 2 5 0,4-2-8 16,4 2 17-16,6-3-9 16,4 2 0-16,5 0 5 15,5-2-11-15,4 0 7 16,2 1-1-16,-2-3 0 16,-4-1 4-16,-6-2 0 15,-6 0-4-15,-5-2 0 16,-3-2-4-16,-1-1 4 15,-6 0 0-15,-2 0-1 16,-4 0 12-16,-3 0-14 16,-3 0 3-16,-1 0-13 15,-2 0 13-15,0 0-20 16,0 0 3-16,0 0 7 0,0-9-101 16,-5-5-79-16,-8 0-48 15</inkml:trace>
  <inkml:trace contextRef="#ctx0" brushRef="#br0" timeOffset="25079.745">5106 9511 448 0,'0'0'59'16,"0"0"-59"-16,0 0-11 15,0 0 7-15,0 0 1 16,0 0 3-16,72 1 0 0,-40 5 3 16,1 2 41-16,2 1-40 15,-4 2-3-15,0 4 7 16,-2 0-8-16,-4 2 6 16,-1 5-6-16,-4-1 0 15,-6 3 11-15,-3-2-10 16,-4 0 6-16,-3-2 9 15,-1-1-12-15,-3-2 11 16,0-1-13-16,0-3 2 16,-1 2 25-16,-7-4-24 15,-2 1-4-15,1-3 12 16,1-1-13-16,-3-1 16 0,0-3-15 16,1 0 5-16,-2 1-12 15,1-5-7-15,-2 2 11 16,1-2-38-16,-3 0-33 15,0 0-42-15,2-5-199 16</inkml:trace>
  <inkml:trace contextRef="#ctx0" brushRef="#br0" timeOffset="29798.569">10376 9346 422 0,'0'0'44'15,"0"0"-25"-15,0 0 16 16,0 0-24-16,0 0 33 16,0 0-24-16,0 0-18 15,-15-22 16-15,13 17-16 0,1 2-2 16,-1 1 27-16,-1-1-22 16,-1 2 5-16,-1-4-10 15,1 2 0-15,-2-2 14 16,0 1-14-16,-4-3 0 15,-2-1-2-15,-5-1 15 16,1 0-23-16,0-2 10 16,-3-1 0-16,0-1 7 15,-3 0-7-15,1 1 0 16,-3-2-7-16,-1-2 7 16,1-1 0-16,-1-1 0 15,0-1 8-15,2 1 6 16,-3 1-13-16,3-1 10 15,-1 4-11-15,1 2 0 16,1 2 10-16,-1 3-10 0,2 0 0 16,-1 3 6-16,1 0-6 15,-1 3 0-15,-2-2-1 16,0 3 10-16,-3-2-9 16,-1 2 0-16,3 0 7 15,-2 0-10-15,4 0 3 16,-2 0 0-16,1 0-3 15,0 0-4-15,2 2 7 16,0 1 0-16,1 0 6 16,3-1-12-16,-2 1 6 15,0 0 0-15,-3 2 3 16,2-2-3-16,-1 1 0 0,-4-1-2 16,3 0 1-16,2 1-3 15,-5-4 1-15,4 3 3 16,0-3-4-16,1 1 7 15,0 1-3-15,0 1 0 16,3-2 0-16,2 2-15 16,1-1 15-16,-2 0 0 15,4 1 0-15,-2-1-4 16,3-1 2-16,0 0 1 16,5 1 2-16,-2-1-4 15,-2 1 3-15,1-2 0 16,1 4-7-16,-2-3 14 15,3 1-16-15,-3-1 9 0,0 1 0 16,1 1-5 0,0-2 5-16,4 0 0 0,-3 1-3 15,3 1 7-15,3-3-4 16,-3 2 0-16,3 0-16 16,0-1 13-16,-3 2-44 15,0-2-73-15,-1-1-39 16</inkml:trace>
  <inkml:trace contextRef="#ctx0" brushRef="#br0" timeOffset="30361.877">9045 8883 406 0,'0'0'43'15,"0"0"-37"-15,0 0 2 16,0 0-1-16,0 0 45 16,0 0-47-16,-16-2 10 15,10 2-15-15,-3 0-8 16,0 8 5-16,0 1 3 15,-3 3 0-15,2 1-9 16,-4 3 9-16,4-1 0 0,-5 3 22 16,0-1-18-16,0 0 0 15,-1-1-4-15,1 1 4 16,0 0 16-16,3 3-20 16,-1 0 0-16,5-3-1 15,2-2 13-15,1 1-11 16,4-3-1-16,-1 1 4 15,2-1-13-15,0-4 13 16,0-1-4-16,0 1 0 16,0-4 3-16,0 1-8 15,8-2 5-15,4 3 0 16,4-4 16-16,5 2-14 0,3-2 11 16,8-3 9-16,6 1-15 15,-1-1 4-15,2 0-11 16,-3 0 4-16,0 0-5 15,-7 0 1-15,1 0-16 16,-2 10-5-16,-2 0-48 16,1 2-28-16,-6 2-85 15</inkml:trace>
  <inkml:trace contextRef="#ctx0" brushRef="#br0" timeOffset="33158.387">10180 10144 394 0,'0'0'25'0,"0"0"-21"15,0 0 21-15,0 0 6 16,0 0 29-16,0 0 0 16,0 0-42-16,0 0-6 15,0 0 16-15,0 0-13 0,0 0 14 16,0 0-29-1,0 0 6-15,0 0 2 0,0 0-8 16,0 0 0-16,0 0-3 16,0 0 8-16,0 0-5 15,0 0 0-15,0 0 1 16,0 0-11-16,0 0 10 16,0 0-1-16,0 0 0 15,5 0 2-15,4 0-1 16,4 2 0-16,0 1 0 15,2 0-1-15,-1 2 1 16,-3-2 0-16,3-1-3 16,1 1 7-16,2 0-5 15,0 0 1-15,3 2 0 0,-2-2-3 16,0 1 3 0,1 3 0-16,-1-4-2 0,0-1 7 15,1 1-5-15,1-2 0 16,5 2 1-16,2 0-2 15,1-2 1-15,4 0 0 16,-1 2-3-16,-1-3 7 16,0 2-5-16,-1-1 1 15,-2-1 0-15,-2 2 0 16,-2-1 0-16,-2 1 0 16,0-1-4-16,-1-1 11 15,0 2-7-15,-1-1 0 0,2-1 0 16,0 0-3-16,1 0 3 15,1 0 0-15,0 0-3 16,-1 0 7-16,-2 0-4 16,-3 0 4-16,-2 0 6 15,-5 0-13-15,-1 0 3 16,1 0 0-16,-2 0-1 16,2 0 1-16,-2 0 0 15,-4 0 0-15,1-1 4 16,-4-1-4-16,-1 1 0 15,2 1 0-15,-2 0 2 16,0 0 2-16,0 0-1 16,0 0-3-16,0 0 1 0,0 0-2 15,0 0 1-15,0 0-6 16,0-3-17-16,0-2-50 16,-6 1-127-16,-2-1-105 15</inkml:trace>
  <inkml:trace contextRef="#ctx0" brushRef="#br0" timeOffset="40768.616">7030 11173 217 0,'0'0'107'15,"0"0"-27"-15,0 0-47 16,0 0-14-16,0 0 84 16,0 0-17-16,0 0-59 0,0-8-11 15,0 7-14-15,0 1 14 16,0 0 12-16,0 0-15 15,0 0 20-15,0 0-33 16,0 0 0-16,0 0-1 16,0-1 2-16,0 1-1 15,0 0 0-15,0 0 1 16,3-1-11-16,12 1 10 16,3-2 0-16,9 1-2 15,-2-1 4-15,0-1-2 16,1 2 0-16,-2-4 2 15,0 1-4-15,-2 0 2 16,0 0-22-16,-4 0 21 16,-5 1-22-16,-3 3 16 0,-6-2-18 15,-1 2-50-15,-1 0-19 16,-2 0-59-16,0 0-218 16</inkml:trace>
  <inkml:trace contextRef="#ctx0" brushRef="#br0" timeOffset="42433.604">9169 11180 342 0,'0'0'68'16,"0"0"-39"-16,0 0-25 16,0 0 18-16,0 0 15 15,0 0-10-15,0 0-2 16,0 0-25-16,0 0 4 16,0 0 15-16,0 0-19 15,0 0 0-15,0 0 23 16,0 0-14-16,0 0 4 15,0 0 7-15,0-1-18 16,0-1 12-16,0 2-13 0,0 0-1 16,0 0 4-16,0 0 5 15,0 0-8-15,0 0-1 16,0 0 9-16,0 0-27 16,4-1 25-16,7-1-12 15,3 1 5-15,-1-1-4 16,0-1 4-16,4 3 0 15,-2-3 5-15,2 2-10 16,1 0 5-16,2 0 0 16,1-1-2-16,-1 2 7 15,1 0 3-15,5 0-8 16,-4 0-8-16,5 0 3 16,0 0 5-16,-3 0 0 0,0 0-3 15,-2 0 8 1,-1 0-5-16,-3 0 0 0,-1 0 11 15,-1 0-12-15,-2 0 1 16,0 0 0-16,1 0 0 16,-2 0 0-16,2 0-1 15,0 0-6-15,-2 0 7 16,1 0 8-16,-2 0-8 16,3 0 0-16,-5 0-2 15,2 0 5-15,-5 0-3 16,-2 0 0-16,-2 0 1 15,-1 0-4-15,-1 0 3 16,-1 0 0-16,0 0 10 0,0 0-5 16,0 0-3-16,0 0-2 15,0 0 6-15,0 0-3 16,0 0-3-16,0 0 2 16,0 0 1-16,0 0 3 15,0 0-8-15,0 0 2 16,0 0 0-16,0 0 1 15,0 0-1-15,0 0 0 16,0 0-5-16,0 0-3 16,0 0 6-16,0 0-13 15,0 0 0-15,0 0 11 16,0 0-15-16,0 0-10 0,0 0 7 16,0 0-46-1,1 3 17-15,3 2-3 0,-3-1-88 16,-1-2 0-16</inkml:trace>
  <inkml:trace contextRef="#ctx0" brushRef="#br0" timeOffset="45876.111">8169 10378 173 0,'0'0'249'0,"0"0"-237"15,0 0-11-15,0 0 37 16,0 0-19-16,0 0 18 16,-7-42-10-16,6 37-21 15,1 2 18-15,-2 0-11 16,2 2-8-16,0-2 21 16,0 0-25-16,0-1 6 0,0 1 5 15,0-1-6-15,0-2 0 16,0-1-6-16,0 1 1 15,9-5-1-15,2 2 0 16,-1-2 0-16,4 0-4 16,0 2 8-16,4 1-5 15,-1 1 1-15,7-2 0 16,1 3 1-16,3 0-1 16,2 1 0-16,1 2-10 15,1 0 20-15,-1 1-4 16,0 2-6-16,-1 0-4 15,-3 0-1-15,0 0 8 16,-6 2-3-16,4 1 0 16,-5 3 1-16,5 1-1 0,-4-1 0 15,1 1 1-15,2-2-11 16,3 2 10-16,-2-3 0 16,2 0-2-16,2 1 2 15,0 2-2-15,1 0 2 16,2 3 0-16,-2-4-1 15,-2 1 1-15,2 0 0 16,-4-1-4-16,3-3 6 16,4-1-2-16,-1-2 0 15,7 0 3-15,-2 0-4 16,2 0 1-16,-1-2 0 16,0-3-1-16,-2 1 8 15,-3 1-10-15,-5 0 3 16,0 1 0-16,-2 0 0 15,-2 1 0-15,1 1 0 0,-1-2 5 16,1-1-3-16,3 1-2 16,1-3 0-16,1 0 3 15,1 2-3-15,-4 2 3 16,-3-1-3-16,-2 2 8 16,0 0-5-16,1 0-6 15,2-1 2-15,1-1 1 16,-1 2 0-16,-1-2 0 15,-2-1-1-15,-4 0 0 16,1 0 1-16,-2 0 2 0,1 1-2 16,-5 0 0-16,1 2-8 15,-1-1 8-15,2 0 0 16,-1-1 0-16,0 0 8 16,1 1-14-16,3 1 6 15,2-4 0-15,1 4-2 16,1-1 2-16,-4 1 0 15,0 0 0-15,-6 0 8 16,2 0-12-16,-6-2 4 16,0 2 0-16,-1-1 0 15,-4 1 2-15,0-2-2 16,-2 1 11-16,1 1-9 16,-2 0 14-16,0 0-16 15,0 0 0-15,0 0 9 16,1 0-9-16,-1 0 0 0,0 0 6 15,0 0-6-15,0 0-6 16,0 0 5-16,0-2-4 16,0-1 3-16,0-1-88 15,0-3-7-15,0 1-130 16</inkml:trace>
  <inkml:trace contextRef="#ctx0" brushRef="#br0" timeOffset="47465.608">10807 8994 351 0,'0'0'55'0,"0"0"-20"0,0 0 24 16,0 0-1-16,0 0-6 16,0 0 0-16,0 0-29 15,-6-41-18-15,4 37 31 16,2 2-28-16,0-1 7 15,0 3 19-15,0 0-33 16,0 0-1-16,0 0 0 16,-1 0 0-16,1 0-16 15,0 0 10-15,0 17 6 16,0 3-6-16,0 1 10 16,0 1-4-16,0-1 0 0,0-3 2 15,0-2-4-15,0-2 2 16,0-3 0-16,0-1-3 15,0-1 8-15,0-3-5 16,0 0 0-16,0 3 1 16,0-2-6-16,0 2 5 15,0 3 0-15,0 1 2 16,-3 1 0-16,-3 0-4 16,0 1 2-16,-5 0-33 15,3-3 17-15,-6-1-30 16,-1-3-10-16,-1-4 10 15,-1-4-62-15,4 0 49 16,0-7-50-16,3-10-59 16</inkml:trace>
  <inkml:trace contextRef="#ctx0" brushRef="#br0" timeOffset="47871.248">10634 9124 237 0,'0'0'91'16,"0"0"-35"-16,0 0-53 15,0 0 31-15,0 0-5 16,0 0-13-16,-2 0 26 16,2 0 5-16,0 0-21 15,0 0 8-15,0 0-32 16,0 0-1-16,0 0-2 0,0 8-1 16,0 9 2-1,3 8 6-15,4-1-3 0,0-2 5 16,-1 1-3-16,1-3-5 15,-1-4 8-15,2-1-4 16,-2-2-4-16,1-6-4 16,-1 1 4-16,0-3 6 15,0-2 1-15,-1 0-7 16,5-2 0-16,2-1 12 16,2 0-16-16,3 0 4 15,1 0 0-15,0 0 1 16,-2-5 6-16,-1-2-6 15,-2-2-1-15,0-1 0 16,-4 0 0-16,1 2-6 0,-4 1-7 16,1 2-39-16,-2 0-37 15,-5 1-51-15</inkml:trace>
  <inkml:trace contextRef="#ctx0" brushRef="#br0" timeOffset="49902.138">7032 11269 427 0,'0'0'27'16,"0"0"-21"-16,0 0-12 16,0 0 4-16,0 0 2 0,0 0 8 15,43 36 11-15,-31-34 17 16,3-2 2-16,3 0-16 16,1 0-7-16,-1 0 12 15,1-9-2-15,-2 0-12 16,1-3-11-16,-5 3 20 15,2-4-19-15,-6 1-3 16,2 1 4-16,-1 1-1 16,-4 3-3-16,-3 2 0 15,0 4 7-15,-2 1-24 16,-1 0 10-16,0 0-57 16,0 0-64-16,0 0-304 15</inkml:trace>
  <inkml:trace contextRef="#ctx0" brushRef="#br0" timeOffset="51029.75">9443 11088 415 0,'0'0'63'16,"0"0"-58"-16,0 0-1 15,0 0 68-15,0 0-36 16,0 0-11-16,0-3-11 15,0 3-6-15,0 0 21 16,0 0-29-16,0 0 0 16,0 0 7-16,0-1-7 15,0 1-1-15,0 0-1 16,2 0-32-16,-1 0-20 16,1 0-65-16,-2-1-160 15</inkml:trace>
  <inkml:trace contextRef="#ctx0" brushRef="#br0" timeOffset="52371.126">9256 11101 432 0,'0'0'33'0,"0"0"-18"16,0 0-26-16,0 0 11 15,0 0 0-15,0 0-2 16,14 2 10-16,-3 0-1 0,5 3 32 16,3-3-26-16,6 1 20 15,0 0-31-15,2 0 2 16,1-2 10-16,3 2-12 16,2-3 1-16,2 1-1 15,0-1-2-15,5 0 8 16,-4 0-8-16,1 0 0 15,0 0-1-15,-4 0 11 16,1-1-10-16,-4-6 0 16,-5 1-3-16,-3-1-6 15,-5 3 9-15,-4-4 0 16,-3 3-4-16,-1 0 2 16,0-2 2-16,0 2-4 15,-1 1 12-15,1 1-19 0,-5 3 11 16,-2-3 0-16,1 3 1 15,-3 0 0-15,0 0-1 16,0 0 0-16,0 0 0 16,-8 0-2-16,-7 0 2 15,-3 4-6-15,-4 2 5 16,0 3 1-16,-4-2-3 16,2-1-6-16,-4 4 9 15,3-6 28-15,-5 1-28 16,-2 0 0-16,-2-3-7 15,-4 0 28-15,0-1-21 16,-1-1 5-16,-1 0-3 0,0 0 6 16,3-1-5-16,4-6 5 15,1-3 7 1,7 2-1-16,5-1-13 0,6 0-1 16,3 2 7-16,1 1-14 15,5 2 7-15,4 2 0 16,1 2-6-16,0 0 0 15,0 0 2-15,0-2-4 16,0 2-17-16,3 0 25 16,5 0-14-16,5 0 14 15,2 4 0-15,1 3 7 16,4 1-7-16,2 0 0 16,2 1 2-16,1 1-2 15,6-3 0-15,2 2 0 0,2-2 0 16,0-4 4-1,4 0-8-15,-2-3 1 0,2 0 3 16,2 0 15-16,-1 0-15 16,0-1-5-16,0-5 5 15,-3 2 2-15,-6 0-1 16,-2-1-1-16,-6 3 0 16,-5-1 0-16,-2 3 0 15,-7 0-15-15,-5 0 12 16,-4 0-23-16,0 0-2 15,0 0 23-15,-3 0 0 16,-14 0-5-16,-2 0-26 0,-1 0 19 16,3 3 16-1,4 1-18-15,0-1-86 0</inkml:trace>
  <inkml:trace contextRef="#ctx0" brushRef="#br0" timeOffset="58347.576">12670 11944 252 0,'0'0'49'0,"0"0"7"15,0 0-11-15,0 0 7 16,0 0-31-16,0 0 31 15,0 0-38-15,-2 0-2 16,2 0 42-16,0 0-43 16,0 0 20-16,0 0-11 15,0-1-17-15,0 1 22 16,0 0-22-16,0 0-1 16,0 0 8-16,0-1-5 15,0 1-1-15,0 0-4 16,0 0 3-16,0 0-12 15,0 0 9-15,2-2 0 16,8 2-3-16,2 0 1 0,2 0 2 16,2 0 0-16,2 0 7 15,0 0-12-15,1 0 5 16,2 0 0-16,1 0 0 16,4 0 3-16,-2 0-3 15,3 2 0-15,1-1-1 16,2-1-6-16,0 0 11 15,-1 0-4-15,1 0 0 16,-3 0 1-16,-2 0-1 16,1 0 0-16,-1 0 2 15,-2 0-1-15,-1 0-1 16,2 0 0-16,-2 0-1 16,-1 0 4-16,-2 0-4 0,-1 0 1 15,-2 0 0-15,1 0 5 16,-2 0-5-16,1 0 0 15,-1 0-2-15,1 0 4 16,0 0-4-16,-6 0-2 16,0 0 4-16,-2 0 0 15,-5 0 2-15,-1 0-2 16,-1 0 0-16,1 0 6 16,-1 0-12-16,2 0 4 15,0 0-2-15,0 0 0 16,0 0-3-16,1 0-18 15,1 0 13-15,-1 0-41 16,0 1-2-16,1 2-60 0,-2-3-164 16</inkml:trace>
  <inkml:trace contextRef="#ctx0" brushRef="#br0" timeOffset="63432.145">11397 12964 239 0,'0'0'11'0,"0"0"-10"16,0 0 21-16,0 0 33 15,0 0 41-15,0 0-86 16,14 0 21-16,-14 0-29 15,0 0 37-15,2 0 0 0,-2 0-23 16,0 0-9-16,0 0-1 16,0 0-1-16,0 0-5 15,0 0 0-15,0 0-2 16,0 0 0-16,0 0 2 16,0 0 0-16,0 0-9 15,4 1 18-15,0-1-17 16,5 0 8-16,3 1 0 15,3-1 10-15,0 0-1 16,7 2-9-16,1-1 0 16,5-1 11-16,5 2-12 15,3-1 1-15,4 2 0 16,6 0-10-16,2-1 18 16,9 1-8-16,2 0 0 0,3 1-20 15,-1 3-32-15,-6-2-49 16,-3-3-106-16</inkml:trace>
  <inkml:trace contextRef="#ctx0" brushRef="#br0" timeOffset="64384.787">12653 13043 258 0,'0'0'91'15,"0"0"-74"-15,0 0 6 16,0 0 22-16,0 0-6 15,0 0 2-15,0 0-2 16,-13 0-38-16,11 0 21 16,-4 0-13-16,1-4 1 15,0 1 23-15,1 0-32 16,-2-1 13-16,-1 1-14 16,0-1 0-16,0 1 8 15,1-2-8-15,1 5-2 16,1-5-5-16,1 5 8 15,-4-2-1-15,2 1 0 16,-1-2 1-16,0 2-3 0,-3-1 2 16,-4 2-26-16,0 0 6 15,-2 0-34-15,1-3-29 16,-2-2-49-16</inkml:trace>
  <inkml:trace contextRef="#ctx0" brushRef="#br0" timeOffset="65301.397">12583 12260 442 0,'0'0'56'0,"0"0"-33"15,0 0-17-15,0 0 21 16,0 0 16-16,0 0-4 15,-27-42 9-15,20 34-40 16,2-1-5-16,-3-2 8 16,1 0 14-16,0-1-14 15,-5 0-7-15,1 0-3 0,-2-1 19 16,-5 0-15-16,-1-2 4 16,-1 1-3-16,-2-1-1 15,-1 3 6-15,1-1-10 16,0 2 1-16,0 0 25 15,2 2-27-15,0 0 0 16,2 2 17-16,1 0-17 16,1 0 6-16,1 1-6 15,-3 1 1-15,1-1 5 16,-2 2-6-16,-3 0 0 16,1-1 0-16,-6 1 2 15,-4-2-5-15,-5 2 11 16,-1-2-8-16,-1 2 0 15,-2 1 0-15,0-2 3 16,4 1 8-16,2-1 3 0,8 0-10 16,8 0 5-16,7 3-7 15,5 1 21-15,4 1-23 16,0-2 0-16,2 2 1 16,0 0-1-16,-1-1-2 15,-1 1 2-15,-4 0-6 16,-1 0 2-16,-2 1 4 15,2 4-6-15,1 0 4 16,-1 0 4-16,0 0-4 16,1-1-7-16,3 1 9 15,-1-2-8-15,4-1-1 16,-3-1-21-16,1 2 0 0,-2 0-14 16,1 2-29-16,0 1-30 15,0-2-33-15,0-1-60 16</inkml:trace>
  <inkml:trace contextRef="#ctx0" brushRef="#br0" timeOffset="65759.035">11744 11879 511 0,'0'0'44'0,"0"0"-19"0,0 0-15 16,0 0 7-16,0 0 0 15,0 0 12-15,-5 0-13 16,5 0-12-16,-4 0-2 16,-5 0-2-16,-2 7 0 15,-5 7-9-15,-4 2 9 16,1 1 0-16,-2 0 7 15,-1 0 5-15,0-1-8 16,5 2-4-16,-2-1 12 16,5-1 6-16,-1-2-16 15,6 0-2-15,5-1 5 0,4-3-5 16,0 3-4 0,0 1 4-16,8-4 0 0,7 2-12 15,7-5 12-15,3-1 0 16,5-3 14-16,4-2-14 15,5-1 7-15,-3 0-7 16,2 0 0-16,-2 0 0 16,-4 0 0-16,-6 0-35 15,-5 1-6-15,-6 7-92 16,-10-1-88-16</inkml:trace>
  <inkml:trace contextRef="#ctx0" brushRef="#br0" timeOffset="69690.86">7989 12392 442 0,'0'0'14'0,"48"-76"11"15,-29 36 2-15,-5-6-3 0,-7 1 30 16,-7-3-22 0,0-2-13-16,0 2 41 0,-15-4-39 15,-1 1-2-15,-5 1 5 16,-1 0-17-16,-2 2 31 15,0 3-34-15,-3 3 0 16,-3 0 22-16,3 4-26 16,-6-3 3-16,-1 4-3 15,-4 3 4-15,-7 1-3 16,-4 4-1-16,-7 4 0 16,-5 3 0-16,-1 3 0 15,0 5-10-15,3-1 10 16,2 7 2-16,3 5 2 15,-1 3 5-15,3 0-7 16,1 3-2-16,5 8 0 16,1 6 1-16,5 3-4 0,1 3 6 15,2 10-6-15,0 5 1 16,5 5-2-16,7 4 1 16,2 3-5-16,7 0 8 15,9 3-1-15,7 3-1 16,0 0 2-16,13 4 0 15,17 3 1-15,12-5-5 16,6-4-5-16,8-4-12 16,4-6 19-16,4-8-8 15,6-7 10-15,3-12 0 16,0-7 1-16,1-10 1 0,0 0-2 16,-1-18 1-1,-1-10-4-15,-4-6 7 0,-5-8-8 16,-8-5-6-16,-15-4 10 15,-10-2-11-15,-15-3 11 16,-9-2-29-16,-6-3 27 16,-8 4-18-16,-18 4 7 15,-9 1 11-15,-2 6 2 16,-9 5-7-16,-4 2 7 16,-3 10 0-16,1 3 2 15,0 5 0-15,2 2-4 16,0 5 2-16,-4 2-2 15,1 3-4-15,-3 2 6 16,1 3 0-16,4 2-2 16,5 2 2-16,3 0 0 0,3 6 0 15,2 10 14 1,-1 9-21-16,2 3 8 0,0 11-1 16,2 4 0-16,4 6-5 15,3 4 3-15,7 1 2 16,9 1 0-16,12 1-11 15,0 4 11-15,22 3 0 16,17-4 0-16,9-3 3 16,16-8-6-16,10-7 3 15,10-10 0-15,10-9 3 16,3-12-3-16,3-6 0 16,3-4 7-16,-5-7 6 0,-4-14-13 15,-4-9 0-15,-10-6-7 16,-8-7 3-16,-11-9 7 15,-6-4-5-15,-16-6 2 16,-9-4-8-16,-17-7 8 16,-13-1 0-16,-7-9-23 15,-26 2 19-15,-15 0 8 16,-9 9-1-16,-10 12 0 16,-9 6 1-16,-4 8 4 15,-2 5-3-15,0 5 0 16,3 10 1-16,4 5-6 15,-1 5 0-15,0 8 11 16,0 5-6-16,0 3-10 0,1 0-4 16,0 15 3-16,-2 10-1 15,4 7 7-15,3 6-5 16,7 6 5-16,11 4 0 16,10 5-7-16,7 7 6 15,15 7 1-15,10 5-12 16,10 5 12-16,4-2-1 15,22-2-11-15,14-3 14 16,11-3-3-16,11-6 1 16,10-12 0-16,7-10-3 15,6-12 3-15,1-8 0 16,5-12 1-16,2-7 4 0,-1-3-5 16,-1-20 5-16,-1-10-3 15,-4-6-2-15,-5-9-33 16,-10-8 6-16,-11-3 2 15,-17-9 7-15,-11-3 4 16,-18-7-26-16,-14-1-36 16,-4-4 63-16,-32 3-4 15,-13 5 17-15,-11 6 14 16,-10 5-6-16,-7 9 26 16,-1 9 16-16,1 9-7 15,-4 10 50-15,3 7-93 16,-4 9 4-16,-1 7-4 15,2 4 11-15,-1 1-11 16,3 16-25-16,6 8 25 16,4 7-11-16,7 4 11 0,5 10 0 15,2 5-3-15,9 7 9 16,12 2-6-16,5 12 0 16,14 6 2-16,9 7-7 15,6 4 5-15,8-3 0 16,18-5-3-16,12-5 6 15,4-6-6-15,8-4-3 16,1-9 6-16,7-8-1 16,3-7 1-16,5-8 0 15,3-6 8-15,5-6-5 0,0-8-3 16,4-4 0 0,0-10 1-16,1 0-6 0,-6-4 5 15,-7-13-7-15,-7-3-4 16,-11 1 11-16,-3 1 0 15,-12 2 1-15,-6 2-1 16,-7 3 0-16,-6 2 3 16,-4 2-4-16,-4-1 1 15,-3 3 0-15,-1 1 0 16,-2 1 0-16,0 1 1 16,0-1 13-16,0 3-8 15,0 0-6-15,0 0 5 16,0 0-2-16,0 0-6 15,0 0-2-15,0 0-10 16,0 0 11-16,0 0-32 0,0 0 6 16,0 0 27-16,0 0 0 15,0 0 3-15,0 0-3 16,0 0 10-16,0 0-21 16,0 0 14-16,0 0-1 15,0 7-27-15,-2 0-34 16,2-4-12-16,0 0-78 15</inkml:trace>
  <inkml:trace contextRef="#ctx0" brushRef="#br0" timeOffset="71473.472">9044 11064 250 0,'0'0'10'0,"0"0"28"0,0 0-37 15,0 0 13-15,0 0 47 16,0 0-33-16,0 3-4 15,0 0 5-15,12 3-11 16,6 6 34-16,10 3-35 16,9 1-17-16,6 4 17 15,8 0-15-15,5 0 14 16,0-2-11-16,2 0 1 16,-4-4-7-16,-1-3 3 15,-3-2-2-15,-2-5 14 16,-5-4-11-16,1 0 1 15,-3 0 14-15,-5-7-16 16,-1-3 7-16,-5-3-6 0,-7 2-3 16,-4 0 0-1,-2 0 4-15,-4 1 6 0,0-2-10 16,4 4-6-16,-5-1 6 16,2 0 0-16,2 1 6 15,-5-1-12-15,0 2 14 16,-5 3-10-16,-3 0 2 15,0 4 0-15,-3 0 2 16,0-3-2-16,0 3 0 16,0 0 5-16,0 0-3 15,0 0-3-15,-11 0 1 16,-4 0-9-16,-5 0 0 0,0 0 2 16,-1 7-1-1,-3-2 8-15,-3 2-4 0,-2 2 0 16,-3-4-2-16,1 3 6 15,0 0-7-15,-4 0 7 16,-6 1 0-16,0-2 0 16,-6 0 0-16,-1-2-3 15,-1-4 2-15,-1-1 1 16,3 0 2-16,-1 0-2 16,5-3-12-16,1-5 8 15,3 0-14-15,5-2 17 16,6 0-61-16,8-2 25 15,4-3-8-15,6 3 7 0,8 0-27 16,0-1-33 0,2 1 34-16</inkml:trace>
  <inkml:trace contextRef="#ctx0" brushRef="#br0" timeOffset="71974.113">9175 11090 70 0,'0'0'109'16,"0"0"-80"-16,0 0-15 15,100 89 16-15,-64-67-19 16,1-1 37-16,6 0-47 16,-1-7 46-16,3-2-2 15,1-1-23-15,0-4 4 16,-2-1-25-16,-1-2 2 16,0-4 3-16,-1 0 6 0,2 0-12 15,-3 0 4-15,-5-1-4 16,-8-8 3-16,-6-1-3 15,-1-1 0-15,-6-3-2 16,1 0 8-16,-3-1-9 16,-2 2 3-16,-5 1 0 15,-1 4 1-15,-2 3-1 16,-2 2 0-16,-1 3-4 16,0 0 5-16,0 0-2 15,0 0-17-15,0 0 6 0,0 0 9 16,0 0-2-1,0 3 5-15,-6 2 7 16,-3 1-7-16,-2 0 2 0,-5 1 7 16,-3-1-3-1,-5 1-12-15,-4 0-5 0,-6 2 11 16,-4-1 0-16,-4-4-2 16,-1-1 2-16,3-3 2 15,1 0-1-15,-2 0 10 16,2-3-11-16,0-8 0 15,-3-2-4-15,5-1 4 16,-1 0-40-16,1-2-34 16,0 2-50-16</inkml:trace>
  <inkml:trace contextRef="#ctx0" brushRef="#br0" timeOffset="72214.195">9409 11248 194 0,'0'0'13'0,"0"0"22"16,123 44-29-16,-77-36 25 16,4-3 2-16,0-2-18 15,-1-3 20-15,-1 0-14 16,-2 0-21-16,-4-5 20 15,-4-4-17-15,-6 0-3 0,-3-1-40 16,-9-3-85 0</inkml:trace>
  <inkml:trace contextRef="#ctx0" brushRef="#br0" timeOffset="75566.731">6274 11174 327 0,'0'0'0'0,"0"0"-79"0,0 0-130 15</inkml:trace>
  <inkml:trace contextRef="#ctx0" brushRef="#br0" timeOffset="76420.875">6548 11100 377 0,'0'0'56'16,"0"0"-54"-16,0 0 5 15,0 0 9-15,0 0 47 16,-83-7-56-16,69 7 33 16,1 0-21-16,-2 0-16 15,1 0 8-15,-3 0-11 16,-1 0 0-16,-1 4-4 16,-2 4 3-16,-3 2 1 15,-3 2 0-15,-1 1 1 0,-4 3-1 16,1 1 0-16,-3 0 0 15,-1 3 5-15,-1-1 2 16,-1 1-7-16,1 3 11 16,-2-1-9-16,2 2 7 15,3-3-9-15,9 1 0 16,0 5-6-16,3 3 11 16,2 7-5-16,1 5 5 15,0 4 5-15,2 1-14 16,5-2 4-16,2 1 0 15,5-1-5-15,1 2 11 16,0 1-6-16,3 0 0 16,0 4 2-16,0-4-12 0,0-2 10 15,0 3 0-15,0-3-4 16,0 1 8-16,0 0-4 16,0 0 0-16,0-2 5 15,0 0-14-15,0-3 9 16,9-4 0-16,3-1-1 15,1-6 8-15,2 1-7 16,0-5 0-16,-3-1 6 16,3 0-14-16,0-3 8 15,0 1 0-15,0 0-3 16,1-7 7-16,0 0-4 16,1-4 0-16,-4 0 6 15,-1-1-13-15,0 0 7 0,2 1 0 16,-1-2-4-16,-3 0 16 15,1 2-13-15,-2 0 2 16,-1 1-1-16,2 3 4 16,-3-3-4-16,-1 0 0 15,1-1-2-15,0-5 2 16,-4-3 0-16,1-1-12 16,-1-4-45-16,0 0 29 15,-3-2-59-15,0-18-110 16</inkml:trace>
  <inkml:trace contextRef="#ctx0" brushRef="#br0" timeOffset="77104.923">5996 12439 390 0,'0'0'0'15,"0"0"-30"-15,0 0-19 16,0 0 23-16,0 0 26 16,0 0 89-16,-3-11-56 15,3 11-14-15,0 0 8 0,0 0-22 16,0 0 63-16,0 0-24 15,0 0-8-15,0 0 2 16,0-2-18-16,0 2-17 16,0 0-3-16,0 0 7 15,0 0-16-15,0 0 1 16,8 10 8-16,10 7-1 16,3 5 1-16,1 1 0 15,0 5-6-15,2 2 14 16,-3 1-11-16,2 4 3 15,-3-1 0-15,3 3 4 16,-5-1-4-16,1-5 0 0,-2 1-4 16,-3-2 14-1,0-2-11-15,-1-3 1 16,-4-6 0-16,-1-3-6 0,-4-4 6 16,-4-4 0-16,0-2 0 15,0-3 7-15,0-3 7 16,0 0 15-16,-6 3-18 15,-12 0 45-15,-9 2-46 16,-4-4 0-16,0-1-5 16,1 0 5-16,0 0-3 15,5-3-7-15,-2-4 11 16,0-3-10-16,-3-3-1 16,2 0 0-16,3 1-1 15,2 0 7-15,7 2-6 16,3 1 0-16,2 1-5 0,5 1-7 15,1 2-11-15,1 1-42 16,2 4-6-16,2 0-60 16,-3 0-98-16</inkml:trace>
  <inkml:trace contextRef="#ctx0" brushRef="#br0" timeOffset="79052.091">8331 13958 269 0,'0'0'148'0,"0"0"-125"16,0 0-4-16,0 0-17 15,0 0 18-15,0 0 40 16,0 0-31-16,-5 0-22 16,5 0 16-16,0 0-22 15,0 0-1-15,0 0 0 16,0 0 1-16,0 0-2 15,0 0 0-15,0 2 0 0,0-2-6 16,0 2 7-16,0 4 0 16,9 1-6-16,7-1 22 15,4 2-15-15,8 1-1 16,5-3 0-16,3 2 29 16,4 1-29-16,1 0 0 15,-1 1 18-15,4 1-18 16,0 0-4-16,3 1 3 15,4 3 1-15,8-3 3 16,9 4 5-16,5-4-8 16,6 1 0-16,2-1 3 15,4-1-3-15,3-1 5 16,-2-2-5-16,-2-1-8 16,0 0 8-16,-3 1 2 0,0 2 3 15,-7 1 2-15,-3 2-14 16,-6 0 4-16,-7-2-9 15,-8-2 8-15,-3-1 2 16,-6-4 2-16,-4-1-8 16,-6-3 3-16,-4 0-6 15,-8 0 7-15,-3 2 4 16,-2-2 0-16,-5 2 0 16,1-1-37-16,-2 3 1 15,-2-1-50-15,0-2 13 16,-3-1-99-16</inkml:trace>
  <inkml:trace contextRef="#ctx0" brushRef="#br0" timeOffset="95542.233">17155 10120 160 0,'0'0'366'16,"0"0"-341"-16,0 0-20 15,0 0 5-15,0 0-4 16,0 0 29-16,0 0-4 16,0 0-19-16,-16-2 3 15,16 2-9-15,0 0 8 0,0 0-5 16,0 0-8-16,0 0 8 15,0 0-6-15,0 0-2 16,0 0-1-16,0 0 0 16,0 0 10-16,0 0-10 15,0 0-2-15,0 0-3 16,0 0 4-16,4 0 1 16,11 0-2-16,6 2 4 15,3 4 7-15,0 0-4 16,2-3 3-16,1 1 20 15,1-3-16-15,4-1 2 16,-4 0-12-16,0 0 6 0,-3 0-8 16,-6 0 10-16,-1 0-8 15,-5 0 8-15,-2 0-10 16,-4 0 0-16,2 0 9 16,-6 0-8-16,-1 0 0 15,-1 0-1-15,-1 0 2 16,0 0-5-16,0 0 3 15,0 0 0-15,0 0 1 16,0 0 0-16,0 0-2 16,0 0-4-16,0 0-11 15,0 0 16-15,0 0-24 16,0 2 3-16,0 0 2 16,3 3-18-16,2-2-14 0,-2 2-47 15,-3-5-89-15</inkml:trace>
  <inkml:trace contextRef="#ctx0" brushRef="#br0" timeOffset="101231.553">11969 11080 195 0,'0'0'36'0,"0"0"-35"16,0 0-1-16,0 0 0 15,0 0 3-15,0 0 19 16,0 0 4-16,0 0 6 16,-29-10 32-16,23 7-45 15,1 0 11-15,-1 0-25 16,-2 1-1-16,2-3 15 15,1 2-15-15,2 2 2 16,1-1 39-16,-1 1-34 16,3 1-6-16,0 0-1 0,0 0 0 15,0 0 14-15,0 0-18 16,0 0 0-16,0 0 12 16,0 0-11-16,0 0 20 15,0 0-21-15,0 0 0 16,0 0-8-16,0 0 16 15,0 0-8-15,0 0 13 16,0 0-4-16,0 0-15 16,0 0 6-16,0 0 0 15,5 0-13-15,9 0 13 16,7 0 0-16,0 0 7 16,9 4 7-16,0 1-12 15,4-2-2-15,3 2 2 16,0-2 4-16,-1 1-6 15,0 1 0-15,-3-1 0 0,0-1 4 16,-3 1-4-16,-1-1 0 16,-3 0 6-16,-3 0-8 15,-3-2 10-15,-10 2-7 16,-4 0-1-16,-3-3-9 16,-3 1 9-16,0 0 0 15,0-1 1-15,0 0 0 16,0 2-1-16,0-2 0 15,0 0-3-15,0 0 3 16,2 0-17-16,5 0-45 0,5 3-6 16,2-3-4-1</inkml:trace>
  <inkml:trace contextRef="#ctx0" brushRef="#br0" timeOffset="103736.471">18162 11097 263 0,'0'0'77'16,"0"0"6"-16,0 0-60 15,0 0 11-15,0 0 20 16,0 0-23-16,0-4 13 16,0 4-14-16,0 0-19 15,0 0 26-15,0 0-21 16,0 0 10-16,0 0-19 15,0 0-1-15,0 0-2 16,0 0-4-16,0 0 0 0,0 0-6 16,0 0 13-1,4 0-15-15,10 11 7 0,5 3 1 16,3 0-7-16,4 0 9 16,-2 2-2-16,6-1 1 15,-2 0 3-15,0-3-4 16,-1-2 0-16,0-1 0 15,-3-2 1-15,-5-1-1 16,1-2 0-16,-4-1 11 16,-3-3-11-16,-4 3 0 15,-1-3-2-15,-5 0 2 16,0 0 20-16,0 0 15 16,0 0-24-16,0 0 18 15,1 0-24-15,-1 0-5 16,-1 0-5-16,3-3 4 0,1-1 1 15,4 3-37-15,2-1-7 16,4 2-8-16,4 0-40 16,2 0-24-16,0 0-110 15</inkml:trace>
  <inkml:trace contextRef="#ctx0" brushRef="#br0" timeOffset="104456.444">19659 11226 416 0,'0'0'80'0,"0"0"-34"16,0 0 12-16,0 0-13 15,0 0 19-15,0 0-62 16,-2 0 4-16,2 0 2 15,4 0-8-15,12 0 0 16,8 0-3-16,10 0 8 16,2 0-5-16,6 0 0 15,3 0 0-15,1 0 5 16,-6 0 1-16,-7 0 0 16,-10 0-6-16,-7 0 6 15,-6 0-12-15,-2 0 6 16,-3 0-15-16,-5 0-8 0,0 0-65 15,0 0-51-15,0 0-241 16</inkml:trace>
  <inkml:trace contextRef="#ctx0" brushRef="#br0" timeOffset="105343.146">20328 11194 541 0,'0'0'14'0,"0"0"-9"15,0 0-2-15,0 0 21 16,0 0-1-16,0 0 18 16,-2 0-41-16,2 0 0 15,8 0-9-15,8 0 20 16,2 2-18-16,4 3 7 16,2 1 0-16,2-1 19 15,3 1-13-15,1-2-4 16,1 0 21-16,2-1-19 0,0-2 13 15,0-1-17-15,-2 0 1 16,0 0 8-16,-1 0-7 16,-1 0-2-16,-7 0 0 15,-3 0 2-15,-2-1 6 16,-7-2-8-16,1-1 0 16,-5 1 6-16,-2 1-2 15,-1-1-3-15,-3 0 3 16,2 2 2-16,-2 0-12 15,0-1 0-15,0 1-35 16,0-3-9-16,0 0-144 16</inkml:trace>
  <inkml:trace contextRef="#ctx0" brushRef="#br0" timeOffset="115960.308">17678 11788 256 0,'0'0'131'0,"0"0"-59"16,0 0-35-16,0 0 19 15,0 0 0-15,0 0-37 16,0 0 17-16,0 0-6 15,-13-10 10-15,13 7 21 16,-1 1-39-16,1 0 6 16,-2-1 5-16,2 3-32 15,0 0 21-15,0 0-22 0,0 0 1 16,0 0-10 0,0 0 9-16,0 0-4 0,0 0 0 15,0 0-7-15,0 0 4 16,0 6-3-16,0 5 10 15,0 4 1-15,5-3-1 16,3-1 0-16,-2-1-1 16,2-2 4-16,3 0-3 15,-1-2 0-15,-1 0 0 16,7 0 2-16,-4-1-2 16,4-2 0-16,-1-2 5 15,2-1 3-15,-2 0 1 16,1 0-9-16,1 0 0 0,0-4 11 15,-1-4-6 1,0-1 1-16,-6 1 6 0,-2 0-12 16,2-1 18-16,-5 4-18 15,0 1 8-15,-3 1-8 16,1 1 0-16,-3 2 0 16,0 0-6-16,0 0-11 15,3 0-2-15,3 0-54 16,0 0-10-16,1 3 50 15,3 7-55-15,-2 1-36 16,-2-2-5-16</inkml:trace>
  <inkml:trace contextRef="#ctx0" brushRef="#br0" timeOffset="118802.239">9939 12883 358 0,'0'0'75'15,"0"0"-35"-15,0 0-38 16,0 0 52-16,0 0-38 16,0 0-5-16,0-5-5 15,0 5-5-15,0 0 6 16,0 0 8-16,0 0-6 16,0 0-9-16,0 0 0 15,0 0-5-15,0 0 5 16,0 0 1-16,0 0 3 15,0 0-4-15,0 0 1 0,0 0-7 16,0 0 6-16,0 0 0 16,0 0-7-16,0 0 6 15,0 0-1-15,0 0 2 16,4 0 0-16,-1 0 1 16,2 0-1-16,-1 2-6 15,3 1 6-15,0 3 3 16,3-2-3-16,1 1-9 15,3 5 9-15,4-4 9 16,3 2-9-16,8 1-7 16,6-1 7-16,10-3 5 15,7-1-5-15,4-1-7 0,7-3 7 16,-2 0 1 0,4 0-1-16,-6 0 0 0,-1 0 1 15,-7 0 8-15,-6-6-9 16,-8 2 0-16,-10 2 2 15,-11-1-6-15,-7 1 4 16,-7 2 0-16,-2 0 4 16,0 0-3-16,0 0 17 15,3 0-18-15,0 0 6 16,5 0-12-16,5 0 6 16,6 0 0-16,7 0-10 15,7 0-14-15,5 0-53 0,5 0-62 16</inkml:trace>
  <inkml:trace contextRef="#ctx0" brushRef="#br0" timeOffset="121150.308">14133 12894 122 0,'0'0'269'0,"0"0"-221"16,0 0-37-16,0 0 24 0,0 0 26 16,0 0-21-16,0 0-17 15,-5 0-11-15,5 0-4 16,0 0 29-16,0 0-16 15,0 0-18-15,0 0 14 16,0 0-16-16,0 0-1 16,0 0-9-16,0 0 6 15,0 0-1-15,2 4-1 16,9 3 5-16,2 2 5 16,2-1-5-16,4-2-4 15,3-1 1-15,3-1 6 16,1-2 1-16,6-2-3 0,-2 2-1 15,-1-2 4-15,-2 0-1 16,-2 0 4-16,-2 0-7 16,-5 0 1-16,1 0-1 15,-5 0 0-15,-1 0 0 16,-4 0-5-16,-3 0 10 16,-3 0-4-16,0 0-1 15,-2 0-2-15,-1 0 1 16,0 0 2-16,0 0 4 15,0 0 0-15,0 0-1 16,0 0-4-16,0 0 0 16,0 0 0-16,0 0-2 15,0 1 2-15,0 1 0 0,-10-2-2 16,-4 1 2-16,-6 1-7 16,-3 1 3-16,-2 0-6 15,-8-2 8-15,0 6-6 16,-4-3-3-16,-2-1 10 15,-1 0 2-15,-3-2 1 16,3-1-2-16,-2 0 0 16,1 0-2-16,2 0 2 15,2 0 0-15,2 0 4 16,6-6 9-16,5 1-26 16,6 2 12-16,8 1 1 15,4 0 7-15,2 2-7 16,2 0-10-16,2 0 9 15,0 0-22-15,0 0 15 0,0 0-14 16,3 0-7-16,10 2 27 16,7 7 2-16,10-1 0 15,5-1-2-15,7-3-3 16,1 1-16-16,4-4-52 16,-7-1-124-16</inkml:trace>
  <inkml:trace contextRef="#ctx0" brushRef="#br0" timeOffset="134209.407">11672 10112 293 0,'0'0'25'16,"0"0"-7"-16,0 0 36 16,0 0-24-16,0 0-21 0,0 0 31 15,0 0 26-15,0 0-46 16,-33-52 33-16,30 48-48 16,3 2 37-16,0 2-41 15,0 0 8-15,0 0-9 16,0 0 0-16,0 0 0 15,0 0-2-15,0 0-3 16,0 0-2-16,6 0 7 16,12 11 0-16,3 3-10 15,6 0 15-15,6 2-5 16,1 0 0-16,6-2 5 16,3 1-12-16,2-1 7 0,-1-1 0 15,-1-4-13 1,-3-1 25-16,-4-4-12 0,-4-4 0 15,-3 0-1-15,-5 0 0 16,-5 0 1-16,-3-6 0 16,-2 0 16-16,-4 1-16 15,-2-1 0-15,-2 3-2 16,-3 1 12-16,0 1-12 16,-3 1 2-16,1 0 0 15,-1 0 1-15,0 0-1 16,0 0-8-16,6 0-16 15,2 0-67-15,2 0 25 16,3 0-81-16</inkml:trace>
  <inkml:trace contextRef="#ctx0" brushRef="#br0" timeOffset="136400.133">10006 9381 312 0,'0'0'19'16,"0"0"-13"-16,0 0 61 0,0 0-63 15,0 0 27-15,0 0-1 16,-30-13-27-16,28 13 50 16,-1-1-53-16,1 1 2 15,2 0 2-15,-1 0 1 16,0 0-5-16,-7 0 0 15,-3 6 3-15,-3 11-15 16,-2 4 12-16,-3 6 0 16,2 2-14-16,-5 3 27 15,-1 4-13-15,4 0 0 16,-1 3 9-16,5 4-24 16,2 5 15-16,6 4 0 0,4 5-1 15,3 1 6 1,0-1-5-16,6 0 0 0,10-5 3 15,4-4-6-15,2-3 10 16,2-7-7-16,2-2 1 16,6-2 5-16,1-4-6 15,9-3 0-15,10-5 7 16,12-8-32-16,10-11 1 16,5-3-82-16</inkml:trace>
  <inkml:trace contextRef="#ctx0" brushRef="#br0" timeOffset="137246.046">11174 9201 314 0,'0'0'32'16,"0"0"-32"-16,0 0 0 15,0 0-12-15,0 0 28 16,0 0-7-16,52 70-5 16,-31-47 9-16,3 7 35 15,0 4-48-15,1 2 0 16,-1 6 18-16,0-2-12 16,-2 2 5-16,-7 1 8 0,3-3-14 15,-8-1 32 1,-4 0-37-16,1-3 0 0,-7-1 25 15,0 0-21-15,0-5 14 16,-2-1-18-16,-7 1 6 16,3-4 17-16,-3 1-23 15,-1-3 0-15,0 3 8 16,0-2-2-16,-2-2-6 16,-1 1 0-16,-5-3 10 15,-4-3 2-15,-3-1-12 16,-3-1 0-16,-3-3 3 15,1 1 5-15,2-6-3 16,2-3-5-16,4-1-17 16,-3-1-3-16,-1-1-37 15,-9-2-58-15,-1 0-70 16</inkml:trace>
  <inkml:trace contextRef="#ctx0" brushRef="#br0" timeOffset="139984.012">11512 9450 371 0,'0'0'50'0,"0"0"-26"15,0 0-22-15,0 0-2 16,0 0 53-16,0 0-46 15,0 0 52-15,58-86-52 0,-46 65-4 16,1-3 20-16,0-2-1 16,-4-6 22-1,-1-2-36-15,-2-7-6 0,-6-5 38 16,0 2-40-16,-3-3 0 16,-16 4 9-16,-8 3-7 15,-5 2 10-15,-4 1-12 16,-6 1 0-16,-3 0 1 15,-1 2-1-15,0 2 0 16,-2 0 9-16,3 1-8 16,1 2 8-16,-1 3-9 15,-3 0 7-15,-1 3 3 16,-5 2-10-16,-3 3 0 16,-5 2 0-16,-10 2 5 15,-10 5-5-15,-10 5 0 0,-10 4 1 16,-7 0-5-1,-4 7 4-15,0 8 0 0,13-1-14 16,9 3 28-16,10 0-14 16,14-2 0-16,8 0 3 15,6 1-4-15,9-4 1 16,5 3-2-16,3 1-6 16,1 2 12-16,-3 4-4 15,1 5 0-15,-2 3 3 16,1 1-16-16,7 0 13 15,6-5 0-15,4 0-1 16,7-5 3-16,4-2-4 0,3-5 2 16,2-2 0-16,2-2-1 15,0-3 1 1,1 0-3-16,1-4 1 0,1 0 2 16,0-1 0-16,0-1-3 15,0 0-14-15,0-1 15 16,0 0-17-16,0 0 12 15,0 0 0-15,0 0-17 16,0 0-10-16,0 0-28 16,0 0-76-16,0-2-62 15</inkml:trace>
  <inkml:trace contextRef="#ctx0" brushRef="#br0" timeOffset="140462.023">9794 8724 432 0,'0'0'11'16,"0"0"19"-16,0 0-1 15,0 0-29-15,0 0 36 0,0 0-36 16,-88 3-7-16,66 10 7 16,-1 4 0-1,-2 3 9-15,-5 2-8 0,2 4 6 16,-5 1 6-16,0 1-13 16,-1 0 7-16,2-4 20 15,5-3-27-15,8-7 0 16,6-3-5-16,8-3 9 15,3-1-4-15,0-3 0 16,2 2 10-16,0 1-13 16,0 0 3-16,7 4 0 15,8 0 3-15,11-4 6 16,5 0-7-16,8-4-2 16,3-3-7-16,-2 0 7 15,0 0 0-15,-7 0 5 0,0 0-5 16,-1 0 0-16,-2 0-26 15,-1 0-46-15,-8 0-23 16,-12 0-134-16</inkml:trace>
  <inkml:trace contextRef="#ctx0" brushRef="#br0" timeOffset="141251.547">9239 8540 390 0,'0'0'34'15,"0"0"-34"-15,0 0-7 0,0 0 7 16,0 0 0-16,0 0 6 16,-3 7-16-16,3 8 10 15,0 7 0-15,0 3 3 16,0 6 3-16,0 5 33 15,0 3-17-15,0 0 8 16,0 1 15-16,0 2-43 16,0 0 0-16,0-3-2 15,0-4 12-15,0-6-6 16,0-8-6-16,3-4 0 16,4-7 1-16,3-3 5 15,0-3-6-15,-1-1 0 0,5-1 12 16,8-2 12-16,9 0 15 15,14-11-38-15,11-6 21 16,8-3-18-16,2 4-8 16,-2 2-4-16,-4 4-84 15,-5 2-4-15,-13-1-151 16</inkml:trace>
  <inkml:trace contextRef="#ctx0" brushRef="#br0" timeOffset="169280.201">2988 11193 307 0,'0'0'43'16,"0"0"9"-16,0 0-33 16,0 0-11-16,0 0 13 15,0 0-11-15,0 0 28 16,-15-57-16-16,12 55-18 15,2-1 23-15,-2 1-19 16,-1 0 3-16,3 2 11 16,-2 0-20-16,-3 0 4 15,3 0-6-15,-6 0 14 16,0 0-22-16,-1 2 8 16,-8 6-2-16,6 1 2 15,-4 1 0-15,-1 2 2 0,2 2-7 16,-1 1 18-16,-2 0-23 15,2 2 10-15,1 2 0 16,-2 1 0-16,4 1 10 16,1 0-10-16,-3 1 0 15,4 4 2-15,-2 4-11 16,3 7 9-16,-4 3 0 16,2 6 7-16,0 1 0 15,1 0-7-15,0-2 0 16,5-2 0-16,1 1 4 15,4 2-4-15,1 0 0 16,0 4 11-16,0-1-8 16,0-1 0-16,9-5-3 0,0 0 0 15,7-5-4-15,-1-1 4 16,6-1 0-16,1-2 8 16,7 0-3-16,-1 1 7 15,3-1-12-15,2 0 0 16,3 0 7-16,3-3-4 15,1 1-3-15,2-5 0 16,0 0 1-16,1-1 12 16,2-2-13-16,3-2 1 15,1 1-15-15,4-5 14 16,4-5-39-16,6-11-21 16,1-2-60-16,-3-15-116 0</inkml:trace>
  <inkml:trace contextRef="#ctx0" brushRef="#br0" timeOffset="170164.531">3877 10930 356 0,'0'0'64'16,"0"0"-54"-16,0 0-6 15,0 0-4-15,0 0-12 16,0 0-2-16,16 18 28 15,5-5-9-15,6 3-2 16,3 2 4-16,4 5 12 16,0 1-19-16,4 4 0 0,1 0 35 15,-2 3-15-15,3 2 1 16,-6-1-7-16,1 3-12 16,-4-1 29-16,2 3-28 15,-3 4 0-15,-2-1 23 16,3 7-24-16,-2 3 17 15,-3 2-14-15,0-2-5 16,-5 2 26-16,-2-5-24 16,-2 0 0-16,-2 1 17 15,0 3-19-15,-4 0 17 16,-3 1-13-16,-4 0 1 16,-4 2 2-16,0-1-2 0,0 1-2 15,-9-1 14 1,-5 0-11-16,-1-3 7 0,0-3-12 15,0-3 3-15,0-6 30 16,0-6-34-16,4-5 2 16,0-4-2-16,-2-3 6 15,0-3-3-15,0 0-3 16,-8 0-10-16,3 2 7 16,-9 5-78-16,-6 3-50 15,-11 0-86-15</inkml:trace>
  <inkml:trace contextRef="#ctx0" brushRef="#br0" timeOffset="182839.83">3393 9247 397 0,'0'0'3'0,"-120"-29"-3"16,63 15 29-16,2 1-19 15,-3 1 6-15,-2 1 14 16,-3 0-12-16,1 5 8 15,-1 2-24-15,3 1 16 16,4 3-15-16,2 0 3 16,2 0 9-16,-3 16-15 15,5 5 0-15,1 4-3 16,0 9 3-16,1 5 0 16,-5 6-1-16,3 9 8 15,-5 7-10-15,0 6 3 0,0 10 0 16,-2 1-11-16,5 1 24 15,3 0-13-15,8 2 0 16,7 4-9-16,10 2 5 16,3 9 4-16,2 11 0 15,4 7 13-15,-3 2-8 16,0 2 5-16,-1-6-10 16,-2-5 0-16,2-6 13 15,7-8-13-15,3-3 3 16,6-5 0-16,3 1-1 15,0 3-2-15,13 5 0 16,7 2 18-16,0 1-26 0,5-2 8 16,3-3 0-16,7-5 11 15,9-2-7-15,8-5 2 16,9 1 10-16,14 2-14 16,7-1 15-16,4 1-17 15,-1 4 1-15,6-3 8 16,3 4-9-16,-3-4 0 15,0-1-5-15,-6-3 18 16,-3-3-13-16,0-2 0 16,-5-5 0-16,3-5-1 15,-5-4 1-15,-7-6 0 16,-1-6-17-16,-7-5 28 16,-2-8-13-16,-4-4 4 0,-2-6-2 15,-1-5 7-15,-4-4-7 16,3-5 0-16,9-3-2 15,3-5-53-15,3-1-14 16,-8-3-86-16</inkml:trace>
  <inkml:trace contextRef="#ctx0" brushRef="#br0" timeOffset="187816.088">8963 16617 198 0,'0'0'122'16,"0"0"-105"-16,0 0-10 15,0 0-7-15,0 0-5 16,0 0 5-16,0 0 11 16,0-9 28-16,-3 8-28 15,-2 1 3-15,5-1-4 16,0-1 20-16,0 2-14 15,0 0 10-15,0 0 16 16,-1 0-21-16,1 0 0 16,0 0 7-16,0 0-26 0,0 0 11 15,0 0-13-15,0 0 0 16,0 0 0-16,0 0 0 16,0 0 0-16,0 0-13 15,1 0 12-15,12 3 1 16,-1 5 0-16,-1-2 6 15,-2 2-6-15,2-5 3 16,-1 3 1-16,2-1-8 16,3-3 3-16,-1 2 1 15,-1-2 1-15,0 1-1 16,0-1 6-16,0-2-6 16,-4 2-1-16,0 1 1 15,1-2-26-15,2 3-5 16,0 0-44-16,1-4-48 15,-4 0-167-15</inkml:trace>
  <inkml:trace contextRef="#ctx0" brushRef="#br0" timeOffset="188784.263">9460 16648 313 0,'0'0'59'0,"0"0"-40"16,0 0-19-16,0 0 48 0,0 0-32 15,0 0 40-15,0 0-8 16,0 0-37-16,0 0 6 16,0 0-7-16,0 0-7 15,0 5 12-15,3 0-15 16,12 3 0-16,1 2 16 15,5 1-12-15,2-2 5 16,5 1 5-16,3-3-10 16,8-1 8-16,6 1-8 15,7-4-4-15,4-2 10 16,3 0-8-16,-1-1 3 16,-5 0-5-16,-3 0 2 15,-7 0-11-15,-7 0 16 0,-5 0-14 16,-4-4 14-1,-6 1-5-15,-3 0-2 0,-3-2-8 16,-2 5 8-16,-2-6 8 16,-5 3-8-16,5 0 0 15,-2-2 4-15,1 2 2 16,1-1-12-16,-2 2 6 16,1-1 0-16,3-1 7 15,-6 3-7-15,-1-1 0 16,-3 1-2-16,1 1 3 15,-2 0-2-15,-1 0-9 16,-1 0 6-16,0 0-4 16,0 0-3-16,2 0-12 15,-1 0 5-15,1 0-4 16,4 0 4-16,0 0-25 0,1 0-43 16,4 0 7-16,1 0-113 15</inkml:trace>
  <inkml:trace contextRef="#ctx0" brushRef="#br0" timeOffset="191965.817">12787 16662 238 0,'0'0'24'0,"0"0"8"0,0 0-11 16,0 0 22-16,0 0 7 16,0 0-2-16,0 0-16 15,-32 3-7-15,28-3 7 16,1 0-14-16,1 0 9 16,0 0 1-16,2 0-16 15,0 0 18-15,0 0-26 16,0 0-3-16,0 0 3 15,0 0 2-15,0 0-2 16,0 0-4-16,0 1 3 16,0 3-8-16,7-1 5 0,6 4 0 15,3 0-3-15,1 2 7 16,0 1-4-16,1 0 0 16,5-3 0-16,2 0 2 15,3-1-2-15,1-1 0 16,0-1 5-16,1-1-5 15,2 0-7-15,0-3 4 16,0 0 3-16,1 0 0 16,-2 0 0-16,-1 0-11 15,-2 0 4-15,-1-2-1 16,-4-2 1-16,-1 0 7 16,-3-1-4-16,-4 0 3 15,0 0-6-15,-3 2 1 0,0-1 6 16,-5 1 0-1,-2 3 0-15,-2 0 0 0,-3-3 0 16,1 2-1-16,-1 1 1 16,0 0 0-16,0 0 2 15,0 0 14-15,0 0-14 16,0 0 6-16,0 0-8 16,0 0 7-16,0 0-7 15,0 0 7-15,0 0-21 16,0 0 16-16,0 0-4 15,0 0-52-15,2 0-73 16,3 0-32-16,3 0-133 16</inkml:trace>
  <inkml:trace contextRef="#ctx0" brushRef="#br0" timeOffset="198339.995">19019 16531 120 0,'0'0'40'0,"0"0"20"15,0 0-48-15,0 0-9 16,0 0-3-16,-86 3 0 0,68-3 9 16,2 0 1-1,2 0 29-15,-1 0-13 0,2 0 12 16,-2 0 5-16,1 0-28 16,-3 0-6-16,0 0-6 15,1 0-3-15,1 0 3 16,-2 0-3-16,1 6-4 15,0 5-8-15,-5-1-32 16,2-1-140-16</inkml:trace>
  <inkml:trace contextRef="#ctx0" brushRef="#br0" timeOffset="199618.022">18505 16665 442 0,'0'0'104'0,"0"0"-64"16,0 0-8-16,0 0-7 15,0 0 6-15,0 0 6 16,0-17-31-16,0 6 15 15,10-2-19-15,4-1 2 16,1-1-8-16,4 3 3 16,1-1 1-16,8 0-3 0,1 0-3 15,4-1 2 1,5 1 2-16,1 2-1 0,5 2 3 16,9 1 0-16,12 3 0 15,10 3 1-15,6 2-1 16,2 0-13-16,0 15 3 15,1 8-45-15,-6 4 22 16,-7 4-8-16,-9 1-8 16,-8-1 41-16,-10 1 4 15,-10-1 4-15,-6-5 3 16,-7-1-3-16,-7-3 1 16,-3-5 12-16,-5-3-4 0,-4 0 28 15,-1-4-20 1,-1 0 5-16,0 0-2 0,0-5-5 15,0 0-10-15,0-1-5 16,0-1 5-16,0 0-6 16,-3-1 1-16,-4-2 0 15,-6 0 12-15,-3 0-10 16,-7-8-2-16,-4-6-12 16,-3 0 0-16,-6-4 5 15,-4-1 4-15,-3-1-28 16,-2 1 30-16,-1 0 1 15,1 2 0-15,-1 0-2 16,4 4 4-16,-3-4 5 16,2 3-2-16,-3 0-2 15,1 3 9-15,-3 2-5 0,5 4 16 16,3 2 6-16,2 3-26 16,7 0 7-16,0 0-10 15,6 3-1-15,2 9-3 16,3 4-3-16,4 3 7 15,4 1 0-15,3 6 0 16,2 0-1-16,4 3 1 16,2-4 0-16,1-2 0 15,0-8 3-15,0-5-6 16,0-5 3-16,0-3 0 16,0-2 8-16,0 0-5 15,0 0-3-15,0-9 11 0,0-12-11 16,0-9 0-16,0-2-3 15,10 1-1-15,2 2-1 16,6 0 5-16,6 5 0 16,7 2 0-16,9 3 1 15,10 6 3-15,6 4-4 16,12 4 0-16,7 5-9 16,7 0 1-16,5 2 7 15,0 15-21-15,3 4-29 16,-9 2-26-16,-9 1 13 15,-16-2-10-15,-16-2-24 16,-19-1 22-16,-12-5 75 16,-9-5 1-16,0-1 63 15,-15-5 87-15,-10 0-92 16,-8-1 4-16,-3-2 5 0,-1 0-58 16,1 0 34-16,-2-3-25 15,3-4-10-15,1-2-2 16,1 1-6-16,-4 0 2 15,-3-4-4-15,-4 1 2 16,-6-3 0-16,-7-3-3 16,-10 1 0-16,-10 1 1 15,-9 3 3-15,-2 2-1 16,8 2 10-16,9 7-9 16,18 1 10-16,19 0 23 15,10 0-23-15,15 7-11 16,9 6 0-16,0 6-11 0,16 5 7 15,18 6 2-15,11 4 2 16,12 1 0-16,7-3 0 16,9-2-19-16,0-7-35 15,-3-12-91-15</inkml:trace>
  <inkml:trace contextRef="#ctx0" brushRef="#br0" timeOffset="-160772.763">10069 9254 415 0,'0'0'21'0,"0"0"-21"0,0 0 11 15,0 0 8-15,0 0-16 16,0 0 20-16,-84-82 7 16,77 67-25-16,-2 2 15 15,2 0-14-15,0-1 6 16,0-1 27-16,-2 5-37 15,1-2 0-15,-1 2 6 16,2 0-6-16,-2 3 10 16,-1-1-12-16,1 2 5 15,-1-2-5-15,-1 1 7 16,3 0 9-16,-2 0-16 16,-1 0 11-16,-2-2-5 0,1 1 1 15,-2-4-5-15,1 2 11 16,-2-2-9-16,0 0-4 15,-2 3 0-15,1 0 2 16,0 1-3-16,1 2 1 16,-3 1 0-16,2-1-1 15,-5 2 8-15,0-3-7 16,1 1 0-16,-2 0 2 16,-3 1-3-16,0 2 1 15,-2-2 0-15,-3 2 5 0,-3 2-5 16,0-4 3-1,0 0-12-15,3 0 23 0,-1 1-14 16,1-1 0-16,2 0 0 16,1 5-11-16,4 0 22 15,-2 0-12-15,0 0 1 16,-3 0-7-16,-1 8 3 16,0 3 4-16,-3 2 0 15,2-1-9-15,4-1 18 16,0-1-18-16,3-2 2 15,3 2 7-15,0-2 7 16,6 1-7-16,-2-1-8 16,6 0-6-16,3-2 28 15,-2 0-18-15,3 2 4 16,0-2 0-16,1 2-5 0,1-5 5 16,1 0-5-16,3-1 5 15,-3-1 0-15,3-1 3 16,0 0-3-16,0 0 2 15,0 0-4-15,0 0 2 16,0 0 0-16,0 0 14 16,0 0-13-16,0 0-1 15,0-1 0-15,3-7 4 16,3-1-13-16,3 1 9 16,3-4-3-16,6 0 2 15,6 0 2-15,5 0 2 16,6 0-3-16,-1 4 8 0,2-2-29 15,0 2 21-15,1 2 0 16,0 1-7-16,1 4 21 16,1-1-28-16,-1 2 13 15,-2 0 1-15,-3 0-6 16,-8 3 6-16,2 7 0 16,-8-4-12-16,2 4 16 15,0 0-5-15,0 0 1 16,-2-2 0-16,-1-3-3 15,-6 0 3-15,-6-2 0 16,-4-2-2-16,-2 0 8 16,0 1 0-16,0-2 1 15,0 0 1-15,0 0 8 16,-2-2-16-16,-8-8-2 16,-5-2-4-16,1-1 12 0,-2-1 4 15,-1 4-10-15,1-1-8 16,-3 5 4-16,-8-3 1 15,-3 7-4-15,-4-1 4 16,-9 3-12-16,-2 0 12 16,-6 0-8-16,-1 5 11 15,-2 5-11-15,-1 1 11 16,-3 0 0-16,7-1 19 16,8-2-19-16,10 0-1 15,12-1-5-15,9-3 6 0,6-1 0 16,5 5 0-16,-3 3-10 15,3 2-2-15,1 2 22 16,0 1-13-16,0-1 3 16,0 1 0-16,1-2-7 15,6-2 7-15,-3-3 0 16,-1-2-2-16,-1-5 4 16,-2-1-2-16,0 0 0 15,1-1 1-15,-1 0 3 16,2 0-4-16,-2 0 0 15,2 0-5-15,3 0-18 16,6-1-37-16,0-13-22 16,0-9-182-16</inkml:trace>
  <inkml:trace contextRef="#ctx0" brushRef="#br0" timeOffset="-157521.884">3519 10447 245 0,'0'0'22'0,"0"0"-14"16,0 0 93-16,0 0-62 16,-12-73 1-16,9 59 3 15,0-2-12-15,-2 2 22 16,0 3-32-16,0 3-14 15,-1 1 25-15,3 2-23 16,0 3-2-16,0 2 20 16,3 0-18-16,-1 0-2 15,1 0-7-15,-2 0-5 16,-2 0-5-16,1 2 3 0,-5 20-30 16,-1 7 36-16,-3 7 1 15,-1 3-2-15,7 3 2 16,-3-2 0-16,2 1-1 15,2 0 1-15,2-4-2 16,2 1-7-16,1-6 14 16,0-4-7-16,0-5 2 15,0-3 0-15,0-7-3 16,1 0 3-16,1-7 0 16,-2-2-4-16,0 0 9 15,1-1-10-15,-1-1-19 16,0-1-17-16,0-1-4 0,0 1-3 15,0-1 19-15,0 0 1 16,0-2-6-16,0-16-184 16</inkml:trace>
  <inkml:trace contextRef="#ctx0" brushRef="#br0" timeOffset="-157088.918">3322 10639 223 0,'0'0'21'16,"0"0"40"-16,0 0-30 15,0 0 11-15,0 0 1 16,0 0-2-16,-24-42-31 16,24 41 13-16,0 1-17 15,0 0-7-15,0 0 1 0,0 0-5 16,0 5-10 0,0 12 18-16,0 4-19 0,0 5 16 15,5 3 0-15,5 3 20 16,-1-1-20-16,0 1 0 15,1-4 8-15,-1-3-8 16,-1-4 0-16,1-6-7 16,-2-4 18-16,4-3-8 15,-4-8-3-15,3 0 1 16,1 0 73-16,10-15-26 16,1-9-34-16,4-5-4 15,-4-3 4-15,-5 4-13 0,-4 3-1 16,-6 7 0-1,-2 3 16-15,-2 8-16 0,0 4-2 16,-3 1-1-16,0 2 1 16,0 0 1-16,0 0-12 15,0 0-22-15,3 0-53 16,6 2-18-16,0 11 61 16,2 0-64-16,-1-3-53 15</inkml:trace>
  <inkml:trace contextRef="#ctx0" brushRef="#br0" timeOffset="-155363.981">8073 11330 369 0,'0'0'18'0,"0"0"4"15,0 0-17-15,0 0 3 16,0 0-11-16,0 0 6 15,-18-78 7-15,13 72 0 16,-2-1 9-16,3 3-17 16,-1 2-2-16,2 1-4 15,0 1-14-15,-3 0-39 16,4 0-111-16</inkml:trace>
  <inkml:trace contextRef="#ctx0" brushRef="#br0" timeOffset="-153668.168">18523 11364 402 0,'0'0'44'0,"0"0"22"16,0 0-20-16,0 0-15 0,0 0 31 16,0 0-35-16,0-8-18 15,0 8 4-15,0 0-4 16,0 0-10-16,0 0 1 15,0 0 0-15,-6 11 1 16,-9 3-1-16,-5 6 0 16,-1 4 15-16,-2-1-9 15,-1 0-6-15,0-1 15 16,-4-1-4-16,-2-1 12 16,-4-1-14-16,-4-3-4 15,-1-3 28-15,-4-2-28 16,-4 0 17-16,-1-5-10 0,0 2 2 15,2-4-3 1,11-3 5-16,9-1-5 0,6 0 11 16,8 0-20-1,3 0 9-15,5 0-11 0,1 0 0 16,3 0 12-16,0 0-12 16,0 0 5-16,0 0-17 15,0 0 12-15,0 0-8 16,0 0-36-16,0-8-66 15,0-3-20-15,0-4-57 16</inkml:trace>
  <inkml:trace contextRef="#ctx0" brushRef="#br0" timeOffset="-152970.504">17986 11358 428 0,'0'0'27'0,"0"0"0"16,0 0 42-16,0 0-10 15,0 0-18-15,0 0 33 16,1-31-55-16,-1 31 15 16,0 0 1-16,0 0-28 15,0 0 6-15,0 0-13 0,-3 3-9 16,-11 11 3-1,0 10 6-15,-7 4 0 0,0 3 24 16,2-2-23-16,-2 1 26 16,1-5-20-16,1 0-5 15,1-3 37-15,5-2-33 16,1 0-2-16,3-3 5 16,1-3-8-16,3 0-2 15,3-5-5-15,2-1 6 16,0-3 7-16,0-1-7 15,0 3 0-15,1 1 7 16,13 1-7-16,5 3 0 16,7-1-6-16,0 0 15 15,3 1-9-15,2 0 0 16,2 0 0-16,1-1 19 0,2 0-18 16,-2-4 10-1,-2-2-11-15,-4 0 2 0,-6-2 10 16,-5-1-4-16,-4-1-1 15,-7 1 7-15,-4-2-14 16,-2 0 6-16,0 0-6 16,0 1 6-16,0 0-6 15,0 1 0-15,0-2 0 16,0 0-3-16,0 0 3 16,0 0 0-16,0 0-1 15,0 0 5-15,0 0-12 16,0 0 8-16,0 0-7 0,0 0 1 15,0 0-26-15,0 0 5 16,0 0 12-16,0 0-38 16,0 0 36-16,0 0-33 15,0 0-8-15,0 0 8 16,0 0-26-16,0 0-25 16,-5 0-129-16</inkml:trace>
  <inkml:trace contextRef="#ctx0" brushRef="#br0" timeOffset="-148180.138">7406 8954 365 0,'0'0'0'16,"0"0"0"-16,0 0 0 16,0 0 0-16,0 0 31 15,0 0-31-15,-4-32 0 16,4 27 32-16,0 1-28 0,0-3 0 15,0 4 8-15,0 1 9 16,-3-1 21-16,3 2-40 16,-2-1 10-16,2 2 33 15,-1 0-43-15,1-1 6 16,0 1-8-16,0-1 3 16,0-1 8-16,0 1-11 15,0 1 0-15,0 0-2 16,0 0 4-16,0 0-2 15,-2 0 0-15,2 0 1 16,0 0-7-16,0 0 6 16,0 0-6-16,0 0-4 15,0 7 13-15,0 6-6 0,0 2 3 16,0 4 0 0,2-2-10-16,-1 3 10 0,1-6 0 15,1-1-2-15,0-2 14 16,1-2-12-16,-3-1 0 15,1-2 2-15,-1 1-7 16,-1-3 5-16,2 1 0 16,-2-4-10-16,0-1 17 15,1 0-8-15,-1 0 1 16,0 0 0-16,0 0 6 16,2 0-6-16,-1 0 0 15,-1-1-10-15,5-1 10 0,0-1-35 16,-1 1-52-1,-4-6-80-15</inkml:trace>
  <inkml:trace contextRef="#ctx0" brushRef="#br0" timeOffset="-147772.442">7294 9039 368 0,'0'0'49'16,"0"0"-42"-16,0 0-14 16,0 0 18-16,0 0 3 15,0 0-14-15,0 0 0 16,-2 14-9-16,2 2 9 0,2 5 0 16,7 2 9-16,-3 4-5 15,3-2-4-15,-2-1 16 16,-1-3-13-16,0-4 15 15,2-3-18-15,-1-4 5 16,-1-3 23-16,2-2-25 16,-1-4 6-16,3-1 12 15,4 0-15-15,7-10 45 16,3-12-32-16,1-6-9 16,-3 0 4-16,-2 3-5 15,-10 8-9-15,-2 6 0 16,-5 5-10-16,-3 3 3 0,0 3-2 15,0 0-77 1,0 12-43-16,0 14-3 0,0 6 60 16</inkml:trace>
  <inkml:trace contextRef="#ctx0" brushRef="#br0" timeOffset="-143505.984">8781 12157 203 0,'0'0'0'16,"0"0"0"-16,0 0 1 15,0 0 20-15,0 0 65 16,0 0-12-16,53-59-57 16,-53 57 48-16,4 0-6 15,-4 2-19-15,0 0 7 16,0 0-40-16,0 0 14 0,0 0-14 15,0 0-5-15,0 0 26 16,-4-1-28-16,-4 1 0 16,0-3 4-16,-2 1 1 15,-3 1 9-15,1 1-14 16,-7 0 3-16,0 0 10 16,-3 0-13-16,-2 0 0 15,-4 7-1-15,-3 4 6 16,-5 4-10-16,0 2 4 15,-6 0 1-15,2 0-11 16,4-3 6-16,6-5 5 16,8-2-4-16,5 1 5 15,3-4-1-15,0 1 0 0,-1 4 12 16,-3 2-19 0,-7 3 7-16,-2 3 0 0,-3-1 8 15,0 1 0-15,2 0-14 16,3-3 6-16,1 0 0 15,7-2-1-15,4-2 1 16,6-3-6-16,2 2 4 16,-2-1 1-16,5 2-4 15,-1 3 1-15,-1 2 4 16,2 2 9-16,1 2-9 16,1 3-6-16,0 1 3 15,0 1 3-15,1 0 0 16,8 2 0-16,0-2 2 15,3 3-7-15,3-1 5 0,1 1 0 16,4-3-8-16,2 0 20 16,3 0-10-16,4-3-2 15,-1-1 5-15,6-2-15 16,1-1 10-16,-1-1 0 16,6-4 0-16,2 0 5 15,1-4-5-15,1 0 4 16,2 1 6-16,-1-1-10 15,2 1 0-15,-2-1-1 16,6 3 1-16,-1-2 2 16,-2 2-2-16,1-1-4 15,-7 1 4-15,0-1 3 16,0 0-3-16,-2-4 0 16,6 0-2-16,3-2 4 0,7-1 4 15,4 0-6-15,6-2 0 16,3 2-1-16,-3 4 1 15,-1 0 0-15,-2 3-5 16,-5-3 7-16,-3-1-2 16,-1 3 0-16,-3-3 0 15,-5 0 3-15,6-1-3 16,-2 1-8-16,6-3 8 16,4-2 0-16,-1 1 2 15,3-2-3-15,-4 0 2 16,0 0 6-16,2 0-7 0,-3 0 0 15,3 0-6-15,1 0 13 16,-1 0-8-16,0 0 1 16,1 0 0-16,2 0-8 15,-4-2 8-15,1 1-1 16,1 1-2-16,-1-2 6 16,-2 1-2-16,-1-2-1 15,3-2 0-15,1-1 7 16,7 0-7-16,1 1 0 15,-4 0 8-15,0 2-6 16,-4 0-4-16,-2 1 2 16,4-4 0-16,-3 1 10 15,2 2-10-15,0 1 1 16,-1 1 12-16,-2 1-9 16,1-1 2-16,0 1-6 0,-1 0 0 15,1 0-1-15,-5 0 1 16,2 0-8-16,-5 0 6 15,-3 0 4-15,2 0 9 16,2 1-11-16,-3-1-2 16,-3 1 2-16,-6-1 0 15,-4 0 0-15,-1 0 1 16,-2 0-1-16,0 0-5 16,2 0 1-16,2-4 8 15,-2 0 9-15,5 0-13 16,-4 1 0-16,2 1 2 15,0 1 0-15,0 1-2 0,-3 0 0 16,-4 0 2-16,0 0 4 16,-4 0-6-16,3-1 0 15,-1-2 0-15,0 0 1 16,1-1 2-16,-1 1 4 16,-1 0-2-16,2 0 2 15,0 0-7-15,-1 0 0 16,1-2 6-16,-2 2-4 15,-4-2 2-15,0 4 1 16,-3-2-5-16,-2-4 0 16,1 3 3-16,-3-4-3 15,1 1 23-15,-1-2-22 0,-1 0 8 16,0 1 1-16,-4-2-5 16,-3 2 5-16,-1-2 0 15,-3-1-7-15,-2-2 9 16,1-2 2-16,1-2-14 15,-3-2 0-15,-3-1-7 16,0-1 7-16,0-1 0 16,0 1 8-16,-8-1-11 15,1 1 3-15,-2 2 0 16,-1-4-3-16,-1 1 10 16,0-3-7-16,1 2 0 15,0 1 0-15,1 0 7 16,-3-2-7-16,-2 3-1 0,1-1-6 15,1-2 7-15,1 3-3 16,-3 2 3-16,3-1 0 16,-2 1-3-16,1 1 9 15,0 0-8-15,-1 2 2 16,1 1 0-16,-2 3-3 16,-1 1 3-16,1 2 0 15,-3 0 3-15,-1 2-3 16,1 0-1-16,0 0-3 15,0-1 4-15,-2 3 0 16,1 1 0-16,2-1 0 16,-2 0 0-16,3 0 5 15,-3 0-10-15,1-3 5 16,-2 3 0-16,-2-1 8 16,2-1-8-16,-5 2 0 0,0-2-1 15,0 1 1-15,2 1 0 16,-2 0-2-16,-1 0 4 15,-4 1-10-15,1-1 8 16,-2-1 0-16,-1 3 8 16,-1-4-8-16,-2 3 0 15,0 0-12-15,2 0 16 16,0 1-8-16,0 1-2 16,-3 1-2-16,5 1 8 15,-3-2-8-15,0 2 5 16,-1-1 1-16,0-2 1 15,-2 1 1-15,1-2 0 0,-2-1 0 16,0 3-6-16,-2 0 6 16,2 2 0-16,-2 0-3 15,3 0-2-15,0 0 4 16,2 0 0-16,-2-1 1 16,0 1-3-16,1-2 3 15,-1 1 0-15,2 0 0 16,-4 1 6-16,1-2-8 15,-2 2 2-15,2-1 0 16,-2 1 9-16,0-2-9 16,-2 1-7-16,-3 0 5 15,-5-2-10-15,-5 3 4 16,2 0 2-16,-3 0 6 0,0-2 0 16,-2 2 2-16,-1 0-3 15,-3 0 2-15,3 0 0 16,2 0-1-16,4 0 0 15,2 0 6-15,2-2-21 16,-3-1 23-16,-2 0-13 16,-1 0 5-16,-2 3 0 15,-1 0 0-15,-3 0 0 16,-5 0 0-16,-1 0 4 16,4 4-4-16,3 1-8 15,5-4 5-15,6 2 6 16,5-3-13-16,4 0 10 0,3 0 0 15,2 0 1-15,0 0-1 16,-4 0 0-16,-3 0 6 16,-4 0-5-16,-4 0-2 15,2 3-15-15,3-1 14 16,6 3-14-16,6-3 11 16,2 1 5-16,6 1-4 15,0 1 8-15,0 0-6 16,0 0 2-16,0 3 0 15,-2-1-13-15,-3 2 13 16,0-3 0-16,-1 0-8 16,-3-1 14-16,-3 2-6 15,0-3 0-15,0-1 2 0,2-2-7 16,5-1 13 0,3 0-8-16,0 0 2 0,3 0-2 15,-1 0 0-15,0 0-1 16,0-1 5-16,-3 1-6 15,-1 0 2-15,-2 0 0 16,-3 0-2-16,0 0 2 16,0 0 0-16,5 0 0 15,4-2 11-15,4 1 6 16,3-2-4-16,2-1-7 16,2 3 7-16,3-2-8 15,0 1-7-15,1-1 2 0,-1 2 0 16,-2 1 3-1,-5-2-3-15,6 2 0 0,-3 0-3 16,1 0 16-16,-2 0-15 16,2-1 2-16,-2-1 0 15,-2 0-11-15,4 2 11 16,0-1 0-16,-1-2 0 16,-1 3 6-16,-2-3-12 15,-2 2 6-15,1-1-3 16,-4 2-9-16,0 0-4 15,3 0 0-15,0 0 2 16,0 0-27-16,2 0-7 16,0 0-39-16,-2 3-48 15,-6 4-53-15</inkml:trace>
  <inkml:trace contextRef="#ctx0" brushRef="#br0" timeOffset="-108966.756">17819 6676 441 0,'0'0'53'15,"0"0"-39"-15,0 0 38 16,0 0 6-16,0 0-21 15,0 0-7-15,0 0-30 16,15-36 11-16,-14 36 9 16,-1 0-20-16,0 0 26 15,0 0 13-15,0 0-31 16,0 0 25-16,0 0-33 16,0 0 14-16,0 0-22 0,0 0 8 15,0 0-4-15,0 1 0 16,0 14-8-16,0 6 6 15,0 9 6-15,3 6 0 16,3 3-5-16,1 3 8 16,-1-1-3-16,0 1 0 15,-3 4-2-15,0 3 2 16,-2 3 0-16,2 4 3 16,-3 4 4-16,1-6-7 15,-1 1 0-15,0-6-4 16,0-7 10-16,0-4-10 15,0-10 4-15,0-6 0 16,0-6-3-16,0-6 3 16,0-4 0-16,0-4 5 15,0 1-3-15,0-3 5 0,0 0 5 16,0 0-11-16,0-3 30 16,0-16-31-16,0-9 2 15,-4-6-5-15,-3-3 6 16,1-6-1-16,-4-3-2 15,0 1 3-15,2 0-9 16,-2 2 6-16,10 0-22 16,0 4 18-16,0 2-18 15,0 3 16-15,10 2-5 16,1 1 7-16,2 4-18 16,-1 3 15-16,-1 2 7 15,-3 3-6-15,1 3 6 0,0 2-1 16,-1 3-3-16,2 2 4 15,-2 1-3-15,-2 5 3 16,0 2 0-16,-1-1-10 16,1 2 7-16,2 0 2 15,1 0-4-15,4 0 5 16,1 0-4-16,8 0 4 16,5 6 0-16,7 4 0 15,12-3 2-15,8 5-2 16,12 0 0-16,10 0 0 15,4 4 3-15,0 2-3 16,0 1-11-16,-5 0 9 16,-1 1-21-16,-1-2 21 0,3 0-15 15,4 1-1 1,3-1 17-16,1-1-32 0,8 0-2 16,3 2 24-16,9-4-10 15,6 2 8-15,1-2-6 16,-6 1 13-16,-8 1-5 15,-10 0 11-15,-12-1 0 16,-9-1 9-16,-6-2-6 16,-1-1-2-16,3-1-2 15,0 0-1-15,4-3 2 16,-3 2 10-16,2 0-4 16,5 0 18-16,2 2-22 0,3 0-2 15,0 0 0-15,-4 0 6 16,-3-2 6-16,2 1-12 15,5 0 2-15,7 0 12 16,7 2-7-16,2-1 11 16,1-3-18-16,-5 2 15 15,-3-3-4-15,-14 0-11 16,-10 1 3-16,-10-3 7 16,-5 3-10-16,-9-2-4 15,-9 1-3-15,-5-3 14 16,-4 0-2-16,0-1-5 15,3 2 0-15,3 0-5 16,14-3 8-16,6 2-3 16,5 1 0-16,3-3 1 15,-1 1-1-15,-7 0 0 0,-6 0 0 16,-7-3 5-16,-2 1-3 16,-6-2-2-16,-5 0 0 15,-1 0 11-15,-5 0-8 16,-6 0 4-16,1 0-7 15,-6 0 10-15,-1 0-8 16,0 0-4-16,2 1 2 16,-2 7-5-16,5 6-2 15,-5 6 7-15,0 0 0 16,0 6 3-16,0 2-3 16,-8 2 0-16,-4 3-8 15,-1 3 10-15,-7 6-2 0,-3 8 0 16,-9 6 3-16,-6 14-4 15,-5 5 1-15,-4 1 0 16,5-4 0-16,8-8-3 16,5-5 2-16,7-6 1 15,4 0 0-15,3-2-1 16,-1-1 1-16,2 1 0 16,0-5 7-16,2-3-7 15,1-10 0-15,2-5-5 16,4-8 5-16,1-8 11 15,3-7-11-15,-2-1 0 16,-3-4-6-16,-14 0 20 16,-20-8-3-16,-23-16-1 0,-21-10-8 15,-8-5-2-15,-6-6 2 16,1-5 3-16,5-1-5 16,4-1 3-16,2 2-6 15,2 2-2-15,-2 2 5 16,2 5-7-16,-4 4 7 15,-2 2 0-15,-5 4 3 16,-2 2 0-16,-6-1-3 16,-8 0 0-16,-2-3 0 15,-2-7-16-15,0-2 16 16,2-4 0-16,2 2 0 16,1-5 0-16,3 4 0 15,4-2 2-15,7 3 5 16,10 1 23-16,10 4-13 0,10 6 16 15,10 3-13-15,4 4-13 16,8 6 0-16,5 3-7 16,6 3 9-16,5 3-16 15,4 1 7-15,1 2 0 16,3 1 1-16,0-2 2 16,-1 1 0-16,-2 2-3 15,-3-1 2-15,0 0-4 16,-4-2 2-16,1 4 0 15,3-1-4-15,-1 0 3 16,-1 2 1-16,-1-4 0 16,1 3 4-16,-1 0-4 15,3 1 0-15,-1-2-2 0,-2 5-4 16,1-4 10-16,0 2-6 16,1 2 2-16,0-1 0 15,3 0-3-15,5-1 3 16,1 3 0-16,3-2-1 15,2 1 8-15,0 0-12 16,-4-1 5-16,-1-1 0 16,-4-1 11-16,-5 1-11 15,-3 0-6-15,1 0-2 16,3 2 13-16,5-5-5 16,4 2 0-16,4 1 3 15,1 1 4-15,3 0-7 0,2-1 0 16,-1 3 4-16,5-2 1 15,-1-1 7-15,1 1-12 16,1 0 5-16,2 2 9 16,0 0-14-16,0 0-6 15,0 0-1-15,0 0-20 16,0 0-62-16,15 4-97 16,18 7 45-16,15-3-16 15</inkml:trace>
  <inkml:trace contextRef="#ctx0" brushRef="#br0" timeOffset="-107288.096">18409 6774 281 0,'0'0'122'0,"0"0"-96"16,0 0-23-16,0 0 31 16,0 0 22-16,0 0-8 15,0 0 7-15,8-14-23 16,-8 13 1-16,0 1-9 15,0 0-14-15,0 0 23 16,0 0-30-16,0 0-2 16,0 0 0-16,0 0 1 15,0 0-4-15,0 5-3 16,0 17 5-16,0 5-1 0,0 6 14 16,-2 4-13-1,-5 1 2-15,-2 2 28 0,-3 1-11 16,0-3 4-16,2 1-18 15,-1-1 22-15,4-2-21 16,-1-2-1-16,3-5 9 16,1-5-8-16,3-4-1 15,-1-6-5-15,2-6 5 16,0-2-2-16,0-2-2 16,0-2 5-16,0-1 8 15,0 0-3-15,0-1 11 16,0 0-18-16,0-2-4 15,0-14-65-15,-1-4-66 0,-10 0-89 16</inkml:trace>
  <inkml:trace contextRef="#ctx0" brushRef="#br0" timeOffset="-106087.331">17415 6060 400 0,'0'0'70'0,"0"0"2"16,0 0-55-16,0 0 45 15,0 0-16-15,0 0-21 16,0-12 9-16,0 12-11 15,0-2-20-15,3-1 31 16,0 1-34-16,2 0 5 16,4-1-5-16,3 0 0 15,8 1-3-15,5-1 3 16,5 1 0-16,3 2 0 16,1 0 0-16,3 0 0 0,2 7-1 15,3 6 1-15,-2 6-9 16,-4 2 9-16,0 2 0 15,-6 1 1-15,-2 2-1 16,-3 0 6-16,-1-1-13 16,-3-1 17-16,-4-1-22 15,0-2 19-15,0 3-14 16,1 0 7-16,-1 0 0 16,1 0-1-16,0-1 1 15,-3 2 0-15,1-5-3 16,-2 4 3-16,-1-4 0 15,-1 2 0-15,-4-5 14 16,1 0-14-16,-3-8 0 0,-3-1-3 16,-2-4 3-16,1-3 1 15,-2-1-1-15,0 0-5 16,0 0-45-16,0 0 7 16,-15-11-18-16,-7-14-344 15</inkml:trace>
  <inkml:trace contextRef="#ctx0" brushRef="#br0" timeOffset="-105684.09">18041 6216 566 0,'0'0'47'0,"0"0"-3"16,0 0-31-16,0 0 6 15,0 0 4-15,0 0-23 16,-3-6-16-16,15 16 9 16,9 10 6-16,5 3 1 15,-2 5 9-15,0 2-4 16,-4 2-8-16,-4 2 3 16,-2 2 0-16,-5 2-4 15,0 1 9-15,-2-2-5 16,-5 0 15-16,-2-7-14 15,0-5 8-15,0-5-9 0,-4-7 1 16,-4-5 3-16,-3-5-4 16,-5-2 2-16,-2-1 35 15,-8 0-20-15,-5-7-11 16,-2-6-6-16,-1-3-1 16,-1 2-14-16,7-1 0 15,1 4-28-15,-1 3-37 16,-3 6-50-16,-7 1-12 15</inkml:trace>
  <inkml:trace contextRef="#ctx0" brushRef="#br0" timeOffset="-103670.737">7946 9110 540 0,'0'0'71'16,"0"0"-45"-16,0 0-18 16,0 0 2-16,0 0-2 15,0 0 26-15,0 0-14 16,2-8 5-16,-2 7-9 0,1-1-1 16,-1 2-15-16,2 0 0 15,-2 0-13-15,0 0 8 16,5 0-63-16,1 0-50 15,5 0-130-15</inkml:trace>
  <inkml:trace contextRef="#ctx0" brushRef="#br0" timeOffset="-102011.016">18915 7115 299 0,'0'0'12'16,"0"0"17"-16,-52 112 9 0,36-71 13 15,3-1-24 1,0-3 30-16,4-2-9 0,1-5-44 16,6-7 33-16,0-3-36 15,1-6 3-15,1-3-1 16,0-6-3-16,0-1 0 15,0-2 0-15,0-1 5 16,0-1-11-16,0 0-4 16,0 0-41-16,0-9-56 15</inkml:trace>
  <inkml:trace contextRef="#ctx0" brushRef="#br0" timeOffset="-101586.176">19291 7021 448 0,'0'0'92'16,"0"0"-60"-16,0 0-3 16,0 0 29-16,0 0-16 15,0 0-10-15,3-18-32 0,-3 18 8 16,0 6-19-16,0 9 21 16,0 11-10-16,0 5 23 15,-5 3-19-15,-2 7 21 16,-2 2-23-16,1 4 20 15,3-2 1-15,0-3-23 16,2-5 11-16,1-7-5 16,2-5-5-16,0-6-2 15,-1-9-1-15,1 0-14 16,0-7-2-16,0-1-48 16,12-2-18-16,16-8 8 15,8-24-239-15</inkml:trace>
  <inkml:trace contextRef="#ctx0" brushRef="#br0" timeOffset="-101238.59">19948 7096 558 0,'0'0'64'16,"0"0"-38"-16,0 0-21 16,0 0 7-16,0 0-5 0,0 0-4 15,0 31 33-15,-4-4 15 16,-3 6-29-16,-2 4 15 16,0 4-31-16,-3 2 14 15,-2 5-14-15,-1-1-3 16,1-3 24-16,-3-1-19 15,4-4-6-15,0-3-4 16,2-5 3-16,6-4-7 16,4-5 4-16,1-5-73 15,0-5-28-15,12-12-50 16,9 0-376-16</inkml:trace>
  <inkml:trace contextRef="#ctx0" brushRef="#br0" timeOffset="-100954.905">20410 7449 506 0,'0'0'55'15,"0"0"-54"-15,0 0-2 16,0 0 2-16,0 78 5 15,-4-47 63-15,-6 7-44 16,3 4 10-16,-2 6-8 16,1 3-3-16,-2-2-15 15,1 1-3-15,3-5 6 0,1-1-19 16,3-2 7-16,2-6-26 16,0-3-15-16,0-11-46 15,10-15-73-15</inkml:trace>
  <inkml:trace contextRef="#ctx0" brushRef="#br0" timeOffset="-100706.285">21002 7846 522 0,'0'0'116'0,"0"0"-116"15,0 0-1-15,-18 86 1 16,6-51 11-16,2 1 56 16,2 6-36-16,-1-3-22 15,5-1 15-15,-1-4-18 16,4-5-3-16,1-6-3 16,-3-5-73-16,3-6-13 15,-2-10-119-15</inkml:trace>
  <inkml:trace contextRef="#ctx0" brushRef="#br0" timeOffset="-98449.882">18720 7003 391 0,'0'0'69'15,"0"0"-15"-15,0 0-29 16,0 0 1-16,0 0 19 15,0 0-9-15,0 0-10 16,0 0 8-16,0 0-16 0,0 0 8 16,0 0 0-1,0 0-5-15,0 0 51 0,0 0-53 16,9-12 6-16,7-7-25 16,5-4 15-16,0-5-15 15,0-5 0-15,-2-6 1 16,-4-7 1-16,-3 0-2 15,-8 2 0-15,-2-1 10 16,-2 3-10-16,-3 3 9 16,-13-1 1-16,-5 2-9 15,-3 3 18-15,-3-2-19 16,-2 3 0-16,-2 3-1 16,0 3 2-16,-2 3 0 15,0-1-1-15,-1 2 4 0,0 1 1 16,-1-3-5-16,0 1 0 15,0-2-3-15,2 2 8 16,5 6-4-16,7 5-1 16,9 5 0-16,8 4 1 15,2 5-1-15,2 0 0 16,0 0-28-16,0 0-73 16,0 0-26-16,0 8-42 15,11 6 29-15,8 1-40 16</inkml:trace>
  <inkml:trace contextRef="#ctx0" brushRef="#br0" timeOffset="-97922.35">18685 6300 448 0,'0'0'25'15,"0"0"-19"-15,0 0-6 16,0 0 0-16,0 0 46 15,0 0 14-15,2 9-16 16,-2-9-11-16,0 0-17 16,0 0 20-16,0-7-33 15,0-6 5-15,0-4-8 16,0-1 2-16,-4-1-2 16,-5 4 0-16,1 0 0 0,-5 5-20 15,2-2 8-15,-5 0-12 16,-4 2 13-16,1-3-3 15,-3-2-3-15,-4-2 13 16,-2 2-5-16,-2 0 3 16,-1-1 10-16,-1-1-4 15,3 2 2-15,-1 1 0 16,5-1 2-16,5 4 41 16,4 0-38-16,5 4 45 15,5 2-51-15,1 3 20 16,3 0 3-16,2 2-23 15,0 0 1-15,0 0-2 16,0 0-4-16,0 0-14 16,0 19 12-16,0 12 6 15,0 10-15-15,0 4 24 16,5 2-9-16,11 1 0 0,7-4 3 16,6-7 1-16,4-6-4 15,7-4-1-15,10-5-6 16,9-6-32-16,5-4-55 15,0-12-89-15</inkml:trace>
  <inkml:trace contextRef="#ctx0" brushRef="#br0" timeOffset="-97436.672">19058 7136 270 0,'0'0'11'16,"0"0"29"-16,0 0 15 0,0 0-55 15,0 0-23-15,0 0-63 16,69 30-31-16</inkml:trace>
  <inkml:trace contextRef="#ctx0" brushRef="#br0" timeOffset="-97168.153">19526 7213 281 0,'0'0'0'0,"0"0"-11"15,0 0-39-15,0 0-56 16</inkml:trace>
  <inkml:trace contextRef="#ctx0" brushRef="#br0" timeOffset="-96611.595">19175 7187 556 0,'0'0'93'16,"0"0"-62"-16,0 0-29 16,0 0 6-16,0 0 54 0,0 0-28 15,37-67-9-15,-28 50 9 16,0-2-31-16,-2-6 2 16,1-3 28-16,-1-8-14 15,-1-9-6-15,-3-2-11 16,-1-6 5-16,-2-1 22 15,0 3-23-15,0 1 2 16,-3 5 7-16,-12 2 3 16,3 4-1-16,-3 2-8 15,-6 2-5-15,-1 3 5 16,-5 4-9-16,0 3 0 16,4 5-5-16,3 6 14 0,2 4-10 15,6 6 1 1,6 1 0-16,3 3-2 0,3 0-2 15,0 0-9-15,0 0 12 16,0 0-82-16,0 12-13 16,0 5 41-16,12 5-46 15,8-1 8-15,9-4-12 16,1-7-68-16</inkml:trace>
  <inkml:trace contextRef="#ctx0" brushRef="#br0" timeOffset="-96118.027">19367 6375 376 0,'0'0'149'0,"0"0"-111"15,0 0-26-15,0 0-8 16,0 0 17-16,0 0 38 15,6-17-1-15,-6 12-41 16,-3 0 3-16,-13-2-9 16,-10-4 13-16,-7 0-34 15,-9-1 10-15,-4 4 0 16,0-2 1-16,0-1 2 16,4 4 2-16,1-3-1 15,5 3 10-15,6-1-10 0,6 4 5 16,10 2-9-16,5 2 24 15,8-2-23-15,-2 2-1 16,3 0 0-16,0 0-9 16,0 0 3-16,-6 8-3 15,0 9 3-15,0 7-2 16,2 2 8-16,1 2 0 16,3 1-5-16,0 0 5 15,3 0 4-15,10 2-4 16,8-1 1-16,4 1 6 15,7-5-7-15,5 1 0 16,5-2-1-16,7-2-9 16,1 1 9-16,2-1-74 0,4 2-9 15,-1-5-13 1,-1 4-160-16</inkml:trace>
  <inkml:trace contextRef="#ctx0" brushRef="#br0" timeOffset="-95519.176">19565 7227 26 0,'0'0'215'0,"0"0"-169"15,0 0 65-15,0 0-68 16,0 0 27-16,0 0 1 0,18 13-17 16,-15-13 29-1,2 0-2-15,1-5-28 0,6-11-29 16,1-5 25-16,-1-4 12 16,3-7-47-16,-2-5-6 15,2-5 35-15,-3-6-38 16,-4-8-4-16,3-5 7 15,-5 2-3-15,-6 1 0 16,0 8-3-16,0 6 2 16,-6 6 8-16,-7 5-12 15,0 5 0-15,-2 6 0 16,0 6 3-16,0 1-3 16,3 7 0-16,4 2 2 15,4 3-10-15,1 1 8 0,3 2-7 16,0 0-24-16,0 0-49 15,0 0-28-15,3 0-39 16,11 14-16-16,6 3 116 16,7 1-135-16</inkml:trace>
  <inkml:trace contextRef="#ctx0" brushRef="#br0" timeOffset="-95128.682">19871 6693 473 0,'0'0'106'16,"0"0"-102"-16,0 0 38 16,0 0-1-16,0 0 18 0,0 0-9 15,0 0-3-15,6-20-15 16,-6 12-15-16,-3-1 1 16,-10-7 14-16,-8 0-32 15,-6-6 0-15,-4-2 4 16,-8 0-1-16,-7 1-3 15,-1-3-7-15,-3 4 7 16,2 0 6-16,6 6-6 16,11 1 4-16,10 8-3 15,12 3 2-15,6 1 3 16,3 3-6-16,0-2-6 16,0 2-3-16,0 0-6 0,0 0-24 15,-1 14 22-15,-1 7 10 16,2 4 7-16,0 4 0 15,0 0-13-15,13 7 8 16,11 5-47-16,8 2 0 16,5 4-24-16,6 0-12 15,-2 3-53-15</inkml:trace>
  <inkml:trace contextRef="#ctx0" brushRef="#br0" timeOffset="-94362.527">20185 7417 479 0,'0'0'104'0,"0"0"-65"16,0 0 24-16,0 0-11 16,0 0 42-16,0 0-19 0,0-11-64 15,7-2 13-15,3-5-5 16,2 1-1-16,3-5 22 16,0-6-36-16,3-3 5 15,0-8 4-15,3-3-12 16,-3-2 9-16,1-5-10 15,-1-9 1-15,-5-1 1 16,4-2-2-16,-5 4 0 16,-2 6 8-16,-4 4-1 15,-4 4-7-15,-2 3 0 16,0 1 6-16,0 5-2 16,-6 4-1-16,-1 5-3 15,-1 5 1-15,2 4 9 0,1 5-9 16,1 2-1-16,1 6 0 15,3 1-9-15,0 2 9 16,0 0-22-16,0 0-56 16,0 0-80-16,0 8-16 15,9 12 85-15,13 3-6 16,5-1-32-16</inkml:trace>
  <inkml:trace contextRef="#ctx0" brushRef="#br0" timeOffset="-93875.656">20684 6575 167 0,'0'0'265'0,"0"0"-150"16,0 0-65-16,0 0-27 16,0 0 23-16,-5-72-15 15,-3 64 16-15,2 2-15 16,-2 1-20-16,-4-4 19 15,-7 1-20-15,-8-3-4 16,-7-3 2-16,-7 0-2 16,-3-3-4-16,3 2 5 15,0-3 8-15,2 1 15 16,3 0-7-16,5 1-7 0,4 4-16 16,3 0 12-1,6 4-9-15,3 4-4 0,8 3 0 16,4 1 4-16,3 0-4 15,0 0-8-15,0 0 6 16,-2 0-11-16,-2 11-14 16,-3 11 15-16,1 2 12 15,4 6-10-15,0 0 10 16,2-2-4-16,0 2 0 16,2 2 4-16,14 2 0 15,0 2 2-15,6 0 5 16,-6 1-14-16,2-2 7 15,-3-4 0-15,-2-3-6 16,-2 0 5-16,2-1-6 16,-1 1-61-16,1 4-61 0,-2-2 20 15,-1-3-134-15</inkml:trace>
  <inkml:trace contextRef="#ctx0" brushRef="#br0" timeOffset="-93207.603">20578 7427 243 0,'0'0'178'0,"0"0"-123"16,0 0-10-16,0 0-17 0,0 0 27 16,0 0-18-1,-6 2-15-15,6-2 24 0,0 0-46 16,0 0 1-16,2 0 31 16,8 0-22-16,2 0 25 15,6 0-13-15,1 0 7 16,5-9 8-16,4-5-15 15,1-9 6-15,2-2-14 16,0-5-5-16,-1-4 16 16,-4-6-13-16,0-4-7 15,-6 0 13-15,-2 0-4 16,-8-4 4-16,-4 2-16 16,-3-5 0-16,-3 1-2 15,0 1 6-15,0 5-6 0,-7 9 5 16,-1 6-5-16,2 11 0 15,2 9-1-15,1 6 9 16,0 1-10-16,3 2 2 16,0 0-17-16,0 0 15 15,0 0-25-15,0 0-44 16,-1 4-29-16,1 11 15 16,-2 5-7-16,1-1-83 15,-1-7-118-15</inkml:trace>
  <inkml:trace contextRef="#ctx0" brushRef="#br0" timeOffset="-92676.268">20941 6738 449 0,'0'0'16'16,"0"0"20"-16,0 0 10 15,0 0-45-15,0 0 51 16,0 0 17-16,-29-65-29 16,25 63 16-16,-2 2-56 15,3 0 0-15,-8 0 6 16,-3 0 16-16,-3 0-37 16,-2 0 16-16,1 11-1 0,-2 6 0 15,-2 7 0-15,-2 2 0 16,-1 4-3-16,4 1 3 15,0-3 0-15,5-5 0 16,6-6 2-16,5-7-12 16,3-8 10-16,2-2 0 15,0 0 21-15,0 0 27 16,0-7 22-16,14-17-2 16,11-10-66-16,8-7 1 15,1 4-3-15,-1 3 0 16,-3 0-10-16,-3 8 4 15,-3 5 5-15,-6 6-6 16,-5 5 2-16,-4 7-7 16,-1 3 1-16,2 0-10 15,9 14 16-15,-1 9-1 0,3 10 2 16,-1 8-6-16,-3 3 10 16,-4 5-3-16,-5 4-12 15,-4 0-28-15,-2 0-1 16,-1 0-31-16,1-8-16 15,3-7-130-15</inkml:trace>
  <inkml:trace contextRef="#ctx0" brushRef="#br0" timeOffset="-92077.223">21218 7631 542 0,'0'0'54'0,"0"0"-33"0,0 0-9 16,0 0-2-16,0 0 61 15,0 0-44-15,22 0-4 16,-17 0 5-16,4-3 6 15,0-7 34-15,4-4-32 16,5-8-13-16,4-4 5 16,1-5-7-16,5-5 3 15,-1-7-14-15,0-3-4 16,3-9 2-16,0-5-8 16,-2-1 0-16,-4-2-1 15,-9 2 10-15,-5 6 1 16,-6-1-9-16,-2 6 1 0,-2 8 16 15,0 8-14-15,0 10-3 16,0 9 2-16,0 8 4 16,0 5-10-16,0 2 3 15,0 0-22-15,0 0-16 16,0 6-93-16,-2 14 1 16,2 12 86-16,0 4-66 15,0-3-13-15,0-8-37 16</inkml:trace>
  <inkml:trace contextRef="#ctx0" brushRef="#br0" timeOffset="-91550.314">21624 6786 311 0,'0'0'102'0,"0"0"-82"15,0 0 22-15,0 0 10 16,0 0 23-16,0 0-19 16,0 0-12-16,-9-41-39 15,0 41-3-15,-8 2-2 16,-10 14 0-16,-2 1 43 16,-4 6-39-16,1-1 3 15,6 3 9-15,2 3-12 0,5-3-3 16,2-3 0-16,4-6 10 15,7-8-11-15,3-4 5 16,1-4-4-16,2 0 0 16,0 0 13-16,0 0 76 15,0-6-16-15,0-17-31 16,2-9-26-16,7-4-17 16,6 1 3-16,1 2-3 15,2 5-18-15,1 8 11 16,-2 5 7-16,0 5-1 15,-6 6-9-15,1 1 5 16,-2 3-9-16,4 0 7 16,5 0-8-16,5 5 11 15,0 11-1-15,-2 5 5 0,1 8-5 16,-6 2-3-16,-3 4 8 16,-6 5-7-16,-4 0 14 15,0 2-16-15,-4 4 9 16,2-5-79-16,1 0-7 15,-2-14-122-15</inkml:trace>
  <inkml:trace contextRef="#ctx0" brushRef="#br0" timeOffset="-63989.357">12014 10287 401 0,'0'0'7'15,"0"0"-12"-15,0 0 10 16,0 0 17-16,-47-72-3 16,37 62 12-16,4-2 0 15,-2 4-21-15,1 1 10 16,-3 2-3-16,-1-2-16 15,0 5 14-15,-2 2-14 16,-3 0 12-16,-2 0-16 16,-6 0 3-16,-1 2 0 15,-1 6 3-15,-2 1-3 16,-1 4 0-16,0 1-1 16,-1-2 1-16,6 2 0 0,0-1 10 15,6-2-10-15,2 3 0 16,2 3-8-16,1 3 7 15,2 4 1-15,0 1 0 16,3 4-1-16,-2 2 10 16,1 2-18-16,-4 1 17 15,5 1-15-15,0-2 14 16,3 5-8-16,2 3 17 16,3 2-24-16,0 3 8 15,1-2-5-15,15-4-5 16,5-3 20-16,2-4-11 0,5-4 1 15,7-2 0-15,3-5 12 16,4-2-12-16,5-3 0 16,1-4 1-16,1-4 8 15,-4-5-9-15,-2-4 0 16,-7 0 16-16,-4 0-20 16,-4-6 4-16,-4-5 0 15,-4-5 13-15,0-2-12 16,-6-2 10-16,-3-2-11 15,-6-4 0-15,-5-2-9 16,0-7 9-16,-2-2-8 16,-14-1 2-16,-2-2-8 15,-4 0 13-15,0 2-6 16,-1 6 7-16,-1 6-10 16,-1 2 10-16,0 5 0 0,1 2-1 15,1 4 2-15,-4 6 10 16,-3 2-11-16,-5 5-7 15,-10 0-2-15,-5 0-17 16,-2 10-18-16,-1 2 10 16,1 0-2-16,5 5 11 15,4 0-35-15,7 4-52 16,8 0 21-16</inkml:trace>
  <inkml:trace contextRef="#ctx0" brushRef="#br0" timeOffset="-62579.221">16138 11393 554 0,'0'0'5'15,"0"0"-5"-15,0 0 3 16,0 0 5-16,0 0-8 16,0 0 36-16,-49-66-19 0,38 61-1 15,-6 4-9 1,-3-2-4-16,-9 3-1 0,-2 0-2 16,0 0 0-16,-4 0 0 15,2 12 0-15,-1 0-9 16,-3 5 9-16,3 0 0 15,2 1-5-15,6 1 10 16,4 1-8-16,6 1 3 16,4 5 0-16,4 4 6 15,5 3-6-15,3 4 0 16,0 1 6-16,1 3-4 16,14-1 3-16,2-3-5 15,8-2 0-15,1-9 4 16,4-7-4-16,3-4 0 0,1-6 16 15,-1-5-10-15,3-4 10 16,-3 0-7-16,-2 0-6 16,0-3 26-16,1-7-29 15,-4 1-5-15,3-1 5 16,-4 0 2-16,-6 0 7 16,-5 3-9-16,-5-4 5 15,-5 0-16-15,-3-5 11 16,-3 1 0-16,0-7 3 15,-3 1-2-15,-14-1-2 16,-3-5-9-16,-6-3 5 16,0 0 1-16,0 4 4 15,-1 2 0-15,2 8-4 0,3 8-20 16,1 8-8-16,-1 0-52 16,-1 20-52-16,-2 12 22 15,-5 3-149-15</inkml:trace>
  <inkml:trace contextRef="#ctx0" brushRef="#br0" timeOffset="-61197.794">12930 11107 199 0,'0'0'0'15,"0"0"0"-15,120-4 0 16,-60-1 20-16,8 0-17 16,8 2 5-16,11 3-8 15,10 0 9-15,7 10-15 16,7 8 6-16,14 7 0 16,6 8-8-16,7 3-10 15,6 2 12-15,-1-1-91 16</inkml:trace>
  <inkml:trace contextRef="#ctx0" brushRef="#br0" timeOffset="-60883.732">15507 11679 206 0,'0'0'22'0,"0"0"-12"16,0 0 7-16,0 0-1 15,0 0 28-15,0 0-20 16,49 6 15-16,-49-6 7 16,0 0-21-16,0 0 7 15,0 0-4-15,0 0-12 0,0 0 7 16,0 0-18-1,0 0 1-15,0 0-6 0,0 0 0 16,0 0-5-16,0 0-44 16,0 0-42-16,0-3-99 15</inkml:trace>
  <inkml:trace contextRef="#ctx0" brushRef="#br0" timeOffset="-57988.921">11711 11067 414 0,'0'0'15'0,"0"0"10"16,0 0-16-16,0 0 3 15,0 0 5-15,0 0 12 16,0 0 37-16,-15-11-58 16,15 11-7-16,0 0-1 15,0 0 0-15,13 0-1 16,14 4-2-16,13 7 3 15,10 2 3-15,8-4-1 16,5 1 9-16,7-6 16 16,4-4-23-16,-4 0 12 15,-7 0-16-15,-11 0 11 0,-12-2-8 16,-13-2-3-16,-12 1 6 16,-11 2-1-16,-4 1 0 15,0 0 19-15,0 0 6 16,0 0-12-16,-1 0 16 15,-9 0-34-15,-1 0-2 16,4 0-1-16,2 0-19 16,3 0-31-16,2 0-24 15,0 1-124-15,16 6 95 16,11-5-35-16</inkml:trace>
  <inkml:trace contextRef="#ctx0" brushRef="#br0" timeOffset="-57254.724">15459 12078 531 0,'0'0'44'16,"0"0"26"-16,0 0-38 15,0 0-32-15,0 0 34 16,0 0 13-16,-16 7-9 16,16-5-29-16,0-1-8 15,0-1 4-15,0 0-5 16,3 0-1-16,24 0-1 15,21 0 4-15,20 0 13 16,14 0-4-16,-1-1-8 16,-7-3 8-16,-10 3-11 15,-15-1 0-15,-12 2 3 0,-8 0 3 16,-9 0 0 0,-6 0-6-16,-2 0 1 0,-6 0 2 15,-2 0-3-15,-2 0 0 16,-2 0 4-16,0 0-4 15,4 0-5-15,1 2-25 16,1 6-27-16,-1 2 14 16,-5 5-40-16,0 1-81 15,-22 0 0-15</inkml:trace>
  <inkml:trace contextRef="#ctx0" brushRef="#br0" timeOffset="-56550.699">13993 13187 601 0,'0'0'79'0,"0"0"-78"15,0 0 0-15,0 0-1 16,0 0 0-16,95 0 42 16,-55-6-39-16,5 1 11 15,4 0 6-15,2-1-18 16,2 0 11-16,-1 1-2 16,0 1-10-16,-7 0 15 15,-3 3-16-15,-8-1 0 16,-8 2 6-16,-6 0-4 15,-7 0 7-15,-7 0-9 16,-3 0 0-16,-3 0 36 16,0 0-29-16,0 0 9 0,0 0-12 15,0 0 10-15,0 0-14 16,0 0 2-16,0 0 5 16,0 0-14-16,0 0-19 15,0 0-42-15,3 0-2 16,2 5 21-16,10 4-6 15,-8-9-108-15</inkml:trace>
  <inkml:trace contextRef="#ctx0" brushRef="#br0" timeOffset="-34220.767">21559 10756 524 0,'0'0'7'15,"0"0"-7"-15,0 0 0 16,-1-79 17-16,1 57-12 15,0 1 63-15,0-2-23 16,0 2-18-16,0 4 72 16,0 3-98-16,0 6 39 0,0 5 20 15,0 0-55 1,0 1 34-16,0 2-15 0,0 0-21 16,0 0-6-16,0 0 1 15,0 10-20-15,6 16 22 16,11 10-10-16,2 6 10 15,0 5 0-15,-1-4 0 16,0-4 1-16,-4-6 3 16,-1-9-4-16,-4-7 3 15,-3-6 3-15,-2-5-6 16,5-5 0-16,5-1 4 16,16 0 43-16,14-17-26 15,10-8-6-15,6-4-4 16,-7-2-5-16,-7 2-6 15,-10 6 0-15,-10 5 0 16,-8 4 3-16,-4 4-3 16,-5 4 0-16,1 4-3 0,1 2-3 15,1 0-40-15,4 0-38 16,1 16-44-16,-2 9 25 16,-11 6-123-16</inkml:trace>
  <inkml:trace contextRef="#ctx0" brushRef="#br0" timeOffset="-33566.525">20969 11569 414 0,'0'0'10'0,"0"0"47"16,0 0-27-16,0 0 28 16,-1-79 10-16,1 69-6 15,0 2 16-15,0 3-31 16,0 2-10-16,0 3 22 15,0 0-54-15,0 0-2 16,0 0-6-16,0 0 3 16,0 12-15-16,0 15 5 15,0 10 10-15,0 8-1 16,3 3 1-16,5-5 0 0,1-9 11 16,2-9-11-16,0-12 0 15,3-6 3-15,2-4 2 16,10-3 44-16,8 0-24 15,5-4-20-15,3-15 29 16,-5-2-34-16,-1 0 0 16,-7 0-3-16,0 3 14 15,-5 3-18-15,0 4 7 16,0 4-24-16,2 4 0 16,3 3-50-16,2 0-44 15,0 11 10-15,2 8-54 16,-3 4-16-16</inkml:trace>
  <inkml:trace contextRef="#ctx0" brushRef="#br0" timeOffset="-33004.965">21989 12250 359 0,'0'0'270'0,"0"0"-210"16,0 0-60-16,0 0 0 16,0 0-2-16,0 0 7 15,0 4-10-15,0 18-2 16,0 7 7-16,0 5 43 15,0 0-28-15,0 2-11 16,0-4 19-16,0 2-11 0,0-8 6 16,0-4-4-16,0-8-4 15,6-6 5-15,2-6-9 16,6-2-6-16,13 0 46 16,11-17-27-16,11-9-8 15,0-3-11-15,-3 0 6 16,-7 6-17-16,-9 5 11 15,-8 6 0-15,-5 4-3 16,-4 3-11-16,-2 1-43 16,-2 3-31-16,-2 1-62 15,-6-2-144-15</inkml:trace>
  <inkml:trace contextRef="#ctx0" brushRef="#br0" timeOffset="-24393.917">16679 10699 210 0,'0'0'0'0,"90"-1"-2"16,-37 1 2-16,5 0-7 16,-2 0-132-16</inkml:trace>
  <inkml:trace contextRef="#ctx0" brushRef="#br0" timeOffset="-23473.217">18888 9973 395 0,'0'0'65'16,"0"0"48"-16,0 0-98 16,0 0-15-16,0 0 26 15,0 0-16-15,-3-76 70 16,3 67-39-16,0 4 11 15,0 3 7-15,0-1-47 0,0 3-2 16,0 0-10 0,0 0-8-16,0 5-6 0,0 15 9 15,0 4 2-15,0 7-9 16,3 1 21-16,3-2-9 16,4-2 0-16,1-4 9 15,1-1-9-15,3-5 0 16,3-1-6-16,4-5 6 15,5-5 0-15,7-7 14 16,8 0-14-16,8-5 10 16,6-14 4-16,-5-5-10 15,-2 0 4-15,-5 0 12 16,-5 2-10-16,-9 5-2 16,-10 3-5-16,-6 6 11 0,-4 3-6 15,-4 4-8-15,-4 0 0 16,3 1-3-16,-5 0 11 15,0 0-17-15,1 0 6 16,1 0-48-16,4 0 10 16,4 1-33-16,5 10 20 15,2 1 13-15,3 3-42 16,-3 4 32-16,-1 0-66 16,-10 1-140-16</inkml:trace>
  <inkml:trace contextRef="#ctx0" brushRef="#br0" timeOffset="-22232.193">18770 11410 319 0,'0'0'105'0,"0"0"-27"16,0 0-56-16,0 0 36 16,0 0-15-16,0 0 9 15,2-52-5-15,-2 52-44 0,0 0 41 16,0 0-44-16,0 0 1 16,0 0-15-16,0 1 14 15,0 16-9-15,1 10 2 16,0 9 14-16,1 3-6 15,1 0-1-15,1-5 7 16,3-6-6-16,2-6-1 16,-2-2 0-16,2-8 3 15,3-5 4-15,2-4-2 16,6-3 15-16,10 0-19 16,12-13 57-16,10-12-48 15,2-5 5-15,-5-5-15 16,-6-1 7-16,-5 3 7 15,-6 1-14-15,-6 6 3 16,-10 5 1-16,-1 4-1 0,-8 3-3 16,-2 7 14-16,-2 0-4 15,-3 4-7-15,2 3-3 16,-2-2 5-16,0 2-17 16,0 0 12-16,0 0-4 15,0 0-2-15,0 0-11 16,0 0 14-16,0 0-15 15,0 0 8-15,0 0-17 16,0 0 27-16,0 0-26 16,0 0 23-16,0 0-31 15,0 0 26-15,0 0 1 16,0 0 3-16,0 0-19 0,0 0 23 16,0 0 0-16,0 0-14 15,0 0 15-15,0 0-3 16,0 0-2-16,0 0 4 15,0 0-1-15,0 0 1 16,0 0-3-16,0 0-3 16,0 0-22-16,0 0 26 15,0 0-12-15,0 0 12 16,0 0-15-16,0 0 17 16,0 0-2-16,0 0-5 15,0 0 12-15,0 0-5 16,0 0 0-16,0 0 1 15,0 0-20-15,0 0 10 16,0 2-13-16,0 6-30 16,0 4 5-16,0 4 34 0,0 0-7 15,0 5-39-15,-5 4-5 16,-5 2-82-16</inkml:trace>
  <inkml:trace contextRef="#ctx0" brushRef="#br0" timeOffset="-21364.899">18723 12104 378 0,'0'0'57'0,"0"0"-52"16,0 0 9-16,0 0-1 16,0 0 7-16,0 0-20 15,17-42 0-15,-11 31 52 16,-1 6-51-16,0-2-1 16,-4 3 32-16,1 3-23 15,-2-1 40-15,0 2-8 16,0 0-39-16,0 0 24 15,0 0-26-15,0 0-4 16,0 3-10-16,-6 10 7 0,-8 7 7 16,-2 5 0-16,-3 3 7 15,-2 3-4-15,-3 4 6 16,0 2-9-16,1-1 4 16,1-3 1-16,4-7 4 15,6-6-9-15,4-8 0 16,3-5 5-16,3-4-5 15,2-1 0-15,0-2-6 16,0 0 14-16,0 0-10 16,0 0 2-16,0 0-26 15,4-9 5-15,0-9-176 0,-4-8-274 16</inkml:trace>
  <inkml:trace contextRef="#ctx0" brushRef="#br0" timeOffset="-21014.926">18460 12065 473 0,'0'0'3'16,"0"0"-4"-16,0 0 2 16,0 0-1-16,0 0 35 15,0 0-14-15,0 0 34 16,-3978 33-48-16,8093-10 15 15,-4077 3 17-15,0 0-36 16,-2 5 24-16,-3-5-19 0,-3 1-8 16,0-4 28-1,-1-1-19-15,-2-5-8 0,1 0-1 16,-3-2 7-16,-2 0-7 16,0-1 0-16,-5-1 7 15,1 2-19-15,-3-2 12 16,-2-3 0-16,-3 0-7 15,-3-1-10-15,1 1 4 16,-1 0-41-16,0 1-41 16,-1-3 6-16,-1-6-238 15</inkml:trace>
  <inkml:trace contextRef="#ctx0" brushRef="#br0">11904 9447 191 0,'0'0'28'16,"0"0"-25"-16,0 0 12 15,0 0 56-15,0 0 10 16,0 0-34-16,0 0 0 0,13-28-31 16,-9 17 14-1,-1-3-12-15,0 2-12 0,-1-1 28 16,-1 0-18-16,-1 4 23 15,0-2-12-15,0 2-17 16,0 1 13-16,0 3-23 16,0 1 0-16,0 4 44 15,0-3-38-15,0 3-4 16,0 0 15-16,0 0-7 16,0-2 10-16,0 2-20 15,-1-3 3-15,-7 0 3 16,0-2-6-16,-1 4 0 15,-2-2 0-15,0 1 7 16,1 0-14-16</inkml:trace>
  <inkml:trace contextRef="#ctx0" brushRef="#br0" timeOffset="-76690.19">11896 10397 421 0,'0'0'18'16,"0"0"49"-16,0 0-37 16,-81-33-25-16,54 32 28 0,0 1-17 15,1 0 9 1,0 0-12-16,3 4-4 0,0 7-9 16,2 5 0-16,2 4 5 15,1 3-10-15,-2 7 5 16,4 0 0-16,-2 7 12 15,2 2-12-15,8 2 11 16,2 2-22-16,6 3 24 16,0 0-17-16,0 2 8 15,12 2-4-15,6-3 1 16,7-2 0-16,2-7 7 16,6-6-8-16,6-8 1 0,5-9-1 15,6-7 0-15,5-8 9 16,-2 0-1-16,0-19-5 15,-2-7-3-15,-8-8 10 16,-9-3 1-16,-6-4-11 16,-11-3 0-16,-8 1 0 15,-9 0 3-15,0 6-3 16,-14 4 0-16,-9 5-6 16,-5 2 19-16,-2 0-12 15,3 4-1-15,-1 1 0 16,-1 3 1-16,3 3 2 15,1 4 0-15,1 3-3 16,4-1 4-16,1 4-14 16,2 0 10-16,5 3 0 15,-3 2-2-15,1 0 1 0,1 2-5 16,-2 17-30-16,4 8-39 16,4 4 57-16,7 10-45 15,6 0-45-15,18-1-116 16</inkml:trace>
  <inkml:trace contextRef="#ctx0" brushRef="#br0" timeOffset="-75000.19">16005 11289 525 0,'0'0'55'0,"0"0"-55"16,0 0 0-16,-103-3-5 15,75 6 15-15,4 6 9 16,0 3-19-16,3 0 11 16,4 5 1-16,-2 3-12 0,-1 6 18 15,0 6-5 1,-1 5-6-16,3 6 17 0,5 3-19 15,4 1-5-15,5 0 30 16,4-2-28-16,0-6 9 16,16-2-2-16,11-3-9 15,5-1 14-15,7-5-9 16,4-2-5-16,2-7 7 16,1-3-4-16,-5-8 7 15,1-5-10-15,-4-3 0 16,-8 0 7-16,-2 0 2 15,-7-9 3-15,-4 1-11 16,-5 1 10-16,-2 0-1 0,-4-3 17 16,-2-2-21-16,3-2 14 15,-3-6-9-15,2-4-11 16,-2-2 13-16,-2-2-7 16,-2-5-3-16,0-4-5 15,0-6 4-15,0-6-4 16,0 2 9-16,0 3-12 15,0 6 5-15,-12 8 0 16,0 2 3-16,-5 3-2 16,1 6 4-16,-2-1 16 15,2 8-20-15,-2 1-1 16,-1 2 0-16,-2 2 5 16,-3 2-6-16,0-1 1 15,3 3 0-15,3 1-4 16,2 2 4-16,4 0-10 0,0 0-2 15,0 0-25-15,-1 0-2 16,1 11-54-16,-3 4-36 16,-2-1-22-16,0-2-264 15</inkml:trace>
  <inkml:trace contextRef="#ctx0" brushRef="#br0" timeOffset="-73800.19">12188 8875 503 0,'0'0'105'16,"0"0"-105"-16,0 0-11 15,0 0 4-15,0 0-7 16,-64 86 14-16,56-66 0 16,3 3 21-16,0-3-9 0,4 1-5 15,-1-1 14 1,2 0-17-16,-1 1 19 0,1 1-23 15,-2 1 0-15,2 0 17 16,0 1-17-16,0-2 0 16,0-4 0-16,0-2 6 15,0-6-11-15,0 0 5 16,0-6 0-16,0 0 3 16,6-1-3-16,10-3-36 15,8 0 18-15,8-10-50 16,6-13-41-16,3-8-141 15</inkml:trace>
  <inkml:trace contextRef="#ctx0" brushRef="#br0" timeOffset="-72440.19">12134 10221 369 0,'0'0'48'0,"0"0"-3"15,0 0-21 1,0 0-7-16,0 0 38 0,0 0-38 16,-12-31 28-16,12 29-9 15,0 0-10-15,0 2 9 16,0 0-20-16,0 0 2 16,-1 0-11-16,1 0-6 15,-3 7-14-15,0 16 3 16,-5 17 22-16,3 9 25 15,0 4-32-15,3 2 9 16,2-12-13-16,0-9 8 16,0-12-8-16,0-6 2 15,2-9 3-15,-1-3-10 16,1-4 3-16,-2 0 2 16,3 0-10-16,5 0 4 0,8-22-43 15,5-15-24 1,7-13-126-16</inkml:trace>
  <inkml:trace contextRef="#ctx0" brushRef="#br0" timeOffset="-68150.19">5331 10892 254 0,'0'0'140'0,"0"0"-119"16,0 0-19-16,0 0-2 15,0 0 0-15,0 0 11 16,0 0-13-16,-15 0 2 15,15 0-7-15,0 0 3 16,0 0-68-16,0 0-72 0</inkml:trace>
  <inkml:trace contextRef="#ctx0" brushRef="#br0" timeOffset="-65610.19">10893 8824 449 0,'0'0'0'0,"-112"-32"14"0,54 17 8 16,-3-1 8-16,1 1 29 16,-1-1-26-16,3 2-13 15,0 3 13-15,-2 4-26 16,-7 2-3-16,-9 5 6 15,-9 0-7-15,-4 0 0 16,-2 6-3-16,5 11 10 16,4 3-1-16,9 2 21 15,5 2-18-15,7-1-2 16,10 0-4-16,6-1-6 16,11 0 4-16,9-4-1 0,6-2 4 15,6-2-7-15,7 1-5 16,3-6 5-16,3 1 8 15,0 0-8-15,2-1-6 16,11-1-24-16,5 1 11 16,4-4-3-16,7 0-22 15,2-2-7-15,1-3-96 16,-2 0-137-16</inkml:trace>
  <inkml:trace contextRef="#ctx0" brushRef="#br0" timeOffset="-42810.189">6805 10174 397 0,'0'0'46'16,"0"0"26"-16,0 0-49 15,0 0-15-15,0 0-16 16,0 0 11-16,0 0-8 16,0 0 5-16,0 0 0 15,0 0 22-15,0 0-22 16,0 0 0-16,0 0-11 16,1 0 17-16,-1 0-8 0,1 0 4 15,1 0 5-15,6 0-7 16,5 0-1-16,13 0 1 15,11 4 6-15,11-3-2 16,13-1 0-16,13 0 4 16,4-3-8-16,2-11 7 15,-3-1-7-15,-6 0-6 16,-7-2 4-16,-3 1-3 16,-11 3-5-16,-7 3-26 15,-9 2-27-15,-12 4 40 16,-6 0-121-16</inkml:trace>
  <inkml:trace contextRef="#ctx0" brushRef="#br0" timeOffset="-40720.19">12273 8857 292 0,'0'0'46'0,"0"0"-7"0,0 0 14 16,0 0-35-16,0 0-10 15,0 0 62-15,0 0-51 16,-13-24-8-16,11 19 35 15,1 2-26-15,-1-3 17 16,1 3-36-16,-1 1 2 16,1-1 29-16,1 3-19 15,-3 0 0-15,3 0 12 16,0 0-25-16,0 0 0 16,0 0-7-16,0 4 6 15,-2 17-15-15,-2 9 15 16,0 10 1-16,-1 3 2 0,2 3-2 15,-2 2 0 1,4-6-2-16,-1 1 10 0,1-11-7 16,-2-3-1-16,3-7 0 15,0-5-4-15,0-5 8 16,-2-3-4-16,2-6 0 16,0-1 3-16,0-2-5 15,0 0 13-15,0 0 1 16,0 0 37-16,0-11-12 15,0-11-33-15,-1-6-4 16,-1-5 2-16,2 1-2 16,-1 1 1-16,-1 6-1 15,0 9 0-15,0 3 0 16,-1 10-1-16,3 3 1 0,0 0-1 16,0 0-4-16,-1 0-11 15,1 5 6-15,0 15-2 16,-2 9 12-16,2 9 0 15,0 2 0-15,0-2 0 16,2-4-9-16,6-5 9 16,0-9-2-16,-1-6-2 15,1-7-47-15,1-2 19 16,3-5-34-16,2 0-24 16,3-19-58-16</inkml:trace>
  <inkml:trace contextRef="#ctx0" brushRef="#br0" timeOffset="-36140.189">8696 15049 562 0,'0'0'51'15,"0"0"-32"-15,0 0-2 16,0 0 55-16,0 0-26 0,0 0 9 16,0 0-6-1,-7 0-29-15,7-1 5 0,3-10-24 16,9-1 0-16,8-5 8 16,7 3-7-16,3 6 7 15,4 6-10-15,5 2 2 16,4 9 2-16,-2 10-3 15,-5 6 0-15,-8 4-2 16,-9 3-6-16,-7 3 8 16,-9 2 0-16,-3 2 1 15,-10 3-1-15,-20 1 0 16,-11-1 0-16,3-6-4 16,-1-8 0-16,6-9 4 15,11-8 4-15,10-7 0 16,3-4-4-16,8 0 3 15,1 0-2-15,0 0-1 0,0 0-7 16,0 0-3-16,0 0 9 16,0 0-6-16,7-1 2 15,3 1-4-15,3 0 5 16,4 0 4-16,6 14 5 16,-1 4 8-16,0 1 11 15,-2 4-24-15,-4-7 0 16,-1 1 8-16,-3-4-5 15,0-4-6-15,-2-5-28 16,3-4-83-16,3-7-53 16,0-23-126-16</inkml:trace>
  <inkml:trace contextRef="#ctx0" brushRef="#br0" timeOffset="-35850.189">9178 14986 745 0,'0'0'24'0,"0"0"-14"0,0 0-6 15,-48 77 6-15,44-42 30 16,4 4 8-16,0 1-36 15,13 3-8-15,13-1-3 16,5-2 3-16,4-6 4 16,3-4-8-16,1-10-39 15,-1-8-53-15,0-10-66 16,-7-2-239-16</inkml:trace>
  <inkml:trace contextRef="#ctx0" brushRef="#br0" timeOffset="-35400.19">9508 15305 757 0,'0'0'35'16,"0"0"-29"-16,0 0 16 16,0 0 17-16,-26-73-7 15,26 48 1-15,0-2-33 16,12 6 1-16,2 3 4 15,2 6-5-15,-2 4 0 16,2 4-10-16,-2 4 3 16,0 0 7-16,-1 0-1 15,-4 12 1-15,-1 7 0 16,-6 3-1-16,-2 1 6 16,0-3-6-16,0-1 10 15,-3-7-9-15,0-5 2 0,1-6-2 16,2-1 0-16,0 0-5 15,0 0 5-15,5-11-8 16,12-7-17-16,3-1 7 16,2 8 13-16,-4 5 5 15,-6 6 0-15,2 0 3 16,0 5 12-16,0 12 17 16,4 4-14-16,-5 0-16 15,3 2 10-15,-2-2-12 16,1-5 0-16,0-4-1 15,4-5-55-15,5-7-84 16,3-5-42-16,-2-24-386 16</inkml:trace>
  <inkml:trace contextRef="#ctx0" brushRef="#br0" timeOffset="-35210.189">10050 15166 794 0,'0'0'39'0,"0"0"-34"16,0 0-5-16,0 0-11 15,0 0 10-15,0 0-9 16,117-29-13-16,-72 15-83 16,-10-2-66-16,-5-3-343 0</inkml:trace>
  <inkml:trace contextRef="#ctx0" brushRef="#br0" timeOffset="-35010.189">10309 14987 555 0,'0'0'304'16,"0"0"-294"-16,0 0-10 15,-13 93 0-15,13-58 10 16,5 0-10-16,13-5 5 15,6-1-10-15,1-5-5 16,1-3-65-16,-3-9-66 16,-3-10-50-16</inkml:trace>
  <inkml:trace contextRef="#ctx0" brushRef="#br0" timeOffset="-34810.189">10601 14966 711 0,'0'0'19'16,"0"0"-19"-16,0 0-1 16,0 0 1-16,91 85 16 15,-72-57 26-15,-1 1-21 16,-3 4-16-16,-6 1 2 0,-5 0-5 16,-4 1 1-1,-1 0-6-15,-17-1-3 0,0-3-132 16,0-6-164-16</inkml:trace>
  <inkml:trace contextRef="#ctx0" brushRef="#br0" timeOffset="-34060.189">12180 14623 643 0,'0'0'0'16,"0"0"-58"-16,0 0 56 15,0 0-1-15,0 0-3 16,0 0 6-16,62 81 0 0,-67-48 7 16,-14-4-1-1,3-5-3-15,5-10 6 0,5-6-5 16,6-4 9-16,0-1-13 16,6 0-6-16,16 1 3 15,10-1 4-15,5 2-1 16,-1 2 12-16,-2 4-5 15,-10 0 17-15,-8 5-13 16,-9 4 1-16,-7 7 18 16,0 6 31-16,-4 3 0 15,-15 0-6-15,-5-4-17 16,3-5 0-16,5-5-38 16,5-10 0-16,8-4-3 15,3-7-42-15,0-1-118 0,15-8-74 16</inkml:trace>
  <inkml:trace contextRef="#ctx0" brushRef="#br0" timeOffset="-33810.189">12594 14691 763 0,'0'0'43'0,"0"0"-41"0,-54 89 1 15,48-52 31-15,6 8-13 16,0 0-13-16,12 1 11 16,9-5-19-16,7-7-2 15,4-8-10-15,3-9-120 16,-1-9-57-16</inkml:trace>
  <inkml:trace contextRef="#ctx0" brushRef="#br0" timeOffset="-33390.19">12838 15037 830 0,'0'0'88'0,"0"0"-76"0,0 0 19 15,0 0 0-15,0-92-27 16,22 51 3-16,10 3-7 16,-1 6 0-16,1 13-6 15,-4 11 6-15,-4 8-4 16,-3 0 3-16,-8 2-19 16,-1 15 20-16,-6 6-15 15,-6 3 15-15,0 3 4 16,0-4 3-16,-3-4-2 15,-6-6 4-15,6-9-4 0,3-4 2 16,0-2-7-16,0 0 4 16,0-2 3-1,6-14-7-15,12-3-1 0,3 1-2 16,-2 8 3-16,1 4 0 16,-4 6 5-16,4 0 4 15,0 0-6-15,1 9 5 16,2 3-7-16,-1 3-1 15,-3-3 2-15,-1-3-14 16,0-2-32-16,2-7-92 16,0 0-66-16</inkml:trace>
  <inkml:trace contextRef="#ctx0" brushRef="#br0" timeOffset="-33190.19">13485 14853 825 0,'0'0'52'0,"0"0"-52"16,0 0 4-16,0 0 14 15,0 0-6-15,88 11 7 16,-52-11-14-16,2 0-5 16,-1-2-28-16,2-11-50 15,-5-4-95-15,-3-3-317 16</inkml:trace>
  <inkml:trace contextRef="#ctx0" brushRef="#br0" timeOffset="-32960.19">13932 14604 702 0,'0'0'32'15,"0"0"-32"-15,0 0 0 0,0 0 38 16,0 0 2-16,0 0 17 15,52 70-18-15,-40-40-20 16,-5 3-1-16,-1-2-10 16,-1 3-4-16,-4-3-4 15,1 0 0-15,-2-1-4 16,0-3-7-16,0-5-53 16,0-3-53-16,-2-8-88 0</inkml:trace>
  <inkml:trace contextRef="#ctx0" brushRef="#br0" timeOffset="-29890.189">9984 15712 296 0,'0'0'51'0,"0"0"11"0,0 0 14 16,0 0 19-16,0 0-69 15,0 0 5-15,-24-58 44 16,23 53-50-16,1 4-14 15,0-1 45-15,0 2-29 16,0 0-25-16,0 0-2 16,0 0-9-16,0 0 7 15,6 0-8-15,16 0 10 16,11 0 0-16,11 0-1 16,8 0 1-16,11 0 6 15,10 0-1-15,6-6-10 16,15-2 0-16,1-1 5 0,1 2 0 15,-5 3-9-15,-12 4-71 16,-17 0-87-16,-14 0-158 16</inkml:trace>
  <inkml:trace contextRef="#ctx0" brushRef="#br0" timeOffset="-29370.19">13141 15320 706 0,'0'0'21'16,"0"0"-21"-16,0 0-13 16,97 2 13-16,-49-2 12 15,10-4-6-15,8-2-6 16,7-1 16-16,6 5-15 16,0-1-1-16,-1 1-4 15,-4-1 4-15,-7-1 9 16,-10-1-9-16,-12 1 2 15,-16 2-12-15,-9 1 13 16,-14 1-8-16,-5 0-21 0,-1 0-42 16,0 0-17-16,-4 1-74 15</inkml:trace>
  <inkml:trace contextRef="#ctx0" brushRef="#br0" timeOffset="-27790.189">13104 14604 454 0,'0'0'33'0,"0"0"-29"15,0 0-3-15,0 0 0 0,0 0 69 16,0 0-40-16,9-72 36 16,-9 69-38-16,-2 0-27 15,-8 3 5-15,-5 0 1 16,-5 0-7-16,-2 0 17 16,-5 0-17-16,1 10 8 15,0-1 3-15,1 3-11 16,1 1 21-16,2 1-7 15,2 3-13-15,2 3 11 16,2 4-12-16,6 7-1 16,6 10-4-16,4 6 6 15,0 10-1-15,2 8 0 16,17 4-4-16,4 1 4 0,14-4 5 16,5-4-5-1,7-5-3-15,3-4 3 0,5-5 2 16,0-10-2-16,-1-10 0 15,-4-8 3-15,-2-12-3 16,-6-8-2-16,-3 0 2 16,-2-26 3-16,-3-12 7 15,-1-12-9-15,-4-8 14 16,-11-5-6-16,-7-6-9 16,-13-1 16-16,0 4-8 15,-21 5-5-15,-13 7-3 16,-7 11 0-16,-6 2 4 15,-7 5-10-15,0 2 13 16,-2 5-3-16,2 7 9 0,5 6-11 16,6 5 10-16,4 6-10 15,3 4 6-15,9 1-10 16,2 3 2-16,4 15-9 16,2 7 7-16,4 8-39 15,3 9 11-15,1 5-25 16,9 6-4-16,2 2-34 15,0-2-94-15</inkml:trace>
  <inkml:trace contextRef="#ctx0" brushRef="#br0" timeOffset="-26510.19">9448 14911 461 0,'0'0'61'0,"0"0"-61"16,0 0 24-16,0 0 17 16,0 0-10-16,0 0 4 15,-3-7-23-15,3 7 1 16,0 0 4-16,0 0-16 16,-2 0 14-16,2 0-15 15,0 0-1-15,-2 3-2 16,0 16 0-16,0 11 3 15,1 9-8-15,-2 8 9 0,2 1-1 16,1 0 7-16,0-3-4 16,1 2 5-16,18-3-8 15,7 1 0-15,11-3-4 16,5-5 10-16,12-10-7 16,5-14 1-16,4-10 0 15,0-3 2-15,-5-15 2 16,-9-11 1-16,-9-5-6 15,-10-4 8-15,-8 1-8 16,-13-1 5-16,-9 0-3 16,0-3 12-16,-19 0-13 15,-9-4-3-15,-5 1 3 16,-3 4-5-16,0 6 12 0,2 7-9 16,1 7 5-1,2 7-3-15,2 5 0 16,6 5 0-16,2 0-1 0,6 5-23 15,-3 16-4-15,6 7-25 16,1 5-23-16,1 3 4 16,1-3-88-16</inkml:trace>
  <inkml:trace contextRef="#ctx0" brushRef="#br0" timeOffset="-22810.189">20217 15008 118 0,'0'0'509'0,"0"0"-488"0,0 0 0 16,-98 9-2-16,78-9 39 15,0 0 16-15,3 0-8 16,1 0-37-16,-2 0-18 15,3 0-11-15,-1 0 23 16,-3 5-12-16,-1 2-10 16,-4 5 8-16,-4 4-5 15,-4 2 11-15,-1 5-15 16,4 4 0-16,2 3 16 16,7 2-16-16,4 1 8 15,5 4-8-15,4-3 8 16,7 4-8-16,0-1-1 15,9-3 1-15,13 0 8 0,7-3-8 16,6-2 0-16,0-8 6 16,2-6-5-16,2-5 6 15,-2-5-7-15,2-5 9 16,0 0-7-16,-2 0-2 16,0-5-13-16,-3-2-48 15,-4 2-71-15,-9-3-66 16,-8 1-295-16</inkml:trace>
  <inkml:trace contextRef="#ctx0" brushRef="#br0" timeOffset="-21980.189">20711 15015 163 0,'0'0'418'0,"0"0"-418"15,0 0-4-15,0 0 4 16,0 0 22-16,0 0 11 16,-36-3 28-16,24 3-59 15,0 0-2-15,-4 0 23 16,-1 0-10-16,-3 3 16 15,-3 7-3-15,2 5-10 0,-3 3 21 16,4 2-26-16,3 3 13 16,1 5 1-16,5 2-23 15,4 5 7-15,7 4-2 16,0 0 0-16,6 1 0 16,9-2-7-16,9 1 6 15,3-2-1-15,3-2 3 16,5-6-11-16,-4-4 8 15,2-4-7-15,-2-5 5 16,1-2-6-16,1-6 17 16,0 0-24-16,-2-6 10 15,-1-2-53-15,-3 0-55 16,-4 0-51-16,-3-10-330 0</inkml:trace>
  <inkml:trace contextRef="#ctx0" brushRef="#br0" timeOffset="-20070.19">20888 15342 687 0,'0'0'20'15,"0"0"-13"-15,0 0-7 16,0 0 11-16,0 0 37 16,0 0-19-16,-11-15 13 15,11 11-21-15,0-1-12 16,0-5-9-16,0 0 17 16,0-6-16-16,0-1-1 15,4-1 5-15,6-5-5 16,1 0 1-16,2-2-1 0,4 0 0 15,5 3-1-15,-1 1 1 16,1 8-1-16,-2 4-2 16,-5 6 3-16,1 3-1 15,-4 0-3-15,1 10-14 16,-3 9 14-16,-3 7 0 16,-5 6 5-16,-2 5-7 15,0-3 12-15,0-1-1 16,0-8-5-16,-5-6 0 15,0-7 0-15,2-5 0 16,2-3 0-16,-1-4-2 16,2 0 7-16,0 0 1 15,0 0-5-15,0 0-1 0,0 0 14 16,0 0-13 0,0 0-1-16,0 0 0 0,0 0-38 15,5-8-53-15,5-7-94 16</inkml:trace>
  <inkml:trace contextRef="#ctx0" brushRef="#br0" timeOffset="-19570.19">19219 15183 570 0,'0'0'0'0,"0"0"-83"16</inkml:trace>
  <inkml:trace contextRef="#ctx0" brushRef="#br0" timeOffset="-18100.189">9033 15715 84 0,'0'0'460'16,"0"0"-450"-16,0 0 37 15,0 0-13-15,0 0-23 16,0 0 20-16,-13 0-27 15,13 0-1-15,0-3 16 16,0 3-7-16,0 0-10 16,6 0-2-16,6 0 2 15,6 0 9-15,7-4-11 16,-1 1 6-16,6 0 16 0,0-1-22 16,3-1 13-16,-1 0-4 15,-6 1-5-15,-4 0 4 16,-6 3-8-16,-8 1 0 15,-5 0-9-15,-3 0 9 16,0 0-5-16,0 0 4 16,0 0-16-16,1 0-12 15,1 0-46-15,1 11 50 16,1 3-91-16,3-2-131 16</inkml:trace>
  <inkml:trace contextRef="#ctx0" brushRef="#br0" timeOffset="-17150.189">9628 16645 551 0,'0'0'94'16,"0"0"-84"-16,0 0 0 15,0 0 14-15,0 0-6 16,0 0-3-16,-3-2-3 16,3 0-8-16,2 1-6 0,13-3 4 15,10-3-2 1,8-2 15-16,1-3-13 0,5-1-4 16,3-1 4-16,-5-2 0 15,-1 5-2-15,-6 1 0 16,-9 6-5-16,-9 1 5 15,-6 3-3-15,-6 0-15 16,0 0-12-16,-2 0 30 16,-17 0-4-16,-10 8 13 15,-4 1-9-15,-2-2 1 16,1 0 2-16,4-2 14 16,6 1-6-16,3-4-10 15,12 0 24-15,2-1-25 16,5-1 16-16,2 0-13 0,0 0-3 15,0 0 0-15,0 0-3 16,0 0 8-16,0 0-14 16,0 0 9-16,0 0 0 15,0 0 1-15,0 0 2 16,0 0 3-16,0 0 2 16,0 0 1-16,2 0 9 15,9 0-10-15,2 0 8 16,7-1-15-16,4-3 0 15,3-1-1-15,1 2-52 16,3 0-93-16,-6-3-155 16</inkml:trace>
  <inkml:trace contextRef="#ctx0" brushRef="#br0" timeOffset="-15010.189">20369 15934 508 0,'0'0'100'16,"0"0"-100"-16,0 0 0 15,0 0 14-15,0 0-5 0,0 0 31 16,-9 0-8-16,9 0-24 16,0 0 11-16,0 0-12 15,0 0 27-15,0 0-11 16,0 0-17-16,0 0-1 16,0 0 24-16,0 0-28 15,0 0 21-15,0 0-22 16,0 0-2-16,3 0 2 15,11 0 8-15,5 0-5 16,11-9 1-16,10-2 4 16,7 0-8-16,8 2-3 15,1-1 3-15,1 7 2 16,-9 3 5-16,-8 0-14 0,-12 0 7 16,-8 0-27-16,-10 10 24 15,-7-1 3-15,-3 7-2 16,0 4 1-16,-16 3 2 15,-8 7 4-15,-3 0 25 16,2-3-24-16,1 2 33 16,5-6-23-16,0-1-1 15,2-1 1-15,2 0-11 16,0-6-2-16,3-1-3 16,2 1 5-16,1-3-4 15,-1-3-1-15,2 1 0 16,0-6-2-16,2 1 5 0,5-1-6 15,-1-4-20-15,2 4-54 16,0-4-65-16,6 0-61 16,13 0-180-16</inkml:trace>
  <inkml:trace contextRef="#ctx0" brushRef="#br0" timeOffset="-14290.189">21192 15732 615 0,'0'0'5'0,"0"0"6"15,-86 31 2-15,61-16 9 16,3 2 29-16,6 1-12 16,5 2-10-16,8-3-19 15,3 2 1-15,0-1-6 16,14 1 0-16,13-5-10 15,8-7-107-15,-1-7-154 0</inkml:trace>
  <inkml:trace contextRef="#ctx0" brushRef="#br0" timeOffset="-13680.189">21143 16107 734 0,'0'0'15'0,"0"0"-15"15,-17-81-11-15,14 50 11 16,1 2 1-16,2 4 17 15,0 9 0-15,0 2-13 16,0 0-5-16,6 4 4 16,3 0 5-16,3 2-18 15,3 1 8-15,5 0 1 16,6 2 0-16,1 3 4 16,0 2 1-16,0 0-5 15,-4 4-5-15,-1 11 2 16,-3 6 2-16,-6 7 1 0,-6 3 25 15,-7 3-19-15,0 2 17 16,-5-2 1-16,-13-1-6 16,-2-8 6-16,3-5 10 15,6-9-29-15,5-6-2 16,3-2-3-16,3-3 9 16,0 0-4-16,0-8 8 15,3-14 4-15,13-5-17 16,2 0-29-16,2 3 28 15,-5 9-5-15,-4 2 6 16,0 8 0-16,-2 4 0 16,3 1-5-16,1 0 4 15,5 10 2-15,2 6-6 16,2 5 8-16,3-4-3 0,-1 0 3 16,-3 0-3-16,3-6-1 15,-3-5 1-15,0-6-62 16,0 0-59-16,0-25-68 15</inkml:trace>
  <inkml:trace contextRef="#ctx0" brushRef="#br0" timeOffset="-13300.19">21661 15576 515 0,'0'0'298'0,"0"0"-298"16,0 0-16-16,0 0 13 15,104-37 3-15,-78 37-8 16,-4 3 7-16,-3 14-3 16,-6 1-1-16,-9 3 4 15,-4 6 2-15,0 2 17 16,-18-2-16-16,-7 4 5 15,1-5 37-15,3-3-9 16,5-7 7-16,9-3-13 16,3-4-28-16,4-3 12 15,1 2-6-15,25 4-7 0,14 1 34 16,10-3-15 0,8-5-15-16,-1-3 2 0,2-2-6 15,-7 0 0-15,-5 0-76 16,-8 0-77-16,-9 0-80 15</inkml:trace>
  <inkml:trace contextRef="#ctx0" brushRef="#br0" timeOffset="-11420.189">22978 15855 826 0,'0'0'56'0,"0"0"-48"16,-95 3-8-16,72 16 0 15,5 8 9-15,12 6 9 16,6 3-17-16,6 3 0 16,22 0 1-16,9-6 2 15,3-10-3-15,3-9-1 0,-3-9-14 16,-4-5 4-16,-4-7-22 15,-10-16 23-15,-7-12 8 16,-12-10-2-16,-3-8 1 16,-17-6 2-16,-15-1 4 15,-6-2 16-15,-5-2-19 16,3 0 17-16,7 3 30 16,8 4-48-16,17 13 0 15,8 7-1-15,15 9 4 16,25 9-10-16,17 3-8 15,10 10 0-15,5 6 10 16,-1 0-1-16,-10 19 6 16,-13 6 0-16,-16 6-3 15,-15-1-5-15,-15 2 8 16,-2 4 0-16,-16 0 5 0,-13 2 3 16,-5-1 25-16,-1-2-26 15,6-4-6-15,13-1-2 16,15-5-19-16,1-8-170 15,24-15-249-15</inkml:trace>
  <inkml:trace contextRef="#ctx0" brushRef="#br0" timeOffset="-10790.19">23596 15913 830 0,'0'0'15'0,"0"0"-15"16,0 0 0-16,0 0 0 15,-5-86 14-15,33 58-9 16,6-1 19-16,6 3-24 15,2 0-4-15,-1 3 1 16,-2 6 0-16,-5 2-3 16,-4 8 6-16,-8 5 0 15,-8 2-3-15,-5 0 3 16,-5 15-18-16,-4 7 17 16,0 8 2-16,-15 3 19 15,-4-1 0-15,-2-2-6 0,1-3 5 16,6-9-18-1,6-7 12-15,6-6-13 0,2-3-6 16,0-2 6-16,17 0 7 16,16-5-3-16,12-8 5 15,3-1-7-15,-7 3 0 16,-5 5-4-16,-10 1 0 16,-7 4 1-16,-1 1 1 15,-6 0-9-15,-1 0-11 16,-2 0-46-16,4 0-27 15,0 0-33-15,-1-8-198 16</inkml:trace>
  <inkml:trace contextRef="#ctx0" brushRef="#br0" timeOffset="-10490.189">24353 15444 621 0,'0'0'22'16,"0"0"-22"-16,85-8-5 16,-61 8 5-16,-4 8 5 15,-8 11-5-15,-5 5 7 16,-7 7 0-16,-4 4 31 16,-19 2 25-16,-7-2-3 15,-1-1-14-15,4-9 6 16,11-8-10-16,8-6-25 0,8-4-15 15,3-1 8-15,27 0 1 16,16-2 3-16,8-4-8 16,6 1-6-16,-2-1-83 15,-6 0-50-15,-13 0-70 16</inkml:trace>
  <inkml:trace contextRef="#ctx0" brushRef="#br0" timeOffset="-9580.189">24069 13181 382 0,'0'0'430'0,"-80"-44"-425"15,42 32-10-15,2 0 6 16,2 3-1-16,-1 0 12 16,10 4 16-16,7 5 16 15,5 0-32-15,5 0-12 16,-1 14 0-16,-3 12 0 16,2 11 0-16,2 4 0 15,7 2 6-15,1-7-16 16,1-6 10-16,17-4 0 0,6-7 4 15,3-9-4-15,4-10-1 16,0 0-2-16,4-12 3 16,-2-14-6-16,-5-6 1 15,-4-2 4-15,-7 3-8 16,-9 9 9-16,-3 9 0 16,-5 7 28-16,0 6-14 15,0 0-14-15,0 5-15 16,0 19 9-16,0 14-11 15,-8 11 23-15,1 9-6 16,2 2 2-16,2-1 3 16,2-3 2-16,1-5-7 15,0-4 4-15,0-10-9 16,0-6-1-16,0-9 5 0,11-5-89 16,5-10-24-16,6-7-90 15</inkml:trace>
  <inkml:trace contextRef="#ctx0" brushRef="#br0" timeOffset="-9110.189">24476 13788 622 0,'0'0'101'0,"0"0"-94"16,0 0-4-16,0 0 27 16,0 0 18-16,0 0-13 15,-51-87-20-15,52 56-10 16,16 1 9-16,1-1-13 16,3 4 14-16,-1 3-15 15,2 0-3-15,0 8 3 16,-1 6 0-16,-5 0-1 15,-2 9-1-15,-3 1-5 16,-3 0 5-16,-1 0-11 16,1 12 8-16,-4 10 2 15,-1 5 5-15,-1 3-2 0,-2 0 24 16,0-2-20-16,0-6 3 16,3-6-6-16,3-3-1 15,2-1 10-15,6-5-10 16,5 4-2-16,7-1 2 15,2 1 0-15,0 2-5 16,-5-3-22-16,-4-5-11 16,-7-2-9-16,0-3-12 15,-3 0 15-15,-1-24-67 16,0-10-223-16</inkml:trace>
  <inkml:trace contextRef="#ctx0" brushRef="#br0" timeOffset="-8790.19">24895 13291 519 0,'0'0'10'15,"0"0"-10"-15,0 0-2 16,98-1 2-16,-78 5 31 16,-2 7-9-16,-2 3-8 15,-1 3-14-15,-4 2 10 16,-3 1-8-16,-6 4 9 15,-2 3 23-15,0 6 14 16,-15-1-8-16,0 3 21 16,-3-3-19-16,4-7-7 0,8-4-13 15,4-5-20 1,2-2 0-16,0-5-2 16,19-1 2-16,12-2 13 0,12-5-9 15,2-1-6-15,3 0-1 16,-3 0-93-16,-11 0-35 15,-13 0-119-15</inkml:trace>
  <inkml:trace contextRef="#ctx0" brushRef="#br0" timeOffset="-7760.189">21473 16462 424 0,'0'0'39'15,"0"0"-29"-15,0 0-8 16,0 0-2-16,-85 31 13 15,79-31 26-15,1 0-11 16,-3 0 19-16,0 0-13 16,1-2 19-16,-4-3-38 15,-4 0 14-15,-4 1-22 16,-2 3-1-16,-1-1-7 16,3 2 1-16,5 0 0 15,6 0-4-15,4 0 5 0,0 0-2 16,4 0 1-1,0 0-2-15,0 0-5 0,0 0 7 16,4 0 0-16,15 3 23 16,13-1 43-16,14-2 7 15,17 0-15-15,16-14-18 16,10-6-2-16,5 1-13 16,-3 2-8-16,-10 5-11 15,-14 2 0-15,-15 3-9 16,-16 2 3-16,-15 3-29 15,-11 1 1-15,-5 1-46 16,-1 0 16-16,3 0-20 16,6-3-22-16,6-5-103 15</inkml:trace>
  <inkml:trace contextRef="#ctx0" brushRef="#br0" timeOffset="-7400.192">23160 16465 664 0,'0'0'65'0,"0"0"-65"16,109-7 0-16,-54-3 49 16,6 0-26-16,5 0 14 15,4-2-19-15,6 0-12 16,-1-1-9-16,-4-3 3 15,-7-1-70-15,-7-9-4 16,-8-9-154-16</inkml:trace>
  <inkml:trace contextRef="#ctx0" brushRef="#br0" timeOffset="-6970.192">24210 14918 902 0,'0'0'36'0,"0"0"-36"15,0 0-21-15,85-21-4 16,-7 7 25-16,16-2 13 15,7 3-12-15,-2 2-2 16,-4 0 1-16,-10 0 0 0,-13 1 5 16,-13-1-5-1,-14 5-20-15,-14 0-30 0,-14 5-59 16,-11 1 17-16,-6 0-140 16</inkml:trace>
  <inkml:trace contextRef="#ctx0" brushRef="#br0" timeOffset="-5870.192">21900 16788 655 0,'0'0'66'16,"0"0"-41"-16,0 0-7 16,0 0 42-16,0 0-3 15,0 0 5-15,6-20-16 16,-21 23-23-16,-6 14-10 15,-3 6 4-15,-1 10-7 16,2 6 26-16,1 5-19 16,4 6 5-16,5 6 5 15,8 5-19-15,5 1 7 16,0-3-10-16,24-6 0 16,10-10-5-16,8-7 1 15,3-6-1-15,4-13 0 16,-1-8-25-16,-2-9 8 0,0 0-24 15,-4-29 5 1,-6-9 11-16,-8-11-16 0,-11-14 5 16,-10-4 25-16,-7 0 5 15,-5 5 3-15,-17 11-6 16,-8 7 9-16,-1 9 2 16,-5 6 18-16,-1 5-20 15,-2 3 24-15,3 5-24 16,0 2 6-16,7 5-4 15,6 3 11-15,9 1-13 16,9 5 0-16,5 0-12 16,0 5-70-16,0 14-80 0,18 2 56 15,9-3-163-15</inkml:trace>
  <inkml:trace contextRef="#ctx0" brushRef="#br0" timeOffset="-5550.189">22689 16710 642 0,'0'0'203'15,"-87"-4"-182"-15,50 4-21 0,4 4 8 16,3 10 33-1,5 7 7-15,3 8-30 0,5 10-10 16,7 9 16-16,4 6-8 16,6 4-4-16,0 8-10 15,1 1 2-15,17-7 7 16,2-5-4-16,5-8-6 16,2-10-1-16,6-6-2 15,4-7-3-15,12-14-64 16,8-6-76-16,3-4-70 15</inkml:trace>
  <inkml:trace contextRef="#ctx0" brushRef="#br0" timeOffset="-4850.189">23154 17143 803 0,'0'0'59'16,"0"0"-32"-16,0 0-15 16,0 0 38-16,0 0 0 15,0 0-23-15,-39-78-20 16,39 58-7-16,0-1 0 15,0 3-2-15,5-1 2 16,4 5 0-16,3 4-5 16,4-2 5-16,3 5-6 0,6-4 5 15,4 5-1-15,-1 3-1 16,1 3 0-16,-7 0 0 16,-1 6-11-16,-3 12 5 15,-8 7 2-15,-3 4 2 16,-7 2 5-16,0-2 9 15,0-2-7-15,-4-7 4 16,0-6-4-16,1-9 2 16,3-5 2-16,0 0-4 15,0 0-4-15,0-5-8 16,0-12-31-16,11-10-64 16,3 2 14-16,1 7 91 15,-2 6-9-15,-3 10 1 0,-1 0 8 16,0 2 24-1,4 0-10-15,4 3 32 0,3 10-31 16,7 3 8-16,3 2-4 16,4-1-9-16,1-1-10 15,-1-7-14-15,-6-6-83 16,-5-3-59-16,-11-12-269 16</inkml:trace>
  <inkml:trace contextRef="#ctx0" brushRef="#br0" timeOffset="-4520.192">23721 16588 404 0,'0'0'351'0,"0"0"-351"16,0 0-85-16,80-22 85 15,-54 22 2-15,-2 4 4 16,-4 10-6-16,-4 5-9 16,-9 2 9-16,-7 0 1 15,0 2 2-15,-21-1 5 16,0-3 28-16,6-2-15 16,3-3 43-16,8-2-48 15,4-1-15-15,0 0 4 16,10 0-2-16,16 0 4 15,11-4 3-15,5-2-10 0,3-2 0 16,-4-3-95-16,-9-3-88 16</inkml:trace>
  <inkml:trace contextRef="#ctx0" brushRef="#br0" timeOffset="-4220.189">24283 16561 671 0,'0'0'29'0,"0"0"-18"16,0 0-10-16,69 101 3 16,-63-54 22-16,-6 7 35 15,0 6-24-15,-13 3-22 16,-17 2 23-16,-3 3-33 15,-11 0 29-15,-11-1-18 16,-13 0 3-16,-13-6 19 16,-11-5-14-16,-13 0-19 15,-10-8 0-15,-7 3-5 16,-8-3-59-16,-7-7-102 16,-4-12-330-16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2:36.585"/>
    </inkml:context>
    <inkml:brush xml:id="br0">
      <inkml:brushProperty name="width" value="0.05292" units="cm"/>
      <inkml:brushProperty name="height" value="0.05292" units="cm"/>
      <inkml:brushProperty name="color" value="#FF0000"/>
    </inkml:brush>
  </inkml:definitions>
  <inkml:trace contextRef="#ctx0" brushRef="#br0">372 10691 0,'-24'0'47,"24"25"0,0-1-47,0 1 15,0 0-15,0 0 16,0 0 0,0-1-1,24 1 1,-24 0 15,25 25 0,-25-26-15,25-24 0,-25 25-1,25-25 110,0 0-109,-1 0-1,1-25 1,-25 1-16,25 24 16,0 0-16,24-50 15,-24 50 1,0-25-16,0 0 16,24 1-16,-24 24 15,25-50 1,-25 50-16,0-25 15,-1 0-15,1 25 16,0-74 15,0 74-31,0-25 16,-1 0-16,1 1 16,0-1 15,0 0 47</inkml:trace>
  <inkml:trace contextRef="#ctx0" brushRef="#br0" timeOffset="5473.892">4614 12229 0,'25'25'125,"-25"-1"-109,25-24-1,-1 25 16,1 0 1,0-25-32,25 0 31,-26 0-15,1 0-16,50 0 15,-26 0-15,-24 0 16,25 0-16,-1 0 15,1 0 32,-25 0-15,0 0-17,-1 0 1,1 0-1,0 0 1,0 0-16,0 0 31,-1 0 32,1 0-16,0 0-16,0 0-15,0 0-1,-1 25 1,1-25-1,0 0 1,0 0-16,24 0 16,-24 0-1,0 0-15,0 25 16,0-25-16,-1 0 16,1 0-16,0 0 15,0 0-15,0 0 16,-1 0-1,1 0 1,0 0 15,0 0-15,0 0 0,-1 0 15,1 0 47,0 0-47,0 0-15,0 0-1,-1 0-15,1 0 16,0 0-16,0 0 16,0 0 31,0 0-47,24 0 15,-24 0-15,0 0 16,0 0-1,-1 0 1,1 0-16,0 0 16,0 0-1,0 0 204</inkml:trace>
  <inkml:trace contextRef="#ctx0" brushRef="#br0" timeOffset="26072.194">2431 13395 0</inkml:trace>
  <inkml:trace contextRef="#ctx0" brushRef="#br0" timeOffset="28236.078">1067 14213 0,'0'25'16,"0"0"-1,0-1 1,50 26-1,-50-25-15,0 0 16,24-25 0,-24 25-1,0-1 17,25-24 14,0 0 1,0 0-31,24 0 0,26 0-1,-50-24 1,-1 24-16,26-25 15,0-25-15,49 0 16,-25 26-16,-49-1 16,25-25-16,24 1 15,-49-1-15,49 0 16,-24 1 0,0-1-16,-1 25 0,-49 1 15,0-26 1,0 25-1,0 0-15,0 1 16,-25 24 156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1:59.007"/>
    </inkml:context>
    <inkml:brush xml:id="br0">
      <inkml:brushProperty name="width" value="0.05292" units="cm"/>
      <inkml:brushProperty name="height" value="0.05292" units="cm"/>
    </inkml:brush>
  </inkml:definitions>
  <inkml:trace contextRef="#ctx0" brushRef="#br0">2069 5688 338 0,'0'0'17'15,"0"0"3"-15,0 0 6 16,0 0-13-16,0 0 6 15,0 0 47-15,0 0-44 16,-61-35 12-16,54 31 10 16,4 1-25-16,3 3 7 15,0 0 1-15,0 0-10 0,0 0-13 16,0 0-4-16,0 0-5 16,0 0-7-16,11 0 11 15,16 0-4-15,15 3 2 16,16 5 3-16,9 1-8 15,10-1 8-15,8 0-14 16,9 3 14-16,7 3 0 16,0-2-3-16,2-1 0 15,-3 0-5-15,-3-5-2 16,-4 1 10-16,-10-3-9 16,-7-4 7-16,-9 0 4 15,-11 0-4-15,-9 0 1 16,-11-6 1-16,-11 0-2 0,-11 1 2 15,-8 2 0-15,0 3 2 16,-6 0 1-16,0 0 11 16,0 0-14-16,0 0-3 15,4 0-12-15,8 0-122 16,6 0 26-16,10 0-139 16</inkml:trace>
  <inkml:trace contextRef="#ctx0" brushRef="#br0" timeOffset="1233.065">6029 5629 520 0,'0'0'6'0,"0"0"19"0,0 0-23 15,0 0 61-15,0 0-57 16,0 0 18-16,0 0 3 16,-10 0-20-16,10 0-6 15,0-2-1-15,0 1 5 16,7-2-10-16,11 0 5 15,12-4 0-15,6 1 0 16,7 1 5-16,8-1-9 16,5 3 4-16,5-1 0 15,3 0-5-15,-3-2 5 0,-4 1-4 16,-9 2-6 0,-8-3 10-16,-15 2-3 0,-5 2-6 15,-12-3 9-15,-6 5 9 16,-2 0-9-1,0 0 0-15,0 0-9 0,0 0 28 16,0 0-34-16,0 0 15 16,0 0-72-16,8 0-66 15,4 8-15-15,9-3 80 16</inkml:trace>
  <inkml:trace contextRef="#ctx0" brushRef="#br0" timeOffset="2192.56">10523 5668 404 0,'0'0'85'0,"0"0"-61"0,0 0-24 15,0 0 0-15,0 0 0 16,0 0 18-16,5 0-18 16,18 0 25-16,9 0-16 15,4-5 1-15,0 5 8 16,5-2-15-16,3 2 7 16,6 0-10-16,5 0 0 15,5 0 10-15,1 0-8 16,0 0-2-16,-1 0 0 15,-3 0-1-15,-5 0 1 16,-1 0 3-16,-8 0 6 0,-3 0-7 16,-7 0-2-16,-8 0 0 15,-5 0 5-15,-4 0 2 16,-5 0 1-16,-4 0-8 16,0 0 0-16,-4 0-3 15,-1 0 6-15,-2 0-3 16,0 0 0-16,0 0-3 15,0 0-11-15,0 0-50 16,0 0-168-16</inkml:trace>
  <inkml:trace contextRef="#ctx0" brushRef="#br0" timeOffset="7282.476">15584 6799 333 0,'0'0'95'0,"0"0"-94"16,0 0 5-16,0 0 28 15,0 0-14-15,0 0 26 16,0 0-26-16,0 0-13 16,2-9-2-16,-2 9 0 15,0-2-5-15,0 2 16 0,0 0-9 16,0 0-7-1,0 0-3-15,1 0 1 16,3 0-1-16,4 15 3 0,9 4 0 16,5 8-14-16,6 2 33 15,8 4-19-15,9 0 0 16,6-5 0-16,5-4 4 16,3-7-4-16,1-2-4 15,-1-6-1-15,-8-6 8 16,-2 2-3-16,-12-5 0 15,-9 0 2-15,-8 0-6 16,-8 0 4-16,-6 0 0 16,-3 0 5-16,-3 0 8 15,0 0-13-15,0 0-3 16,0 0 3-16,0 0-4 0,0 0 4 16,0 0-25-16,0 0-25 15,0 0-85-15,-2 0-248 16</inkml:trace>
  <inkml:trace contextRef="#ctx0" brushRef="#br0" timeOffset="8997.999">7740 7967 452 0,'0'0'3'0,"0"0"-3"16,0 0 0-16,0 0-8 15,0 0 10-15,0 0-2 16,40 3 0-16,-20-3 6 16,5 0 18-16,-1 2-21 15,3-2 1-15,3 3 4 16,4 0-2-16,12 0 16 0,5-1-12 16,7 1-2-16,6 0 6 15,2-3-13-15,-1 0-1 16,-2 0 0-16,-3 0 13 15,-6 0-16-15,-2 0 3 16,-5 0 0-16,-5 0 5 16,-6 0-5-16,-6 0 0 15,-6 0-12-15,-4 0 30 16,-6 0-25-16,-6 0 7 16,-3 0 0-16,-3 0 10 15,-2 0-10-15,0 0 0 16,0 0-2-16,0 0 6 15,0 0-4-15,0 0 0 0,0 0 9 16,0 0-11-16,0 0 2 16,0 0-13-1,0 0 5-15,0 0-13 0,0 0 20 16,0 0-65-16,0 0-117 16</inkml:trace>
  <inkml:trace contextRef="#ctx0" brushRef="#br0" timeOffset="15640.613">13020 9172 440 0,'0'0'75'0,"0"0"-70"0,0 0 14 15,0 0-18-15,0 0 17 16,0 0 0-16,0 0 12 16,0 0-29-16,0 0 5 15,0 0-6-15,0 2 11 16,1 8-8-16,13 0 0 15,7 7-1-15,0 2 21 16,3-2-12-16,6 0 11 16,-2 0-17-16,2-5-2 0,-2-2 9 15,0-3-2 1,1-4-10-16,-3-3 4 0,0 0 14 16,0 0 21-16,0-10-14 15,-3 0-17-15,-7-1 30 16,-3 3-24-16,-7-2 24 15,-1 6-8-15,-3-1-22 16,-2 2-1-16,0 3-7 16,0-1 7-16,0 1-15 15,0 0 4-15,0 0-38 16,3 0-27-16,4 0-52 16,6 0-45-16,3 0-63 15</inkml:trace>
  <inkml:trace contextRef="#ctx0" brushRef="#br0" timeOffset="16572.898">13732 9162 443 0,'0'0'66'16,"0"0"-36"-16,0 0-20 16,0 0-1-16,0 0 27 0,0 0-35 15,0-2 4 1,0 2 2-16,1 0 3 0,13 0 8 16,3-3 4-16,6 3-15 15,0 0 18-15,5 0-18 16,5 0-7-16,1 0 0 15,3 0 12-15,2 0-18 16,-2 5 6-16,0-1 0 16,-1 1 7-16,-5 0-7 15,-2 0 0-15,-5-1-3 16,1-1 9-16,-1-1-6 16,0-1 0-16,1 1 0 15,-2-1 13-15,-3-1-13 16,-2 0 1-16,-4 0 5 0,-1 0 1 15,-5 0 42-15,-4 0-29 16,-2 0-15-16,-2 0 25 16,1 0-23-16,-1 0 2 15,0 0-9-15,0 0 11 16,0 0-9-16,0 0-2 16,0 0 0-16,0 0-3 15,2 0-2-15,2 0-13 16,6 0-19-16,2 0-46 15,9 0 29-15,0 0-64 16,5 0-119-16</inkml:trace>
  <inkml:trace contextRef="#ctx0" brushRef="#br0" timeOffset="19845.269">3962 10226 257 0,'0'0'13'15,"0"0"15"-15,0 0 43 16,0 0-24-16,0 0-22 0,0 0-4 16,0 0 22-16,-39-74-37 15,36 71 31-15,1-3-36 16,-1 0 8-16,1 1 32 15,0-1-29-15,-1 0 13 16,-1-1-25-16,1 1 3 16,-2-2 8-16,1 1-11 15,1 1 0-15,-1 2-4 16,2 1 4-16,-1 1 0 16,3 0-3-16,-3 1 6 15,3-2-3-15,0 1 0 16,-3 1 4-16,3 0-10 0,0-1 6 15,0 2-5-15,0 0 3 16,0 0-1-16,0 0-4 16,0 0 7-16,0 0-4 15,0 0-6-15,0 0 10 16,0 0-4-16,0 0-1 16,0 0 9-16,0 3-4 15,0 3 0-15,0 4 2 16,0 4 26-16,0 6-25 15,0 2 15-15,0 3-7 16,0 0 16-16,0 3-3 16,0 0-24-16,3 0 17 15,9 5 0-15,3 2-16 0,1 3-1 16,2 0 23 0,4-1-14-16,1-3-8 0,1-6 4 15,5-3-2-15,6-5 11 16,2-6-8-16,11-3-4 15,12-6 14-15,8-4-14 16,5-1 13-16,-1 0-15 16,-4 0 4-16,-7-6 6 15,-11 1-10-15,-4 2 0 16,-11 0 4-16,-5 0-1 16,-4 2-1-16,-6-1-2 15,-6 0 0-15,-5 2 5 16,-4 0-5-16,-2-3-2 15,-3 3-2-15,0 0-42 0,4-3 7 16,-1-3-17-16,8-2-34 16,1-1-27-16,1-1-75 15</inkml:trace>
  <inkml:trace contextRef="#ctx0" brushRef="#br0" timeOffset="21412.326">7194 11473 434 0,'0'0'42'16,"0"0"-15"-16,0 0 10 16,0 0-18-16,0 0-18 15,0 0 36-15,-3-10-11 16,3 10-24-16,0 0 19 16,0 0-17-16,0 0 3 0,0 0-8 15,0 0 15-15,0 0-12 16,0 0-2-16,0 0 0 15,0 0-5-15,0 5 7 16,8 7-2-16,8 2 0 16,6 6 3-16,8 2 6 15,6 0-9-15,3-1 0 16,5-5 29-16,3-3-27 16,2-6 3-16,2-4-5 15,-6-3 6-15,-8 0-5 0,-9 0 1 16,-11 0 2-1,-10 0 10-15,-4 0-8 0,-3 0 25 16,0 0 17-16,0 0-27 16,0 0 27-16,0 0-38 15,0 0 1-15,0 0-13 16,0 0 6-16,0 0-8 16,9 0-49-16,9-5-36 15,10 0 16-15,8-5-63 16,0 1-85-16</inkml:trace>
  <inkml:trace contextRef="#ctx0" brushRef="#br0" timeOffset="22374.469">8201 11428 384 0,'0'0'92'0,"0"0"-61"16,0 0-30-16,0 0 35 16,0 0-26-16,0 0 30 15,0 0-5-15,0 0-30 16,0 0 9-16,0 0 9 16,0 0-22-16,0 0-2 15,0 6-1-15,0 5 0 16,0 8 2-16,4 3 0 15,8 2 3-15,6 0-3 16,-1-4 2-16,8-5 4 16,0-4-6-16,2-5 0 15,0-3 7-15,3-3 3 16,-3 0-1-16,-7-4-5 0,-3-5-4 16,-5 1 40-16,-6 2-35 15,-3 2 18-15,-2-1-1 16,-1 0 4-16,2-3-12 15,-2 4-10-15,0-3-3 16,3-1 4-16,-2 1-5 16,5-4-10-16,5 0-7 15,5-1-65-15,2 4 24 16,5 0-68-16,-3 0-108 16</inkml:trace>
  <inkml:trace contextRef="#ctx0" brushRef="#br0" timeOffset="23608.303">9011 11428 294 0,'0'0'165'15,"0"0"-144"-15,0 0-5 16,0 0 55-16,0 0-57 16,0 0 7-16,0 0 30 15,-6-6-51-15,6 6 17 0,0 0-1 16,0 0-15 0,0 0-2-16,0 0-13 0,0 0 14 15,6 6-6-15,9 9 6 16,3 3 0-16,4 1 13 15,5-2-8-15,3 0 0 16,3-5-5-16,9-2 4 16,5-6 11-16,5-4-14 15,1 0-1-15,0-6 0 16,-4-7 0-16,-8 1 14 16,-8 0-14-16,-11 2 1 15,-6 3 7-15,-8 3-8 16,-5 3 0-16,-3-1 12 15,0 0-4-15,0-1 23 0,-2-2-31 16,-5 0-31-16,-2 2 16 16,7 2-3-16,2 1-65 15,0 0-90-15,0 0-283 16</inkml:trace>
  <inkml:trace contextRef="#ctx0" brushRef="#br0" timeOffset="24758.118">9969 11445 359 0,'0'0'94'16,"0"0"-94"-16,0 0 0 16,0 0-1-16,0 0 5 15,0 0 6-15,-1 5-10 16,1 1 0-16,0 2 15 15,1 3-5-15,8 0 15 16,3 0 15-16,2-2-36 16,4-1 13-16,8-3-2 15,6-3-13-15,4 0 20 16,3-2-22-16,3 0 9 0,-2 0-7 16,-3 0 12-1,-2-3-18-15,-3-3 4 0,-2-2 0 16,-1-1-1-16,-1-1 1 15,-1 3 0-15,-1-2 9 16,0-1-8-16,-7 2 2 16,-1-1-3-16,-7 1 11 15,-5 3-1-15,-1 1-2 16,-2-1 2-16,-3 0 25 16,0-1-26-16,0 0-8 15,0-3-2-15,-8 3 3 16,0-1 0-16,-1 3 4 0,2 0-6 15,-2 1 4-15,7 2-4 16,1 1-20-16,1 0 20 16,0 0-60-16,0 0 32 15,0 0-42-15,0 0-59 16,0 1 77-16,3 7-24 16,6 1-104-16</inkml:trace>
  <inkml:trace contextRef="#ctx0" brushRef="#br0" timeOffset="26961.013">12862 11681 693 0,'0'0'0'15,"0"0"17"-15,0 0-17 16,0 0 0-16,0 0-25 0,0 0 11 15,96-24-23-15,-46 24-10 16,11 0-24-16,8 0-61 16,4 0-252-16</inkml:trace>
  <inkml:trace contextRef="#ctx0" brushRef="#br0" timeOffset="32196.087">7570 12518 178 0,'0'0'3'0,"-85"-33"73"0,46 18-71 15,2 3 52-15,0 2-57 16,1 5-93-16,-1 3 93 15,-1 2 69-15,-6 0-69 16,-6 2-15-16</inkml:trace>
  <inkml:trace contextRef="#ctx0" brushRef="#br0" timeOffset="33352.273">5311 12671 429 0,'0'0'25'16,"0"0"-25"-16,0 0 0 0,0 0 2 16,0 0 29-16,0 0 11 15,0 0-15-15,0 0 5 16,0 0-31-16,0 0 3 16,0 0-4-16,5 0 7 15,-3 0-17-15,5 0 15 16,5 0-5-16,9 3 0 15,7 3-5-15,10 2 1 16,8 2 4-16,6 1 0 16,8 1-1-16,7-1 1 15,0 0 0-15,2 1 3 16,-2 1 2-16,-6-6-4 16,-4 2-1-16,-11-2 0 15,-12-2 2-15,-10-1-2 0,-6-1 3 16,-5-1-8-16,-4 1 11 15,-1-3-11-15,-2 3 5 16,1 2-16-16,5 1 12 16,6 2-92-16,6-4-9 15,9-4-113-15</inkml:trace>
  <inkml:trace contextRef="#ctx0" brushRef="#br0" timeOffset="35339.322">8156 12731 427 0,'0'0'16'0,"0"0"3"16,0 0 18-16,0 0-24 15,0 0 43-15,0 0-50 16,-4-10-1-16,4 8 46 16,0 2-43-16,0-1 20 15,0-1-24-15,0 1 8 16,0 1 6-16,0-1-18 15,-2 1 0-15,1-2 1 16,-1 2 9-16,2-3-10 16,-1 3 0-16,1 0 1 15,0-2-13-15,0 2 12 16,0 0-4-16,0 0-3 16,1 0-11-16,16 0 11 15,10 2 3-15,6 5 4 0,8-1-1 16,4-2 1-16,7-1 0 15,2-1-6-15,1-2 6 16,-1 0 0-16,1 0 0 16,-3 0 6-16,-4 0-19 15,-2 0 16-15,3 0-3 16,-4 0 7-16,4 0-6 16,-7 0 6-16,1 0-7 15,-1-2 0-15,-3-1 3 16,0 1-3-16,1 0 0 15,-1-1-1-15,-2 2 17 16,4-1-26-16,-2 1 10 0,-1 0 0 16,-1 1 9-1,-2 0-9-15,0 0 0 0,-4 0-2 16,1 0 8-16,-3 0-6 16,1 0 0-16,-1 0-3 15,-4 0 0-15,2 0 6 16,0 0 1-16,0 0-3 15,-2 0 13-15,3 0-12 16,-2 0-2-16,-2 0 0 16,1 0-8-16,0 0 3 15,1 0 5-15,0 0 6 16,1 0 1-16,2 0-6 16,-2 0-1-16,2 0 0 0,1 0 11 15,1 0-11-15,2 0 9 16,3 0-2-16,-3 0-1 15,1 0-2-15,-2 0-4 16,0 0-4-16,1-2 4 16,0-1 10-16,1-1-7 15,-2 0 9-15,0 0-9 16,-2 0 11-16,-3 1-10 16,2-2-4-16,2 2 15 15,-1 0-15-15,7-2 5 16,-3 2 13-16,0 0-18 15,4-1 0-15,-1 2-1 0,2 0 6 16,-2 1-5 0,-1-1 0-16,-3 2 6 15,-3-1-6-15,-1-1 5 0,-2 2-3 16,0-3-4-16,0 1 9 16,-4-1-6-16,0-1-1 15,-2 1 0-15,0 1 6 16,-5-1-4-16,1 1-2 15,-5 0 0-15,-3 1 0 16,1 1-7-16,-4 0 7 16,0 0 0-16,-2 0-1 15,0 0 12-15,-3-2-15 16,-1 2 4-16,0 0 0 0,2 0-5 16,-2 0 5-1,0 0 0-15,0 0 17 0,0 0-3 16,0 0 7-16,0 0-18 15,0 0 6-15,0 0 0 16,0 0-4-16,0 0 0 16,0 0-9-16,0 0 11 15,0 0-7-15,0 0 0 16,0 0-1-16,0 0-4 16,0 0 5-16,0 0 0 15,0 0-2-15,0 0-1 16,0 0 1-16,0 0 0 15,0 0-47-15,0 0 23 16,0 0-72-16,0 0-24 0,2 7-41 16,4 10 28-16</inkml:trace>
  <inkml:trace contextRef="#ctx0" brushRef="#br0" timeOffset="37478.414">16979 11361 172 0,'0'0'59'16,"0"0"-55"-16,0 0 0 15,0 0-8-15,0 0-111 16</inkml:trace>
  <inkml:trace contextRef="#ctx0" brushRef="#br0" timeOffset="38078.575">17467 10773 590 0,'0'0'0'16,"0"0"18"-16,0 0 12 15,0 0-27-15,0 0 46 16,0 0-14-16,0-9-26 16,0 9 18-16,0 0-27 15,0 0-8-15,0 12 8 0,0 6 0 16,-2 7 0 0,-2 9 0-16,-4 4 4 0,1 1 22 15,-2 3-23-15,0 1-2 16,-1-1 33-16,4 1-29 15,1-4 12-15,3 1-9 16,1-7 1-16,1-2 15 16,0-5-24-16,0 1 0 15,0-8 12-15,0 1-8 16,0-8-4-16,0-3 0 16,0-4 9-16,0-5-19 15,0 0 17-15,0 0-7 16,0 0 6-16,0 0-6 15,0 0-19-15,0 0-31 0,-2 0-47 16,-12 0 22-16,-7-5-186 16</inkml:trace>
  <inkml:trace contextRef="#ctx0" brushRef="#br0" timeOffset="38597.348">17117 11126 452 0,'0'0'62'0,"0"0"-6"16,0 0-53-16,0 0-2 15,0 0 25-15,0 0-23 16,0-3 2-16,0 9-5 15,9 8 0-15,2 6 48 16,1 4-35-16,4 4-9 16,0 3 8-16,3-1 5 15,-1 5 5-15,1 1-22 16,2 3 3-16,3 2 14 16,-1-1-15-16,-1-4-2 15,1-6 19-15,-2-8-15 16,-4-5-1-16,2-7-3 0,-4-3 0 15,0-6 25 1,0-1-20-16,2 0 11 0,7-8 19 16,2-12-23-16,1-8 11 15,0-6-23-15,-2-2 3 16,-1-1 22-16,-3 7-25 16,-6 4 0-16,-1 5 2 15,-3 1 4-15,-3 8-6 16,-4 4 0-16,-2 2 3 15,0 5-9-15,-2-1 6 16,0 2-42-16,0 0-13 16,3 0-55-16,2 0-43 15,-2 0-62-15</inkml:trace>
  <inkml:trace contextRef="#ctx0" brushRef="#br0" timeOffset="43522.184">21017 13819 306 0,'0'0'126'0,"0"0"-100"16,0 0-24-16,0 0 21 0,0 0-7 15,0 0 24-15,0 0-31 16,0 0-1-16,1-37 32 16,1 34-33-16,-1 0 6 15,0-1 1-15,1 3-9 16,-2 1 22-16,2 0-10 15,-2 0-11-15,1 0 15 16,-1 0-21-16,3 0 4 16,7 0-4-16,5-3 12 15,5-1-9-15,2-1-3 16,2 3 7-16,1-1-3 16,5-1 0-16,2 4-4 0,0 0 7 15,3 0-7 1,4 0 17-16,1 0-17 0,6 0 1 15,2 4 21-15,1 1-22 16,0 2 1-16,3 1 5 16,0-2 10-16,-1 0-5 15,6-1-11-15,0 0 14 16,1-3 4-16,1 2-17 16,-2-1-1-16,-2 0 17 15,-3 1-10-15,-2 0 8 16,-4 2-11-16,-3-3-4 15,-4 1 11-15,-1-1-7 16,-5-2-4-16,-7 2 13 16,-4-2-9-16,-7 1 26 15,-6-2-30-15,-4 0 4 0,-4 2 2 16,-1-2-6-16,0 1 0 16,0-1 11-16,0 0-1 15,0 0-10-15,0 0 0 16,0 0 2-16,0 0 10 15,0 0-12-15,0 0-3 16,0 0-1-16,0 0 4 16,0 0-3-16,0 0 3 15,0 0-8-15,0 0-9 16,0 0 7-16,0 0 2 16,0 0 7-16,0 0-20 15,0 0 20-15,0 0-1 0,0 0 2 16,0 0-23-16,-1 0 10 15,-4 0-4-15,-2 0 17 16,-3 0-19-16,-3 0 7 16,1 0 10-16,-5 0-32 15,-4 0 9-15,-9-1-30 16,-10 1-34-16,-12 0 53 16,-14 0-57-16,-10 0-47 15,-14 0-105-15</inkml:trace>
  <inkml:trace contextRef="#ctx0" brushRef="#br0" timeOffset="45692.75">4235 14685 394 0,'0'0'48'0,"0"0"-36"0,0 0 3 15,0 0 17-15,0 0-7 16,0 0 23-16,-3-13-34 16,3 12-5-16,0 1 0 15,0 0 5-15,0 0-9 16,0 0-5-16,0 0 11 15,0 0-25-15,0 0 15 16,0 0-1-16,0 0 0 16,0 0-6-16,0 0 6 15,0 0 0-15,0 0-4 16,0 0 1-16,5 1 3 16,5 6 0-16,3 1 1 0,-1 0-1 15,3 1-3-15,3-1-1 16,0 0 4-16,4 4 4 15,0-3-4-15,6 4 0 16,3-1 3-16,3-2 4 16,4 1-7-16,-1-3 9 15,0 1-4-15,2-2 5 16,1-2-10-16,-2 0 0 16,3-2 23-16,1-1-21 15,0-1 4-15,0 1-1 16,-1-2 2-16,4 0-11 15,6 1 4-15,-1 2 0 16,1 0 6-16,3 2-4 16,-4-3 1-16,-2-1-6 15,3-1 9-15,-1 0-17 0,3 0 24 16,-4 0-13 0,0-5 0-16,-7-1 5 0,-3 3-4 15,-6-1-1-15,-5 3 9 16,-4 0-7-16,-5-1-2 15,-5 2 0-15,0 0-4 16,-6 0 16-16,-2-1-12 16,0 1 9-16,-5-2-8 15,-1 2 28-15,2 0-5 16,-2 0-21-16,0 0 10 16,0 0-11-16,0 0 5 15,0 0-7-15,0 0 4 0,0 0 2 16,3 0-6-16,6 0-59 15,1 0-8-15,-2 0-98 16</inkml:trace>
  <inkml:trace contextRef="#ctx0" brushRef="#br0" timeOffset="81502.191">1699 11301 70 0,'0'0'225'0,"0"0"-197"16,0 0 53-16,0 0-64 15,-79-33 10-15,63 28-6 16,2 2 37-16,4-2-23 16,-2-1-32-16,4 3 25 15,-1-3-27-15,-1 2 5 16,0 0 19-16,-5 1-19 0,1-3 6 15,-3 4-12 1,-6 0 6-16,-4 1 10 0,-7 1-16 16,-8 0 0-1,-6 0-8-15,-8 11 9 0,-4 3-2 16,3-2 0-16,1 5 1 16,4 0 10-16,4 2-10 15,2 3 0-15,1 2-11 16,0 7 19-16,0 6-13 15,1 6 5-15,2 6 0 16,0-3-5-16,0 4 8 16,0-1-3-16,-5 0 8 15,2 6-5-15,-7 1-3 16,-2 8 0-16,-4 3 2 16,4-5-1-16,2-1-1 0,13-4 0 15,6-5 0-15,8 1 10 16,9 1-13-16,7 5 3 15,5 7 0-15,4 11-3 16,0 15 3-16,8 9 0 16,10 7-1-16,3 8 5 15,9 0-2-15,1 3-2 16,1 2-2-16,6-1 0 16,1-4 2-16,1-2 0 15,6 2 3-15,1-5-3 16,4-5 0-16,8-6 0 15,2-10 7-15,8-8-20 16,8-7 13-16,13-10 0 16,19-10 6-16,31-11-6 0,27-15-8 15,30-13-49 1,21-13-30-16,4-3-44 0,8-13-182 16</inkml:trace>
  <inkml:trace contextRef="#ctx0" brushRef="#br0" timeOffset="82972.211">22814 11371 599 0,'0'0'24'0,"0"0"-3"0,0 0-16 16,0 0 12-16,21-78 17 15,-18 72-25-15,-1 2 31 16,0 3 17-16,0-1-51 16,2 2-6-16,13 0-4 15,8 2 4-15,12 12-12 16,8 8 12-16,9 7 0 15,5 14-2-15,4 10 5 16,6 7-3-16,1 6 0 16,0 5 0-16,0 5-5 15,-6 2 5-15,-7 4 0 16,-12-3-6-16,-10-2 18 16,-10 0-12-16,-9 1 0 0,-7 0 0 15,-7-2-1-15,-2 4 1 16,-5 4 0-16,-15 1-9 15,-7 2 16-15,-2-2-7 16,-4-5 9-16,-5 0-2 16,-5 1-1-16,-2-5-4 15,-4-4-2-15,-6-6 0 16,-3-9 0-16,-2-6 1 16,-1-9-1-16,0-4 8 15,-2-5 8-15,-1-5-16 16,0-4 0-16,-5-5-1 15,-2-3 4-15,-1-2-7 16,-2-2-33-16,-1 1-38 16,-1-4 22-16,-9-4-113 0,-3-5-179 15</inkml:trace>
  <inkml:trace contextRef="#ctx0" brushRef="#br0" timeOffset="91431.315">5184 15881 198 0,'0'0'0'0,"0"0"0"15,0 0-79-15</inkml:trace>
  <inkml:trace contextRef="#ctx0" brushRef="#br0" timeOffset="92391.384">5351 15700 319 0,'0'0'53'0,"0"0"-53"15,0 0-55-15,0 0 15 16,0 0 38-16,0 0 2 15,0 12 29-15,0-12-24 16,0 0 17-16,0 0 21 16,0 0-10-16,0 0-10 15,0 0-16-15,0 0 4 0,0 3 2 16,0-2-7-16,0 7-6 16,0 2 3-16,0 2-3 15,0 3-7-15,0-3 7 16,-1 1 4-16,-2-5-4 15,2 2-18-15,-2-7 18 16,1-2 13-16,2 1-12 16,0-2 6-16,0 0 28 15,0 0-6-15,0 0-23 16,0 1-6-16,0 4 0 16,0-1-1-16,2 3 4 15,10-1-4-15,3 2 1 16,4-1 0-16,7-2-1 0,5 0 1 15,8 0 0-15,5-2 22 16,4 0-5-16,4-2-2 16,-1-1-12-16,1 0 3 15,-1 0 9-15,-3 0-9 16,-6 0 13-16,-5-4-14 16,-4 3-5-16,-9-1 26 15,-5 1-23-15,-7 1-1 16,-6-1-3-16,-1 1 9 15,-5 0-8-15,0 0 7 16,0 0-7-16,0 0 7 16,0 0-7-16,0 0 3 0,0 0-5 15,0 0 2-15,0 0-13 16,1 0-8-16,9 6-30 16,4 4 5-16,-1-4-94 15</inkml:trace>
  <inkml:trace contextRef="#ctx0" brushRef="#br0" timeOffset="96574.619">10657 15990 338 0,'0'0'101'0,"0"0"-68"16,0 0-3-16,0 0 2 15,0 0 3-15,0 0-7 16,0 0-17-16,0-15 12 15,0 13-4-15,0 2-6 16,0 0-13-16,0 0 2 16,0 0-7-16,0 0 2 15,0 0 3-15,0 0-4 0,0 0 4 16,2 0 0 0,-2 0-2-16,0 0 4 0,1 0-2 15,-1 0 3-15,0 0-4 16,0 0 1-16,2 0 0 15,1 0 0-15,3 0 2 16,2 0-2-16,3 3 10 16,0 2-10-16,0 0 0 15,3-2-1-15,-2 1 4 16,3-2-2-16,2 3-1 16,3-5 1-16,3 5 3 15,1-3-4-15,3 1-1 16,-2 3-3-16,2 0 4 15,-4 1-3-15,3 4 3 0,-4-3 0 16,4 0 0-16,-3-2-8 16,3 2 8-16,-4-3-2 15,2-2 20-15,0 1-18 16,0-1 0-16,0 2-6 16,1-1 6-16,1 0 0 15,2 2 5-15,2-3-12 16,1 3 14-16,6 0-14 15,-1-1 7-15,0 2 0 16,0-1-2-16,1 2 4 16,-4-5-2-16,2 1 7 15,-3 1 4-15,-3-4-6 16,-3 1 4-16,-1 0-5 0,2-2 3 16,-3 0 2-1,1 0-5-15,4 0-4 0,-1 3 4 16,0-1-4-16,-2-1 4 15,1 3-3-15,1-1-1 16,-1 1-3-16,3-2 3 16,-2-1 2-16,-1 2 5 15,0-1-6-15,-2-2 5 16,3 1-4-16,-2 1 4 16,-2-2-6-16,-4 1-1 15,-4-1-1-15,-3 0 2 16,-4 0 13-16,-5 0-11 0,-1 0 5 15,1 0 19-15,-4 0-19 16,0 0 5-16,0 0-7 16,0 0-1-16,0 0-4 15,0 0 1-15,0 0-1 16,0 0 6-16,0 0-6 16,0 0-2-16,0 0 2 15,0 0 0-15,0 0 0 16,0 0-19-16,0 0-43 15,0 0 23-15,5 0-40 16,3 0-95-16,2 0-261 16</inkml:trace>
  <inkml:trace contextRef="#ctx0" brushRef="#br0" timeOffset="128116.472">10987 15841 466 0,'0'0'47'0,"0"0"-47"15,0 0-2-15,0 0-4 16,0 0 6-16,0 0-10 15,0 0 10-15,70 20 0 16,-47-15 7-16,4 4-7 0,3-1 0 16,7 3-3-16,7 3-10 15,10-2 10-15,7 2-43 16,5-6-89-16</inkml:trace>
  <inkml:trace contextRef="#ctx0" brushRef="#br0" timeOffset="134915.008">10367 18071 210 0,'0'0'10'0,"0"0"-1"16,0 0-7 0,0 0 63-16,0 0-23 0,88-14-5 15,-73 9 5-15,4-2-7 16,3-1 9-16,2 1-25 16,-1 0 4-16,-2-1-12 15,-6 7-6-15,1-3 26 16,-6 0-31-16,1 4 1 15,-1-2 5-15,-1 2-6 16,3 0 0-16,-3 0-5 16,2 0 5-16,-1 0-1 15,0 0 1-15,0 0 0 0,7 0 17 16,-2 0-7 0,6 0-2-16,1 0 0 0,2 0-2 15,-1 0-6-15,2 0 4 16,2 0-5-16,0 0 1 15,5 0 0-15,1 0 0 16,2 0-2-16,1 4 3 16,2 2-2-16,-4-2-8 15,1 1 9-15,1-1 12 16,3-1-12-16,5-1 0 16,3 0 23-16,2 1-22 15,-2 0-2-15,-2-3 5 16,-3 4-1-16,1-3-3 15,-4 1 2-15,-2 2-2 0,0-1 0 16,-2-1 1-16,2 3-2 16,-4-4-8-16,1 2 9 15,-4 2 18-15,-5-2-18 16,1 0-18-16,-3 2 16 16,-1 0 0-16,-2 0-19 15,3 4-14-15,0-3-45 16,2-2-34-16</inkml:trace>
  <inkml:trace contextRef="#ctx0" brushRef="#br0" timeOffset="136224.62">16021 18023 273 0,'0'0'13'16,"0"0"-13"-16,0 0 12 16,0 0 60-16,0 0-23 15,88 0-39-15,-70 0 8 16,0 0-2-16,3 0-1 0,-3 0-1 16,3 0-11-16,1 0 4 15,2 0-4-15,4 0 0 16,4 0 2-16,1 4-4 15,5 0 12-15,4 2-11 16,-2-3-2-16,1 4-2 16,-2-2 1-16,-1 0 2 15,1 4-1-15,0-4 1 16,2 2 5-16,3-4-5 16,5 2 8-16,6-1 17 15,2-1-26-15,0 2 9 16,-3-3 5-16,-1 2-13 0,-4-1-1 15,2 0 29-15,-3 2-29 16,-1 1 0 0,-1 2 0-16,-4-1 0 0,3-1 4 15,-3 5-9-15,0 2 10 16,2 1 2-16,-2 2-7 16,4-3-5-16,-2-3 5 15,-2-3 10-15,-2 0-8 16,-5-2 5-16,0 0-6 15,-2-3 6-15,0 2 8 16,-2-2-12-16,0-2 5 16,-2 1-8-16,-3-1 0 15,-2 0 0-15,-2 3 8 16,-3-3-9-16,-2 0 1 16,-5 0 0-16,-2 0 1 0,-3 0-1 15,-1 2 0-15,1-1-4 16,2-1 4-16,-4 2 0 15,5-2 0-15,-4 5-5 16,3-1 3-16,-2 1-14 16,-1-2-32-16,0 5-58 15,0-7-20-15</inkml:trace>
  <inkml:trace contextRef="#ctx0" brushRef="#br0" timeOffset="165902.928">10257 11660 353 0,'0'0'5'0,"0"0"-7"16,0 0 2-16,0 0 0 16,0 0 42-16,0 0-3 15,0 0-6-15,-5 0-4 16,5 0-12-16,0 0 43 16,0 0-19-16,0 0-36 15,0 0 15-15,0 0-19 16,0 0 1-16,15 0-1 15,7-1-1-15,12-8 0 16,10-2 7-16,5 0-15 0,2-2 8 16,1 2-1-16,-5-1 1 15,-8 2 0-15,-9 4 11 16,-10 1-13-16,-7 1 2 16,-9 1 0-16,-2 1-3 15,-2 2 4-15,0-2-10 16,0 2 9-16,-14 0 0 15,-11 0 8-15,-9 0-3 16,-8 0-5-16,0 0 0 16,5 0 5-16,1 0-6 15,2 0 1-15,10 0 0 16,3 0 8-16,9 0-4 0,5 0 13 16,4 0-6-16,3 0 1 15,0 0-1-15,0 0-11 16,0-2-5-16,0 2-4 15,0 0 9-15,0 0-11 16,16-1 10-16,15-5 2 16,13-2 4-16,13-6 0 15,1 2-4-15,-6-2 2 16,-12 4 1-16,-13 6 0 16,-13 1-4-16,-6 2-8 15,-8 1 6-15,0 0 2 16,0 0 0-16,-10 0 1 15,-18 0-1-15,-17 0 0 0,-13 9-4 16,-8 6 9-16,6-3 5 16,10-2-10-16,12-4 0 15,12-3-6-15,12 0 6 16,4-3 0-16,7 0-3 16,3 0 3-16,0 0-4 15,0 0-2-15,13 3-3 16,12-2 3-16,16-1 6 15,12 0 0-15,6 0 8 16,3-4-7-16,-9-2 3 16,-10 2-4-16,-15 1 2 15,-13 3-3-15,-10 0 1 16,-5 0 0-16,0 0-4 0,0 0 14 16,-22 0-15-16,-18 0 5 15,-18 1 0-15,-12 11 8 16,1 3-8-16,7-2-2 15,14-4 2-15,18-3 2 16,17-3-1-16,6-2-1 16,7 1 0-16,0-1-7 15,0-1-2-15,10 3 1 16,13-1 2-16,13-2 6 16,11 0 8-16,3 0-8 15,2-6 13-15,-10-1-18 16,-13 2 5-16,-12 3 0 15,-12 0-9-15,-5 1 9 16,0 1 0-16,-3 0 0 0,-27 0 0 16,-17 9 0-16,-19 8 0 15,-10 7 0-15,6-3 4 16,9-3-4-16,19-6-2 16,19-6 0-16,19-2 2 15,4-4 20-15,3 0-20 16,28 0 0-16,23 0-12 15,21-17 19-15,16-5-7 16,4 0 1-16,-4 2 7 16,-14 4-6-16,-15 5-2 15,-19 2 3-15,-18 4-9 16,-11 3 7-16,-11 0-2 0,-3 2-8 16,0 0 4-16,-30 0 4 15,-16 5 1-15,-25 12 0 16,-12 6-9-16,-6 2 19 15,4-1-4-15,16-5-6 16,19-4-4-16,24-7 4 16,12-3 0-16,13-4 1 15,1 1-13-15,15-2 12 16,24 0 0-16,25 0-13 16,27-8 27-16,15-9-17 15,9 0 3-15,-4-1 0 16,-12 4 2-16,-16 2-2 15,-15 3-8-15,-19 1 7 16,-18 5-9-16,-16 1 4 16,-10 1 6-16,-5 1-41 0,-2 0 39 15,-26 0-7-15,-20 15 9 16,-21 4 0-16,-11 0 3 16,-4 0-3-16,8-5 4 15,13-5-1-15,13-3 34 16,14-1-26-16,11-4 7 15,7 1-9-15,8-2-9 16,8 0 0-16,2 0-6 16,0 0 9-16,0 0-7 15,0 0 4-15,12 0-7 16,18 0 2-16,26 0 10 16,23-2-7-16,18-12 2 0,15-2 0 15,2 1 5-15,0 1-5 16,1 4 0-16,-3 2 2 15,-7 4 0-15,-5 1-2 16,-14 0 0-16,-12 3 11 16,-10 0-31-16,-10 0 29 15,-14 0-9-15,-10 0 0 16,-13 0-3-16,-8 0-5 16,-8 0 8-16,-1 0 0 15,0 0-3-15,0 0 3 16,-25 0 0-16,-14 0-1 15,-20 3 7-15,-12 2-6 16,-5 0 2-16,-10-3-2 0,-5 3 7 16,-8-3-7-1,-2 1-2-15,-1 1 2 0,-1 2-1 16,-2-1 1-16,0 2 0 16,-1-2 0-16,8-3-9 15,11 0 11-15,14-2-2 16,15 0 7-16,16 0-3 15,10 0 0-15,9 0-4 16,4 0 2-16,5 0-8 16,4 0 6-16,7 0 0 15,1 0 9-15,2 0-4 16,0 0-8-16,0 0 3 0,0 0 0 16,0 0-13-16,0 0 13 15,9 0-9-15,28 0 7 16,23 0 4-16,26 0 0 15,21 0-2-15,10 0 8 16,3 0-2-16,-1 0-6 16,-3 0 0-16,0-2-5 15,-3-3 18-15,-5-2-15 16,-6 0 2-16,-8-1-20 16,-9-1 10-16,-9 1 2 15,-5 1-5-15,-12-1 11 16,-13 4-3-16,-14 2 5 15,-12-1 0-15,-9 3-5 0,-10-3-13 16,-1 3 6 0,0 0 4-16,-19-2 7 0,-23 2 2 15,-23 0-2-15,-20 2 1 16,-12 9 0-16,-10 1-7 16,-4 0 7-16,1-5 0 15,9 0-9-15,9-6 20 16,9-1-11-16,5 0 17 15,0 0-12-15,2 0 23 16,3 0-24-16,3 0 4 16,3 0 1-16,1 0-3 15,1 3-7-15,11 3 2 0,5 1-1 16,14-2 9 0,16-1-9-16,12-1 0 0,5-3-13 15,2 0 13-15,0 0-2 16,0 0-6-16,0 0 8 15,9 5-13-15,18 0 13 16,17 2 0-16,21-1 9 16,15-1-6-16,20-4-3 15,6-1 0-15,7 0 2 16,-2 0 4-16,-2-1-6 16,-6-7 0-16,-2-2 11 15,-9 0-11-15,-8-1 0 16,-14 0-9-16,-10 0 9 15,-13 1-8-15,-5 0 8 16,-10 0 0-16,-12 5 5 0,-8 1-5 16,-8 1 0-16,-4 0-1 15,0 1 5-15,0 1 12 16,0-1-12-16,0 1 11 16,0 1-13-16,0-2-2 15,0 1 9-15,0 1-22 16,0-3 15-16,3 2-6 15,-3 1 4-15,1-1 0 16,-1 1-1-16,0 0 1 16,0 0 0-16,0 0-6 15,0 0 25-15,0-2-16 16,0 0-3-16,0 0 2 0,-1-1 0 16,-4 0-2-16,3 2-4 15,-1-1 2-15,3 2 4 16,0 0-4-16,0 0 3 15,0 0-1-15,0 0 5 16,0 0-5-16,0 0 3 16,0 0-18-16,0 0 21 15,0 0-6-15,0 0 0 16,0 0 1-16,-2-1-4 16,-3-2 3-16,-7-2-53 15,-4-2-146-15,-7-6-94 16</inkml:trace>
  <inkml:trace contextRef="#ctx0" brushRef="#br0" timeOffset="173423.319">11400 10449 262 0,'0'0'36'0,"0"0"-22"16,0 0 33-16,0 0-14 16,0 0 8-16,0 0-15 0,0 0 0 15,0 0 21-15,-20-16-33 16,18 16 1-16,1-1 16 16,1 1-31-16,-2 0 15 15,2 0 15-15,-1-2-22 16,-1 0-7-16,1 1 10 15,-1-3-6-15,1 1 22 16,-2 1-19-16,3-1-1 16,-2 3 12-16,2 0-19 15,0 0 0-15,0 0-2 16,0 3-10-16,0 16 6 16,2 13 4-16,10 7 2 0,-1 6-6 15,-2 4 8-15,-1 3-2 16,1-5 0-16,-2-1 0 15,-1-5 2-15,2-5-2 16,-2-7 0-16,1-5-4 16,-4-8 5-16,0-4-1 15,-2-7 0-15,-1-1 5 16,2-4-3-16,-2 0-2 16,0 0 5-16,0 0-10 15,0-17 2-15,-18-9-98 16,-8-3-79-16,-9-3-172 15</inkml:trace>
  <inkml:trace contextRef="#ctx0" brushRef="#br0" timeOffset="173830.436">11054 10671 356 0,'0'0'90'0,"0"0"-35"15,0 0-48-15,0 0-7 16,0 0 20-16,0 0 3 16,51-3-15-16,-33 14 14 15,0 3-16-15,4 6 8 16,2 4-6-16,0 3-6 16,3 2 32-16,-3 0-28 15,1-1 6-15,2-3-9 0,0-3 2 16,0-5 2-16,2-3-5 15,-5-7-2-15,1-4 41 16,-2-3-41-16,-1 0 0 16,4-8 37-16,0-13-28 15,3-5-9-15,-1-4 0 16,-5-4 6-16,-5 5-7 16,-8 0 7-16,-6 3-6 15,-2 1 0-15,-2 1-10 16,0 5 6-16,0 3-27 15,0 5-5-15,0 8 21 16,0 1-56-16,0 2-80 0,0 0-149 16</inkml:trace>
  <inkml:trace contextRef="#ctx0" brushRef="#br0" timeOffset="175618.838">10220 10602 294 0,'0'0'89'0,"0"0"-63"16,0 0-16-16,0 0 29 16,0 0-17-16,0 0 9 15,-10-17 6-15,9 17-22 16,1 0-12-16,-2 0-3 16,-1 4-17-16,-1 16 13 0,-1 14-6 15,-1 9 10 1,0 8-4-16,2 5 5 0,-1-3-1 15,5-5 0-15,0-7 2 16,0-11-5-16,3-6 3 16,8-12-30-16,6-4 29 15,8-8-62-15,3 0-6 16,0-20-187-16</inkml:trace>
  <inkml:trace contextRef="#ctx0" brushRef="#br0" timeOffset="-38396.671">7243 9078 426 0,'0'0'44'15,"0"0"5"-15,0 0-14 16,0 0-34-16,0 0 24 15,0 0 20-15,0 0 16 16,0 0-51-16,-4-29 6 16,4 29 2-16,0 0-18 15,0 0 0-15,4 0 1 16,14 0-10-16,9 9 9 16,9 1 0-16,4 2-4 15,2 0 17-15,4-2-13 16,6 1 0-16,8-5 0 15,6-1 1-15,4-5 4 16,3 0-8-16,-6 0 3 0,-1 0 0 16,-7-5 5-16,-7 3-5 15,-8-1 0-15,-8 3-2 16,-8-1 2-16,-4-1 0 16,-8 0-5-16,1-3 13 15,-5 0-7-15,1 0-1 16,2-2 0-16,3-1 28 15,4-2-25-15,-2 0 0 16,1 4-2-16,-1 1 2 16,-8 2-5-16,-3 1 2 15,-3 1 0-15,-3-1 9 16,0 2-9-16,0 0-7 0,-3 0 3 16,0 0 8-16,0 0-4 15,0 0 0-15,0 0 2 16,0-1 22-16,0 1-20 15,0 0 14-15,0 0-18 16,0 0-3-16,0 0 1 16,0 0-57-16,0 0-63 15,0 0-90-15</inkml:trace>
  <inkml:trace contextRef="#ctx0" brushRef="#br0" timeOffset="-35897.646">9185 8148 351 0,'0'0'70'0,"0"0"-23"16,0 0-27-16,0 0 13 15,0 0 27-15,0 0-31 16,0 0 12-16,-4 0-6 16,2 0-27-16,2 0 36 15,0 0-29-15,0-4-3 16,0-2 11-16,0-3-15 16,0-3-8-16,0-3-8 15,5 0 8-15,9-1-9 16,2 2 16-16,4-1-14 15,0 2 7-15,1 4-2 16,1 1 2-16,-1 2 0 0,3-2 2 16,1 1-4-1,1 2 2-15,-3 1-2 0,-6 3 2 16,-4 1-7-16,-5 0 4 16,-7 0-5-16,1 0 8 15,-2 0-11-15,0 0 19 16,0 0-16-16,0 0 7 15,0 0-6-15,0 5 1 16,0 4-29-16,4 2-11 16,4 1 25-16,4-4-111 15,-2-6-116-15</inkml:trace>
  <inkml:trace contextRef="#ctx0" brushRef="#br0" timeOffset="-34562.269">10009 8148 313 0,'0'0'113'0,"0"0"-94"16,0 0 9-16,0 0 37 16,0 0-54-16,0 0 35 15,-3-15-31-15,3 8 12 16,0-1-16-16,0 1 1 15,0-2 8-15,0 2-20 16,3 0 0-16,4 0 6 16,5-1-6-16,3 0-1 15,7 0-2-15,3 0 3 16,5-1-2-16,2 1 2 16,2 1 0-16,0-3 0 15,4 3 0-15,2-1 0 0,-3 3-3 16,4 2 13-1,-1 3-12-15,0 0 2 0,-1 0 0 16,-3 3-1-16,-3 5 1 16,-3 4 0-16,-7-4-5 15,0 1 13-15,-8 1-7 16,1-2-1-16,-2 0 0 16,-1 1-3-16,1 2 3 15,2-2 0-15,-2 2-6 16,6 2 16-16,-2 0-10 15,-2-1 0-15,1 0 3 16,-2-3 6-16,-4-1-9 16,-5-2 0-16,-1-3-12 0,-2-1 24 15,-3-2-14 1,0 0 2-16,0 0 0 0,0 0 13 16,0 0-2-16,0 0 6 15,0 0 29-15,0 0-18 16,0-2 5-16,-6-7-29 15,-9-3-4-15,-1 0 0 16,-8 2 4-16,-3 0-4 16,-6-1 0-16,-1 1-10 15,-5 0 10-15,-1-2 0 16,1 2 0-16,0-1-5 16,3 1 5-16,1 2-3 0,2 1 0 15,8 1 2 1,3 2 1-16,5 2 0 0,5-3 11 15,0 5-21-15,6-2 10 16,1 2 0-16,2 0-7 16,2-1 14-16,1 1-6 15,0 0-1-15,0 0 0 16,0 0-2-16,0 0 2 16,0-1-7-16,0 1-1 15,0 0-14-15,0 0-19 16,0 0-4-16,0 0-47 15,0 0-60-15,0 0-136 16</inkml:trace>
  <inkml:trace contextRef="#ctx0" brushRef="#br0" timeOffset="-33467.999">10343 9346 251 0,'0'0'56'0,"0"0"19"16,0 0-40-16,0 0-4 15,0 0 48-15,-36-73-37 16,32 61-12-16,-1 0 27 15,0 6-28-15,1 0 0 16,3 1 3-16,-1 5-17 0,1 0 43 16,1 0-44-1,0 0-14-15,-3 0 0 0,-2 12 0 16,-5 19-11-16,-5 13 11 16,0 6 3-16,2 0 34 15,7-7-37-15,4-7 0 16,2-11 1-16,0-8 6 15,4-7-12-15,11-6 5 16,5-4 0-16,7 0 4 16,4-14-4-16,2-11 2 15,-2-1 13-15,-4-3-13 16,-5 2 0-16,-8 5-2 0,-4 5 10 16,-5 6-2-1,-4 5-8-15,-1 4 9 0,0 2-10 16,0 0 1-1,0 0 0-15,0 13-14 0,0 13 13 16,0 3-6-16,0 0 14 16,-3-2-3-16,3-1 9 15,0-7-13-15,0 1 0 16,0-8-7-16,6-1 15 16,5-5-18-16,7-6-15 15,6 0-103-15,5-15-41 16</inkml:trace>
  <inkml:trace contextRef="#ctx0" brushRef="#br0" timeOffset="-32994.657">10672 9644 559 0,'0'0'103'0,"0"0"-95"16,0 0 23-16,0 0-8 15,0 0 17-15,0 0 39 16,-12-40-78-16,12 23 14 16,0-2 14-16,0-2-16 15,0-4-9-15,0 1 6 16,5-2 0-16,4 1-14 16,6 6 4-16,-2 0 0 0,4 7-10 15,-5 3 10-15,-3 4-2 16,1 5-2-16,-1 0-9 15,-1 7 13-15,1 12-4 16,-5 5 4-16,-4 0 6 16,0 0-1-16,0-6-4 15,0-3-1-15,-4-6 12 16,4-6-15-16,0-3 3 16,0 0-9-16,0 0 1 15,7-4 6-15,12-9 2 16,2 2 0-16,-3 4 1 15,-4 5-8-15,-2 2 7 16,4 0 0-16,4 6-3 16,0 8-3-16,-1 5 6 15,-1-1-5-15,-3 1 5 0,-1-1-25 16,0-8-128-16,-1-10-135 16</inkml:trace>
  <inkml:trace contextRef="#ctx0" brushRef="#br0" timeOffset="-32636.926">11209 9409 630 0,'0'0'92'0,"0"0"-91"16,0 0-2-16,0 0-10 15,0 0 11-15,0 0 43 0,2 89-42 16,-10-69 12-1,-6 6-13-15,-2-3 3 0,-4 0-11 16,4-6-67-16,3-3 14 16,6-8 8-16,4-4-74 15,3-2 110-15,0-5 17 16,0-14 0-16,6 1 56 16,3 2 9-16,0 6 1 15,-3 5 3-15,-2 2-2 16,2 1-10-16,2 2-27 15,4 0-24-15,3 0 25 16,1 6-27-16,-3 1 1 16,4 0-5-16,-1-2 3 0,5-3-10 15,2-2-48 1,1 0-149-16</inkml:trace>
  <inkml:trace contextRef="#ctx0" brushRef="#br0" timeOffset="-31728.579">11260 9506 388 0,'0'0'164'16,"0"0"-126"-16,0 0 28 16,0 0 11-16,0 0-2 15,0 0-15-15,-25 2-51 16,21-2 21-16,1 0 13 0,1 0-23 16,0 0 25-1,2 0-40-15,0 0 1 0,0 0 0 16,0 0-6-1,4 0-10-15,16 0 10 0,13 4 3 16,13 2 27-16,4 1-15 16,-3-3-12-16,-2-1 10 15,-10 0-13-15,-9-3 0 16,-8 0 7-16,-9 0-5 16,-6 0 0-16,-3 0-2 15,0 0 4-15,0 0 16 16,-20 0-13-16,-12 2-8 15,-14 3 1-15,-11-1-22 16,5 1 14-16,7 0 6 16,8-4 4-16,10-1-14 0,9 0 17 15,6 0-5-15,6 0 9 16,4 0-7-16,2 0 10 16,0 0-12-16,0 0 5 15,0 0-12-15,0 0 2 16,12 0-1-16,11 4 3 15,7 0 6-15,5 1 16 16,3-2-19-16,1-3 4 16,1 0 10-16,-4 0-11 15,-1 0-3-15,-5-6 8 16,-3 0-8-16,-5 1-9 16,-4-1-70-16,0-2-102 0,-3-2-56 15</inkml:trace>
  <inkml:trace contextRef="#ctx0" brushRef="#br0" timeOffset="-31113.68">11838 9392 463 0,'0'0'247'16,"0"0"-193"-16,0 0-47 15,0 0 18-15,0 0 56 16,0 0-42-16,0-7-3 16,0 7-36-16,0 0 2 15,0 0-11-15,0 9 18 0,0 6-1 16,0 4-3-16,0 6-1 16,0-3 9-16,5 1-2 15,6-1-11-15,1-5 0 16,4-3 11-16,5-6-7 15,-1-6-4-15,4-2 7 16,2 0-6-16,-4-17 10 16,-3 2-10-16,-6-2 10 15,-6 1-8-15,-4 1 5 16,-3-1-8-16,0-1 17 0,0 2 18 16,0 0-21-1,-4 3-3-15,-1 5 12 0,4 2-6 16,1 5 7-16,0 0-24 15,0 0 2-15,0 0-12 16,0 0 8-16,-3 8-9 16,0 10 7-16,2 5 2 15,1 6 2-15,0 2-1 16,0 1 4-16,0 7 2 16,0-1-5-16,0 1 1 15,0-1 17-15,0-1-17 16,0-6 0-16,0-2-1 15,0-7 5-15,0-6 1 16,0-5-6-16,0-7 1 16,0-2 1-16,0-2-1 0,0 0 0 15,0 0-2 1,0 0-28-16,11-19-20 0,0-12-147 16,-6-5-208-1</inkml:trace>
  <inkml:trace contextRef="#ctx0" brushRef="#br0" timeOffset="-28750.488">9241 9026 118 0,'0'0'60'0,"0"0"-40"15,0 0 69-15,0 0-45 0,0 0 19 16,0 0-35-16,0 0 8 15,-11-7 22-15,7 3 1 16,4 1-49-16,-2 1 35 16,-1-2-15-16,0 1 5 15,0 0 1-15,2 3-3 16,-1 0 12-16,2 0-28 16,0 0-14-16,0 0-3 15,0 0-5-15,0 0 3 16,9 12-9-16,14 7 19 15,8 1-8-15,3 2 0 16,7-2 1-16,3-2-1 16,-2-1 0-16,0-5 6 0,-2 0-15 15,-6-2 20 1,-4-3-12-16,-4 0 1 0,-6-1 0 16,-5-2-1-16,-3 0 11 15,-7-3-15-15,-2-1 10 16,-3 0-10-16,0 0 11 15,0 0-12-15,0 0 27 16,0 0-26-16,0 0 6 16,0 0-2-16,3 0-55 15,6 0-58-15,5 0-16 16,5 0 16-16,0 5-168 16</inkml:trace>
  <inkml:trace contextRef="#ctx0" brushRef="#br0" timeOffset="-27536.435">14138 8989 369 0,'0'0'47'0,"0"0"-3"15,0 0-17-15,0 0 35 16,0 0 26-16,0 0-30 16,-41 0-5-16,37-2-7 15,2 1-12-15,-1 1 31 16,3 0-38-16,-3 0-5 15,3 0 20-15,0 0-33 16,0 0 3-16,0 0-12 16,0 0-2-16,0 0-7 15,0 0 9-15,3 0-7 0,11 0 2 16,8 0 10-16,3 8-6 16,1 1 1-16,1-1 0 15,0 0-1-15,-1-1 1 16,4-1 0-16,1-2 1 15,1 0 4-15,-4-1-7 16,-3-1 2-16,-2-2 0 16,-4 0 3-16,-1 0-3 15,-6 0 0-15,-2 0 3 16,-6 0 0-16,-2 0 8 0,-2 0-11 16,0 0 0-1,0 0 5-15,0 0-5 0,0 0 6 16,0 0-10-16,0 0 4 15,0 0-25-15,0-2-46 16,0 2-77-16,-2 0-13 16,-18-7-184-16</inkml:trace>
  <inkml:trace contextRef="#ctx0" brushRef="#br0" timeOffset="-26237.872">7294 9029 440 0,'0'0'35'0,"0"0"-16"16,0 0 22-16,0 0-15 15,0 0 15-15,0 0-1 16,0-3-34-16,0 3 31 16,0 0-37-16,0 0 0 15,0 0 22-15,0 0-22 16,0 0 0-16,0 0-7 0,0 0 7 15,3 5-8-15,5 6 8 16,2 3 0-16,6-1-6 16,7-2 16-16,2-1-9 15,9-1-1-15,5-4 10 16,6 0 22-16,6-5-23 16,-4 0-9-16,-3 0 23 15,-8 0-14-15,-11 0-5 16,-7-3-3-16,-9 1 10 15,-8 2 10-15,-1 0-19 16,0-2-2-16,0 2 5 16,0 0-1-16,0 0 16 15,0-1-20-15,0 1-24 0,12-4-37 16,14-1-78-16,8-8-65 16,13-1-172-16</inkml:trace>
  <inkml:trace contextRef="#ctx0" brushRef="#br0" timeOffset="-25323.129">8450 9048 287 0,'0'0'50'0,"0"0"-36"15,0 0 16-15,0 0-22 16,0 0 40-16,0 0-4 16,-2 0 3-16,-2 0-3 15,-2 0-37-15,0 0-1 16,0 0 10-16,2 0-1 16,2 0 33-16,1 0-16 0,-1 0-18 15,2 0 21 1,0 0-27-16,0 0-8 0,0 0 0 15,0 0 0-15,0 0 1 16,0 0-1-16,0 1-14 16,9 3 11-16,0-1 3 15,4-1 0-15,1-1-6 16,4 0 7-16,0-1-1 16,6 0 24-16,1 0-16 15,2 0 0-15,1 0-3 16,-3 2-5-16,-2 1 6 15,-1-3-5-15,-1 3-1 16,-4-2 0-16,-3-1 11 16,-4 0-6-16,0 0-2 15,-3 0 10-15,-1 0-1 0,0 0-2 16,-3 0 2-16,0 0 11 16,-3 0-23-16,0 0 21 15,0 0 1-15,0 0-14 16,0 0 17-16,0 0-16 15,0 0-9-15,0 0 13 16,0 0-1-16,0 0-11 16,0 0-1-16,0 0 0 15,0 0 5-15,0 0-5 16,0 0 0-16,0 0 0 16,0 0-32-16,0 0 3 15,0 0-38-15,0 0-23 0,0 0-19 16,14 4-145-1,15-1 21-15</inkml:trace>
  <inkml:trace contextRef="#ctx0" brushRef="#br0" timeOffset="-24167.611">12883 9059 273 0,'0'0'102'16,"0"0"-56"-16,0 0-27 16,0 0 89-16,0 0-59 15,0 0 0-15,-48-14 4 0,47 12 3 16,-1 1-5-16,0-1-18 15,2 2-16-15,0-1 36 16,0 1-50-16,0 0 6 16,0 0-8-16,0 0 5 15,0 0 7-15,0 0-13 16,0 0 1-16,4 0 9 16,11 0-10-16,4 0 0 15,8 0 38-15,3 0-21 16,-2 0 5-16,0 0-22 15,-1 0 0-15,0-3 22 16,-3 1-22-16,-4-1 0 0,-4 0 16 16,-4 0-13-16,-5 2 2 15,-1-2-4 1,-4 1 7-16,-2 2 19 0,0-2-20 16,0 2-4-16,0 0 19 15,0-2-12-15,0 2-1 16,0-1-9-16,0-1 4 15,0 2-17-15,0 0 20 16,3 0-7-16,-3-1 2 16,0 0 4-16,0 1-7 15,0 0 1-15,0 0 0 16,0 0-13-16,0 0 19 16,0 0-6-16,0 0 0 15,0 0-5-15,0 0-12 0,0 0-30 16,0-2-12-16,0 2-6 15,0 0-32-15,1 0-56 16,2-2 44-16,-3-4-85 16</inkml:trace>
  <inkml:trace contextRef="#ctx0" brushRef="#br0" timeOffset="-23313.751">11570 8171 178 0,'0'0'36'15,"0"0"-15"-15,0 0 64 16,0 0-39-16,0 0-22 16,0 0-14-16,-27 0 4 0,27 0-24 15,0 0 10 1,3 0 0-16,10 0 5 0,0 0 1 15,-6 3-5-15,-2-1 6 16,-4-2-11-16,-1 1 8 16,0-1 9-16,0 0 14 15,0 1 39-15,0-1-48 16,0 0 0-16,0 0 6 16,0 0-24-16,0 0 0 15,0 0-6-15,2 0 6 16,2-2-42-16,4-3-77 15,-1 2 12-15,1 0-36 16</inkml:trace>
  <inkml:trace contextRef="#ctx0" brushRef="#br0" timeOffset="-22301.709">12322 9875 350 0,'0'0'84'15,"0"0"-37"-15,0 0-20 16,0 0 44-16,0 0-27 0,0 0 6 16,0 1 0-16,0-1-24 15,0 2 12-15,2-2-22 16,-2 0 5-16,0 0 26 16,0 0-38-16,0 0 14 15,0 0 13-15,0 0-21 16,0 0 18-16,0 0-25 15,0 0-1-15,0 0 10 16,0 0-17-16,0 0 0 16,0 0 7-16,0 3 0 15,0-3-7-15,0 0 0 16,0 0 6-16,0 0-4 16,0 0-2-16,0 0-6 0,0 0 6 15,0 0 2-15,0 0-2 16,7 0-27-16,7-6-22 15,6-10-46-15,10-4-76 16,2-4-4-16</inkml:trace>
  <inkml:trace contextRef="#ctx0" brushRef="#br0" timeOffset="-21145.209">15015 8540 496 0,'0'0'24'0,"0"0"-24"16,0 0 0-16,0 0 41 15,0 0 63-15,0 0-62 16,7 97 7-16,-7-68-8 16,0 4-11-16,0 1 25 0,0-2-31 15,0-3-21-15,-1-2 26 16,-4-6-29-16,4-5 0 15,-2-2-1-15,0-5 1 16,2-4-4-16,0 2-66 16,-2-6-81-16,-6-1 0 15,0 0-109-15</inkml:trace>
  <inkml:trace contextRef="#ctx0" brushRef="#br0" timeOffset="-20927.552">14895 8840 534 0,'0'0'86'0,"0"0"3"16,0 0-36 0,0 0-2-16,0 0 32 0,0 0-47 15,0-15-18-15,14 12-9 16,5-1-4-16,2 1-5 16,4-1 3-16,3 1-1 15,2-3 4-15,3 1-6 16,-2-1-2-16,1 2 1 15,2-1-70-15,-1 1-78 16,0-4-111-16</inkml:trace>
  <inkml:trace contextRef="#ctx0" brushRef="#br0" timeOffset="-19968.214">15499 8486 79 0,'0'0'531'15,"0"0"-460"-15,0 0-58 16,0 0-8-16,0 0 11 16,0 0 94-16,-1-44-64 0,-1 44-26 15,1 0-20 1,-5 2-13-16,-3 15 13 0,-2 7-3 15,1 2 12-15,-2 3 1 16,2 1-5-16,4-4-5 16,1 2 36-16,5-1-35 15,0-2 12-15,0-6-13 16,9-2 0-16,5-5 5 16,5-4-5-16,4-2 0 15,5-5 7-15,1-1-7 16,0 0 17-16,-1-3-17 15,-5-7 0-15,-3-3 9 0,-2 1-9 16,-6-3 0 0,-3 0 14-16,-3-2-12 15,-3 0 19-15,-2 0-6 0,-1 1-10 16,0 4 22-16,0 2-24 16,0 3 27-16,0 3-15 15,0 1-12-15,0 2 10 16,0 1-8-16,0 0 2 15,0 0 22-15,0 0-29 16,0 0 0-16,0 0-6 16,0 0 5-16,0 0 0 15,0 5-16-15,0 11 11 16,5 5-9-16,1 5 18 16,0 4-3-16,0 0 7 15,0-1-3-15,-3 1 6 0,0 1-10 16,1-7 0-1,-1 2 4-15,3-6-4 0,-1-6 0 16,2 1 4-16,-2-6 0 16,-2-2-8-16,0-1 3 15,-2-4 1-15,1 0-3 16,-1-1-1-16,1 1-60 16,1 0-25-16,3 1-77 15,2-3-31-15,5-1-159 16</inkml:trace>
  <inkml:trace contextRef="#ctx0" brushRef="#br0" timeOffset="-19585.99">16168 8780 538 0,'0'0'129'0,"0"0"-70"16,0 0 15-16,0 0-8 16,0 0-20-16,0 0 8 0,-2 0-18 15,2 0-21-15,11 0 53 16,14 0-37-16,6 0-20 15,5 0 6-15,4 0-8 16,-3 0-8-16,4 0-1 16,-3 0 2-16,0-2-5 15,-6 2 3-15,-6 0 0 16,-9-1-11-16,-7 1 0 16,-6-2-32-16,-1 1-8 15,0-2-90-15,2-3-17 16,1-2-201-16</inkml:trace>
  <inkml:trace contextRef="#ctx0" brushRef="#br0" timeOffset="-18941.894">16736 8481 622 0,'0'0'97'16,"0"0"-53"-16,0 0-44 16,0 0 37-16,0 0 6 15,0 0-39-15,-12 6 4 16,4 13-8-16,1 6 0 16,-2 1 29-16,0 3-12 0,3 0 19 15,2-2-6-15,1-4-14 16,3-3 3-16,0-4-16 15,0-5 6-15,0-2-9 16,7-4 11-16,6-2-4 16,5-2-7-16,6-1 0 15,6 0 14-15,0-8-12 16,-4-4 5-16,-3 0-7 16,-6-3 5-16,-5 3-5 15,-2-3 0-15,-3-4 0 16,-2 2 14-16,0-4-14 15,-4 3 0-15,-1 4 5 16,0 3-5-16,0 3 0 0,0 5 15 16,0 3-5-16,0 0 35 15,0 0-45-15,0 0 4 16,0 0-15-16,0 8-2 16,-3 9 10-16,-5 3 3 15,2 5 0-15,3 2 7 16,0-1-7-16,0 5 0 15,-1 2 5-15,1 3 2 16,-1-3-6-16,1 1-1 16,-2-3 9-16,2 0 1 15,-2-3-10-15,2-1 0 16,-1-3-4-16,1-5 12 16,0-2-8-16,2-5 0 0,-2-2-21 15,3-4 1-15,-3 0-76 16,0-1-42-16,-6-3-23 15,-6-2-66-15</inkml:trace>
  <inkml:trace contextRef="#ctx0" brushRef="#br0" timeOffset="-16653.819">7366 10040 534 0,'0'0'90'0,"0"0"-59"15,0 0-19-15,0 0 42 16,0 0-49-16,0 0-1 15,16-78 2-15,8 67-3 16,10-1 12-16,3 5-15 0,5 5 0 16,-2 2-14-16,-5 0 21 15,-11 17-7-15,-3 8 0 16,-14 7-3-16,-5 4 3 16,-2 5 0-16,-8-4 6 15,-8-6 19-15,-4-4-24 16,3-10 6-16,3-8 5 15,8-5-9-15,3-4 15 16,3 0 31-16,0 0-17 16,0-4 40-16,0-8-72 15,6-2-1-15,9 2 0 16,3 4-13-16,3 1 14 16,1 7-4-16,10 0 4 0,3 0-13 15,2 10 13-15,-2 0 0 16,-4 2-4-16,-1-3 8 15,-3-3-4-15,-5-1 0 16,1-4-59-16,-1-1-15 16,-1-1-97-16,-1-24-169 15</inkml:trace>
  <inkml:trace contextRef="#ctx0" brushRef="#br0" timeOffset="-16277.717">8198 9922 561 0,'0'0'119'16,"0"0"-119"-16,0 0-2 0,0 0-3 15,0 0 4-15,0 0 1 16,13 67 20-16,-12-30-15 16,1 1 37-16,-2 1-31 15,0-2-4-15,0-6-1 16,0-6-6-16,0-8-11 15,0-8-53-15,0-5-16 16,-2-4 57-16,-5-2 5 16,-4-12-49-16,-1-6 50 15,1-1 17-15,4 3 65 16,4 2-9-16,3 7 7 16,0-2 16-16,0 3-23 15,8 0-8-15,9-1-1 0,7 1-38 16,4 0 1-16,7-1-10 15,2 1 0-15,0-1-4 16,-1 1 4-16,-6 4-75 16,-10-6-78-16,-5-2-208 15</inkml:trace>
  <inkml:trace contextRef="#ctx0" brushRef="#br0" timeOffset="-15946.478">8552 9842 541 0,'0'0'121'0,"0"0"-111"16,0 0 5-16,0 0-3 15,0 0-11-15,0 0 33 16,10 46 13-16,-3-22-4 15,4 6 2-15,-2 3-9 16,6 1 2-16,-3 0 8 16,-1-1-22-16,2-3-4 15,-3-1-10-15,0-5-5 16,-1-4-2-16,0-6-3 16,2-2 0-16,-4-7 9 0,-1-2-9 15,6-3-26-15,0-1-100 16,0-21-67-16,3-12-522 15</inkml:trace>
  <inkml:trace contextRef="#ctx0" brushRef="#br0" timeOffset="-15550.215">9148 9906 686 0,'0'0'58'0,"0"0"-15"16,0 0-24-16,0 0-19 16,0 0 0-16,0 0-2 0,0 33 7 15,0-10-1-15,0 2 23 16,0-1-27-16,0 1 4 16,0-4 5-16,0-1-6 15,-3-1 0-15,-7-3-3 16,-1-3 0-16,-2-3-19 15,-2-6-44-15,0-4 1 16,-3 0-21-16,4-4 17 16,0-8 62-16,5 2 4 15,7 3 35-15,2 0 30 16,0 3-21-16,0-1 58 0,0 1-58 16,12-3-32-16,11 0-8 15,8-3 6-15,9 1 1 16,3-4-11-16,4 4-7 15,2-5-18-15,-3-3-174 16,0-2-386-16</inkml:trace>
  <inkml:trace contextRef="#ctx0" brushRef="#br0" timeOffset="-14891.505">9552 10011 603 0,'0'0'86'0,"0"0"-27"16,0 0 27-16,0 0-27 16,0 0 9-16,0 0-13 15,-35-28-41-15,30 14 35 16,-1-2-45-16,3-1 8 16,0 0 2-16,3-2-8 0,0 5-6 15,0 2 0-15,3-1 0 16,9 6 3-16,3-3-3 15,3 4-2-15,2 0-5 16,2 6 5-16,0 0 4 16,0 0-9-16,-1 9 4 15,-3 5 0-15,-2 5 3 16,-5 1 0-16,-3 5-9 16,-5 1 19-16,-3 2-10 15,0 0 0-15,-3 2 0 16,-8-8 1-16,2-6-1 15,2-6 0-15,4-5 3 16,3-5-3-16,0 0 0 16,0 0 2-16,0-8 9 0,0-11-11 15,17-5 0-15,6 2-19 16,-3 3 10-16,2 8 7 16,-5 5 0-16,-3 4 2 15,-2 2-2-15,3 0-16 16,-3 8 12-16,4 5 6 15,-2 2 2-15,-1 2-1 16,-1 0 2-16,1-3-3 16,1-2-16-16,2-4-70 15,2-4-119-15,4-4-36 16</inkml:trace>
  <inkml:trace contextRef="#ctx0" brushRef="#br0" timeOffset="-14530.105">10222 9858 656 0,'0'0'76'15,"0"0"-13"-15,0 0-39 16,0 0-22-16,0 0-2 16,0 0 14-16,13 47 22 15,-1-21 31-15,-2 1-66 16,-2-2 5-16,-3-1 7 15,-4-3-10-15,-1-2-2 16,0-2-1-16,-4-4-85 0,-11-4-36 16,-2-5-32-16,1-4-14 15,1 0 110-15,3 0 57 16,6 0 82-16,3-3 29 16,3 2-6-16,0-3-30 15,0-2-14-15,9-1 0 16,11-2-16-16,6-3-38 15,7 1 9-15,3 0-16 16,3 1 0-16,2 0 0 16,0-2-78-16,-5-4-175 15</inkml:trace>
  <inkml:trace contextRef="#ctx0" brushRef="#br0" timeOffset="-14087.276">10708 9791 567 0,'0'0'141'0,"0"0"-140"16,0 0 7-16,0 0 39 15,0 0 25-15,0 0 9 16,-53 45-51-16,36-27 20 15,-2 3-22-15,1 1 3 0,-3 5 24 16,2 2-40 0,0 4 21-16,5 0-13 0,11-1-21 15,3 3 9-15,0-3-11 16,12-1 1-16,12-4-1 16,14-10 0-16,7-7-2 15,6-8-1-15,-2-2-25 16,-6 0-1-16,-13-7-23 15,-13-1 14-15,-9 1 37 16,-8 0 2-16,0-1 11 16,-16 0-3-16,-12 0-3 15,-2 5-2-15,-3 0 1 16,5 3 3-16,10 0-1 16,5 0-7-16,8 0-8 15,5 0-9-15,0-3-160 0,9-8-115 16</inkml:trace>
  <inkml:trace contextRef="#ctx0" brushRef="#br0" timeOffset="-13546.345">11110 10060 624 0,'0'0'32'0,"0"0"-1"0,0 0-8 16,0 0 20-16,0 0 26 15,0 0 15-15,-26 0 3 16,20 0-19-16,-1 0-25 16,-1-10 22-16,4-4-40 15,1-5-7-15,3-4-18 16,0-1 3-16,1 2-6 15,11 2 3-15,3 6-5 16,2 6-8-16,-4 2 14 16,5 3-1-16,-2 3 0 15,0 0-1-15,3 1-5 16,-6 13 6-16,-1 2-6 16,-2 4 2-16,-4 0 4 15,-1 1 0-15,-5 1-3 0,0-2 12 16,0-1-7-16,0-5-2 15,0-6-3-15,-1-4-13 16,1-4 12-16,0 0-42 16,0 0 40-16,0 0-10 15,0 0 16-15,7-5 0 16,0 2 7-16,4 0-12 16,0 3 5-16,3 0 0 15,2 0 6-15,4 0 0 16,1 0 1-16,1 0-7 15,1 0-15-15,0 2-58 0,4-2-197 16,-3 0-256 0</inkml:trace>
  <inkml:trace contextRef="#ctx0" brushRef="#br0" timeOffset="-13128.938">11805 9931 435 0,'0'0'181'16,"0"0"-116"-16,0 0-35 16,0 0 63-16,0 0 21 15,0 0-60-15,0 1 2 16,1-1-52-16,1 2 5 16,5-2 26-16,4 2-21 15,10-2 33-15,8 0 3 16,7 0-23-16,3 0 11 15,-3 0-34-15,2 0-4 16,-10 0 6-16,-6 0-2 0,-5 0-4 16,-6 0-25-16,-5 0-70 15,-3 0-39-15,0 3-98 16,-3-3-30-16</inkml:trace>
  <inkml:trace contextRef="#ctx0" brushRef="#br0" timeOffset="-12582.749">12522 9810 443 0,'0'0'286'0,"0"0"-263"16,0 0-4-16,0 0 41 16,0 0 27-16,0 0-7 15,-1 0-66-15,-1 0 1 16,1 0 13-16,-1 1-24 16,-1 3 13-16,-7 6-17 15,-4 6 0-15,-6 4 25 16,3 5-20-16,-2 1 19 15,-1 6 0-15,4 1-17 16,0 1 17-16,3 2-20 16,6-1 0-16,1 1 7 0,6-5-10 15,0-4-1-15,7-2 3 16,9-7 1-16,5-4-4 16,5-4-4-16,-2-5 4 15,6-4 6-15,-8-1-6 16,-1 0-10-16,-6 0 4 15,-3-9-11-15,-6 0 13 16,-3-1 2-16,-3-1-2 16,0-1-3-16,0 2 1 15,-5 0-9-15,-2 3 1 16,1 2 6-16,-3 4-16 16,2 1-11-16,-4 0-41 15,1 0 14-15,2 9-71 0,1 3-31 16,4 0-95-16</inkml:trace>
  <inkml:trace contextRef="#ctx0" brushRef="#br0" timeOffset="-11814.1">13225 9844 672 0,'0'0'133'0,"0"0"-50"15,0 0-11-15,0 0-24 16,0 0-17-16,0 0-31 15,-8 8 13-15,5 15-13 0,-1 5 23 16,-4 5-7-16,1-1 7 16,-4 0-22-16,-2-1-1 15,-1 0 12-15,-2-4-12 16,3-4-2-16,4-6-81 16,0-7-32-16,6-5-20 15,0-5-19-15,0 0 54 16,0 0 67-16,0 0 33 15,0-2 69-15,3-1 19 16,0-4-20-16,0 4 49 16,0-4-61-16,6-2 14 15,6 2-6-15,4-1-33 16,2 3 8-16,5 1-24 16,2 4-8-16,3 0-4 15,2 0-3-15,-2 0-3 0,-1 0-15 16,1 0-124-16,-2 0-82 15,-3-7-151-15</inkml:trace>
  <inkml:trace contextRef="#ctx0" brushRef="#br0" timeOffset="-11447.47">13566 9871 617 0,'0'0'138'0,"0"0"-118"16,0 0-2-16,0 0 2 15,0 0 55-15,0 0-52 16,0 7-21-16,0 9 43 16,0 2 26-16,2 4-28 15,-1 2-3-15,3 3-1 16,-1 2-2-16,-1 2-3 15,1-1-19-15,-1 1 21 16,2-2-36-16,1-4 8 16,-1-2 4-16,2-4-8 15,0-5-4-15,-2-4 0 16,-1-5 1-16,0-3-1 16,-1-2 3-16,-1 0-6 15,-1 0-9-15,5 0-41 16,2 0-49-16,2-7-76 0,-1-3-148 15</inkml:trace>
  <inkml:trace contextRef="#ctx0" brushRef="#br0" timeOffset="-9818.245">14218 9919 463 0,'0'0'109'16,"0"0"-12"-16,0 0-67 15,0 0 1-15,0 0 73 16,0 0-36-16,0 0-42 16,-6 3-1-16,6-3-19 0,0 2 7 15,0 1-11 1,14 0-2-16,11-2 28 0,10-1-27 16,10 0 1-16,6 0-1 15,3 0-1-15,-3-1-57 16,-7 1-101-16,-14 0-19 15,-18 0-181-15</inkml:trace>
  <inkml:trace contextRef="#ctx0" brushRef="#br0" timeOffset="-9629.277">14330 10222 682 0,'0'0'12'0,"0"0"6"15,0 0-18-15,0 0 24 0,0 0 50 16,0 0-7-16,85 0-53 16,-47 0 2-16,3 0-16 15,5-1-13-15,5-5-59 16,-2-7-143-16</inkml:trace>
  <inkml:trace contextRef="#ctx0" brushRef="#br0" timeOffset="-9177.41">14840 9835 534 0,'0'0'169'0,"0"0"-119"16,0 0-50-16,0 0 4 15,0 0 8-15,0 0 22 16,9 12-29-16,21-8 6 16,7 1 30-16,3 0-17 15,2 3-24-15,1 1 4 16,-5 2-3-16,-1 2-1 0,-7-1 0 15,-9 2-7 1,-5 0 14-16,-7 0-14 0,-6 3-1 16,-3 2 8-16,-4081 3 1 15,8156 4 3-15,-4093-1 24 16,-1 3 21-16,-4-3-7 16,3-6-13-16,7-2-16 15,6-7-5-15,3-3-4 16,4-2-4-16,0-3-22 15,0 1-76-15,14-3-58 16,15 0-45-16</inkml:trace>
  <inkml:trace contextRef="#ctx0" brushRef="#br0" timeOffset="-8707.945">15314 10207 182 0,'0'0'492'0,"0"0"-447"15,0 0-30-15,0 0 18 16,0 0 119-16,0 0-24 16,-4 3-33-16,4-11-71 15,0-8-20-15,6-2-4 16,4-4 11-16,4 1-17 16,1 2 6-16,-4 3 0 15,-3 7 6-15,-5 5-6 0,-1 4-8 16,-1 0 5-16,2 0-9 15,4 0 8-15,7 9 3 16,-1 6 1-16,-1 2-13 16,-6 0 13-16,-1 0 0 15,-5-1 6-15,0-3-6 16,0-4 1-16,0-4-1 16,1-4 0-16,4-1-1 15,8 0 1-15,8-6 0 16,10-10-3-16,8-2 4 15,-6 2-2-15,-6 6-7 16,-11 6 8-16,-3 4-13 16,-5 0 9-16,-1 1-8 15,0 16 9-15,1 3 6 0,-2 1 0 16,-1-1-3-16,-1-3 9 16,1-4-24-16,3-5 15 15,5-7-113-15,9-1-42 16,8-13-53-16</inkml:trace>
  <inkml:trace contextRef="#ctx0" brushRef="#br0" timeOffset="-8398.771">16006 10021 536 0,'0'0'134'15,"0"0"-94"1,0 0 11-16,0 0 16 0,0 0 11 16,0 0-53-16,0 0-24 15,0 13-1-15,3 7 26 16,0 5-2-16,0 5 41 16,-3 3-32-16,0-1-22 15,0 1 18-15,0 0-28 16,0-1 17-16,-4-5-18 15,-1-4 11-15,1-6-27 16,2-8 12-16,0-2-91 16,-1-7-60-16,-3 0-86 0,-3-11-175 15</inkml:trace>
  <inkml:trace contextRef="#ctx0" brushRef="#br0" timeOffset="-8226.978">15895 10240 690 0,'0'0'124'16,"0"0"-91"-16,0 0 22 16,0 0 30-16,0 0-26 15,0 0-53-15,58-18 0 16,-22 15-6-16,-2-1 0 16,0-1-13-16,0-2-105 15,-6-3-129-15</inkml:trace>
  <inkml:trace contextRef="#ctx0" brushRef="#br0" timeOffset="-6817.442">16308 10079 270 0,'0'0'104'16,"0"0"-23"-16,0 0-14 15,0 0-28-15,0 0-19 16,0 0 7-16,-35 0-14 15,27 5 0-15,-1-2 37 16,-1 2-20-16,0-1 14 16,0 1-37-16,-2 0 12 15,1-2-16-15,2 3-3 0,-1-3-18 16,1 5 17-16,-5 1-63 16,-2 0 45-16,-3 4 4 15,-5 3-31-15,0-3 45 16,-1 2-13-16,10-4 14 15,0-1 0-15,5-5 6 16,6-3 18-16,1 0-8 16,3-2 0-16,0 0 58 15,0 1-39-15,0-1-23 16,0 0 49-16,0 0-23 16,0 0-13-16,0 0-14 15,5 0-6-15,12 1 17 16,11-1 34-16,5 0-7 0,1 0-29 15,-5 0-16 1,-6 0 2-16,-7 2-6 0,-7-1 2 16,-6-1-9-16,-1 1 7 15,-2-1-22-15,0 3-13 16,-3 0-17-16,-11 3 37 16,-3-1 8-16,0-3 7 15,4 0 3-15,1-2-3 16,0 2 0-16,6-1 6 15,1 1-2-15,5-2 22 16,0 0-26-16,0 0 3 16,0 0-1-16,0 2-2 0,3 1-11 15,12 3 11 1,6 0 6-16,3-1 4 0,3-3 7 16,0-2-14-16,-2 0 3 15,0 0-6-15,1 0-21 16,1-7-73-16,1-12-109 15,-3-5-234-15</inkml:trace>
  <inkml:trace contextRef="#ctx0" brushRef="#br0" timeOffset="-6396.867">16463 10031 681 0,'0'0'48'0,"0"0"-30"16,0 0 10-16,0 0 22 16,0 0 18-16,0 0-21 15,51-20-41-15,-30 20-5 16,1 0-1-16,-3 9 5 16,-2 7-5-16,-1 5 0 15,-6 3 0-15,-2 4 0 16,-5 2 0-16,-3 2 0 15,0 0-1-15,-6 2 12 16,-9 3-6-16,-1 0-5 16,2-5-13-16,4-3 9 15,5-7 0-15,4-6 4 0,1-6-7 16,0-2 6-16,0 0 1 16,0 0 1-16,16 4 21 15,5-1 36-15,9-4-20 16,0 0-9-16,0-1-13 15,1-3-9-15,2-1 2 16,-2-1-9-16,-1-1-6 16,-9 4 1-16,-4-3-116 15,-14-1-159-15</inkml:trace>
  <inkml:trace contextRef="#ctx0" brushRef="#br0" timeOffset="121759.167">7375 8253 541 0,'0'0'29'15,"0"0"-26"-15,0 0-3 16,0 0 10-16,0 0-10 0,0 0 2 15,0 0 44-15,-12-49-13 16,12 41-19-16,0 3 1 16,0 0 6-16,0 1 37 15,0-1-24-15,0 1-3 16,0-1 16-16,0-2-5 16,0 3-15-16,-2 0-26 15,0 2 2-15,2 0 22 16,0 1-21-16,0-1 4 15,0 2-8-15,0 0 0 16,0 0 11-16,0 0-11 16,0 0 0-16,0 0-11 15,0 0 11-15,0 0-11 0,0 5 5 16,0 20-12 0,0 15 18-16,0 21 2 0,0 14 12 15,0 14 5-15,0 3-12 16,0-1-5-16,7-4 9 15,-1-10-11-15,1-7 15 16,-1-8-14-16,-3-9 2 16,3-12 9-16,-4-13-12 15,1-12 0-15,-3-9 5 16,0-3 0-16,0-3 4 16,0-1 2-16,0 0 0 15,0 0 25-15,0-22-32 16,0-15-2-16,0-10-1 15,0-7 2-15,-3-4-6 0,-2 3-6 16,0 2-2-16,-1 5-2 16,-1 8 11-16,3 6-13 15,1 6 15-15,1 11 0 16,-1 8-3-16,3 5 3 16,-2 2 0-16,2 2-10 15,0 0 10-15,0 0-16 16,0 8 5-16,0 15-6 15,7 14 12-15,3 9 5 16,2 5 0-16,-4-1 0 16,-4080-5 0-16,8161-6-4 15,-4080-5-1-15,2-2-73 16,7-7-21-16,5-5-44 0,7-14-91 16</inkml:trace>
  <inkml:trace contextRef="#ctx0" brushRef="#br0" timeOffset="124219.529">7473 10800 467 0,'0'0'13'16,"0"0"-7"-16,0 0 52 15,0 0-35-15,0 0 13 0,0 0 0 16,-14-38-15-16,14 38 3 15,0 0-19-15,0 0-1 16,0 0 0-16,0 0-1 16,0 0-3-16,0 6 0 15,0 15 0-15,0 9 2 16,0 11 14-16,0 4-2 16,-1 5 14-16,0-4-20 15,-1 0 12-15,2-8-5 16,0-5-13-16,0-8 7 15,0-6-9-15,3-7 0 16,0-6-2-16,-1-4 8 16,-2-2-6-16,0 0 6 15,0 0-4-15,0 0 18 16,0-20-20-16,0-10-2 16,0-9-7-16,-6-1 3 0,-2 4 4 15,2 8-3-15,-1 8 10 16,7 12-1-16,-3 5-4 15,3 3 0-15,0 0 0 16,0 0 0-16,0 0-12 16,0 0 7-16,0 11-8 15,0 9 12-15,0 5 1 16,3 1 0-16,7-2-2 16,-4-3 5-16,0-5-3 15,-1-5 0-15,-2-4 0 16,1-4-4-16,-4-2-31 15,0 1-28-15,0-2 12 16,3 0-31-16,6 0-38 0,2-4 8 16,6-12-194-16</inkml:trace>
  <inkml:trace contextRef="#ctx0" brushRef="#br0" timeOffset="127663.711">10036 8344 415 0,'0'0'8'0,"0"0"-1"16,0 0 19-16,0 0 33 0,0 0-1 16,0 0-20-16,0 0 0 15,-21-2 1-15,21 2-31 16,0 0 15-16,-2-3 12 15,2 2-6-15,-1-1 1 16,1-1-10-16,-3 3 4 16,3-1 19-16,0 1-23 15,0 0 1-15,0-2 2 16,0-5-23-16,6-5 10 16,13-8-6-16,11-6-1 15,3-4 0-15,3 2 2 16,-5 6-4-16,-7 5-1 15,-7 7 7-15,-3 8-8 0,-3 2 1 16,6 0-7-16,3 7-4 16,-1 12 6-16,4 5 3 15,-3 3 2-15,0 5 0 16,-2 2-3-16,-1 2 3 16,-1 1 0-16,-4 2 10 15,-3 3-6-15,-4 2-1 16,-5-1-3-16,0-1 0 15,-5-4 6-15,-12-2-5 16,-1-4-1-16,-7-5 13 16,1-3-4-16,-1-5-9 15,2-6 0-15,7-2 1 16,3-8 14-16,8-1-12 0,0-1-1 16,1-1-4-16,2 1 15 15,1 1-21-15,1-1 8 16,0 1 0-16,0-2-11 15,0 0 12-15,0 0-2 16,0 0 0-16,0 0-7 16,0 0 8-16,4 3 1 15,9-1 0-15,6 3 8 16,5 0 1-16,2 4-2 16,0 4 18-16,-1-1-14 15,1 2 6-15,-3 3-6 0,1-5-11 16,0 2 22-1,-1-4-22-15,-2-3 1 0,4-4 14 16,-5-1-13-16,-3-2 2 16,-2 0-5-16,-3 0 8 15,-2 0-2-15,1 0-6 16,-1 0-26-16,-1-5-6 16,1 1-65-16,-2 1-39 15,-2 1-53-15,-6 2-50 16</inkml:trace>
  <inkml:trace contextRef="#ctx0" brushRef="#br0" timeOffset="129051.065">10013 10730 395 0,'0'0'127'15,"0"0"-60"-15,0 0-26 16,0 0 22-16,0 0-33 16,0 0 1-16,-31-29 35 15,30 26-21-15,1 1-2 16,0-1-21-16,0 0 8 0,0-2-10 16,3-6-10-16,16-3-4 15,8-3 15-15,8-2-17 16,3 4 3-16,-2 3-3 15,-1 7 4-15,-5 2-10 16,-4 3 2-16,-4 0 0 16,5 1-4-16,-3 11 4 15,-4 7 0-15,-5 7-3 16,-3 4 9-16,-3 6-6 16,-7 3 0-16,-2 2 1 15,0-1 4-15,-5-4-2 16,-10-3-3-16,3-4 2 15,-4-3 11-15,1-5-4 16,2-4 3-16,-1-6-1 0,3 0 11 16,3-7-6-16,3-2-10 15,4-2 6-15,1 0-10 16,0 0 5-16,0 0-7 16,0 0 2-16,0 0 0 15,0 0-2-15,0 0-13 16,9 0 8-16,6-1 1 15,0 0 2-15,4 1-4 16,-3 0 5-16,2 0-9 16,0 0 10-16,-4 6 0 15,-2 3-4-15,1 5-1 0,-5 3 4 16,-4 4 1 0,-4 5 0-16,0 3 2 0,0 2 1 15,-10 1 1 1,-5-2 16-16,1 0-16 0,2-3 21 15,0-5-25-15,3-2 0 16,-1-5 24-16,-2-4-13 16,2 0-11-16,2-5 12 15,-4-3-6-15,5 1-4 16,-4-3-2-16,-2-1-14 16,1 0 7-16,-3 0-62 15,2 0-34-15,-4 0-6 16,2-6-87-16,2-2-58 15</inkml:trace>
  <inkml:trace contextRef="#ctx0" brushRef="#br0" timeOffset="-200640.189">20627 3084 323 0,'0'0'58'0,"0"0"-38"16,0 0 5-16,0 0-1 15,0 0-18-15,0 0 36 16,0 0 23-16,-34-80 6 16,34 73-34-16,0-1 18 15,-2 3 4-15,1-1-38 16,-1 0 42-16,1-1-13 15,1 1-39-15,0 0 15 16,0 1-7-16,1-4-19 0,12-1 0 16,7-2 0-1,12 0-3-15,10-2 3 0,13 1 0 16,6 5-5-16,2 6 5 16,-2 2 0-16,-6 0-1 15,-10 13-3-15,-10 11-4 16,-9 5 8-16,-9 4-2 15,-10 5-10-15,-7 5 12 16,-7-2 0-16,-16-3-8 16,-8-5 19-16,-1-5-12 15,2-11 1-15,8-3 0 16,7-6 19-16,10-5-19 16,5-2-5-16,0-1 1 15,0 0 6-15,0 0-9 0,10 6 1 16,10 3 6-16,12 8-2 15,3 4 2-15,1 4 0 16,-6 1 7-16,-9 3-3 16,-10 5-4-16,-8 1 1 15,-3 5 10-15,-8 1 9 16,-20 2-17-16,-7-4 16 16,-7-6 3-16,1-7-3 15,4-9 9-15,7-4-16 16,6-5-10-16,7-1 12 15,1-5-8-15,2 0-6 0,3-2 0 16,0 0-40 0,4-2-20-16,4-18-78 0,3-16-190 15</inkml:trace>
  <inkml:trace contextRef="#ctx0" brushRef="#br0" timeOffset="-199990.189">21530 3433 408 0,'0'0'24'15,"0"0"-24"-15,0 0 0 16,0 0 106-16,0 0-16 16,0 0 3-16,-17 4 17 15,13-4-24-15,-1-12 0 16,-1-7-86-16,5-10 23 15,1-7-5-15,1-4-8 16,21-5-10-16,4 5-1 16,4 4 1-16,0 11-11 15,-5 8 11-15,-4 9 0 0,-9 3-2 16,1 5-5-16,-2 0 4 16,-1 10-14-16,4 10 17 15,-5 4 3-15,-5 2-2 16,-4 0-1-16,0 1 9 15,-1-5-5-15,-10-1-2 16,-1-9-2-16,6-4 0 16,5-6 8-16,1-2-8 15,0 0 0-15,0 0-1 16,4-4 6-16,17-10-10 16,7-5 1-16,5 5 1 15,-1 5-10-15,-6 9 13 0,-5 0-17 16,-1 0 13-16,-1 17-12 15,-1 4 16-15,2 1 0 16,0-2 1-16,0-3-5 16,0-5 4-16,4-6-1 15,0-6 0-15,0 0-64 16,2-17-56-16,-6-16-108 16</inkml:trace>
  <inkml:trace contextRef="#ctx0" brushRef="#br0" timeOffset="-199620.189">22058 2568 628 0,'0'0'103'0,"0"0"-95"16,0 0 0-16,119-70 3 15,-71 58-11-15,-6 7 19 16,-2 5 4-16,-3 0-23 16,-10 3-7-16,-6 11 7 15,-8 5 0-15,-10 3 2 16,-3 4-4-16,-7 4 5 16,-14-1 45-16,-3-2 14 0,5-4-42 15,11-3 0-15,7-2-17 16,1 2 2-16,7 0-5 15,16 4 4-15,11-2 8 16,0 0-12-16,1 0 0 16,0 0 13-16,-9-1-13 15,2 2-26-15,-3 0-57 16,-4-4-104-16,-3-6-55 16</inkml:trace>
  <inkml:trace contextRef="#ctx0" brushRef="#br0" timeOffset="-199200.19">23241 2973 369 0,'0'0'357'0,"0"0"-357"15,0 0 3-15,0 0-3 16,0 0 3-16,0 0 6 15,-16-13 27-15,16 45-32 16,0 13 46-16,6 8 43 16,-2 2-49-16,-4 2-31 15,0-3 4-15,-8-1-10 16,-16-4 9-16,-4-7-16 0,1-9-5 16,5-13-71-1,7-14-47-15,13-6-10 0,2-22 48 16,8-10-82-1,16-3 156-15,5 3 11 0,1 8 54 16,-5 7 66-16,-5 6-30 16,-5 5 19-16,-5 3 5 15,0 1-73-15,1 2 12 16,3 0-41-16,8 0-6 16,9 0-10-16,11 0 4 15,9 0-6-15,7 0-103 16,0 0-132-16,-2-21-172 15</inkml:trace>
  <inkml:trace contextRef="#ctx0" brushRef="#br0" timeOffset="-198750.189">24058 2938 726 0,'0'0'128'0,"0"0"-71"16,0 0 11-16,0 0-40 15,0 0-28-15,0 0-5 16,-5 18-15-16,-1 13 20 16,-2 8 13-16,0 2-7 15,1-2 10-15,7-7-16 16,0-5 0-16,0-7 5 16,4-6-5-16,12-4 0 0,3-6 3 15,9-4 6 1,5 0 4-16,6-15-13 0,-4-5 4 15,-9-2 0-15,-5 0 1 16,-7-2-3-16,-5 4 11 16,-3 3 10-16,-5 4 25 15,-1 6-9-15,0 4 3 16,0 3-13-16,0 0-29 16,0 0-10-16,-8 20-3 15,-10 13 13-15,1 10 10 16,-2 6 3-16,6 2-10 15,-2-1 15-15,4 1-18 16,0-2 4-16,2 4-11 0,0-2 1 16,1-1-12-1,-7 1-114-15,-2-9-121 0,-5-11-234 16</inkml:trace>
  <inkml:trace contextRef="#ctx0" brushRef="#br0" timeOffset="-197460.189">20908 7782 643 0,'0'0'74'0,"0"0"-16"0,0 0 11 16,0 0-2-16,10-84 54 15,-10 71-39-15,-9-1-45 16,-13 5 36-16,-18 1-73 16,-16 6 0-16,-6 2 0 15,-2 12 7-15,6 17-1 16,12 10-6-16,12 11 0 16,14 4-18-16,12 4 18 15,8-9 0-15,6-10-6 16,22-13 14-16,13-14-9 15,8-12 1-15,7 0 0 16,7-29 14-16,1-9-14 16,-6-7-17-16,-11 4 15 0,-13 1-5 15,-17 8 1 1,-5 8 6-16,-8 10 0 0,-3 6 17 16,-1 8-11-1,0 0-6-15,0 0 0 0,0 12-16 16,0 22-9-16,-5 12 22 15,-1 15 3-15,0 6 5 16,5 0-5-16,0-1 0 16,1-3 0-16,0-7 6 15,0-10-6-15,0-10 0 16,0-9 0-16,0-8-18 16,0-10-31-16,5-6-64 0,9-3-48 15,12-19-25-15,8-20-282 16</inkml:trace>
  <inkml:trace contextRef="#ctx0" brushRef="#br0" timeOffset="-196800.19">21501 8196 730 0,'0'0'41'0,"0"0"-19"16,0 0 32-16,0 0 32 15,0 0-15-15,0 0-1 0,-40-81-35 16,40 39-7-16,0-8-28 15,13-1 0-15,10 2 5 16,4 4-5-16,1 10 0 16,5 9-6-16,0 9 5 15,-2 7-11-15,-3 8 12 16,-4 2-8-16,2 5 0 16,-2 18 5-16,-2 7 3 15,-6 3 0-15,-7 2 0 16,-9-4 3-16,0-4-3 15,-4-7 0-15,-5-6 11 16,3-7-7-16,4-5 2 16,2-2-6-16,0 0 5 0,6-7-4 15,17-12-1 1,11-1 5-16,-1 0-4 0,-5 8 1 16,-7 7-2-16,-7 1 0 15,3 4 8-15,-2 0-13 16,3 0 5-16,2 0-14 15,4-3-64-15,1-11-157 16,-1-7-74-16</inkml:trace>
  <inkml:trace contextRef="#ctx0" brushRef="#br0" timeOffset="-196500.19">22283 7533 762 0,'0'0'16'0,"0"0"-13"16,0 0-6-16,0 0 6 16,0 0 14-16,0 0-17 15,70-12 0-15,-65 37 0 16,-5 8 4-16,0 6-3 16,-6 3 23-16,-15-3-9 15,4-6 39-15,6-4-12 16,4-9-9-16,7-5 21 15,0-1-39-15,5-5-11 16,17 1 25-16,7 0-26 16,5-3 9-16,5-3-12 0,5-4-84 15,1 0-152-15,0 0-460 16</inkml:trace>
  <inkml:trace contextRef="#ctx0" brushRef="#br0" timeOffset="-196150.189">23130 7785 574 0,'0'0'281'16,"0"0"-281"-16,0 0-49 16,0 0 41-16,0 0 8 15,-21 76 64-15,11-34-44 0,-2 7 1 16,-6-2-21-1,-3-4-4-15,-3-7-15 0,-2-12-69 16,-2-9-7-16,7-15-5 16,4 0-29-16,9-27 91 15,7-6 38-15,1-2 20 16,6-1 130-16,12 10-50 16,4 5 16-16,2 4-10 15,0 6-44-15,-1 0 35 16,7 6-60-16,5 0-27 15,5 4-2-15,7 1-6 16,2 0-4-16,7 0-54 16,-2 0-179-16,-9-6-141 0</inkml:trace>
  <inkml:trace contextRef="#ctx0" brushRef="#br0" timeOffset="-195860.189">23735 7565 434 0,'0'0'29'16,"0"0"71"-16,0 0-18 0,0 84 37 15,0-47-35-15,0 1-4 16,0-1 12-16,0-2-37 15,0-4 4-15,0-5-11 16,0-7-44-16,0-6 35 16,0-8-39-16,0-3 0 15,0-2-8-15,0 0 8 16,10-6-28-16,11-16-152 16,0-9-535-16</inkml:trace>
  <inkml:trace contextRef="#ctx0" brushRef="#br0" timeOffset="-195530.189">23713 7640 843 0,'0'0'82'0,"0"0"-74"16,0 0 8-16,0 0-14 16,0 0 49-16,0 0-6 15,0 50-19-15,0-12 69 16,0 11-43-16,0 4-30 0,0 7 42 16,-13 7-43-1,-1 2 6-15,3 0-5 0,5-8-18 16,3-9 7-16,3-11-11 15,0-13-57-15,0-11-20 16,17-14-109-16,10-7 6 16,8-32-143-16</inkml:trace>
  <inkml:trace contextRef="#ctx0" brushRef="#br0" timeOffset="-195150.189">24001 7741 602 0,'0'0'171'0,"0"0"-102"16,0 0-38 0,33-84 21-16,-11 67 10 0,5 6-2 15,-1 3-32-15,0 2-20 16,4 5 6-16,-7 1-14 16,1 0 0-16,-5 14-8 15,-12 6 20-15,-5 6-8 16,-2 8-4-16,-16 7 4 15,-11 2 10-15,-3-2-14 16,4-6 0-16,12-6 28 16,11-3-28-16,3-4 1 15,7 5-1-15,19-1 0 16,2 2 14-16,2 7-14 16,0-1 1-16,-5 4 0 0,-4 0-1 15,-14 1 8-15,-7-2 22 16,-1 2-17-16,-32 5 25 15,-13-3-27-15,-9-1-9 16,-11 0 11-16,-7-5-13 16,-5-5-88-16,-4-15-221 15</inkml:trace>
  <inkml:trace contextRef="#ctx0" brushRef="#br0" timeOffset="-193120.189">17984 4611 505 0,'0'0'50'0,"0"0"-50"16,0 0 0-16,0 0-10 15,0 0 26-15,0 0 2 16,0 0 72-16,22-21-18 0,-22 17 46 16,0-3-55-16,-3 1-27 15,-11 3 36-15,-8 0-65 16,-11 3-5-16,-11 7 3 16,-9 19 7-16,-4 12-12 15,2 9 11-15,10 7 1 16,12 9-22-16,14-1 10 15,13-3 0-15,6-4-2 16,15-10-6-16,23-12 3 16,6-11 1-16,9-15 4 15,1-7-9-15,0-7 10 16,0-22-2-16,-5-11 1 16,-12-3-32-16,-9-7 26 0,-18-2-2 15,-10-5 8-15,-10 2-3 16,-21 6 3-16,-3 9 0 15,-2 12-6-15,3 11 3 16,3 9 3-16,6 7 0 16,7 1-15-16,3 2-8 15,8 19-119-15,6 7 23 16,5 3-5-16,27-6-58 16</inkml:trace>
  <inkml:trace contextRef="#ctx0" brushRef="#br0" timeOffset="-192870.19">18597 4509 613 0,'0'0'113'0,"0"0"-22"16,0 0-83-16,0 0 9 15,0 0-25-15,-92 34 19 16,61 15 10-16,2 10 44 15,8 8-56-15,9 3 23 16,9-5-27-16,3-7 9 16,8-8-20-16,19-8 6 15,7-3-7-15,11-11-11 16,7-11-82-16,-1-16-109 16</inkml:trace>
  <inkml:trace contextRef="#ctx0" brushRef="#br0" timeOffset="-192410.189">18942 5174 687 0,'0'0'108'15,"0"0"-60"-15,0 0 21 16,0 0 65-16,0 0-29 16,0 0-64-16,-36-53 38 15,30 20-76-15,5-2 4 16,1-8-7-16,0-5 5 15,16-1-8-15,10-7 3 16,3 6 0-16,1 11-24 0,0 10 6 16,-5 12 3-16,-1 10 14 15,-3 7-8-15,-1 0 2 16,-3 14 1-16,0 12 6 16,-4 6-14-16,-5 2 14 15,-8 0 0-15,0-2-2 16,0 0 9-16,0-6-7 15,-5-9 0-15,0-4-19 16,5-7 8-16,0-4-60 16,0-2-24-16,14-7 77 15,16-13 18-15,11-6 0 16,0 4-5-16,-4 5 11 16,-5 8 4-16,-9 5-4 15,0 4-5-15,-5 0 14 0,0 3-4 16,-5 5-11-16,-1-1 0 15,-5 0-14-15,1-6-60 16,4-1-152-16,-3-8-99 16</inkml:trace>
  <inkml:trace contextRef="#ctx0" brushRef="#br0" timeOffset="-192080.189">19649 4292 622 0,'0'0'28'0,"0"0"-28"16,0 0 0-16,0 0-2 16,0 0 2-16,73 72 0 15,-58-45 5-15,-8 2 0 16,-5 0-5-16,-2 0 0 15,-8 0 34-15,-9 0 3 16,-4 0 28-16,6-5 7 16,7-2-40-16,7-5-13 15,1-3-19-15,6-2 4 16,17-3 6-16,10-4-10 0,8-5-1 16,1 0-3-1,-2 0-111-15,-9 0-51 0,-11-14-238 16</inkml:trace>
  <inkml:trace contextRef="#ctx0" brushRef="#br0" timeOffset="-191830.189">20183 4325 780 0,'0'0'59'0,"0"0"-59"0,0 0-6 15,0 0 6 1,90 61 68-16,-59-22-11 0,-3 7 16 16,-4 11-44-16,-11 8-14 15,-7 10 33-15,-6 6-48 16,-12 6 5-16,-17 0 2 16,-9 0-7-16,-5 4-13 15,-5 1-95-15,-4 1-130 16,3-1-89-16</inkml:trace>
  <inkml:trace contextRef="#ctx0" brushRef="#br0" timeOffset="-190850.189">19078 9168 488 0,'0'0'118'0,"0"0"-66"0,0 0 34 16,0 0-17-16,0 0 65 15,0 0-57-15,12-33-7 16,-24 33-33-16,-14 0-36 16,-11 0 14-16,-3 10-7 15,-2 16-3-15,5 10 4 16,7 12-9-16,12 8 0 15,11 6-8-15,7 1 22 16,7-3-8-16,24-2-6 16,12-7 0-16,4-12-12 15,2-13 12-15,-2-16 0 16,-3-10 2-16,-4-15 0 16,3-24-2-16,-4-11 0 0,-3-15-39 15,-8-8 31-15,-11-9-36 16,-14 1 2-16,-3 10 27 15,-10 14-7-15,-10 17 22 16,-1 18 0-16,0 12 6 16,0 10-6-16,-6 0 0 15,-1 15-34-15,3 13-17 16,10 11-29-16,12 3-27 16,3-3-36-16,30-13-180 15</inkml:trace>
  <inkml:trace contextRef="#ctx0" brushRef="#br0" timeOffset="-190600.19">19740 9056 844 0,'0'0'72'16,"0"0"-36"-16,0 0-7 15,0 0-29-15,-83 14 0 16,39 25 2-16,-2 12 30 15,8 14-8-15,9 7-1 16,11 1-9-16,12-3 5 16,6-7-19-16,9-7 0 15,22-8-7-15,14-11-9 16,11-8-43-16,12-15-64 16,-1-14-110-16,-6 0-335 15</inkml:trace>
  <inkml:trace contextRef="#ctx0" brushRef="#br0" timeOffset="-190180.189">19931 9772 723 0,'0'0'130'0,"0"0"-100"16,0 0-20-16,0 0 101 16,0 0-8-16,0 0-57 15,-11-113-16-15,14 61-21 16,14 1-9-16,4-2 3 15,2 7-3-15,2 5 0 16,0 8-6-16,-1 13 6 0,-7 8-3 16,-3 7-3-16,1 5 11 15,0 0-10-15,5 1-2 16,1 16 3-16,-4 5 4 16,-2 3 0-16,-3 2-1 15,-8-4-6-15,1-2 7 16,-5-2-4-16,0-6-8 15,0-5-38-15,1-4 39 16,1-1-70-16,-1-1 8 16,5-1 52-16,2 2 15 15,4 4 1-15,5 2 5 16,6 4 0-16,-1 1 23 16,4 1 7-16,-3-1-6 15,1-3-14-15,-4-3-4 0,1-5 1 16,-2-3-14-16,2 0-30 15,6-19-52-15,1-10-241 16</inkml:trace>
  <inkml:trace contextRef="#ctx0" brushRef="#br0" timeOffset="-189890.189">20605 9053 684 0,'0'0'88'0,"0"0"-83"16,0 0-5-16,0 0 8 0,0 0-7 16,0 0 6-16,85-72-14 15,-67 72 34-15,-3 14-28 16,-3 10 1-16,-9 3 0 16,-3 6 8-16,0 1-1 15,-15 1 3-15,-2-1 34 16,4-5-29-16,4-3 26 15,4-5-38-15,5-5 5 16,0-5-4-16,19-2-4 16,13 0 0-16,13-5-1 15,1-4-104-15,0 0-121 16</inkml:trace>
  <inkml:trace contextRef="#ctx0" brushRef="#br0" timeOffset="-189620.189">21049 9048 689 0,'0'0'109'0,"0"0"-104"15,0 0-5-15,0 0 0 16,0 0 7-16,0 0 55 16,101 80-33-16,-81-27 5 15,-7 10 15-15,-5 9-19 16,-8 2 11-16,-4 1-3 15,-20 0-28-15,-6 0 30 16,-9 0-35-16,-3 2 14 0,-11 0-9 16,-11-2-2-16,-17 0-16 15,-14-5-58-15,-14-7-109 16,-12-14-80-16</inkml:trace>
  <inkml:trace contextRef="#ctx0" brushRef="#br0" timeOffset="-185200.19">21828 5402 434 0,'0'0'75'16,"0"0"-30"-16,0 0-5 15,0 0 22-15,0 0-18 16,-22 76-7-16,22-70 1 0,0-4-20 15,0-2-7-15,0 0 23 16,15 0-32-16,13-2 24 16,15-15-2-16,10-14 14 15,3-5-38-15,-8-8 0 16,-12-1 15-16,-14-2-6 16,-12 1-8-16,-8-4 29 15,-2 3-29-15,-2 4 9 16,-10 2-7-16,1 7 7 15,5 2 10-15,6 1-20 16,0-1-3-16,22-2-7 16,12 1-6-16,8-1-9 15,7 10 1-15,3 7-10 0,-2 14 34 16,1 3-15 0,-7 5 8-16,-7 20 3 0,-12 10-5 15,-9 9 9-15,-13 9 0 16,-3 5 1-16,-9-2 19 15,-15 0-9-15,2-8-8 16,10-7 32-16,4-9-35 16,8-5 2-16,0-9-12 15,10 0 25-15,8-6-15 16,4-3 0-16,3-4 0 16,6-3 15-16,3-2-15 15,2 0-35-15,4 0-51 16,-7 0-108-16,-5-2-43 15</inkml:trace>
  <inkml:trace contextRef="#ctx0" brushRef="#br0" timeOffset="-184650.189">23335 4572 630 0,'0'0'35'0,"0"0"36"0,0 0-71 15,0 0 14-15,-105 82-2 16,53-14 5-16,0 6 26 16,7 1 12-16,12-7-42 15,12-4 33-15,14-6-46 16,7-3 11-16,9-9-26 15,19-9 26-15,15-8-11 16,16-11 0-16,12-7-66 16,4-11-102-16,-9-7-467 15</inkml:trace>
  <inkml:trace contextRef="#ctx0" brushRef="#br0" timeOffset="-184140.189">23570 5331 635 0,'0'0'91'0,"0"0"-41"16,0 0-24-16,0 0 55 15,0 0-27-15,-18-77-2 0,18 46-7 16,0-8-45-1,0-4 0-15,0-3-6 0,11 1 13 16,5 5-5-16,4 9-2 16,0 11 0-16,0 6-11 15,1 6 11-15,-3 7-23 16,1 1 15-16,2 0-2 16,-3 14 7-16,-1 9-9 15,1 2 12-15,-7 3-16 16,-3 2 15-16,-7-2 1 15,-1-3-1-15,0-5 8 16,0-4-7-16,0-6 0 0,0-3 0 16,0-4-9-1,0-3-19-15,0 0-17 0,5 0 42 16,6 0 3-16,3 0-4 16,1 0 4-16,-2 3 0 15,0 4-9-15,-1 2 9 16,4 1 0-16,1 0-5 15,3 2 12-15,-1-3-9 16,2-4 2-16,1 2-42 16,0-6-41-16,-2-1-31 15,-1 0-86-15</inkml:trace>
  <inkml:trace contextRef="#ctx0" brushRef="#br0" timeOffset="-183720.189">23962 4603 604 0,'0'0'65'0,"0"0"-49"0,0 0-16 16,0 0 0 0,87-17 0-16,-69 17 8 0,1 14-4 15,0 4-2-15,-3 6 10 16,-4 2-6-16,-5 2-6 15,-7 3 0-15,0 0 12 16,-5 2 28-16,-9 0-17 16,2-7-18-16,7 1 22 15,5-6-27-15,6-6-10 16,25-5 5-16,13-8 10 16,20-2-22-16,6-8-56 15,-3-17-210-15</inkml:trace>
  <inkml:trace contextRef="#ctx0" brushRef="#br0" timeOffset="-183480.189">24627 4613 615 0,'0'0'0'0,"0"0"16"15,0 0-25-15,69 90 18 16,-43-51 22-16,4 6 0 15,1 4 6-15,-3 7 28 16,-3 11-51-16,-12 6-7 16,-12 9-6-16,-1 3-1 15,-19 4-23-15,-12 3 13 0,-7 3-89 16,-4 4 27 0,-4 4-27-16,-3 5-310 15</inkml:trace>
  <inkml:trace contextRef="#ctx0" brushRef="#br0" timeOffset="-183110.189">23354 9637 135 0,'0'0'0'0</inkml:trace>
  <inkml:trace contextRef="#ctx0" brushRef="#br0" timeOffset="-182710.189">22679 10079 413 0,'0'0'21'0,"0"0"-21"15,0 0-26-15,0 0-130 16</inkml:trace>
  <inkml:trace contextRef="#ctx0" brushRef="#br0" timeOffset="-182120.189">22717 10168 281 0,'0'0'174'0,"0"0"-130"15,0 0-12-15,0 0 31 16,0 0-7-16,0 0 10 16,-34 48 11-16,34-48-59 0,1 2 23 15,19-2-14-15,11 0 3 16,9 0 24 0,4 0-45-16,-1-12-8 0,-9-6-2 15,-6-6 14-15,-10-5-15 16,-6-7 2-16,-12-3 0 15,0-2-9-15,-3-3 18 16,-15 0-15-16,2 5 6 16,6 6 0-16,3 6-13 15,7 10 13-15,0 2-6 16,8 4 0-16,14 2-4 16,8 5 6-16,4 4-2 15,5 0 6-15,1 10-8 16,-4 12 8-16,-7 2 0 15,-10 3-4-15,-7 3 11 0,-8-4-14 16,-4 1 6 0,0-5 1-16,0-6 3 0,0-7-3 15,0-4-14-15,16-5-69 16,10-2-30-16,10-25-22 16</inkml:trace>
  <inkml:trace contextRef="#ctx0" brushRef="#br0" timeOffset="-181890.189">23633 9621 734 0,'0'0'28'16,"0"0"-6"-16,-77 94-20 15,51-54 16-15,4 1 60 16,8-1-33-16,10 2-27 15,4-1-12-15,10-4-12 16,18-4-2-16,13-8-21 16,11-8-78-16,0-12-102 15,0-5-383-15</inkml:trace>
  <inkml:trace contextRef="#ctx0" brushRef="#br0" timeOffset="-181460.189">23819 10043 707 0,'0'0'102'15,"0"0"-68"-15,0 0 28 16,0 0 4-16,0 0-19 16,-10-75-12-16,17 46-24 15,16-4-5-15,2 2-7 16,5 3 1-16,3 6 0 15,-6 5-7-15,0 6 4 16,-4 5-2-16,-5 4 5 16,-4 2-4-16,-5 0 1 0,-2 5-17 15,-3 11 17-15,0 2-7 16,-3-2 20-16,-1 1-9 16,0-4-1-16,0-6 0 15,0 0 2-15,0-5 0 16,0 0-4-16,0-2-19 15,8 1-12-15,11 0 26 16,8 5 4-16,5 2 3 16,0 6 6-16,-7 0-6 15,-8 1 0-15,-3-1-7 16,-1-1 12-16,0-4-11 16,-1-2 6-16,0-7-124 15,6-2 16-15,-6-23-132 0</inkml:trace>
  <inkml:trace contextRef="#ctx0" brushRef="#br0" timeOffset="-180990.189">24345 9386 446 0,'0'0'88'15,"0"0"-18"-15,0 0-17 16,0 0-13-16,0 0 2 0,0 0 0 16,-13-5 49-16,13 5-60 15,0 0 1-15,0 0 3 16,0 0-30-16,8 0 5 15,11 0-10-15,7 0 0 16,0 0 2-16,-6 0-2 16,-5 7-2-16,-9 5 2 15,-6 7-23-15,0 5 23 16,-9 5-2-16,-12 0 13 16,2-2-9-16,5-6-2 15,7-5 0-15,7 0-2 16,0-7-3-16,7 2 5 0,14-2 0 15,3-2 4-15,-2 0-17 16,1 1 22-16,-8-1-13 16,-4 2 4-16,-5-3 0 15,-1 3-41-15,-5-1-71 16,0-2-73-16,3-4-16 16</inkml:trace>
  <inkml:trace contextRef="#ctx0" brushRef="#br0" timeOffset="-180670.19">24750 9341 195 0,'0'0'590'0,"0"0"-496"16,0 0-93-16,0 0 25 15,0 0-1-15,0 0-6 16,36 6-18-16,0 15 14 15,10 10 72-15,-3 1-62 16,-7 9-24-16,-12 2 1 16,-15 10 3-16,-7 5 11 15,-2 7-16-15,-14 4 0 16,-17 1 23-16,-11-2-19 16,-9 2-4-16,-9-2 11 15,-7-3-7-15,-4-4-8 16,-4-7 2-16,-2-7-57 15,-1-8-33-15,-1-10-117 0,-2-12-227 16</inkml:trace>
  <inkml:trace contextRef="#ctx0" brushRef="#br0" timeOffset="-178510.189">7402 8201 427 0,'0'0'7'0,"-99"49"-14"16,47-8 4-16,-1 12 3 16,-5 10 11-16,2 13 42 15,5 8-25-15,9 6-13 16,15-3 34-16,18-3-49 16,9-4 8-16,22-10-6 15,27-12 4-15,13-16-6 16,13-19 15-16,19-18-9 15,13-5 23-15,11-33-9 16,3-15-16-16,-3-11 33 16,-18-7-37-16,-17-1 5 0,-20 2-11 15,-23-1 21 1,-25 1-14-16,-15 3-1 0,-15 4 0 16,-31 8-8-16,-17 10 8 15,-16 13-7-15,-12 13-7 16,-7 14-9-16,-2 0 22 15,10 19-10-15,9 12-30 16,19 12 3-16,16 6-9 16,18 5-58-16,16-1 25 15,12-6-55-15</inkml:trace>
  <inkml:trace contextRef="#ctx0" brushRef="#br0" timeOffset="-176060.189">20786 2692 522 0,'0'0'48'0,"0"0"-48"15,-117-52 20-15,68 46-17 16,-5 3 43-16,-2 3-27 16,-4 10 9-16,3 20-10 0,-1 15-8 15,0 18 5-15,1 14-11 16,6 15 7-16,7 10 26 16,13 7-37-16,12-2 12 15,15 5-10-15,4 2 3 16,20-5 4-16,21-10-9 15,13-15 15-15,10-20-10 16,8-15-5-16,-1-16 0 16,4-18 19-16,-3-15-17 15,-2-8 40-15,1-27-33 16,-4-18 8-16,0-16-2 16,2-20-15-16,-1-13 0 15,-3-9-1-15,-12-3-19 16,-17 8 4-16,-21 4-38 15,-15 6 13-15,-15 11 21 0,-26 10 20 16,-11 10 0-16,-12 10-13 16,-11 13 42-16,-18 13-54 15,-13 14 25-15,-6 15-17 16,3 8 7-16,11 30 1 16,18 15 9-16,17 13 0 15,18 9-24-15,18 8-1 16,21 6-24-16,6 3-37 15,31-4-7-15,23-10-134 16</inkml:trace>
  <inkml:trace contextRef="#ctx0" brushRef="#br0" timeOffset="-174600.19">20690 7497 314 0,'0'0'41'16,"0"0"36"-16,30-91-49 16,-26 55 63-16,-4 2-34 15,0 2-12-15,0 3 40 16,-4 6-21-16,-8 6 18 15,-3 2-45-15,-3 7-32 16,-7 3 11-16,-15 5-16 16,-5 0 0-16,-12 8 4 0,-4 20-4 15,-2 15 0 1,4 18-5-16,7 14 10 0,10 14-9 16,15 4 4-16,18 3 0 15,9-1-13-15,19-7 15 16,26-4-2-16,8-4 0 15,10-9 5-15,12-12-16 16,8-10 11-16,7-21 0 16,1-8-5-16,-5-15 14 15,-8-5-16-15,-12-9 7 16,-10-18 0-16,-10-19-9 16,-10-13 9-16,-6-9 0 15,-9-6 0-15,-6 3 0 16,-13-1-7-16,-2 4 7 15,-32 3-32-15,-16 5 15 0,-20 7 6 16,-7 9 1-16,-13 13 3 16,-6 15-8-16,-1 14-2 15,6 2 12-15,15 25-11 16,18 15-22-16,20 15-62 16,19 2-73-16,13-2-138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5:36.149"/>
    </inkml:context>
    <inkml:brush xml:id="br0">
      <inkml:brushProperty name="width" value="0.05292" units="cm"/>
      <inkml:brushProperty name="height" value="0.05292" units="cm"/>
    </inkml:brush>
  </inkml:definitions>
  <inkml:trace contextRef="#ctx0" brushRef="#br0">24301 8117 217 0,'0'0'14'0,"48"-86"-14"16,-32 44 8-16,-3 3 38 15,-6 4 28-15,-7 6-38 16,0 6 52-16,0 4-22 15,-2 5-38-15,-6 4 33 16,6 6-49-16,-1 4 17 16,1 0-29-16,1 20-12 0,-2 23 4 15,0 30 12-15,1 24-4 16,1 17 29-16,-2 19-11 16,-7 4 9-16,-1 6-18 15,-8 2-2-15,-2-9 8 16,-2-1-15-16,0-6 0 15,-1-7 5-15,7-9 0 16,-2-9-4-16,5-10-1 16,-2-7 0-16,2-9 4 15,3-11-4-15,-1-12-5 0,1-10-23 16,1-14-42 0,-1-12 5-16,2-16-44 15,-5-6-26-15</inkml:trace>
  <inkml:trace contextRef="#ctx0" brushRef="#br0" timeOffset="330.46">23733 9249 620 0,'0'0'14'0,"0"0"15"16,0 0-5-16,0 0-17 15,0 0-14-15,0 0-35 16,2 2 42-16,20 49 33 15,6 12-21-15,3 12 45 16,1 7-50-16,-4 0-6 0,-1-7 15 16,-3-9-16-16,-2-12 0 15,2-11-3-15,0-10 13 16,1-13-12-16,3-9 2 16,8-11 0-16,8-4 36 15,8-24-36-15,6-14-1 16,-1-4 1-16,-5-4-11 15,-10 4 2-15,-11 7-11 16,-9 6-19-16,-5 8 25 16,-2 8-58-16,-2 2-83 15,-5 3-88-15</inkml:trace>
  <inkml:trace contextRef="#ctx0" brushRef="#br0" timeOffset="2131.58">2430 6732 381 0,'0'0'55'0,"0"0"-51"16,0 0 52-16,0 0-32 15,0 0-23-15,0 0 45 16,-10 0-14-16,10 0-6 16,0 0-16-16,0 0 0 15,0 0-10-15,22-3 0 16,21-2 0-16,32-1 10 0,22 1-2 16,25-4-7-16,23 1-1 15,13-1 11-15,12 1-28 16,-3 0 15-16,1 2 2 15,-3 1 11-15,-4 1-6 16,1 0-7-16,-5 0 2 16,-8-1 0-16,-7 3 29 15,-10 2-29-15,-14 0 0 16,-12 0 3-16,-9 0 7 16,-9 0-18-16,-12 0 8 15,-16 0 0-15,-20 0 6 16,-16 0 7-16,-12 0-13 15,-7-3 44-15,-4 3-22 0,-1 0 68 16,0 0-66 0,0 0-18-16,0 0-4 0,0 0-2 15,0 0-6-15,0 0-10 16,0 0-62-16,0 0-7 16,3 2-90-16,6 7-71 15,3-1 39-15</inkml:trace>
  <inkml:trace contextRef="#ctx0" brushRef="#br0" timeOffset="7784.966">18787 7113 353 0,'0'0'117'15,"0"0"-88"-15,0 0 39 16,0 0-58-16,0 0 2 16,0 0 3-16,0 0-12 15,28-68 1-15,-19 58 3 16,-2 3-7-16,-1 3 0 15,-2 0-2-15,-4 2 18 0,1 1-13 16,-1 1-3 0,0 0 0-16,0-2-7 0,0 2 20 15,0 0-13-15,0 0 17 16,0 0-12-16,0 0 34 16,0 0-17-16,0 0 4 15,0 0 13-15,0 0-12 16,0 0-1-16,0 0 1 15,0 0-24-15,0 0 26 16,0 0-29-16,0-1 5 16,0 1-1-16,0 0-4 15,0 0 0-15,0 0 2 0,0 0 13 16,0 0-17 0,0 0 2-16,0 0-3 0,0 0-3 15,0 0 6-15,0 0 0 16,0 0-1-16,0 0-2 15,0 0-1-15,2 0 4 16,12 0 0-16,6 0-12 16,11 6 19-16,5-1-9 15,6 1 2-15,0-6 0 16,-1 0 4-16,-1 0-4 16,1 0 0-16,-1 0 1 15,0 0-1-15,9 0 0 16,2 0-6-16,1 0 12 15,-4-3-6-15,-14-1 0 16,-13 3 0-16,-6-1 0 0,-10 1 0 16,-2 1 0-16,-3-2-6 15,0 2 11-15,0 0-5 16,0 0 0-16,0 0 1 16,0 0-11-16,0 0 10 15,0-4-25-15,0-2-22 16,0-5-69-16,-8-7-45 15,-2-3-46-15</inkml:trace>
  <inkml:trace contextRef="#ctx0" brushRef="#br0" timeOffset="8220.211">19227 6704 390 0,'0'0'70'15,"0"0"-43"-15,0 0 42 16,0 0-69-16,0 0 5 16,0 0-5-16,-8-5 1 15,16 10 11-15,8 7 8 16,8 4 3-16,4 2 17 16,3 6-40-16,3 4 0 15,-2 2 9-15,0 4-5 16,-2 0-1-16,-2 2-3 15,-4-2 5-15,-1-2-6 0,-3 0 1 16,-4-1 0 0,-7 0 0-16,-4 2 8 0,-5-3-9 15,0-2 1-15,0 0 0 16,-8 0 4-16,-7 0 0 16,-4 0-4-16,-2-2 20 15,-1 2-20-15,-5-1 15 16,-3-4 13-16,-1 1-26 15,-1-5 20-15,1-1-18 16,0-4-3-16,2-3-1 16,4-1 3-16,4-5-12 15,8 1-21-15,1-5-48 16,3-1-53-16</inkml:trace>
  <inkml:trace contextRef="#ctx0" brushRef="#br0" timeOffset="10454.447">15268 6925 339 0,'0'0'111'0,"0"0"-73"16,0 0-32-16,0 0-1 15,0 0 1-15,0 0 20 16,0-45-8-16,0 43-7 16,0 2-4-16,0 0 46 15,0 0-31-15,0 0-7 16,0 0 21-16,0 0-32 0,0-3 31 16,0 3-14-16,0 0-17 15,0 0 34-15,0 0-37 16,0 0 8-16,0-2 19 15,0 2-13-15,-1 0 10 16,-2-1-23-16,-2 1 9 16,1 0-3-16,-5 0-8 15,-5 0 0-15,2 0-6 16,-4 0 8-16,-1 3-4 16,3 5 2-16,-1 1 0 15,-2 1-10-15,4 0 4 16,-3 3 6-16,5 1 0 15,0 0 0-15,4 3 0 16,1-3-3-16,2-2 2 16,0 3-17-16,4-3 21 0,0 3-6 15,0 1 3-15,4 2 0 16,6 3 0-16,5 1 0 16,-1-1 3-16,2 0-4 15,-3-3 1-15,4-1 0 16,-2-2 8-16,2-2-6 15,3 0-4-15,-2-1-2 16,1-5 4-16,1-1 10 16,1-1-5-16,-2-3-5 15,-1-2 9-15,0 0-7 16,-3 0 7-16,-1 0-9 16,-3-9 6-16,-1-4 0 15,-4-1-6-15,-1 0 0 0,-2-2-1 16,-3-1 6-16,0 0-3 15,0-2-2-15,0-1 0 16,0 0 6-16,-2 2-6 16,-2 1-3-16,1 3-2 15,-2 2 10-15,-3-2-2 16,3 4-3-16,-3 0 2 16,-1-1-1-16,-2 2-1 15,-1-1 0-15,-2-1-3 16,1-2 7-16,-2 3-2 15,-3-3-2-15,3 1 0 16,-1 1 7-16,-1 0-7 0,4 3 0 16,-2 1 1-1,3 2-1-15,0 3 2 0,3 2-2 16,2 0 0-16,1 0-10 16,-2 0 11-16,-4 0-1 15,2 0 4-15,-2 0 0 16,-1 5-7-16,-1 4 3 15,-1 5 0-15,2-3-21 16,1 0 21-16,2 0 0 16,3 3-8-16,3 0 20 15,-2 1-21-15,5 3 9 16,1-3-1-16,0 5-1 0,0-1 2 16,1-2-2-16,8 0-11 15,-1-1 18-15,2 0-5 16,0-4 0-16,0 2 2 15,0-4-2-15,4-1 0 16,-1-1 0-16,3 0 4 16,-1-1-1-16,4-2 0 15,1 1-3-15,1-3 0 16,2-2 0-16,0-1 0 16,-1 0 0-16,-1 0 10 15,-3-1-4-15,-2-6-1 16,-1-1-5-16,-3-2 1 15,-1-2 6-15,-3-1-7 16,-3-3 0-16,-5-3 11 0,0-2-10 16,0-1 7-16,-8-2-8 15,-6-2 0-15,0 1-2 16,-2 3 2-16,-1 1 0 16,-1 1 1-16,1 6 1 15,0 1-3-15,1 6 1 16,4 0-6-16,-4 7-1 15,5 0 7-15,-4 0-31 16,0 5 4-16,3 12-48 16,-2 5-1-16,4 6-26 15,1 0-121-15</inkml:trace>
  <inkml:trace contextRef="#ctx0" brushRef="#br0" timeOffset="13504.688">11414 8065 289 0,'0'0'113'0,"0"0"-70"15,0 0-34-15,0 0 5 16,0 0 6-16,0 0 32 16,0 0-13-16,-17-29-30 15,17 29 25-15,0 0-29 16,0 0 34-16,0 0-21 15,0 0-15-15,6 0-2 16,16 0-1-16,12 6 0 0,9 1-10 16,10 0 10-16,16 0 0 15,21-3 10-15,17-3-10 16,18-1 0-16,10 2 6 16,0 1 10-16,-3 2-24 15,-1 2 17-15,-2 3-9 16,0-1 0-16,-1 1 4 15,-2 0-3-15,-4 4-1 16,-3 2 14-16,-7 3-12 16,-9 1-2-16,-12-3 0 15,-14-3-14-15,-11-5 32 16,-11-2-16-16,-7-4-2 16,-11-1 0-16,-9-2-7 15,-9 0 7-15,-6 0 0 0,-7 0 5 16,-5 0 15-16,-1 0 27 15,0-9-46-15,0-4 19 16,-3-6-32-16,-10-3 12 16,-2-2-47-16,-3 1 37 15,2 0-53-15,-3-1 20 16,0 0-48-16,0 3-43 16,-3 0 38-16,-2 7-20 15,-6 2 42-15</inkml:trace>
  <inkml:trace contextRef="#ctx0" brushRef="#br0" timeOffset="13885.783">13544 7974 198 0,'0'0'69'0,"0"0"83"16,0 0-57 0,-93-41-1-16,83 30-14 0,5 0-54 15,4 7 7-15,1 0 5 16,0 0-29-16,18 2 16 16,14-1-25-16,13 1 0 15,8 2-7-15,5 0 14 16,1 13-14-16,1 7 7 15,1 2-1-15,0 6-10 16,0 3 12-16,-2 0-1 16,-6 0 0-16,-3 1 9 15,-7-3-9-15,-7 0 0 16,-8 0 0-16,-8-2-12 16,-9-3 12-16,-8-2 0 15,-3 3 0-15,-1 0 0 0,-22 1 2 16,-8 3 3-16,-6 1 6 15,-12 0 3-15,-1-2-14 16,3-6 0-16,1-5 6 16,10-6-6-16,6-3 0 15,9-2-3-15,9-2 13 16,6-1-22-16,5 1 2 16,1-4-73-16,0 3 3 15,15-3-130-15,13 0-85 16</inkml:trace>
  <inkml:trace contextRef="#ctx0" brushRef="#br0" timeOffset="17162.203">7282 9570 216 0,'0'0'153'0,"0"0"-98"0,0 0-14 15,0 0-30-15,0 0 5 16,0 0-16-16,0 0 17 16,-7 8 23-16,7-8-31 15,0 0 2-15,0 0-11 16,0 0 10-16,1 0-14 15,20-5 4-15,19-15 0 16,20-7 26-16,20-5-14 16,16-4-10-16,11 1-2 15,13 1-8-15,1 5 8 16,5 3 0-16,-8 9 6 16,-4 5-17-16,-7 6 11 15,-9 4 0-15,-5 2 0 0,-6 0-9 16,-6 16 3-1,-8 5-8-15,-10 5 13 0,-14-1-18 16,-16-2 5-16,-13-3 10 16,-9-6 1-16,-6-4 6 15,-5-5-3-15,0-2 0 16,0-2 0-16,-9-1 72 16,-26 0-59-16,-9 0-12 15,-14 0-1-15,-10-4 7 16,1-5 1-16,-4 0-8 15,-2 1 0-15,-9 3-13 16,-9 4 13-16,-7 1 0 0,-4 0-5 16,-2 6 12-16,5 6-9 15,10 0 2-15,14-2 0 16,17 0 2-16,19-1-2 16,15-4 0-16,15-3-10 15,5 1 22-15,4 1-24 16,0 4 0-16,0 1 12 15,6 7-10-15,9-3 10 16,8 0 0-16,7-5 2 16,6-5-1-16,11-3 6 15,7 0-7-15,9-14 12 16,6-7-30-16,5-3 14 16,1-1-19-16,6 1 21 0,-1 3-35 15,11 2-7 1,3 7 35-16,12 4-52 0,14 7 28 15,9 1-132-15</inkml:trace>
  <inkml:trace contextRef="#ctx0" brushRef="#br0" timeOffset="19412.966">10831 9394 224 0,'0'0'197'0,"0"0"-170"15,0 0-27-15,0 0 7 16,0 0-2-16,0 0 2 0,0 0 33 16,-29-44 0-1,22 37-22-15,-1 0 17 0,-1 4-35 16,-1 0 10-16,-2 2 1 16,-3 1-11-16,-1 0 0 15,-4 1-10-15,-3 8 14 16,3 5-5-16,-2-2 1 15,1 0 0-15,4-3-4 16,4-1 4-16,4 1 0 16,3-1-10-16,1 0 5 15,2 4 3-15,3 0 2 16,0 5 0-16,0-1-6 16,0 3 6-16,0-2 0 15,0-3 0-15,0-1 3 0,0-6-3 16,0-3 0-16,0-1 0 15,0-2 10-15,0-1-7 16,0 0 3-16,0 0 44 16,-2 0-12-16,-3-8-36 15,1-6-2-15,-1-3 5 16,2 3-9-16,3-1 4 16,0 1 0-16,0 0-5 15,2 1 9-15,13 3-8 16,7-3-10-16,6 2 13 15,5-1-15-15,2 2 16 16,3 2 0-16,-2 2-2 16,-3 3 2-16,0 1 0 0,-5 2-2 15,-3 0 9 1,-7 2-19-16,-1 9 12 0,-8 0 0 16,-2 3-12-16,0-3 14 15,-2 1-3-15,-2-1 1 16,-1-3 0-16,0-2-2 15,-2-2 2-15,0-3 0 16,0 0-7-16,0 1 16 16,0-2-9-16,0 0 0 15,0 0 5-15,0 0 21 16,-2 0-26-16,-8-2 0 16,-6-5-6-16,-3-1 3 0,-1 0-3 15,-2 0-31-15,1 5-35 16,2 0 33-16,-2 3-82 15,2 0-103-15</inkml:trace>
  <inkml:trace contextRef="#ctx0" brushRef="#br0" timeOffset="20687.831">11822 9414 324 0,'0'0'104'16,"0"0"-73"-16,0 0-14 15,0 0-6-15,0 0 17 16,0 0 4-16,0-15-2 16,0 10-3-16,-3 1-17 15,-4-1 21-15,-6 0-31 16,-4-3 0-16,-7 0 0 15,-6 0 8-15,-4 1-8 16,-7-1 0-16,-7 0-8 16,-7 2 8-16,-7 1 0 0,-1-1 13 15,6 3-18 1,1 3 5-16,11 0 0 0,7 0 0 16,8 0 13-16,11 1-13 15,8 2 0-15,8-1 0 16,1 1-22-16,2-1 22 15,0 3-15-15,0 2 13 16,0-2-2-16,0 1 3 16,0-2 1-16,0 1 0 15,0-3 9-15,0 1-9 16,0 0 0-16,-1-2-8 16,1-1 21-16,0 0-7 0,0 0-6 15,0 0 0-15,0 0 1 16,0 0-1-16,0 0 0 15,0 0-12-15,3 0 15 16,15 0-3-16,7-4 0 16,10-4 10-16,8 2-17 15,8 2 9-15,5-3-2 16,2 2 0-16,-2 0-2 16,-4 3 0-16,-6 0 2 15,-4 2 0-15,-6 0-4 16,-5 2 4-16,-7 7-9 15,-5 2 5-15,-5 1-12 16,-4-3 16-16,-4-2 0 16,-1-2 0-16,-4-2-13 15,1-1 13-15,-2-2 0 0,0 1-4 16,0-1 13-16,0 0-1 16,0 0 24-16,-3 0-27 15,-15 0 16-15,-5-1-21 16,-5-6 0-16,-6 0 3 15,-6 0-2-15,-4 2-2 16,-7 2-4-16,-2 3 5 16,-3-2-3-16,-3 1 3 15,-3 0 0-15,-3 1-4 16,3-2 18-16,-1 1-19 16,1-2 5-16,2-1 0 15,-1 1-2-15,-2 0 2 0,-1 3 0 16,-1 0-3-16,3 0 6 15,6 0-3-15,12 0 0 16,10 0 0-16,16 1-5 16,9-1 5-16,7 0 0 15,2 0-8-15,0 0-6 16,0 2 0-16,0 1-11 16,0 5 5-16,0-2 14 15,5 4-29-15,1-4-5 16,-2 2 31-16,1-3-18 15,-1-1 15-15,3 2 1 16,1-4-44-16,1 3 10 16,4-5-83-16</inkml:trace>
  <inkml:trace contextRef="#ctx0" brushRef="#br0" timeOffset="21087.973">11008 9288 372 0,'0'0'20'16,"0"0"-15"-16,0 0-1 16,0 0-4-16,0 0-3 15,0 0 2-15,-103-7 2 16,70 16 7-16,-5 3-1 15,-1 0 0-15,0 0 21 16,3 1-24-16,3 1 0 16,6 0-4-16,7 4 0 0,9-3 0 15,6-6-131-15</inkml:trace>
  <inkml:trace contextRef="#ctx0" brushRef="#br0" timeOffset="21707.709">10741 10780 308 0,'0'0'90'15,"0"0"-69"-15,0 0-12 16,0 0 0-16,0 0 2 16,0 0 7-16,0 0-1 15,-12 25 45-15,31-16 0 16,13 1-23-16,7-2-18 16,9-4-7-16,13-4 32 15,9 0-34-15,4 0 7 16,8-9 19-16,2-4-36 15,-2-1 1-15,-2 0-3 16,-6-3-17-16,-9 0-21 16,-11-5-31-16,-11-4-103 15,-13-7-122-15</inkml:trace>
  <inkml:trace contextRef="#ctx0" brushRef="#br0" timeOffset="22364.694">12006 9925 596 0,'0'0'42'15,"0"0"-38"-15,0 0-4 16,0 0 0-16,0 0 7 15,0 0-1-15,112-40 20 16,-70 19-26-16,-5 1 14 16,-4-3-20-16,-6-1 6 15,-7-1 0-15,-7-4-3 0,-6-2 6 16,-7 1-11-16,0 2 8 16,-12 3 0-16,-9 3-14 15,-3 3 14-15,0 5 0 16,2 4-2-16,6 5 11 15,8 0-9-15,5 4 0 16,3 1 6-16,0 0-15 16,16 0 1-16,17 0 5 15,12 0-4-15,6 0 12 16,-1 0-7-16,-3 8 2 16,-7 5 0-16,-3 3 2 15,-10 4-2-15,-11 2-2 16,-11 5 1-16,-5 5 2 0,-15 3-4 15,-18 2 3 1,-7-1 0-16,3-7 39 0,5-5-34 16,14-7-1-16,7-8-1 15,9-4 3-15,2-3-12 16,2-2-50-16,21 0-29 16,10-9-28-16</inkml:trace>
  <inkml:trace contextRef="#ctx0" brushRef="#br0" timeOffset="23744.989">12830 9636 592 0,'0'0'10'0,"0"0"-3"16,0 0-7-16,54-87 0 16,-24 53 8-16,0-3-5 15,-3 2 19-15,-7-2-22 16,-6 1 0-16,-8 2 27 16,-3 0-25-16,-1 3-2 15,1 4 38-15,-3 10-38 0,0 8 16 16,0 9 3-1,0 0-11-15,-12 17-16 0,-9 17 5 16,-4 13 3-16,-1 5-12 16,2 5 16-16,2 2-5 15,0-1 1-15,4-2 0 16,1-3-1-16,8-5 1 16,5-4 0-16,4-7 1 15,0-7 14-15,7-5-20 16,13-8 5-16,1-8 0 15,6-6 20-15,2-3-20 16,4-6 0-16,0-13 0 16,-2-3 14-16,-4-4-11 15,-5-2-3-15,-8 1 0 0,-10 2-19 16,-4-1 15-16,-7 4-35 16,-17 2 32-16,-4 1-6 15,1 5 13-15,3 5 0 16,8 3 5-16,8 4-17 15,8-1 15-15,0 0-3 16,3-3 14-16,21-5-7 16,9-3-11-16,10 2 4 15,0-1 0-15,-1 2-8 16,-3 2 8-16,-14 1 0 16,-5 4-2-16,-13 1 6 15,-1 3-6-15,-6 0 2 16,0 0 0-16,0 0 25 15,0 0-22-15,-12 0-3 0,-3 7 10 16,-1 5-6-16,2 2-6 16,6 4 2-16,6 0-12 15,2 2 6-15,0-1 9 16,7-4-3-16,10-3 9 16,7-6-4-16,4-3 6 15,2-3-11-15,-2 0 4 16,-4-6 8-16,-6-10-12 15,-6-2-1-15,-8-4-1 16,-4 0-22-16,0-1 16 16,-13 2-38-16,-5 3 17 0,-4 2 16 15,2 5-8 1,5 5 21-16,2 3-1 0,3 3 2 16,5 0-2-16,2 0-2 15,1 0-10-15,2 7 0 16,0 2-2-16,8 1 15 15,11-3 2-15,2 0 7 16,8-2-9-16,1-5 5 16,1 0-5-16,0 0 9 15,-1 0 1-15,-3-9-7 16,-6 1 2-16,-5-4 11 16,-3 2-10-16,-4 1-6 15,-1-3 0-15,-1 2 2 0,-4 3-2 16,-1 0 0-1,-2 4 21-15,0 3-3 0,0 0-9 16,0 0-9-16,0 0 1 16,0 3-18-16,0 11 17 15,0 5 0-15,0 1-1 16,1-3 1-16,8-5-8 16,2-2 6-16,1-6 4 15,0-1-1-15,2-3-1 16,-2 0 5-16,2-3 9 15,-5-6-13-15,-2-8-1 16,-4 0 0-16,-3 1-4 16,0-2 0-16,0 0 2 15,-7 1-28-15,-3 3 10 0,-1 2 1 16,2 3 9-16,-1 5-3 16,2 1 11-16,2 3-15 15,2 0-26-15,1 0 18 16,3 0 23-16,0 0-39 15,0 0-11-15,0 0 22 16,0 0 29-16,0 0 1 16,0 0 0-16,0 0 1 15,0 3 20-15,6 1-21 16,0 0 0-16,1 1-1 16,-1-4-20-16,-2-1-167 15</inkml:trace>
  <inkml:trace contextRef="#ctx0" brushRef="#br0" timeOffset="24255.101">13507 9559 509 0,'0'0'61'0,"0"0"-41"16,0 0-8-16,0 0-12 16,0 0 13-16,0 0 1 15,0 0-9-15,76-56 0 16,-61 35-5-16,-4 0 6 15,-6-2-2-15,-2-1-4 16,-3-1-4-16,0 1 4 16,0 3 20-16,0 4-20 15,0 4 0-15,0 4 0 16,3 1 13-16,5 4-24 16,2 1 11-16,3 3 0 15,3 0-18-15,0 0 13 0,1 3 5 16,-3 11-5-1,-4 6 10-15,-4 3-15 0,-2 0 10 16,-4 3 0-16,0-2 36 16,0-2-32-16,0-3-3 15,2-4 23-15,4-3-20 16,6-4-4-16,3-4 0 16,10-4-23-16,7-4-11 15,-1-19-326-15</inkml:trace>
  <inkml:trace contextRef="#ctx0" brushRef="#br0" timeOffset="25207.286">14170 9411 570 0,'0'0'78'0,"0"0"-71"16,0 0 61-16,0 0-6 16,0 0-53-16,0 0 2 15,39-75-4-15,-15 46-7 16,4-2 0-16,-4 4 0 16,-5-2-4-16,-5 5 4 15,-8 2 0-15,0 5 6 16,-6 3-2-16,0 6-4 0,0 7 0 15,0 1 1-15,0 0-26 16,0 6 10-16,-12 14 15 16,-3 10-10-16,2 3 20 15,4 1-10-15,6-3 0 16,3-6-3-16,0-2-11 16,10-6 14-16,8-5 0 15,9-4-8-15,1-4 17 16,2-4-8-16,1 0-1 15,-5 0-28-15,-4-8 26 16,-9 3-22-16,-7 2 23 16,-4 2-7-16,-2 1 15 0,0 0-8 15,-12 0 1-15,-6 4 0 16,-4 10-10-16,1 5 10 16,9-2 0-16,6 0 11 15,6-3-11-15,0-2-2 16,1-4-1-16,14-1 3 15,3-7 6-15,5 0 0 16,-2 0 0-16,-2 0 0 16,0-10-6-16,-8-2-3 15,-4 1 2-15,-5-2-29 16,-2-2 23-16,0 3 6 16,-15-2-42-16,-11 1 28 15,-3 1-24-15,0 2 10 16,7 3 29-16,8 3 3 15,10 1 29-15,2 3-32 0,2 0 5 16,0 0-18-16,5 0 13 16,11 0 0-16,8 0 20 15,6 0-16-15,3 0 1 16,0-5-2-16,-2 1 3 16,-4 1-6-16,-6-2 0 15,-9 2 0-15,-4 0-4 16,-5 1 8-16,-3 2 20 15,0 0-21-15,0 0 9 16,0 0 26-16,0 0-30 0,0 0-1 16,0 0-14-1,0 0-1-15,0 0 8 0,0 5 0 16,0-2 0-16,2 2-13 16,9-3 13-16,2-2 0 15,1 0-1-15,5 0 16 16,-4 0-29-16,-5 0 14 15,-4 0-24-15,0 0 8 16,-6 1-29-16,2 16 10 16,-2 11 13-16,0 3-69 15,0 2-247-15</inkml:trace>
  <inkml:trace contextRef="#ctx0" brushRef="#br0" timeOffset="26106.272">16330 10423 519 0,'0'0'87'0,"0"0"-50"15,0 0-20-15,0 0 95 16,0 0-89-16,0 0 17 15,-6-6 11-15,6 6-49 16,0 0 7-16,0 0-9 16,0 0 0-16,0 2-14 15,18 11 21-15,12 7-7 16,12 2 4-16,9 4 9 16,9 0-11-16,3-3-2 15,1-4 0-15,5-2 0 16,1-10 0-16,-3-5 0 0,-4-2 3 15,-8 0 2-15,-12 0-5 16,-5-4 0-16,-10-1-1 16,-6-1-29-16,-6 2-1 15,-5-1-40-15,-5 3 2 16,-1-1-54-16,-5-3-112 16</inkml:trace>
  <inkml:trace contextRef="#ctx0" brushRef="#br0" timeOffset="28975.518">1662 11853 262 0,'0'0'95'0,"0"0"-65"15,0 0 5-15,0 0-33 16,0 0 28-16,0 0 16 16,0 0 23-16,0 0-25 15,-36-35-26-15,36 35 4 16,0 0 4-16,0 0-15 0,0 0-15 15,0 0 4-15,0 18-13 16,0 12 3-16,15 9 11 16,6 8-1-16,7 6 0 15,8 0 6-15,9 1 4 16,7-3-10-16,2-5 0 16,10-8 17-16,6-5-11 15,-3-8 2-15,5-4 5 16,-4-10-4-16,-4-7-6 15,-1-4-3-15,-8 0 0 16,-5-6 6-16,-6-7 1 16,-11 3-2-16,-15 0-1 15,-13 1 6-15,-5 2 0 16,-5-3-10-16,-20-4 1 16,-8 3 0-16,-6 1 2 0,3 4-3 15,2-2 0-15,4 2 0 16,11 3 0-16,8-4 0 15,5 3 2-15,3 1-22 16,3 3 20-16,0-3-23 16,0 3 15-16,20 0-51 15,8 0 59-15,6 0 0 16,5 0 13-16,3 12-24 16,-6 1 11-16,-5-1-6 15,-4 0-6-15,-13-1 23 16,-1-1-11-16,-7-1 0 15,-5 0 1-15,1 2 6 0,-2 1-7 16,0 5 0-16,0 2 10 16,0 5-8-16,6 5-4 15,13 6-19-15,12-3-128 16,13-6-73-16</inkml:trace>
  <inkml:trace contextRef="#ctx0" brushRef="#br0" timeOffset="30435.886">7522 12157 529 0,'0'0'86'0,"0"0"-84"15,0 0 6-15,0 0-16 16,0 0 15-16,0 0-7 16,45 13 20-16,4-10 14 15,10 1 5-15,5 1-37 16,7-3-2-16,5-2 35 16,8 0-31-16,2 0 23 15,-1-9-27-15,-9 1 0 16,-7-2 16-16,-12 1-16 0,-13 1 0 15,-11 2-3 1,-12 1 17-16,-9 2-15 0,-9 3 1 16,-3-4 0-16,0-1-3 15,-6-3 3-15,-13-5-45 16,-9-3 28-16,-2 1-40 16,-3-4 27-16,-5-1-46 15,1-1-31-15,3-4 38 16,2 5-122-16,4 3 172 15,4 4 19-15,2 5 41 16,7 4 80-16,0 2-65 16,6 0-6-16,3 1 46 15,4-1-69-15,2 0-2 0,0-1-3 16,0 2-22 0,16-1 13-16,22-3-13 0,19 1 0 15,16-1 41-15,-3 5-41 16,-3 0 0-16,-11 8-1 15,-13 13 6-15,-8 3-5 16,-10 6 0-16,-9 1 0 16,-6 1 9-16,-5 1-9 15,0 3 5-15,-3-2 26 16,-2-1-27-16,0-6 23 16,0-1-27-16,0-4 0 15,-7-6 16-15,-4 1-16 0,-4 0 0 16,-4-3 0-1,-2 5 0-15,0-1-2 0,-1 1-89 16,3-5-45-16,0-3-187 16</inkml:trace>
  <inkml:trace contextRef="#ctx0" brushRef="#br0" timeOffset="38720.971">12561 12942 370 0,'0'0'47'16,"0"0"-30"-16,0 0-11 15,0 0 54-15,0 0-18 16,0 0 5-16,0 0 7 0,0 0-47 16,-6-15 29-16,6 15-33 15,-2 0 2-15,2 0 35 16,0 0-35-16,0 0 4 15,0 0 5-15,0 0 9 16,0 0-23-16,0 0 0 16,10 0 0-16,21 0-8 15,18 1 8-15,14 8 0 16,10 2-1-16,7-1 11 16,8 0-11-16,8-3 1 15,4 1 0-15,4-2-9 16,-1 2 9-16,-2-3 0 0,-7 0 20 15,-3-3-10 1,-7 1-15-16,-4-3 5 0,1 0 0 16,-7 0 12-16,-1 0-12 15,-7 0 0-15,-6 0-8 16,-9 0 21-16,-4 0-13 16,-5 0 0-16,-10-3 2 15,-6 0-1-15,-6 1-1 16,-7 0 0-16,-1 0 4 15,-6-1 2-15,-3 1-6 16,-2 0 0-16,-1 1 0 16,0-1 0-16,0-4 0 15,0-5-39-15,-1-8-34 0,-19-10-201 16</inkml:trace>
  <inkml:trace contextRef="#ctx0" brushRef="#br0" timeOffset="39107.96">14051 12651 535 0,'0'0'0'16,"0"0"-24"-16,0 0 24 15,0 0 0-15,0 0 51 16,103 20 10-16,-58-12-43 15,4 3 4-15,3 1-18 0,-3 2 1 16,-1 3 8-16,-5 2-13 16,-5 1 0-16,-7 5 3 15,-4 3 3-15,-6 2-3 16,-5 1-3-16,-9 1 2 16,-5-2 5-16,-2 0-7 15,-6-1 0-15,-18 1 18 16,-12 0-9-16,-8-2 25 15,-7-2-15-15,-3-4-19 16,0-3 24-16,5 0-24 16,14-4 0-16,6-3 0 15,14 1 0-15,5-4-15 16,7 2-66-16,3 2-57 0,0-3-48 16</inkml:trace>
  <inkml:trace contextRef="#ctx0" brushRef="#br0" timeOffset="43637.909">15417 13399 212 0,'0'0'4'15,"0"0"8"-15,0 0-10 16,39 82-2-16,-35-62 1 16,2-1 4-16,-1-2-5 15,-2 0 11-15,0 0-3 16,-1-1 6-16,-2 2-13 16,1 1-2-16,-1-2-8 15,0-1-16-15,0-3-197 16</inkml:trace>
  <inkml:trace contextRef="#ctx0" brushRef="#br0" timeOffset="44304.875">15138 13311 413 0,'0'0'61'0,"0"0"-43"16,0 0-17-16,0 0 25 16,0 0 6-16,0 0 24 15,0 1-12-15,0-1-29 16,0 0 21-16,1 0-29 15,4 0-4-15,9 2 12 16,8-2-13-16,15 5 9 16,10 2-11-16,5 1 12 15,3 5-17-15,3 3 7 0,2 1-2 16,-1 2 0-16,-2 3 3 16,-6 2-3-16,-3 1 0 15,-8 5 8-15,-7 1-20 16,-5-1 12-16,-6 1 0 15,-3 0-6-15,-3-1 14 16,-3-3-5-16,-1-1-3 16,-3-3 1-16,-3-6-3 15,-3-6 8-15,1-3-2 16,-4-5-4-16,2-2 0 16,-2 1 5-16,1-2-5 15,-1 0 0-15,1 0-7 16,-1 0-1-16,2 0-19 15,3 0-5-15,1-2-45 0,2-15 14 16,-5-14-102-16</inkml:trace>
  <inkml:trace contextRef="#ctx0" brushRef="#br0" timeOffset="44727.327">15736 13372 534 0,'0'0'63'0,"0"0"-36"16,0 0 11-16,0 0-36 0,0 0 14 15,0 0-3-15,23-20-7 16,6 20-12-16,9 6 1 16,2 11 5-16,3 4-2 15,-2 4 2-15,-2 1 0 16,-2 3 2-16,0 0 2 15,-3-2 3-15,-2 0-7 16,-3-1 0-16,-3 1 9 16,-8-4-9-16,-3 0 0 15,-9-2 1-15,-2 4 2 16,-4-3 4-16,0 2-3 16,-1 0 7-16,-17-2 55 0,-6-3-55 15,-6-2 7-15,-3 1 30 16,-5-5-43-16,0-1 14 15,2-2-19-15,3 0 8 16,8 0-9-16,6-1 1 16,5 2-26-16,4 2-13 15,1 2-51-15,5 2-28 16,4-5-101-16</inkml:trace>
  <inkml:trace contextRef="#ctx0" brushRef="#br0" timeOffset="48059.626">19849 14517 136 0,'0'0'86'0,"0"0"61"15,0 0-133-15,0 0 20 16,0 0 11-16,0 0-42 15,0 0 32-15,0-17-3 16,0 17-15-16,0-5 9 16,0 5-22-16,0 0 4 15,0 0-8-15,0 0-1 16,0 0-9-16,0 0 10 16,0 0 0-16,0 0-18 15,0 0 6-15,0 0-14 0,0 0 8 16,0 0 18-16,0 0-1 15,0 0 1-15,0 2 0 16,-2 3-2-16,2-2 2 16,-1 1 0-16,-1-1-11 15,1-1 22-15,1 0-11 16,0-2 0-16,-2 0 0 16,2 1-1-16,0-1 2 15,0 0-1-15,0 0 35 16,0 0-35-16,0 0 34 15,0 0-34-15,0 0 0 16,0 0 5-16,0 2-5 16,0-2 2-16,0 1-1 0,0 4 10 15,8-4 2 1,5 5 8-16,2-1-7 0,4-1 14 16,2 1-28-16,0 2 0 15,5 1 7-15,-1-1-4 16,5 1 2-16,0 0 5 15,5 0-2-15,0-1 11 16,5 1-3-16,2-3-16 16,0 1 25-16,4-4-19 15,0 1-3-15,-1-1-3 16,1 1 4-16,0-2 11 16,1 0-15-16,2 1 0 0,1-1 1 15,3 2 6 1,2 1-1-16,3 1-6 15,5 0 0-15,5 2 12 0,5 0-8 16,1 3 1-16,6 0 5 16,-1-1-9-16,0 2 0 15,-2-2-1-15,-2 0 0 16,-7 1 11-16,-6-5-11 16,-7 1 0-16,-4-3 13 15,-1 0-5-15,1-2 22 16,3 0-30-16,-1 2 6 15,0-3 15-15,-4 0-17 16,-3 3-4-16,-5-2 2 16,-7 4 4-16,-9-2-6 15,-4-1 0-15,-7 1 3 0,-7-1 9 16,2-1-12-16,-3-1 0 16,0 2 6-16,6 0 3 15,1 0 0-15,1 1-9 16,-1-3 0-16,-2 4 11 15,-4-3-11-15,0-1 0 16,-3 2-2-16,0-1 2 16,-3-1 0-16,-1 2-2 15,0-1 8-15,2-1-16 16,-2 0 10-16,0 0 0 0,0 0 0 16,0 0 9-1,0 0-18-15,0 0 9 16,0 0-47-16,0 1 12 15,0 6-76-15,0 6 30 0,0 1 25 16,0-2-46-16,-19-10-61 16</inkml:trace>
  <inkml:trace contextRef="#ctx0" brushRef="#br0" timeOffset="51498.471">4441 15383 254 0,'0'0'72'0,"0"0"-30"15,0 0-20-15,0 0 2 16,0 0-6-16,0 0 19 15,-15 0-14-15,13 0 5 16,2-3 22-16,0 2-47 16,0 1 20-16,0 0-1 15,0-1-13-15,0 1-7 16,0 0 8-16,0-1-10 16,0 1 4-16,0 0 4 0,0 0-16 15,0 0 0-15,0 0 8 16,0 0 0-16,5 0 0 15,13 6-11-15,3 6 11 16,4 0 7-16,5 0 1 16,2 1-8-16,0-1 3 15,-1-2-13-15,6-1 26 16,-1-2-14-16,3 0-2 16,4-1 15-16,1-2-2 15,6 0-13-15,5 0 2 16,5-2-8-16,1 1 9 15,-1-1-3-15,-6 0 11 16,-4 3-11-16,-1-2 0 0,-2-2-2 16,1-1 9-1,1 0-7-15,3 0 4 0,-3 0 6 16,-8 0-10-16,-4 0 0 16,-4 0 2-16,-3 0-2 15,-1 0 6-15,2 0 3 16,7 0-6-16,4 0-3 15,3 0 15-15,4 0-12 16,-1-4 15-16,-2-1-18 16,-7 2 0-16,-4 0 12 15,-8 0-12-15,-4 2 0 16,-6-2-7-16,-4 2 16 16,-2-2-9-16,-2 0 0 15,1 3 0-15,1-1 0 0,1-1 0 16,0 1 0-1,6-1-4-15,2 1 4 0,6-1 0 16,8-3-2-16,-1 2 7 16,2 0-14-16,-1 0 9 15,-6 0 0-15,0 3 1 16,-8 0 10-16,-2 0-12 16,-6 0 1-16,1 0-3 15,-1 0 3-15,3 0 0 16,0 0-8-16,6 0 8 15,2-3 0-15,6-2-2 16,5-1 1-16,2-1 1 16,4 0 1-16,3 2-1 0,-2 0 0 15,6 0-2-15,-4 1 7 16,-3 1-5-16,-2 0 0 16,-7 3 0-16,-2-1-3 15,-5-1 3-15,1 0 0 16,-4-1 2-16,-4-2 7 15,-3 2-12-15,-8 3 3 16,-1 0 0-16,-5 0-2 16,0 0 7-16,0 0-5 15,0 0 3-15,0 0 3 16,0 0-12-16,5 0 3 16,2 0 3-16,6 0 4 15,3-1-4-15,3-1 0 16,1-1-2-16,1 3 8 0,-4 0-12 15,-3-3 0-15,-1 3 6 16,-6 0-4-16,-1 0 11 16,0 0-7-16,-3 0 0 15,-2 0-11-15,1 0-19 16,-1 0-34-16,2 0-3 16,0 0-25-16,-1 0-34 15</inkml:trace>
  <inkml:trace contextRef="#ctx0" brushRef="#br0">9463 14565 249 0,'0'0'0'0,"0"0"-1"15,0 0-11-15,0 0 13 16,0 0-1-16,0 0 4 16,0 0 19-16,0 0 56 15,8 27-16-15,-8-26-35 16,0 2-14-16,0 5-6 15,0 1 16-15,0 10-15 16,0 4 8-16,0 7 21 16,0 5-17-16,-5 5 1 15,3 7-2-15</inkml:trace>
  <inkml:trace contextRef="#ctx0" brushRef="#br0" timeOffset="57749.155">20290 14825 381 0,'0'0'43'16,"0"0"-30"-16,0 0 17 16,0 0 9-16,0 0 28 15,0 0 16-15,0 0-47 16,-19-25-2-16,19 25 11 15,0 0-37-15,0 0 1 16,0 0 3-16,0 0-7 16,0 0 4-16,0 0-9 0,0 0-3 15,9 4-2 1,6 11 2-16,9 7 3 0,1 3 0 16,-1 0 2-16,1 2-5 15,-2 0 3-15,-4 4 0 16,-4-4-7-16,-2 2 7 15,-7 1 0-15,-1 1 0 16,-5 5 1-16,0-2-1 16,-2 2 0-16,-11-2 0 15,-4 1 8-15,-3-3-2 16,-3 0 0-16,-2-3-6 16,-4-1 11-16,-4-1-7 15,-3-2 1-15,-3-1-3 16,-2-2 15-16,0-5-3 15,2 2 8-15,1-5-22 0,3 1 0 16,-1-5 15-16,-1-1-15 16,1-1 0-16,0-1 4 15,2-2-2-15,1 0-2 16,-2 2-16-16,4-1-75 16,0-2 5-16,1-4-145 15</inkml:trace>
  <inkml:trace contextRef="#ctx0" brushRef="#br0" timeOffset="60471.698">9721 14713 404 0,'0'0'29'0,"0"0"8"15,0 0 11-15,0 0-21 16,0 0 3-16,0 0 5 16,0 0-8-16,-40-42 9 15,40 42-27-15,-3 0 3 0,3 0-18 16,0 0 6-1,-2 0-1-15,-1 0-6 0,-2 0 7 16,-3 8 0-16,-4 4 0 16,1 2 5-16,-5 3-6 15,1 2 2-15,-4 4 3 16,0 6-1-16,2 2-2 16,0 6 8-16,3 4-8 15,1 4 6-15,5 3 4 16,3-1-5-16,5-3-2 15,0-1 4-15,3 1-8 16,12-1 0-16,7 0-1 16,1-2 4-16,2 0 21 15,1 1-14-15,0-5-7 16,1 1 6-16,-2-2 1 0,0-4-9 16,-2-4-1-1,0-5-2-15,-5-6 2 0,1-7 2 16,-4-6 2-16,3-3 11 15,4-1-15-15,0 0 5 16,5-2-5-16,0-7-5 16,3 2-9-16,2 2-28 15,3 2-42-15,3 3-14 16,0 0-96-16</inkml:trace>
  <inkml:trace contextRef="#ctx0" brushRef="#br0" timeOffset="62834.159">6108 17570 559 0,'0'0'69'0,"0"0"-33"16,0 0-21-16,0 0 8 15,0 0-17-15,0 0 10 16,-16 0 1-16,16 0-16 16,0 0-2-16,21 0 0 15,7 0 1-15,9 0 27 16,12 3-22-16,11 2-2 0,10-2 7 16,7 0-1-16,5-2-8 15,7 1-1-15,7-2 0 16,8 0 7-16,5 0 0 15,5 0-7-15,1 0 10 16,-7 0-9-16,-2 0 5 16,-12 0-6-16,-9 0 3 15,-11 0 4-15,-9 0 1 16,-12 0 10-16,-8 0-15 16,-18 0 5-16,-8 0-13 15,-8 0 8-15,-4 3-3 16,-4-3 11-16,0 0-7 15,-3 0-2-15,4 0-2 0,0 2 1 16,9 2-4-16,2 2-5 16,4 3-57-16,2-3-27 15,-2-4-208-15</inkml:trace>
  <inkml:trace contextRef="#ctx0" brushRef="#br0" timeOffset="85005.491">10608 10651 343 0,'0'0'61'16,"0"0"-56"-16,0 0-5 15,0 0 6-15,0 0 16 0,0 0 34 16,0 0-9-16,0 0-6 16,0 0-30-16,0 0-2 15,0 0 5-15,0 0-4 16,2 0-3-16,-2 0 14 15,0 0-21-15,0 0 19 16,0 0-6-16,0 0-11 16,0 0 20-16,0 0-13 15,0 0 0-15,0 0 22 16,0 0-31-16,0 0 4 16,0 0 3-16,0 0 8 15,0 0-14-15,0 1-1 16,2 4-4-16,7 3 1 0,8 9-14 15,7 5 17-15,9 4 17 16,4 2-12-16,5-1 6 16,4-2-11-16,1-6 1 15,6-2 9-15,4-7-6 16,2-2-4-16,1-5 20 16,-3-3-13-16,-4 0-3 15,-5-3-4-15,-3-8 0 16,-3 2 0-16,-6 1 0 15,-5-2 0-15,-4 0-1 16,-7 1 12-16,-3 1-13 16,-4 2 2-16,-5 1 0 15,-4 2 8-15,-4 0-8 16,0 1 6-16,0 2 1 0,0 0-4 16,0 0 9-16,0 0-12 15,0 0 8-15,0 0-8 16,-6 0 0-16,-13 5 0 15,-7 4-1-15,-12 4 9 16,-5 2-5-16,0-3-3 16,-2 1 0-16,-3 0 1 15,-3-4-1-15,-3 2-6 16,-2-2-1-16,-4-1 14 16,2-4-6-16,0-2 0 15,5-2 7-15,1 0-9 16,2 0 1-16,3-6 0 15,1-11-1-15,4-7 2 0,1 1-6 16,8 0 0-16,10 2 5 16,6 7 1-16,9 6-1 15,6 5-4-15,2 0-7 16,0 3 15-16,0 0-12 16,0-1 5-16,0-2-4 15,0 2-4-15,5-3 11 16,9 3-11-16,8 1 5 15,8 0-16-15,10 6 21 16,11 12-6-16,1 1 7 16,-2 3 0-16,0-2 4 15,1-3-4-15,1-2 3 0,0-3-3 16,3-4 0-16,2-4 0 16,1-4 1-16,-1 0-8 15,0-1 7-15,1-12-24 16,-3-2 12-16,1-1 2 15,-8-1 10-15,-6 3-1 16,-5-2-1-16,-5 4 2 16,-7 2 0-16,-6 3 1 15,-7 0-2-15,-3 4 0 16,-2 0-5-16,-2 1 6 16,-5 0 0-16,3 0 21 15,-1 2-11-15,-2 0-10 16,0 0 14-16,0 0-8 0,0 0 15 15,0 0-11 1,0 0-8-16,0 0 22 0,-5 0-24 16,-6 0-12-16,0 0 11 15,-4 0 2-15,-3 0-8 16,-6 0 7-16,-3 0-24 16,-4 0 23-16,-3 0 1 15,-4 5-22-15,-1 2 22 16,-2 3 0-16,-3 1-1 15,-2-2 1-15,0 4 0 16,-1-3-4-16,6 0 4 16,0-3 0-16,2-2 0 0,3-1 0 15,1-3 0-15,1-1-5 16,3 0 5 0,1 0 11-16,1-2-7 0,4-10-4 15,3-4 0-15,2-1 6 16,6 0-16-16,0 1 10 15,9 8 0-15,3-1-13 16,2 9 13-16,0-1 0 16,0 1-4-16,0 0 3 15,0 0-17-15,7 0 0 16,11 6 13-16,3 10-15 16,4 2 20-16,0 1 0 15,4 0-1-15,-4 0 6 16,4-6-6-16,2 0 4 0,-4-2-3 15,6-3 2-15,0-3-2 16,2-1 0-16,-1-4 13 16,2 0-12-16,-1 0 6 15,-3 0-7-15,0 0-18 16,-4 0 17-16,2-5-56 16,-3-2-8-16,0-1-40 15,-4-1-127-15</inkml:trace>
  <inkml:trace contextRef="#ctx0" brushRef="#br0" timeOffset="108086.971">19486 4967 555 0,'0'0'63'0,"0"0"-49"15,0 0 25-15,0 0 37 0,0 0-7 16,0 0-20-16,0 0-28 15,0 0 19-15,2-20-2 16,1 15-6-16,-3-5-22 16,0-2 4-16,0-2 26 15,1-3-18-15,4-2-14 16,2-3 0-16,2-5-6 16,7-3-2-16,1-4 2 15,4 1-1-15,3 5-1 16,-2 3-1-16,1 9 1 15,-2 3 0-15,2 3 0 16,-6 3-6-16,5 5-3 0,-3 2 7 16,-1 0-1-1,2 1-5-15,-1 13 2 0,-4 7 3 16,1 2-1-16,-2 5-2 16,-4 1 2-16,1 4 8 15,-7-1-2-15,-1-2-2 16,-3 3 0-16,0-1 4 15,0-1-1-15,-7-2 2 16,-5-4 5-16,3-4-2 16,1-6-8-16,2-6 0 15,2-4 0-15,3-5 7 16,1 0-5-16,0 0 3 16,0 0 15-16,0-5 13 0,0-12 19 15,0-7-52 1,4-5 1-16,8-5 1 0,4 5-2 15,4 0-16-15,-1 10 0 16,-5 7 1-16,-3 4 14 16,-5 8-8-16,-1 0 1 15,2 0 4-15,2 0-16 16,5 15 11-16,-1 2 9 16,2 3-5-16,-3-1 5 15,1 1 0-15,-4-2 3 16,2-1 0-16,-1-2-3 15,1-3 0-15,1-2 0 16,2-5 0-16,7-1 6 16,6-4-6-16,7 0-36 0,5-4-79 15,-1-13-186-15</inkml:trace>
  <inkml:trace contextRef="#ctx0" brushRef="#br0" timeOffset="109180.935">20593 4848 406 0,'0'0'173'16,"0"0"-123"-16,0 0-42 15,0 0 10-15,0 0 45 16,0 0 23-16,-2 0-42 15,2 0-10-15,10 0 10 0,15 0 20 16,10 0 17-16,15 0-49 16,5 0-7-16,3 0-19 15,2 0 13-15,-2 2-6 16,-3-2-12-16,-7 0 6 16,-6 0-7-16,-9 0 0 15,-10 0 2-15,-5 0-1 16,-10 0 6-16,-7-3-6 15,-1-3 2-15,0-4 7 16,-7-2-10-16,-11-3-24 16,-9-4-11-16,-4 0-5 15,-2-4 12-15,1 4 9 16,7 0 7-16,3 5 5 16,7 3 6-16,3 2 1 15,3 6-8-15,5-2 10 0,1 4-2 16,3 1 0-16,0 0 0 15,0 0-4-15,0 0 2 16,0 0-11-16,0 0 10 16,0 0-14-16,6 0 11 15,7 6 5-15,-2 2 1 16,2 1 0-16,-1-3 0 16,-5 2 6-16,-1 0-13 15,-4 0 7-15,-2-1-7 16,0 3-4-16,0 1-3 15,-2 1-16-15,-7-1-78 16,0-3-62-16,2-7-55 0</inkml:trace>
  <inkml:trace contextRef="#ctx0" brushRef="#br0" timeOffset="109692.061">20614 4795 375 0,'0'0'140'0,"0"0"-124"16,0 0 5-16,0 0 3 15,0 0 28-15,0 0-24 16,-4 0-21-16,4 0 24 16,0 0-28-16,0 0 31 15,5 0 30-15,13 2-21 16,10 3 11-16,12-1-1 15,9 0-11-15,6 0 3 0,2 3-31 16,5-3-6 0,-1 2 20-16,-1 1-25 0,-5-1 0 15,-5 0-3-15,-8-1 1 16,-7-3 4-16,-10-2-5 16,-8 0 0-16,-8 0 2 15,-5 0 4-15,-4 0-5 16,0 0 3-16,0 0 8 15,0 0-14-15,0-2 2 16,0-9-71-16,0-2-122 16,0-1-64-16</inkml:trace>
  <inkml:trace contextRef="#ctx0" brushRef="#br0" timeOffset="110958.392">20273 4271 719 0,'0'0'35'15,"0"0"-28"-15,4-91-1 16,14 52 5-16,6-2 5 15,-1 0-1-15,2 5 29 16,3 4-6-16,5 3-20 0,5 6-11 16,3 7 5-16,-1 6-10 15,1 10-2-15,-2 0-10 16,-5 12 9-16,-2 16-11 16,-7 7 10-16,-12 2 2 15,-8 2 0-15,-5-5 5 16,-9-5-3-16,-7-7 1 15,-2-11 1-15,9-4-2 16,4-7 10-16,5 0 14 16,0-10-13-16,0-18 0 15,16-14-13-15,10-3-4 16,6 3 4-16,1 14 0 16,-7 12 2-16,-6 16-1 0,-2 0-1 15,1 14-10 1,0 9 9-16,-1 7 1 0,0 1 2 15,-6 0 5-15,4-3-6 16,1-4-1-16,4-10-15 16,9-11-25-16,5-3-130 15,1-24-196-15</inkml:trace>
  <inkml:trace contextRef="#ctx0" brushRef="#br0" timeOffset="111161.065">21430 3886 753 0,'0'0'57'0,"0"0"-57"0,0 0-34 15,0 0 31-15,-6 90 3 16,-5-46 49-16,-2-2-42 16,0-2-6-16,-5-5 14 15,1-5-15-15,1-9-29 16,-1-9-62-16,3-10-51 15,2-2-218-15</inkml:trace>
  <inkml:trace contextRef="#ctx0" brushRef="#br0" timeOffset="111310.345">21314 4054 208 0,'0'0'472'16,"0"0"-347"-16,0 0-36 0,82-45-26 16,-57 42 17-1,3 3-45-15,2 0-24 0,7 0 0 16,5 0-9-16,0 3-4 15,0 0 2-15,-2-3-76 16,-1 0-96-16,-6-12-125 16</inkml:trace>
  <inkml:trace contextRef="#ctx0" brushRef="#br0" timeOffset="111551.069">22107 3727 660 0,'0'0'121'0,"0"0"-68"0,0 0-27 16,0 0-26-16,0 0-6 15,0 0 6-15,0 86 29 16,0-39-16-16,0 6 27 16,0-3-29-16,-11-1 8 15,-2-6-14-15,-4-10-5 16,1-4-1-16,2-12-60 15,0-11-59-15,2-6-5 16,-2 0-76-16</inkml:trace>
  <inkml:trace contextRef="#ctx0" brushRef="#br0" timeOffset="111692.132">21950 4045 381 0,'0'0'292'16,"0"0"-207"-16,0 0 0 0,0 0-11 15,0 0-20-15,0 0-7 16,91-14-20-16,-49 14-20 15,1 0-1-15,2 0-6 16,-1 7-12-16,-9-3-118 16,-5-1-148-16</inkml:trace>
  <inkml:trace contextRef="#ctx0" brushRef="#br0" timeOffset="113005.48">20004 4590 580 0,'0'0'34'0,"0"0"-2"16,0 0-32-16,0 0-59 15,0 0 13-15,0 0 31 16,-34-1 15-16,45 19 35 15,6 2-27-15,13-4-5 16,21-8 28-16,32-8 37 16,31-20 10-16,26-18-6 0,15-5-54 15,1-3 16-15,-5 0-16 16,-17 0-18-16,-31-2-2 16,-27 3 2-16,-34 0 16 15,-21 1-16-15,-17 3-5 16,-4 9 1-16,-18 12-15 15,-22 17-20-15,-27 3 15 16,-21 29-13-16,-30 23 24 16,-13 15 4-16,-2 11 9 15,19 1-6-15,30-11 12 16,39-10-12-16,42-12-3 16,26-9 9-16,61-10 9 15,40-14 23-15,39-13-7 0,25-10 0 16,10-20-20-16,-5-5 1 15,-22-5 0-15,-29 1-6 16,-36-7-1-16,-39-3-15 16,-34-2 16-16,-33-7-6 15,-33-2-3-15,-37 2-19 16,-35 6 7-16,-26 16 12 16,-20 14 9-16,-14 15-11 15,-7 7 3-15,11 1 6 16,10 20 4-16,28 5 26 15,29 5-11-15,28 4-12 16,29 5-3-16,25 7-2 16,12 7-13-16,22 1 7 0,41 1 6 15,34-8 4-15,34-7-4 16,30-7 7-16,19-17-12 16,10-9 5-16,-12-8-74 15,-26-8-112-15</inkml:trace>
  <inkml:trace contextRef="#ctx0" brushRef="#br0" timeOffset="113628.345">21088 5981 666 0,'0'0'52'0,"0"0"15"16,0 0 13-16,-79-78-9 15,67 42-22-15,3-6-1 0,6-1 0 16,3-3-18 0,0 2-26-16,0 3-1 0,14 0-2 15,5 5 2-15,5 4 1 16,7 4-3-16,7 8 7 16,1 4-14-16,2 8 8 15,-4 8-2-15,-5 0 0 16,-6 14-14-16,-6 16 13 15,-7 10-8-15,-10 6 9 16,-3 5 0-16,-3 2 0 16,-19-2 0-16,0-1 7 15,-1-8-5-15,4-12 0 16,7-12-2-16,4-10 1 16,7-8-1-16,1-3 7 15,0-19-8-15,10-11 1 0,13-6-26 16,8 4 24-16,6 10 1 15,-2 9 1-15,-6 10 0 16,-2 6 0-16,-4 0 0 16,2 3 6-16,2 11-5 15,0 0-1-15,-2 3 1 16,-4-1-1-16,0 2 0 16,-3 1-18-16,-2-2-128 15,-1-7-120-15</inkml:trace>
  <inkml:trace contextRef="#ctx0" brushRef="#br0" timeOffset="113913.859">22171 5439 825 0,'0'0'5'15,"0"0"-4"-15,14 92-1 16,-7-52 31-16,-4 2 0 16,-3 1 0-16,0-3-15 0,0-1-10 15,-13-3-6 1,-7-6-50-16,-7-9-90 0,-3-13-19 15,1-8-251-15</inkml:trace>
  <inkml:trace contextRef="#ctx0" brushRef="#br0" timeOffset="114065.245">22085 5679 396 0,'0'0'376'0,"0"0"-292"16,0 0-24-16,101-25-14 15,-70 24 31-15,-1 1-47 16,-1 0-16-16,1 0-3 15,5 4-7-15,2 2-8 0,2-6-66 16,-1 0-175 0,-5 0-220-16</inkml:trace>
  <inkml:trace contextRef="#ctx0" brushRef="#br0" timeOffset="114272.916">22870 5421 820 0,'0'0'78'16,"0"0"-69"-16,0 0-9 16,0 0-8-16,0 0 8 15,0 0 2-15,0 100 29 16,0-53-26-16,-4 0 8 16,-6-6-11-16,-4-2-4 15,-2-5-11-15,1-5-91 0,-3-8-37 16,4-9-90-16</inkml:trace>
  <inkml:trace contextRef="#ctx0" brushRef="#br0" timeOffset="114432.343">22729 5729 745 0,'0'0'146'0,"0"0"-104"16,0 0 5-16,0 0 17 15,0 0-18-15,106-55-13 16,-69 47-33-16,1 5 0 15,-6 3-2-15,-4 0-64 16,-8 0-100-16,-8 0-138 0</inkml:trace>
  <inkml:trace contextRef="#ctx0" brushRef="#br0" timeOffset="115549.362">15058 4487 641 0,'0'0'90'16,"0"0"-44"-16,0 0 23 15,0 0 6-15,0 0-29 16,0 0-10-16,-17-96-11 16,17 62 5-16,5-2 3 15,10-3-10-15,3 0-17 16,6 3-3-16,1 3 1 15,0 5-8-15,2 11 1 16,-7 5 3-16,2 12-9 16,0 0 2-16,1 10-6 15,4 17 9-15,-5 10 2 16,-3 2 2-16,-7 3 0 16,-9-3 2-16,-3-4 0 0,0-6 2 15,-1-7-3 1,-4-10-1-16,1-7 0 0,4-5 3 15,0 0-3-15,0-3 2 16,9-20-7-16,8-8-10 16,3-1 7-16,1 6 7 15,-5 9 1-15,-5 9-2 16,-2 8 0-16,2 0-8 16,6 0 5-16,7 10 4 15,2 2-5-15,4 3 3 16,3-5 3-16,3-1 3 15,5-7-3-15,10-2-75 16,2-16-195-16</inkml:trace>
  <inkml:trace contextRef="#ctx0" brushRef="#br0" timeOffset="115743.037">16005 4057 789 0,'0'0'44'16,"0"0"-44"-16,0 0-49 15,0 0 48-15,107 0-5 16,-72 0-39-16,-7 7-18 16,-10 8-80-16,-12 6-159 15</inkml:trace>
  <inkml:trace contextRef="#ctx0" brushRef="#br0" timeOffset="115857.626">16094 4397 407 0,'0'0'71'16,"0"0"4"-16,0 0-10 15,120 34-24-15,-52-37-38 16,12-20-3-16,2-8-143 16</inkml:trace>
  <inkml:trace contextRef="#ctx0" brushRef="#br0" timeOffset="116381.515">16976 4167 614 0,'0'0'234'15,"0"0"-234"-15,0 0-6 16,0 0 6-16,0 0 90 15,0 0 45-15,-12 0-27 16,11 0-8-16,-2-17-37 16,1-9-57-16,2-5-6 15,0-7-3-15,8-3-3 16,11-2 3-16,5-2-15 16,-1 8-22-16,0 7 33 0,-4 12-21 15,-6 9 22-15,-3 9-34 16,2 0 33-16,4 11-12 15,4 16 4-15,2 9 13 16,-3 4 2-16,-5 1 0 16,-7-3-2-16,-4-4 2 15,-3-6 0-15,0-6 4 16,-4-7-2-16,-4-5 6 16,5-7-8-16,3-3-4 15,0 0-1-15,5-20-20 16,13-5-31-16,8-2 21 15,0 4 31-15,-1 6 4 16,-2 9 4-16,-4 8 2 16,-1 0 13-16,1 0-2 0,-1 15-13 15,3 7-4-15,-2 0 1 16,1 0 5-16,1-3-6 16,-1-6-35-16,4-9-149 15,2-4-119-15</inkml:trace>
  <inkml:trace contextRef="#ctx0" brushRef="#br0" timeOffset="116577.067">17876 3841 643 0,'0'0'218'16,"0"0"-198"-16,0 0-20 15,0 0-3-15,0 0 3 0,-8 92 30 16,8-49-19-16,0-2 23 15,-3-3-33-15,-6-5 3 16,-4-4-4-16,-7-9-79 16,-4-4-78-16,-3-11-168 15</inkml:trace>
  <inkml:trace contextRef="#ctx0" brushRef="#br0" timeOffset="116726.945">17732 4068 465 0,'0'0'210'0,"0"0"-68"16,0 0-43-16,0 0 2 15,98-81-48-15,-62 75-4 16,2 3-17-16,5 3-31 0,3 0 10 16,2 0-11-16,-2 0-9 15,-4 0-41-15,-9 0-144 16,-8-5-96-16</inkml:trace>
  <inkml:trace contextRef="#ctx0" brushRef="#br0" timeOffset="116958.152">18365 3701 714 0,'0'0'168'15,"0"0"-77"-15,0 0-37 16,0 0-5-16,0 0 11 16,0 0-60-16,19 12 0 0,0 22 2 15,0 16 16-15,1 8 38 16,-6 4-56-16,-7 2 21 15,-4-3-11-15,-3-3-5 16,0-5 2-16,0-7-7 16,-3-7-69-16,-10-11-136 15,-7-12-284-15</inkml:trace>
  <inkml:trace contextRef="#ctx0" brushRef="#br0" timeOffset="119989.411">20705 5771 531 0,'0'0'50'0,"0"0"-39"16,0 0 14 0,0 0 37-16,0 0 12 0,0 0-7 15,0 0-33-15,42 6 24 16,-42-4-51-16,0-2 2 16,0 0 1-16,0 0-8 15,0 3 0-15,-9 3 5 16,-15 5-6-16,-14 1 33 15,-11-1-32-15,-6-5 14 16,-1-6-12-16,-2 0-1 16,-5-3 3-16,-3-11 4 15,-7-6-8-15,-6-6-2 16,-4-7 2-16,-3-6-2 16,-3-1 0-16,-5-3 8 15,-4 1-2-15,2-1-6 0,-1 0 3 16,1-3 8-16,2-1-9 15,5 0 11-15,6 1 1 16,9-1-13-16,8 2 13 16,8 1-3-16,8-1-8 15,0-9 10-15,7 1-11 16,6 1-2-16,3 9 0 16,13 19 1-16,5 10 8 15,10 9-9-15,1 2 0 16,5 3 7-16,0 0-7 15,0 0-12-15,0 0 11 16,0 0-26-16,0 14 3 0,0 4-25 16,0 6 9-16,0 2-11 15,0 0-29-15,0-1-22 16,11-3-10-16,5-4-19 16,2-9-27-16</inkml:trace>
  <inkml:trace contextRef="#ctx0" brushRef="#br0" timeOffset="120492.245">19388 5054 285 0,'0'0'66'0,"0"0"-34"15,0 0 34-15,0 0 43 16,0 0-10-16,0 0 2 15,1-9-58-15,-20-4-27 16,-11 1 24-16,-5-3-28 16,-6-2 30-16,-4-1-23 15,-4-2 1-15,-8 0-8 16,-5-2-2-16,-5 1 11 16,-5 4 4-16,4 2-21 15,7 7 15-15,8 2-16 16,8 3 1-16,9 3 9 15,8 0-10-15,10 0-3 16,11 0 0-16,4 0 2 16,3 3-14-16,0-1 11 0,0 3-14 15,-3 4 14-15,0 5-11 16,-3 9 8-16,2 3-1 16,1 10 5-16,3 1-7 15,0 4 7-15,0 0 0 16,8 0 1-16,7-2 6 15,6 2-5-15,4-7-2 16,1-1 3-16,4-3-1 16,-2-7-2-16,-2-7 0 15,2-2 0-15,3-4 0 16,8 0-8-16,13-1-62 16,2-9-129-16,-11 0-135 15</inkml:trace>
  <inkml:trace contextRef="#ctx0" brushRef="#br0" timeOffset="124549.141">17149 4484 350 0,'0'0'110'0,"0"0"-96"0,0 0-6 16,0 0 24 0,0 0 6-16,0 0-11 0,0 0 11 15,9-25-34-15,-9 24 3 16,0-1 3-16,0 2 11 15,0 0 14-15,0-2-23 16,0 2-2-16,0 0 27 16,0 0-21-16,0 0 18 15,0 0-20-15,0 0 2 16,0 0 12-16,0 0-19 16,0 0-4-16,0 0-3 15,0 0-1-15,0 0 4 16,0 0-5-16,0 0 0 15,4 0-10-15,1 0 10 16,5 5-1-16,5 2-6 0,2 0 13 16,5 1-15-16,3-1 15 15,4 1-6-15,2-1 24 16,3-1-24-16,4 2 0 16,5-1 19-16,0 0-14 15,5 0 12-15,-1 0-17 16,6 1 4-16,2 1-4 15,0 2 0-15,-4 0-5 16,-4-2 4-16,-4 4-2 16,-1-6 3-16,-1-2 0 15,1-2 2-15,1-3 1 16,5 0-3-16,-2 0 7 0,-1-5-5 16,2-1 1-16,0-3 4 15,0 1-2-15,-6 2-4 16,0 3 9-16,-9-2-10 15,-9 0-2-15,-6 4-2 16,-5-2 4-16,-2 0 0 16,-1 3 4-16,0-2 0 15,2-4 5-15,-1 0-9 16,3-1 0-16,-2-1-2 16,1 1 3-16,-1 0-1 15,-1 3 0-15,-4 1-36 16,-2 0 21-16,1 1-60 15,0-1-27-15,-1 1-12 0,-4-5-114 16</inkml:trace>
  <inkml:trace contextRef="#ctx0" brushRef="#br0" timeOffset="127922.715">15065 4877 226 0,'0'0'145'15,"0"0"-99"-15,0 0 28 16,0 0-29-16,0 0-22 16,0 0 36-16,0 0-41 15,0-10 16-15,0 8-1 16,0 2-22-16,0 0 2 16,0 0-3-16,0 0 6 15,0 0-7-15,0 0-6 16,0 0-3-16,0 0 0 0,0 0-7 15,0 0 6 1,0 0-8-16,3 0 9 16,8 0-10-16,8 7 10 0,5 3 0 15,4-3 9-15,5 0-4 16,0 1-5-16,1 1-3 16,2-3 3-16,-3 3-2 15,1-4 10-15,-1 1-8 16,-2-3 7-16,1 2-1 15,-1-1-3-15,3 1-3 16,5-2 8-16,3 2 4 16,4-2-9-16,2 0-1 15,1 0-2-15,0-3 7 0,0 0-7 16,2 0 0 0,-6-2 2-16,3-8 17 0,-5-2-14 15,0-1 1-15,-3-3-6 16,-3 0 9-16,-3 1-13 15,-3-3 10-15,-4 0-6 16,-3-2 10-16,-5 4-10 16,-6 5 0-16,-4 2 6 15,-3 7 1-15,-4 0-1 16,-2 2-4-16,0 0 10 16,0 0-2-16,0 0-10 15,1 0-2-15,-1 0-6 16,3 0-11-16,3 0-35 15,5 0-67-15,4 0 1 0,5-1-22 16</inkml:trace>
  <inkml:trace contextRef="#ctx0" brushRef="#br0" timeOffset="129525.753">17313 4506 163 0,'0'0'36'15,"0"0"-36"-15,0 0 26 0,0 0-26 16,0 0 0-1,0 0-2-15,0 0 12 0,18 36-7 16,-12-35 4-16,1-1-7 16,4 0 34-16,4 0-34 15,1 0 0-15,2 0-3 16,-1 0 4-16,3 0-9 16,3 0 7-16,2 0 1 15,5 0 4-15,4 2 1 16,5-1-5-16,3-1-50 15</inkml:trace>
  <inkml:trace contextRef="#ctx0" brushRef="#br0" timeOffset="130900.011">17874 3784 489 0,'0'0'59'15,"0"0"-25"-15,0 0-9 16,0 0 16-16,0 0-10 16,-92-79 8-16,70 61 20 15,-1-1-35-15,-1 0 32 16,-3-4-43-16,-3-2-2 16,-1-3 8-16,-2-2-11 15,-3 0 1-15,-3 0-9 16,-4-3 0-16,-5 0 7 0,-4 3-7 15,-8-2 0 1,-2 4 4-16,-9 2 0 0,-6 0-8 16,-3 3 0-16,-8 2 4 15,1 3 2-15,-1 1 1 16,5 6 0-16,2 2-6 16,2 4 12-16,0 3-18 15,2 2 9-15,5 0 0 16,3 4-7-16,2 11 7 15,6 4 0-15,4 4 0 16,4 2 2-16,11 4-2 16,0 0-14-16,8 1 14 15,4-1-3-15,5-2 2 0,5-1 1 16,-1 5-4 0,2 2 8-16,-1 8-4 0,2 2 0 15,3-1 10-15,4-5-15 16,6-7 5-16,4-4-12 15,1-4 12-15,0-5 4 16,0-5-1-16,0-4-3 16,0-1-6-16,1-7 6 15,-1 2 0-15,2-2 1 16,-2 0-1-16,0 0 8 16,0 0-2-16,0 0-6 15,0 0-33-15,-3-5-13 16,-16-10-161-16,2-9-259 15</inkml:trace>
  <inkml:trace contextRef="#ctx0" brushRef="#br0" timeOffset="131289.497">15762 3409 614 0,'0'0'6'15,"0"0"-6"-15,0 0 0 16,0 0-3-16,0 0 2 16,0 0-2-16,-54 4 5 15,48 22-2-15,-3 8 6 16,0 10 14-16,3 3-17 0,0 1 2 16,0-5 9-16,1 1 8 15,-2-4-17-15,3-3 12 16,-1-3-5-16,2-7-12 15,3-8 0-15,0-5 0 16,0-4 12-16,0-5-11 16,0-3 1-16,8 0 2 15,13-2 34-15,12 0 2 16,16-6 16-16,20-11-9 16,10-3-45-16,3-4 12 15,-2 2-14-15,-2 7-14 16,-9 6-42-16,-6 7-82 0,-10 2-41 15,-20 0-174 1</inkml:trace>
  <inkml:trace contextRef="#ctx0" brushRef="#br0" timeOffset="139688.84">16154 5291 286 0,'0'0'0'0,"0"0"-11"16,0 0 10-16,0 0 2 16,0 0 19-16,0 0 47 15,0 0-38-15,0 0 6 16,-7-24-26-16,7 24 3 15,0 0 16-15,0 0-12 16,0 0 19-16,0 0-21 16,-2 0 9-16,2 0-20 0,-2 0 16 15,2 0-14 1,0 0-1-16,0 0 2 0,0 0-6 16,0 0 1-16,0 0 12 15,0 0-13-15,0 0 0 16,0 0 0-16,0 0-1 15,0 0 1-15,0 0-10 16,0 0 9-16,2 7 1 16,14-1 1-16,7 5-1 15,7-2 1-15,8-1 22 16,10 1-21-16,14-2 18 16,10-2 5-16,8-3-18 15,6-2 5-15,2 0-9 16,3 0-3-16,0 0 16 15,-3 0-16-15,-4 0-6 16,-7-2 6-16,-2-2 1 16,-8-1 4-16,-3-1-8 0,-3-4 8 15,-4-3 17-15,1-2-20 16,-3-4 7-16,2 0 17 16,-3-3-20-16,-5 2-4 15,-3-3-2-15,-6 2 6 16,-7 3-6-16,-6 5 0 15,-10 1-9-15,-6 7 2 16,-6 2 14-16,-4 0-12 16,-1 1 5-16,0 1 0 15,0 1-1-15,0 0 1 16,0 0 0-16,0 0 1 0,0 0 5 16,-13 0-7-16,-14 1 1 15,-16 12-14-15,-14 2 12 16,-13 2-43-16,-6 0 21 15,-3 2 4-15,-2-2-2 16,1 2-2-16,-10-3-10 16,-2 0 2-16,-2-1 25 15,-1-1 1-15,4-5 6 16,8-1 4-16,9-2 5 16,8 0-9-16,10-1 0 15,11 3 8-15,5-2-15 16,14 1 7-16,7-2-34 15,8-1 18-15,8 2 10 16,3 0-37-16,9 3-13 0,18-5-120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09:30.745"/>
    </inkml:context>
    <inkml:brush xml:id="br0">
      <inkml:brushProperty name="width" value="0.05292" units="cm"/>
      <inkml:brushProperty name="height" value="0.05292" units="cm"/>
    </inkml:brush>
  </inkml:definitions>
  <inkml:trace contextRef="#ctx0" brushRef="#br0">870 6018 473 0,'0'0'38'0,"0"0"-38"0,0 0-38 16,0 0 38-1,0 0-12-15,0 0 31 16,0 0-16-16,0 0-3 0,0 0 6 16,0 3-6-16,0 2 0 15,3 5 0-15,3 4 38 16,4 9-20-16,-1 7 13 16,-1 5-7-16,2 8-16 15,-2 3 18-15,2 4-17 16,0 0-8-16,-1-3 10 15,2-7-4-15,-1-5-7 16,-1-9 10-16,0-6-10 16,-1-6 0-16,-1-3-3 15,-1-3 3-15,0-4 6 16,3-2-6-16,6-2 0 0,0 0 3 16,10-2 7-1,8-17 19-15,6-6-19 0,10-7-5 16,8-7 7-16,1 0-8 15,-1-3-4-15,-1 3 6 16,-8 3-5-16,-5 7-2 16,-4 1-1-16,-5 7 2 15,-7 3-2-15,-3 4 6 16,-6 3-4-16,-2 0 0 16,-2 5 9-16,-4-1-15 15,2 2 6-15,-3 1 0 16,-2 1-13-16,-5 2 15 0,-1 1-2 15,0 0 4 1,-1 0-4-16,2 0-9 0,0 0-31 16,1 0-33-16,3-2 42 15,7 0-66-15,-2-7-48 16</inkml:trace>
  <inkml:trace contextRef="#ctx0" brushRef="#br0" timeOffset="6681.602">867 9528 261 0,'0'0'21'0,"0"0"-10"0,0 0-8 15,0 0 54-15,0 0-33 16,0 0 0-16,0 0 10 16,-3 0-14-16,3 0 5 15,0 0-24-15,0 0 5 16,0 0 21-16,0 0-26 16,0 0 16-16,0 0 6 15,0 0-20-15,0 0 6 16,0 0-9-16,0 0 0 15,0 0 1-15,0 0-1 16,0 0 0-16,0 0 7 0,0 0-7 16,0 0-1-1,0 0-3-15,0 0 4 0,0 0-11 16,0 0 11-16,0 0 0 16,0 0-5-16,0 0-3 15,0 4 8-15,0 8-8 16,0 3 8-16,6 9-3 15,3 3 3-15,3 9 0 16,-2 3-1-16,5 4 8 16,0-2-7-16,3 5 0 15,0-6 14-15,-2-2-15 16,-1-4 1-16,0-3 0 16,-4-6-2-16,3-4 6 15,-3-4-4-15,-2-4 0 0,3-4 12 16,-7 1-24-1,-1-6 12-15,-3-4 0 0,1 3-1 16,-2-3 2-16,1 0-1 16,-1 0 0-16,1 0 2 15,3 0 23-15,-1 0-19 16,5-6 12-16,6-8 16 16,5-3-30-16,4-3-3 15,1 2 2-15,-2 3 4 16,-3 3-5-16,-2 2-2 15,1 1 0-15,-6 2-3 16,-4 3 3-16,1 0 0 16,-4 2-14-16,-5 2 7 0,0 0-3 15,0 0 10 1,3 0-21-16,3 0 20 0,4-3-34 16,4-4 34-16,5 2-27 15,4-4-76-15,2 3 83 16,6-5-144-16,-2-2 8 15</inkml:trace>
  <inkml:trace contextRef="#ctx0" brushRef="#br0" timeOffset="10770.106">12346 10305 461 0,'0'0'28'0,"0"0"-22"16,0 0 11-16,0 0-10 15,0 0 5-15,0 0 18 16,0 0-17-16,0 2-10 16,0-2 0-16,2 1-3 15,9 2 1-15,6 0 35 16,5 1-23-16,8 0-11 16,3 0 21-16,5-2-20 15,9 0 5-15,1-1-8 0,5-1 0 16,-1 2 18-16,-3 1-18 15,-3-1-5-15,-6-1 3 16,-4 2 4-16,2-2-4 16,-6 2 2-16,-3-1 0 15,0 3 0-15,-7 0 0 16,-5-2 0-16,-8 0-4 16,-5 0 9-16,-4-3-6 15,0 0 1-15,0 2 0 16,0-2 8-16,0 0-8 15,0 0 0-15,0 0 4 16,0 0-3-16,0 0 23 16,0 0-24-16,0 0 0 15,0 0-19-15,0 0 19 0,0 0-17 16,1 0-36-16,7 0-79 16,-4-6-93-16</inkml:trace>
  <inkml:trace contextRef="#ctx0" brushRef="#br0" timeOffset="13293.274">630 12433 312 0,'0'0'101'15,"0"0"-95"-15,0 0 2 16,0 0 0-16,0 0 10 15,0 0 38-15,0 0-54 16,1 0-2-16,-1 0 17 16,0 0-7-16,0 0-8 15,0 0-2-15,0 0 0 16,0 0-6-16,1 6 6 16,1 3 0-16,0 7 1 15,2 5 12-15,2 5-3 0,-3 5-6 16,3 3 3-16,0 7 37 15,0 1-41-15,3 4 12 16,0 2-11-16,3-2 4 16,3-3 6-16,-2-6-14 15,2-3 0-15,2-3-1 16,-1-7 8-16,-1-5-4 16,-2-4-3-16,-1-5 12 15,-1-5-13-15,-1-2 1 16,-2-1 0-16,3-2 5 15,0 0-5-15,4-13 0 16,4-4 28-16,-1-4-24 0,0 0-4 16,-2 4 5-1,-5 1-5-15,2 0 15 0,-3 3-15 16,0-1 0-16,3 2-8 16,-1 4 16-16,-1 1-10 15,-1 2 2-15,-3 1-3 16,0 3-5-16,-3 1 8 15,-1 0-5-15,1 0-2 16,-4 0 12-16,0 0-17 16,0 0 12-16,0 0 0 15,0 0-9-15,0 0 3 16,0-2-22-16,0 2 20 16,0 0-34-16,0 0-5 0,0 0-30 15,0 0-23-15,0-1-41 16</inkml:trace>
  <inkml:trace contextRef="#ctx0" brushRef="#br0" timeOffset="23653.694">21498 5964 315 0,'0'0'41'16,"0"0"-41"-16,0 0 0 15,0 0 42-15,0 0-33 16,0 0 19-16,0 0-28 16,0 0 0-16,-1 3 33 15,1-3-13-15,0 0 11 16,0 0-23-16,0 0 0 16,0 0 18-16,0 0-26 15,0 0 7-15,0 0-8 16,0 0 7-16,0 1-12 15,3 4-3-15,17 0 9 16,8 1-4-16,6-2 4 0,6 0 0 16,1-4 9-16,2 0-3 15,0 0-6-15,2 0 0 16,1-6 13-16,-3-2-3 16,-1 1-10-16,-6 3 0 15,-5 0-6-15,-7 2 15 16,-4 2-12-16,-6-2 4 15,-5 1-1-15,-3-1 3 16,-5 0-3-16,-1-1 0 16,0 2 5-16,0 0-5 15,0-2 0-15,0 2-1 0,-2-2 5 16,-7 0-6 0,-2 0 2-16,-2 1 0 0,-1 2-10 15,0-2 10-15,-3 2-4 16,-3 0-1-16,3 0 3 15,-6 0-7-15,3 0 9 16,-1 0 0-16,0 0 7 16,-1 0-5-16,-2 0-2 15,0 2 0-15,3 1-11 16,3 2 11-16,4-2 0 16,6-2 2-16,5 0-2 15,1 1 3-15,2-2-3 16,0 0-9-16,0 0 4 15,0 1 2-15,7 2-2 16,13 2 3-16,7-2-4 0,4-1 6 16,2-1 0-16,1 1 0 15,1-2 3-15,0 0-7 16,0 0 4-16,-1 0-36 16,0-7-11-16,-4-8-141 15</inkml:trace>
  <inkml:trace contextRef="#ctx0" brushRef="#br0" timeOffset="24918.925">11715 7033 502 0,'0'0'6'0,"0"0"32"15,0 0-38-15,0 0 0 16,0 0-6-16,0 0 14 16,15-15 5-16,-1 11-13 15,3-1 5-15,7 0-1 16,6 1 2-16,6 0-6 15,3 3 14-15,4 0-8 16,0 1 1-16,5 0-7 16,-2 0 0-16,2 0 17 0,0 0-17 15,-2-3-6-15,-6 1 3 16,-2 2 6-16,-10-2-2 16,-1 1-1-16,-8-1 2 15,-6 0-8-15,1-2 8 16,-6 1-2-16,0-2 11 15,0 2-6-15,-4 1 11 16,0 1-16-16,-4-1 3 16,0 2 9-16,0 0-9 15,0 0-3-15,0 0 0 16,0 0 9-16,0 0-23 0,0 0 14 16,0 0-33-16,-1 0 16 15,-18 0-106-15,-7 3-151 16</inkml:trace>
  <inkml:trace contextRef="#ctx0" brushRef="#br0" timeOffset="-91477.267">10962 5475 397 0,'0'0'39'16,"0"0"-39"-16,0 0 0 15,0 0-16-15,0 0 38 16,0 0-21-16,0 0 31 15,-15 0 33-15,15 0 6 16,0 0-52-16,0 0-12 16,0 0-6-16,0 0 5 0,0 0-12 15,0 0 5 1,2 0-8-16,18 9-1 0,12 3 10 16,10 5 0-16,11 2 6 15,13 1 4-15,13-1-6 16,15-1-4-16,13-3 0 15,14-4 4-15,10-6 4 16,5-5-8-16,4 0 0 16,-1 0 7-16,-6-3-18 15,-10-4 13-15,-3 3-2 16,-13 2 18-16,-6 1-18 16,-11 1 5-16,-18 0-13 15,-11 0 8-15,-12 0-1 16,-13 0-5-16,-5 0 6 0,-13-1-6 15,-5-1 16 1,-5 2-10-16,-3-2 2 0,-1 0 0 16,-3 1-1-16,1-1-1 15,4 0-41-15,4 2-3 16,10 0-27-16,9-3-18 16,7-7-182-16</inkml:trace>
  <inkml:trace contextRef="#ctx0" brushRef="#br0" timeOffset="-89970.663">19158 5799 462 0,'0'0'40'0,"0"0"-35"16,0 0 19-16,0 0 26 0,0 0-11 15,0 0-8-15,-51-52 27 16,49 51-7-16,2 1-34 16,0 0-3-16,0 0-14 15,0 0-6-15,0 0 5 16,15 7-7-16,16 10 8 16,15 4 0-16,12-1 1 15,9-3-5-15,3 0 8 16,3-5 0-16,-2-3-4 15,-6-4 7-15,1-4 2 16,-2 1-9-16,0-1 0 16,-9-1-3-16,-4 0 10 0,-9 0-7 15,-8 0 0-15,-13 0 7 16,-8 0-10-16,-8 0 3 16,-5 0-7-16,0 0-8 15,0 0 13-15,0 0 2 16,-8 0 0-16,-16 0-9 15,-13 0 1-15,-9 0-17 16,-8 0 9-16,-1 0 12 16,0 0 4-16,-5 0-3 15,-1-1 2-15,-2-1-3 16,5 2 3-16,9-1 1 16,13 1 0-16,12 0-7 15,14-2 7-15,7 0-3 16,3 1 0-16,0 1-5 15,0 0 4-15,13 0 4 16,17 0 0-16,10 0 5 0,10 5-1 16,11 1-4-16,2-2 0 15,2 1 3-15,1 0-8 16,-1 1-10-16,-4-3-56 16,-7 0-24-16,-3-3-139 15</inkml:trace>
  <inkml:trace contextRef="#ctx0" brushRef="#br0" timeOffset="-87807.099">21471 5934 502 0,'0'0'44'15,"0"0"-15"-15,0 0-29 0,0 0 0 16,0 0-15-16,0 0 16 15,0 0-1-15,13 19 14 16,7-1-13-16,3 3 39 16,5-1-35-16,6 1-4 15,5-4 35-15,5-2-29 16,6-4 2-16,7-5 21 16,4-2-26-16,2-4 5 15,2 0-9-15,0-4 0 16,-3-8-1-16,-2-5 1 15,-5-2 0-15,-7 1-1 16,-11-1 10-16,-9 0-6 0,-7 4-3 16,-9 1 0-16,-3 1 2 15,-7 8-2-15,1 1 0 16,-3 2 1-16,0 1 3 16,0 1-4-16,0 0 0 15,0 0 4-15,0 0-23 16,-8 1 15-16,-9 11-10 15,-6 4 7-15,-4 1 14 16,-4 1 6-16,-2 0-13 16,-6-3-4-16,-6 2-6 15,-7-2 10-15,-7-3 0 16,-6-1 6-16,-5-5 9 16,-3 1-20-16,-3-4 5 0,0-3 0 15,0 0 5 1,6-3-5-16,10-11 4 0,14-5 2 15,13 1 1-15,12 0-7 16,8-4-5-16,4 2 5 16,4 3-6-16,5 2 6 15,0 5 0-15,0 3-1 16,0 3 8-16,1-1-14 16,13 2 0-16,4 3 7 15,5 0-16-15,2 3 16 16,3 9-6-16,2 3 1 15,2 4 6-15,2 2-7 16,0 1 5-16,-1 5 1 16,2 2-7-16,0-2 7 0,4-3 0 15,2-2 14-15,9-6-14 16,6-5 0-16,9-8-1 16,2-3 2-16,6 0 12 15,-6-7-13-15,-3-8 1 16,-9-2-4-16,-10 1 6 15,-8 2-3-15,-7 2 0 16,-7 1 0-16,-9 5 3 16,-5 1-3-16,-6 3 0 15,-3 2-2-15,0 0 10 16,0-1-16-16,0 1 7 16,0 0-4-16,0 0 0 15,0 0 5-15,0 0-1 0,-3 0-2 16,-7 0 6-1,-5 0-10-15,3 0 7 0,-4 5 0 16,1 0-7-16,-5 2 7 16,0 0 0-16,1 0 12 15,-1-1-9-15,3-2-4 16,-2 2 1-16,-2-2 0 16,1 1-10-16,-2 0 10 15,0-3 0-15,4-2 1 16,1 0-1-16,4 0 0 0,3 0 0 15,4 0 3 1,4 0-18-16,2 0 15 0,0 0 0 16,0 0-4-16,0 0-16 15,0 0 17-15,0 0-20 16,0 0-28-16,2 0 21 16,2 0-40-16,2 0 37 15,0 0 11-15,-3 0-44 16,3 4-10-16,-2-1 15 15,-2 0-61-15</inkml:trace>
  <inkml:trace contextRef="#ctx0" brushRef="#br0" timeOffset="-86030.921">10537 6767 460 0,'0'0'35'16,"0"0"-23"-16,0 0-24 16,0 0 2-16,0 0 10 15,0 0-11-15,0 0 11 16,51 77 0-16,-25-49 26 15,9 4-23-15,6 6 15 16,9 1-8-16,12-2-3 16,16-1 47-16,10-4-43 15,12-3 14-15,12-3-3 16,14-4-19-16,6-6 11 16,6-5-14-16,-2-6 0 15,-9-5 6-15,-4 0-6 16,-10 0 0-16,-8-12 5 0,-11 2 1 15,-13-4 13-15,-8-1-18 16,-10 0 16-16,-11 6-21 16,-10-4 4-16,-12 6 0 15,-15 3 1-15,-8 1 4 16,-6 3 24-16,-1 0-8 16,0 0-11-16,0 0 35 15,0 0-43-15,0-1 4 16,0 1-6-16,0 0 8 15,0-2-9-15,0 1 1 16,6 0-50-16,12-1-11 16,0-5-160-16</inkml:trace>
  <inkml:trace contextRef="#ctx0" brushRef="#br0" timeOffset="-79958.265">16570 1722 544 0,'0'0'41'16,"0"0"46"-16,0 0-87 16,0 0 8-16,0 0-26 15,0 0 16-15,0 0-8 16,0 0 10-16,0 72 3 15,-6-31 17-15,-3 4 4 16,2-2-24-16,0-2 47 16,1-3-46-16,4-4-1 15,0-5 8-15,2-2 0 16,0-4-6-16,0-3-2 16,4-3-44-16,13 0-9 15,8-12-117-15,8-5-101 16</inkml:trace>
  <inkml:trace contextRef="#ctx0" brushRef="#br0" timeOffset="-79562.346">17012 2002 519 0,'0'0'16'15,"0"0"42"-15,-84 0-38 16,68 0-13-16,4 0 11 15,7 4-18-15,4 7-2 16,1 1 2-16,0 5 0 0,12 0 1 16,15-3 11-16,9-2-5 15,4-3 21-15,3-8-28 16,2-1 0-16,-6 0 11 16,-5-10-11-16,-9-3 0 15,-8-3 20-15,-6-1-17 16,-4-3 4-16,-7-1-7 15,0 0 0-15,-5-1-4 16,-16 2 8-16,-2 8-4 16,0 3 0-16,1 8 4 15,-2 1-3-15,4 3-1 16,-5 13-7-16,4 4-14 0,1 0 21 16,6 2-17-1,6-1 16-15,8 2-75 16,0-2-8-16,20-6-20 0,14-8-144 15</inkml:trace>
  <inkml:trace contextRef="#ctx0" brushRef="#br0" timeOffset="-79192.804">17844 1997 566 0,'0'0'33'0,"0"0"70"15,0 0-103 1,0 0 6-16,-92-27-12 0,59 27 14 16,-3 8 0-1,6 7-8-15,6 4 0 0,11 3 8 16,8 3-8-16,5-2 0 16,0-1-2-16,18-3 9 15,12-4-8-15,3-4 1 16,9-8 0-16,-2-3 0 15,-1 0 0-15,-1-9 0 16,-9-8-1-16,-7-3 11 16,-7-4-11-16,-12 1 1 15,-3 0 0-15,-5 1 0 16,-23 0 0-16,-16 6-11 16,-14 3 11-16,-19 6-34 15,-9 7 19-15,-4 0-75 0,-1 0-3 16,3-2-74-16</inkml:trace>
  <inkml:trace contextRef="#ctx0" brushRef="#br0" timeOffset="-78841.433">15827 1617 363 0,'0'0'21'0,"-100"113"-21"15,56-42 35-15,9 3-35 16,16 5 35-16,19 1-26 16,13-2 8-16,38-5 44 15,27-7-61-15,20-9 0 16,23-5 12-16,25-13-12 16,27-7-39-16,18-16-62 15,15-16-268-15</inkml:trace>
  <inkml:trace contextRef="#ctx0" brushRef="#br0" timeOffset="-78495.886">18028 1766 614 0,'0'0'23'0,"0"0"-7"16,0 0-16-16,0 0 0 0,116-13-17 16,-55 28 17-16,3 5 0 15,5 6 28-15,-2 8-25 16,2 7 17-16,-4 3-19 16,-5 4 6-16,-13 5 2 15,-14 2-6-15,-19 7-3 16,-11 4 0-16,-3 7 3 15,-28 9 9-15,-17-2-12 16,-12-4 0-16,-10-11-20 16,-8-14 6-16,-4-8-32 15,-7-9-7-15,-8-5-89 16,-5-10-66-16</inkml:trace>
  <inkml:trace contextRef="#ctx0" brushRef="#br0" timeOffset="-77230.94">12001 2276 427 0,'0'0'36'16,"0"0"9"-16,0 0-17 16,0 0 15-16,0 0-22 15,0 0-18-15,-58-63 24 16,44 60-6-16,-2 0-14 15,-1 3 5-15,-2 0-12 16,-6 3 0-16,-10 17 0 16,-9 11 1-16,-7 13-15 15,-8 17 14-15,-9 12 0 16,2 8 6-16,-1 1-3 16,5-10 15-16,15-8-18 15,17-9 0-15,19-10-2 0,11-9 2 16,0-5 0-1,26-2 5-15,14-3-4 0,21-2 12 16,18-4-13-16,18-3 6 16,18-4 6-16,6-4-12 15,0 3-48-15,-12-3 11 16,-17 4-78-16,-17 0 6 16,-15-3-83-16</inkml:trace>
  <inkml:trace contextRef="#ctx0" brushRef="#br0" timeOffset="-76583.463">12085 2733 415 0,'0'0'79'15,"0"0"-52"-15,0 0-27 16,0 0 26-16,0 0-41 0,0 0 15 16,6 0-5-1,12 0-31-15,3-3-72 0</inkml:trace>
  <inkml:trace contextRef="#ctx0" brushRef="#br0" timeOffset="-76224.816">12088 2520 544 0,'0'0'12'0,"0"0"66"16,0 0-75-16,0 0-3 16,0 0-6-16,0 0 2 15,-7 56 4-15,8-18 26 16,5 5-22-16,-3 1 27 15,0-2-3-15,0-1-28 16,-2-6 18-16,3-2-13 16,-1-8-5-16,-1-4 0 15,3-5 13-15,4-2-27 16,0-4 7-16,5-4-52 16,11-6-11-16,4 0-86 0</inkml:trace>
  <inkml:trace contextRef="#ctx0" brushRef="#br0" timeOffset="-75984.222">12764 2648 440 0,'0'0'170'0,"0"0"-170"15,0 0-1-15,0 0 1 16,-24 82-3-16,10-50 3 15,-2 2 0-15,-2-5 3 16,-1-1 3-16,-2-7-6 0,-3-7 0 16,1-4 9-16,-2-8-18 15,3-2-33-15,7 0-56 16,5-19 14-16,8-6-89 16</inkml:trace>
  <inkml:trace contextRef="#ctx0" brushRef="#br0" timeOffset="-75859.145">12544 2785 244 0,'0'0'82'16,"0"0"47"-16,0 0-83 15,0 0-3-15,0 0-42 16,81-9 21-16,-46 21-8 16,5 2-3-16,8-1-20 15,4-3 9-15,7-5-52 16,5-5-9-16,-1-11-171 0</inkml:trace>
  <inkml:trace contextRef="#ctx0" brushRef="#br0" timeOffset="-75523.927">13292 2576 587 0,'0'0'29'15,"0"0"-13"-15,0 0-16 16,0 0-18-16,0 0 8 16,0 0 3-16,63-8 14 15,-37 24-11-15,-2 3 4 16,-9 5 0-16,-9 3-7 15,-6 4 7-15,-6-2 0 16,-21 1-5-16,-4-3 3 0,4-7-11 16,8-6 13-16,10-9 0 15,7-5 6-15,2 0-2 16,0 0 0-16,0 3 23 16,17 0-24-16,13 4 25 15,21 2 4-15,11 1-28 16,5 3 19-16,-3-4-20 15,-7 2-3-15,-11-3 0 16,-7-6-57-16,-6-2-17 16,-2-5-56-16</inkml:trace>
  <inkml:trace contextRef="#ctx0" brushRef="#br0" timeOffset="-75323.887">13860 2641 549 0,'0'0'95'0,"0"0"-95"16,0 0-13-16,0 0 3 16,0 0 10-16,-1 80 10 15,1-46-10-15,0 7 0 16,0-1 13-16,0 1-7 16,0-4-12-16,0-5-11 15,-10-3-81-15,-6-12 29 16,-3-8-134-16</inkml:trace>
  <inkml:trace contextRef="#ctx0" brushRef="#br0" timeOffset="-75166.136">13751 2871 616 0,'0'0'147'16,"0"0"-121"-16,0 0-1 16,118-51-25-16,-60 44 0 15,3 3-8-15,6-2 8 16,2 1-31-16,0-5-36 15,-7-2-14-15,-13-9-41 16,-19-2-154-16</inkml:trace>
  <inkml:trace contextRef="#ctx0" brushRef="#br0" timeOffset="-74808.549">14186 2568 539 0,'0'0'64'0,"0"0"-60"15,108-26-1-15,-54 19-3 16,-2 4 0-16,-6 3 22 16,-7 0-1-16,-8 0-4 15,-11 10-17-15,-5 3 3 16,-11 1-9-16,-4 2 6 16,-1 4 0-16,-22-1-5 15,-2 1 5-15,5-4 0 16,12-3-4-16,8-2-13 15,4-1 14-15,17 2 3 16,7 1 0-16,2 0 20 0,-4 1-18 16,-1 2 2-16,-10-1 18 15,-4 2-11-15,-6-2 23 16,-5 1-21-16,0 3-12 16,0 1 32-16,-13 4-28 15,-1-3-2-15,6 1-6 16,8 0-22-16,0-5-69 15,22-12-74-15</inkml:trace>
  <inkml:trace contextRef="#ctx0" brushRef="#br0" timeOffset="-74603.936">15564 2914 613 0,'0'0'8'0,"0"0"31"16,0 0-39-16,0 0 0 16,83-29-4-16,-37 21 8 15,13 0-6-15,11 1 2 16,10 1-58-16,7 0-17 16,-3 3-139-16</inkml:trace>
  <inkml:trace contextRef="#ctx0" brushRef="#br0" timeOffset="-74320.726">16542 2889 193 0,'0'0'249'0,"0"0"-170"16,0 0-10-16,0 0-15 15,0 0-43-15,98 0 4 16,-63 0-5-16,6-1-10 16,12 1-20-16,8 0 4 15,7 0-56-15,7 0 12 16,-3 10 11-16,-5 0 35 15,-9-1-3-15,-14 2 17 16,-12-5 0-16,-14-1 60 16,-6-3-14-16,-8-1 29 15,-2-1-24-15,-1 0-33 16,4 0 53-16,8 0-71 0,13 0 5 16,11 0-5-16,11 0-2 15,7 0-23-15,7 0-68 16,4 0-98-1</inkml:trace>
  <inkml:trace contextRef="#ctx0" brushRef="#br0" timeOffset="-74025.793">18207 2842 505 0,'0'0'33'16,"0"0"-20"-16,0 0-20 15,0 0 15-15,0 0-8 0,0 0 15 16,78-3 14-16,-58 23 39 16,5 5-38-16,4 3-27 15,1 6 50-15,-2 4-43 16,0 6 21-16,-6 4-5 16,-8 6-25-16,-9 4 53 15,-5 8-54-15,-20 7 8 16,-25 5 2-16,-14 0-4 15,-21-8-12-15,-17-8-12 16,-17-9-85-16,-13-13-55 16,-3-16-452-16</inkml:trace>
  <inkml:trace contextRef="#ctx0" brushRef="#br0" timeOffset="-68791.286">20908 2721 467 0,'0'0'34'16,"0"0"-4"-16,0 0 31 15,0 0-7-15,0 0-12 16,0 0 24-16,0 0-17 15,0-48-16-15,0 48-33 16,-6 16-10-16,1 16-2 16,-1 10 20-16,-2 8-8 15,2 0 26-15,4-2-26 0,2-4 24 16,0-4-24 0,0-1 0-16,0-3 11 0,0 0-11 15,3-1 0-15,0-3-4 16,4-3-21-16,2-1-64 15,8-9-20-15,7-10-66 16,6-9-55-16</inkml:trace>
  <inkml:trace contextRef="#ctx0" brushRef="#br0" timeOffset="-68392.004">21419 3139 618 0,'0'0'94'15,"0"0"-58"-15,0 0-31 0,0 0 36 16,0 0-27-16,0 0 13 16,-43-14-1-16,28 19-24 15,2 14 3-15,-5 3-5 16,9 2 0-16,7-3-8 16,2-3 8-16,5-3-6 15,20-6 3-15,10-7 6 16,10-2 23-16,5-1-26 15,4-17 6-15,-9-6 6 16,-8-2-12-16,-15-3 0 16,-9 1-10-16,-13-2 14 15,0-1-12-15,-19 3 6 16,-15 3-27-16,-8 5 22 0,-1 7-8 16,-1 6 15-16,6 7-4 15,5 0 15-15,6 1-21 16,11 12 10-16,4 2-34 15,8-1 31-15,4 5-69 16,4 1 19-16,21-2-6 16,14-5-57-16,6-10-102 15</inkml:trace>
  <inkml:trace contextRef="#ctx0" brushRef="#br0" timeOffset="-67875.163">22474 2786 390 0,'0'0'42'16,"0"0"-37"-16,0 0 26 15,0 0-26-15,0 0 2 16,0 0 64-16,18-9-46 16,-18 9-2-16,0 0 17 15,-4 0-20-15,-9 5 40 0,-12 13-60 16,-12 12 3 0,-9 8 50-16,-5 6-30 0,2 7 10 15,4 1-16 1,5 3-13-16,8 0 17 0,13-1-21 15,10-3 0-15,9-7-1 16,10-6 1-16,23-9-1 16,9-10-4-16,12-8 10 15,1-8-1-15,-4-3-4 16,-2-3-16-16,-10-13 11 16,-11-6-13-16,-12-4 18 15,-8-4-3-15,-8-1 10 16,-2 2-2-16,-19 3-5 0,-11 6-3 15,-7 8-2-15,-7 8-3 16,7 4 4-16,4 0 0 16,12 4-42-16,12 15-23 15,8 2-69-15,3-1-46 16</inkml:trace>
  <inkml:trace contextRef="#ctx0" brushRef="#br0" timeOffset="-66831.96">19931 3531 495 0,'0'0'112'0,"0"0"-81"0,0 0-7 15,0 0 2 1,0 0-6-16,-82-35 26 0,65 39-43 16,-8 19 0-16,-6 14-6 15,-8 8 3-15,-1 5 0 16,0 3 35-16,8-1-32 15,4 4 12-15,7-5-15 16,10-1 1-16,7-9 0 16,4-8-1-16,0-10 0 15,10-5-1-15,11-3 3 16,6-7-1-16,10-4-1 16,12-4-5-16,11 0 5 15,3-12-109-15,-3-10-57 16</inkml:trace>
  <inkml:trace contextRef="#ctx0" brushRef="#br0" timeOffset="-66509.247">20253 3599 524 0,'0'0'73'0,"0"0"-5"15,0 0-46-15,0 0 35 16,0 0-45-16,0 0-5 16,-7 0-14-16,2 26-1 0,-4 8 8 15,-3 3 19-15,0 4-15 16,0-4 21-16,-1 2-25 15,1-4 10-15,1 0-2 16,3-2-8-16,5-4-2 16,3-2-57-16,14-11-85 15,21-13-90-15</inkml:trace>
  <inkml:trace contextRef="#ctx0" brushRef="#br0" timeOffset="-66091.106">20756 3681 532 0,'0'0'81'16,"0"0"-81"-16,0 0-10 15,0 0 10-15,0 0 19 16,-15 98 12-16,5-60-22 15,2 4 43-15,-1-2-35 16,0-1-16-16,-3-6 5 16,0-5 1-16,2-6-14 0,-1-5-24 15,-1-7-18 1,-7-6 20-16,-2-4-76 0,-7-2-53 16,5-16-109-16,1-1 267 15,4-3 143-15,8 3-14 16,3 3-48-16,6 5 28 15,1 4-49-15,0 0 3 16,0 1-1-16,14 2-48 16,8 0 6-16,8 1-20 15,6 3 0-15,11 0 1 16,1 0-1-16,6 0-8 16,-2 4-9-16,-4-2-107 15,-7-2-200-15</inkml:trace>
  <inkml:trace contextRef="#ctx0" brushRef="#br0" timeOffset="-65609.836">21258 3725 615 0,'0'0'8'0,"0"0"-1"16,0 0 16-16,0 0-10 16,0 0-8-16,85-12 10 15,-65 20-6-15,-2 3-9 0,-5 2 0 16,-3 1-2-16,-5 1 12 16,-5 4-18-16,0 2 8 15,-6 6 0-15,-15-1 12 16,-4 3-11-16,-4-2-1 15,3-4 0-15,0-2 3 16,7-7-8-16,4-2-5 16,6-7 10-16,7-3-1 15,1-1 1-15,1 1 0 16,0-2 16-16,0 0-13 16,0 0 23-16,0 0-26 15,0 1 0-15,1 4-16 16,10 2 13-16,7 5 3 15,4-1 27-15,4 5-20 0,1 0 21 16,-2-2-28-16,-1-1 3 16,-2-2-1-16,-2-3-2 15,0 1-44-15,2-6 10 16,1-3-129-16,4-3-384 16</inkml:trace>
  <inkml:trace contextRef="#ctx0" brushRef="#br0" timeOffset="-65331.883">21834 3783 649 0,'0'0'92'15,"0"0"-60"-15,0 0 3 16,0 0-19-16,0 0-16 15,0 0-4-15,-30 55 4 16,20-7 4-16,-2 0 51 16,1-1-55-16,-2-3 0 15,4-7 12-15,1-3-10 16,0-9-4-16,2-5 1 16,0-4-84-16,-3-10 16 15,-6-6-131-15,0 0-235 16</inkml:trace>
  <inkml:trace contextRef="#ctx0" brushRef="#br0" timeOffset="-65189.802">21594 4082 615 0,'0'0'57'0,"0"0"-44"16,0 0-13-16,0 0 0 16,0 0 2-16,103-14-2 15,-51 10 0-15,5-3-2 16,-1-5-114-16,-5-3-268 15</inkml:trace>
  <inkml:trace contextRef="#ctx0" brushRef="#br0" timeOffset="-64786.831">22249 3825 547 0,'0'0'70'0,"0"0"-48"16,0 0-22-16,0 0 0 16,88-5 17-16,-64 17-13 15,-1 5 6-15,-4 4-10 16,-5 4 7-16,-8-3-21 16,-6 2 14-16,0-3 0 15,-12 1 10-15,-12-3 3 16,-1-4-13-16,0-2 0 0,5-2 0 15,2-2 3-15,7-3-3 16,3-1 0-16,4-2-12 16,2 2 23-16,2 0-28 15,0 2 12-15,0-1 5 16,0 5 11-16,5 0-3 16,9 3-8-16,3-1 18 15,2 0-5-15,2 0 13 16,-1-3-26-16,0 0 0 15,0-2-15-15,1-4-25 16,0-4-61-16,1-2-159 16</inkml:trace>
  <inkml:trace contextRef="#ctx0" brushRef="#br0" timeOffset="-64486.225">22944 3746 672 0,'0'0'47'15,"0"0"-47"-15,0 0-33 16,0 0 33-16,3 79 22 15,-3-38-14-15,0-1-3 16,0 0 16-16,0-2-14 0,0-2 7 16,-9-4-14-16,1-3 5 15,-3-4-19-15,2-4-54 16,1-5-65-16,-4-10-69 16</inkml:trace>
  <inkml:trace contextRef="#ctx0" brushRef="#br0" timeOffset="-64350.119">22839 4059 410 0,'0'0'45'0,"0"0"-45"16,0 0 0-16,0 0-2 0,80-12-9 16,-70 12-122-16</inkml:trace>
  <inkml:trace contextRef="#ctx0" brushRef="#br0" timeOffset="-63748.061">22199 3869 468 0,'0'0'68'0,"0"0"-1"15,0 0-59-15,0 0 3 16,0 0 4-16,0 0 5 16,78-28 18-16,-51 28-27 15,-2 0-11-15,-2 11 10 16,-8 3 4-16,1 6-23 0,-7 3 9 16,-3 3 0-16,-6 6-3 15,0-1 3-15,-11-1 0 16,-9-1 14-16,0-4-12 15,2-2 11-15,6-4-13 16,5-3 0-16,7-3-8 16,0 0 9-16,8-2-1 15,15 1 5-15,11 3 2 16,2-2 4-16,-3 4-11 16,-6-1 0-16,-10 1-11 15,-6 0 11-15,-11 2 0 16,0 3-10-16,-11 2 23 15,-15 4 25-15,-4 0-29 16,1-2-7-16,4-1 23 0,5-3-25 16,14-4-23-16,6-7-42 15,9-9-130-15,25-2-269 16</inkml:trace>
  <inkml:trace contextRef="#ctx0" brushRef="#br0" timeOffset="-63351.683">23305 4071 590 0,'0'0'100'0,"0"0"-88"16,0 0-6-16,0 0-10 16,0 0 16-16,0 0-22 15,83-4 10-15,-47 4 0 16,5 0-18-16,5 0 16 16,-6-3-189-16</inkml:trace>
  <inkml:trace contextRef="#ctx0" brushRef="#br0" timeOffset="-63165.478">23767 4074 562 0,'0'0'157'0,"0"0"-124"15,0 0-20-15,0 0-13 16,0 0 0-16,0 0-21 15,85-9-5-15,-52 6-29 16,-2-4-83-16</inkml:trace>
  <inkml:trace contextRef="#ctx0" brushRef="#br0" timeOffset="-62809.238">24135 3875 370 0,'0'0'275'0,"0"0"-220"15,0 0-46-15,0 0-9 16,0 0 80-16,0 0-60 15,0 11-7-15,0 9 72 16,0 5-24-16,0 5-9 16,0 4-39-16,0-1 0 15,0 3 24-15,0-1-37 0,0 0 0 16,0-6 11-16,0 0-8 16,0-6-6-16,0-5-26 15,6-4-96-15,5-4 20 16,10-10-66-16,4 0-53 15</inkml:trace>
  <inkml:trace contextRef="#ctx0" brushRef="#br0" timeOffset="-62420.096">24443 4126 621 0,'0'0'128'15,"0"0"-83"-15,0 0 50 16,0 0-39-16,0 0-33 15,0 0 21-15,-68-17-37 0,54 17 8 16,3 9-15-16,1 0 3 16,7 1-3-16,1-6 0 15,2 1 0-15,0 5-2 16,10-6 7-16,12 4-5 16,2-3 0-16,-1-4 2 15,-3-1-2-15,-8 0 0 16,-5 0 0-16,-5 0 2 15,-2-4 9-15,0-3-6 16,0-3-5-16,-6-3 0 16,-5 0 2-16,-1-1-2 15,0 0 0-15,-1 3 0 16,3 4 3-16,1 2-6 0,1 4 0 16,4 1-29-16,-2 0 19 15,0 0-62-15,-2 0-9 16,1 7 20-16,6 3-61 15,1-2-49-15,0-1-43 16</inkml:trace>
  <inkml:trace contextRef="#ctx0" brushRef="#br0" timeOffset="-61747.212">24836 3909 577 0,'0'0'48'0,"0"0"30"16,0 0-16-16,0 0 6 16,0 0 31-16,0 0-54 15,-13-20-16-15,-2 20-29 16,-10 11 11-16,-8 12-12 16,-4 7 1-16,0 8 0 15,4-1 8-15,5 2-4 16,1-1-4-16,6-3 0 15,3-1 2-15,9-4-5 0,5-7 3 16,4 0 0-16,0-6 10 16,7-2-10-16,8-8-17 15,9 0 5-15,4-7-12 16,3 0 18-16,2-3-27 16,-3-10 3-16,-8-3 18 15,-8 4 6-15,-7 1 6 16,-7 3-9-16,0 2 20 15,0 3-29-15,-7 0 12 16,-4-1 6-16,4 4-16 16,1-1 14-16,6 1-60 15,0 0-67-15,0 0-89 16,10-7 7-16</inkml:trace>
  <inkml:trace contextRef="#ctx0" brushRef="#br0" timeOffset="-61372.476">25037 3771 549 0,'0'0'89'15,"0"0"-89"-15,0 0 0 16,0 0 15-16,0 0 2 0,0 0 6 16,44 78 10-16,-37-42-32 15,-3 3 67-15,-4 4-21 16,0 4-21-16,-4 3 15 16,-11-1-38-16,-7-2 25 15,-3 0-11-15,0-2-13 16,-1-1 21-16,0-2-25 15,1-1 1-15,-4 0 4 16,-3-3-4-16,-4 1-1 16,-5-1 0-16,-8 1-50 15,-9 3-22-15,-6-4-88 0,-5-7-173 16</inkml:trace>
  <inkml:trace contextRef="#ctx0" brushRef="#br0" timeOffset="-56464.637">10811 1892 296 0,'0'0'11'15,"-33"84"-6"-15,23-43 42 16,9-1-30-16,1-5 27 15,1-9-24-15,18-6-15 16,10-7 10-16,3-9-9 16,6-4-6-16,1-3 53 15,4-14-38-15,-6-9-4 16,-4-1-2-16,-6-4-7 16,-12 2 11-16,-8-1-9 15,-7-1 3-15,-3 4 3 16,-18 1-10-16,-6-1 0 15,-2 7-2-15,-1 1 6 16,2 7-7-16,2 6 3 0,5 6 0 16,-1 0-9-16,3 4 9 15,1 15-7-15,3 6 4 16,6 4 6-16,6 1-15 16,3-2-22-16,9-3-47 15,19-11 16-15</inkml:trace>
  <inkml:trace contextRef="#ctx0" brushRef="#br0" timeOffset="-55006.453">11471 1451 507 0,'0'0'17'0,"0"0"35"15,0 0-52-15,0 0 0 16,0 0 0-16,-63 89 13 15,50-59 36-15,5-2-39 16,-2 1-3-16,1-4 15 16,-1-1-22-16,-4-4 0 15,3-4 9-15,-3-2-5 16,-5-5-4-16,0-3 0 16,0-4-54-16,-1-2 13 0,1-10-51 15,2-16-45-15,3-5-38 16,5 0 175-16,2 6 28 15,4 6 23-15,-1 9 31 16,3 6 45-16,1 4-110 16,0 0-15-16,3 2-2 15,15 15 4-15,5 4 12 16,6 1 12-16,4 2 0 16,1-1 27-16,0-2-36 15,4-4-9-15,5-2 16 16,-1-1-13-16,5-2 27 15,-2-1-40-15,1 0-1 16,-1 1-9-16,1 2 8 16,-2 3-13-16,-1 4-50 0,-7-1-86 15,-4 0-167-15</inkml:trace>
  <inkml:trace contextRef="#ctx0" brushRef="#br0" timeOffset="-51320.94">13603 592 534 0,'0'0'12'16,"0"0"39"-16,-40-82-35 16,36 60 42-16,-2 2-22 15,3 2-2-15,1 5 31 16,1 4 10-16,1 8-15 16,0 1-27-16,0 0-24 15,0 0-18-15,0 18-7 16,1 15 7-16,11 12 0 15,0 8 18-15,-1 3-4 16,-2-1-1-16,-5 0 4 16,-1-4 10-16,1-5-18 15,-1-4 0-15,2-7 8 16,-2-4-7-16,3-6 13 0,-1-4-14 16,2-4-39-16,-1-5-2 15,4-7-102-15,9-5-11 16,10-5 3-16</inkml:trace>
  <inkml:trace contextRef="#ctx0" brushRef="#br0" timeOffset="-51027.461">13964 866 556 0,'0'0'81'15,"0"0"-81"-15,0 0 0 0,0 0-2 16,0 0 11-1,0 0 3-15,3 3-12 0,12-2 10 16,14 1 34-16,11-2-12 16,12 0-10-16,9 0 3 15,5 0-22-15,0-3 7 16,0-3-10-16,-6 1 0 16,-12 2 6-16,-13 0-6 15,-16 2 0-15,-10 1-7 16,-8-3 17-16,-1 3-19 15,0 0 9-15,0-2-40 16,2 2-3-16,2-1-55 16,8-5-56-16</inkml:trace>
  <inkml:trace contextRef="#ctx0" brushRef="#br0" timeOffset="-50307.789">15099 1134 558 0,'0'0'115'15,"0"0"-64"-15,0 0 4 16,0 0 40-16,0 0-50 16,0 0-7-16,-31-61 6 15,27 37-43-15,1 0 22 16,3-5-23-16,0-2 0 15,0-1-1-15,0-1 1 16,1 3 0-16,6 6-3 16,3 6 8-16,0 5-10 0,-3 6 0 15,6 4-28-15,3 0 33 16,0 3-44 0,7 0 7-16,-1 0 28 0,2 3-6 15,-2 9 9-15,-1 2-11 16,-2 1 4-16,-7 4 4 15,-4 2-4-15,-2 2 13 16,-6 1-9-16,0-2 17 16,0-1-11-16,-4-5 3 15,-2-5 0-15,2-5 3 16,3-3-3-16,1-3 0 16,0 0 9-16,0 0 5 15,6-11 13-15,10-9-27 16,5-5-5-16,0 4-7 15,-5 6 12-15,-5 6 0 0,-5 7-7 16,-1 2 4-16,0 0-2 16,6 0-4-16,1 1-5 15,3 9 2-15,1-2 12 16,1 1 0-16,2-3 0 16,2 1 9-16,3-5-9 15,4-1 3-15,5-1-3 16,2 0-62-16,0-16-125 15,-5-11-275-15</inkml:trace>
  <inkml:trace contextRef="#ctx0" brushRef="#br0" timeOffset="-50001.551">15950 519 421 0,'0'0'22'0,"98"12"20"15,-43 9-21-15,-4 1 52 16,-9 5-24-16,-9 1-40 16,-8 2 16-16,-3 4 3 15,-5 3-28-15,-4 4 40 16,-5 3-36-16,-8 6 8 0,0 2-3 15,-14 1 5 1,-13 2-15-16,-14-1 1 0,-11 1 0 16,-11 0-5-16,-13-3-40 15,-14-5-50-15,-13-12-81 16</inkml:trace>
  <inkml:trace contextRef="#ctx0" brushRef="#br0" timeOffset="-49370.996">13122 243 474 0,'0'0'18'0,"0"0"1"16,0 0-2-16,0 0-17 16,-88 51 0-16,67-10 25 15,-1 9 3-15,5 10-6 0,1 12 14 16,4 6-31-16,1 4 45 16,2 4-29-16,6 2-15 15,3-2 20-15,3-1-18 16,21-9-2-16,9-7-6 15,13-10 0-15,8-8 16 16,10-8-16-16,8-4 2 16,9-6 8-16,10 1-10 15,14 4-9-15,3 2-111 16,-3-5-203-16</inkml:trace>
  <inkml:trace contextRef="#ctx0" brushRef="#br0" timeOffset="-42736.734">15018 6370 521 0,'0'0'4'15,"0"0"17"-15,0 0-21 16,0 0 0-16,0 0 8 16,0 0 7-16,0 0-15 0,0 0 0 15,0 43 3-15,0-9 8 16,3 12 31-16,0 10-32 15,1 4 48-15,-3 4-51 16,1-2 10-16,-2-4 15 16,0-2-27-16,0-8 18 15,0-4-23-15,0-8 10 16,0-11-9-16,0-10-1 16,0-4 0-16,3-8 6 15,-2-3-4-15,1 0 4 16,0 0-6-16,6 0 0 15,12-20 45-15,14-13-35 16,21-14 12-16,14-6-21 0,13-5 9 16,7-5-20-16,5-1 10 15,5-5 0-15,3-1-3 16,-1 2 4-16,-10 7-1 16,-12 8 0-16,-13 9 10 15,-21 13-10-15,-13 9 0 16,-14 8 3-16,-9 7-10 15,-3 2 14-15,-3 5-7 16,-1-3 0-16,-2 3 8 16,2-2-9-16,0 2 1 15,-1 0 0-15,-1 0 10 16,0 0-9-16,0 0 0 0,0 0-1 16,0 0 3-1,0 0-7-15,0 0 4 0,0 0 0 16,0 0-6-16,0 0 6 15,0 0-23-15,0 0-9 16,0 0-10-16,3 0 9 16,-3 0-9-16,3 0-16 15,6 0 36-15,3 0-13 16,6 0-35-16,3-2-84 16</inkml:trace>
  <inkml:trace contextRef="#ctx0" brushRef="#br0" timeOffset="-40848.626">15704 9448 503 0,'0'0'56'16,"0"0"-56"-16,0 0-15 16,0 0 11-16,0 0-1 0,0 0 5 15,0 0 0-15,3-5 5 16,-3 5 17-16,1 0-22 15,-1 0 0-15,4 1 13 16,1 11-5-16,1 4 29 16,1 6-19-16,-2 6-7 15,-1 9 52-15,-1 8-61 16,-1 5 21-16,-2 5 12 16,0-2-19-16,0-2 10 15,0-3-26-15,0-1 0 16,0-4 13-16,3-5-13 15,3-3 0-15,3-3-2 16,-2-7 16-16,-1-3-18 0,0-2 4 16,3-4 0-16,-1-6 1 15,-2-2-1-15,0-5 0 16,-2-3-1-16,8 0 6 16,8 0 18-16,13-9-9 15,14-13 6-15,13-6 16 16,7-4-36-16,6 0 0 15,6 1 20-15,7-2-17 16,7 2 2-16,2 1-5 16,-2 4 0-16,-4-1 1 15,-1 3-1-15,-6-1 0 16,-5 4 4-16,-9 4-3 0,-9 5 3 16,-9-1-4-16,-7 6 2 15,-9 0-7-15,-8 5 5 16,-4-1 0-16,-5 1-1 15,-7 2-2-15,-3 0 0 16,-4 0-16-16,-2 0 6 16,-1 0 1-16,0 0 0 15,0 0-19-15,0 0-24 16,7 0-54-16,3 0 36 16,5 0-22-16,-3-8-186 15</inkml:trace>
  <inkml:trace contextRef="#ctx0" brushRef="#br0" timeOffset="-38409.704">13583 13308 560 0,'0'0'0'0,"0"0"0"16,0 0-8-16,0 0-4 16,0 0 6-16,0 0 6 15,0 0 5-15,0-1 8 16,0 1 4-16,0 0 6 15,0 0-18-15,0 0 25 16,0 0-26-16,0 0-1 16,0 0 25-16,0 0-27 15,0 0 3-15,0 0-4 16,0 0 14-16,0 0-18 0,0 10 4 16,6 9 0-16,3 8 29 15,1 6-10-15,-3 6 14 16,1 5-14-16,-3 3-15 15,0 5 40-15,0-1-32 16,-1 4 5-16,1 4 11 16,-1 1-21-16,1 1-2 15,-1 0 0-15,2-5 2 16,-3-5 14-16,2-7-21 16,1-5 0-16,3-8-2 15,2-6 2-15,1-8 0 16,5-7 0-16,8-7 8 15,14-3 8-15,20-13-14 16,16-18 17-16,12-9-6 0,4-10-7 16,3-5-9-16,-3-2 3 15,0-3 0-15,-2 1 5 16,-2 3-5-16,-2 9 0 16,-8 7-7-16,-1 7-6 15,-7 7-26-15,-2 4-3 16,0-2-6-16,-1 7 1 15,1-3-45-15,-5 6-22 16,-3-3-43-16,-13-3-225 16</inkml:trace>
  <inkml:trace contextRef="#ctx0" brushRef="#br0" timeOffset="-7311.301">4924 7649 332 0,'0'0'47'0,"0"0"10"15,0 0-54-15,0 0 5 16,0 0 10-16,0 0-18 0,0 0 0 16,0-1-9-1,0 1 1-15,0 0-19 0,0 0-102 16,0 0 16-16,-9 3 22 15</inkml:trace>
  <inkml:trace contextRef="#ctx0" brushRef="#br0" timeOffset="-6470.069">4924 7649 360 0,'6'22'57'16,"-6"-22"-9"-16,0 0-21 0,0 0-18 15,0 0 72-15,0 0-66 16,0 0 5-16,0 0 9 16,0 0-19-16,0 0 23 15,0 0-33-15,0 0 0 16,0 0 22-16,0 0-22 15,0 0 0-15,0 0-1 16,0 0 13-16,0 0-25 16,0 0 13-16,0 10 0 15,0 4 0-15,4 9 0 16,1 8-5-16,6 8-2 16,2 4 14-16,0 7 0 15,4 1-7-15,-1 0 10 16,3 3-10-16,2-4 0 0,1-6 0 15,-3-12-12-15,1-5 32 16,-3-10-26-16,-1-3 6 16,-4-6 0-16,-7-4 19 15,2-2-14-15,-7-2-5 16,0 0 36-16,0 0-22 16,0 0 43-16,13-9-21 15,11-18-15-15,13-15-1 16,13-13-20-16,2-4 0 15,5-2-2-15,4 4 8 16,3 2-6-16,0 1 0 16,0 3 2-16,-4 4-1 15,-2 6-1-15,-4 4-2 0,-9 8 1 16,-10 5 2-16,-8 7-7 16,-10 5 6-16,-4 4 0 15,-7 4 9-15,-1 3-9 16,-5 1 0-16,0 0 0 15,0 0 9-15,0 0-15 16,0 0 6-16,0 0 0 16,0 0-5-16,0 0 5 15,0 0 0-15,0 0-6 16,0 0 6-16,0 0-2 16,0 0 2-16,0 0 0 15,0 0 11-15,0 0-10 0,0 0-1 16,0 0 0-1,0 0 12-15,0 0-6 0,0 0-6 16,0 0 0-16,0 0-1 16,0 0 1-16,0 0 0 15,0 0-13-15,0 0-14 16,0 0-3-16,0 0-93 16,-5 0-43-16,-10-2-110 15</inkml:trace>
  <inkml:trace contextRef="#ctx0" brushRef="#br0" timeOffset="-5325.187">7755 7395 409 0,'0'0'7'0,"0"0"43"16,0 0-21-16,0 0 42 15,0 0-47-15,0 0 6 16,0-43 27-16,0 41-49 16,0 2 46-16,0 0-52 15,0 0 19-15,0 0-11 16,0 0-10-16,0 0-4 16,0 0 1-16,0 3-9 15,0 14 12-15,0 10 0 16,6 8 0-16,3 6 18 15,2 5-18-15,-1 0 17 16,6 2-1-16,-4 1-11 16,6 2 22-16,0 0-25 15,4-1 7-15,2 1 7 0,1-1-16 16,-2-3 0-16,-1-1-2 16,-4-5 13-16,-1-9-17 15,-4-12 6-15,-3-7 0 16,-5-7 2-16,0-5 5 15,-3-1-7-15,6 0 17 16,11-19-10-16,21-19 61 16,23-18-68-16,16-13 13 15,12-2-7-15,-1 5-6 16,-10 5 0-16,-13 9 0 16,-11 9 4-16,-10 10-12 0,-3 7 8 15,-9 6 0 1,-7 6 9-16,-6 4-9 0,-8 6 0 15,-3-2-6-15,-4 5 11 16,-1 0-20-16,-2 1 2 16,0 0-1-16,-1 0-10 15,-2 0 19-15,0 0-3 16,0 0-5-16,3 0-47 16,4 0 7-16,5 0-15 15,4 5-10-15,2 2-6 16,-6-5-132-16</inkml:trace>
  <inkml:trace contextRef="#ctx0" brushRef="#br0" timeOffset="-3606.958">10282 7324 390 0,'0'0'165'16,"0"0"-160"-16,0 0 8 15,0 0-13-15,0 0-5 16,0 0-11-16,-22 66 13 0,14-24 3 16,0 7 38-1,-2 6-24-15,-5-1 8 0,-4 1 5 16,2-1-24-16,-3-1 47 16,-4 2-22-16,1-4-22 15,-3 2 63-15,3 0-67 16,1 3 19-16,-1-2 0 15,4-2-16-15,0-5 9 16,4-12-14-16,6-8 9 16,4-12-10-16,4-5 1 15,1-8-3-15,0-2-11 16,6-5-34-16,26-26-30 16,13-25-102-16</inkml:trace>
  <inkml:trace contextRef="#ctx0" brushRef="#br0" timeOffset="-2974.872">10580 7510 511 0,'0'0'146'16,"0"0"-146"-16,0 0-9 0,0 0 4 15,0 0 10-15,0 0 0 16,8 80 1-16,-8-41-3 16,0 3 54-16,0 5-53 15,0-1 31-15,-11 0 2 16,-2-6-32-16,-1-5 20 15,2-5-24-15,2-9 4 16,2-7 17-16,7-6-22 16,-1-5 0-16,2-3 4 15,0 0-1-15,0-1 37 16,0-19 8-16,0-12-47 16,0-8 12-16,0-7-13 0,0-2 0 15,0 1-4 1,0 3 13-16,0 6-18 0,0 2 9 15,3 6 0-15,3 4-7 16,6 4 7-16,5 5-5 16,10 3 0-16,7 4-6 15,9 2 2-15,2 6 9 16,-3 3-5-16,-5 3-15 16,-7 17 20-16,-11 5-6 15,-8 4 0-15,-11 5 10 16,0 3-4-16,-17 3 0 15,-20-3 0-15,-11-1 12 16,-4-3-5-16,-3-8-7 16,9-3 10-16,13-8-2 15,15-4-15-15,9-5 7 0,9-5-46 16,0 0-62-16,18 0-88 16,13-12-34-16</inkml:trace>
  <inkml:trace contextRef="#ctx0" brushRef="#br0" timeOffset="-1424.276">10689 7982 572 0,'0'0'105'16,"0"0"-53"-16,0 0 11 15,0 0-46-15,0 0 21 0,62-90-38 16,-23 56 7-16,3 0-4 15,-1 2-3-15,-6 1 0 16,-8 5-7-16,-10 4 2 16,-7 2-7-16,-7 4 12 15,-3 5 0-15,0 5-28 16,0 3 28-16,-2 3-9 16,-3 0 1-16,3 3-30 15,2 11 26-15,0 2-14 16,6 4 26-16,12 2-8 15,4 1 8-15,2 3 0 16,-3 3-4-16,-2-3 12 16,-8 1-15-16,-8-3 7 0,-3 3 0 15,-7 1 26 1,-19-1-19-16,-8 0 11 0,-4-5-6 16,5-5 0-16,11-9-9 15,13-5-3-15,8-3 0 16,1 0-16-16,12-15 16 15,16-8-30-15,8-3 11 16,4 5 19-16,-7 5-10 16,-3 3 10-16,-7 4 0 15,-5 1 37-15,2 0-34 16,-4 1 20-16,4-1-9 16,-3-2-11-16,1-2 18 0,3-5-21 15,1-3 0-15,0-3-2 16,0-2 8-16,-3 0-6 15,-5 0 0-15,-5 10 8 16,-6 5-16-16,-3 7 8 16,0 3 0-16,0 0-18 15,-6 11 6-15,-8 11 1 16,-5 9 8-16,7 2 0 16,2-4-6-16,7-2 9 15,3-9 0-15,0-6-21 16,8-5 21-16,6-2 0 15,8-5 5-15,6 0-2 16,6 0 17-16,3-8-20 16,-4-5 0-16,-4 2 5 15,-6-1 6-15,-7 4-11 0,-6 4 0 16,-5 2 8-16,-5 2-8 16,0 0 0-16,0 0 0 15,0 0-15-15,-13 9 15 16,-8 5 0-16,-3 5-1 15,-3 2 8-15,6 0-7 16,8 1 0-16,1-2 4 16,8-1-23-16,4-2 19 15,0-5-13-15,10-1 10 16,8-8 6-16,6-3-1 16,5 0-2-16,2-1 4 15,-3-15 11-15,-5 1-15 0,-4-4 0 16,-3-1 5-1,-3-2 3-15,-1 0 0 0,-4 2-8 16,-7 5 0-16,0 5 11 16,-1 6 3-16,0 3-11 15,0 1-3-15,0 0 0 16,-4 14-11-16,-8 10-2 16,2 4 13-16,-1 3-5 15,4-6 5-15,4-6 0 16,-1-7-2-16,4-10 9 15,0-2-20-15,0 0 13 16,0 0 0-16,5-7 38 16,12-10-32-16,5-6 1 15,3-3-7-15,-2-3 14 16,1-4-19-16,-4-1 5 0,7-9 0 16,8-3 6-16,7-3 0 15,4-4-6-15,-7 5 13 16,-12 4-9-16,-8 3 25 15,-9 12-19-15,-2 10-7 16,-5 12 48-16,-3 6-51 16,0 1-5-16,0 0 1 15,0 14-22-15,3 15 18 16,-3 8 8-16,0 6 0 16,0-3-2-16,0-2 4 0,0-9-2 15,0-8 0-15,5-4 6 16,7-6-10-16,6-3 4 15,3-4 0-15,5-4 0 16,0 0 0-16,0 0 0 16,-11-3 7-16,-6 2 2 15,-3-1-6-15,-6 2-3 16,0 0-3-16,0 2-19 16,-8 16-4-16,-10 11 20 15,-1 4 2-15,8-1 8 16,7-2-16-16,4-4 10 15,0-5 2-15,11-6-15 16,6-5 15-16,7-5 0 0,6-5 8 16,1 0-4-1,4 0 9-15,-9-5-13 0,-11-2 1 16,-5-2 9-16,-10 0-6 16,0-3-2-16,0 0-2 15,-19 2-25-15,-7 2-16 16,-6 6-31-16,1 2-48 15,7 0 81-15,11 0-166 16</inkml:trace>
  <inkml:trace contextRef="#ctx0" brushRef="#br0" timeOffset="-66.645">12892 7629 586 0,'0'0'27'16,"0"0"46"-16,0 0 22 16,0 0-67-16,0 0 19 15,-102-47-38-15,68 47 16 16,-12 17-10-16,-4 11-13 15,2 6-2-15,2 3 21 16,13 0-17-16,14-3-6 16,9 1 2-16,10-3 0 15,0-5-5-15,17-5 5 16,15-8 0-16,17-6 15 16,14-7-4-16,7-1-22 0,1-1 9 15,-7-11 0 1,-13-1-33-16,-11 3 35 0,-18 2 0 15,-14 4-4-15,-8 1 10 16,0 2 3-16,-16 1-9 16,-18 0 7-16,-10 5-26 15,3 9 27-15,8 1-8 16,10 1 0-16,15 0-10 16,6-1 0-16,2 1 8 15,5-2 2-15,23-3-25 16,11-3 36-16,13-8-11 15,8 0 9-15,-3-5-2 16,-9-11-9-16,-16 0 2 0,-11 0 0 16,-13-1-14-1,-8-2 14-15,-8 0-6 0,-20-1 4 16,-13 3-59-16,-3 3 51 16,4 6 5-16,5 5 5 15,12 1-20-15,12 2 20 16,8 0-12-16,3 0-6 15,0 0-41-15,14 10 53 16,14-4 6-16,8 3 0 16,11-5 1-16,11-1-1 15,3-3 0-15,0 0 12 16,-1-2-6-16,-10-9 1 16,-6-2-7-16,-12 3 3 15,-13 2 26-15,-10 2-28 16,-9 6 36-16,0 0 20 15,-3 0-37-15,-22 6-20 0,-8 13-3 16,-6 10-4-16,5 3-20 16,11 0 27-16,12-1-4 15,7-2-8-15,4-4 16 16,2-4-10-16,16-10 6 16,3-11 0-16,6 0 12 15,7-18-4-15,3-12-8 16,-1-3 0-16,-2-6 17 15,-5-2-10-15,-4-2-7 16,-9-6 0-16,-4 3-8 16,-7 0 16-16,-5 5-8 0,0 7 0 15,0 9 21 1,0 9-18-16,0 11-3 0,0 3 12 16,0 2-20-16,-3 2 8 15,0 19-29-15,-3 11 23 16,0 7 6-16,3 4 0 15,3-3 0-15,0-5 0 16,0-8-12-16,8-5 17 16,8-7-9-16,4-5 4 15,3-9 0-15,4-1 13 16,1 0-13-16,2-14 13 16,-3-6 1-16,-6-1-14 0,-9 1 0 15,-5 6 12-15,-5 5-11 16,-2 6 3-16,0 3-4 15,0 0 4-15,0 0 4 16,-2 3-8-16,-2 13-5 16,-1 2 2-16,5 3 6 15,0-4 6-15,0-1-9 16,5-3 0-16,12-5-8 16,7-2 17-16,8-6-9 15,3 0 0-15,6 0-79 16,-4-14-75-16,-5-3-176 15</inkml:trace>
  <inkml:trace contextRef="#ctx0" brushRef="#br0" timeOffset="54.63">13990 7836 575 0,'0'0'117'16,"0"0"-32"-16,0 0-67 16,0 0-4-16,0 0 75 15,0 0-89-15,-2 0 0 16,14 0-282-16</inkml:trace>
  <inkml:trace contextRef="#ctx0" brushRef="#br0" timeOffset="-189716.018">12348 10330 315 0,'29'-84'0'16,"31"6"-45"-16,13-4 3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11:53.348"/>
    </inkml:context>
    <inkml:brush xml:id="br0">
      <inkml:brushProperty name="width" value="0.05292" units="cm"/>
      <inkml:brushProperty name="height" value="0.05292" units="cm"/>
    </inkml:brush>
  </inkml:definitions>
  <inkml:trace contextRef="#ctx0" brushRef="#br0">4457 8978 199 0,'0'0'15'0,"0"0"33"16,0 0 56-16,0 0-89 16,0 0 34-16,29-77-6 15,-28 69-10-15,-1 1 27 16,0 5-38-16,0 2 4 15,0 0 10-15,0 0-36 16,0 0 0-16,0 2-2 16,0 18 4-16,-6 11-2 15,-8 10 20-15,0 7-17 16,-1 2 28-16,0 2-31 16,4-6 0-16,0 3 2 0,2-8 2 15,-2-3 10-15,5-10-14 16,0-11 0-16,2-6-13 15,2-6 21-15,2-4-8 16,-1-1 0-16,-1 0 4 16,-4-11-10-16,-3-15-36 15,-3-11-27-15,0-9 60 16,-2 1-66-16,3 3 75 16,2 8-6-16,-1 10 12 15,4 7-6-15,1 11 20 16,2 5-11-16,3-1 49 15,0 2-53-15,0 0-2 16,0 0 8-16,0 0-11 16,0 0-3-16,0 0-2 15,0 7 5-15,12 6 0 0,3 4 1 16,7 1-1-16,1 2 35 16,2-2-35-16,2 1 0 15,3-1 0-15,0 2 0 16,-2-2 1-16,3 4-1 15,1-3-8-15,-2 2-10 16,5 2-37-16,4-3-39 16,6-5-18-16,1-8-141 15</inkml:trace>
  <inkml:trace contextRef="#ctx0" brushRef="#br0" timeOffset="843.521">6453 9028 491 0,'0'0'0'0,"0"0"0"15,-66 123 23-15,39-70 40 16,-1 1-33-16,3-5-27 15,7-12 25-15,1-8-28 16,7-8 0-16,1-7 0 16,3-8 6-16,2-2 1 15,-7-4-7-15,-1 0-15 16,-3-7 2-16,-4-19-24 16,8-10-14-16,1-13-16 15,1 3 65-15,3 3 2 0,0 13 3 16,0 11-2-1,6 9 58-15,0 6-11 0,0 3-19 16,0 1-22-16,0 0 7 16,0 0-14-16,15 0 0 15,7 8 1-15,7 5 34 16,2 0-29-16,9-1-5 16,6-1 16-16,1 0-10 15,2-3-5-15,5 1-2 16,0-4-15-16,5 1 14 15,1 0-158-15,-3-6-5 16</inkml:trace>
  <inkml:trace contextRef="#ctx0" brushRef="#br0" timeOffset="1727.27">7667 8774 512 0,'0'0'6'0,"0"0"28"15,0 0-20-15,0 0-14 0,0 0 0 16,0 0 24-1,-17 37-18-15,0-1 39 0,-9 7-14 16,-2 4-26-16,-2 3 45 16,-1 2-50-16,0-4 2 15,1-4 7-15,4-6-8 16,8-6-1-16,2-8-1 16,4-6 1-16,6-9-8 15,0-7-7-15,2-2 8 16,2-17-9-16,1-14-30 15,1-7-11-15,0 1-12 16,0 5 69-16,0 9 29 16,1 7-12-16,4 9-2 15,-1 2 24-15,5 3-39 0,3 2 8 16,9 0-8-16,7 0 0 16,5 12 18-16,6-1-15 15,5 2-1-15,4-1 10 16,4 1-6-16,5-3-9 15,4-1 3-15,6-6-65 16,2-3-67-16</inkml:trace>
  <inkml:trace contextRef="#ctx0" brushRef="#br0" timeOffset="2561.127">9978 8852 503 0,'0'0'52'0,"0"0"-41"16,0 0-11-16,0 0 0 16,-56 92 31-16,40-66-21 15,-2 4 18-15,-2-1-20 16,-3 0 12-16,-1-2-23 15,-6-3 6-15,3-4-3 16,-3 0 10-16,1-4-10 16,5-7-4-16,4-7-9 15,5-2-6-15,6-5 10 0,2-15-12 16,2-3-66-16,5-3 59 16,0 6 28-16,0 6 50 15,0 4 32-15,0 5-49 16,0 5 21-16,0 0-49 15,0 0 6-15,0 0-22 16,11 0 11-16,8 0 0 16,8 7-8-16,5 6 19 15,5-1-9-15,3 4 3 16,0 0-5-16,3 1 0 16,-1 1-26-16,1 2-33 15,-2-2-60-15,-4-7-102 16</inkml:trace>
  <inkml:trace contextRef="#ctx0" brushRef="#br0" timeOffset="3544.559">11977 8794 460 0,'0'0'23'15,"0"0"14"-15,0 0-35 16,0 0 10-16,0 0-12 16,0 0 0-16,0 17 33 15,-8 16 16-15,-14 9-7 16,-5 4-15-16,-11 3-26 16,-2-2 12-16,-2-5-13 15,8-6 9-15,4-8-2 16,6-8-7-16,11-8 0 0,5-6-1 15,3-6 9-15,3 0-13 16,2-4 5-16,0-20-15 16,0-7 2-16,12-4-1 15,7 3 5-15,-1 7 5 16,-5 8 8-16,-2 8 7 16,-7 4-6-16,-2 4-3 15,-2 1 18-15,1 0-20 16,-1 0-14-16,5 0 11 15,1 0 6-15,7 9 2 16,4 4-5-16,4 4 11 16,2 1-13-16,4 1 6 0,4 1-4 15,4 2 0 1,5 0-22-16,3 3-23 16,1-3-76-16,-2-7-88 0</inkml:trace>
  <inkml:trace contextRef="#ctx0" brushRef="#br0" timeOffset="4225.33">13037 8952 552 0,'0'0'29'16,"0"0"8"-16,0 0-37 15,0 0 0-15,0 0 28 16,-97 97 20-16,57-47-27 16,4 3 1-16,0-2-14 15,8-10-5-15,2-6-3 16,8-12 0-16,6-9 9 16,5-6-9-16,4-6 0 15,-1-2 0-15,3-4 8 16,-2-22-24-16,3-10-6 0,0-6-6 15,0 1 17 1,0 13-3-16,4 13 14 0,-2 9 25 16,3 6-9-16,4 0-16 15,9 0-12-15,7 7 12 16,6 6 14-16,5-1-9 16,3 2-2-16,4-3 12 15,4-3-11-15,3 0 1 16,2 1-5-16,-1 1-39 15,-4082 0-2-15,8159-5-153 16,-4085-3-149-16</inkml:trace>
  <inkml:trace contextRef="#ctx0" brushRef="#br0" timeOffset="5042.858">15083 8853 508 0,'0'0'86'0,"0"0"-81"16,0 0 3-16,0 0 12 15,0 0 11-15,0 0-31 16,-49 86 60-16,22-47-59 16,-3 4 42-16,0 1-14 15,2-2-28-15,1-2 31 16,3-5-23-16,8-7-9 0,2-6 0 15,7-7 0-15,4-10 3 16,2-3-3-16,1-2-42 16,0 0 15-16,0-17 13 15,4-14-35-15,12-7-95 16,-1 4 76-16,-4 13 68 16,-5 10 50-16,-3 8 23 15,-3 3-22-15,0 0-51 16,1 0 0-16,2 0-1 15,5 0 21-15,2 5-17 16,10 6-1-16,3 2 18 16,4-1 19-16,6 2-39 15,4-2 0-15,8-1 11 16,5 1-11-16,9-2-18 0,1-2-58 16,-8-2-108-16</inkml:trace>
  <inkml:trace contextRef="#ctx0" brushRef="#br0" timeOffset="5636.049">16109 9007 568 0,'0'0'76'16,"0"0"-69"-16,0 0 0 16,0 0-7-16,0 0 8 15,0 0-21-15,-1 33 30 16,-5-1-17-16,-7 6 53 16,-6 7-27-16,-4 1-15 15,-3-4 8-15,1-6-5 16,4-5-7-16,-1-5-7 0,3-6 0 15,3-6-4-15,2-3 4 16,6-6-35-16,2-5-3 16,1 0-8-16,3-19 35 15,2-17-240-15</inkml:trace>
  <inkml:trace contextRef="#ctx0" brushRef="#br0" timeOffset="5822.679">15918 9172 479 0,'0'0'109'0,"0"0"-89"15,0 0 6-15,0 0-26 16,0 0 0-16,0 0 17 16,14-3-9-16,5 5 3 0,11 9-4 15,9 5 11 1,4 1-3-16,6 0-15 0,0 2 0 16,2-1-4-16,-3 1-37 15,1 0-39-15,-2-2-43 16,-6-7-79-16</inkml:trace>
  <inkml:trace contextRef="#ctx0" brushRef="#br0" timeOffset="6423.482">17404 9028 531 0,'0'0'86'15,"0"0"-86"-15,0 0-7 16,0 0 4-16,0 0 3 16,-91 37 0-16,56-15 23 15,-1 5-10-15,-3 4 19 16,0 1-23-16,0 2 7 15,1-2 3-15,3-4 0 0,2-5-19 16,3-3 0-16,4-3 4 16,4-2-20-16,6-8 7 15,7-2-49-15,1-5 9 16,5 0-25-16,3-9 52 16,0-16-181-16,0-3 79 15</inkml:trace>
  <inkml:trace contextRef="#ctx0" brushRef="#br0" timeOffset="6575.544">16905 9230 250 0,'0'0'190'15,"0"0"-64"-15,0 0-62 16,0 0-64-16,0 0 14 16,0 0-30-16,-7-3 26 0,22 20-10 15,8 8 48-15,7 2-45 16,5 1 2-16,4-2 2 16,4-1-5-16,6-1-1 15,5 0-1-15,-1-5-82 16,-4-13-91-16</inkml:trace>
  <inkml:trace contextRef="#ctx0" brushRef="#br0" timeOffset="7487.236">19431 9097 492 0,'0'0'28'0,"0"0"44"16,0 0-58-16,0 0 8 15,0 0 17-15,0 0-36 16,-10-12 30-16,-5 12-33 16,-12 24 0-16,-12 7 29 15,-7 10-14-15,-3 2 13 16,7-1-2-16,0 2-24 15,4-7 5-15,3-2-7 16,7-3 16-16,7-8-21 16,4-6 12-16,7-9-7 15,5-2 0-15,1-7-26 16,4 0-20-16,0 0 29 0,0-3-32 16,0-14 47-16,2-10-186 15,8-4 25-15,-3 2 40 16,-3 5 123-16,-4 7 88 15,0 0 25-15,0 6-74 16,-4 1 36-16,3 5-36 16,-1 0 2-16,2 4 19 15,0 1-14-15,0 0-27 16,0 0-19-16,0 0 0 16,0 0-11-16,10 8 7 15,12 11 4-15,8 1 4 16,4 1-4-16,10 0 0 15,1-2 0-15,7-2-9 0,7 2 4 16,0-3-121-16,-2-9-25 16</inkml:trace>
  <inkml:trace contextRef="#ctx0" brushRef="#br0" timeOffset="8229.68">20259 9188 568 0,'0'0'31'0,"0"0"58"16,0 0-84-16,0 0 2 16,0 0-4-16,0 0 3 15,-9-6-8-15,9 20 2 16,0 8 0-16,0 11 31 15,-12 4-6-15,-6 1-2 16,-6-1-8-16,-9-1-8 16,-1-4-6-16,3 1-1 0,1-3 0 15,3-4-4-15,3-2 4 16,4-4-21-16,1-8-25 16,5-7-20-16,-1-5 29 15,4 0-32-15,5-16-32 16,5-12 12-16,1-3-82 15,0 0 171-15,4 9 40 16,4 5 129-16,2 7-81 16,1 2-54-16,2 1-18 15,2 7 47-15,1 0-49 16,4 0 10-16,7 0 18 16,4 0-31-16,2 9 4 15,11 4-15-15,2-1 1 16,7 3 8-16,2-1-9 15,3 1 0-15,2 2-22 0,2-3-69 16,-2-5-68-16</inkml:trace>
  <inkml:trace contextRef="#ctx0" brushRef="#br0" timeOffset="8979.116">22522 9208 407 0,'0'0'61'16,"0"0"5"-16,0 0-65 15,0 0 51-15,0 0-15 16,0 0 1-16,4-4-12 15,-4 4-25-15,-9 3 5 16,-9 17 20-16,-12 10-18 16,-4 7 9-16,-3 5 34 15,3 2-24-15,1-2 11 16,1-2-30-16,4-3-1 16,3-4 13-16,6-8-14 15,2-6-6-15,4-5 0 16,2-2-4-16,2-4-51 15,5-3-44-15,-2-5-23 0,4-8 37 16,-1-23-241-16</inkml:trace>
  <inkml:trace contextRef="#ctx0" brushRef="#br0" timeOffset="9218.493">22107 9353 656 0,'0'0'44'0,"0"0"-44"15,0 0 15-15,0 0-22 16,0 0 7-16,0 0 0 16,18-4 11-16,10 15-9 15,11 4 31-15,4 0-27 0,6 4-6 16,4-2 25-16,0 0-25 16,1 0 0-16,-4-2-16 15,-1 1 16-15,-3-1-28 16,0-6-57-16,0-2-93 15,-5-7-101-15</inkml:trace>
  <inkml:trace contextRef="#ctx0" brushRef="#br0" timeOffset="9826.093">23672 9326 536 0,'0'0'67'0,"0"0"-40"16,0 0-26-16,0 0 21 16,0 0-13-16,0 0 17 15,-9 0-26-15,4 0-1 16,-4 10 1-16,-10 7 9 0,-9 5 11 15,-8 6 47-15,-9 2-62 16,-4-1 28-16,-2 1-25 16,1-4-8-16,1 0 24 15,8-5-21-15,8-1 1 16,9-4-4-16,8-5 0 16,8-5-22-16,5-3-62 15,3-3-31-15,0 0 79 16,9-14 0-16,15-15-161 15</inkml:trace>
  <inkml:trace contextRef="#ctx0" brushRef="#br0" timeOffset="10002.817">23348 9443 465 0,'0'0'139'16,"0"0"-139"-16,0 0 0 16,0 0-10-16,0 0 10 15,0 0 8-15,26 38 3 16,-8-18 14-16,4 2 11 15,1-1-35-15,3 0 9 16,3-1-10-16,9 2-12 16,4-5-2-16,7-9-144 15</inkml:trace>
  <inkml:trace contextRef="#ctx0" brushRef="#br0" timeOffset="15047.359">13308 6012 528 0,'0'0'0'0,"0"0"-9"0,0 0 9 15,0 0 30-15,0 0-25 16,0 0 18-16,-22-71-3 15,20 54-6-15,0-2 34 16,1 0-41-16,0 4 5 16,-1-3 11-16,1 6 8 15,-1 4 4-15,2 3-27 16,-1 2-2-16,1 3 1 16,0 0-7-16,0 0 0 15,0 0-3-15,0 0 14 16,0 0-18-16,0 0 7 15,0 10-6-15,0 8-1 16,6 7 7-16,6 7-8 0,3 5 7 16,0 8 2-16,2 6 7 15,3 9-8-15,-1 6 1 16,2 5-7-16,1 3 6 16,0-2 0-16,1-1 2 15,1-2 5-15,-2-3-2 16,-1 0-5-16,-1-1 4 15,-1-6-2-15,-2 0-2 16,-3-3 0-16,-2 3 9 16,1-4-9-16,-3-7 2 15,-4-7-2-15,0-7 0 16,0-8-6-16,-3-4 12 0,1-4-6 16,-1 1 0-16,0-3 0 15,-1-1 0-15,1 0 0 16,1-3 2-16,-1-3-4 15,0-3 3-15,-1-2-1 16,-1-1 6-16,1-3-6 16,-2 3-5-16,0-3 2 15,0 0-12-15,0 0 14 16,0 0-80-16,0 0 22 16,0 0-35-16,-2-10-127 15</inkml:trace>
  <inkml:trace contextRef="#ctx0" brushRef="#br0" timeOffset="15617.055">13216 6737 474 0,'0'0'134'16,"0"0"-121"-16,0 0-13 16,0 0 0-16,0 0-3 0,0 0-2 15,16 22 5-15,0 9 50 16,7 11-43-16,1 6 0 15,6 11 27-15,4 5-24 16,2 0 18-16,2-4-20 16,0-6 7-16,-1-6 4 15,2-6-18-15,-5-5-1 16,-1-5 12-16,-3-8-11 16,-2-5-1-16,-3-8 4 15,-2-8 3-15,4-3 10 16,4-8-14-16,8-20 5 15,1-8 4-15,0-7-5 16,-2-7 7-16,-6-1-14 0,-8-3 0 16,-3-1 0-16,-5 3 0 15,-3 2 0-15,-4 8 11 16,-4 6-9-16,0 13-4 16,-4 6 0-16,-1 7 2 15,0 4 0-15,2 5 0 16,-2 0-11-16,0 1-27 15,0 0-23-15,0 0-13 16,2 0-25-16,2 2-26 16,-3 7 23-16</inkml:trace>
  <inkml:trace contextRef="#ctx0" brushRef="#br0" timeOffset="22837.518">11154 10897 88 0,'0'0'44'0,"0"0"-83"0,0 0 44 15,0 0-5-15,0 0 110 16,0 0-95-16,0 0-10 15,0-6-5-15,0 4 0 16,0-1-12-16,0-1 24 16,0 0-12-16,0 1 0 15,0-1-10-15,2 0 9 16,-1 0 2-16,1 1 17 16,-2-1 2-16,0 4-19 15,1-1 56-15,-1 1-57 0,0 0 6 16,0 0-18-16,0 0 17 15,2 0-19 1,-2 0 7-16,0 0 4 0,1 0-7 16,0 0 10-16,-1 0 0 15,0 0-11-15,0 0 22 16,0 0-11-16,0 0 23 16,0 0-7-16,0 0 29 15,0 0-24-15,0 0-16 16,0 0 51-16,0 0-39 15,0 0 22-15,0 0-6 16,0 0-25-16,0 0 17 16,0 0-25-16,0 0 0 0,0 0 6 15,0 0-6 1,0 0 7-16,0 0-21 0,0 0 29 16,0 0-16-16,0 0 1 15,0 0-6-15,0 0-12 16,0 0 8-16,0 0 4 15,0 0 6-15,0 1 2 16,0 10-2-16,0-3-4 16,-2 2 4-16,-1 2 1 15,-2 1 4-15,2 5-5 16,-1 0-9-16,-2 4 9 16,2 7 14-16,-1 2-14 15,0 5 0-15,-2 7 0 16,-1 6 0-16,-3 7 0 15,0 4 14-15,1 5-5 16,1 5-8-16,3-1-1 16,0 1 26-16,3-10-36 0,1-4 34 15,2-4-24-15,0-3 0 16,0 2 11-16,0 1-4 16,0 0-7-16,0-3 0 15,0-2 12-15,0-3-12 16,5-2 0-16,-1 1-1 15,2 1 3-15,-2-5-3 16,0-1 1-16,-3-5 0 16,3-3-9-16,-4-4 10 15,0-7-1-15,0-5 0 0,0-3 10 16,0-6-11-16,0-2 1 16,0-3 0-16,0 0 1 15,0 0 2-15,0 0-6 16,0 0-17-16,-13 0-63 15,-7-17-180-15</inkml:trace>
  <inkml:trace contextRef="#ctx0" brushRef="#br0" timeOffset="23483.376">10561 11725 546 0,'0'0'0'0,"0"0"-25"16,0 0 20-16,0 0-32 16,0 0 37-16,0 0 6 15,16 39 2-15,-4-6 28 16,6 6-24-16,1 8-1 0,-1 3 29 16,4 1-40-16,1-1 0 15,-2-1 7-15,3-1 7 16,1-2-4-16,2 1-10 15,3 0 2-15,-3-2 8 16,3-3-3-16,-1-3-7 16,-5-5 0-16,2-3 2 15,-5-4-2-15,0-7 0 16,-4-1 6-16,-2-7-6 16,-1-2 0-16,-1-4 6 15,-3-5-14-15,2-1 22 16,2 0-7-16,2-4 11 15,5-14-6-15,3-5 12 16,2-2-24-16,1-4 0 16,-6 2 11-16,2-1-6 0,-3 1 23 15,0-2-26-15,1 1 1 16,-2-2 14-16,2 1-17 16,0-1 0-16,0 4-1 15,-3-2 8-15,3 4-17 16,-2 2 4-16,-2 4-56 15,6 3 39-15,-2 5-61 16,2 6-45-16,-2 0-6 16</inkml:trace>
  <inkml:trace contextRef="#ctx0" brushRef="#br0" timeOffset="26111.017">16642 13609 139 0,'0'0'0'15,"0"0"9"-15,0 0 30 16,0 0-39-16,0 0 0 15,0 0 1-15,0 0-1 16,79-4-45-16,-69 8-98 16</inkml:trace>
  <inkml:trace contextRef="#ctx0" brushRef="#br0" timeOffset="27722.828">16782 13631 308 0,'0'0'131'15,"0"0"-109"-15,0 0-14 0,0 0 36 16,0 0-28-16,0 0 14 16,0 0 3-16,0 0-31 15,0 0 28-15,0 0-25 16,0 0 4-16,0 0 28 16,0 0-26-16,2 0 3 15,1 0-7-15,4-7 5 16,2-5-10-16,5-2-2 15,3 0 0-15,4-2-5 16,2 2 8-16,5-3-3 16,0 5 0-16,2-1 2 15,0 2-6-15,1 3 4 16,6 1 0-16,7 0 2 0,6 0-2 16,4 1-7-16,3-1 4 15,4 6 6-15,-4-2-6 16,-2 0 3-16,-3 1 0 15,-3-1 12-15,2 3-12 16,1-4-4-16,3 3 4 16,1-1-5-16,-3 0 5 15,-1-1 0-15,-2 1-1 16,8-1-4-16,7 1 10 16,3-3-5-16,6 4 0 15,3 0 8-15,1-1-10 16,1 2 2-16,2 0 0 15,-3 0 2-15,-1 0-2 16,-4 0 0-16,-4 0-2 0,2 3 16 16,-2 1-15-16,1 0 1 15,-2-1 0-15,0-1 14 16,-4-1-14-16,0 1-3 16,1-2 2-16,1 1 1 15,-2 0 0-15,2 2 0 16,-3-1 0-16,-1 0 1 15,1 1 4-15,1 2-5 16,0-2 0-16,4-2 6 16,-6 2-1-16,-2-3-5 15,1 4 5-15,-3-1-3 0,2-2 3 16,-1 1-3-16,-2-1-2 16,-3-1 7-16,-6 2-6 15,-2-1-1-15,0 0 0 16,0-1 2-16,1 2-2 15,3-2 0-15,-2 2 0 16,0 1 14-16,-2-1-14 16,2 1 0-16,-1-1 0 15,0 1 3-15,0 0-3 16,2-2 0-16,-4 1 0 16,0 3 3-16,-3-2-6 15,1-2 8-15,2 2-5 0,-2-1 14 16,3 1-3-1,1 0-11-15,5-1 0 0,3 1 10 16,0-2-10-16,-1 2 0 16,-2 0 13-16,-1-1-19 15,-3 3 13-15,-2 0-7 16,-1-1 0-16,-1-1 4 16,1-3 0-16,-2 3-4 15,-3-3 4-15,-4 0 3 16,-3 0-6-16,-2 0-1 15,-2 0 0-15,-1 0 0 16,-1 2 2-16,0 0-2 16,3-1 0-16,0 2 0 15,4 0 0-15,2 0-3 0,5 0 3 16,-1-1 0-16,0 1 6 16,-1-1-6-16,-3 2 0 15,2-3 5-15,-2 3-5 16,0-1 8-16,-1-1-8 15,-2 1 0-15,0-2 0 16,-2 0 0-16,0 0 10 16,-2 1-22-16,2 1 18 15,-1 1-8-15,3 3 2 16,4 0 0-16,2 1 0 16,2-2 0-16,-2 2 0 15,-4 0-1-15,-4 1 6 16,-3 1-5-16,-1-3 0 0,-3 0 4 15,-4-4-16-15,-4 1 14 16,-3-2-2-16,2 1 8 16,0-2-8-16,3 1 0 15,1 0-2-15,-3 1 7 16,2-1-6-16,-1-1 1 16,1 2 0-16,-3-3 0 15,3 1 0-15,-4-1-2 16,3 0 1-16,-2 2 1 15,-3-1 1-15,-3-1-1 16,-3 2 3-16,-3-2-11 16,-1 0 13-16,0 0-5 0,-2 0 0 15,0 0 0-15,0 0-4 16,0 0 4 0,0 0 0-16,0 0-6 0,0 0 6 15,0 0 0-15,0 0 3 16,0 0-3-16,0 0-3 15,0 0-12-15,0 0 7 16,0 0 4-16,0 0 4 16,0 0-18-16,0 0 13 15,0 0-23-15,0 0 26 16,0 0-3-16,0 0-11 16,0 0 2-16,0 0-6 15,0 0-10-15,0 0 29 0,0 0-32 16,0 0 15-1,0 0-29-15,2 0-22 0,-2-2-131 16</inkml:trace>
  <inkml:trace contextRef="#ctx0" brushRef="#br0" timeOffset="30282.34">3240 8070 63 0,'0'0'142'0,"0"0"-136"16,93-118-6-16,-59 66 0 15,-6 10-6-15,-7 8-93 16,-7 10 99-16,-4 6 25 15,-3 4 16-15,-2 4-21 16,-2 1-4-16,-3 6 1 16,0 1 3-16,3 2-20 15,3 0 0-15,7 0-6 16,3 0-1-16,1 0-82 16</inkml:trace>
  <inkml:trace contextRef="#ctx0" brushRef="#br0" timeOffset="31653.602">5472 7560 351 0,'0'0'24'15,"0"0"33"-15,0 0-39 16,0 0 35-16,0 0-43 15,0 0 23-15,0 0-13 16,-26-35-6-16,26 35-22 16,0 0 8-16,0 0 0 15,0 0-27-15,0 0 28 16,0 0-2-16,0 8-8 16,0 8 9-16,0 5-15 15,8 2 15-15,-2 2 0 16,1 3 11-16,0 0-11 15,1-2 0-15,1-2 3 16,4-3-3-16,-5-2 0 16,-1-8-3-16,-1-4 20 0,0-6-32 15,-3-1 35-15,0 0-20 16,9-6 74-16,9-19-20 16,6-7-39-16,5-6-15 15,-2 1 0-15,-4 0 2 16,-9 8-2-16,-2 8 0 15,-7 3-12-15,1 9 20 16,-3 3-19-16,-3 5 7 16,0 1-63-16,3 0-4 15,3 1-34-15,3 13 47 16,6-3-10-16,-4-1-137 0</inkml:trace>
  <inkml:trace contextRef="#ctx0" brushRef="#br0" timeOffset="32486.909">8444 7618 241 0,'0'0'115'16,"0"0"-32"-16,0 0-55 15,0 0 0-15,0 0 32 16,0 0-25-16,-28-51-19 0,26 47-11 16,2 3 33-16,-1 1-21 15,1 0-12-15,0 0-5 16,0 0-16-16,0 8-1 16,0 12 6-16,0 6 2 15,7 7-7-15,-1 4 32 16,1-1-20-16,4 2 4 15,-2-8 0-15,0-3 0 16,1-8 0-16,-2-6 0 16,-4-9-4-16,-1-1 32 15,-1-3-25-15,1 0 6 16,9-10 4-16,4-15 45 0,8-4-58 16,6-3-10-1,-3 1 10-15,-2 6 7 0,-2 7-7 16,0 6-12-16,3 4-58 15,2 7 51-15,10 1-87 16,10 0-26-16,4 1-10 16</inkml:trace>
  <inkml:trace contextRef="#ctx0" brushRef="#br0" timeOffset="33070.676">10451 7461 409 0,'0'0'77'15,"0"0"-77"-15,0 0 6 16,0 0-26-16,86-16 20 15,-62 16 0-15,0 1-10 16,1 11 24-16,-1 5-14 16,-1 7 0-16,-1 4 7 15,-2 4-8-15,0 5 7 16,-4 2-3-16,2 0 19 16,1-3 1-16,1-4-20 15,4-6-3-15,-1-4 5 16,-1-8 12-16,-2-7-13 15,2-7 10-15,5 0 21 16,6-19-15-16,5-9 27 0,1-7-46 16,-6 1 1-16,-4 1 20 15,-5 5-22-15,-6 5 8 16,0 7-14-16,1 0 6 16,-2 9-26-16,5 2 2 15,6 5-83-15,5 0-18 16,3-2-88-16</inkml:trace>
  <inkml:trace contextRef="#ctx0" brushRef="#br0" timeOffset="33739.36">13611 7816 468 0,'0'0'0'0,"0"0"0"0,0 0 34 16,0 0 6-16,0 0-17 16,0 0-7-16,42-61-16 15,-42 61 0-15,6 11-5 16,1 13 5-16,1 6 0 15,-2 3-2-15,0 1 18 16,4-2 5-16,0-6-21 16,7-6 0-16,-2-6 11 15,4-4-3-15,5-10 4 16,10 0 4-16,10-14-3 16,9-12 15-16,-1-6-28 15,-1 2 2-15,-6 3-3 16,-12 3 1-16,-5 4-3 15,-5 4-4-15,0 6-47 16,6 6 3-16,1 4-53 0,4 0-108 16</inkml:trace>
  <inkml:trace contextRef="#ctx0" brushRef="#br0" timeOffset="34466.656">18071 7693 448 0,'0'0'86'0,"0"0"-86"16,0 0 12-16,0 0-22 16,0 0 10-16,0 0-10 15,16 27-2-15,-9 2 24 16,-1 5 30-16,2 2-42 15,3-5 8-15,3-2 4 16,3-9-12-16,2-5 0 16,7-9 16-16,3-6-14 15,13-1 48-15,10-21-25 16,10-7-7-16,0-6-18 16,-2-5 1-16,-7 2-1 15,-9 7 0-15,-10 9-31 16,-10 10 28-16,-3 11-69 15,-3 1-57-15,1 1 1 16</inkml:trace>
  <inkml:trace contextRef="#ctx0" brushRef="#br0" timeOffset="35462.341">21667 7548 151 0,'0'0'79'0,"0"0"56"15,0 0-109-15,0 0 6 16,0 0 7-16,0 0 23 16,-48-64-34-16,44 63 0 15,-2-1-22-15,3 2 64 16,1 0-70-16,-1 0 8 15,3 0-10-15,0 0 21 0,0 0-34 16,-1 0 15-16,-2 0-23 16,-3 9-3-16,-3 5 17 15,3 4 9-15,-3 5-6 16,-3 4 18-16,0 3-13 16,0 3 1-16,1 3 0 15,3-1 5-15,5-3 8 16,3-4-20-16,0-4 7 15,1-7 0-15,9-8 0 16,4-5 0-16,7-4 0 16,6 0 76-16,13-3-68 15,5-14-7-15,-2-4 6 16,-4-3 1-16,-6 1-13 0,-9 2 5 16,2 0 0-16,-6 2-15 15,2 0-9-15,2 2-31 16,1 3 6-16,4 1-112 15,-1-2-4-15</inkml:trace>
  <inkml:trace contextRef="#ctx0" brushRef="#br0" timeOffset="47966.926">16535 12852 263 0,'0'0'87'0,"0"0"-80"16,0 0 32-16,0 0-33 15,0 0 15-15,0 0 6 16,0 0 35-16,-2 0 6 16,2 0-55-16,0 0 1 15,0 0 10-15,0 0 8 16,0 0-23-16,0 0-9 16,0 0-5-16,0 0 5 15,0 3 0-15,0 4 0 16,0 3-2-16,0 4 2 15,0 1 0-15,0 2 2 0,0 4 5 16,-3 3-2-16,-2 2 0 16,1 2-5-16,-3 5 31 15,4 1-25-15,0 3 5 16,1 4 7-16,1 9-14 16,1 6-2-16,-2 4 25 15,2-1-23-15,0-3 6 16,0-2-10-16,0-5 0 15,2-2 11-15,5-6-9 16,2-5 12-16,-3-9-14 16,-3-3 0-16,0-7-6 15,-1-5 15-15,-2-7-15 16,0-3 7-16,0-2-1 16,0 0 8-16,0 0-8 0,3 0-17 15,-3 0 6-15,0 0-38 16,0 0-4-16,0 0-37 15,3 0-125-15</inkml:trace>
  <inkml:trace contextRef="#ctx0" brushRef="#br0" timeOffset="49540.255">23637 13067 555 0,'0'0'0'0,"0"0"-6"16,0 0 4-16,0 0 4 15,0 0 17-15,0 0 35 16,0 0-35-16,0 0 0 16,0 0-19-16,0 0 0 15,0 0-2-15,0 0 2 16,0 3 0-16,-4 6 9 16,2 7 1-16,-2 5 15 15,-2 6 3-15,-1 2-19 16,-1 6 25-16,-1 1-34 15,1 1 12-15,-2 4 11 16,0-4-22-16,-1 6 21 0,-1 1-22 16,0 1 0-16,-2-1 26 15,0-2-20-15,2-3-4 16,2 4 6-16,1 0-2 16,-1-1-1-16,-1-5-3 15,3-4 6-15,1-5 4 16,0-6-12-16,1-5 0 15,1-6 0-15,1-5 3 16,1 1-2-16,1-5-1 16,2 0 0-16,0-1 2 15,0-1 2-15,0 0-8 16,0 0 8-16,0 0 0 16,0 0 3-16,0 0-7 0,0 0 2 15,0 0 7 1,0 0-9-16,0 0 0 0,0 0 4 15,0 0-1-15,0 0-6 16,0 0 6-16,0 0-3 16,0 0 14-16,0 0-14 15,0 0-8-15,0-4-14 16,0-12-62-16,8-9-52 16,4-9-198-16</inkml:trace>
  <inkml:trace contextRef="#ctx0" brushRef="#br0" timeOffset="53512.615">4487 8696 345 0,'0'0'51'15,"0"0"-5"-15,0 0-41 16,0 0 20-16,0 0-14 15,0 0-7-15,-20 0 41 16,17-3-43-16,-4-5 11 0,1 1 20 16,0-2-27-16,-1 3 43 15,1 0-21-15,0 0-16 16,3 1 40-16,-2-1-50 16,1-2 14-16,-2 0 8 15,4-3-16-15,-3-4 8 16,0-2-16-16,1-4 5 15,-1-3 5-15,2-5-10 16,0-5 0-16,0 0-8 16,0-5 22-16,1 0-15 15,-2 1 1-15,1 0 0 16,-1-2 8-16,1-4-8 16,0-1 0-16,1-4 6 0,1 3-2 15,-2 5-4 1,-2 4 0-16,-3 8 0 0,1 6 11 15,-2-1-11-15,-5 4 0 16,0 3-3-16,1 0 1 16,-2 3 2-16,0 2 0 15,4-2 15-15,2 4-19 16,0 0 4-16,-1 2 0 16,1 0-11-16,-4 0 28 15,5 0-29-15,-1 2 12 16,0 3 0-16,-1-4 9 15,2 3-9-15,0 0-3 16,1 2 0-16,-3-4 3 16,1 5 9-16,3-2-9 0,1 3 0 15,-3 0-21-15,2 0 21 16,-6 0 0-16,0 0-6 16,3 0-1-16,0 0 7 15,-3 0 0-15,0 0 4 16,-6 0-27-16,-7 4 23 15,1 2-1-15,-6 4-3 16,-8 2-3-16,8 0-11 16,-2 4 7-16,8-2 11 15,5-3-33-15,3-4 33 16,7 0-2-16,1-1-2 16,2-3 5-16,-1 4-9 15,4-1 8-15,-6 5 0 0,-5 2-14 16,-5 9 14-1,0 5-3-15,-4 4 2 0,1 5 1 16,-2 4-2-16,3-2 2 16,0 0 0-16,2-4-5 15,2 0 5-15,1-1-2 16,0 4-3-16,-1 5 10 16,-1 6-17-16,2 10 11 15,4 10 1-15,7 7 1 16,5 6 2-16,0 6-6 15,7 8 3-15,13 4 0 16,7 5 7-16,3 9-7 0,0 0 0 16,-3-3-15-16,-6-3 15 15,1-10 0-15,0-2 0 16,4-4 6-16,3-3-12 16,2 1 6-16,4 3 0 15,0 5 4-15,2 7-4 16,0 5 0-16,0 0 2 15,1 2 10-15,-1-7-16 16,-3-4 4-16,-4-2 0 16,-6-4-6-16,-5-7 6 15,-5 1 0-15,-4-1-2 16,-4 1 11-16,2 3-9 16,1-2 0-16,-1-4 3 0,3-5-7 15,1-7 4 1,3-2-2-16,0-3-2 0,-2-4 8 15,1-3 1-15,-4-4-5 16,-7-5 0-16,0-4 3 16,-2-3-3-16,1-1 0 15,-1-3-6-15,2 0 11 16,-2-3-5-16,3-1 0 16,-3-5 0-16,1-1-8 15,-2-3 9-15,0 0-1 16,0 1 0-16,0-1 7 15,0-1-4-15,-7-2-3 16,0 3 0-16,-2 2 0 16,-5 4 0-16,3 2 0 0,1 1-5 15,-1 3 5-15,3-2 0 16,4 0-7-16,-3-2 7 16,1-3-17-16,2-5 13 15,2-4 4-15,-3-7-5 16,1-5-10-16,-1-2 15 15,0-3 0-15,2 4-14 16,-3-1-5-16,1 1-4 16,-1 0-48-16,3-7-22 15,-4-4-50-15,-4 0-44 16</inkml:trace>
  <inkml:trace contextRef="#ctx0" brushRef="#br0" timeOffset="55261.439">6844 8596 252 0,'0'0'5'0,"0"0"-5"15,0 0 9-15,0 0-9 16,0 0-21-16,0 0 21 16,-87-19 3-16,77 16 92 15,-2-4-42-15,3-3-21 16,-2-4-10-16,0-5 14 15,0-4 14-15,2-6-17 16,0-7-27-16,8-5 2 16,1-5 29-16,0-6-28 15,0 1-2-15,0-2-7 16,2-2 9-16,3-2-9 16,-2-4 0-16,-3-1 0 0,0 3 28 15,0 6-27 1,0 0-1-16,-15 2 32 0,-3 4-31 15,-1 0 24-15,-8 2-25 16,-2 2 0-16,-3 7 7 16,-6 2 4-16,-3 8-8 15,4 6-3-15,-4 5 0 16,2 8-8-16,2 5 8 16,3 2-8-16,1 0-4 15,3 9-5-15,-1 7 15 16,2 5-17-16,-5 8 16 15,-6 8 1-15,-8 7-10 16,-1 7 12-16,-3 7-25 16,0 6 25-16,6 7 0 0,5 12-6 15,10 9 17-15,6 10-11 16,6 7 0-16,9 0 12 16,4 3-39-16,6 1 27 15,0 3 0-15,6 0-1 16,9 6-5-16,6 9 6 15,1 4-3-15,1-2 19 16,0-1-37-16,1-10 21 16,-3-6-11-16,2-10 4 15,-1 3 2-15,0 0-6 16,-4 7 11-16,0 10-4 16,-6 0 4-16,-3-3 0 15,0-2-22-15,-8-10 8 0,-1-7 14 16,0-9 0-16,0-9-6 15,-7-7 12-15,-8-2-12 16,-3-6 6-16,2 0 0 16,0 0 7-16,-1 0-7 15,1 3 7-15,2-3-22 16,1 0 34-16,2-3-23 16,1 1 4-16,0 1 0 15,2-3 15-15,2-2-15 16,6-9-2-16,0-6-2 15,0-9 8-15,0-8-4 16,0-9 0-16,0-5 0 0,0-8-9 16,0-5 0-16,0-6-86 15,6-17-70-15</inkml:trace>
  <inkml:trace contextRef="#ctx0" brushRef="#br0" timeOffset="56484.1">7672 8778 402 0,'0'0'31'0,"0"0"-31"16,0 0 0-16,0 0-10 15,-69-75 34-15,54 54-5 16,3-1 3-16,0-1 5 15,2 1 41-15,1 1-61 16,1 2 10-16,-2 1 21 0,7-2-38 16,-3-1 24-1,3-1-24-15,-3-7 5 0,0-5-4 16,-3-5 13-16,-3-4-14 16,0-7 0-16,-6-6 4 15,-1-5 9-15,2-4-13 16,-3-1 4-16,-1 6 16 15,1 6-19-15,-1 9 7 16,-1 6-2-16,1 3 2 16,-6 2-4-16,-1 0-4 15,-2 3 5-15,0 1-14 16,0 6 9-16,1 5 0 16,3 6-3-16,-2 6 8 0,-2 6-10 15,-6 1-22 1,-7 7-8-16,-11 16 27 0,-4 11 2 15,-5 7-3-15,1 12-7 16,2 9 32-16,5 11-16 16,9 10 0-16,9 10-9 15,7 2-10-15,10 7 26 16,10 3-7-16,10 11 0 16,0 5-5-16,13 12 5 15,7 8 0-15,4 18 7 16,2 1-18-16,4 1 15 15,-2-8-4-15,1-16 0 16,-1-10 0-16,-3-11 0 16,-2-4 0-16,-1 4 4 0,-4 5-22 15,-6 0 10-15,-6 1 6 16,-6-9 2-16,0-7-12 16,0-7-6-16,0-10 8 15,-4-10 9-15,-5-9-24 16,-3-14 25-16,-2-14-24 15,-2-11 18-15,-1-16-5 16,-11-12 2-16,-15-6-60 16</inkml:trace>
  <inkml:trace contextRef="#ctx0" brushRef="#br0" timeOffset="58727.13">3151 8006 268 0,'0'0'38'0,"0"0"14"16,0 0-48-16,0 0 49 16,0 0-31-16,0 0-13 15,0-73 7-15,0 68-10 0,0-3-6 16,0 2-3-16,0-5 3 15,0-2 4-15,4 2-4 16,8-4 0-16,0 1 13 16,7 0-3-16,-1 2-11 15,-1 1 1-15,6 0 0 16,-3-1-18-16,4-1 18 16,-2-4-10-16,6-1 10 15,1 0 6-15,-1 0 13 16,-1 0-19-16,0 1 1 15,3 3-5-15,-2-3 4 16,0 5 0-16,4-2-5 0,1-1 7 16,2 3-4-16,7 0 2 15,7-4 0-15,9 0 16 16,5-2-16-16,4-4 0 16,3 0 10-16,5-5-9 15,2 4 4-15,4-1-5 16,0 0 10-16,-4 5-27 15,2 0 17-15,-7 2 0 16,1 4 17-16,0-3-17 16,-3 2 0-16,6-4-7 15,2 3 26-15,10-1-39 16,10 1 20-16,5 4 0 16,3-1-2-16,3 1 16 0,-5-1-18 15,0 3 4-15,-7 4 0 16,-6 1-11-16,-5 4 11 15,-3 0 0-15,-1 0 16 16,0 0-8-16,9 4-8 16,2 1-4-16,7 0 4 15,8-1 0-15,1-2 0 16,2-1 0-16,-1 0-6 16,-7 3 22-16,-8 3-25 15,-5 3 9-15,-8 3 0 16,-6 2 3-16,1 0-3 15,1 0 0-15,7-1-10 16,5 0 32-16,4-1-31 16,3-6 9-16,4-5 0 0,8-2-6 15,15-3 9-15,17-20-3 16,13-6 44-16,6-3-37 16,5 3 23-16,1 0-30 15,8 5 0-15,4 0 32 16,-2 2-32-16,-6 1 0 15,-11 6 8-15,-11 3 6 16,-5 4-28-16,2 2 14 16,7 3 0-16,8-2 7 15,4 0-7-15,-2 1-29 16,-7-1 29-16,-2-2 0 16,-3-3-9-16,2-7-3 15,12 0 12-15,2-3-3 0,-3 2 3 16,-3 2 0-16,-13 4-1 15,-9 3 6-15,-4 4-4 16,-4 5-1-16,5 0 0 16,3 0-6-16,3 0 6 15,-1 2 0-15,-5 8-20 16,-5 2 48-16,-14-2-32 16,-10 3 4-16,-1-2 0 15,-4-2-2-15,0 2 2 16,3-5 0-16,3-1 3 15,2 0 8-15,3-2-22 16,-2 0 6-16,1 1 5 0,-7 0 26 16,-7-3-26-16,-4 1 0 15,-2-2-1-15,-3 0 17 16,1 0-11-16,1 0-5 16,2 0-7-16,1-5-6 15,2 2 14-15,0 1-1 16,1 2 8-16,-8 0-1 15,-1 0-7-15,-4 5 0 16,-4 6 7-16,0-4-12 16,2-3 5-16,4-1 0 15,4-3-2-15,-1 0 16 16,0 0-8-16,3 0-6 16,-1 0 8-16,1 0-24 15,1 0 26-15,-4 0-10 0,-4 8 14 16,-4 3-9-16,-5-1-5 15,-2 2 0-15,-6-5 2 16,0 3-8-16,2-6 6 16,4-1 0-16,1-3 11 15,2 0-11-15,-4 0-5 16,0 0 4-16,4 0 2 16,-1 0 7-16,0 0-8 15,0 3 0-15,-2-3 1 16,-4 1-1-16,1 0 0 15,1-1 0-15,-4 0 8 16,-2 0-12-16,-6 0 4 16,-8 0 0-16,-3 0 2 0,-9 0-2 15,-5-2 0-15,-12-1-3 16,-5 0 18-16,-11 3-35 16,-5-1 20-16,-1 1 0 15,0 0 1-15,0 0-1 16,0 0-2-16,0-2-24 15,-10-1-60-15,-16-3-41 16,-7-5-196-16</inkml:trace>
  <inkml:trace contextRef="#ctx0" brushRef="#br0" timeOffset="59350.74">18376 6452 467 0,'0'0'2'0,"0"0"42"15,0 0-44-15,0 0 0 16,0 0-4-16,0 0 10 15,-7 0-10-15,7 2 4 16,3 6 0-16,14 5-20 0,6 1 30 16,6 2-10-16,5 1 25 15,5 2 1-15,0 1-13 16,4 3-13-16,-1 0 4 16,-1 1 2-16,-2 2-1 15,2 3-5-15,-1 0 0 16,0 3 15-16,-1 5-17 15,-2 1 2-15,2 5 0 16,-5 3 10-16,-4 1-10 16,-6 3 0-16,-9 4-15 15,-5 4 31-15,-9 4-18 16,-1 2 2-16,0-2 0 16,-14-3-3-16,-5-4 3 0,-1-3 0 15,-5-2-4 1,-4-4 13-16,1-8 4 0,-1-6-13 15,3-3 0-15,-5-7 28 16,-1 2-24-16,-5-4-3 16,-8-3 39-16,-5 2-30 15,-3-4 19-15,-2-1-29 16,1-4 13-16,5-3 13 16,3 0-26-16,9-4 0 15,8-3 0-15,13 0 15 16,7 0-22-16,8 0 7 15,1 0-50-15,0-3 48 16,5-14-177-16</inkml:trace>
  <inkml:trace contextRef="#ctx0" brushRef="#br0" timeOffset="67496.927">20915 2617 496 0,'0'0'100'16,"0"0"-78"-16,14-89-11 15,-7 67-4-15,2 0 1 16,0-1-8-16,-5 4 5 16,-1 7 9-16,-3 5 69 15,0 5-83-15,0 2-2 16,0 0 0-16,0 14-29 0,0 9 23 15,0 8 7-15,-9 11 2 16,-8 12-7-16,-9 12 6 16,-5 12 0-16,-2 11 3 15,-4 15-3-15,-1 16 0 16,-1 23-6-16,4 22 27 16,2 16-22-16,3 18 1 15,5-3 0-15,4 7 3 16,3 1-3-16,6-9 0 15,2-7-2-15,3-15 11 16,3-20-16-16,1-11 7 16,1-16 0-16,0-11-3 0,-3-5 3 15,-5-6 0-15,0-10-4 16,-4-9 9-16,-1-12-5 16,-1-15 0-16,-1-6 6 15,1-7-11-15,3-7 5 16,-2-6 0-16,6-8 0 15,0-10 1-15,6-5-3 16,1-4 2-16,1-2 0 16,1-3 8-16,0 0-8 15,0 3 0-15,0-3-1 16,0 2 5-16,0 0-1 16,0-1-3-16,0-1 0 15,0 2 2-15,18 2-2 0,23 2 1 16,25 3-11-1,22 1 24-15,16 1-28 0,17 0-5 16,11-1-41-16,5 2 47 16,-3 0-7-16,0 5 9 15,-9 4 5-15,-8 3 12 16,-10 6-10-16,-5 3 4 16,-8 1 0-16,-3-2 2 15,-8-3-2-15,-2-3-5 16,-7-7-8-16,-2-8 6 15,-6-7 7-15,-10-4 2 16,-17 0 0-16,-15 0 28 16,-16 0-29-16,-8 0 63 15,3 0-6-15,-3 0-40 0,5-10 2 16,0-11-20-16,-1-8 0 16,2-12-5-16,-1-13 6 15,-3-16-1-15,-2-22 0 16,0-19 6-16,0-26-10 15,-2-19 4-15,-9-10 0 16,-2-9-3-16,-1 8 8 16,4 3-5-16,-3 6 1 15,1 1 14-15,-3-1-17 16,4 7 2-16,2 5 0 16,1-3-17-16,3 3 29 15,3 4-17-15,1 10 5 0,-1 14-2 16,2 10 0-16,0 12 2 15,0 13 0 1,0 19-4-16,-2 18 4 0,2 15 0 16,-2 7 15-16,-1 6-13 15,0 4 11-15,-2 1-13 16,4 2 0-16,-2-1-4 16,-1-2 15-16,4 0-11 15,-2-4 0-15,1 1-2 16,-1 4 2-16,2 0 0 15,-1 3-4-15,-2 0-19 16,1 0-26-16,-1 1 4 16,-3 3-70-16,-4 4-81 0</inkml:trace>
  <inkml:trace contextRef="#ctx0" brushRef="#br0" timeOffset="68219.127">20851 3517 456 0,'0'0'18'16,"0"0"-18"-16,0 0 42 16,0 0-13-16,0 0 7 15,0 0-34-15,2-63-2 16,-1 63 58-16,2 0-56 0,-3 0 18 15,3 0 2-15,11 0 32 16,21 0-46-16,30 2-8 16,27 6 0-16,18 1-2 15,11 1 9-15,4 0-7 16,-4 4 4-16,1 2-2 16,-5 1-4-16,-5 0-5 15,-8 1 7-15,-10-5-23 16,-15-3-34-16,-21-3-25 15,-23-3-22-15,-32-1-106 16</inkml:trace>
  <inkml:trace contextRef="#ctx0" brushRef="#br0" timeOffset="68547.863">20633 3882 242 0,'0'0'321'16,"0"0"-291"-16,0 0-28 15,0 0 7-15,0 0-18 16,0 0 4-16,82 0 5 16,-43 0 5-16,4 0 2 0,5 0 28 15,9 5-35-15,10 5 0 16,13-1 22-16,8 3-10 15,6 0-8-15,6 0-4 16,5-1 6 0,2-1-13-16,0 3 14 0,-2-1-7 15,-5 0 1-15,-9 4-1 16,-14-1-31-16,-17 4-35 16,-22-2-51-16,-25-6-78 15</inkml:trace>
  <inkml:trace contextRef="#ctx0" brushRef="#br0" timeOffset="68870.759">20591 4391 472 0,'0'0'0'0,"0"0"-4"16,0 0-8-16,0 0-2 16,0 0 14-16,74 87 11 15,-31-70 1-15,12-5 63 16,17 1 0-16,15-2-46 16,17 1 14-16,7 1-29 15,4 1-13-15,0-2 14 16,-6-4-15-16,-11 2 1 15,-11-4-10-15,-20 1 1 0,-15 1-21 16,-19 2-47-16,-25 1-85 16,-10-2-52-16</inkml:trace>
  <inkml:trace contextRef="#ctx0" brushRef="#br0" timeOffset="69131.611">20092 5008 569 0,'0'0'98'0,"0"0"-69"15,0 0-29 1,134 12 0-16,-29-7-11 0,18 2 11 16,14 1 0-16,11 1 0 15,10 1 3-15,-4-1-3 16,-9 4 0-16,-13 1 14 15,-12 2-22-15,-16-1 8 16,-16 2-50-16,-16 2 0 16,-20 1-37-16,-15-3-65 15,-20 0-121-15</inkml:trace>
  <inkml:trace contextRef="#ctx0" brushRef="#br0" timeOffset="69397.525">20563 5857 511 0,'0'0'28'16,"0"0"-22"-16,94 54 8 16,-15-28 59-16,9 1-70 15,9-3 0-15,2-3 15 16,-4-1-12-16,-4-3 26 15,-3-3-24-15,-1-1-2 16,2-4 13-16,0-7-19 16,-4-2 0-16,-4 0-11 15,-11-12-61-15,-7-12-4 0,-17-12-79 16</inkml:trace>
  <inkml:trace contextRef="#ctx0" brushRef="#br0" timeOffset="70325.942">21407 3141 281 0,'0'0'104'15,"0"0"-101"-15,-91 25-2 16,61-11 58-16,7-2-58 15,7 1 38-15,8-4-21 16,6-1-9-16,2 1-6 16,0-1 7-16,8 1 24 15,17-2 33-15,10-4-59 0,6-3 35 16,0 0-37-16,-4-10 9 16,-3-4-14-16,-11-3-1 15,-9-2 0-15,-9-3-10 16,-5 1 10-16,0-2 0 15,-16 1 7-15,-3 5 0 16,-6 1-3-16,4 6-4 16,8 0 0-16,-2 8-1 15,3 2 1-15,0 0-7 16,-1 5 0-16,2 11-2 16,1 4-13-16,7 4-3 15,3 5-21-15,0 2 39 0,22 1-96 16,5-6-4-1</inkml:trace>
  <inkml:trace contextRef="#ctx0" brushRef="#br0" timeOffset="71217.991">21176 4388 400 0,'0'0'0'16,"0"0"-16"-16,0 0-74 15,0 0 21-15,0 0 69 16,0 0 0-16,-26-9 7 16,26 11 2-16,0-2 14 15,0 0 55-15,0 0 0 16,0 0-28-16,0 0 41 15,0 0-41-15,-2 0-10 16,-4 0 30-16,-3 0-57 16,-1 0-7-16,-4 0 1 15,1 2-4-15,0 10-6 0,5 1-11 16,3 1 11-16,5 0-15 16,0-1 21-16,3-1-3 15,9-3 0-15,8-4 21 16,-1-2-19-16,5-3-1 15,1 0-1-15,-2-15 38 16,-7-3-38-16,-7-2 4 16,-6 0 0-16,-3-4 3 15,0 0 3-15,-13 2-10 16,-7 3 8-16,-4 6-24 16,3 6 16-16,5 3 0 15,4 4 7-15,3 0-7 0,3 0-4 16,-1 9-13-1,3 3-1-15,4-2 17 0,0 2-14 16,8-2 14-16,7-2 1 16,9-2 0-16,4-5 18 15,2-1-18-15,-2 0 5 16,-6-3-13-16,-8-9-26 16,-6-3 16-16,-7 1 9 15,-1 0-13-15,0 5-11 16,-18 9-46-16,-9 0-65 15,-4 25 36-15,-3 9 2 16</inkml:trace>
  <inkml:trace contextRef="#ctx0" brushRef="#br0" timeOffset="71854.673">21344 4875 505 0,'0'0'19'15,"0"0"27"-15,0 0-33 16,0 0 15-16,0 0-28 15,0 0 0-15,-75-30-16 16,57 30 28-16,0 0-12 16,3 5 11-16,2 6-2 15,2 3 1-15,0 2-10 0,7-1 0 16,4 1-6-16,0-2 18 16,9-1-12-16,12-3 8 15,7-3 1-15,5-6 5 16,0-1-14-16,-1 0 4 15,-6-14 0-15,-6-6 6 16,-11 0-10-16,-9-6 0 16,0 4 1-16,-9 2 12 15,-15 2-13-15,-3 4 0 16,2 5-7-16,2 2 7 16,4 6 0-16,4 1-9 15,4 0 14-15,2 14-11 0,5 6-18 16,4 5-31-16,0 4 32 15,13 6-59-15,13 0 0 16,2-3-117-16</inkml:trace>
  <inkml:trace contextRef="#ctx0" brushRef="#br0" timeOffset="72871.722">21284 3766 370 0,'0'0'189'0,"0"0"-133"0,0 0-44 16,0 0 40-16,0 0-44 15,0 0-7-15,0-6 38 16,0 6-33-16,0 0-12 15,0 0 5-15,0 0-53 16,0 11-56-16,0 2 0 16,0-6-101-16</inkml:trace>
  <inkml:trace contextRef="#ctx0" brushRef="#br0" timeOffset="74669.264">21862 3741 535 0,'0'0'41'0,"0"0"13"15,0 0-53-15,0 0 4 16,0 0 1-16,0 0-6 15,-34 22 0-15,10-5 1 16,-4 5-2-16,-1 6 1 16,1-2 0-16,3-2 14 15,3-1-14-15,3-5 0 16,1-4-1-16,5-4 15 16,-2 1-13-16,2-4-1 0,-2 1 1 15,3-3-1 1,3-2 0-16,2-1 0 0,4-2-5 15,1 0 17-15,2-2-25 16,0-14-7-16,0-1-30 16,12 1 38-16,-1 3-20 15,-4 5 32-15,-4 5 52 16,-3 3-21-16,0 0 1 16,0 0-32-16,0 0 0 15,0 0 13-15,6 0-13 16,3 10-7-16,3 2 0 15,6-1 14-15,1 3 5 16,5 0-12-16,3 0 9 0,1 1-1 16,4-1-8-1,-1 1-1-15,-1-1-6 0,0 2-36 16,-4 0-20-16,-5-3-84 16,-7-9-121-16</inkml:trace>
  <inkml:trace contextRef="#ctx0" brushRef="#br0" timeOffset="75874.73">21581 5259 344 0,'0'0'71'0,"0"0"-67"0,0 0 3 15,0 0-7-15,0 0 1 16,0 0-5-16,14-35 8 16,-12 35 1-16,-2-1-5 15,0 1 3-15,0 0-1 16,0 0-2-16,0 0-36 15,0 0 30-15,0 0-8 16,4 0 5-16,6 0 9 16,4-3-40-16,3-6-18 15</inkml:trace>
  <inkml:trace contextRef="#ctx0" brushRef="#br0" timeOffset="76257.76">21774 5171 454 0,'0'0'99'16,"0"0"-99"-16,0 0 7 16,-102 54 28-16,67-36-28 15,9-2 12-15,6-4 5 16,5-3-20-16,4-1 6 16,4 0-10-16,1-4 1 15,5-4-18-15,1 0 11 16,0 0-23-16,0 0 23 15,0 0 6-15,0 0-7 16,0 0 5-16,0 0-10 16,0 0 12-16,0 0 21 15,0 0-12-15,0 0 12 0,0 0-19 16,0 0-4-16,0 0-7 16,0 10 9-16,8 4 34 15,5 3-31-15,3 0 10 16,-1 0-9-16,1-2-3 15,-2-2-1-15,-3 0 0 16,3-3 1-16,-2 0-9 16,3 0-29-16,1-3-88 15,2-7-101-15</inkml:trace>
  <inkml:trace contextRef="#ctx0" brushRef="#br0" timeOffset="78596.836">23164 3730 311 0,'0'0'73'0,"0"0"-41"15,0 0-14-15,0 0 16 16,0 0 59-16,0 0-46 16,-5 5 3-16,3-5-50 15,2 0 1-15,0 0 29 16,0 0-25-16,0 0-5 15,-1 0 18-15,1 0-18 16,0 0 0-16,-2 0-3 16,2 0 3-16,0 0 3 0,0 0-3 15,0 0 0-15,0 0-12 16,0 0 26-16,0 0-28 16,0 0 3-16,0 0 11 15,0 0 5-15,0 3-5 16,0 4-10-16,-1 7 10 15,-2 4 2-15,0 5-2 16,-3 7-7-16,6-2 7 16,-2 1 13-16,2 0-13 15,0-3 0-15,0 2-5 16,0-5 14-16,0 2-18 16,0 2 1-16,0-2 8 0,2 1 8 15,-2 4-8-15,0 1 0 16,3 3-6-16,-3 2 20 15,0 5-20-15,0 4 6 16,0 1-3-16,-6 3 3 16,-3 4 0-16,3 1 2 15,0 1-1-15,0 0 10 16,4-1-22-16,1-6 3 16,-2 2 8-16,1-2 0 15,-1 2 6-15,1 3-6 16,0-2 5-16,-1 2 6 15,0-4-19-15,0 2 8 16,-3 1-1-16,4 2 0 16,-4 5 1-16,1 5 0 15,0 0 4-15,-1 5-1 0,0-4-3 16,0 0 0-16,-1 1-3 16,1-6-2-16,1-5 5 15,1-6 0-15,1-8 0 16,3-5 11-16,0-8-11 15,0-7 0-15,0-6 8 16,0-7-5-16,0-4-3 16,0-2 0-16,0-2 13 15,0 0-3-15,0 0 25 16,0 0-15-16,0 0-10 16,0 0 13-16,0-14-23 15,0-6-27-15,0-5-6 0,0-1-45 16,-12-3 21-1,-6 3-29-15,-9-4-77 0,-4-5-54 16</inkml:trace>
  <inkml:trace contextRef="#ctx0" brushRef="#br0" timeOffset="79062.326">22728 5300 488 0,'0'0'46'0,"0"0"-19"16,0 0 23-16,0 0-44 0,0 0-2 15,0 0 2 1,-3-9 12-16,3 9-19 0,0 0 1 16,0 12 0-16,0 10-14 15,10 11 27-15,3 6-13 16,-2 6 0-16,2 4 5 15,-2 2 6-15,-2 2-11 16,2 5 0-16,-1 1 10 16,2-3-5-16,1-5-5 15,0-10 0-15,4-10 7 16,-2-10 6-16,1-6-10 16,1-6-1-16,3-6 37 0,7-3-22 15,9 0 26-15,5-14-43 16,8-11 4-16,-3-3 5 15,-6-5-9-15,-6-7 0 16,-2-2-1-16,-7 2 1 16,-4 5 0-16,-8 12 0 15,-5 5 3-15,-7 9-11 16,1 3-11-16,-2 3-20 16,0 3 21-16,0 0-58 15,0 0-83-15,0 4-39 16</inkml:trace>
  <inkml:trace contextRef="#ctx0" brushRef="#br0" timeOffset="80135.174">20718 5620 237 0,'0'0'159'16,"0"0"-159"-16,0 0 21 15,0 0-21-15,0 0 6 16,0 0 23-16,0 0-7 16,0 0-14-16,0 0 29 15,0 0-37-15,0 0 0 16,0 0-20-16,-1 0 26 15,1 0-10-15,-2 0 8 16,2 0 0-16,0 0-2 16,0 7-2-16,15 3 0 15,14 2 28-15,14 5-28 0,9 2 9 16,14 0 44-16,6 1-47 16,11-3 29-16,3 0-20 15,4 4-13-15,5-4 34 16,3 3-36-16,1-1 0 15,1 0 0-15,-2-1 21 16,1 1-34-16,0-2 13 16,3-1 0-16,-6-3-1 15,-4 3 1-15,-12-1 0 16,-14 0 6-16,-16-1-2 16,-17-4-4-16,-10-1-6 15,-12-5 6-15,-7-3 5 0,-2-1-5 16,-2 0 0-16,0 0 8 15,0 0-5-15,0 0 14 16,-7-3-17-16,-12-12-12 16,-12-5-64-16,-13-2-35 15,-9-5-64-15</inkml:trace>
  <inkml:trace contextRef="#ctx0" brushRef="#br0" timeOffset="80832.348">20450 5300 463 0,'0'0'44'16,"0"0"-10"-16,0 0-34 16,0 0 0-16,127 0 8 15,-65 0 1-15,11 3 40 16,12 7-39-16,8 2-4 16,5 4 27-16,2 6-32 15,-1-2-1-15,0 3 2 16,-1-1 11-16,-1-2-11 15,-5-1-2-15,-5-2 0 16,-14-3 7-16,-6-3 4 16,-12 0-11-16,-9-3 0 15,-11-4 3-15,-6-1-4 0,-9-1 1 16,-5-2 0-16,-4 1 31 16,0-1-29-16,1 0 23 15,1 0-14-15,4 0-6 16,4 0 5-16,1 0-10 15,6 2 0-15,-4 3 6 16,-1-2-6-16,-4 3-5 16,-7-1 5-16,-6-2 0 15,0 0 0-15,-4-1-1 16,-2-2-1-16,0 1-20 16,0-1 22-16,0 3-52 15,0 2 27-15,0 4-28 0,-5 4-20 16,-10-5-51-1,1-8-211-15</inkml:trace>
  <inkml:trace contextRef="#ctx0" brushRef="#br0" timeOffset="88148.435">10090 5421 407 0,'0'0'8'0,"0"0"50"16,0 0-51-16,0 0 11 16,0 0 59-16,0 0-35 15,0 0 11-15,-51-55-53 16,51 55 0-16,0 0-5 15,3 0 5-15,24 4 0 0,28 8-20 16,26-7 47-16,32-5-48 16,30-7 21-16,12-27 0 15,-1-12-15-15,-22-8 0 16,-40-1-12-16,-40 2 27 16,-39 11 8-16,-25 12 0 15,-52 14-8-15,-36 15-47 16,-26 1 37-16,-17 14-29 15,2 7 38-15,6-1 1 16,17 0 7-16,23-6-2 16,20 0 4-16,22-3 2 15,11 3 33-15,6 5-44 16,4 1 0-16,8 4-4 16,10-4 11-16,14-3-13 15,8-3 6-15,31-6 0 0,29-8 2 16,27-11 4-16,23-23-6 15,12-13 14-15,0-8-12 16,-17-2-4-16,-19-1-9 16,-28 7 9-16,-26 10-18 15,-28 9 20-15,-12 5 0 16,-22 8 4-16,-26 12-4 16,-18 7 0-16,-13 7-4 15,-7 22 4-15,5 14 0 16,13 4 0-16,16 1 0 15,17 0 10-15,19-5-2 16,16-6-16-16,0-11 5 0,32-9 3 16,17-11 24-16,22-6-24 15,12-17 21-15,10-19 2 16,-1-10-16-16,-13-7-4 16,-16-3-6-16,-23 0 15 15,-23 9-24-15,-17 7 12 16,-23 8-7-16,-31 14-2 15,-23 15-8-15,-18 3 16 16,-13 29-12-16,-2 13 13 16,4 8 7-16,18 0-7 15,25-6 0-15,28-7-1 16,31-9 1-16,12-11-2 0,47-6-6 16,27-11 8-16,27-6 50 15,23-28-50-15,5-12 6 16,-3-2-8-16,-17-3 6 15,-23-2-8-15,-25 1 2 16,-28 5 2-16,-25 3-13 16,-16 6 13-16,-36 10-3 15,-32 14-5-15,-29 14-31 16,-29 8 21-16,-18 26 14 16,-7 8 0-16,12 7 4 15,20-8 4-15,30-2-3 16,33-8 8-16,29-7-9 15,24 1 0-15,3-1-1 16,29 1 1-16,21-4 0 16,22-10 0-16,17-11 5 0,17-6 4 15,8-24 11-15,-3-6-27 16,-12-6 7-16,-20 0-1 16,-25-2-10-16,-26 1 10 15,-26-3-21-15,-11 6 20 16,-43 9-29-16,-26 12 18 15,-22 19 12-15,-17 8 1 16,-3 26 0-16,8 13 14 16,15 7-3-16,23-2 10 15,26-1-20-15,25-1-1 16,23-6 0-16,27-5 0 0,36-6-7 16,25-12 9-16,25-13-2 15,15-8 45-15,4-15-45 16,-5-18 0-16,-16-9-1 15,-24 1 9-15,-28-5-2 16,-24 0-6-16,-23 0 0 16,-12-4 8-16,-20 0-8 15,-24 9-10-15,-19 10-5 16,-16 19 14-16,-12 12-6 16,-12 22 7-16,2 21 0 15,7 12-15-15,13 4 15 16,20 3 0-16,19 2-1 15,21-3 15-15,21-5-19 16,11-8 5-16,36-12 0 0,19-16-7 16,16-17 7-1,6-3 0-15,3-23 0 0,-13-11 0 16,-19-5 13-16,-17 1-13 16,-21 2 0-16,-21 10-1 15,-12 9 1-15,-42 13 0 16,-28 4-4-16,-25 22 12 15,-17 22-16-15,-4 11 8 16,11 7 0-16,25-3-7 16,31-3 7-16,38-4-9 15,27-7-40-15,55-14-112 16,34-26-208-16</inkml:trace>
  <inkml:trace contextRef="#ctx0" brushRef="#br0" timeOffset="95623.176">12689 3984 560 0,'0'0'9'16,"0"0"-9"-16,-82 8 0 16,54-5 3-16,5-3 34 15,3 0 25-15,8 1-6 16,4-1-19-16,2 3 16 15,3 1-46-15,-7 3 6 16,-5 8-17-16,-11 11 4 0,-7 7 0 16,-5 6 9-16,-5 6-8 15,-2 4 7-15,-6 4-8 16,2 0 0-16,4 1 2 16,4-4-2-16,9-6 0 15,11-6-8-15,5-11 25 16,8-7-17-16,2-9 0 15,5-5 3-15,1-3-14 16,0-3 11-16,0 0-82 16,-6 0 4-16,-6-13-48 15</inkml:trace>
  <inkml:trace contextRef="#ctx0" brushRef="#br0" timeOffset="95944.688">11800 4342 606 0,'0'0'3'0,"0"0"22"16,0 0-25-16,0 0 0 15,0 0-7-15,0 0 16 16,-10 26-8-16,5 6 25 16,-2 11 1-16,1 3 0 15,3 3-20-15,0-5 34 16,3-5-17-16,0-8-17 15,0-7 14-15,9-7-16 16,9-8 2-16,10-8 45 16,11-1-9-16,18-15 17 0,10-13-34 15,7-5-22-15,-4-1 2 16,-7 6-6-16,-14 4 0 16,-12 4-5-16,-10 6-6 15,-5 4-91-15,-6-1-61 16,-7-4-94-16</inkml:trace>
  <inkml:trace contextRef="#ctx0" brushRef="#br0" timeOffset="97478.048">13560 3739 442 0,'0'0'112'0,"0"0"-84"0,0 0-7 16,0 0 43-16,0 0-32 15,0 0 25-15,-12-47-15 16,5 42-18-16,-2 0 14 16,-2 2 10-16,1 0-40 15,-5 3 7-15,0 0-15 16,-6 0 0-16,-4 1 0 15,-7 13 9-15,-2 5-16 16,-2 3 7-16,-1 3 0 16,3 3 2-16,1 3-2 15,3-1-4-15,8 4-6 16,1 2 20-16,8 1-20 0,8 5 10 16,5 0 0-16,0-1 3 15,12-2-3-15,6-6 0 16,9-3 0-16,3-10 7 15,1-4-14-15,3-8 13 16,1-8-6-16,3 0 22 16,0-3-4-16,1-18 10 15,-1-4-9-15,-2-4-8 16,-5-3-11-16,-7 2 3 16,-4-3-3-16,-7-1 22 15,-6-2-22-15,-5 0 0 16,-2 0 0-16,0 0 4 15,-7 2 0-15,-7 2-4 16,0 2 0-16,-2 7-10 16,0 4 17-16,-2 5-14 0,-3 3 7 15,1 5-5-15,-5 3 5 16,0 3-2-16,0 0 6 16,2 1-26-16,4 10 21 15,3 3-38-15,8 2-5 16,3 3-8-16,5 2-32 15,3 3-7-15,23-4-72 16,7-6-93-16</inkml:trace>
  <inkml:trace contextRef="#ctx0" brushRef="#br0" timeOffset="99081.98">13316 3900 295 0,'0'0'82'16,"0"0"-63"-16,0 0-8 0,0 0 73 15,0 0-34-15,0 0-3 16,1-13-1-16,-1 13-31 16,0-1 32-16,0 1-22 15,0 0-4-15,0 0 18 16,0 0-24-16,0 0-7 15,0 0-1-15,0 0 7 16,0 0-14-16,0 0 0 16,0 0 0-16,0 0-12 15,0 0 24-15,0 0-12 0,0 0 0 16,0 0 3 0,0 0-5-16,0 0 2 0,0 0-12 15,0 0-8-15,0 0-111 16,0 0-8-16,-5 0-17 15</inkml:trace>
  <inkml:trace contextRef="#ctx0" brushRef="#br0" timeOffset="100513.551">12868 4293 398 0,'0'0'55'15,"0"0"-54"-15,0 0 12 16,0 0-12-16,0 0 7 0,0 0 31 15,12 26 21 1,8-13-15-16,14-3-9 0,1 1 1 16,3-5 9-16,2-5-24 15,-1-1-5-15,-6 0 43 16,-5-7-52-16,-5-7 19 16,-3-4 13-16,-5-4-25 15,-3-5 11-15,-7-1-19 16,-2-3-4-16,-3 0 17 15,0 0-17-15,-3 0-3 16,-9-1 6-16,-2 3 3 16,2-2-9-16,2-1 0 0,4 7 4 15,5 0-23 1,1 4 30-16,0 2-18 0,4 2 7 16,11 1 0-16,1 2-5 15,2 1 5-15,1 1 0 16,1 2-4-16,1 2-1 15,-1-1 5-15,-1 2 1 16,0 0-1-16,-2 2 0 16,0-2 0-16,-2 5 6 15,5 0-29-15,-1 2 28 16,1 0-5-16,-3 2 0 16,2 10-6-16,-3 5 3 15,-2 3 2-15,-3 2 1 16,-2 8-11-16,-6 2 19 15,-3 6-8-15,0 5 1 16,0 2 1-16,-12 1-2 16,0-3 1-16,-1 0 6 0,4-6-3 15,3-6 2-15,5-3-6 16,1-8 3-16,0-5 1 16,0-5-6-16,8-3 2 15,1 0 0-15,4-2 10 16,5-2-10-16,5-1 0 15,7-2 29-15,1 0-29 16,6-5 11-16,9-9-11 16,7-3-15-16,8-5-68 15,0-6-160-15,-7-5-350 16</inkml:trace>
  <inkml:trace contextRef="#ctx0" brushRef="#br0" timeOffset="101016.245">14226 3699 440 0,'0'0'6'16,"0"0"10"-16,0 0-4 15,-59 84 39-15,41-53 23 16,-1 3-15-16,3 1-43 0,5 3 11 16,4 0 16-16,7-1-27 15,0-1-15-15,0-3 35 16,7 1-35-16,12-3 14 15,8-1-15-15,12-5 3 16,9-3-6-16,12-11 3 16,10-3-18-16,-3-8-67 15,-9 0-77-15,-16-17-369 16</inkml:trace>
  <inkml:trace contextRef="#ctx0" brushRef="#br0" timeOffset="102772.864">14674 3814 450 0,'0'0'26'16,"0"0"20"-16,0 0-37 0,0 0 48 16,0 0-34-16,0 0-3 15,-36-14 16-15,23 14-36 16,-4 0 8-16,-4 5-3 16,0 7-3-16,-1 6 39 15,2 3-34-15,2 5 10 16,6 4-15-16,4 1-2 15,7 4 0-15,1-3-1 16,0-5 8-16,6-7 0 16,9-6-7-16,3-7 0 15,2-4-5-15,2-3 26 16,1 0-21-16,3-17 5 0,-4-5-1 16,-4-3-7-1,-5 0 4-15,-7 0-1 0,-4 0 12 16,-2 4-8-16,0 3-3 15,-6 1 1-15,-3 4 4 16,3 7 0-16,3 2-4 16,3 4 5-16,0 0-7 15,0 0-9-15,0 12-4 16,0 15 10-16,0 10-6 16,5 5 9-16,5 5-2 15,-4-1 8-15,-3-3 11 16,-3-4-12-16,0-4-1 15,0-5 9-15,-2-2-9 16,-8-7 19-16,-2-2-23 16,-5-2 11-16,-3-2 7 0,-3-3-15 15,7-4-3-15,4-7 0 16,5-1 13-16,5 0-11 16,2-7-2-16,0-9-54 15,0-1 54-15,9-3-1 16,12 1 1-16,4-1-3 15,3 3 3-15,-1 0 1 16,-1 3-1-16,-1-1 11 16,1 3-31-16,-3 0 20 15,0-3-81-15,-3 1-45 0,-3 0-117 16</inkml:trace>
  <inkml:trace contextRef="#ctx0" brushRef="#br0" timeOffset="103212.598">14994 4177 478 0,'0'0'80'16,"-4081"0"-78"-16,8162 0 49 15,-4081 0 17-15,0 0 30 16,0 0 7-16,-26 10-76 15,21-24-1-15,0-3-18 16,2-5-6-16,3-6 17 0,0 0-21 16,0-3 0-16,0 1-5 15,0 4 6-15,0 2-2 16,6 7 1-16,0 8 0 16,-2 3-1-16,2 2 1 15,2 3-9-15,6-1 7 16,0 2 3-16,5 0-17 15,1 5 16-15,-4 8-10 16,-1 5 10-16,-2 5 0 16,-2 0-5-16,-2 2 5 15,-2-1 3-15,1-5-1 16,-2-5-2-16,-2-4 5 0,3-6-12 16,0-4 7-16,5 0 0 15,8-7 1-15,12-17-1 16,1-12-81-16,-1-7-94 15,-11-5-143-15</inkml:trace>
  <inkml:trace contextRef="#ctx0" brushRef="#br0" timeOffset="103501.303">15340 3674 583 0,'0'0'26'0,"0"0"8"16,0 0-29-16,0 0-5 16,106 17 25-16,-75 5-8 0,0 8 39 15,1 3-37-15,-8 4-12 16,-4 3 34-16,-6 6-36 16,-7 1 6-16,-7 3-2 15,0-1-2-15,-9-3 4 16,-6-8-11-16,-2-4 7 15,1-6-4-15,5-7-3 16,5-9-2-16,4-6-22 16,2-6-136-16,2-12-135 15</inkml:trace>
  <inkml:trace contextRef="#ctx0" brushRef="#br0" timeOffset="103865.405">16075 3824 309 0,'0'0'370'16,"0"0"-370"-16,0 0 0 16,0 0-2-16,0 0 4 15,0 0-9-15,67-10 7 16,-40 10-17-16,-6 0-6 15,-6 0-68-15,-10 16-3 16,-5 7 75-16,0 7 18 0,-13 5-7 16,-2 0 16-1,2-4 2-15,7-5 89 0,4-5-53 16,2-5-3-16,0-4 1 16,7-6-13-16,7-1 48 15,6-4-44-15,5-1 10 16,8 0 2-16,6-14-47 15,8-6-8-15,9-5 7 16,9-3-77-16,1-3-47 16,-5-4-136-16</inkml:trace>
  <inkml:trace contextRef="#ctx0" brushRef="#br0" timeOffset="104341.804">17051 3388 639 0,'0'0'56'0,"0"0"-1"16,0 0-40-16,0 0 45 15,0 0 7-15,0 0-53 16,-2-4-1-16,2 4-13 16,0 8 0-16,0 10-14 0,0 9 29 15,0 4-9-15,2 7 15 16,-1 9-16-16,1 2 25 16,-1 6-2-16,1 1-18 15,-2-2 34-15,3-4-40 16,-1-1 0-16,3-9 14 15,-1-4-4-15,2-3 7 16,-1-9-21-16,0-6 0 16,2-7-2-16,-4-4 2 15,0-4 0-15,-3-3 21 16,1 0-20-16,-1 0 3 16,0 0-2-16,2 0-1 0,2-6 18 15,2-10-19-15,7-5-116 16,0 1-74-16,-3 0-29 15,-3 3-192-15</inkml:trace>
  <inkml:trace contextRef="#ctx0" brushRef="#br0" timeOffset="106656.561">17352 4052 330 0,'0'0'123'16,"0"0"-64"-16,0 0 12 16,0 0-31-16,0 0 14 15,0 0 3-15,0 0-10 16,-8 0 14-16,5-4-23 16,-3-2-36-16,-2-1 40 0,2 2-42 15,-2-2-2-15,0 0 2 16,3 0 4-16,-1-3 5 15,0-1-9-15,0-2 0 16,0-4 0-16,0-3 5 16,0-2-5-16,0-2 26 15,3 1-25-15,0-3 5 16,-1 0-6-16,3 0 9 16,0-5 21-16,1-2-30 15,0-3 0-15,0-3 6 16,0-1 2-16,6-1 3 15,4 7-11-15,5 2 1 16,0 5 4-16,1 5-5 0,0 8-2 16,1-1 0-16,0 5 4 15,2 3-4-15,0 5-4 16,3 2 6-16,3 2-9 16,3 18 6-16,2 9 3 15,-2 5 0-15,-4 4-3 16,-4 6 0-16,-6-7 3 15,-4 3 0-15,-8-4-8 16,-2-3 14-16,0-4-6 16,0-5 0-16,0-5 1 15,-1-7-3-15,-2-7 2 0,3-4 0 16,0-1 5-16,0 0 6 16,0 0-11-16,0-3 23 15,0-14 2-15,11-11-11 16,6-5-14-16,4-1 0 15,0 2-8-15,-2 6 8 16,2 9 0-16,-4 5-2 16,-1 4-7-16,1 5 0 15,-3 1-5-15,3 2 14 16,-1 5-15-16,1 12 15 16,2 6-1-16,-1 0-4 15,-4-2 10-15,0-1-6 16,-3-3 1-16,-2-5 0 15,2-4-2-15,2-3 2 16,3-2 0-16,10-3 2 0,10 0 7 16,8-5-18-16,5-10-1 15,-4-5-109-15,-9 1-22 16,-11-1-28-16,-16 4-201 16</inkml:trace>
  <inkml:trace contextRef="#ctx0" brushRef="#br0" timeOffset="108255.864">13845 4105 499 0,'0'0'52'0,"0"0"-6"16,0 0-46-1,0 0-3-15,0 0 3 0,152 44 31 16,-34-37 43-16,37-7-56 16,27 0 40-16,20-5-27 15,17-9-7-15,11-9-19 16,4-4-1-16,-4-8-4 16,-19-4 0-16,-27-3 0 15,-29-3 12-15,-34 4-10 16,-30-1-2-16,-30 1 2 15,-24 3-1-15,-25 4 24 16,-12-3-13-16,-40 7-12 16,-32 5 3-16,-32 18-3 15,-38 7-13-15,-37 21-10 16,-34 23-1-16,-22 10 10 0,-6 9 14 16,4 4-1-16,12 3-14 15,23 0 15-15,23-2 0 16,30-2-3-16,33-8 20 15,42-12-19-15,33-15 2 16,36-11-23-16,25-13 7 16,59-7 16-16,56-5 23 15,52-29 26-15,38-14-28 16,35-8 1-16,8-8-20 16,4-3 2-16,-14 3-8 15,-34 0 1-15,-40 8 3 16,-51 9-4-16,-51 13 8 0,-38 11-14 15,-38 6 10 1,-20 4-3-16,-55 7-18 0,-45 6-18 16,-43 4-13-16,-37 29 41 15,-22 8 11-15,-11 6-4 16,4 6 4-16,21 1 0 16,27-5 40-16,47-9-11 15,45-11-12-15,42-9-11 16,35-1 6-16,14 4-24 15,38 7 12-15,29 5-27 16,19 0 3-16,16 5-59 16,8 3-7-16,-3 1-52 15,-11 4-262-15</inkml:trace>
  <inkml:trace contextRef="#ctx0" brushRef="#br0" timeOffset="109253.675">14567 5216 559 0,'0'0'9'16,"0"0"-8"-16,0 0 10 0,0 0-10 16,0 0 1-16,19 89 57 15,8-70 2-15,8-2 9 16,4-5-39-16,2-4-2 16,5-8-8-16,-3 0 38 15,-4-8-32-15,-4-10-7 16,-7-4 15-16,-3-5-27 15,-8-5-3-15,-7-4 12 16,-10-3-9-16,0-2-4 16,-8-2-4-16,-11-2 3 0,-1 4 4 15,0 6-7 1,7 3 0-16,4 3 0 0,6 0 0 16,3 3 1-16,0-1-1 15,19 5-4 1,4 2-9-16,2 5 13 0,2 7-2 15,-2 8 0-15,-2 0 4 16,2 6-16-16,-3 17 9 16,-4 6 5-16,-3 5-25 15,-7 8 36-15,-8 5-16 16,0 2 5-16,0 3 0 16,-10-5 11-16,6-4-9 15,4-4 2-15,0-9 8 0,14-12-12 16,6-5 0-1,10-9 8-15,12-4-6 0,9-5-4 16,7-21-12-16,1-8-163 16,-2-7-26-16,-7-3-392 15</inkml:trace>
  <inkml:trace contextRef="#ctx0" brushRef="#br0" timeOffset="109492.901">15669 4793 709 0,'0'0'49'0,"0"0"20"16,0 0 35-16,0 0-67 0,0 0 4 15,0 0-4-15,-70 2-37 16,49 24 11-16,-4 11-11 16,3 5 0-16,1 3 15 15,7-1-15-15,9 1 0 16,4-4 1-16,1-2-1 15,5-5 0-15,17-8 0 16,11-6-90-16,8-13-76 16,4-7-136-16</inkml:trace>
  <inkml:trace contextRef="#ctx0" brushRef="#br0" timeOffset="110086.791">15909 5135 589 0,'0'0'92'0,"0"0"-36"16,0 0-4-16,0 0 23 15,0 0-29-15,0 0 15 16,-19-68-8-16,19 44-51 16,0-2 15-16,0-3-1 15,2-3-9-15,8-1-1 16,1 2-6-16,2 6 2 0,2 3-10 16,-3 7 8-16,0 6 0 15,1 2-4-15,-1 6 11 16,1 1-11-16,2 0 4 15,3 15 0-15,-1 10-21 16,-3 6 21-16,-3 2-5 16,-6 1 5-16,-5 1 8 15,0-6-8-15,0-4-1 16,-6-6 1-16,1-8 0 16,3-6 0-16,2-5 0 15,0 0-2-15,0 0 5 0,0-8-6 16,8-13-4-1,10-5-6-15,-2-2 2 0,2 10 11 16,-5 5 0-16,1 8-3 16,-2 3-2-16,3 2 1 15,3 0-5-15,4 0 9 16,2 8-19-16,-1 4 19 16,2 0 0-16,-1-3-2 15,-1-1 1-15,-1-8-26 16,0 0-104-16,-3 0-75 15,-8-20-290-15</inkml:trace>
  <inkml:trace contextRef="#ctx0" brushRef="#br0" timeOffset="110368.806">16472 4630 712 0,'0'0'13'0,"0"0"7"15,0 0-20-15,0 0 0 16,98 5 34-16,-68 12 8 16,-1 5 0-16,-3 6-28 15,-2 2 14-15,-3 10 25 16,-8 2-50-16,-6 5 16 16,-7 3 17-16,0-2-23 15,-11 5 23-15,-7 1-33 16,0-1 3-16,-3 2 11 15,-2-4-17-15,-6 0-2 16,-6-5-31-16,-5-5-183 0,-16-14-265 16</inkml:trace>
  <inkml:trace contextRef="#ctx0" brushRef="#br0" timeOffset="116829.33">9221 5121 116 0,'0'0'87'15,"0"0"-51"-15,0 0-33 16,0 0 95-16,-91-43-94 16,79 36 60-16,3 2-46 15,1 0-12-15,3 2 7 16,5-1-10-16,0 3 18 16,0 1 3-16,0-2-24 15,0 0 0-15,16-2-2 16,7-4-11-16,8 0 8 15,5-1-1-15,-2-1 6 16,2 0-5-16,-6 1 17 16,-7-1-12-16,-2 0 0 15,0-2 2-15,3-2 36 0,-3 5-26 16,-6 1-9-16,-6 3 13 16,-6 5-16-16,-3 0-11 15,0 0-3-15,0 0 28 16,-4 2-23-16,-16 12 9 15,-15 4 0-15,-10 6-11 16,-14 4 18-16,-1-1-7 16,6-4 11-16,13-7-5 15,16-6-3-15,15-3-3 16,10-4 18-16,0 4-43 16,5 5 25-16,15 0 0 15,14 0 8-15,19-4-1 0,24-5-9 16,26-3 4-1,26 0 19-15,21-11 17 0,15-2-29 16,22-3-8-16,16 2 24 16,10-2-17-16,-1 5-3 15,-17 4-5-15,-26 7 0 16,-36 0 15-16,-28 0-15 16,-27 7-1-16,-18 3-13 15,-17-3 28-15,-14 0-13 16,-9-4-1-16,-7 0 0 15,-7-2-20-15,-4 1 20 16,-2-2 0-16,0 0-1 16,0 0 21-16,-19 0-20 0,-29 0 0 15,-33 0 0 1,-33 3-25-16,-30 5 8 0,-23 4-15 16,-21 0 17-16,-10 1 4 15,-5 1-4-15,11 0 7 16,15 0 8-16,14 0 9 15,18 1-9-15,24-7 0 16,30-3 0-16,36-1 4 16,28-4 31-16,22 0 34 15,5 0-39-15,39 0-16 16,36-2 0-16,46-9-14 16,34-3 10-16,37 0-1 0,24 3 7 15,21 3-16 1,8 2 10-16,-12 5-19 0,-20 1 9 15,-22 0 0-15,-27 1 3 16,-19 10 14-16,-20 0-27 16,-23-1 10-16,-17 0 0 15,-20-2-18-15,-17-2 18 16,-20-4 0-16,-14 1-1 16,-12-3 14-16,-2 0-13 15,0 0 0-15,-4 0 14 16,-36-3 37-16,-40-8-51 15,-44 1-100-15,-50 5 82 16,-27 5-41-16,-22 0 53 16,-15 5-46-16,1 11 52 15,8 0-16-15,21 1 17 0,37 0-1 16,38-3 0-16,47-2 5 16,41-2-5-16,25-6 0 15,20-2 0-15,27-2 0 16,43 0 24-16,47-20-24 15,48-12 64-15,45-7-49 16,38-2 22-16,23-5-37 16,25 6 0-16,11 1 34 15,-3 8-34-15,-20 6-8 16,-36 8 7-16,-46 7 2 16,-42 7 9-16,-38 1-10 15,-32 2 3-15,-35 0-22 0,-24 0 19 16,-19 0-17-16,-8 0 8 15,-4 0 18-15,0 0-23 16,-26 0 14-16,-39 8 0 16,-46 11-9-16,-45 9-37 15,-33 2-21-15,-14-5 24 16,14-7 3-16,25-10 33 16,43-8 14-16,45 0 43 15,35 0 50-15,28 0-100 16,13 0-8-16,0 0 6 15,22 0-10-15,38 0 7 16,37 0 1-16,41-8 4 16,33-3 53-16,29 1-44 0,17-2-9 15,18 0 19-15,2 4-14 16,-5 4-10-16,-21 2 5 16,-26 2 0-16,-30 0-5 15,-31 0 5-15,-29 2 0 16,-28 4-4-16,-30-4 23 15,-20 1-38-15,-11-2 19 16,-6-1 0-16,-10 6-10 16,-40 5 11-16,-49 10-2 15,-58 11-15-15,-55 2-42 16,-39 4-17-16,-8-4-28 16,9-4 24-16,39-10 67 15,53-9 24-15,52-8 39 16,52-3 67-16,31 0-53 0,22 0 12 15,2 0-73-15,45-6 14 16,34-15-30-16,43-5 14 16,29-4-2-16,24-2 38 15,12 7-31-15,3 7 0 16,-1 6-7-16,-15 3 0 16,-16 3 13-16,-27 4-13 15,-32-1-11-15,-32 3 8 16,-33 0 3-16,-25 0-4 15,-8 0-19-15,-2 0 10 16,-15 0 13-16,-40 3 0 16,-41 14-16-16,-44 7 13 15,-41 5-81-15,-29 1 19 0,-9-5-4 16,-1-7 58-16,18-5-9 16,30-5 21-16,35-2-1 15,30-2 43-15,33-1-30 16,28-1 15-16,22-2-27 15,17 2 16-15,7-2-17 16,3 3 0-16,36-3 0 16,25 0 33-16,43 0-1 15,39-12 15-15,38-7-35 16,32-1 19-16,15-2-34 16,-4 5 3-16,-15 3 0 15,-27 6 12-15,-46 4-12 0,-39 4 0 16,-41 0-11-16,-33 0 8 15,-20 0-9-15,-6 0 12 16,-13 0 0-16,-40 0-7 16,-46 12 7-16,-50 11-15 15,-40 5-11-15,-32-2-53 16,-13-2 43-16,1-8-21 16,23-6 57-16,40-4 17 15,50-4-14-15,51-2 42 16,39 0 3-16,24 2 10 15,6-2-17-15,0 0-41 16,23 0 0-16,18 0-14 16,14 0 14-16,15-2 0 0,15-6 0 15,12 1 18 1,18 0-34-16,9 1 16 0,7 3 0 16,1 0-19-16,-9 3 5 15,-17 0-42-15,-27 0-25 16,-30 11-48-16,-31 1-52 15</inkml:trace>
  <inkml:trace contextRef="#ctx0" brushRef="#br0" timeOffset="121369.807">14000 10651 308 0,'0'0'111'0,"0"0"-107"0,0 0 19 16,0 0-7-16,0 0 22 16,0 0 38-16,0 0-65 15,0 6 5-15,0-6 6 16,0 0-20-16,0 0 14 16,0 0-16-16,0 3 5 15,0-3 0-15,0 0 1 16,0 0-6-16,0 0 13 15,0 0-3-15,0 0 3 16,0 0-13-16,0 0 8 16,0 2-7-16,0-2-1 15,0 0 0-15,3 6-2 0,5 2 1 16,5 9-6-16,5 8 7 16,1 4 0-16,2 7-10 15,2 7 10-15,0 3 0 16,1 5 5-16,-1 4 0 15,4 4 28-15,0 2-33 16,-2 1 7-16,2 0 30 16,-2 1-32-16,0 2-1 15,-2-2 4-15,2-3-1 16,-1-3 2-16,0-9-9 16,-2-8 0-16,-1-6 1 15,-4-5-1-15,-4-8 0 16,-4-7-1-16,-2-4 13 15,-4-6-26-15,-3-2 4 16,0-2-66-16,0 0 38 0,-13-6-10 16,-15-18-198-16</inkml:trace>
  <inkml:trace contextRef="#ctx0" brushRef="#br0" timeOffset="121856.781">13997 11204 292 0,'0'0'197'0,"0"0"-162"16,0 0-35-16,0 0-13 15,0 0 13-15,0 0 14 16,31 71 42-16,-6-33-22 16,6 7 10-16,3 5-28 15,2 5 21-15,0-7-35 16,0-2 0-16,2-7 36 16,2-5-38-16,2-2 3 15,-3-8 17-15,1-2-17 16,-5-5 11-16,-3-5-14 15,-2-5 0-15,-3-5 17 0,1-2-17 16,2-14 0-16,1-19 24 16,2-11-23-16,-1-10 20 15,-7-8-15-15,-4-2-1 16,-3 3 24-16,-7 8-25 16,-1 16-3-16,-3 10 10 15,-4 10 2-15,-3 6-26 16,0 8 11-16,2 3-7 15,1 0-13-15,7 2-139 16,8 13-83-16,6 3 128 16</inkml:trace>
  <inkml:trace contextRef="#ctx0" brushRef="#br0" timeOffset="132125.888">3662 11819 382 0,'0'0'10'0,"0"0"7"16,-15-105-12-16,11 70 21 16,4-2 12-16,-2-1-33 15,2-2 37-15,-3 2-11 16,2 9 21-16,-4 7-28 16,2 8-19-16,0 7 18 15,0 4-18-15,0 2 9 16,-2 1-23-16,-1 0 9 15,-5 0 0-15,-5 0 4 16,-2 8-4-16,-6 19-3 16,-6 19 2-16,-3 21-6 0,-6 17 7 15,-2 17 0-15,2 10 1 16,6 3-7-16,11-1 10 16,20-7-9-16,7-11 5 15,45-12 0-15,37-20-15 16,50-25 15-16,57-29 0 15,48-13 8-15,49-35-8 16,23-14-37-16,23-3-68 16,5-2-2-16,0 3-90 15</inkml:trace>
  <inkml:trace contextRef="#ctx0" brushRef="#br0" timeOffset="133011.382">17810 11269 602 0,'0'0'37'0,"0"0"-20"16,0 0-17-16,0 0-1 15,0 0-10-15,0 0 5 16,0 0 6-16,107 3 0 15,-43 11 12-15,6 3 26 16,5 5-38-16,-2 5 0 16,-6 7-2-16,-11 5 11 15,-11 0-11-15,-13 3 2 16,-17 2 0-16,-15 7-1 16,-8 10 3-16,-39 6-2 15,-30 5 7-15,-28 2 0 16,-19-7-14-16,-19-4 3 0,-1-7 4 15,1-5 13-15,2-3-13 16,3-2-4-16,-2 0-2 16,-6 2-9-16,-6-4-60 15,-8-12-95-15</inkml:trace>
  <inkml:trace contextRef="#ctx0" brushRef="#br0" timeOffset="145617.582">7187 11612 441 0,'0'0'21'0,"0"0"63"16,0 0-47-16,0 0 33 15,0 0-34-15,0 0 0 16,0 0 34-16,0 0-56 15,1-34-13-15,17 16 1 16,3 1 6-16,0 0 0 16,4 1-8-16,1 6 0 15,4-1-6-15,2 8 6 0,-2 3 0 16,1 0-2-16,-4 20 4 16,-6 5-10-16,-12 8 7 15,-9 9 1 1,-2 7 9-16,-27 10-9 0,-14 1 0 15,-1-3-2-15,7-8 9 16,7-13 0-16,15-15-7 16,8-8-6-16,4-7-8 15,3-3 9-15,3 0 5 16,19-1-16-16,13-2 33 16,5 3-17-16,6 0 0 15,-3 3 7-15,-5 5-22 16,-7 5 15-16,-1 3 0 15,-9 3-5-15,-5 2 12 16,-10 2-2-16,-6 1-5 0,0-1 0 16,-6-1 12-16,-9-3-9 15,-2 0-3-15,1-3 19 16,-3 0-9-16,1-1 17 16,-4-1-25-16,-6-1 10 15,-2 4 14-15,-2-4-22 16,-4 1-4-16,-1-3 0 15,2-3-5-15,5-3-6 16,8-6-76-16,9-2-47 16,7 0-46-16</inkml:trace>
  <inkml:trace contextRef="#ctx0" brushRef="#br0" timeOffset="147954.84">8134 11994 469 0,'0'0'57'16,"0"0"-14"-16,0 0-24 0,0 0-17 16,106-93 53-16,-81 53-47 15,-1 0 32-15,-3-4-24 16,-5 2-10-16,-7 0 46 15,-4-1-52-15,-5-1 10 16,0 5 11-16,0 5-19 16,-8 11 22-16,2 10-21 15,3 13 17-15,-1 0-4 16,-5 14-16-16,-3 18-23 16,-1 10 14-16,7 2 9 15,6-2-9-15,0-5 9 16,16-6 0-16,8-5-10 15,0-4 10-15,6-7 0 16,4-6 5-16,3-8-3 16,2-1 4-16,0 0-6 0,-3-11 0 15,-8-3 17-15,-7 2-17 16,-12 5 0-16,-6 3 0 16,-3 4 2-16,0 0 14 15,-15 4-16-15,-11 13 8 16,-3 9-23-16,2 1 15 15,12-1 0-15,10 1-11 16,5-4 28-16,2-4-30 16,19-5 13-16,10-5 0 15,6-6 9-15,4-3-8 0,5-2-1 16,0-15 13-16,-8-4-7 16,-7-1 9-16,-14 0-15 15,-11-3 0 1,-6 3-7-16,-13-2 7 0,-20 0-27 15,-7 2 14-15,-8 4-33 16,-2 4 40-16,5 3-4 16,14 4 10-16,11 3 4 15,10 1-4-15,8 1-5 16,2 1-6-16,0 1-14 16,8 0 22-16,14 0-1 15,11 0 4-15,11 0 10 16,7-2-10-16,9-5 0 15,7-1 17-15,2-4-13 16,-4-2-7-16,-5-4 3 0,-9 3 0 16,-14-1 16-1,-10 2-16-15,-11 6 0 0,-7 0 6 16,-6 5 7-16,-3 3 3 16,0 0 12-16,-8 0-22 15,-12 6 5-15,-6 16-11 16,4 5-8-16,4 5 0 15,9 1 3-15,9-1-1 16,0-6 5-16,11-3 2 16,12-6-2-16,7-7 2 15,9-7-1-15,6-3 10 16,4-10-3-16,-7-13-7 0,-10-2 0 16,-11-5 4-1,-10-1 4-15,-11 0-8 0,0 0-18 16,-24 1 6-16,-14 2-13 15,-4 6 13-15,0 8 5 16,5 6 7-16,12 7 9 16,9 1-9-16,12 0-9 15,2 0-3-15,2 0-7 16,0 0 10-16,14 1 6 16,16 7 3-16,11-6 1 15,10-2 1-15,10 0-1 16,-1-5 14-16,-2-7-13 15,-7-2-2-15,-11 0 0 16,-9-1-6-16,-10 0-1 16,-10 4 7-16,-8 2 0 0,-3 3 17 15,-5 1-16-15,-12 5 2 16,-3 0 18-16,2 0-15 16,5 5 8-16,4 10-14 15,8 9-12-15,1 4 2 16,3 1 13-16,13-1-3 15,6-9 0-15,6-6 7 16,4-10 2-16,6-3-8 16,-2-7 1-16,-2-18 18 15,-10-9-12-15,-9-3-8 0,-12-4 0 16,-3-1 15 0,-9 3-13-16,-15-3-2 0,-4 0 14 15,4 2-5-15,-1 0-9 16,8 3 0-16,4 6 5 15,9 6 5-15,4 8 8 16,0 10-18-16,0 4 3 16,0 3-12-16,0 0 9 15,14 4-18-15,6 17 17 16,10 9 2-16,-3 9-12 16,-7 9 11-16,-8 5 0 15,-7 2 6-15,-5 1-1 16,0 1 3-16,-17-3-8 15,-6-4 10-15,-3-11-2 16,-2-12-8-16,10-11 0 0,5-8 12 16,7-8-11-16,6-2 18 15,1-28 33-15,24-27-40 16,14-16-17-16,10-10 5 16,3 1 0-16,-5 15-5 15,-13 14 5-15,-10 22-7 16,-8 15 2-16,-10 10 8 15,-1 6-18-15,-1 2 5 16,1 21-13-16,-2 13 4 16,-3 9 29-16,0 5-10 15,-12 1 0-15,-9 2 7 16,-4-2 3-16,4-2-10 16,0-7 0-16,3-8 0 0,6-6 0 15,3-4-32-15,2-7-44 16,2-8-80-16,2-9-75 15</inkml:trace>
  <inkml:trace contextRef="#ctx0" brushRef="#br0" timeOffset="148482.699">9620 11359 649 0,'0'0'8'15,"0"0"60"-15,0 0-68 16,0 0-2-16,0 0-3 16,0 0 10-16,18 76 8 15,-5-21 29-15,-3 9-20 16,-5 0 9-16,-5 0-18 15,0-10-6-15,0-10 16 16,-6-16-23-16,4-13 0 16,1-9-1-16,-1-6 6 15,2 0 8-15,-4-10 25 0,1-22 51 16,-2-19-69 0,-2-17-12-16,1-11-8 0,3-7 0 15,3 5-12-15,0 6 5 16,3 11-1-16,15 10 2 15,6 10-1-15,4 10 7 16,3 12-5-16,2 10 1 16,-3 9-9-16,0 3 12 15,-2 9-9-15,-1 19 3 16,-5 10-5-16,-7 5 12 16,-7 7 0-16,-8 3-8 15,-3 1 16-15,-24 7 0 16,-13 3-8-16,-14-3 4 0,-8-1-11 15,-6-6-30 1,1-4-94-16,2-11-49 0</inkml:trace>
  <inkml:trace contextRef="#ctx0" brushRef="#br0" timeOffset="149125.693">8817 12146 658 0,'0'0'23'16,"0"0"17"-16,0 0-40 16,0 0 0-16,0 0-19 15,0 0 47-15,9 55-28 0,10-16 62 16,0 1-16 0,4 2-6-16,-2 2-18 0,-4-4-20 15,-3-2 48-15,0-2-46 16,-1-5-4-16,-5-2 4 15,-4-5-1-15,-1-7-6 16,-3-7-45-16,0-8-80 16,0-2 25-16,-3-2-86 15</inkml:trace>
  <inkml:trace contextRef="#ctx0" brushRef="#br0" timeOffset="149441.276">8685 12405 635 0,'0'0'3'0,"0"0"32"0,0 0-8 16,0 0-27-16,0 0 0 15,0 0-10-15,14 18 23 16,7 14 23-16,4 13 9 16,-1 5-34-16,0 4 40 15,0-4-50-15,0-11 6 16,-2-13 11-16,2-9-7 15,0-10 21-15,6-7-18 16,4-17 10-16,9-22 49 16,1-14-73-16,-1-5 6 15,-3-2-5-15,-3 5-1 16,-4 10 0-16,-4 9-16 0,-7 12-50 16,-7 15 15-16,-3 9-109 15,-6 0-52-15,-3 3-92 16</inkml:trace>
  <inkml:trace contextRef="#ctx0" brushRef="#br0" timeOffset="150046.808">9075 13046 717 0,'0'0'29'0,"0"0"-7"16,0 0-13-16,0 0-2 16,0 0-7-16,81-24 18 15,-47 24-15-15,2 1-5 16,-6 19 2-16,-7 4 0 15,-13 5-5-15,-10 5 5 16,0 0 0-16,-19 1 16 16,-10-4-9-16,-3-6-4 15,5-6-3-15,7-10 0 16,9-4-3-16,5-5 3 16,1 0-4-16,5-17 0 15,0-3-17-15,2-4 21 16,16 7-6-16,3 5 21 0,3 7-7 15,-3 3-8 1,4 2 0-16,0 0 19 0,1 8-7 16,-1 5 10-16,0 4-2 15,-2 0-10-15,5 0 13 16,-2 0-23-16,2-3-15 16,5-8-68-16,0-6-127 15</inkml:trace>
  <inkml:trace contextRef="#ctx0" brushRef="#br0" timeOffset="151735.63">9763 13164 669 0,'0'0'126'15,"0"0"-123"-15,0 0 26 16,0 0 72-16,0 0-96 16,44-85 22-16,-21 43-24 15,1-3 7-15,-4-2 1 16,-5-1-11-16,-3 1 0 15,-7 0 0-15,-5 2 5 16,0 6-5-16,0 8 0 16,-8 11 16-16,-1 11-16 15,2 9 0-15,-1 1-28 0,-5 24 15 16,-2 12-16 0,-1 6 29-16,8 0-4 0,8-1-6 15,0-6 10-15,9 0 0 16,11-10-5-16,5-3 0 15,5-7 5-15,3-6 0 16,10-7-1-16,3-3 10 16,-2-3-3-16,-6-10-6 15,-9 0 8-15,-10 3-21 16,-11 3 28-16,-7 4-15 16,-1 2 0-16,0 1 1 15,-1 0 22-15,-15 9-23 16,-1 8-6-16,2 4-9 15,7-2 10-15,5-1 5 16,3-1-2-16,0-5 6 0,12-3-6 16,3-5 2-16,7-4 0 15,4 0 34-15,4 0-19 16,-2-15-6-16,-4-3-9 16,-6-2 16-16,-10 0-17 15,-5-3 1-15,-3 1-57 16,-11 1 50-16,-19 1-65 15,-3 3 18-15,-4 6 18 16,2 3 36-16,8 7-9 16,10 1 9-16,6 0 0 15,8 0-15-15,3 0 15 16,0 1-18-16,8 7 14 0,15 0 4 16,9-2 0-16,10-4 39 15,4-2-35-15,2 0 17 16,-1-9-15-16,-2-6-6 15,-6-2 5-15,-7 0 0 16,-8 4 27-16,-11 1-28 16,-7 6 0-16,-6 1 59 15,0 2-56-15,-11 3-4 16,-11 0-3-16,-4 0 6 16,8 10 1-16,4 5-7 15,9 2-5-15,4 2-9 16,1 1 14-16,0-1 0 0,9-5-9 15,11-2 13 1,10-7-4-16,5-5 0 0,5 0 8 16,0-3 6-16,-9-13-11 15,-9-4-3-15,-11-2 0 16,-8 1 4-16,-3-2-11 16,-4 5 5-16,-18 3-18 15,1 6 9-15,-1 7-23 16,2 2 25-16,6 0 1 15,2 7-20-15,8 4 26 16,4-1-1-16,0-1 3 16,1-1-21-16,17-1 12 15,5-2 9-15,7-5 5 16,3 0 7-16,0-2-15 16,0-13 3-16,-4-4 0 0,-6-5 15 15,0-4-6-15,-8-5-1 16,-5-6 24-16,-4 1-28 15,-3-4 14-15,-1 3-4 16,-2 4-10-16,0 6 18 16,0 9-17-16,0 8 1 15,0 8 20-15,0 4-25 16,0 0-1-16,0 12-6 16,0 19 6-16,0 14-23 15,1 9 23-15,2 7 0 16,3-3 8-16,-4-5-8 15,2-11 5-15,-2-9-5 16,-1-12 0-16,-1-11-4 0,0-7 5 16,0-3-1-16,0-2 18 15,0-23 6-15,0-12-13 16,0-15-11-16,0-8 1 16,0-4-10-16,0 1 9 15,0 7 0-15,0 6-1 16,2 9 3-16,7 3-6 15,3 8 1-15,4 10 3 16,0 6-17-16,-1 5 17 16,3 8 0-16,-1 1 0 0,-1 4-24 15,1 17 21 1,-4 8 0-16,-6 4 3 0,-4 6-5 16,-3 3 6-16,-4 3-1 15,-20 3 16-15,-6-1-11 16,-1 0-2-16,-2-5-3 15,6-10-26-15,8-7 3 16,8-7-130-16,5-11-146 16</inkml:trace>
  <inkml:trace contextRef="#ctx0" brushRef="#br0" timeOffset="152472.532">11226 12722 469 0,'0'0'180'15,"0"0"-160"-15,0 0-31 16,0 0 38-16,0 0-13 16,0 0 100-16,24-32-63 15,0 5-8-15,2-9-43 16,1-1 2-16,-4-5 15 15,-4 2-17-15,-7 0-7 0,-6 2 5 16,-6 5-2-16,0 5 2 16,0 10 2-16,-2 8 0 15,0 8-1-15,2 2 1 16,0 0-41-16,2 14 10 16,13 9 31-16,8 9-4 15,-4 3-3-15,2 2 7 16,-3 1-2-16,-8 3 2 15,-4 1 0-15,-6 0 8 16,0-2-3-16,-3-7-10 16,-10-6-1-16,3-12 3 15,4-8-16-15,4-7-2 16,2 0 21-16,2-7-6 0,17-13 6 16,6 0-3-16,5 0-4 15,3 5 7-15,1 5-20 16,-4 8-2-16,3 2-73 15,-8 2-27-15,-10 15-173 16</inkml:trace>
  <inkml:trace contextRef="#ctx0" brushRef="#br0" timeOffset="153103.527">10841 12920 343 0,'0'0'299'0,"0"0"-293"15,0 0-6-15,0 0-24 16,0 0 24-16,0 0 32 16,20 83-15-16,2-49 48 15,6 4-14-15,2 0-21 0,0 0 28 16,4 0-26-16,4-1-1 15,6-2 6 1,4-2-18-16,6-2 28 0,5-4-35 16,5-7-10-16,1-5 30 15,-3-10-25-15,-6-5 9 16,-9 0-16-16,-10-5 9 16,-7-7-1-16,-8-5-8 15,-9-2-6-15,-7-3 5 16,-6 0-65-16,0 0-15 15,-14 3-48-15,-8-5-107 16,-4 2-72-16</inkml:trace>
  <inkml:trace contextRef="#ctx0" brushRef="#br0" timeOffset="153394.735">11444 13022 696 0,'0'0'71'0,"0"0"-71"15,0 0-29-15,0 0 29 16,0 0 6-16,0 0 28 16,104 60 38-16,-59-38-60 15,-2 0-8-15,0 2-4 16,-7 5 9-16,-9 0-4 16,-11 2-5-16,-11 1 0 15,-5-1 38-15,-6 0-15 16,-18 0 0-16,-3-3 30 0,-1-2-46 15,4-5 26 1,6-4-33-16,5-6 0 0,7-3-1 16,3-4 1-16,3-4-97 15,0 0-93-15,6-10-140 16</inkml:trace>
  <inkml:trace contextRef="#ctx0" brushRef="#br0" timeOffset="154204.673">12459 12992 448 0,'0'0'255'15,"0"0"-222"-15,0 0-11 16,0 0-25-16,0 0 9 16,0 0-6-16,2 39 12 15,-1-11 28-15,1 9 27 16,-1 7-17-16,-1 4-27 0,2 4 61 15,-2 3-75-15,0 2 32 16,0-3-22-16,0-1-7 16,6-3 9-16,4-8-21 15,1-9 0-15,-2-12 9 16,2-8-9-16,-1-7 0 16,2-4-4-16,7-2 14 15,8-11-20-15,9-19-53 16,1-9-165-16,-4-10-127 15</inkml:trace>
  <inkml:trace contextRef="#ctx0" brushRef="#br0" timeOffset="156310.507">13126 13364 716 0,'0'0'90'15,"0"0"-76"-15,0 0-4 16,0 0-1-16,0 0 68 0,0 0-76 15,99-86 33-15,-55 47-34 16,-3-7 1-16,-4 0 44 16,-6-3-36-16,-8 4-7 15,-12-1 7-15,-6 8 3 16,-5 8-7-16,0 4-5 16,-3 9 7-16,-4 9-5 15,-1 4-2-15,-4 4-6 16,-3 5 2-16,-5 20-15 15,-3 12 18-15,1 9-9 16,5 5 10-16,9 2-13 16,8-4 13-16,0-8-8 15,18-9 6-15,11-8 2 16,10-7 0-16,5-7 0 16,7-7 4-16,6-3 6 0,-4 0-7 15,-5-6 2-15,-6-7 7 16,-16 2-10-16,-7 4-4 15,-10 3-2-15,-7 2 4 16,-2 0-4-16,0 0 4 16,-2 2 0-16,-15 0-2 15,-3 0-4-15,-3 7 2 16,2 10-4-16,2 3 2 16,4 1 0-16,3-2 6 15,9 0-10-15,3-3 3 16,0-2 3-16,19-2 0 15,9-6 2-15,9-6 2 0,4 0 36 16,2-1-34-16,-5-13 3 16,-8-3 3-16,-8-2-5 15,-10-2-6-15,-7 2-1 16,-5-3-34-16,-6 1 27 16,-24 1-37-16,-6 3-30 15,-4 3 65-15,4 7-10 16,8 5 23-16,6 2 0 15,6 0-8-15,7 0-7 16,6 1 15-16,3 4-10 16,0 1-15-16,0 0 26 15,20-3-1-15,7 1 3 16,10-4 1-16,6 0 30 16,4 0-34-16,2-13 0 15,1-5 41-15,-4 1-33 0,-8 0 21 16,-13 5-29-16,-12 9 11 15,-10 1-4-15,-3 2 29 16,0 0-20-16,0 0 18 16,-4 0-33-16,-11 2 2 15,0 4-3-15,0 6 5 16,5 0-11-16,4 2 6 16,6-1-1-16,0 0-12 15,0-2 3-15,9-1 10 16,12-1-8-16,4-4 18 15,9-2 0-15,1-3-4 16,-3 0-6-16,-5-3 20 0,-7-9-17 16,-7-3 3-16,-4-2-6 15,-9 0 5-15,0 0-12 16,-4-2 7-16,-19 4-15 16,0 2 8-16,0 7-23 15,5 4 8-15,8 2 3 16,2 0-9-16,8 9-18 15,0 4 21-15,0 1 20 16,6 0-14-16,8-1 24 16,7-4-5-16,5-6 6 15,4-3 7-15,6 0-10 16,1-14-3-16,-2-6 0 16,-4-7 29-16,-6-1-26 0,-5 0 2 15,-8-3 48-15,-4 2-30 16,-3-1 8-16,-5 2-20 15,0 0-8-15,0 1 15 16,-3 5-18-16,0 9 0 16,2 6 13-16,-1 4-12 15,2 3-1-15,0 0-1 16,-1 15-13-16,1 12-2 16,0 12 16-16,0 4 0 15,0 3-3-15,0 3 10 16,0 0 0-16,0-4-7 15,3-3 3-15,-2-2-14 0,-1-5 14 16,1-4-3-16,-1-6 0 16,0-6 5-16,0-10 4 15,0-4-9-15,0-5 0 16,0 0 35-16,0 0 10 16,2-11 24-16,2-12-36 15,-2-9-30-15,-2-7 2 16,0-4-5-16,0-7 4 15,0-2-15-15,0-3 11 16,0 0-4-16,0 2-2 16,0 1-31-16,6 9 17 15,8 4 1-15,-1 6-8 16,5 8 15-16,1 10 1 0,0 3 2 16,1 7 6-16,1 5-16 15,-2 0 14-15,-2 12-6 16,-1 9 8-16,-5 7-11 15,-4 6 14-15,-7 3 0 16,0-1-1-16,-8 3 9 16,-12-3-4-16,-7-2-4 15,1-1 0-15,-1-8 16 16,5-4-16-16,4-7 0 16,6-4-1-16,5-4-89 15,5-6-74-15,2 0-202 16</inkml:trace>
  <inkml:trace contextRef="#ctx0" brushRef="#br0" timeOffset="157045.275">15355 12566 651 0,'0'0'56'0,"0"0"4"16,0 0-59-16,0 0 37 0,0 0-38 16,0 0 20-16,-93 63 19 15,56-24-32-15,-2 2 29 16,1 3 18-16,5 3-36 15,4-2 11-15,11 1-23 16,11-3-3-16,7-2 5 16,0-4-8-16,25-6 0 15,17-6 17-15,13-9-14 16,12-7-6-16,8-9-43 16,5-6-123-16,-8-24-56 15</inkml:trace>
  <inkml:trace contextRef="#ctx0" brushRef="#br0" timeOffset="157534.631">15621 12514 440 0,'0'0'298'0,"0"0"-248"15,0 0-37-15,0 0-2 16,0 0-6-16,0 0-5 15,8 33 5-15,2 10 11 16,-1 10 65-16,-3 5-72 16,-4 1 27-16,-2-3 9 15,0-11-32-15,0-12 15 0,0-9-28 16,0-12 0-16,-2-8 9 16,1-4 1-16,1 0-3 15,0-4 52-15,0-21-16 16,1-14-29-16,16-13-14 15,3-7 0-15,6 4-20 16,-1 6 13-16,4 15-2 16,-4 10 6-16,0 11 6 15,-4 6-15-15,-1 7 6 16,0 0-4-16,-1 6-5 16,-3 16 9-16,-3 11 4 15,-6 4-6-15,-7 1 16 16,0 5-1-16,-22-5-7 15,-6-3 0-15,-3-2 14 0,-4-10-14 16,2-3 0-16,7-5-3 16,8-9 11-16,9-6-16 15,3 0-18-15,6-14-57 16,0-16-140-16,15-7-138 16</inkml:trace>
  <inkml:trace contextRef="#ctx0" brushRef="#br0" timeOffset="158410.563">15942 12818 527 0,'0'0'52'15,"0"0"35"-15,0 0-56 16,0 0 102-16,0 0-23 0,0 0-24 16,73-9-21-16,-40-16-63 15,0-4 10-15,-5-5-12 16,-5-3 0-16,-10 0-6 15,-4 3 6-15,-6 9-10 16,-3 8 7-16,0 10 2 16,0 5-4-16,0 2 1 15,-3 0-19-15,-6 0 17 16,0 8-15-16,-3 13 4 16,0 5 11-16,5 4-11 15,4 0 16-15,3-2-6 16,0-1 7-16,0-7-15 15,9-3 15-15,7-7-12 16,-1-5 10-16,3-5-22 0,0 0 21 16,1-12-1-16,-2-11 3 15,-5-4-7-15,-5-3 8 16,-4-3 0-16,-1 3-2 16,-1 5-3-16,2 7 5 15,-2 8 0-15,0 5 8 16,1 5 4-16,0 0-12 15,2 0-16-15,3 10 15 16,3 16-10-16,3 7 11 16,-2 4 4-16,0 2 10 15,-1-2-2-15,-6-4-10 16,-1-6-1-16,-3-3 17 16,0-7-15-16,0-7 2 0,0-2-5 15,0-6 9-15,0-2 0 16,0 0-9-16,0-7 0 15,6-13-2-15,10-8-15 16,5-5 17-16,-3 2-1 16,0-2 4-16,-1 4 5 15,-4 2-3-15,1 0 0 16,0 1 57-16,0 4-62 16,4-3 12-16,-3 2-6 15,4-2 10-15,-1 2-16 0,0-2 0 16,-1 1 0-1,-3-3 7-15,-3 1 4 0,-3 6-11 16,-3 5 0-16,-5 7 18 16,0 5-6-16,0 2-12 15,0-1 0-15,0 2-10 16,0 0 10-16,0 7-18 16,0 17-1-16,0 7 19 15,-2 6-2-15,-1 1 2 16,3-4 0-16,0-2-6 15,0-8 6-15,0-7 0 16,5-5-10-16,7-8 26 16,1-4-22-16,4 0 6 15,4-17-23-15,-1-10-2 16,-8-5-159-16,-12-2-25 0,0 1-129 16</inkml:trace>
  <inkml:trace contextRef="#ctx0" brushRef="#br0" timeOffset="158562.087">16427 12401 473 0,'0'0'81'0,"0"0"-70"15,0 0 52-15,81 1-28 16,-47-1-8-16,0 0-27 16,-5-1 7-16,1-5-24 15,-4-1 3-15,-8-5-149 16</inkml:trace>
  <inkml:trace contextRef="#ctx0" brushRef="#br0" timeOffset="158883.555">16822 12218 694 0,'0'0'93'0,"0"0"-8"16,0 0-40-16,0 0 23 15,0 0-18-15,0 0-46 16,51-5 5-16,-12 15-7 16,10 8-2-16,9 3 39 15,3 6-16-15,-1 3 16 16,-12-1-39-16,-16 3 0 0,-15-3 9 16,-15 3-9-16,-2 5 0 15,-8 6 27-15,-16 3-22 16,-7 4 3-16,-2-1 2 15,-6-3-5-15,-1-3 0 16,-2-4-5-16,3-3-21 16,0-4-25-16,3-3-145 15,1-9-123-15</inkml:trace>
  <inkml:trace contextRef="#ctx0" brushRef="#br0" timeOffset="171564.46">6037 12082 161 0,'0'0'0'0,"0"0"-80"15,0 0 11-15,50-86 57 16</inkml:trace>
  <inkml:trace contextRef="#ctx0" brushRef="#br0" timeOffset="172359.819">6080 11923 254 0,'0'0'88'0,"0"0"-15"16,-82 3-45-16,67-3 55 15,3 0-75-15,5 0 2 16,5 0 41-16,-1 0-22 16,3 0 3-16,0 0-32 15,0 2 0-15,0 3-13 16,11 4 12-16,15 2 1 15,16 0 50-15,14-3-17 16,25-5 29-16,15-3-28 16,4 0-28-16,7-11 40 15,-10-6-45-15,-10-2-2 16,-16-3 1-16,-11 2 0 16,-17-2 8-16,-15 1-8 0,-15 0 0 15,-9 0-16-15,-4-3-7 16,-21 1-14-16,-22 1 19 15,-17 4-15-15,-12 6-4 16,-11 9 8-16,0 3 29 16,3 0-2-16,9 0 2 15,20 0-6-15,18 0 6 16,21 0 20-16,9 0 36 16,3 0-56-16,0 0 1 15,8 0-8-15,33 0 7 16,19 0-3-16,17 0-2 15,9 2 10-15,-3 13 15 16,-11 5-20-16,-6 4 0 0,-16 7-9 16,-12 6 9-16,-13 4 0 15,-13 8 4-15,-12 3-1 16,0 3 27-16,-23 3-17 16,-12-3-9-16,-4-4 37 15,2-5-28-15,4-10-13 16,6-4 7-16,8-6 0 15,8-2-14-15,7-4-69 16,4-1-59-16,1-10-49 16</inkml:trace>
  <inkml:trace contextRef="#ctx0" brushRef="#br0" timeOffset="178018.092">12649 12409 295 0,'0'0'0'0,"0"0"11"15,0 0-12-15,0 0 1 16,0 0 0-16,0 0 9 15,0 0 2-15,-83 10 42 16,80-10-10-16,1 2-24 16,2-2 7-16,0 1-26 15,0-1 8-15,-2 1 10 16,2-1-14-16,0 0 31 16,0 0 24-16,0 0-34 0,0 0 41 15,0 0-48-15,5-14-6 16,13-4-7-16,8-7-3 15,12-2-2-15,9 1 0 16,8-2-6-16,10 1 6 16,6-1 0-16,13 4 7 15,-4075 0-19-15,8173 2 16 16,-4077 0-4-16,3 6 0 16,2 4 11-16,-3 3-14 15,1 5 3-15,5 3 0 16,0 1 11-16,-1 0-9 15,2 0-4-15,-5 0 2 16,-5 0 0-16,-5 0-3 0,-6 1 3 16,-10 4 0-1,-5 3-1-15,-2-1 8 0,-9 2-7 16,-6-1 0-16,-4-1 11 16,-9 2-24-16,-4-2 13 15,-9-4 0-15,-9 2 11 16,-9-3-9-16,-8-2-2 15,-6 0 14-15,-3 0-4 16,0 0 39-16,0 0-26 16,-2 0-15-16,-22 0 19 15,-16-2-27-15,-17-6-56 16,-15 2 17-16,-5-2 38 0,-5 5-5 16,-1-3 6-1,-1 1-2-15,-2-2-12 0,-5 2-21 16,-7-2 0-16,-6 1 27 15,-9-1-25-15,-5 2 23 16,-4 0 8-16,-3 3-3 16,5 2-11-16,8 0 16 15,10 0 0-15,16 3 3 16,21 2 5-16,21-2 2 16,21-1-10-16,14 0 0 15,6-1-4-15,3 3 4 16,0 6-15-16,15 4 15 15,12 0 24-15,10 3 24 16,12-2-38-16,12-3-8 16,7-8 22-16,9-2-17 0,2-2-3 15,6-2 14-15,3-10-13 16,3-2 14-16,1-3-19 16,-4 0 0-16,-7 0-7 15,-5 1 7-15,-5 3 0 16,-6 4-4-16,-6 6 23 15,-8 3-35-15,-3 0 16 16,-6 10-44-16,-5 8 17 16,-5 4-36-16,-3 6 2 15,-6-3-10-15,-4 0-68 16</inkml:trace>
  <inkml:trace contextRef="#ctx0" brushRef="#br0" timeOffset="178988.745">14436 12214 551 0,'0'0'15'15,"0"0"-28"-15,0 0 23 16,-118-37-20-16,72 33-1 15,-11 3 11-15,-7 1 0 16,-12 0 5-16,-12 5 1 16,-8 11 1-16,-1 7 5 15,-1 4-8-15,4 2-4 16,3 4 0-16,6 1 1 16,6-2 5-16,12 0-6 0,6 1 12 15,6 3-6-15,2 3 15 16,5 6-21-16,2 2 8 15,6-1-25-15,6-3 21 16,8-9-4-16,7-5 5 16,10-4-5-16,4-5 0 15,2-7-7-15,3-7 7 16,0-1-9-16,0-5-2 16,0 0 11-16,2-5 16 15,15-14-9-15,8-12-7 16,6-9-8-16,4-9 8 15,6-6 0-15,6-3 6 16,8 2-6-16,7 3 1 0,10 4 9 16,7 3 20-16,7 2-16 15,4 1-12-15,8 4 46 16,10 3-47-16,5 2-1 16,12 2 24-16,5 6-18 15,3 2-1-15,-1 5-5 16,-2 4 0-16,-5 3 24 15,-4 7-24-15,-7 3 0 16,-8 2-9-16,-5 0 26 16,-8 0-13-16,-10 3-4 15,-5 4 0-15,-16-1-10 0,-8 1 12 16,-6 0-2-16,-5-1 0 16,-7-1 15-16,-3 0-17 15,-8-1 2-15,-3-1 0 16,-5-3-3-16,-4 0 3 15,-2 2 0-15,-4-2-7 16,-2 0 19-16,-1 0-20 16,2 0 8-16,-1 1 0 15,-1 1-9-15,-1 0 9 16,0-2 0-16,-1 0 0 16,-1 0-3-16,-1 0-4 15,0 0 7-15,0 0-13 16,0 0-11-16,0 0 9 0,0 0-28 15,-13 0 22 1,-13 1-61-16,-4-1-56 0,-1 0-264 16</inkml:trace>
  <inkml:trace contextRef="#ctx0" brushRef="#br0" timeOffset="182197.217">20471 11853 426 0,'0'0'9'16,"0"0"-16"-16,-85 61 14 16,53-39 50-16,-2-1-30 15,-3 1 7-15,-7-3 5 16,1 2-23-16,-9-1-1 0,-3 2 3 16,-6-3-13-16,-9-1 35 15,-10 1-40-15,-6-2 0 16,-2 0-4-16,-6-1 9 15,3-1 14-15,-6 0-19 16,-3 1 0-16,-10-2-13 16,-9-1 13-16,0-3 0 15,-1-2 0-15,8-5 9 16,13 0-2-16,9-1 23 16,11-1-11-16,7 1 32 15,5-2-44-15,10 0-4 16,5 0 0-16,4 0 15 15,5 0 10-15,2 0-28 16,3 0 0-16,5 0 5 16,6 0 10-16,11 0-15 0,6 0 10 15,8 0-2-15,2-2-2 16,0 2-6-16,0-1-7 16,0 1-16-16,0 0-8 15,0-1-41-15,2 0-21 16,6-8-91-16</inkml:trace>
  <inkml:trace contextRef="#ctx0" brushRef="#br0" timeOffset="182721.634">18681 11886 573 0,'0'0'12'0,"0"0"-9"16,0 0 5-16,0 0-8 15,-88 61 12-15,66-46 0 16,-4-2 6-16,1 2-6 15,-5 2-9-15,-8 2 45 16,-2 3-48-16,-10 2 0 0,-11 2 2 16,-5 2 18-16,-7 3-22 15,-2-3 2-15,10 1 0 16,8-2 1-16,12 1 14 16,8 0-11-16,5 2 8 15,5-1-8-15,10 1-4 16,5 0 0-16,7 0 0 15,5-1 34-15,0 2-34 16,20 0 0-16,13-1 40 16,7-1-15-16,12-7 16 15,18-3-25-15,9-7-14 16,14-7 37-16,1-5-34 0,2 0-5 16,-7 0 14-16,-9-7-12 15,-10 3 2-15,-11 3-4 16,-15 1-23-16,-11 0 10 15,-9 18-162-15,-11 2-80 16</inkml:trace>
  <inkml:trace contextRef="#ctx0" brushRef="#br0" timeOffset="-169960.12">2457 1224 426 0,'0'0'24'0,"2"77"-9"15,8-31 23-15,-3 5 31 16,-3-1-24-16,1 3 0 15,1 3 23-15,-3 4-21 16,0-1 5-16,5-8-46 16,-3-9-2-16,5-8 14 0,3-13-18 15,2-7-10-15,10-11-60 16,10-3-57-16,8-32-16 16</inkml:trace>
  <inkml:trace contextRef="#ctx0" brushRef="#br0" timeOffset="-169766.888">3054 1116 642 0,'0'0'61'0,"0"0"-61"16,0 0-4-16,12 89 4 16,-5-33 8-16,0 6 10 0,-1 2 30 15,2-6-46-15,-4-8-2 16,1-5 5-16,-5-8-5 15,0-6-50-15,-21-9-56 16,-15-11-165-16</inkml:trace>
  <inkml:trace contextRef="#ctx0" brushRef="#br0" timeOffset="-169599.484">2709 1526 710 0,'0'0'130'0,"0"0"-130"16,0 0-11-16,0 0 6 0,0 0-7 16,0 0 12-1,139 5 0-15,-59-25-71 0,4-13-152 16</inkml:trace>
  <inkml:trace contextRef="#ctx0" brushRef="#br0" timeOffset="-168605.284">3695 1315 669 0,'0'0'38'0,"0"0"34"0,-101 44-72 15,66-15 6-15,7 2 30 16,4 1 4-16,15-1 2 16,9 4-39-16,1-1 15 15,25-1-23-15,8-4 5 16,5-8 0-16,6-6 24 16,1-8-24-16,3-7 0 15,-7 0 11-15,-9-12-3 16,-8-9-16-16,-10-4 6 15,-13-2-7-15,-2-2-7 16,-20-4-10-16,-11 2 15 16,-5 4-2-16,-1 5 13 0,6 7-7 15,6 7 5 1,8 7 2-16,6 1-16 0,1 4 16 16,4 16-12-16,3 6 11 15,3 0-10-15,0 2 4 16,15-3-1-16,12-4 6 15,4-9-15-15,2-5 10 16,5-7 1-16,-3 0 0 16,2-12-11-16,-4-12 9 15,-2-8-15-15,-4-1-2 16,-9-6 11-16,-8 0-5 16,-5-6 19-16,-5 0 10 0,0 4-9 15,3 8 18 1,0 13-18-16,0 13 6 0,4 2 2 15,1 5-9-15,5 0-2 16,8 12-10-16,6 17 12 16,1 10-2-16,-1 5-1 15,0 2 3-15,-12-4 11 16,-2-5-5-16,-9-7-4 16,-4-4 27-16,0-7-29 15,0-5 0-15,0-8-3 16,0-4 16-16,0-2-3 15,0-2-8-15,0-15-2 16,0-11-20-16,0-3-1 0,5 6 17 16,4 5 4-1,4 10-18-15,0 9 13 0,4 1-6 16,3 0-7-16,2 6 18 16,5 6 0-16,-2 5 5 15,-2-1-5-15,2-2 0 16,-4-1-3-16,0-4 3 15,-3-5 0-15,0-4 1 16,0 0 5-16,1-4 0 16,-2-13-6-16,2-6-28 15,-3-6 22-15,-4-3-46 16,0-4-9-16,-6 2 22 16,-5 5-2-16,-1 10 41 15,0 9 4-15,0 10 49 0,0 3-50 16,0 21-3-16,-1 7 0 15,1 8 8-15,0 0 29 16,0-3-14-16,3-4-23 16,9-3 10-16,3-3-13 15,3-6 3-15,1-12-137 16</inkml:trace>
  <inkml:trace contextRef="#ctx0" brushRef="#br0" timeOffset="-167975.45">4994 1012 644 0,'0'0'48'0,"0"0"-45"16,0 0-3-16,0 0 0 15,9 102 2-15,-3-58 10 16,1 3 40-16,1-3-16 16,-2-2-14-16,3-6 18 15,1-8-38-15,-1-10 1 16,0-8-5-16,3-8 6 15,6-2 8-15,9-18-12 16,7-19 0-16,5-14-5 16,-6 1-31-16,-7 10-14 15,-12 18 31-15,-6 15 19 0,-5 7 0 16,-3 12-24-16,0 22 24 16,0 15-8-16,4 4 8 15,2-5 0-15,6-6 6 16,4-12-2-16,2-12 19 15,3-6-11-15,1-10-1 16,7-2 10-16,2-12-14 16,6-17 4-16,4-14-22 15,-1-8-15-15,-6-8-93 16,-6 4-328-16</inkml:trace>
  <inkml:trace contextRef="#ctx0" brushRef="#br0" timeOffset="-167240.069">5828 1353 617 0,'0'0'46'16,"0"0"-45"-16,0 0 25 16,0 0 23-16,-81 66 3 15,75-56-16-15,5 2-32 16,1-2 3-16,0-3-7 15,7-2 0-15,10-4 12 16,7-1-5-16,4 0-7 16,8-9 24-16,-2-10-19 0,-7 0-1 15,-2-1-4-15,-10 1-33 16,-9 4 21-16,-6 1-5 16,0 2-16-16,-12 5 22 15,-3 7-24-15,-1 0 28 16,5 6-18-16,4 10-32 15,3 1 57-15,4-1-19 16,0-1 19-16,0-1-12 16,11-3 14-16,6-2-2 15,1-4 0-15,1-5-2 16,2 0-11-16,-3-5 12 16,0-8-5-16,-3-6-7 15,-2-2 6-15,-3-4 7 0,0-1 1 16,0-2-1-16,0 0 0 15,0 4-3-15,1 5 3 16,-2 9-2-16,-1 8 16 16,1 2-24-16,4 2 10 15,-1 17-21-15,0 8 18 16,0 4 3-16,0 1 0 16,3-3 0-16,0-7 1 15,1-8 0-15,-1-9 1 16,3-5 2-16,1-9 0 15,-1-23 22-15,3-8-23 16,-2-10 25-16,1-3-26 16,1 4-2-16,1 1 2 15,-1 2 22-15,-7 4 21 0,-1 4-23 16,-7 9 3-16,-6 8 24 16,6 13-7-16,-6 6-4 15,1 2-38-15,2 9-14 16,-3 21 7-16,1 13 10 15,-1 11-3-15,0 4 0 16,-4 3-4-16,-11 0-14 16,4-5-76-16,4-15-86 15,7-18-142-15</inkml:trace>
  <inkml:trace contextRef="#ctx0" brushRef="#br0" timeOffset="-166940.182">6723 933 637 0,'0'0'48'16,"0"0"-47"-16,0 0-2 15,0 0 2-15,0 95 32 16,-2-52-4-16,-13 2-29 16,-4-1 9-16,-3 2-9 15,-4 0-13-15,0-7-34 16,6-5-34-16,7-13-4 15,11-12 9-15,2-9-103 16,6-16 167-16,12-10 12 16,4-2 175-16,-1 3-66 0,0 9-42 15,0 7-23-15,-2 1 3 16,2 5-32-16,2 3-12 16,2 0-6-16,2 0-16 15,-6 0-158-15</inkml:trace>
  <inkml:trace contextRef="#ctx0" brushRef="#br0" timeOffset="-166541.573">7361 926 712 0,'0'0'84'0,"0"0"-82"16,0 0 12-16,0 0-25 16,0 0 15-16,94 0-4 15,-49 16 9-15,1 6-2 16,-7 0 0-16,-9 2-7 16,-12 3 0-16,-17 4-1 15,-1 4 1-15,-25 3 0 16,-14 5 10-16,-4-1-10 15,10-2-2-15,9-8 2 16,15-7 0-16,9-4-15 0,5-10 17 16,29-3-2-1,12-8 68-15,15 0-5 0,8-7-41 16,-5-10-22-16,-7 3 6 16,-11 2-6-16,-12 9 0 15,-8 3-31-15,-18 0-88 16,-8 20-40-16,-23 6-96 15</inkml:trace>
  <inkml:trace contextRef="#ctx0" brushRef="#br0" timeOffset="-166144.059">4108 2623 645 0,'-128'42'58'0,"25"-1"-52"15,28-7-6-15,28-10 0 16,24-11-8-16,16-9 8 16,7-4 2-16,47 0 18 15,40-12 53-15,55-19 23 16,59-15-15-16,45-12-24 15,35-9-47-15,20-10 24 16,12 1-33-16,5 1 14 16,-6 7-2-16,-8 7 12 0,-9 10-8 15,-20 3-17 1,-20 0 0-16,-30 11 0 0,-34 3 3 16,-39 9-3-16,-41 5 0 15,-34 6 8-15,-40 8-20 16,-21 2 8-16,-14 4-19 15,-2 0-7-15,-24-3-87 16,-35-7-137-16</inkml:trace>
  <inkml:trace contextRef="#ctx0" brushRef="#br0" timeOffset="-154353.863">18309 2074 363 0,'0'0'87'16,"0"0"-38"-16,0 0-8 15,0 0-32-15,0 0-9 16,0 0 13-16,0 0-13 16,0 0-2-16,-30 6-96 15,16 15-82-15,-3-1 30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16T04:21:06.44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1362 2852 465 0,'0'0'21'16,"0"0"11"-16,0 0-23 15,0 0 18-15,0 0-14 16,0 0-1-16,0 0 41 15,-61-67-32-15,55 56-11 16,0 1 17-16,0 1-24 16,1 4 40-16,0 1-35 15,3 1 40-15,2 2-44 16,0 1-4-16,0-2 0 0,0 2-8 16,0 0 9-1,0 0-18-15,13 0 0 0,14 0 17 16,8 9-6-16,8-1 6 15,9-2 0 1,0 0-10-16,5-1 26 0,-1-3-18 16,13-2 2-16,1 0-8 15,2 0 1-15,1 0 7 16,3-2 0-16,2 0-5 16,1 2 13-16,3 0-4 15,-3 0-4-15,2 12 9 16,-1 3-7-16,8 6-2 15,0 3-7-15,4 1 2 16,4-2-8-16,1-4 13 16,6-6-6-16,4-6 6 15,2-7-14-15,7 0 21 16,-1 0-11-16,13-2 4 0,7-3 0 16,6-2 11-1,10 4-11-15,1 1-10 0,0-1 6 16,-3 2 8-16,-5 1-2 15,-1 0-2-15,0 0 4 16,5 0-8-16,4 1 2 16,5 1 2-16,2-2-7 15,-1-2 7-15,-3-12 0 16,-8-4 8-16,-6 0-8 16,-5 3-1-16,-9 1 1 15,-2 3 3-15,-11 5-3 16,-10-1 0-16,-6 7-1 0,-8 0-5 15,-7 0 6-15,-8 0 0 16,-1 2 0-16,-8 3 0 16,0 0-2-16,-10-1 14 15,-2-1-12-15,-9-1 0 16,-6 1 0-16,-6-1-7 16,-8 1 7-16,-6-2 0 15,-10 1-6-15,-3-1 6 16,-4-1-29-16,3 0 17 15,3 0-58-15,7 0-2 16,0-6-117-16</inkml:trace>
  <inkml:trace contextRef="#ctx0" brushRef="#br0" timeOffset="123642.931">11605 1085 445 0,'0'0'145'0,"0"0"-127"16,0 0-23-16,-90-20 10 15,63 19-4-15,-1-1 33 16,-3 2-6-16,-5 0 33 16,-4 0-38-16,-5 7-14 15,-6 9 18-15,2 8-22 16,-5 5 17-16,1 10 3 15,-1 7-20-15,8 12 19 16,1 5-21-16,9-1-3 16,9 0 11-16,12-4-8 15,10-5-2-15,5-5-1 16,8-2 0-16,22-12 2 16,11-8-2-16,17-13-2 0,16-13 1 15,15-3 2 1,13-26 9-16,1-9-10 0,-5-3 12 15,-15 2-9-15,-19 5-3 16,-18 7 0-16,-19 12-7 16,-12 7 19-16,-12 7-12 15,-3 1 0-15,-9 0 2 16,-26 10-9-16,-14 16 7 16,-7 11-2-16,0 11 2 15,7 2 0-15,12 1-2 16,11-11 0-16,17-8 4 15,9-10-15-15,3-8 7 0,23-3-3 16,8-5 6 0,10-3 6-16,12-3 3 0,4-1-6 15,-1-17 0-15,-7-3-24 16,-10-1 23-16,-15-2-20 16,-12 2 15-16,-11 2-3 15,-4 1-6-15,-11 5-13 16,-19 2-16-16,-6 9 42 15,-1 3-3-15,7 0 2 16,8 5 1-16,9 7 0 16,5 0 2-16,6 3-8 15,2-3 5-15,4-1-12 16,24-3 15-16,15-5 0 16,13-3 20-16,16-5-19 15,11-20 15-15,5-9-15 0,-4-6-1 16,-2-6 9-1,-6 0-9-15,-9-7 0 0,-9-1 0 16,-13-1 5-16,-13-4 13 16,-9 2-17-16,-13 8-1 15,-7 11 36-15,-3 13-35 16,0 6 32-16,0 9-16 16,-6 3-6-16,5 6-11 15,-2 1-1-15,0 0-6 16,-6 18-1-16,-2 21-4 15,-4 19 9-15,0 14-3 16,4 3 10-16,4-4-6 0,5-12 2 16,2-14 0-16,0-9-8 15,12-14 6-15,11-6 2 16,8-13 11-16,10-3-10 16,15-17 12-16,8-19-13 15,3-12 6-15,-4-4 0 16,-9-5-6-16,-10-7 3 15,-7 0-3-15,-2 3 0 16,-7 11 0-16,-6 16-8 16,-10 16 17-16,-7 9-9 15,-3 6 8-15,-2 3-7 16,0 0 4-16,0 0-5 16,-14 19-16-16,-10 15 9 0,-6 13 7 15,2 8 8-15,3 5-8 16,4-4 0-16,5-4-8 15,6-5 15-15,6-5-10 16,4-4 3-16,0-5 0 16,0-8-7-16,10-5 7 15,7-9 0-15,2-3 2 16,7-8-2-16,5 0 4 16,6-12 1-16,8-19-5 15,10-7 0-15,-6-2 0 16,-3-1 0-16,-13 7 6 15,-15 14 0-15,-9 7-6 0,-6 10 0 16,-3 3 13-16,0 0-28 16,0 4 15-16,-2 17-10 15,-8 12 10-15,0 8 0 16,7-3 3-16,1-5-3 16,2-12 0-16,0-6-6 15,2-8 4-15,14-3-3 16,10-4 5-16,7 0 0 15,7-13 11-15,3-5-9 16,0-1 1-16,-7 4-2 16,-6 5-2-16,-9 3-2 15,-5 6 3-15,-7 1 0 16,-3 0 0-16,0 0-7 16,-2 1 2-16,1 6-3 15,2 1 5-15,5-4 3 0,5-4 8 16,11 0-4-16,6-2 1 15,9-16-5-15,-3-5-5 16,0-1 2-16,-6 1-9 16,-9 7 12-16,-10 7-12 15,-9 6 12-15,-6 3-2 16,0 0-1-16,-14 5-8 16,-9 19 7-16,-6 10 4 15,3 7 0-15,3 1 20 16,11-4-14-16,4-7-9 0,8-9 3 15,0-8-2 1,4-8-1-16,15-6 3 0,10 0 1 16,8-15 15-16,2-12-7 15,-4-3-9-15,-3-2-2 16,-8 2-2-16,-11 6 3 16,-4 7 2-16,-6 7 1 15,-1 10 2-15,-2 0-3 16,0 0-1-16,-2 6-1 15,-17 17-9-15,-11 14-4 16,-5 10 8-16,0 9 6 16,-1 3 6-16,0-1-2 15,2-3-4-15,-2-9 3 16,0-7 3-16,8-9-5 16,6-8 2-16,10-13 0 0,7-6 2 15,5-3 1 1,0 0 17-16,3-12 6 0,23-20-25 15,14-5-4-15,15-5-43 16,15 3-30-16,12 8 18 16,5 1-156-16</inkml:trace>
  <inkml:trace contextRef="#ctx0" brushRef="#br0" timeOffset="124244.161">14716 1573 700 0,'0'0'0'0,"-95"33"-1"16,53-1-4-16,2 6 5 16,9 0 0-16,9-3 3 15,9-7-4-15,10-9 1 16,3-5 0-16,12-5 4 16,15-7 3-16,15-2-7 15,7-3 37-15,8-23-31 16,-1-3 5-16,-4-8-11 0,-9-4 0 15,-5 2-4 1,-16 3 7-16,-5 10-3 0,-10 9 28 16,-4 12-11-16,-3 3 52 15,0 2-65-15,0 9 9 16,-18 20-20-16,-7 18 7 16,1 5 0-16,6 0-3 15,15-5 3-15,3-5-1 16,21-5-4-16,19-6-73 15,17-10-59-15,9-17-223 16</inkml:trace>
  <inkml:trace contextRef="#ctx0" brushRef="#br0" timeOffset="126629.755">15956 1990 767 0,'0'0'35'0,"0"0"-29"15,0 0-6-15,0 0-2 0,37-106 0 16,-7 63 4 0,0-4 10-16,3-1-12 0,-6-3 0 15,-5 2 22-15,-10 4-19 16,-11 8-1-16,-1 7 19 16,-5 5-18-16,-14 10 14 15,-8 6-6-15,-4 9 9 16,-9 0-29-16,-6 26 9 15,-11 20 0-15,-6 18-3 16,2 14 3-16,4 6 4 16,12 0-4-16,7-4 0 15,10-7 12-15,10-8-9 16,10-8 5-16,8-11-8 16,0-9 10-16,18-10-10 15,7-8 0-15,8-10 0 0,12-9 10 16,6 0-10-16,4-19 0 15,-2-8-3-15,-8-6 3 16,-13-4-3-16,-7-1-1 16,-12 4-17-16,-7 5 6 15,-6 6 8-15,0 10 1 16,0 8 3-16,0 2-7 16,-1 3 5-16,-1 0-2 15,-1 0-24-15,1 0 27 16,2 0-31-16,0 0 18 15,7 3 15-15,14-3 2 16,14 0 1-16,12-5-1 0,8-14 0 16,6-6 7-16,2-1-7 15,-6-3 0-15,-2 3 7 16,-15 1-1-16,-12 2 16 16,-10 7-20-16,-10 7 3 15,-8 4 13-15,0 5-5 16,0 0 2-16,-8 0-15 15,-13 10-7-15,-8 18 7 16,-1 6-18-16,1 7 18 16,10-2 0-16,10-5-6 15,9-8 6-15,0-6 6 16,14-3-3-16,8-4 4 16,14-8 1-16,5-5-1 0,3 0 28 15,2-8-35-15,-4-12 1 16,-2-4-3-16,-5-3 9 15,-8 1-2-15,-4 1-5 16,-7 4 3-16,-7 7 1 16,-4 6-4-16,-5 5 0 15,0 3 3-15,0 0 2 16,-5 0-9-16,-13 7 4 16,-3 14-4-16,-2 5 2 15,0 7-2-15,5-2 4 16,8-3 0-16,4-5 2 15,6-5-5-15,0-6 3 0,8-5-3 16,15-3-15 0,10-4 20-16,12 0-2 0,3-3 0 15,4-10-5-15,-5-2 5 16,-8-1 0-16,-6 2 4 16,-6 4-6-16,-10 3 5 15,-1 4-3-15,-6 3 0 16,0 0-4-16,-2 2 4 15,1 15-7-15,-4 7 15 16,-4 8-26-16,-1 2 36 16,-1-1-18-16,-13-2 4 15,0-8-4-15,5-9-4 16,4-4 2-16,2-7 4 0,3-3 1 16,0 0-3-1,0-1-16-15,19-18 9 0,11-8-37 16,7-2 19-16,0 3 6 15,-2 6 19-15,1 6-2 16,-3 4 2-16,-2 1 0 16,0 2-4-16,-1 1 8 15,-3-1-4-15,-2 2 0 16,0-2 0-16,1-3 8 16,-4-4-7-16,2 2-1 15,-2-2 15-15,-2 0-9 16,-4-2 1-16,1 4-6 15,-2-2 8-15,-1 4-3 16,-2-2-6-16,-1 6 0 0,-4 1-7 16,-4 2 16-16,-3 3-7 15,0 0-1-15,0 0 2 16,-1 0 37 0,-15 0-33-16,-7-1 3 0,-7 1-8 15,1 0-2-15,1 0 15 16,2 0-3-16,-3 0 3 15,-2 9 8-15,-2 5-14 16,-2 2-8-16,7 2 11 16,5 3 0-16,-1 5-14 15,10 6 2-15,1 6 0 16,7 1-5-16,6 2 5 0,0-5 0 16,3-9-8-16,21-7 16 15,7-6-15 1,11-7 7-16,11-7 0 0,7 0 25 15,5-11-25-15,0-11-4 16,-2-11 4-16,-3-4 5 16,-7-5-4-16,-9-3-1 15,-9 1 0-15,-5-4-12 16,-9 4 12-16,-3 1 0 16,-6 4-13-16,-6 7 21 15,-1 8-11-15,-3 6 3 16,0 7 0-16,-2 8 8 15,0 3-8-15,0 0-6 0,0 0-1 16,0 14-31 0,0 16 32-16,-5 14 0 0,-5 7 6 15,1 2-1-15,4-5 1 16,5-7 0-16,0-9-2 16,6-8 2-16,12-4 0 15,6-11-3-15,8-5 8 16,12-4 0-16,4-7-5 15,1-13 9-15,-4-6-14 16,-6-4 5-16,-8 0-5 16,-10 11-11-16,-11 9 9 15,-5 7-2-15,-5 3-16 16,0 3 11-16,-8 14-7 16,-8 12 21-16,-2 4 9 15,-1 4-9-15,9 0 0 0,6-6 3 16,4-5 2-1,0-9-1-15,11-4-3 0,11-4 1 16,8-4 11-16,7-5-13 16,3 0 6-16,2-3 3 15,-5-8-9-15,-7 5 0 16,-5-1-1-16,-6 5 2 16,-6 1-2-16,-7 1-21 15,-3 0-1-15,-3 0 8 16,0 0 0-16,0 0 10 15,-12 0-4-15,-3 6 18 16,0 4-11-16,2 4 2 0,1 3 0 16,1 3 1-16,7 4 9 15,2 2-5-15,2-2-2 16,2 0 4-16,17-4-7 16,5-3 0-16,6-8 5 15,9-9 4-15,3 0-9 16,1-19 0-16,-7-5-1 15,-6-1 4-15,-9 1-5 16,-10 5 2-16,-9 4 0 16,-2 3 3-16,0 5 1 15,-13 5 1-15,-4 2-9 16,-5 0 9-16,0 6-5 16,2 10 0-16,5 1-8 0,6-1 3 15,6 0 5 1,3-3-16-16,4-3 16 0,23-5-31 15,12-5 12-15,12 0-54 16,2-12-212-16</inkml:trace>
  <inkml:trace contextRef="#ctx0" brushRef="#br0" timeOffset="126757.214">18756 2213 1039 0,'0'0'0'0,"0"0"-45"0,0 0-123 16,0 0-82-16</inkml:trace>
  <inkml:trace contextRef="#ctx0" brushRef="#br0" timeOffset="127993.173">19556 2112 642 0,'0'0'22'0,"0"0"-20"16,0 0-4-16,0 0 4 15,14 79 3-15,-14-28 2 16,-22 17 15-16,-14 8 50 16,-6-1-47-16,-3-6-2 15,6-15 4-15,7-15-1 16,9-14 3-16,11-13-18 16,8-4-9-16,4-6 21 0,0-2-19 15,0 0 5-15,20-24 19 16,25-12-22-16,18-12-12 15,9 1-17-15,-1 11-2 16,-5 15 10-16,-11 16-2 16,-12 5 17-16,-10 18-2 15,-12 16-27-15,-12 6 26 16,-9 5 3-16,-6 2 0 16,-27-2 0-16,-7-6 0 15,-8-5 0-15,6-7 12 16,8-10-6-16,13-8 1 15,8-7-7-15,11 1 1 0,1-3 7 16,1 0-8-16,0 0-33 16,16-7 0-16,5-1-55 15,6 3 75-15,-3 3 5 16,-2 2-12-16,-1 0 16 16,-6 0-2-16,1 0 6 15,-4 5-4-15,2 2 10 16,4-1 5-16,4-2-1 15,8 1 26-15,6-5 3 16,7 0-39-16,5 0 0 16,3-16 1-16,-4-4-1 15,-2-3 0-15,-9-4 0 16,-5-1-17-16,-9 1 12 0,-10 10-40 16,-6 5 28-1,-6 10 11-15,0 2 2 0,-7 7-2 16,-17 17-6-16,-1 9 12 15,-1 1 8-15,9 1-5 16,10-9-3-16,7-6 0 16,7-3 11-16,27-7-11 15,9-6 0-15,12-4 0 16,5-1 23-16,-4-15-23 16,-7-1 0-16,-11 5-8 15,-16 7 11-15,-10 5-3 16,-10 0 0-16,-2 20-7 15,-6 14 7-15,-24 12 9 16,-12 11 5-16,-10 1 12 16,-3-2-17-16,-8-5 3 15,6-12-7-15,14-10 1 0,13-11 16 16,17-10-6-16,10-5-6 16,3-3-1-16,8 0-5 15,27-17 6-15,22-7-10 16,16 0-13-16,8-1-36 15,2 1-118-15,-4 1-156 16</inkml:trace>
  <inkml:trace contextRef="#ctx0" brushRef="#br0" timeOffset="128752.226">21349 3213 778 0,'0'0'39'16,"0"0"-35"-16,0 0-4 15,0 0 0-15,119-86-9 16,-77 55 9-16,-3 2-1 15,-3 1-4-15,-10 2-7 16,-9 2 11-16,-6 7-5 16,-8 7 6-16,-2 6-24 15,-1 4 24-15,0 0-9 0,0 7 7 16,-4 17-4 0,-5 8-3-16,3 0 4 0,6-1 10 15,1-5-10-15,21-6 5 16,7-6 0-16,7-9 14 15,4-5-13-15,6 0 16 16,2-21-9-16,2-11-7 16,-1-7 14-16,-3-5-15 15,-6-9-9-15,-6-2 7 16,-5-8 2-16,-6 3-8 16,-5 4-7-16,-6 7 15 15,-3 15 4-15,-2 11 1 16,-3 12-3-16,-1 7 14 15,-3 4-9-15,0 0-7 16,0 0 0-16,0 0 3 0,0 0-17 16,0 12 5-16,-14 15 9 15,-2 13 10-15,-2 6-9 16,6 3 24-16,4-5-24 16,7-3 6-16,1-5 5 15,0-7-12-15,16-5 0 16,8-4 12-16,6-8-9 15,6-8-6-15,1-4-84 16,-8-16-149-16</inkml:trace>
  <inkml:trace contextRef="#ctx0" brushRef="#br0" timeOffset="128880.111">22031 2687 463 0,'0'0'0'16,"83"2"-150"-16</inkml:trace>
  <inkml:trace contextRef="#ctx0" brushRef="#br0" timeOffset="130042.158">22431 3087 715 0,'0'0'48'0,"0"0"-48"15,0 0-8-15,0 0 6 16,98-42 4-16,-50 14 7 16,3-4-9-16,-6-2 3 15,-6-3-3-15,-9 1 0 16,-13-3 0-16,-9-1-11 15,-8 7-6-15,0 7 5 16,-8 12-4-16,-3 9 16 16,-3 5 0-16,-1 2-9 15,1 17-8-15,5 3 12 16,8 10-2-16,1 2 4 16,7 4 3-16,10-1 0 0,-1 2 10 15,0-5-9-15,-5-3 10 16,-6-3-2-16,-3-6-6 15,-2-2 37-15,0-3-36 16,-10-4 5-16,-5-2 13 16,-4-4-10-16,-1-4-3 15,7-1-9-15,4-2-23 16,7 0 14-16,2-7-35 16,15-15-36-16,24-11-12 15,15-2 55-15,6 3 37 16,1 4 5-16,-1 3 9 15,-6 9 24-15,-3 3-7 16,-9 1-9-16,-9 5 15 0,-8 2 5 16,-6 0-22-16,-8 4-20 15,-7-1 1-15,-2 1-12 16,-2 1 11-16,0 0-13 16,0-3 5-16,0 3-3 15,0 0 7-15,0 0-1 16,0 0-3-16,0 0 7 15,-2 12-3-15,-6 12 4 16,1 5 0-16,3 5 13 16,4 2-6-16,0-3-5 15,13-5-2-15,9-3 5 16,6-8 2-16,6-10-5 0,3-7 3 16,0 0 0-16,3-12-5 15,1-12 0-15,-4-6 0 16,4-4 4-16,2-9-4 15,-1 1-21-15,-5 2-65 16,-9 8 62-16,-10 15 24 16,-10 8 0-16,-5 9-12 15,-3 0 3-15,0 12 2 16,-6 14 7-16,-7 6 24 16,-1 1-23-16,3-3 13 15,9-5 0-15,2-4-12 16,0-7 7-16,13-4-9 15,9-5 0-15,9-5 44 0,7 0-23 16,6-18-15-16,3-7-5 16,-1-6 6-16,-3-2 6 15,-1-6 6-15,0-2-19 16,0-5 19-16,-8 3-9 16,-7 7-10-16,-8 11 46 15,-11 13-4-15,-7 7-13 16,-1 5-21-16,0 0-8 15,0 0 0-15,-14 25 1 16,-17 13-1-16,-9 13 0 16,-3 8 2-16,5 1-2 15,5 3 0-15,4-4-10 0,9-5 6 16,10 2 8 0,6-6-4-16,4-8 0 15,7-6 0-15,16-9-2 16,11-7 2-16,6-9 0 0,3-6-7 15,-1-5-9-15,-6-9 14 16,-4-16-51-16,-6-7-6 16,-11-7 7-16,-11 0-37 15,-4 1-77-15,0 5 10 16</inkml:trace>
  <inkml:trace contextRef="#ctx0" brushRef="#br0" timeOffset="130184.568">24131 3152 369 0,'0'0'67'0,"0"0"65"16,0 0-75-16,0 0 6 0,0 0 40 16,0 0-20-16,0 0-30 15,84 30-7-15,-61-39-46 16,4-5-43-16,-3-10-195 16</inkml:trace>
  <inkml:trace contextRef="#ctx0" brushRef="#br0" timeOffset="136729.758">20360 13314 449 0,'0'0'6'0,"0"0"4"0,18-93 6 16,-16 63 1-16,2 1 38 15,-4 1-5-15,2 2-11 16,-1 2-22-16,1 5 20 16,-2 7-26-16,1 5 46 15,-1 7-43-15,0 0-5 16,0 0-7-16,0 0 0 16,0 4-4-16,0 16-6 0,-3 8 8 15,-7 8 10 1,-8 6 11-16,-6 11-13 0,-9 3 20 15,-3 5-24-15,-2 1 3 16,-1-1-4-16,3-4 1 16,2-1-8-16,4-3 4 15,6-8 0-15,6-9-1 16,6-11 6-16,5-11-10 16,5-8 3-16,-1-6-59 15,-1 0 34-15,-4 0-100 16,-8-18 10-16,-5-16-110 15</inkml:trace>
  <inkml:trace contextRef="#ctx0" brushRef="#br0" timeOffset="136978.708">19867 13409 542 0,'0'0'13'16,"0"0"-8"-16,0 0 57 15,0 0-62-15,0 0 2 16,0 0 3-16,88-12 4 15,-56 24 15-15,3 5-5 16,1 4-14-16,5 1 20 16,-1 3-25-16,0 6 0 15,-2-2 16-15,-1 4-12 16,-7 4-5-16,-6 1 1 16,-4 1 0-16,-8 0-20 15,-2 0 0-15,-3-6-67 0,-1-6-5 16,5-11-218-16</inkml:trace>
  <inkml:trace contextRef="#ctx0" brushRef="#br0" timeOffset="137360.169">21150 13159 604 0,'0'0'7'0,"0"0"32"16,0 0-39-16,0 0 0 15,0 0-6-15,0 0 11 16,-54 9-5-16,41 8 0 15,3 6 21-15,-3 6-18 16,1 8-2-16,-4 3 4 16,4 6 27-16,-3 0-29 15,4 4 17-15,7-3-15 16,4-2 12-16,0-3-12 16,9 2-5-16,14-5 0 0,9-3-5 15,8-8-4 1,6-10-23-16,6-7-40 0,-1-9-131 15</inkml:trace>
  <inkml:trace contextRef="#ctx0" brushRef="#br0" timeOffset="137979.049">21600 13584 572 0,'0'0'58'0,"0"0"-58"15,0 0 0-15,0 0 71 16,0 0-15-16,0 0-25 0,-6-30-9 16,6 10-8-1,0-3 18-15,3-7-32 0,9-4 13 16,4-4-16-16,1-2 3 15,2-4 0-15,3-6 4 16,4 1 10-16,-2 2-21 16,3 2 7-16,1 10 0 15,2 8 13-15,1 5-13 16,-1 5 0-16,-3 6-6 16,-7 5 16-16,-3 4-18 15,-2 2 8-15,-3 5 0 16,1 15 2-16,-4 4-2 15,-5 12 1-15,-4 5-9 16,0 4 16-16,-1 4-4 16,-12-3 2-16,-5-1 5 0,-1 0-9 15,-3-2-2-15,0-6 0 16,-3-3 0-16,1-4 0 16,0-7-3-16,-3 1-66 15,-1-7-18-15,-4-7 1 16,1-6-50-16,1-4-172 15</inkml:trace>
  <inkml:trace contextRef="#ctx0" brushRef="#br0" timeOffset="138032.927">21600 13584 420 0</inkml:trace>
  <inkml:trace contextRef="#ctx0" brushRef="#br0" timeOffset="138137.403">21600 13584 420 0,'-18'-87'180'0,"18"86"-151"0,0-1-2 0,3 2-25 0,21-1 0 15,6-1 33 1,10 1-15-16,5 0-19 0,4-2 7 15,3-2-8 1,3-3-68-16,-3-6-97 0,-2-7-321 16</inkml:trace>
  <inkml:trace contextRef="#ctx0" brushRef="#br0" timeOffset="138542.457">22568 13017 493 0,'0'0'12'15,"0"0"-11"-15,0 0-1 16,0 0 61-16,0 0-10 15,81-27-37-15,-68 27-9 16,4 14 17-16,0 6 14 16,2 4-28-16,-3 7 0 15,-5 3 14-15,0 3-18 16,-7 4 14-16,-4 4-17 16,0 2 11-16,-9 3 5 15,-17 3-9-15,-7-1 3 0,0 1-6 16,-6 2-1-16,-3-1 9 15,0 3-13-15,3-8 0 16,3-5-1-16,4-5 1 16,3-9-38-16,-1-5-33 15,4-8-60-15,2-9-175 16</inkml:trace>
  <inkml:trace contextRef="#ctx0" brushRef="#br0" timeOffset="141107.065">21452 14146 463 0,'0'0'0'16,"0"0"-1"-16,0 0-2 16,0 0-6-16,0 0 18 15,0 0 6-15,2-36 51 16,-2 34-36-16,0 1 38 15,3 1-36-15,-3 0-24 16,0 0 25-16,0-2-33 16,0 0 0-16,-11-3 16 15,-17 0-9-15,-11 3-7 16,-7 1-17-16,1 1 17 16,2 0 8-16,4 0-8 15,2 0 0-15,1 3 12 0,3 11-12 16,3 2 0-16,5 6-6 15,4 6 11-15,6 4-11 16,3 6 8-16,7 2-2 16,4 1 6-16,1-3 2 15,3-3-9-15,15-4 1 16,2-7 0-16,0-3 0 16,-2-4 0-16,-5-5 0 15,-4-2 2-15,-4 1-2 16,-5-1 0-16,0 2 2 15,-7 2 1-15,-14 3 20 16,-12 2-7-16,-1-1-7 16,1-2 7-16,3-3-4 0,9-4-16 15,8-2 4-15,7-3 0 16,3-4-16-16,3 0-8 16,0 0-16-16,4 0 22 15,17 0-19-15,-1 0 30 16,-4 0-12-16,-5 0-5 15,-7 5 19-15,-2 7 0 16,-2 10 5-16,0 6 2 16,-8 7 27-16,-9 12 7 15,0 3 14-15,5 0-18 16,3-2-4-16,9-6-25 16,0-3 1-16,24-4-3 0,13-7 1 15,13-7-2 1,13-8-78-16,2-10-53 0,-4-3-344 15</inkml:trace>
  <inkml:trace contextRef="#ctx0" brushRef="#br0" timeOffset="141541.719">21953 14696 734 0,'0'0'45'0,"0"0"-28"0,0 0 8 16,0 0-25-16,0 0-7 15,105-5 7-15,-42 5 4 16,11 0 2-16,4 0-6 16,4 0-5-16,-2 0-22 15,-8 0-114-15,-14 0-83 16</inkml:trace>
  <inkml:trace contextRef="#ctx0" brushRef="#br0" timeOffset="141775.968">22183 15042 566 0,'0'0'10'0,"0"0"39"0,0 0-38 15,0 0-8-15,0 0 2 16,0 0 1-16,3 29 50 16,61-29 10-16,17 0-42 15,8-8-4-15,-2-1-20 16,-9 2-7-16,-6 1 3 15,-10 2-52-15,-18 1 18 16,-18 3-51-16,-23 3-70 16,-12 11-31-16,-40 6-53 15</inkml:trace>
  <inkml:trace contextRef="#ctx0" brushRef="#br0" timeOffset="141956.707">22137 15329 439 0,'0'0'2'16,"0"0"40"-16,0 0 4 15,0 0 5-15,0 0 35 16,0 0-16-16,113 21-6 16,-51-21-54-16,3-1-3 15,-4-6 4-15,-5 3-11 16,-7 2-22-16,-14 2-38 16,-11 0-58-16,-21 0-64 15,-3 6-161-15</inkml:trace>
  <inkml:trace contextRef="#ctx0" brushRef="#br0" timeOffset="142112.495">22216 15528 408 0,'0'0'78'0,"0"0"-23"15,0 0 21-15,0 0-28 0,0 0 12 16,0 0 18-16,119 15-60 16,-59-15 4-16,-5 0-22 15,-7 0-3-15,-9 0-9 16,-7 0-70-16,-5 0-33 15,-12 0-211-15</inkml:trace>
  <inkml:trace contextRef="#ctx0" brushRef="#br0" timeOffset="143911.75">22769 16045 421 0,'0'0'39'16,"0"0"-39"-16,0 0-8 0,0 0 8 15,0 0 13-15,0 0 11 16,-38 17 41-16,38-17-43 15,0 0 31-15,0 0-7 16,0 0-31-16,0 2 20 16,0-2-12-16,1 0-15 15,15 0 40-15,8-8-48 16,4-11 2-16,5-6-6 16,-3-4 8-16,1-4 2 15,-1-1-6-15,-3-3 0 16,-4 2-2-16,-3 4 3 15,-6 4-1-15,-5 7 0 16,-6 8 0-16,-3 3 0 16,0 5 0-16,0 1 0 15,0 3-9-15,0 0 11 0,-15 3-2 16,-13 21 0-16,-10 8-2 16,-5 11 2-16,-4 8 0 15,3 8 2-15,-2 1 7 16,12 3-9-16,7-7 0 15,10-6-2-15,7-4 10 16,8-5-1-16,2-5-7 16,0-6 1-16,9-7 0 15,6-8-1-15,6-7 0 16,6-1 14-16,1-7-6 16,3 0 2-16,-3-5-10 15,0-17 6-15,-3-7-16 0,-1-5-1 16,-6-1-30-16,-8 1 20 15,-3 4 3-15,-3 6 11 16,-4 6 6-16,0 4 2 16,0 5-10-16,0 6 9 15,0 1-3-15,0 2-1 16,0 0-4-16,0 0 6 16,0 0-13-16,0 0 15 15,1 0-7-15,7 0 1 16,1 5 6-16,6 1 5 15,4 0-2-15,5-1 9 16,7-5-12-16,5 0 1 16,1 0-11-16,3 0-9 0,-3 0-77 15,-3 0-90 1</inkml:trace>
  <inkml:trace contextRef="#ctx0" brushRef="#br0" timeOffset="145561.99">22548 16116 730 0,'0'0'31'0,"0"0"-31"15,0 0-6-15,0 0 6 16,0 0-13-16,0 0 13 16,73-43 0-16,-38 26 7 15,7-5 0-15,8-5-9 16,2-4 2-16,-1-4 0 15,-6-2 4-15,-8 0-2 16,-5 0 13-16,-7-5-4 16,-5-2-8-16,-4-7 1 15,-3 3-4-15,-1 6 0 0,-6 12-2 16,-4 16 2-16,-2 8 0 16,0 3 4-16,0 3-4 15,0 0-1-15,0 0 1 16,0 4 0-16,-20 18-5 15,-9 10 5-15,-7 16 0 16,-6 11-4-16,-6 4 11 16,2 9-14-16,-3 1 5 15,5-1 2-15,4-2-2 16,4-7 2-16,8-4 0 16,6-2 2-16,7-1 2 0,6-6 5 15,6-6-9 1,3-10 0-16,0-9 0 0,6-11 0 15,6-5-2-15,7-9 2 16,8 0 0-16,4-14 9 16,7-12-9-16,-4-8 0 15,0-7-10-15,-8-4 10 16,-7 2-7-16,-9 7 0 16,-4 5 8-16,-4 7-3 15,-2 7 0-15,0 6-1 16,0 5-6-16,0 3 2 15,0 3-2-15,0 0 3 16,0 0-7-16,2 0 13 0,2 0-13 16,0 0 5-1,8 5 4-15,3 2 8 0,6-2 14 16,4 0 8-16,2-5-17 16,5 0 21-16,3 0-30 15,8-15 13-15,2-1-3 16,4-8-2-16,-1-6-8 15,1-7 3-15,-1-8-2 16,-3-6-1-16,-4-4-2 16,0-2-11-16,-5 3 11 15,-6 3 1-15,-7 7 1 16,-8 10-4-16,-5 5 13 16,-3 11-8-16,-4 5-1 15,-3 6-9-15,1 3 9 0,-1 0 0 16,0 4 3-16,0 0-7 15,-4 0 4-15,-17 22-8 16,-12 14 6-16,-9 8-5 16,-7 9 7-16,-3 7 0 15,-3 9-2-15,7 6 2 16,0-1 9-16,11-4-5 16,9-9-4-16,11-10 6 15,10-8 3-15,7-9-9 16,0-5 0-16,12-12 6 15,9-5-3-15,9-11 10 16,10-1-12-16,2-10 14 16,8-15-9-16,-5-7-6 15,-4-5 0-15,-6-5-28 0,-10-2 1 16,-8 2-29-16,-7 3 14 16,-3 12 12-16,-3 11 30 15,-3 10 0-15,-1 6 1 16,0 0-4-16,2 0 0 15,1 0-3-15,3 2 5 16,7 13-5-16,7-1 6 16,9 3 2-16,6 0 6 15,2-1-8-15,-3 0 0 16,-3 1-56-16,-7 0-102 16,-11 0-200-16</inkml:trace>
  <inkml:trace contextRef="#ctx0" brushRef="#br0" timeOffset="146912.868">23451 16760 331 0,'0'0'118'16,"0"0"-48"-16,0 0 24 15,0 0-27-15,0 0-5 0,0 0 13 16,25-44-11-16,-25 44 5 15,0 0-29-15,0 0-16 16,0 0-24-16,-4 0 0 16,-14 8 0-16,-12 16 0 15,-6 9 0-15,0 6 21 16,2 2-4-16,1 0-2 16,5-2-7-16,6-7-5 15,5-6 0-15,7-6-3 16,5-8 0-16,3-6-10 15,1-3 3-15,1-3-41 16,0 0 11-16,0 0-18 16,0-6 13-16,0-14-29 0,5-10-96 15,8-6-126 1</inkml:trace>
  <inkml:trace contextRef="#ctx0" brushRef="#br0" timeOffset="147152.318">23294 16801 458 0,'0'0'56'0,"0"0"23"16,0 0-41-16,0 0-6 16,0 0-7-16,0 0 10 15,22-12-24-15,-11 14-3 16,3 13-8-16,6 3 46 16,1 3-24-16,0 3-2 0,0 2-20 15,0 1 16-15,-1-1-17 16,-1 3 1-16,-2-5 0 15,-3-1-2-15,-1-2-24 16,-2-4-13-16,-4-2-59 16,-1-8-71-16,2-7-218 15</inkml:trace>
  <inkml:trace contextRef="#ctx0" brushRef="#br0" timeOffset="147588.256">24027 16696 721 0,'0'0'17'15,"0"0"-17"-15,0 0 23 16,0 0 2-16,0 0-7 16,0 0 42-16,-11-9-27 15,11 9-24-15,-5 0 1 16,-8 15-9-16,-6 6-1 16,-6 7 20-16,4 3-14 15,0-2 22-15,3 1-25 0,5-5 1 16,2 0 5-16,3-1-5 15,3-2-4-15,5 2 0 16,0-4 6-16,0-2 0 16,16-1-6-16,11-2 0 15,7-6 10-15,6-1-10 16,4-8-9-16,-2 0-46 16,-4 0-35-16,1 0 22 15,-5-6-63-15,-5-3-68 16</inkml:trace>
  <inkml:trace contextRef="#ctx0" brushRef="#br0" timeOffset="148857.835">24201 16931 520 0,'0'0'100'0,"0"0"-92"16,0 0-2-16,0 0-5 15,0 0 59-15,0 0 20 16,0 2-24-16,0-2-9 16,0 0 5-16,0-4-19 15,0-10-16-15,6-3-17 16,6-6 0-16,4-5 1 16,0-1 0-16,3-3-1 0,-4 3 0 15,7 5-1-15,-4 7-6 16,-1 0 3-16,-3 5 1 15,-2 2-4-15,0 6 10 16,-1-1-6-16,-4 2 3 16,-2 1-7-16,-3 2 3 15,1 0 4-15,0 0-10 16,2 0 3-16,-1 0 0 16,2 10 7-16,-1-1-5 15,-1 2 5-15,2 2-4 16,-3-3 4-16,2 5 0 15,-4 1 1-15,1 0-1 0,-2 3 0 16,0 1-4 0,0 0 10-16,0-1-9 0,-3-3 3 15,0-4 0-15,0-3 1 16,1-4-1-16,2-5 0 16,0 0-1-16,0 0-34 15,0 0-35-15,0 0-3 16,0-8-21-16,0-6-155 15</inkml:trace>
  <inkml:trace contextRef="#ctx0" brushRef="#br0" timeOffset="149185.201">24259 16838 480 0,'0'0'129'0,"0"0"-107"16,0 0-3-16,0 0 9 15,0 0 24-15,0 0-20 16,51 0-22-16,-18 0 1 16,-2-1-11-16,0 0 0 0,2 1-10 15,-4-1-8-15,-2 1-52 16,-5 0-34-16,-4 0-90 16</inkml:trace>
  <inkml:trace contextRef="#ctx0" brushRef="#br0" timeOffset="150106.944">24488 16763 567 0,'0'0'100'0,"0"0"-67"16,0 0-8-16,0 0 15 15,0 0 15-15,0 0 3 16,11-14 0-16,-13 12-40 15,-7-1-5-15,-3 3-13 16,-2 0 1-16,-2 0 14 16,1 0-15-16,0 0 0 15,2 7 6-15,1 5-3 16,-4 4 0-16,2 3-3 16,-2 3 0-16,0 0 10 15,2 0-10-15,4 0 0 16,5-6-2-16,2 1 11 0,1-6-9 15,2 0 0-15,0-6 1 16,0-1 0-16,2-1 4 16,6-3-5-16,10 0 16 15,4-3-8-15,8-16 5 16,5-4-13-16,-2-6 6 16,-5 2-6-16,-7 3 0 15,-3 7 0-15,-7 4 4 16,-6 6-3-16,0 2 0 15,-5 4-1-15,0 1 0 0,0 0-4 16,0 0-3-16,0 0 7 16,0 0-1-16,0 0-13 15,0 0 5 1,0 0 3-16,0 0 6 0,0 0-8 16,0 0 8-16,0 0-2 15,0 0-2-15,0 0-7 16,0 11 5-16,0 4 5 15,0 1 0-15,5 1-6 16,3 0 7-16,4-6 0 16,3 0 7-16,-1-5 2 15,3 0-5-15,0-3-1 16,2-3 0-16,0 0 0 16,0 0-3-16,-3-3-46 0,-2-9-26 15,-4 1-50 1,-6 0 3-16,-2 2-69 0,-2-1-162 15</inkml:trace>
  <inkml:trace contextRef="#ctx0" brushRef="#br0" timeOffset="150504.167">24865 16612 630 0,'0'0'47'0,"0"0"-44"15,0 0-6-15,0 0 6 0,0 0 7 16,0 0 2-16,26 0-5 16,-12 5 31-16,5 7-12 15,0 2-8-15,0 4-3 16,-1 3-11-16,-2 3 37 15,-2 3-28-15,-3 2-4 16,-6 0-2-16,-5 3-5 16,0 0 5-16,-6 4 5 15,-13-3-12-15,-5 4 18 16,-4-1-12-16,-4-2-6 16,-2 0 13-16,0-5-13 15,-2-5 0-15,4-2-7 0,-2-8 23 16,3 1-37-1,-2 0-22-15,-1-1-78 0,1 0 5 16,3-2-102-16</inkml:trace>
  <inkml:trace contextRef="#ctx0" brushRef="#br0" timeOffset="151917.937">24009 17488 594 0,'0'0'113'16,"0"0"-89"-16,0 0-15 15,0 0-9-15,0 0 0 16,0 0 5-16,45 4 0 15,-16-1-5-15,0 0 3 16,2-1-8-16,1 1 1 16,2-1-44-16,0-1-24 15,-3 2-93-15,-4-3-58 16</inkml:trace>
  <inkml:trace contextRef="#ctx0" brushRef="#br0" timeOffset="152103.289">24368 17592 436 0,'0'0'119'0,"0"0"-119"15,0 0 0-15,0 0 6 16,0 0 28-16,0 0 7 16,42 37-29-16,-18-29 4 15,6 0-16-15,3-2-13 16,-2 0-87-16,-4 2-105 15</inkml:trace>
  <inkml:trace contextRef="#ctx0" brushRef="#br0" timeOffset="152267.657">24497 17807 559 0,'0'0'23'0,"0"0"-2"15,0 0-4-15,0 0-1 16,0 0 26-16,0 0-25 15,38 39-9-15,-8-32-8 16,2 1-17-16,0 0-62 16,-5-3-170-16</inkml:trace>
  <inkml:trace contextRef="#ctx0" brushRef="#br0" timeOffset="160026.846">1398 2819 365 0,'0'0'45'0,"0"0"-40"16,0 0 0-16,0 0-3 16,0 0 10-16,0 0 34 15,0 0-7-15,-15 0-5 16,15 0 8-16,0 0-22 16,0 0-12-16,0 0-8 15,0 0 4-15,0 0-24 16,0 0 20-16,15 1 0 15,6-1-4-15,6 2 12 16,1-1-12-16,8-1 4 16,0 0 0-16,11 0 0 15,4 0 0-15,3 0 0 16,4 0-1-16,2 0 1 0,1-3 0 16,7 1 0-16,1-3 3 15,1 0 9-15,0 2-12 16,3 3 0-16,-4 0-7 15,1-2 8-15,9 1-1 16,6-5 1-16,6-1 14 16,6-2-7-16,-4-2-3 15,2 1 8-15,-1 0-8 16,-3 3-1-16,-9 3 11 16,-7 4-15-16,-9 0 6 15,-3 0 1-15,-2 6-7 16,0 2 0-16,2-1-1 0,-2-6 5 15,3-1 1-15,1 0-5 16,0 0 2-16,1-1 10 16,1-8-12-16,-6 2 0 15,-7 2 9-15,0 0-1 16,-4 4-1-16,0-1-7 16,2 1 0-16,-2 1-2 15,0 0 2-15,3 0 0 16,1 0-2-16,1-2 8 15,0-2 0-15,-1 0-6 16,-3-1 14-16,-5 4-14 16,-3 0 0-16,-6 1 0 15,-2 0-1-15,-8 0 9 16,-3 0 11-16,-5-2-18 16,-7 1 4-16,0 1 20 0,-3 0-15 15,-3-2-10-15,-2 2 16 16,1-1-10-16,-2 0-5 15,-2 1-1-15,1 0 0 16,0 0-15-16,0 0 15 16,-2 0 0-16,0 0 7 15,3 0 2-15,0 0-10 16,3 0 1-16,0 0 0 16,-1 0-1-16,-1 0 1 15,2-1-7-15,-5 1-1 16,-1 0 16-16,2 0-6 0,-2 0-2 15,0 0 0-15,0 0-6 16,0 0 6-16,0 0 0 16,0 0 4-16,0 0 0 15,0 0-1-15,0-2-3 16,0 2 0-16,0 0 4 16,0 0-4-16,0 0-2 15,0 0-5-15,0 0 14 16,0 0-3-16,0 0-4 15,0 0-6-15,0 0 0 16,0 0 6-16,0 0 0 16,0 0-7-16,0 0 6 15,0 0 1-15,0 0 0 16,0 0 0-16,0 0 7 0,0-1-7 16,0 1-2-16,0 0-2 15,0 0 8-15,0 0-1 16,0 0-3-16,0 0 0 15,0 0-10-15,0 0 10 16,0 0-40-16,0 0 20 16,0 0-16-16,0 0 33 15,0 0-15-15,0 0 0 16,0 0 15-16,0 0 3 16,0 0-37-16,0 0 23 15,0 0-24-15,1 0 11 16,-1 0-95-16,1 0 121 0,1 0-31 15,-2 0 30-15,2 0 2 16,-1 0-4-16,2 0-26 16,-1 1-39-16,1 3-35 15</inkml:trace>
  <inkml:trace contextRef="#ctx0" brushRef="#br0" timeOffset="169857.015">2102 5732 207 0,'0'0'26'16,"0"0"-26"-16,0 0 0 15,0 0-13-15,0 0 11 16,0 0 2-16,0 0 36 16,-74 3 6-16,72-3-7 15,-3 0-8-15,2 0-8 0,0-2 30 16,0-1-48-16,2 2 7 16,-1 1 17-16,2 0 2 15,0 0-9-15,-1 0-5 16,1 0-12-16,0 0 27 15,0 0-28-15,0 0 0 16,0 0 11-16,0 0-9 16,0 0 1-16,0 0-3 15,0 0 6-15,0 0-2 16,0 0-2-16,0 0 2 16,0 0 11-16,0 0-9 15,0 0 4-15,0 0-10 0,0-2 7 16,0 2-1-16,0 0-6 15,0-1 0-15,0 1 2 16,0 0 0-16,0-2-2 16,6-1 0-16,3 1 0 15,4 0-5-15,1 0 5 16,-1 2 0-16,2 0 2 16,0 0-2-16,1 0 1 15,2 0-6-15,0 0 14 16,6 0-10-16,1 0 1 15,7 0 0-15,1-3-1 16,7-2 11-16,3 0-5 16,-1 0 2-16,0 1-3 0,4 3 5 15,0 0-9 1,3 0 0-16,0 1 0 0,-1 0 1 16,-1-2-2-16,0 1 1 15,1-6 0-15,-3 4 11 16,4-3-9-16,-6-2-4 15,-4 5 4-15,-9-3 2 16,-10 3 5-16,0 1-13 16,-10-1 14-16,-1 3-20 15,-4-3 7-15,-4 3 3 16,-1 0 0-16,0 0-1 16,0 0-12-16,0 0-5 0,0 0-29 15,0 0 39 1,0 1-37-16,0 4-52 0,0 0-44 15</inkml:trace>
  <inkml:trace contextRef="#ctx0" brushRef="#br0" timeOffset="173764.557">1037 7556 535 0,'0'0'19'16,"0"0"-17"-16,0 0 41 0,0 0-22 16,0 0 17-16,0 0-18 15,0 0-16-15,-30-3 16 16,30 3-15-16,0 0-1 16,0 0-4-16,0 0 5 15,0 0-18-15,0 0 13 16,0 0 0-16,0 0-13 15,0 0 13-15,6 0 0 16,5 0 6-16,3 6 1 16,2 0-14-16,5 2 7 15,5-2 0-15,5 2 4 16,7 0-4-16,5-4 0 16,6-4 0-16,0 0 6 15,-2 0-1-15,0 0-5 0,-6 0 12 16,5-4-1-16,0-6-8 15,-1 2-6-15,0 1 10 16,-3 2-7-16,-5 0 12 16,0 3-12-16,-7 0 0 15,-6-1-3-15,-2 0 3 16,-9 2 0-16,-5 0-4 16,-5-1 12-16,-3 2-16 15,3 0 8-15,-3 0 0 16,0 0-6-16,0-1 2 15,0-4-6-15,-3-3-1 0,-11-7-114 16,-2-3 8 0,-2-7-115-16</inkml:trace>
  <inkml:trace contextRef="#ctx0" brushRef="#br0" timeOffset="174273.787">1670 7245 330 0,'0'0'153'16,"0"0"-111"-16,0 0-40 15,0 0-2-15,0 0-14 16,0 0 14-16,0 0 9 0,0 0 28 16,0 0-23-1,0 0-11-15,0 0 7 0,5 0-10 16,6 0 0-16,5 0 8 15,14 5 2-15,3 5 22 16,4 2-32-16,-1 2 0 16,3 6 9-16,-2 5-9 15,-4 1 0-15,-2 7-6 16,-3 1 3-16,-8 3 3 16,1 1 0-16,-8 2 7 15,-4 0-16-15,0-1 10 16,-6 0-1-16,2-6 13 15,-4-2-2-15,-1-3-10 16,0-5-1-16,0 0 2 0,-9 2 23 16,-9 2-18-16,-6 1 11 15,-3 0 26-15,-1-3-39 16,3-8 19-16,4-4-22 16,7-6-1-16,3-3 54 15,5-3-54-15,0 1 14 16,4-2-11-16,2 0-4 15,0 0-7-15,0 0-1 16,0 0-43-16,0 0 8 16,6-14-60-16,9-7-142 15</inkml:trace>
  <inkml:trace contextRef="#ctx0" brushRef="#br0" timeOffset="176828.938">5341 7636 311 0,'0'0'85'16,"0"0"-49"-16,0 0-10 16,0 0 21-16,0 0-32 15,0 0 16-15,0 0 19 16,-40-8-10-16,39 8 1 16,-1 0-29-16,2 0-7 15,0 0-3-15,0 0-2 16,0 0-5-16,0 0-5 15,0 0 3-15,2 10 6 16,19 6-2-16,5 1 6 16,12 3 4-16,8-4-5 15,14-3-4-15,8-8 4 16,4-3 1-16,8-2-3 16,-2 0 3-16,-2-5 4 15,-7-2 14-15,-5-1-21 0,-9 5 1 16,-10 3 11-16,-8 0-5 15,-10 0-7-15,-6 0-5 16,-9 0 5-16,-8 0 3 16,-2 2-3-16,-2-2-5 15,0 0-4-15,0 0 18 16,0 0-11-16,0 0 2 16,-2-3-21-16,-11-14-69 15,-5-12-239-15</inkml:trace>
  <inkml:trace contextRef="#ctx0" brushRef="#br0" timeOffset="177526.968">5227 6543 424 0,'0'0'25'16,"0"0"-2"-16,0 0-16 16,0 0-6-16,0 0 43 15,0 0-16-15,-12 0 36 16,12 0-42-16,0 0-15 15,0 0 45-15,0 0-40 16,0 0-2-16,0-1 16 16,5 1-17-16,15-1-6 15,4 1 1-15,12 0-2 16,0 0-1-16,4 0-1 16,0 0 0-16,-1 0 0 15,-6 0 5-15,-3 0-5 0,-8 0 0 16,-7 0-29-1,-6 0 27-15,-6 0-69 0,-3 0-15 16,0 2 16-16,-18 9 22 16,-6 2-90-16,0-1-109 15</inkml:trace>
  <inkml:trace contextRef="#ctx0" brushRef="#br0" timeOffset="177813.166">5449 6598 323 0,'0'0'173'16,"0"0"-111"-16,0 0-20 0,0 0-25 15,0 0 25 1,0 0 5-16,0 0-38 0,0 0-1 16,0 0-8-16,0 4 3 15,0 9-12-15,0 8 22 16,0 8-13-16,0 5 20 16,0 4-12-16,0-4 19 15,0-2-10-15,0-1-11 16,0-4 10-16,0 0-16 15,0-1 0-15,0 2 0 16,0 0 1-16,0 1 1 16,-3-5-4-16,-1-2-45 15,4-5 22-15,0-1-87 16,0-4 32-16,2-2-49 16,9-4-49-16</inkml:trace>
  <inkml:trace contextRef="#ctx0" brushRef="#br0" timeOffset="179620.937">5506 7110 301 0,'0'0'177'0,"0"0"-65"16,0 0-47-16,0 0-14 16,0 0-18-16,0 0 46 15,3-3-54-15,0-1-4 16,9-3 4-16,4-5-23 16,12-7 6-16,4-4-8 15,-1-4 0-15,-1 1 1 16,-2-1-1-16,-4-1 0 15,-1 3-4-15,-6 1 8 0,-6 4 1 16,-4 4-5-16,-7 6 1 16,0 6-15-16,0 3 14 15,0 1 0-15,0 0-4 16,0 0 5-16,-9 0-2 16,-1 7-7-16,1 7 7 15,-3 3-18-15,3 0 19 16,6-2-4-16,1 1 2 15,2 0 4-15,0-4-12 16,0 1 2-16,0-4 5 16,8 2-6-16,3-5 9 15,2-1 0-15,2-3 8 16,0-2-3-16,-1 0-5 16,1 0 0-16,-1-10 13 15,-3-4-21-15,-1 1 8 0,-3-6-7 16,-2 0-2-16,-4-1 9 15,-1-1-4-15,0 2 4 16,0 1 0-16,0 1-8 16,0 1 8-16,-3 4 0 15,0 2 18-15,3 3-18 16,0-1 0-16,0 3-3 16,2-2-7-16,11 2 7 15,5-2-10-15,6 3 5 16,3 3 8-16,-2 1 0 15,-1 0-1-15,-6 0-8 16,-5 4-13-16,-5 7 21 0,-6 2-2 16,-2 3 3-16,0 1 0 15,0 4 0-15,0-1 8 16,0-3-8-16,0 2-1 16,0-4-2-16,0 1 3 15,5 0-2-15,3-4 2 16,2-1-6-16,4-2 4 15,-1-4-1-15,2-5 3 16,1 0 19-16,1 0-19 16,-1-3 9-16,2-10-8 15,-2-2 1-15,-2-4 10 16,-5 0-12-16,1-3-11 16,-4 1 11-16,-4 3 0 0,-2-1-1 15,0 3-9 1,0 0 15-16,0 2-5 0,0 2 0 15,0 1-3-15,-2-2-3 16,2 3-1-16,0-2 7 16,-1 3-7-16,1 0 7 15,0 3 0-15,-2-2-1 16,2 5 3-16,0-3-2 16,-1 1 0-16,1 2 0 15,0-1 0-15,0 0 4 16,0 0-8-16,0 2 1 15,0-1 3-15,0 1 4 0,0 0-4 16,0 2 0 0,0-1-1-16,0-3 1 0,0 0-4 15,12-4 0-15,9 1-2 16,2-1 0-16,4 3 6 16,4 5 0-16,3 0 0 15,1 0 0-15,-5 0-5 16,0 0 0-16,-9 13-9 15,-6 1 14-15,-6 4 0 16,1 4-6-16,-7 6 6 16,-3 2 0-16,0 1 5 15,0-1-13-15,0-5 26 16,0-4-13-16,0-5-5 0,0-7 3 16,0-4 9-1,0-3-8-15,0-1 0 0,0-1 19 16,0 0-7-16,0 0 2 15,0 0 11-15,0 0-22 16,0-13 10-16,0-4-13 16,0-1-4-16,0 0 0 15,0-1 15-15,12 4-29 16,1 0 14-16,-1 4 0 16,3 3-5-16,-3 1 5 15,-1 2 0-15,-4 2 3 16,-3 1 3-16,-2 2-6 15,-2 0 0-15,3 0 0 16,3 0-3-16,2 0 3 0,3 10 0 16,-2 0 0-16,0 1 3 15,0-1-5-15,-3-2 2 16,-1-1 0-16,-4-4 8 16,1 0-8-16,-2-1-9 15,0-2 1-15,1 0-14 16,1 0 17-16,2 0-14 15,9-12 5-15,6-6 12 16,4-4-37-16,0 8-2 16,-5 6 38-16,1 5-6 15,-1 3 6-15,0 0-2 16,1 0 5-16,-1 2-3 16,3 4 0-16,0 1 3 0,-2-4 20 15,5-3-14-15,0 0 26 16,4 0-17-16,1-13 1 15,-3-3 1-15,-2-1-12 16,-4 0-5-16,-8 0 0 16,0 3 5-16,-8 3-5 15,-2 4 0-15,-2 3 1 16,0-1 15-16,0 5-12 16,0 0-4-16,0 0 0 15,-3 0-13-15,-8 2 13 16,-4 8-9-16,0 2 8 15,-1 3-13-15,5 2 11 0,1 1 3 16,1 0-5-16,5-1 13 16,2 0-14-16,2-5 6 15,0 0 0-15,2-4 9 16,11-2-7-16,0-3 7 16,5-3 6-16,2 0-8 15,-1 0 3-15,-4 0-10 16,-3-5-10-16,-6-2-13 15,-2-5-52-15,-4-6-125 16</inkml:trace>
  <inkml:trace contextRef="#ctx0" brushRef="#br0" timeOffset="179778.766">7018 6432 610 0,'0'0'69'16,"0"0"-69"-16,0 0-104 16,0 0-62-16,0 0 33 15</inkml:trace>
  <inkml:trace contextRef="#ctx0" brushRef="#br0" timeOffset="182981.425">7136 6803 426 0,'0'0'50'0,"0"0"-41"16,0 0 69 0,0 0-13-16,0 0-16 0,0 0-32 15,0 0-17-15,3 0-1 16,-3 0-4-16,0 0 9 15,0 0-4-15,0 0 0 16,0 0 4-16,1 0-5 16,-1 0 1-16,0 0-2 15,2 0-17-15,2 0-20 16,1 0 34-16,1 0-39 16,6 2-4-16,-5-2 9 15,-1 2 6-15,-1-1 3 16,-2-1 26-16,-3 2 7 15,0-2-3-15,0 0 31 16,0 0 23-16,0 0 15 0,0 0-28 16,0 2 23-1,0-2-32-15,0 0-20 0,0 0 21 16,0 0-24-16,0 0-3 16,1 0 17-16,2 0-15 15,4 0-4-15,6 0 14 16,6 0 8-16,5-9 1 15,-3-1-25-15,-2-4 5 16,-4-1 4-16,-3-2-7 16,-3-2 6-16,-3-1-10 15,-3-1 2-15,3 1 6 16,-2 2-8-16,1 1 0 0,-1 4-5 16,4 3 5-1,2 5-1-15,-1 0-3 0,6 3 0 16,1 2-1-16,5 0 1 15,-3 0 4-15,1 0-12 16,-3 10 11-16,-5 7-3 16,-2 4 0-16,-3 1 8 15,-4 2-2-15,-2 0 1 16,0-2-2-16,0-5 21 16,0-5-22-16,0-4 0 15,0-8-3-15,0 0 1 16,0 0-6-16,3 0 8 15,15-11-15-15,8-3-2 16,6 2-27-16,-4 3 12 16,-3 6 12-16,-5 3-9 15,-4 0 28-15,1 0-2 0,2 13 3 16,0-1-2-16,3 1 10 16,0-2-14-16,1-2 12 15,0-6-6-15,-6-1 13 16,3-2-13-16,-8 0 2 15,-4 0-9-15,-4 0 0 16,-4-2 7-16,0 2-3 16,0 0-4-16,0 0 7 15,-4 0 0-15,2 4 8 16,-1 6-19-16,3 3 7 16,0 1 4-16,5-2 8 0,14-1-6 15,0-3 6-15,3-5-8 16,0-3 2-16,-1 0 14 15,-5 0-16-15,0-11-20 16,-8-3-12-16,-5 0-20 16,-3-3 0-16,0 3-22 15,-12 5 74-15,-7 1 1 16,-1 8 12-16,1 0 0 16,0 0 27-16,6 5-12 15,6 7-18-15,5 0-1 16,2 3-3-16,2 1 14 15,18-1-3-15,6-5 1 16,9-3-13-16,2-4 15 16,-1-3 9-16,1 0-19 15,-4-16-1-15,1-3 30 0,-3-7-24 16,-1-3-4-16,-4-4 1 16,-6 0-6-16,-5-1 23 15,-4 3 12-15,-4 1-26 16,-5 2 24-16,-2 3-27 15,0 9 18-15,0 8-6 16,0 3-24-16,0 5 20 16,0 0-20-16,0 0-16 15,-2 13 6-15,-1 11 9 16,0 4-2-16,3 0 3 16,0-1 0-16,0-1 1 15,9-6-1-15,0-4-61 0,3-4-47 16,-6-7-94-1,-6-5-122-15</inkml:trace>
  <inkml:trace contextRef="#ctx0" brushRef="#br0" timeOffset="183109.908">8229 6699 749 0,'0'0'71'15,"0"0"-66"-15,0 0-5 16,0 0-17-16,0 0-52 15,99-53-237-15</inkml:trace>
  <inkml:trace contextRef="#ctx0" brushRef="#br0" timeOffset="184121.015">8553 6886 680 0,'0'0'35'0,"0"0"-23"16,0 0-2-16,0 0 49 16,0 0 42-16,0 0-86 15,74-59 10-15,-54 42-10 16,1-2-11-16,-2-1 3 16,-2-2-7-16,-1 2 14 15,-10 2-5-15,-3 2-5 16,-3 5 18-16,0 4 1 0,0 3-18 15,-3 4 7-15,-5 0-12 16,-3 0-1-16,0 6-13 16,0 8 7-16,6 0-10 15,3 0 14-15,2-2-4 16,0 2 6-16,12-4-11 16,12-4 12-16,6-3 11 15,7-3-11-15,5 0-3 16,-5-2-1-16,-1-5-18 15,-10 2 10-15,-9 2 9 16,-8 0-7-16,-6 3-2 0,-3 0 12 16,0 0-5-1,0 0-9-15,0 0 19 0,0 0-8 16,0 8 3-16,-1 0 0 16,1 0-10-16,0 1 10 15,0-2 0-15,4 1-10 16,10-2 19-16,-1-3-18 15,0-3 9-15,-2 0-41 16,-1 0 39-16,1 0-27 16,-4 0 27-16,-1-9-5 15,-3 1 10-15,-3 2-3 16,0 6 34-16,0 0-13 0,0 0 1 16,-3 6-22-1,-6 11-3-15,2 4-8 0,4-1 17 16,3-3-12-16,0-3 6 15,9-6-18-15,7-6 10 16,4-2-9-16,-1 0 7 16,-4-13-27-16,0-6-1 15,-5 0 24-15,-5-2-6 16,-4 1 18-16,-1 6 2 16,0 2 21-16,0 5-3 15,0 6 9-15,0-1-4 16,0 2-4-16,0 0-19 15,0 0 0-15,0 0-10 16,0 0-1-16,0 10 7 16,0 6-1-16,-6 3 8 0,-3 1-3 15,-4 4 0 1,-1 0 2-16,-2 1 16 0,0 2 4 16,-1-2-20-16,4-2 43 15,1 1-45-15,3-5 18 16,0-1-18-16,4-7 0 15,-1 1 4-15,2-5-4 16,3-4 0-16,1-2-2 16,0-1 3-16,0 0-2 15,0-1 2-15,14-16 9 16,7-7 8-16,8-3 6 16,-1 1-7-16,-4 0 7 0,1 6-6 15,-4 2-2-15,-3 7-16 16,-2 5-6-16,-2 3-8 15,-1 3-121-15,-5 0-170 16</inkml:trace>
  <inkml:trace contextRef="#ctx0" brushRef="#br0" timeOffset="186040.779">10065 6542 675 0,'0'0'47'16,"0"0"-35"-16,0 0 51 16,0 0-26-16,0 0 9 0,-98-14-14 15,79 18-28 1,4 11 15-16,0 2-19 0,4 3 0 16,5 0 5-16,4 4 3 15,2-3-6-15,0-2-2 16,14-1 0-16,10-5 10 15,8-4-3-15,11-7-2 16,7-2-5-16,-2 0-1 16,-5 0-12-16,-16 0-23 15,-13 0 2-15,-11 0 17 16,-3 0-28-16,0 0 30 16,-20 3 15-16,-7 9 5 0,-3 3-1 15,5-3 41-15,6-1-11 16,10 0-6-16,2-2-28 15,6 2-1-15,1-2-3 16,3 1 8-16,21-2-2 16,9-4 1-16,3-2-1 15,1-2 12-15,-5 0-14 16,-9 0-4-16,-10-7 4 16,-3-1-24-16,-7-5 11 15,-3-2-40-15,0-5-19 16,-13 1 29-16,-3 1 21 15,-4 2 20-15,0 4-4 16,-1 7 6-16,4 4 3 0,1 1-3 16,5 0-2-1,5 0-8-15,1 6 10 0,5 6-11 16,0 2 9-16,0 1-4 16,16-1 6-16,9-1-2 15,6-3 4-15,7-3-5 16,-2-3 6-16,-1-1-6 15,-7 0 3-15,-4 2-4 16,-9-2 4-16,-4 2 0 16,-7 2-4-16,-4 4 4 15,0 2 26-15,0 2-13 16,-15 2 11-16,0-2-6 16,3-5 4-16,6 1-22 15,4-8-5-15,2-1-4 0,2-2-42 16,19 0 51-16,10-7-4 15,9-9 4-15,6-3-32 16,1 2-25-16,0-1-17 16,-6 1 49-16,-5 0-14 15,-11 3 39-15,-10 2 3 16,-8 5 13-16,-7 3 56 16,0 0-36-16,-20 2-29 15,-6 2-6-15,-3 0 8 16,1 7 1-16,1 6 29 15,7 1-36-15,6 2-2 16,4-1 10-16,8 2-6 16,2-3-8-16,0-1 3 0,14-4-1 15,4-4 1 1,9-5 22-16,1 0-19 0,3-5 5 16,2-11-4-16,-2-5 14 15,-2-2-17-15,-6-1 39 16,-4-3 0-16,-5 1-7 15,-5-4-3-15,-4-1-4 16,-4 2-10-16,-1 0 28 16,0 7-44-16,0 6 31 15,0 9-8-15,0 4-6 16,0 3-13-16,0 0-4 16,0 7-37-16,0 10 13 0,-3 9 21 15,0 1-5-15,0 4 7 16,3 0 0-16,0-1 1 15,0-1 0-15,2-7 0 16,11-3-9-16,2-5 4 16,7-6-2-16,3-5 0 15,5-3 7-15,3 0-3 16,4 0-19-16,1-8-4 16,-6-1 18-16,-6 4-6 15,-11 0 0-15,-10 4 12 16,-5 1 4-16,0 0 17 15,0 0-2-15,0 0-2 16,0 0-5-16,-7 0-10 0,0 0 0 16,3 0-11-16,1 1 11 15,1 8-9-15,2-2 5 16,0 1 4-16,0 1-13 16,2-4 10-16,10 2-9 15,1-4 9-15,4-3 6 16,2 0-6-16,2-1-9 15,0-15-37-15,0-3 10 16,-2-1 14-16,-6 2 18 16,-5 0 14-16,-1 6-4 15,-7 5 36-15,0 2 15 16,0 5-8-16,0 0-15 16,0 0-31-16,0 0-1 15,0 0-3-15,0 0-4 0,2 9 7 16,1-1-2-16,4-1 3 15,1-1-10-15,4-2 10 16,0-1 0-16,4 0 7 16,-1 0-7-16,4-2-2 15,-5-1-110-15,-3 0-163 16</inkml:trace>
  <inkml:trace contextRef="#ctx0" brushRef="#br0" timeOffset="187391.38">10449 6999 526 0,'0'0'77'0,"0"0"-73"0,0 0 44 16,0 0 22-16,0 0 19 15,0 0-12-15,-26-8-71 16,26 8 2-16,0 0-8 16,0 0 0-16,0 0-3 15,17 1-7-15,11 6 10 16,12 2 7-16,5-6-7 16,6 0 0-16,-2-2 4 15,2 1 4-15,1-1-1 16,2 4 1-16,-2 0 1 15,3 1-1-15,-1 0-2 16,-2-1-6-16,-3-3 0 16,-3-2 5-16,-7 0-5 15,-6 0 5-15,-9 0-2 0,-7 0-1 16,-6 0-4-16,-6 0 1 16,-5 0-1-16,0 0 4 15,0 0-10-15,0 0 8 16,0 0-50-16,0 6-10 15,0 2 5-15,1 2-39 16,1 1-8-16,-2-4-61 16,0-4-192-16</inkml:trace>
  <inkml:trace contextRef="#ctx0" brushRef="#br0" timeOffset="188921.582">5022 6529 453 0,'0'0'72'16,"0"0"-50"-16,0 0-9 15,0 0-5-15,0 0 72 16,0 0-35-16,-40-41-8 15,38 39 45-15,0 0-61 16,0 2 6-16,2 0-27 0,-1 0-5 16,-1 0 3-1,-2 7-4-15,-1 11 5 0,-1 4-7 16,0 1 16-16,-1 1-8 16,1 5 0-16,0 9 1 15,-2 7 0-15,0 5-1 16,0 4 9-16,7 1-9 15,1-2 0-15,6-5 0 16,27-1 0-16,19-7-7 16,25-9-1-16,25-11-28 15,26-12-34-15,21-8 11 16,6 0-152-16</inkml:trace>
  <inkml:trace contextRef="#ctx0" brushRef="#br0" timeOffset="190113.205">11653 6585 502 0,'0'0'81'0,"0"0"-32"15,0 0-9-15,0 0 2 16,0 0 62-16,0 0-53 0,-17-22-8 16,17 22-8-16,0 0-16 15,0 0-1-15,0 0-18 16,0 0 12-16,0 0-17 16,15 0 5-16,7 0 0 15,4 2 5-15,-1 3-4 16,-4 3 0-16,0 1-2 15,-3 5 5-15,0 4-8 16,2 6 4-16,-4 1 0 16,-5 1-3-16,-5 3 16 15,-6-2-13-15,0 5 0 16,-1 3 2-16,-20 0-5 16,-6 2 3-16,-9-2-5 0,-1-2 0 15,0-6-34 1,-2-2 19-16,5-6-67 0,-2-7-39 15,-1-10-112-15</inkml:trace>
  <inkml:trace contextRef="#ctx0" brushRef="#br0" timeOffset="213607.765">14403 19048 339 0,'0'0'14'15,"0"0"5"-15,0 0-15 16,0 0-8-16,0 0-12 16,84 0 16-16,-56 0 0 0,0 0 1 15,-1-3-3-15,3-3-15 16,1-5-44-16,-1 5-13 15</inkml:trace>
  <inkml:trace contextRef="#ctx0" brushRef="#br0" timeOffset="-214541.809">17082 17998 350 0,'0'0'279'0,"0"0"-230"15,0 0-43-15,0 0-1 16,0 0 18-16,0 0 13 16,0 2 20-16,8-2-13 15,9 0-18-15,7-2 31 16,7-6-1-16,5-6-5 15,6-6-28-15,6-5-7 0,-1-7-11 16,0-4 12-16,-5 0-5 16,-4-1 7-1,-11 3-10-15,-3 2 8 0,-9 6-15 16,-8 5 9-16,-4 9-7 16,-3 4 7-16,0 6-10 15,0 2-12-15,0 0 10 16,-9 15-19-16,-14 19 17 15,-7 11 3-15,1 11 2 16,8 8 2-16,7-2-3 16,10-3-6-16,4-4 0 15,7-7 8-15,13-5-4 16,3-9-3-16,-1-8 4 16,1-10 1-16,0-12 1 15,0-4 11-15,-3 0 1 0,3-20-13 16,-4 0 1-16,-5 0 8 15,-5 4-9-15,-4-3 0 16,-5 4 6-16,0 2-1 16,0 1-10-16,-7 1-21 15,-6 2-27-15,-3-1 19 16,-1 1-2-16,-1 1-8 16,3-1 2-16,2 4 15 15,5 0 17-15,5 4 9 16,3 1-1-16,0 0 3 15,0 0-2-15,0 0-4 16,2 0 3-16,13 0-7 0,6 0 9 16,5 0 0-16,3 1 0 15,1 4-5-15,1-2 10 16,2 1-12-16,1-1-7 16,-4-3-172-16,-3 0-197 15</inkml:trace>
  <inkml:trace contextRef="#ctx0" brushRef="#br0" timeOffset="-213753.557">16615 17994 738 0,'0'0'81'15,"0"0"-81"-15,0 0-71 16,0 0 71-16,0 0 7 16,110-42 21-16,-59 15-7 15,6-8-14-15,-2 3 9 16,-7-2-14-16,-8 4 0 0,-15 5 12 15,-14 8 1 1,-8 9-12-16,-3 4 37 0,0 4-18 16,-3 0-20-16,-15 1-2 15,-5 14-2-15,-1 5 2 16,7 3-5-16,9 2 3 16,8 1-3-16,0 2-7 15,30-4 8-15,17 0-21 16,19-5-52-16,15-9-39 15,6-10-288-15</inkml:trace>
  <inkml:trace contextRef="#ctx0" brushRef="#br0" timeOffset="-213323.945">18526 17833 583 0,'0'0'12'15,"0"0"28"-15,-109 108 5 16,84-65-7-16,8-4 0 15,9 3 19-15,8 0-51 16,2 0 23-16,24-4-29 16,14-3 4-16,12-10-10 15,14-12-21-15,4-13-98 16,-5 0-182-16</inkml:trace>
  <inkml:trace contextRef="#ctx0" brushRef="#br0" timeOffset="-212754.569">18899 17832 614 0,'0'0'23'15,"0"0"-23"-15,0 0-35 16,0 0 30-16,0 0 5 16,85-22-7-16,-64 22-52 15,0 0-36-15,-4 0 1 16,-5 2 6-16,0 5 77 15,-6-4-20-15,0 2-74 0</inkml:trace>
  <inkml:trace contextRef="#ctx0" brushRef="#br0" timeOffset="-212175.214">18919 17880 547 0,'0'0'89'16,"0"0"-66"-16,0 0-23 15,0 0 0-15,0 0 0 0,0 0 0 16,0 0-55 0,0 0-62-16,0 0-147 0</inkml:trace>
  <inkml:trace contextRef="#ctx0" brushRef="#br0" timeOffset="-211855.208">18919 17880 194 0,'0'-6'431'16,"0"4"-374"-16,0-1-2 15,0-1 2-15,0 0 6 16,0 1-4-16,12 0-35 15,9-2-19-15,6 5-5 0,9 0-5 16,0 0 5 0,-2 6-5-16,-4 8 13 0,-3 4-19 15,-8 2 6-15,-7 3 5 16,-6 2-9-16,-6 0 9 16,-1 2 0-16,-25 2 12 15,-5-2-2-15,-6-5 1 16,1-4 1-16,7-7-9 15,12-3-3-15,11-8-5 16,6 0-17-16,14-23-80 16,21-13-370-16</inkml:trace>
  <inkml:trace contextRef="#ctx0" brushRef="#br0" timeOffset="-211623.514">19396 17887 631 0,'0'0'39'16,"0"0"-34"-16,0 0 38 16,-91 8 16-16,68 2 4 15,1 4-30-15,4 3-7 16,7 2-8-16,7 0-10 16,4 1-5-16,3-3-1 15,25-1-2-15,14-3 7 16,16-6-7-16,6-7 0 15,0 0-2-15,-2 0-119 16,-13-7-107-16</inkml:trace>
  <inkml:trace contextRef="#ctx0" brushRef="#br0" timeOffset="-211203.067">19770 17892 740 0,'0'0'150'15,"0"0"-130"-15,0 0-3 16,0 0-16-16,0 0 45 15,0 0-6-15,34-12-34 0,8 10 12 16,10 2-18-16,5 0-6 16,-8 0-8-16,-7 5-138 15,-16 4-72-15,-14 5-98 16</inkml:trace>
  <inkml:trace contextRef="#ctx0" brushRef="#br0" timeOffset="-211036.317">19868 18115 618 0,'0'0'78'0,"0"0"-70"16,0 0-3-16,0 0 131 15,0 0-32-15,109-3-55 16,-58-8-34-16,4 0 1 16,5 2-16-16,-2-1-8 15,-5 1-161-15,-9-2-192 0</inkml:trace>
  <inkml:trace contextRef="#ctx0" brushRef="#br0" timeOffset="-209575.575">20932 17799 609 0,'0'0'138'0,"0"0"-91"16,0 0-46-16,0 0 4 15,0 0 35-15,0 0-29 16,-18 47 60-16,18-15-32 16,0-2-6-16,4 1-13 15,17-5-20-15,8-7 0 16,8-6 15-16,9-10-12 15,3-3 22-15,-1-5-23 16,-8-14 5-16,-4-5 3 0,-12-3-10 16,-6 1 4-16,-8 1 2 15,-4 9-2-15,-5 7 32 16,-1 4-2-16,0 5 10 16,0 0-44-16,0 0-4 15,0 14-11-15,0 14 5 16,-5 7 10-16,2 6-4 15,1-2 4-15,2-3 0 16,0-9-1-16,2-8-26 16,11-8-25-16,7-11-37 15,10 0-29-15,6-24-88 16,2-11-298-16</inkml:trace>
  <inkml:trace contextRef="#ctx0" brushRef="#br0" timeOffset="-209342.23">21549 17813 678 0,'0'0'66'16,"0"0"-21"-16,0 0-31 16,0 0 2-16,0 0 40 15,0 0 6-15,81 37-22 16,-54-4-7-16,-4 5 29 16,-8 6-59-16,-7-3 12 15,-8 10 15-15,0 2-20 16,-15 6 8-16,-20 2-2 0,-11-5-8 15,-13-7-5 1,-11-3 13-16,-8-11-16 0,-8-7-108 16,-6-12-135-16,-6-16-266 15</inkml:trace>
  <inkml:trace contextRef="#ctx0" brushRef="#br0" timeOffset="-207841.921">18544 18741 857 0,'0'0'49'16,"0"0"-48"-16,0 0 4 15,88-3 12-15,-47-20 34 16,0-1 4-16,-7-5-37 15,-9 2-13-15,-10-2 6 16,-9-1-5-16,-6-1-5 16,0-3 8-16,-11-4-9 15,-3 2 0-15,-2 2-1 16,5 8-2-16,3 7 3 16,4 3-1-16,4 7 4 0,0-1 2 15,0-2-5-15,15 6-9 16,9-1 9-16,6 3 2 15,4 4-2-15,0 0-3 16,1 5-3-16,-4 11 3 16,-3-3 0-16,-5 4 3 15,-10 2-7-15,-5 5 0 16,-6 5 7-16,-2 5-4 16,0 5 4-16,-7 2 3 15,-6-3-3-15,1-1 0 16,4-11 14-16,7-3-13 15,1-6 1-15,1-8-2 16,19-3 1-16,6-6 23 0,12 0-23 16,1-3 2-16,-2-9-2 15,-10 2 5-15,-8 3-6 16,-10 4 0-16,-6 3 2 16,-3 0 3-16,0 0-3 15,0 0 1-15,0 0-3 16,0 0 0-16,0 0 0 15,-1 0 0-15,-2 0-9 16,0 0 5-16,0 3-5 16,3 11 0-16,0 4 8 15,0-1 2-15,6 0 3 16,10-4-4-16,5-6 0 16,3-4-3-16,7-3 4 15,6-6-1-15,-1-17 10 0,1-8-7 16,-2-1 2-16,-5-8 3 15,-4-3-5-15,-3 0 14 16,-8-2-5-16,-8 4-8 16,0 8-1-16,-6 11 0 15,-1 9-2-15,0 10-1 16,0 3-11-16,0 0 6 16,-2 12-14-16,-14 17 12 15,1 5 5-15,1 6 2 16,8-2 0-16,6 0 6 15,0-6-1-15,17-9-5 16,7-9 0-16,6-11 0 0,4-3-1 16,1-30-105-16,-6-16-199 15</inkml:trace>
  <inkml:trace contextRef="#ctx0" brushRef="#br0" timeOffset="-207714.609">19512 18352 553 0,'0'0'211'15,"0"0"-163"-15,0 0-48 16,0 0 0-16,0 0-24 16,0 0 23-16,74 5-63 15,-33-1-203-15</inkml:trace>
  <inkml:trace contextRef="#ctx0" brushRef="#br0" timeOffset="-207355.295">19792 18681 742 0,'0'0'177'0,"0"0"-167"16,0 0-10-16,0 0 0 16,0 0 3-16,0 0 6 15,88 4-5-15,-58-4 2 16,-2-1 5-16,-1-10-10 15,-5-5 11-15,0-4-12 0,-3-5 0 16,0-5-4-16,-5-7-4 16,0 3 3-16,-3 3-8 15,-2 7 11-15,-2 12-9 16,-4 8 11-16,0 1 0 16,-2 3-1-16,4 3-13 15,4 13-1-15,7 9 15 16,8 6-3-16,3 0 3 15,3-2 0-15,3-9-6 16,1-6-54-16,-1-8-50 16,-5-6-124-16</inkml:trace>
  <inkml:trace contextRef="#ctx0" brushRef="#br0" timeOffset="-207039.265">20458 18609 726 0,'0'0'232'0,"0"0"-187"0,0 0-41 16,0 0 17-16,0 0 6 15,111-19-26-15,-51 8 9 16,12-1-10-16,20 4-9 16,9 5-26-16,-1 3-191 15,-7 0-211-15</inkml:trace>
  <inkml:trace contextRef="#ctx0" brushRef="#br0" timeOffset="-206014.437">21825 18281 809 0,'0'0'111'16,"0"0"-109"-16,0 0 0 16,0 0 9-16,0 0 15 15,0 0-8-15,0 13-15 16,6 1 9-16,3 1-12 16,5 0 4-16,8-1 22 0,3-8-25 15,8-6 12-15,1 0 2 16,-1-3-14-16,-9-8 11 15,-8 4-12-15,-10 3 0 16,-4 3 34-16,-2 1-13 16,0 0-16-16,0 0-10 15,0 3 6-15,0 16-1 16,-8 8 0-16,3 2 0 16,3 1 0-16,2-7 0 15,0-2-3-15,19-6-57 16,10-5-63-16,6-10-46 15,7 0-183-15</inkml:trace>
  <inkml:trace contextRef="#ctx0" brushRef="#br0" timeOffset="-205714.057">22523 18023 754 0,'0'0'62'0,"0"0"-62"16,0 0 3-16,0 0 35 15,0 0-1-15,106 28-9 16,-76 5-9-16,0 12 18 16,-7 13-12-16,-7 10-23 15,-12 2 23-15,-4 6 0 0,-4-7-9 16,-22-2 10-16,-5-2-22 15,-6-4 9-15,-5-6-11 16,-6-10-4-16,-10-6-33 16,-12-8-86-16,-12-13-60 15,-15-11-107-15</inkml:trace>
  <inkml:trace contextRef="#ctx0" brushRef="#br0" timeOffset="-204767.168">16845 17529 638 0,'0'0'29'0,"0"0"14"16,0 0-11-16,0 0-24 15,0 0 27-15,0 0 10 16,-97-14-11-16,65 30-34 16,1 9 19-16,-6 6-8 15,-1 6 10-15,-2 10-5 16,1 6-5-16,1 6 9 15,3 8-10-15,5 8-4 16,10 1 0-16,12 13-5 0,8 3 18 16,8 3-19-16,21 0 0 15,13-16 0-15,12-13 9 16,8-16-6-16,13-15-2 16,14-18 4-16,16-10-5 15,13-7-38-15,9 0-52 16,1 0-46-16,-12 0-104 15</inkml:trace>
  <inkml:trace contextRef="#ctx0" brushRef="#br0" timeOffset="-200683.64">5074 7969 288 0,'0'0'24'15,"0"0"-37"-15,0 0 26 16,0 0-6-16,0 0 48 15,90-24-50-15,-76 12 24 16,2 4-24-16,-4-2-4 16,-3 3 12-16,-4 4-13 15,0 0 0-15,-5 3 0 16,2 0 13-16,-2 0-5 0,0 0-8 16,4 0 0-16,4 0 4 15,8 0 16-15,4 0 15 16,8 0-10-16,3 0-25 15,6 0 29-15,7-2-25 16,2 1 12-16,5-1-2 16,4 2-8-16,-2 0 6 15,1 0-12-15,0 0 2 16,7 3 0-16,6 3-2 16,8-4 0-16,3 4 17 15,5-4-16-15,2 2 0 16,3 1 0-16,0-2 6 15,0 2 2-15,0-3-9 0,-7 0-4 16,-4 1 0-16,1-1 0 16,-4-2 2-16,-4 1 0 15,-2-1 4-15,1 2 10 16,-3 0-3-16,0 1-9 16,4-3 12-16,-3 0-2 15,-2 0-10-15,-2 0 24 16,-6 0-16-16,-2 0-5 15,-1 0 2-15,-5 0-5 16,-7 0 33-16,-5 0-25 16,-1 0 6-16,-5 0-12 15,2 0 11-15,-2 0 3 16,-4 0-13-16,-1 0-3 16,2 0 40-16,-1-5-40 0,0 0 12 15,-4 0-9-15,-2-2 10 16,-7 1-12-16,-7 1 0 15,-2 2-1-15,-1 0 24 16,-3 3-23-16,-1-3 4 16,2 2-10-16,-2 0 9 15,6 1-26-15,-1 0-31 16,5 0-25-16,-1 5-29 16,-3-5-190-16</inkml:trace>
  <inkml:trace contextRef="#ctx0" brushRef="#br0" timeOffset="-192954.733">9757 4293 554 0,'0'0'70'15,"0"0"-5"-15,0 0-61 16,0 0 29-16,0 0-32 16,0 0 52-16,0 0 28 15,0 0-59-15,-62-64 1 16,56 59-23-16,1 2 9 15,-3 3-7-15,0-3-2 16,-2 3 0-16,-2 0-10 16,-1 0 19-16,-5 3-18 15,0 6 7-15,-3 2 2 16,2-2-5-16,2 1 5 16,0 0 0-16,2 2-4 15,0-2 9-15,0 3-5 16,-3 1 0-16,1 0 1 15,0 0-1-15,-2 0 0 0,3 0 10 16,0-1-13-16,2-4 6 16,5-1-3-16,-1-1 0 15,3 3-13-15,-1 0 13 16,-1 1-2-16,0 2 2 16,0-2 8-16,-2 3-4 15,0 2-5-15,2-1 1 16,-4 2 0-16,7 2-2 15,0 0 2-15,1 3 0 16,-1 0-12-16,-1 5 10 0,5-2 2 16,-2 0 0-1,-7 3 14-15,-10 2-23 0,-5 4 9 16,-6-3 0-16,4-1 8 16,5-4-8-16,3-1-7 15,2 2 6-15,3-1 2 16,4 2-6-16,7-3 4 15,-2 2 1-15,6 1 0 16,0 0-6-16,0 2 6 16,0 0 0-16,0-1 8 15,0 0-11-15,0-3 3 16,0-1-5-16,6-1 1 16,6-4 3-16,1 0 1 15,2-2 0-15,0 2-2 0,4-3-3 16,-2-1 3-16,1 1 2 15,2-2-2-15,-4 4 7 16,6 0-6-16,2 2 1 16,0 2 0-16,6-4 1 15,3 1-1-15,2-4 6 16,1-2-15-16,1-3 9 16,1 1 0-16,2-1-3 15,0-1 14-15,2 1-16 16,1 0 5-16,-5-1 0 15,2 0 8-15,0-3-8 16,-3-2 8-16,4-1-19 16,2-1 17-16,3-3-6 0,-3 1 0 15,3 0 2-15,0-1-4 16,-2 3 2-16,2-2 0 16,0-1-12-16,-2 3 27 15,5-2-27-15,-3 3 12 16,-4-1 0-16,3-1-2 15,2-1 2-15,5-1 0 16,4 0-2-16,3 0-5 16,2 0 3-16,2 0 4 15,-2 0 0-15,-3 0 0 16,1 0 7-16,-1 0-11 16,5 0 4-16,7-1 0 0,0-1 12 15,6 0-7 1,8 1-5-16,2 1 28 15,0 0-28-15,-1 0-2 0,-8 0-4 16,-2 0 12-16,-1 0-8 16,5 0 2-16,-3 6 0 15,4 1 11-15,1 0-11 16,-5 2-8-16,1-1 1 16,-6 0 14-16,-9-2 1 15,-4-1-8-15,-7-1 0 16,-8 1-11-16,-1 0 11 15,-5 1 0-15,-2-1 4 16,2 2-3-16,-6 0-2 16,1 0-2-16,-2 0 3 15,0-1 1-15,2 1 1 0,1 0-4 16,2-1 1-16,1 0 1 16,2 1 5-16,1-1-5 15,1-2 1-15,2 3 1 16,0 0-2-16,-1 1-6 15,2 0 6-15,1 1 3 16,3-1-2-16,6 0-1 16,-2-1 14-16,5 3-17 15,-1-2 3-15,3 1 0 16,-2-1-8-16,-4 1 10 16,-7-1-2-16,-7 0 0 15,-3 0 8-15,2-5-8 0,-1 5 0 16,3-2 0-16,-1-3-2 15,6 0 5-15,3-1 6 16,2-2-9-16,-1 1 4 16,-6 1-11-16,-2-2 11 15,3 0-4-15,2 0 1 16,3 0 13-16,-3 0 1 16,-1 0-15-16,0 0 0 15,3 0 11-15,-2 0-2 16,1 0-6-16,-6 0-6 15,4 0 5-15,2 0-2 16,2 0 0-16,-6 0 2 16,-5 0 3-16,2 0-5 0,4 0 0 15,3 0 20 1,8 3-16-16,3-2 1 0,2 1-5 16,4 1 0-16,0-1-1 15,-2 2 1-15,3 0 0 16,-3 2-5-16,3 0 14 15,1-2-18-15,1 0 5 16,-1-1 4-16,-3 0 9 16,-1-1-9-16,-1 1 1 15,-3 0-6-15,-6-3 13 16,-2 0-10-16,-9 0 2 16,-7 0 0-16,-9 0-7 0,-10 0 7 15,-4 0 0-15,-6 0 1 16,-2 0 7-1,-1 0-8-15,-1 0 0 0,0 0 3 16,0 0 0-16,0 0-3 16,2 0-2-16,4-3 0 15,4 0 4-15,2-2-2 16,6-1 0-16,0 1 0 16,4-1-3-16,0-1 3 15,-4 0 0-15,-1 0 6 16,-7 0-2-16,0-1-4 15,-1-1 0-15,-2-3 3 16,0 0-4-16,3-2 1 16,-2 0 0-16,1 0-2 0,3 2 14 15,-2 1-29-15,-1 1 17 16,3 1 0-16,-5 3 0 16,0-1 0-16,2 1 0 15,-2-3 4-15,2-2-4 16,1-2 0-16,4-4-7 15,-1-4 16-15,5-6-23 16,0-1 14-16,0-3-8 16,1 3-2-16,-1 1 10 15,0 0-5-15,1 1 5 16,2 3 0-16,-1 2 5 16,-1 5-5-16,0 1 0 15,-1 0-13-15,-4 0 19 16,5 1-6-16,-4 1 0 0,1 2 11 15,-2-1-14 1,-1 1 3-16,-2 2 0 0,-2-1-1 16,1 1 7-16,-1 1-5 15,0-1-1-15,1-2 2 16,-1 0-6-16,0-1 4 16,1 1 0-16,1 1-3 15,-2 1 8-15,-2 0-4 16,1 2-1-16,-5 1 0 15,2 3-2-15,-4-4 2 16,2 2 0-16,-2-3-1 16,3 0 2-16,-1-1-1 0,1-5 0 15,3-5 1 1,1-3-4-16,1-2 3 0,1-1 0 16,-1 0 0-16,-1-2 8 15,-1 2-16-15,0 0 8 16,-1-3 0-16,-1 3 1 15,0 0-1-15,-1 0 0 16,-1 2 5-16,-2 0-3 16,-1 1 3-16,0 0-5 15,0-3 0-15,-4 0 2 16,-4090 0-2-16,8161 0-2 16,-4080 4-1-16,-3 3 6 15,2 1-6-15,-5 3 3 16,-3 0 0-16,-1 2-7 15,-4 2 7-15,-1 1 0 0,2 0-6 16,4 1 11-16,1-2-5 16,0-2 3-16,-3 1 0 15,-1-2-2-15,1-1-1 16,-1 1 5-16,-1-1-12 16,2 2 22-16,1-1-22 15,-2 2 7-15,0 0 0 16,-3 3-1-16,1 0 1 15,-3 1 0-15,-1 0-1 16,-3-1 1-16,1 2 0 0,-2-2-5 16,-2 0 11-1,2-1-13-15,-4-3 7 0,-4 1 0 16,-4 0-9-16,-4-2 18 16,1 1-9-16,-1 0 0 15,2-1-3-15,2 5-1 16,3-2 4-16,1 3 0 15,-2-2-2-15,-3 0 6 16,-6 1-4-16,-7-2 0 16,-6-1 3-16,0 2-10 15,-1-3 9-15,3 1-2 16,4 0 5-16,5-1 3 16,3 2-8-16,6 0-8 15,5 1 8-15,2 0 1 16,4 1-1-16,4 1 0 0,1 0-3 15,1-1 4-15,-1 4-2 16,-5-3 0-16,-4 1 1 16,-6 0-11-16,-5 0 10 15,-3-3-9-15,-6 1 8 16,-1-2-13-16,-2 1 8 16,2 1 7-16,0 2 0 15,0-2 3-15,-4 2-3 16,1 3 0-16,-5-4-10 15,-1 3 20-15,-9 0-10 16,-2 2 0-16,-1 2-19 16,-3-3 16-16,0 3-13 0,-3 0-18 15,0 0 32 1,4 0-15-16,1-2 10 0,7-3 5 16,4 1-14-16,1-1 9 15,2 2 7-15,4 0-2 16,-1 0-4-16,-2 3 6 15,-3 0 0-15,-3 0 0 16,-2 0 2-16,2 3-18 16,1 6 12-16,2-1-12 15,2 0 11-15,0-2-2 16,2-1 7-16,0-2-2 16,2 0 10-16,1-1-14 0,-2-2 6 15,-3 3 0-15,-1-2 1 16,5 2 7-16,3 0-8 15,4 2 0-15,6-3 3 16,0 1-7 0,0-2 2-16,5 1 2 0,1-1 1 15,4 2 1-15,1 1-4 16,0 0 1-16,1 1 1 16,-6 0 3-16,-2-1-3 15,-1-1 2-15,0 0-10 16,4 0 8-16,4-2 0 15,4-1-1-15,5 0 17 16,-1 0-16-16,0 0 8 0,0-4-2 16,-1 1-5-1,-2 0 3-15,-1 2-4 0,-2 1 0 16,0-2 9-16,-1 2-21 16,0 0 12-16,2 0 0 15,2 0 5-15,0 3-5 16,4 4-6-16,-3-1 6 15,4-2 1-15,2 0-1 16,-1 0-1-16,-3-1 1 16,0 0-1-16,-1 0 4 15,-4-1-6-15,4 0-1 16,-2 1 4-16,-2-3 7 16,0 6-7-16,-2 1 6 15,-2 1-19-15,5 1 13 0,1 1 0 16,5 0-3-16,5-1 8 15,8 2-10-15,5-3 5 16,5-2-36-16,5 5-35 16,3 1-25-16,0 2 0 15,26 2 8-15,11-2-62 16</inkml:trace>
  <inkml:trace contextRef="#ctx0" brushRef="#br0" timeOffset="-190405.673">16665 5615 417 0,'0'0'53'16,"0"0"-49"-16,0 0 7 16,0 0-10-16,0 0 26 15,0 0 30-15,0 0-32 16,-4-8-18-16,4 8 9 16,9 0-16-16,9 0 2 0,12 6 5 15,7 2-6 1,11 3 20-16,9 3-14 0,5 3 1 15,7 2-2-15,7 3-4 16,8 1 8-16,4 2-10 16,4-6 5-16,3-4-6 15,-2-2 5-15,5-3-4 16,-1-1 16-16,-1-2-5 16,-2 0-18-16,-5-1 7 15,-2 1 0-15,1 0 4 16,-2 0-4-16,1 1 0 15,-4-3-3-15,1 1 9 16,-2 0-1-16,-6 1-5 16,-2 2-4-16,-3 2-6 15,-3 0 17-15,4 1-7 0,-2 1 1 16,-1-1 1-16,-5-1-2 16,-4 0 0-16,-4-4 1 15,-2-3-10-15,-4-1 2 16,-5-3 7-16,-8 0-1 15,-7-8 5-15,-7-4-11 16,-5-4 7-16,-2-1 0 16,2-3 13-16,4 1 7 15,2-4-14-15,9 3 8 16,4 1-14-16,0 0 0 16,4 3-3-16,-1 6 14 15,-1 0-23-15,-2 3 12 0,-2 0 0 16,-6 1-1-16,-2 0 15 15,-2-1-27-15,1-3 14 16,0-1-1-16,4-5 54 16,2-3-40-16,2-3-7 15,3-4 30-15,4 0-35 16,2-1 1-16,-3 2-3 16,-1 4 12-16,-5 1-10 15,0 3-2-15,-1 3 0 16,-3 1 9-16,0 3-2 15,-6 1-10-15,-2 0 3 16,-4-1-2-16,-3 1 2 16,-2-4 1-16,-2-1 0 0,-2-3 19 15,0-3-18-15,-2-6 10 16,0-6-12-16,3-5 3 16,0-3 2-16,-2-4-5 15,-2 3 0-15,-2 2-7 16,-4 4 7-16,0 3 0 15,0 0-1-15,0 1 4 16,-4 2 3-16,-5 2-6 16,0-3 6-16,-5 2 1 15,1-3 0-15,-6-1-5 16,-4-3-2-16,1-7 0 16,-7 1 0-16,-1-4 0 0,-4 3 0 15,-4 5 1-15,-4 1 4 16,-6 5-7-16,-1 2 2 15,-3 4-2-15,1 1 0 16,2 2 2-16,-1 0 0 16,4 1-4-16,-2 3 4 15,-1 1-6-15,0 0 1 16,-6 3 9-16,-5 0-9 16,0 1 5-16,2 2 0 15,2 2-6-15,5 3 6 16,-1 2 0-16,0 0 0 15,0 1 9-15,-1 0-18 16,1 0 9-16,-2-2 0 0,-1-1 3 16,-4 1-2-1,-6 0-1-15,-3 0 0 0,-1-1-9 16,-2-1-2-16,4 2 2 16,4-1 8-16,-2 3-6 15,1-2 0-15,-4 2 7 16,3 3-3-16,-3-2 12 15,-1 2-5-15,-1 0-4 16,-4 0 1-16,1 0-6 16,-3 0 5-16,-2 0-3 15,-3 0 1-15,-2 0 4 16,-1-1-2-16,1 0 0 16,4-2-1-16,4 0-20 15,4-1 21-15,2 1 0 0,5-2-4 16,1 1 11-16,4-4-5 15,2 2-2-15,1 0 0 16,6 1 15-16,-1 2-1 16,2 2-14-16,4 1 0 15,3 0 4-15,7 0-7 16,9 0 3-16,1 0 0 16,3 0 5-16,-1 0 0 15,0 0-7-15,0 1 2 16,1 3 0-16,-1 0 7 15,4 0-7-15,-5 1 0 16,-3 1-2-16,-5 2 2 16,-2-2-5-16,0 1-3 0,-1 0 16 15,-1-1-8 1,1 4 0-16,0-3 4 0,0 2-7 16,1-2 3-16,4 1-3 15,5-3-4-15,6 1 14 16,8-3-8-16,5 3 1 15,1-4 0-15,0 2-10 16,2 0 10-16,0 0 0 16,0 0-8-16,-1 1 1 15,-2 1 7-15,-4 3 0 16,0 0-4-16,-2 2 0 16,-2 0-24-16,-1 2-25 0,-4 2-9 15,2-1-63 1,-2-7-37-16</inkml:trace>
  <inkml:trace contextRef="#ctx0" brushRef="#br0" timeOffset="-186642.75">11062 3797 531 0,'0'0'37'0,"0"0"-36"16,-39 73 11-16,12-34-12 16,0 2 84-16,-1-3-53 15,0-3 14-15,7-3-15 16,2-6-26-16,7-9 9 16,2-8-13-16,6-4 4 0,0-5-3 15,3 0-1-15,-4 0 0 16,-4 0-7-16,-3-14-26 15,-6-10-90-15,3-5 82 16,2-6 41-16,3-4 11 16,3-6-11-16,5 2 0 15,2 6 1-15,0 8 14 16,0 12 38-16,2 8-26 16,2 3-2-16,-2 6 7 15,1 0-32-15,3 0 0 16,7 6-6-16,7 11 13 15,11 7 4-15,6 7 34 16,5 2-31-16,3-1 2 0,2-1 0 16,3-2-12-16,-5-4 2 15,-3-3 2-15,-2 0-8 16,-6-4 0-16,-4-2 9 16,-3-2-20-16,-9-1 8 15,-4 1-99-15,-3 0 13 16,-5-3-80-16,-1-5-120 15</inkml:trace>
  <inkml:trace contextRef="#ctx0" brushRef="#br0" timeOffset="-182942.543">663 8203 615 0,'0'0'0'0,"0"0"-4"0,0 0 3 15,0 0-15 1,0 0 16-16,44 83 9 0,-20-51-3 16,9 3 8-16,7 1 11 15,9-1-15-15,8-1 26 16,10-5-27-16,5-2-8 16,10-5 24-16,9-8-7 15,3-7 2-15,6-3-3 16,-8-4-9-16,-7 0-3 15,-13 0-5-15,-11-5 0 16,-16-4 4-16,-18-1-4 16,-11 1 0-16,-10-5-5 15,-6-5-12-15,0-4-47 16,-24-1-74-16,-16-2-80 16</inkml:trace>
  <inkml:trace contextRef="#ctx0" brushRef="#br0" timeOffset="-182613.527">1371 8267 468 0,'0'0'56'16,"0"0"22"-16,0 0-30 16,0 0-9-16,0 0-34 15,0 0-5-15,-27-10-8 16,55 20 8-16,13 6 14 16,11 4 7-16,3-1-4 15,5 3-17-15,-5-1 3 16,-3 2 4-16,-7 0-7 15,-9 2 0-15,-11 6 7 0,-7 1-2 16,-5 3-2 0,-9 3 23-16,-4 3 1 0,0 0 9 15,-9-2-26-15,-12 0 7 16,0-3 31-16,-3-5-47 16,-2-4 14-16,4-5-15 15,1-4 16-15,5-4-8 16,7-5-8-16,6-4-57 15,3-1-20-15,0-1-44 16,9-3-24-16,18 0 4 16</inkml:trace>
  <inkml:trace contextRef="#ctx0" brushRef="#br0" timeOffset="-171439.833">6086 8809 250 0,'0'0'89'15,"0"0"-50"-15,0 0-26 16,0 0-1-16,0 0 0 0,0 0 1 16,0 0-5-16,-6 0-10 15,6 0 2-15,0 0 0 16,0 0-6-16,0 0 6 15,0 0 0-15,0 0-2 16,0 0 12-16,0 0-1 16,0 0 4-16,0 0-1 15,0 0 14-15,0 0-4 16,0 0-13-16,-2 0 26 16,2 0-24-16,-1 0-10 15,1 0 1-15,0 0-2 16,0 0 17-16,0 0-17 0,0 0 14 15,0 0-14-15,0 0 0 16,0 0 10-16,0 0-20 16,0 0 9-16,6 9-12 15,3 1 6-15,9 2-11 16,-4 0-52-16,3-4-76 16</inkml:trace>
  <inkml:trace contextRef="#ctx0" brushRef="#br0" timeOffset="-170012.412">6412 8917 357 0,'0'0'109'0,"0"0"-83"16,0 0-24-16,0 0 40 15,0 0-31-15,0 0 21 0,-1 1-5 16,1-1-11-16,0 0 10 15,0 0-26-15,0 0 0 16,0 0 7-16,0 0-7 16,0 2 0-16,4 3-6 15,13 2 17-15,6 0-11 16,8 3 3-16,6 2-2 16,12-1 24-16,14 0-21 15,17-2-4-15,16-3 23 16,14 0-10-16,14 1 8 15,3-1-21-15,4 1 8 16,8 1-8-16,-1 2 9 16,3 1-9-16,6 1 0 15,-6-1 0-15,-4-2-5 16,-4 0 3-16,-9-4 4 0,-8-3 1 16,-9-2 0-16,-10 0-2 15,-8 0-1-15,-9-2 4 16,-9-4 4-16,-11-2-8 15,-14 2-5-15,-14-1 5 16,-13 0 0-16,-10 4 7 16,-9 0-14-16,0 0 11 15,0 0-4-15,-22-2 0 16,-7 0-44-16,-11 2 22 16,-4-1 11-16,-2 2 0 15,1-3 0-15,-1 0-24 16,6 0-16-16,-2-4-64 15,1 1-64-15</inkml:trace>
  <inkml:trace contextRef="#ctx0" brushRef="#br0" timeOffset="-169808.128">8417 8995 622 0,'0'0'37'0,"0"0"-37"16,135 0-13-16,-70-1 11 15,-2-1 1-15,1-1 1 0,-3 3-8 16,6 0-17 0,-4-6-102-16</inkml:trace>
  <inkml:trace contextRef="#ctx0" brushRef="#br0" timeOffset="-163983.738">12531 10087 458 0,'0'0'40'15,"0"0"-10"-15,0 0-24 16,0 0 28-16,0 0 8 16,0 0 5-16,0 0-26 15,0 0 7-15,0-13-4 16,0 13-24-16,0 0 8 15,0 0 9-15,0 0 4 16,0 0 4-16,0 0-25 0,0 0 2 16,0 0-2-16,2 0 0 15,2 0 8-15,8 0-21 16,9 0 13-16,6 5 0 16,11 2 10-16,7 2-10 15,7 2 0-15,5-2 0 16,1-2-4-16,2 0-2 15,4-4 6-15,3 0 0 16,2-3-1-16,-2 0 5 16,-3 0-7-16,-10 0 3 15,-8 0 0-15,-13 0 3 16,-14 0-3-16,-10 0 0 16,-6 0-3-16,-3 0 5 15,0 0-6-15,0 0-1 16,0 0 5-16,0-3 9 0,0 3-9 15,0-3-33 1,5-1-22-16,8-3-35 0,7-4-239 16</inkml:trace>
  <inkml:trace contextRef="#ctx0" brushRef="#br0" timeOffset="-162257.964">12431 8389 454 0,'0'0'6'0,"0"0"-6"15,0 0-1-15,0 0 1 16,-86 72 9-16,59-41-2 15,0 5-3-15,0 7 48 16,1 4-22-16,3 6-21 16,2 6 7-16,4 3 0 0,7 7 9 15,6 2-25-15,4 3 0 16,0 5-2-16,17 1 4 16,11 4-2-16,12-3 0 15,13-6-4-15,15-8-3 16,24-4-36-16,20 0-48 15,19-2-70-15</inkml:trace>
  <inkml:trace contextRef="#ctx0" brushRef="#br0" timeOffset="-160413.287">20123 8210 423 0,'0'0'35'15,"0"0"12"-15,0 0 9 16,0 0-2-16,0 0-10 15,0 0-36-15,-7-25 57 16,7 22-44-16,0 3-1 16,0 0 15-16,0 0-29 15,0 0 6-15,0 0-12 0,0 0 4 16,0 0-5-16,0 0 1 16,0 0-2-16,0 0-11 15,0 0 13-15,3 0-3 16,7 6 0-16,2 7 6 15,2 0-11-15,2 5 8 16,2 3 0-16,-2 5 5 16,7 5-1-16,-1 1-4 15,4 4 0-15,-3 1 5 16,1 1 3-16,0-1-5 16,-4-1-3-16,-4-5 8 15,-3-2-8-15,-1 0 4 0,-3-1-8 16,0 2 12-1,1 2-7-15,-4 1-1 0,0 1 0 16,-1 2 12-16,0 0-6 16,-3-2 2-16,4 1-8 15,-3-4 7-15,2-2-10 16,-4 0 3-16,1-5 0 16,-2 6 2-16,0 1 9 15,0 6-1-15,0 4-10 16,-3 1 3-16,-6 0 4 15,-2-8-6-15,4-1-1 16,-2-3 1-16,-1-4-6 0,1-1 9 16,0-3-6-1,4-5 4-15,-2-3 8 0,2-4-10 16,1-1-19-16,-1-4-1 16,-4-1-83-16,-9-4-14 15,-5 0-120-15</inkml:trace>
  <inkml:trace contextRef="#ctx0" brushRef="#br0" timeOffset="-158681.468">12748 8283 439 0,'0'0'59'15,"0"0"-8"-15,0 0-47 16,0 0 16-16,0 0-19 15,0 0 32-15,-30-31-12 16,27 28-5-16,1 0 13 16,-1 2-25-16,0-1 11 15,0-1-15-15,-5 1 3 16,-2 0 4-16,0-1-7 16,-6 1 12-16,3-3-11 15,0 3 5-15,-2-1-6 0,0-2 11 16,0 3 4-16,2 1-15 15,0-1 0-15,-1 2 10 16,2 0-9-16,2 0-1 16,-3 2 0-16,0 6-3 15,1 0 6-15,2 3-13 16,-1-4 14-16,2 3-4 16,-1-4 19-16,3 1-11 15,-1 0 7-15,-3 2-12 16,1 2 13-16,-4 3-16 15,0 3 0-15,-2 2 4 16,1-1-4-16,3 2 0 0,1 1-1 16,1-2-4-1,2 3 10-15,1-1-5 0,-1 0 0 16,1-2 0-16,1 4-4 16,-1-4 4-16,3-1 0 15,-3-1-1-15,0 1 8 16,-1 1 1-16,1-1-8 15,0 1 1-15,2-2-2 16,0-3 1-16,4 3 0 16,-2 2 3-16,1-2-2 15,1 1 0-15,1-1 1 16,0 2 0-16,0 0-4 16,0 1 0-16,0 1 2 15,0 0-1-15,0-2 21 16,0-1-25-16,0-2 5 0,0-5-2 15,1 0 2-15,4 0 4 16,-1-3-1-16,0 1-6 16,3-3-4-16,-1 2 7 15,4-1 0-15,5-1-54 16,3 0 8-16,1-6-97 16,-1 0-255-16</inkml:trace>
  <inkml:trace contextRef="#ctx0" brushRef="#br0" timeOffset="-156691.66">20078 8088 467 0,'0'0'92'16,"0"0"-79"-16,0 0-12 15,0 0 25-15,0 0-15 16,0 0 49-16,1 0-42 16,-1 0-14-16,0 0 42 15,0 0-37-15,0 0 15 16,0 0-18-16,0 0 4 15,0 0 19-15,0 0-29 16,0 0 5-16,0 0 7 16,0 0-10-16,0 0 0 0,0 0-2 15,0 0 0-15,0 0-3 16,4 2 3-16,2 3 0 16,7 1-7-16,4 5 9 15,5 3-4-15,2 1 1 16,0 2 1-16,-2 4 8 15,1 1-8-15,-3 6-16 16,0 3 10-16,-1 2 11 16,-2 2-6-16,1 1 1 15,-4 2 0-15,-2-1-4 16,1-1 4-16,-3-3 0 16,-3-1 1-16,1-2-1 15,-1-4 0-15,0 0-3 16,0-1 6-16,-3-1-10 15,-1 1 7-15,2 0 0 0,-2-2 6 16,0 3-5-16,1-2-1 16,-3 1-2-16,-1 2 2 15,0 1 3-15,0-2-3 16,0-1-1-16,0-3 1 16,0 0 0-16,0-1 5 15,-3 0-18-15,-2 0 32 16,-1 0-26-16,0 1 7 15,-2-1 0-15,-2-3-1 16,1 0 1-16,0-2-2 16,1-4-2-16,1-3-6 15,4-2-10-15,0 1-67 0,0-4-31 16,1-4-43-16</inkml:trace>
  <inkml:trace contextRef="#ctx0" brushRef="#br0" timeOffset="-153132.064">12658 10000 472 0,'0'0'77'0,"0"0"-34"16,0 0-15-16,0 0 12 15,0 0-29-15,0 0 18 16,0 0-23-16,-8-11 6 15,8 11 2-15,0 0-14 16,0 0 5-16,0 0-10 16,0 0 7-16,0 0-2 15,0 0 0-15,0 0-24 16,-1 0 14-16,-4 0-21 16,-2 0 13-16,-5 5 9 15,0-2 3-15,-3 1-5 16,3 2 11-16,3-2 0 0,-1-1-1 15,6-3-6-15,0 2 7 16,3-2 21-16,1 0-20 16,0 1 6-16,0-1-3 15,0 0-1-15,0 0 1 16,0 0-3-16,0 0 1 16,0 2 9-16,0-2-7 15,0 2-2-15,5 1 35 16,14 1-15-16,4 1 33 15,6-1-38-15,7 2-11 16,0 2 15-16,4-2-17 16,1 4 1-16,0-1-5 0,1 1-5 15,7 0 5 1,3 0 0-16,3-4 12 0,6 0-20 16,3-4 8-16,1 1 0 15,-1 0 2-15,-5 1 8 16,-2 1-9-16,-7 2-1 15,-4 0 0-15,-9-2 3 16,-9 2-3-16,-9-3 0 16,-6 0 7-16,-9 0-7 15,-4-4 4-15,0 1-2 16,0-1 8-16,0 0 24 16,0 0-30-16,0 0 15 15,0 0-8-15,0 0-11 0,0-8-32 16,0 1-136-1,-4-3 10-15,-11 1-110 0</inkml:trace>
  <inkml:trace contextRef="#ctx0" brushRef="#br0" timeOffset="-152569.185">12647 10064 474 0,'0'0'78'0,"0"0"-27"16,0 0 2-16,0 0-24 16,0 0 12-16,0 0-17 15,-7 0-7-15,7 0-4 16,9 0-13-16,21 0-5 16,16 4 5-16,9 4 5 15,8 2 3-15,4-1-8 16,6 2 5-16,4-2-10 0,3 1 5 15,0-3 0-15,-5 1 4 16,-5-2-2-16,-12-3 0 16,-9 2-2-16,-13-2 5 15,-11 0-6-15,-10-2 1 16,-7 0 0-16,-7-1 19 16,-1 0-1-16,0 0 26 15,0 0 5-15,0 0-21 16,0 0 18-16,0 0-37 15,0 0-5-15,0 0 6 16,0 0-5-16,0 0-10 16,0 0-2-16,0 0-39 0,0 0-20 15,0 0-67-15,0 0-31 16,0 0-178-16</inkml:trace>
  <inkml:trace contextRef="#ctx0" brushRef="#br0" timeOffset="-149556.146">15079 10038 408 0,'0'0'88'0,"0"0"-79"15,0 0 34-15,0 0-22 0,0 0 30 16,0 0-18-16,0 0-19 16,0 0 14-16,0 0-12 15,0 0-12-15,0 0 31 16,0 0-8-16,0 0-11 15,0 0-9-15,0 0-5 16,0 0-1-16,0 0-1 16,0 0 0-16,0 0 7 15,0 0-7-15,0 0 0 16,14 2-6-16,6 1 23 0,5-1-17 16,6 3 12-16,3-2-11 15,0 0-2-15,4-2-3 16,0 2 4-16,-2-3 0 15,1 2 6-15,-4 0-7 16,-3-2 1-16,-5 0 0 16,-6 0 0-16,-7 0 2 15,-6 0-3-15,-2 0 1 16,-4 0 0-16,0 0 3 16,0 0 3-16,0 0-6 15,0 0 0-15,0 0 3 16,-1 0 10-16,-9-4-13 15,-3 1-14-15,1 0 8 16,-1 0-16-16,0 0 4 16,0 2 11-16,1-1-47 0,-2 0 24 15,4 2 3-15,1 0-31 16,-1 0-10-16,0 0-68 16,1-3-85-16</inkml:trace>
  <inkml:trace contextRef="#ctx0" brushRef="#br0" timeOffset="-147498.269">16740 10069 314 0,'0'0'116'16,"0"0"-74"-16,0 0 18 15,0 0-5-15,0 0-38 16,0 0 52-16,-19-9-27 16,19 6 12-16,0 3 5 15,0 0-33-15,0 0 12 16,0 0-4-16,0 0-33 16,0 0 19-16,4 0-20 15,14 0 0-15,11 0 3 16,5 0 4-16,10 0-12 15,4 0 5-15,5 0 0 16,0 3 6-16,5 2-6 0,-3-1-1 16,-1 2-4-1,-2 0 10-15,-8-1 6 0,0 1-11 16,-5-2 0-16,-3-1-4 16,-4-1 4-16,0 0-3 15,-4-2 1-15,0 3 4 16,-3-2 1-16,-3 2-3 15,-4 2 0-15,-2-2-5 16,-5 1 5-16,-3-1 0 16,-3-1-3-16,-2 0 11 15,-1-1-9-15,-2-1 1 16,3 0 0-16,0 0 3 16,1 0-3-16,1 0 0 15,-1 0 6-15,1 0-6 0,1 0-4 16,0 0-54-16,-3 2-52 15,0 1-32-15,-3-3-107 16</inkml:trace>
  <inkml:trace contextRef="#ctx0" brushRef="#br0" timeOffset="-146117.706">19245 10050 320 0,'0'0'122'16,"0"0"-114"-16,0 0 16 16,0 0 56-16,0 0-30 15,0 0-13-15,0 0-16 16,0 0-19-16,0 0 21 16,0 0-11-16,0 1-5 0,11 2 2 15,5 0-5-15,4 0 29 16,6 4-14-16,7-3-9 15,4 1 4-15,6 3-7 16,2-2 3-16,1 3-10 16,-3-1 2-16,-2 0 1 15,-3-1-3-15,-5-2 0 16,0 0 9-16,-3-2-2 16,-2 1-6-16,-4-3-1 15,-1 1 0-15,-6-2 10 16,-5 0 3-16,-6 0-2 15,-3 0 32-15,0 0-18 16,-3 0 8-16,0 0-10 16,0 0-23-16,0 0 30 15,0 0-28-15,0 0 9 0,0 0-11 16,0 0 0-16,0 0-2 16,0 0 2-16,0 0-19 15,0 0 9-15,0 0-49 16,0 0-27-16,0 0-29 15,0 4-40-15,0-1 12 16,0-3-303-16</inkml:trace>
  <inkml:trace contextRef="#ctx0" brushRef="#br0" timeOffset="-139667.48">15093 9032 509 0,'0'0'70'15,"0"0"-29"-15,0 0-1 16,0 0-25-16,0 0 50 16,0 0-17-16,0 0-38 0,0-6 20 15,0 4-28-15,0-1 13 16,0 1 9-16,0-3-22 15,0-1 19-15,0 0-14 16,3-3 3-16,4-3-9 16,-1 0 1-16,5-3-2 15,1-2 0-15,4 0 8 16,3 0-8-16,6-3 0 16,2 0 0-16,3 1 4 15,1 1-4-15,-1 3 0 16,0 3 2-16,1 0 0 15,-1 2-2-15,4-2 0 16,2 3 1-16,4-1-6 16,3 0 5-16,4-2 0 15,2 4-4-15,3-1 15 0,3 3-13 16,2-2 2-16,4 5 0 16,-1-1 6-16,-3 1-6 15,-2 2 0-15,-5 1 0 16,-8 0 7-16,-4 0-4 15,-5 0-3-15,-7 0 0 16,1 1-7-16,-3 6 6 16,3 1 1-16,5-1 0 15,10 0 8-15,11-1-15 16,9-3 7-16,8-2 0 16,6-1 12-16,0 0-12 15,-1 0 0-15,-9 0-18 0,-10 0 27 16,-14 2-9-16,-12 0 0 15,-8 1 0-15,-6 1-6 16,-2-1 6-16,4 2 0 16,1 3-4-16,7-1 11 15,-1 2-3-15,3 1-4 16,2 0 0-16,-2-1 14 16,2 4-14-16,-3-1 0 15,-3 0-13-15,0 1 26 16,-3 1-24-16,-3-3 11 15,1 3 0-15,-3-4 7 16,-3-2-7-16,-3 1 0 16,-1-4-2-16,-2-1 6 0,-2 0-5 15,-1-2 1-15,-3 0 0 16,-1-2 9-16,2 0-9 16,-2 0 0-16,0 0 8 15,0 0-7-15,0 0 11 16,0 0-6-16,0 0-3 15,0 0 23-15,-3-8-25 16,-9-5 0-16,-7-3-2 16,-5-2-1-16,-6-1-1 15,1 2-5-15,-3 0 3 16,-4 0 0-16,1 2 5 16,-7-2-1-16,-3 0-9 0,-1 0 9 15,-8 0 1-15,-7-1-3 16,-8 0 0-16,-5 0-2 15,-1 0-25-15,-1 1 15 16,0 2 15-16,-1 1 4 16,5-1-3-16,8 4-1 15,8 0 0-15,10 3-3 16,6 3 3-16,6 2-5 16,-1 3 5-16,1 0-3 15,-1 0 2-15,-4 0 1 16,-5 5 0-16,-5 3-8 15,-8-1 8-15,-4-1-1 16,-3-1-2-16,4 0 6 16,8 0-4-16,9 2 1 15,9 0 0-15,4 3 2 0,3 1-2 16,5 4-5-16,5-2-2 16,1 3 8-16,3 1-2 15,-1 1-8-15,0 1 9 16,0-1 2-16,0-1-2 15,-1-3 0-15,3 0-6 16,3-5 11-16,-2 1-5 16,5-6 0-16,-1-1 0 15,4-3 0-15,3 3 0 16,0-3 0-16,0 0 9 16,0 0-4-16,0 0 1 15,0-3-6-15,0-7 8 0,7-6-7 16,10-1-1-16,7-3 0 15,15-4-2-15,9-2 2 16,9 4-9-16,7 0 7 16,5 7 2-16,2 0 0 15,2 6 0-15,1 3 0 16,4 4 2-16,1 2-1 16,3 0 9-16,2 0-10 15,4 0 0-15,4 0-3 16,2 2 3-16,-1 4-1 15,-3-1 1-15,-7-2 1 16,-8 4-1-16,-9-1-8 16,-8 2 8-16,-11 2-3 0,-4 0 3 15,-7 0 0-15,-3 2-7 16,-2 3 17-16,0 0-5 16,-2 4-5-16,-1-3 0 15,-3 4-15-15,-2-2 16 16,2 2-1-16,-1-1 6 15,0-3-6-15,-2 1-2 16,-2-3-1-16,-1 0 3 16,-6-5 3-16,1-1-3 15,-5-1 0-15,-4-5-6 16,0 0 13-16,-3-2-7 16,-2 0 0-16,0 0 2 0,0 0 11 15,0 0-4-15,-5-7-9 16,-10-8 0-16,-10-3-12 15,-5-2 8-15,-7-1-8 16,-6-1 2-16,-1-1 1 16,-3 0-5-16,-1-1 14 15,-6 2 0-15,-4-1 5 16,-5 0 0-16,-7 1-5 16,-6 0-3-16,0-1 3 15,-3 0 0-15,-3 1 0 16,-3 1-4-16,-5 2 11 15,-1 3-14-15,3 5-5 16,5 3 4-16,4 2-5 0,3 5 10 16,1 1 3-1,5 0-1-15,1 0 3 0,4 4-4 16,2 7-3 0,3 3 5-16,7 3 5 0,5 5-5 15,8 2-9-15,8 0 7 16,7 0-3-16,8-2 5 15,3-2-7-15,8-3 13 16,0-3-22-16,1-2 17 16,-2-1-1-16,3-2 0 15,-3-1-1-15,3-2 1 16,1-1 0-16,0-2 2 16,3-2 1-16,0-1-3 15,0 0 1-15,0 0-5 0,0 0 4 16,0 0 0-16,0 0 0 15,1 0 14-15,15-7-21 16,9-7 7-16,11-2-8 16,11-2 0-16,13-1 16 15,10 0-16-15,14 2 1 16,7 0 7-16,4 3-2 16,2 3 2-16,-1 5 0 15,-1 3 5-15,-2 3-5 16,1 0 0-16,-1 3-9 15,-7 6 19-15,-6 2-18 16,-11-1 8-16,-7 3 0 16,-5-1-4-16,-5 4 1 0,-4 2 2 15,-6 0 0-15,-4 2-2 16,-4 0 2-16,-2-2 1 16,0 2 0-16,1-3-1 15,-1 3 1-15,-1-1 0 16,-1-2 6-16,0 2 2 15,-2-2-12-15,-4-3 4 16,0 0 0-16,-6-1 2 16,-8-3-2-16,-2 0-15 15,-5-4-26-15,-3 2-6 16,0-2 17-16,0 1-13 16,0 0-33-16,-11-2 11 15,-8-5-124-15</inkml:trace>
  <inkml:trace contextRef="#ctx0" brushRef="#br0" timeOffset="-134448.768">18964 9036 368 0,'0'0'32'15,"0"0"-30"-15,0 0 36 16,0 0 3-16,0 0 47 16,0 0-42-16,0 0-20 15,-3-4 26-15,3 4-35 16,0-1 26-16,0-1-1 16,0 1-18-16,0-1 13 0,0 0-7 15,0-3-27 1,0 0 36-16,0-2-37 0,0 0 5 15,6-1 5-15,-1-3-11 16,4 0 2-16,-2 0-3 16,1-1 7-16,-2 1-8 15,4-3 1-15,-3 0 0 16,4-3-3-16,2 0 9 16,2 0-8-16,6-2 2 15,0 0 0-15,2 4 8 16,3 0-8-16,0 4-5 15,-1 1-1-15,0 3 12 16,-1 2-8-16,-1 0 2 16,2 4 0-16,-1 1-7 15,1 0 7-15,2 0-1 0,-4 0-1 16,3 8 1-16,0 2-2 16,-1 0 3-16,2 0 0 15,-1 1-2-15,3-2 2 16,1 1 0-16,-2 0-2 15,-2 0 12-15,-1 0-13 16,-2 2 3-16,-3 0 0 16,-3-1 4-16,-3 0-4 15,0 1 0-15,-1-3-3 16,-2-1 6-16,-1 1-1 16,0-2-2-16,-1-2 1 15,-1 1-6-15,-2-3 5 0,3 0 0 16,-6-2-1-16,0-1 7 15,0 2-4-15,-3-2-2 16,0 0 0-16,0 0 1 16,0 0-1-16,0 0 0 15,0 0 4-15,0 0 2 16,0 0-2-16,-6-6-4 16,-3-3 5-16,-1 1-12 15,-4-1 7-15,-2-1-11 16,-9-4 4-16,2 5-16 15,-4-1 17-15,0 1-4 16,3 3-14-16,4 0 19 16,1 1-22-16,-1 4-7 0,-1-3 26 15,1 1-1 1,-4-1 5-16,-2-2-3 0,2 2-3 16,-3-1 6-16,-2 0-11 15,3 0 0-15,-1-1 2 16,3 0 11-16,1-1-22 15,6 2 20-15,0 0 4 16,4 2-10-16,3 1 2 16,-3 0 8-16,0 2-7 15,-2 0-4-15,-2 0 10 16,-2 0-19-16,-3 0 20 16,0 0-5-16,1 0-35 0,-3 0 40 15,2 4-16 1,2 1 31-16,2 0-15 0,-3 0 0 15,2-1-4-15,0 2 4 16,-1 1 1-16,5 0-1 16,0 4-7-16,2 0 7 15,1 3 0-15,2-1-1 16,1 1 12-16,0 1-10 16,2-6-1-16,3 1 0 15,0-4 8-15,2-2-4 16,2-2-8-16,0 0 3 15,0-2 1-15,0 0 34 16,0 0-21-16,0 0 20 16,0 0 24-16,0-3-24 15,0-8-21-15,6-1-12 0,5-3 0 16,1 3-2-16,1 0 2 16,3-1-2-16,4 2-8 15,4 0 15-15,1 0-6 16,5 2 1-16,1-1 0 15,-2 2-1-15,3-1 1 16,0 2-10-16,4-1 9 16,1 1 2-16,-3 2 2 15,2-2-3-15,0 3 6 16,-2 3 1-16,0-1-7 16,0 2 0-16,1 0 2 15,-1 0-1-15,-2 2 5 0,3 6-6 16,0 1 2-16,-1 1 9 15,0 2-11-15,1 1 0 16,-4 0 12-16,-1 2-5 16,-4 0-11-16,-1 1 4 15,-3 1 0-15,-4 0-5 16,-2 0 5-16,-1 0 0 16,-2 0-5-16,-2-2 12 15,-1-1-14-15,-4-2 7 16,-1-2 0-16,-1-2 7 15,-1-2-7-15,-1-1 0 16,-1-2-4-16,1-1 8 16,-2-2-5-16,0 1 1 0,0-1 0 15,0 0 0-15,0 0 0 16,0 0 0-16,0 0 12 16,0 0-10-16,-6-4 2 15,-8-5-4-15,-3-1-4 16,-6-5 2-16,-4 1 2 15,2-3-7-15,-2 1 4 16,-3 1 3-16,-3 0-2 16,-1 0-6-16,-5 1 8 15,4 0-3-15,-4 0 3 16,0 1-3-16,-3 1 2 16,2 2-6-16,-2 0 4 15,3 1 0-15,5 2 3 16,4 2-2-16,5 0 10 0,4 1-8 15,3 1 2-15,0 3 6 16,-1 0-16-16,-4 0 1 16,-3 2 6-16,0 8 2 15,1 0-3-15,1 2 0 16,-1 0 2-16,2 0 2 16,1 1 0-16,5 1-2 15,0 0-1-15,2 2-4 16,0 0 5-16,1 0-9 15,1 1 5-15,2 0 4 16,2-1 0-16,1-2-2 16,0 0 8-16,4-4-9 0,1-3 3 15,1-2 0-15,2-3-9 16,0-1 5-16,0-1-11 16,0 0 15-16,0 0 0 15,0 0 11-15,0 0-7 16,0-8-2-16,5-3 8 15,4-5-10-15,1-2-2 16,-4-1-6-16,3-1 16 16,3 2-9-16,0 0 1 15,5 1 0-15,2 3-3 16,0 1 3-16,1 2 0 16,3-3-11-16,0 4 22 15,0-3-23-15,3 2 12 0,-2 2 0 16,0-2-4-16,2 5 9 15,0-2-2-15,-1 4-1 16,-2 1 4-16,3 3-7 16,1 0 1-16,3 0 0 15,1 0 9-15,2 0-5 16,3 0 2-16,3 3-6 16,-2 2 4-16,-1 2-1 15,0-3-3-15,-3 6 2 16,-2-3 2-16,-4 5-3 15,0-2 2-15,-5 1-6 16,-3 2 8-16,-1-2-13 16,0 0 8-16,-2 1 0 0,1-1-1 15,-4-1 4-15,1 0-3 16,-2 0 0-16,2 0 2 16,-3 1-6-16,1 0 4 15,0-1 0-15,-6-1 3 16,0-1-3-16,-2-3-3 15,-1 2 1-15,0-4-1 16,0 0 0-16,-2-1 3 16,0-2-37-16,-1 1 9 15,0 1-43-15,0-2-40 16,0 0-20-16</inkml:trace>
  <inkml:trace contextRef="#ctx0" brushRef="#br0" timeOffset="-132048.261">6984 12383 406 0,'0'0'54'0,"0"0"-19"15,0 0-12 1,0 0 0-16,0 0-6 16,0 0 24-16,0 0 17 0,16-51-46 15,-11 41 16 1,-4 7 25-16,0 0-28 0,-1 2 8 16,0-1-17-16,0 2 7 15,0 0-11-15,0 0-9 16,2 0-3-16,-2 0 0 15,2 0 0-15,3 0-6 16,5 0-3-16,10-1 9 16,12-1 10-16,8-3-10 15,11 0 0-15,7 2-9 16,3 2 30-16,2 1-28 16,-1 0 7-16,4 0-2 0,0 6 2 15,-1 7 0 1,-3-1 0-16,-7 0-9 0,-8-3 5 15,-8-2 2-15,-9-1 2 16,-12-3 0-16,-6-1 0 16,-8-2 0-16,-4 0 0 15,0 0-1-15,0 0 2 16,0 0-4-16,0 0-8 16,0 0-78-16,-9 0-78 15</inkml:trace>
  <inkml:trace contextRef="#ctx0" brushRef="#br0" timeOffset="-127967.69">15738 11969 376 0,'0'0'259'16,"0"0"-237"-16,0 0 10 15,0 0-25-15,0 0 51 0,0 0-32 16,-70-75-6 0,44 61 2-16,0 1 9 0,-4 1 0 15,-5 3-23-15,-1 1 12 16,-3-1-10-16,0 1-5 16,0 1 17-16,-9 5-17 15,-1 2 3-15,-8 0-16 16,-4 0 5-16,1 0 3 15,4 10-4-15,7 4 0 16,4 1 4-16,2 3-1 16,1 0 4-16,3 1 1 15,0 1-4-15,6 1-4 16,7 1-1-16,1-1 5 16,3 1 0-16,0 5-4 0,-5 5 8 15,-1 2-9 1,4 2 5-16,-2 3-2 0,3 4-4 15,-1 3 6-15,0 1 0 16,3 1-3-16,3 0 9 16,8 0-12-16,5 6 6 15,5-1 0-15,0 0-2 16,20-2 2-16,10-4-9 16,12-3 6-16,11-2 6 15,15-2 14-15,15-3-17 16,12-1-1-16,15-3-9 15,14-3 10-15,5-1-8 16,5-4 2-16,3-4-7 16,-4-4-5-16,-5-5 16 0,-1-4-5 15,-5-2 7-15,-1-3 0 16,0-3 1-16,6 0-1 16,2 0 4-16,5-14-4 15,6-5 0-15,3-3 0 16,1 0 18-16,-2-2-9 15,-9-3-9-15,-11-1 12 16,-10-1-12-16,-8 1 0 16,-8-1 21-16,-8 3-19 15,-11-3-2-15,-7 0 0 16,-6-3 1-16,-2-2 8 16,-4-4-9-16,-10-3-6 15,-8 1 0-15,-12 1 12 0,-7 3 4 16,-11 2-2-1,-9 0-5-15,-1 1 10 0,-8-1-11 16,-17-2-2-16,-7-3 5 16,-3 3-4-16,0 0 14 15,-2-3-2-15,-2 3-7 16,-1-2 1-16,2 1-7 16,-3 0 0-16,0 2 8 15,-5 0-6-15,-8 1-4 16,-11 3 3-16,-11-1-1 15,-8 3 3-15,-8 1-3 16,-5 3-5-16,-3 2 5 16,-4 3 0-16,-1 5-1 0,1 2 1 15,2 5 0-15,4 2 14 16,5 4-7-16,5-3-6 16,3 5-1-16,5-1 4 15,7-1 13-15,5-1-17 16,9 0 2-16,2 0-6 15,1 3 4-15,0 0 0 16,0 0 0-16,6 0 3 16,0 0-5-16,5 0 2 15,2 0 0-15,2 0 0 16,-2 6 0-16,1 3 0 16,-1 2-8-16,-2-1 17 0,7 0-11 15,-1-1 2 1,2 1 0-16,5 0 0 0,4-1 0 15,5-1 0-15,3-3-1 16,2-1 9-16,3 2-10 16,3-2 2-16,0-1 0 15,3 1-9-15,-6 1 11 16,2 2-2-16,-4 1 0 16,-2 4-2-16,-2-2 1 15,0 1 1-15,5-3 0 16,-1 0-3-16,5-2 3 15,1-3-14-15,0 1-4 16,5-1-62-16,0-2 5 16,3 2-40-16,-4-3-60 15,-1 0-211-15</inkml:trace>
  <inkml:trace contextRef="#ctx0" brushRef="#br0" timeOffset="-122991.256">16226 11773 263 0,'0'0'20'0,"0"0"8"16,0 0-25-16,0 0-3 16,0 0 67-16,0 0-27 0,0 0-25 15,0 0 1-15,20-71 35 16,-18 67-43-16,1 2 1 15,-3-4 32-15,3 4-12 16,-1-2 16-16,-2-1-1 16,1-2-35-16,1 2 32 15,-2-2-18-15,1 2 10 16,1 2 2-16,-2 3-10 16,1 0 0-16,-1 0-25 15,0 0 7-15,0 0-19 16,0 0 12-16,3 17-29 15,5 15 28-15,2 15 1 16,2 10 0-16,0 7 8 16,-6 4-3-16,0 0 13 0,-3 2-18 15,-3 1 6-15,0 1 10 16,0 6-6-16,0-1-10 16,0 5-2-16,-6-2 2 15,-3-3 26-15,0-6-26 16,1-11 0-16,1-4 2 15,-1-10 0-15,1-5 2 16,3-5-4-16,-1-7 7 16,4-5 4-16,-2-6-11 15,1-5 0-15,0-5 0 16,2-5 6-16,0-1-10 16,0-1 4-16,0-1-11 15,0 2 4-15,0-2-7 0,-1 0-26 16,1 1-11-16,-7-1-16 15,-2 3-12-15,-3-3-28 16,-5 3-92-16</inkml:trace>
  <inkml:trace contextRef="#ctx0" brushRef="#br0" timeOffset="-121729.562">16274 12889 305 0,'0'0'121'15,"0"0"-79"-15,0 0 15 16,0 0 39-16,0 0-20 16,0 0-2-16,5-15-49 15,-5 15-20-15,0 0-3 16,0 0 5-16,0 0-14 15,-5 7 15-15,-9 9-7 16,-7 4 15-16,-4 2-11 16,-11 4 13-16,-4-1 10 0,-7 2-27 15,-6 2 19 1,-7-2-14-16,-6 1-5 0,-5 0 17 16,-8 0-17-16,-3 0 10 15,-2 0 8-15,2 0-8 16,3-1-4-16,4 0 3 15,3 0-2-15,1-3-4 16,6-1-4-16,6-3 8 16,7 0-18-16,3 1 20 15,3 1-18-15,-6 1 8 16,-2-1 0-16,-4 1 1 16,1 1 4-16,0-3-5 0,2-1 0 15,3 0 4 1,7-1 2-16,4-3-3 0,9-3 6 15,11-6-7-15,6 0 2 16,9-4 0-16,2-2-4 16,2 0 6-16,2 0-6 15,-1 2 0-15,-5 1 2 16,2 0-5-16,-1-1 3 16,1 1 0-16,-1-1-1 15,4 0 1-15,-1-3 0 16,2 0 0-16,0 0 4 15,0 0-14-15,0 0-61 16,-1 0-16-16,-7-10 6 0,-4-12-201 16</inkml:trace>
  <inkml:trace contextRef="#ctx0" brushRef="#br0" timeOffset="-121335.198">14453 13300 703 0,'0'0'131'15,"0"0"-131"-15,0 0-33 16,0 0-45-16,0 0 78 0,0 0 4 16,-37 46 16-1,18-17-9-15,-2 5 9 0,-3 2-17 16,-2-2 22-16,0 2-18 15,-1 0 0-15,-1 0 8 16,1-3-13-16,5 0 5 16,1-6-7-16,10-3 4 15,3-7 7-15,7-5-11 16,1-1-7-16,0-1 6 16,9 0 1-16,13 0 8 15,10 1 1-15,10-3-3 16,11-2 11-16,10 0 12 15,7-3-29-15,9-3 12 16,8 0-9-16,8 0 3 16,6 0-6-16,5 0-79 0,1-9-65 15,0-4-158-15</inkml:trace>
  <inkml:trace contextRef="#ctx0" brushRef="#br0" timeOffset="-120411.203">16554 12813 463 0,'0'0'71'0,"0"0"-56"16,0 0 32-16,0 0 44 15,0 0-15-15,0 0-39 0,0-16-1 16,0 16-16-16,0 0 1 15,0 0-16-15,0 0 2 16,0 0-14-16,0 0 7 16,1 8-2-16,13 11 2 15,11 7 2-15,5 8 24 16,7 4-2-16,8 3-23 16,7-1 36-16,4 0-36 15,3 1 6-15,2 0 8 16,-3 1-14-16,-3-1 11 15,-1 2-12-15,-4-1 0 16,-1-2 21-16,6 2-18 16,1-3-3-16,6 0 29 0,0-1-21 15,1 2 15-15,3-3-23 16,2 4 1-16,2-2 14 16,-2 0-15-16,-4-3 0 15,-8-4 3-15,-6-2 5 16,-6-5-3-16,-8-2-5 15,-6-5-3-15,-5-3-5 16,-8-5 8-16,-2 0 0 16,-8-4-2-16,-2-2 15 15,-3-3-16-15,-2-1 3 16,0 0-30-16,0 0-2 16,0 0-53-16,0 0-33 0,0-17-10 15,0-9-426 1</inkml:trace>
  <inkml:trace contextRef="#ctx0" brushRef="#br0" timeOffset="-119865.691">17860 13321 528 0,'0'0'79'0,"0"0"-79"15,0 0-1-15,0 0 1 0,0 0 23 16,0 0 28-16,9 12-42 16,8 5 42-16,-1 3-27 15,5 4 5-15,1 4 5 16,1 2-11-16,4 7 19 15,1 2-38-15,0 4 18 16,2 6-18-16,-3 3 6 16,-4 0 3-16,-4 0-13 15,-6-8 3-15,-5-1 2 16,-2-6 0-16,-6 1 0 16,0-4-4-16,0 2 2 15,-8-4-4-15,-5-1 1 0,-4-2 0 16,-2-4 0-16,3-3 0 15,-4-3 0-15,-2-2 8 16,-1-2-2-16,-2-1 7 16,-6-4-8-16,-4 0 12 15,-5-1-12-15,-5-2-5 16,-4-4 0-16,-2-2 9 16,-2-1-7-16,5 0 22 15,5-1-14-15,3-9-5 16,7 0-5-16,6 0 0 15,6 1-13-15,6-2-46 16,5-2-104-16,-1-4-257 16</inkml:trace>
  <inkml:trace contextRef="#ctx0" brushRef="#br0" timeOffset="-117275.981">12729 14012 554 0,'0'0'53'0,"0"0"-15"16,0 0-6-16,0 0-29 16,0 0 44-16,0 0 27 15,-3 2-36-15,5-2 11 16,21 0-49-16,13 0 0 16,14-8 6-16,7 6 0 15,5-1 11-15,10 3-13 16,4 0-3-16,7 0 14 15,4 11-14-15,2 5-1 16,1 3 8-16,-1 3-8 16,-5-1 0-16,-2-1 0 15,-3 2 10-15,-7-3-12 0,-1 1 2 16,-4 2 0-16,-9-1-6 16,-4 0 6-16,-5 2 0 15,-2 1-3-15,6-2 3 16,1 2-3-16,3 2 8 15,-4-1-9-15,-5 4 4 16,-2 0-1-16,-8 0 0 16,-7 2 1-16,-8 4 0 15,-9-2-8-15,-5 3 8 16,-6 0 0-16,-3 1-1 16,0-3 8-16,-13 1-6 15,-8 0 0-15,-5-1 9 0,-9-2-20 16,-7-1 10-16,-10-4 0 15,-8-4 18-15,-9 2-15 16,-4-4 9-16,-6-4-12 16,-3 0 3-16,-3-4 16 15,-1-3-11-15,-1-4 7 16,2 0-4-16,3-4 3 16,-1 0 0-16,1-2-11 15,-3 0-3-15,3 0 18 16,1-3-12-16,-3-7-3 15,3-1-3-15,-2-1 7 0,1-2-7 16,-3-3 0 0,-4 1 7-16,2-4-7 0,4 0 0 15,10-1-2-15,12-4-8 16,6-3 20-16,5-3-11 16,6-5 1-16,5 2 0 15,7-4-6-15,7-3 13 16,7 0-7-16,9-2 0 15,8 1-17-15,1 1 14 16,7 0 1-16,19 0-10 16,8-1 3-16,10-1-1 15,6 1 10-15,8 0-4 16,-1 2 7-16,5 4-3 16,-4 3 0-16,2 5 2 0,-2 7 0 15,-3 6-2-15,2 5 0 16,1 3-8-16,8 4 11 15,10 3-3 1,12 0 0-16,9 0-10 0,4 13 9 16,2 7-2-16,-3 6 3 15,-5 5 4-15,-15 6 1 16,-9 2-5-16,-17 4-21 16,-8-3-67-16,-7-1 28 15,-6-4-51-15,1-4 7 16,-1-8-70-16</inkml:trace>
  <inkml:trace contextRef="#ctx0" brushRef="#br0" timeOffset="-115858.909">18565 14446 541 0,'0'0'60'0,"0"0"-15"16,0 0-35-16,0 0 66 15,0 0 18-15,0 0-13 16,53-55-3-16,-53 53-31 16,0 1-31-16,0-3 7 15,-6 2-21-15,-6-1 7 16,-3-1-9-16,-10 0 4 16,-9 0-15-16,-17 4 11 15,-12 0 0-15,-14 0-6 16,-10 0 13-16,-11 5-3 15,-2 7-4-15,-5 2 0 16,-5 5-8-16,0 3 8 16,4 5 0-16,4 2-1 0,9 5 9 15,6 4-16-15,2 2 7 16,9 3 1-16,7 5-12 16,9 4 12-16,7 0 0 15,8 4-5-15,8-6 12 16,7-3-20-16,11-2 13 15,9-3-3-15,10 0-1 16,0-1 4-16,23 2-5 16,14-2 4-16,10-2 2 15,14-1 5-15,15-2-6 16,12-6 0-16,10-4 9 16,7-6-9-16,11-6 0 15,9-7 0-15,4-4 5 0,8-3 0 16,1 0-5-16,-2 0 8 15,3-6-11-15,-5-2 3 16,-8 0 0-16,-12-3-3 16,-9 1 9-16,-6 0-2 15,-3-4-4-15,-5-1 0 16,-5-2 0-16,-3-4 0 16,-6-2 0-16,-5-4-4 15,-8-1 9-15,-10 0 0 16,-10-3-5-16,-8 1 3 15,-9 1-3-15,-7-1 0 16,-6 2 0-16,-5-3-3 16,-4 0 8-16,-5-3-4 0,0-2-1 15,-9-3 5 1,-12 1 4-16,-4-1-8 0,-5-1-1 16,-4 3-2-16,-5 1-1 15,-2 0 3-15,-6 3 0 16,-4-2 10-16,-1 3-13 15,-7 0 3-15,-6 0-2 16,-11 3 2-16,-12 1 0 16,-9 1 0-16,-3 3-5 15,-1 3 5-15,4 4 4 16,6 4-4-16,6 6 0 16,13 7-3-16,10 0 5 15,6 4-2-15,7 13 0 16,1 5-6-16,5 5-1 0,1-1-43 15,5 4-56-15,3-1-20 16,1-5-39-16,1-12-152 16</inkml:trace>
  <inkml:trace contextRef="#ctx0" brushRef="#br0" timeOffset="-114825.119">13272 14218 420 0,'0'0'54'16,"0"0"-50"-16,0 0-4 15,0 0 8-15,0 0 18 16,36-75 13-16,-33 69-8 16,-2-1-4-16,-1 3 24 0,0-2-18 15,0 3 27-15,0-5-28 16,0 2-17-16,0-1 16 15,0 0-1-15,0-3-7 16,0 0-2-16,0-2-21 16,2 1 0-16,0 2-3 15,-2 2 12-15,0 5-2 16,0 0 6-16,0 2-6 16,0 0 1-16,0 0-8 15,0 2-17-15,0 21-4 16,0 16 21-16,0 11 0 15,0 10-10-15,3 2 19 16,7 1-19-16,0 3 12 16,3-2-2-16,-3 1 14 15,-4 2 5-15,-5-2-4 0,-1 0-15 16,0 1 0-16,0-5 5 16,-6-5-5-16,-5-9 4 15,6-12-3-15,-1-9-1 16,4-5 0-16,1-6-8 15,1-5 21-15,0-5-19 16,0-2 6-16,0-3-14 16,0 0-36-16,0 0-36 15,0 0-16-15,0 0-56 16,0-15-134-16</inkml:trace>
  <inkml:trace contextRef="#ctx0" brushRef="#br0" timeOffset="-114058.557">13402 14933 516 0,'0'0'101'16,"0"0"-49"-16,0 0-52 0,0 0 23 15,0 0 46-15,0 0-17 16,-1-15 37-16,1 15-85 15,-2 0 7-15,-1 0-9 16,-2 0 7-16,-9 1-7 16,-11 13-1-16,-5 3 5 15,-6 5 13-15,-5 4-18 16,-6 3 2-16,-4 3 5 16,-9 4-2-16,-6 2-6 15,1 2 0-15,-3 3 0 16,-1-2 12-16,-10 1-12 15,-3-1 0-15,0 2-2 16,-5-1 10-16,1-2-4 0,-4 3-3 16,-1 1 9-1,0-1 12-15,5-1-22 0,7-3 8 16,4 0-8-16,10-5 4 16,5 0-4-16,10-4-1 15,13-3 1-15,9-6 1 16,8-5-1-16,6-2 0 15,6-2-10-15,2-2 12 16,5 0-2-16,-2-2 0 16,-1 1-38-16,4 1-11 15,0-2-5-15,0 0-26 16,-2-5 16-16,-4-3-47 16,-6 0-80-16</inkml:trace>
  <inkml:trace contextRef="#ctx0" brushRef="#br0" timeOffset="-113668.585">11595 15637 650 0,'0'0'88'16,"0"0"-78"-16,0 0-10 15,0 0-2-15,0 0 2 16,0 0 29-16,-17 31-28 0,9-13 26 16,0 1-16-16,-1 3-1 15,-1 2 34-15,-4 2-14 16,0 4-16-16,0 3 1 16,0 2-15-16,3 1 14 15,0 2-14-15,8-1 0 16,1-8 1-16,2-7-1 15,0-8 0-15,14-7-2 16,16-7 4-16,14 0 22 16,20-12 15-16,20-11-34 15,7 0 16-15,4-1-21 16,-4 7-35-16,-9 5-44 16,-12 3-70-16,-10-1-8 15,-14-1-213-15</inkml:trace>
  <inkml:trace contextRef="#ctx0" brushRef="#br0" timeOffset="-112851.472">13417 14880 613 0,'0'0'57'16,"0"0"-37"-16,0 0-9 16,0 0 11-16,0 0 15 15,0 0-37-15,19 16 0 16,-4 1 42-16,2 8-42 0,7 4 45 15,5 4-12 1,6 4-17-16,5 1 39 16,6 3-54-16,5 1 11 0,3 4 9 15,7-2-12-15,6-1 17 16,3 0-19-16,-6-5-6 16,-4-2 0-16,-8-3 2 15,-7-4-3-15,-1-2 3 16,-3-2 8-16,-2-2-6 15,-3-1-1-15,0-3-1 16,-3-1 12-16,-1 1-14 16,-2-2-2-16,-4 1 3 15,-1-2-7-15,-3 1 10 16,-1-1-7-16,-2-1 11 16,-2-3-8-16,-1-5-1 0,-4 0 0 15,-2-3 2-15,2-2-2 16,-4-1-6-16,-2-1-4 15,-2 0-47-15,1 0-7 16,-4-17-47-16,-1-9-98 16,-4-12-346-16</inkml:trace>
  <inkml:trace contextRef="#ctx0" brushRef="#br0" timeOffset="-112490.84">14497 15453 813 0,'0'0'39'0,"0"0"-38"15,0 0-1-15,0 0 16 0,0 0 20 16,0 0-36-16,18-3-19 16,6 17 17-16,7 6-3 15,5 3 5-15,-2 6-4 16,0 4 4-16,0 5 0 15,-5 4-7-15,-5-1 14 16,-8 1-7-16,-5-2 0 16,-11-2 2-16,0-1-2 15,0-5 9-15,-11-5-7 16,-8-3 28-16,-5-3-11 16,-9-2 19-16,-4-3-12 15,-2-2-18-15,6-5 5 0,4-2-11 16,6-1-4-16,10-1-28 15,5 0-62-15,8-1-91 16,0-4-105-16</inkml:trace>
  <inkml:trace contextRef="#ctx0" brushRef="#br0" timeOffset="-111487.694">18399 14457 518 0,'0'0'24'15,"0"0"31"-15,0 0-42 0,0 0-9 16,0 0 18-16,0 0 12 15,68-77 6-15,-60 72-1 16,-5 2-12-16,-3 2 42 16,0 1-39-16,0 0-9 15,0 0 4-15,0 0-25 16,0 0 11-16,0 0-11 16,0 9 0-16,0 12 3 15,-1 11-2-15,-4 7 5 16,0 9 29-16,-1 8-16 15,-1 10 13-15,0 9-8 16,-4 5 6-16,-1 7 3 0,0-2-15 16,0-6-8-16,1-6-1 15,2-4-9-15,4-12 17 16,2-13-16-16,0-16 0 16,3-14 12-16,0-9-13 15,0-3 0-15,0-2 9 16,0 0 0-16,0 0-9 15,0-15-6-15,6-10-135 16,5-6-125-16,-5 2-204 16</inkml:trace>
  <inkml:trace contextRef="#ctx0" brushRef="#br0" timeOffset="-110789.758">18442 15213 346 0,'0'0'86'0,"0"0"-52"15,0 0 38-15,0 0 31 16,0 0-29-16,0 0-6 16,32-21-57-16,-32 21 16 15,0 0-9-15,-8 0-4 16,-4 0 15-16,2 0-11 16,-5 2-16-16,-3 8 33 15,-6 2-30-15,-1 4 3 0,-8 3 9 16,-4 4-3-16,-4 1 12 15,-5 3-21-15,-2 2 2 16,-5 4 13-16,-7 2-11 16,-6 4 10-16,-5 1-19 15,-2 2 1-15,-5 1-1 16,3-3 3-16,4 0-2 16,2 1-1-16,10-2 0 15,11-1 0-15,2-1-1 16,13-1 10-16,5-2-9 15,2-5 0-15,10-4 0 16,1-7-1-16,7-8 1 16,4-4 0-16,4-4 0 0,0-2 3 15,0 0-6-15,0 0-21 16,0 0-48-16,0 0-17 16,9-12-22-16,2-6-35 15,-4-3-147-15</inkml:trace>
  <inkml:trace contextRef="#ctx0" brushRef="#br0" timeOffset="-110452.952">17392 15669 110 0,'0'0'635'0,"0"0"-510"15,0 0-124-15,0 0 21 16,0 0-22-16,0 0 7 15,-6 5-13-15,-12 22 13 16,-7 7 1-16,-4 6 18 16,3 8-20-16,0 6 27 15,4 2-23-15,4-1-8 16,3-5 28-16,6-6-28 16,6-7 7-16,3-8-9 15,0-6 5-15,12-6 4 16,11-6-4-16,5-6-3 15,14-5 34-15,10 0-16 0,8-3-10 16,5-10 6 0,7-4-16-16,2 0-5 15,7 0-53-15,-2-2-84 0,-2-7-98 16</inkml:trace>
  <inkml:trace contextRef="#ctx0" brushRef="#br0" timeOffset="-109739.431">18467 15300 542 0,'0'0'75'0,"0"0"-55"16,0 0 27-16,0 0 36 15,0 0-19-15,0 0 21 16,0-12-51-16,0 12-1 15,0 0-9-15,0 0-19 16,0 0 1-16,13 6-6 16,9 8 0-16,9 12 1 15,11 6 20-15,10 6-15 16,8 5 12-16,10 7-13 16,7 3 15-16,4 5 2 15,0 2-20-15,-7-3 8 0,-11 0-10 16,-12-3 0-16,-8-6 3 15,-10-5 2-15,-10-8-2 16,-5-8 8-16,-4-7-10 16,-7-6 21-16,-1-3-19 15,-1-2 0-15,2-3 7 16,-3 1-3-16,4-1-5 16,1 2-2-16,1-2 0 15,1-1 0-15,-4-2 0 16,0-3-40-16,0 0-20 15,2 0-5-15,1-9-50 0,5-18-57 16,-4-6-153-16</inkml:trace>
  <inkml:trace contextRef="#ctx0" brushRef="#br0" timeOffset="-109400.253">19416 15797 672 0,'0'0'66'15,"0"0"-51"-15,0 0-7 16,0 0 37-16,0 0 35 16,0 0-68-16,-10-4-12 15,17 15 0-15,14 6 0 16,6 7 8-16,4 8-6 16,2 2 3-16,-3 0-5 15,-3 4 0-15,-6-5 0 0,-4 2-8 16,-6 1 8-16,-6-3 8 15,-5-1-8-15,0 3 0 16,-13-2 11-16,-13-3 2 16,-6-1-5-16,-7-6 24 15,-7-6 0-15,-6-3 1 16,-2-3-20-16,-2-6-10 16,-1-4 3-16,0-1-6 15,2 0-34-15,-1-15-70 16,-2-13-157-16</inkml:trace>
  <inkml:trace contextRef="#ctx0" brushRef="#br0" timeOffset="-107745.812">10507 16002 689 0,'0'0'45'16,"0"0"-10"-16,0 0-35 15,0 0 0-15,0 0 2 16,0 0 7-16,98 17-8 16,-46-4 1-16,3 3 15 15,14 1-17-15,3-1 0 16,5 1 1-16,0 0 2 16,-4 4-4-16,-2 3 1 0,-5-2 0 15,-3 2-10-15,-4 0 10 16,-5 0 0-16,-12-4-2 15,-5 1 9-15,-8-3-7 16,-7 2 0-16,-5 0-2 16,-4-4-2-16,-4 0 4 15,-2-4 0-15,-3 0 2 16,1 4-1-16,-1 2 6 16,1 1 0-16,-2 3-2 15,-2 0 15-15,1-1-18 16,-2 3-2-16,0 1 3 15,0 3-2-15,-14 4 4 0,-6 0-5 16,-7-1 6-16,-6 0 4 16,-6-1 11-16,-7-2-13 15,0-3 29-15,-5 0-26 16,1-2 17-16,0-1-13 16,-1-7-4-16,-1 0 12 15,1-1-22-15,-4-5 3 16,0-4 9-16,0 0-12 15,-1-5 6-15,0 0-7 16,-4-2 2-16,-1-12-6 16,-2-4 4-16,1-3 0 15,-3-4 2-15,2-3 0 16,4 1-2-16,2-1 0 16,5 0 0-16,3 0-8 15,10 0 8-15,7-1-2 0,8 3-1 16,7 3-6-16,6 0-22 15,3-1 31-15,4 2-27 16,4-3 14-16,0-2-6 16,2-3 16-16,14-2-4 15,3-4 7-15,6-8-12 16,3-1 10-16,4-2-4 16,-1 4-3-16,-1 7 9 15,-5 6 0-15,2 6-3 16,-3 4-7-16,5 3-1 15,3 5 4-15,8 3-19 16,11 4 19-16,16 3 7 0,12 2 0 16,16 0-3-16,9 0 3 15,0 11 0-15,-3 4-3 16,-12 2 6-16,-10 3-9 16,-11-1 5-16,-11 1 1 15,-3 0-2-15,-11-1-51 16,-6-3 2-16,-11-1 9 15,-3-6-27-15,1-4-3 16,3-5-44-16</inkml:trace>
  <inkml:trace contextRef="#ctx0" brushRef="#br0" timeOffset="-106598.049">15079 15874 516 0,'0'0'113'16,"0"0"-76"-16,0 0-21 15,0 0 29-15,0 0 36 16,0 0-35-16,-30-27-20 16,5 21 7-16,-4 1-13 15,-3 2 8-15,-6 1-15 16,-5 2-12-16,-8 0 25 16,-3 0-21-16,-4 0-3 15,-1 9 14-15,-2 1-12 16,-2 3-4-16,-1 5 0 15,-2 5 4-15,2 6-11 16,1 4 7-16,5 1 0 0,3 3-1 16,3 1 1-16,2-2-2 15,3-2 2-15,5 3 0 16,4 1-15-16,12 3 15 16,5 0 0-16,10 2-1 15,11 0 4-15,0-2-5 16,12 2 2-16,18-3 0 15,9 0-6-15,10-2 14 16,5-2-8-16,8-4 6 16,9-3-3-16,9-6 6 15,6-4-9-15,5-8 3 16,3-6 9-16,2-5-12 16,1 0 2-16,-3 0-2 0,-7-12 6 15,-9-2-4 1,-8-3-2-16,-2 2 9 0,-5-4-18 15,-4-1 9-15,-5-1 0 16,-8-3-4-16,-4-3 7 16,-2-1-4-16,-4-3 1 15,-3-2 0-15,-3-1-12 16,-3 0 9-16,-5 1-6 16,-5-1 1-16,-2 2-12 15,-5 1 12-15,-2 5 3 16,-3 1-2-16,-5-2-3 15,0 1-5-15,-2-2 15 0,-15-2-8 16,-7 0 8-16,-7-3 0 16,-5 1-10-16,-5 1 4 15,-5 2 5-15,-2 1-8 16,-5 7 9-16,-1 9 0 16,0 7 0-16,3 3 0 15,5 2 0-15,3 0-4 16,4 10-8-16,2 4 12 15,6 2-22-15,4 2-31 16,4 1-18-16,1-2-26 16,0 4-49-16,-5-8-100 15</inkml:trace>
  <inkml:trace contextRef="#ctx0" brushRef="#br0" timeOffset="-105875.411">10558 16341 320 0,'0'0'0'0,"89"-46"-122"16</inkml:trace>
  <inkml:trace contextRef="#ctx0" brushRef="#br0" timeOffset="-105554.702">10834 16223 271 0,'0'0'248'0,"0"0"-193"0,0 0-15 16,0 0-29-16,0 0 31 15,0 0-37-15,-14-78 19 16,14 73-5-16,0 2-13 16,0 3 14-16,0 0-20 15,0 0-5-15,-1 11-2 16,1 20 1-16,0 13 6 16,0 12 15-16,0 2-6 15,0 4 37-15,-2-2-27 16,-2-1 7-16,2-3 26 15,2-6-41-15,0-6 25 16,0-6-36-16,0-8 0 0,9-4 0 16,8-6 9-16,4-4-17 15,10-6 8-15,12-7-26 16,11-3-33-16,7-3-47 16,-3-20-138-16</inkml:trace>
  <inkml:trace contextRef="#ctx0" brushRef="#br0" timeOffset="-104856.58">14546 15852 483 0,'0'0'53'0,"0"0"-20"16,0 0 0-16,88-25 2 16,-70 23-27-16,-3 2-8 15,-8 0 0-15,-3 0-2 0,0 0 0 16,-3 8-5-16,3 6 7 15,-4 1 47-15,0 6-34 16,3 7 5-16,-2 6 20 16,2 7 23-16,1 5-13 15,-1 6-14-15,3 1 2 16,0 1-5-16,3 2-19 16,3-3 11-16,-1-1-15 15,2-5-8-15,-1-10 2 16,-5-8-2-16,1-10 0 15,-7-6-3-15,-1-7-35 16,0-3-55-16,-4-3-38 0,-22-2-60 16</inkml:trace>
  <inkml:trace contextRef="#ctx0" brushRef="#br0" timeOffset="-104129.483">10699 16813 452 0,'0'0'17'16,"0"0"-5"-16,0 0 3 15,0 0-6-15,0 0 102 16,0 0-10-16,-1-34-30 16,-2 34-15-16,-3 0-18 15,-11 0-28-15,-9 10 20 0,-10 9-27 16,-8 6 3-16,-2 0 17 15,-3 5 7-15,1 4-4 16,-2 5-11-16,-5 7-12 16,-3 4 19-16,-2-1-8 15,6-6-4-15,8-9-10 16,11-10 4-16,13-7-10 16,12-3 6-16,4-8-1 15,4-2-2-15,2-4-80 16,0 0-58-16,0 0-30 0,3 0-62 15,3 0 53 1</inkml:trace>
  <inkml:trace contextRef="#ctx0" brushRef="#br0" timeOffset="-103845.602">10189 17001 333 0,'0'0'360'16,"0"0"-291"-16,0 0-69 15,0 0-23-15,0 0 1 16,0 0 22-16,0 18 24 16,-7 16 7-16,-4 4 24 15,4 3-31-15,3-2-16 16,4 2 5-16,0-1-3 16,7-1-4-16,14-2 12 0,7-4-18 15,8-5 0-15,10-4-1 16,9-14 1-16,9-10 8 15,10 0 1-15,10-23-9 16,1-7 0-16,-5 0-105 16,-15-2-75-16,-15 2-189 15</inkml:trace>
  <inkml:trace contextRef="#ctx0" brushRef="#br0" timeOffset="-103418.404">11408 16654 833 0,'0'0'61'16,"0"0"-61"-16,0 0-11 16,0 0-4-16,0 0 15 15,104 76 13-15,-70-44 6 0,2 2-9 16,0 2-7-16,0 1 0 15,0 1 26-15,-5-1-25 16,-6-1-2-16,-1 0 7 16,-1 0-7-16,-6-6 0 15,-3-6-2-15,-5-7-5 16,-3-8 4-16,0-8-91 16,-4-1-27-16,0 0-21 15,0-21-153-15</inkml:trace>
  <inkml:trace contextRef="#ctx0" brushRef="#br0" timeOffset="-103155.799">11975 16929 643 0,'0'0'29'0,"0"0"-29"15,0 0 0-15,0 72 10 16,-3-37 18-16,1 3 37 15,2-3-34-15,0-2-20 16,0-10 0-16,0-5-8 16,-3-6 3-16,-2-3-5 15,-5-1 7-15,-5 1-3 16,-13-3 1-16,-12-1-6 16,-10-5-27-16,-9 0-63 15,-8 0-13-15,-6 0-88 16,-8 0-170-16</inkml:trace>
  <inkml:trace contextRef="#ctx0" brushRef="#br0" timeOffset="-101917.33">9601 17645 383 0,'0'0'157'16,"0"0"-68"-16,0 0-55 16,0 0 4-16,-91 0 42 15,56 0-23-15,-5 0 16 16,2 0-26-16,-2 0-35 15,7 0 50-15,0 0-24 16,2 0-32-16,1 5 6 16,2 2-12-16,-1 3 0 15,-2 0-4-15,1 7 4 16,0 0-2-16,-1 5 0 16,0 2 2-16,-1 2 0 0,4 4 1 15,3 1-1-15,4 0 0 16,9 0-3-16,6 2 3 15,6 2 0-15,0-3 2 16,18 2-7-16,12-3 5 16,7 4 0-16,6-1 15 15,5-5-12-15,3 1-5 16,4-3 2-16,1-8 0 16,3-4 7-16,0-6-5 15,-4-9 3-15,1 0 4 16,-4-14-3-16,-1-11-4 15,-3-6-2-15,-1 1 4 0,-5 1 7 16,-8 4-11-16,-5 1 7 16,-7 3-15-16,-5-1 11 15,-3-1-4-15,-3-1 1 16,-2-1-8-16,0-3 5 16,-2 1 3-16,-1-2-9 15,1 0-3-15,-4-1 4 16,-3 0 3-16,0 4-2 15,-13-2-32-15,-11 5 32 16,-3 1 0-16,-7 2 1 16,-2 1 3-16,-4 2 3 15,4 3 0-15,-4-1 0 16,4 0 1-16,-1 1-1 16,1 2 0-16,2-2 5 15,-1 6-9-15,4 3 4 0,6 3 0 16,4 2-1-16,3 0 5 15,5 5-4-15,0 11 0 16,5 1-12-16,2 2 5 16,3 1-18-16,3-1-35 15,0 3 10-15,0-1-29 16,0-1 32-16,0-1-21 16,0-3-18-16,3-3-44 15,1-6-115-15</inkml:trace>
  <inkml:trace contextRef="#ctx0" brushRef="#br0" timeOffset="-98753.234">9244 17592 597 0,'0'0'46'0,"0"0"-29"0,0 0-17 15,0 0 0 1,0 0 54-16,0 0 0 0,0 0-22 16,0 0-5-16,0 0-12 15,0 0 22-15,-2 2 6 16,-10 0-29-16,-6 1-3 16,-6 2-11-16,-4-2 0 15,-2 1 15-15,-4 0-15 16,-6-4 0-16,-2 0 5 15,-7 0-1-15,-7 0 0 16,1-3-4-16,-1-8 0 16,2-5-3-16,2-1 4 15,3-6-2-15,2-2 1 16,3-2-1-16,5-2 2 16,3-1-2-16,6 0 1 0,0 3-12 15,5 0 12 1,4 5 0-16,3-1 0 0,5 3-2 15,4-2 1-15,3 0 1 16,3-4-9-16,3-6 9 16,0-8-14-16,0 0 11 15,9-3 2-15,3 5 1 16,1 3 0-16,2 6-4 16,1 5 4-16,-2 5 0 15,-2 4 5-15,-2 4-5 16,-1 0 0-16,3 2 1 15,2-2 6-15,2-3-7 0,5-5-2 16,7-5 1-16,7-6 1 16,6-8 0-16,1 2 11 15,4 0-4-15,-4 4 11 16,-5 4-12-16,-2 8 2 16,-4 5-11-16,-4 3 7 15,-2 3-5-15,-4-1 1 16,4 2-5-16,0-2-2 15,8-3 7-15,5-4 0 16,8-1 0-16,8-2 2 16,13 0-3-16,9 3 1 15,9 2 0-15,4 1 3 16,-3 3-3-16,-3 0 0 16,-9 6-4-16,-11 2 6 15,-14 2-2-15,-10 1 0 0,-10 0 0 16,-4-2-4-16,0 2 14 15,2 0-10-15,1 0 0 16,2 0 4-16,2 0-5 16,-1 0 1-16,0 0 0 15,-4 0-9-15,-2 0 9 16,-6 0 0-16,-9 0 3 16,-4 0 3-16,-5 0-5 15,-1 0 3-15,0 0 10 16,0 0 29-16,0 0-19 15,0 0 9-15,0 0 1 16,0 0-11-16,0 0 5 0,0 0-4 16,0 0-23-16,-3 0 11 15,-1 0-12-15,-1-1-3 16,-3-1-4-16,-5 1-42 16,0-4-17-16,0 5 18 15,-5-5 3-15,1 1-40 16,0-1-29-16,0-2 31 15,1 4 7-15,4 3-158 16</inkml:trace>
  <inkml:trace contextRef="#ctx0" brushRef="#br0" timeOffset="-97925.401">10058 16345 684 0,'0'0'0'15,"0"0"-14"-15,0 0-32 16,0 0 46-16,0 0 78 16,0 0-28-16,9 0-47 15,-9 0 51-15,-11 0-25 16,-12 0-12-16,-10-6 5 15,-12-6-18-15,-6-2-8 0,-10-6 4 16,-9-7 0-16,-3-2 33 16,-6-4-19-16,1-3 16 15,-1-1 1-15,6-2-21 16,4-7 10-16,8 0-11 16,11-4-2-16,9-4-8 15,11 1 1-15,8-7 0 16,9-8 0-16,9-10 4 15,4-7-7-15,0-13 3 16,11-5-17-16,7 2 11 16,5 5-35-16,3 13 41 15,6 12-4-15,5 4 4 16,6 6-9-16,2 8 5 16,4 10 4-16,1 4-5 15,6 0 5-15,8 3 0 0,8-5 1 16,7 2-1-16,4 0-3 15,10 3 0-15,9 5 3 16,8 6 9-16,1 8-9 16,-4 5-6-16,-9 8-1 15,-11 4 9-15,-7 0-4 16,-7 0-8-16,-11 0 10 16,6 2 9-16,-7 0-9 15,1 3 0-15,4 1-5 16,1 2 11-16,0 3-7 15,1 5 1-15,-4 2-6 16,-5 2 6-16,-6 0 0 16,-5-1 7-16,-5-1-7 0,-7 0 5 15,-6-4-5-15,-5 0 0 16,-1-3 0-16,-2 1 2 16,-2-2-2-16,3-1 0 15,0 2 2-15,-1-2 4 16,-4-1 6-16,1-5-12 15,-4 0 20-15,-2-1-12 16,1-2-8-16,-1 0 0 16,1 0 15-16,4 0-15 15,-2-12-28-15,2-6-5 16,-4-9-49-16,-6-5-21 16,-8-3-97-16,-10 1-121 0</inkml:trace>
  <inkml:trace contextRef="#ctx0" brushRef="#br0" timeOffset="-97567.657">11435 14446 555 0,'0'0'102'16,"0"0"-69"-16,0 0 23 15,0 0 11-15,0 0-34 16,0 0-29-16,34-26-4 15,6 20 0-15,5 0 2 0,6 2 11 16,-1 4-12-16,4 0 5 16,-2 1-3-16,-5 12 1 15,-3 3 3-15,-9 4-2 16,-7 4-5-16,-10 4 3 16,-11 2 22-16,-7 2-16 15,0 1 17-15,-16 0 3 16,-12 1-10-16,-7 2 16 15,0-3-29-15,-3 0-2 16,5-1 15-16,4-1-19 16,11-3-1-16,6-5-12 15,12-3-110-15,0-3-49 16,9-9-67-16,10-4-203 16</inkml:trace>
  <inkml:trace contextRef="#ctx0" brushRef="#br0" timeOffset="-96554.987">9475 16341 551 0,'0'0'0'16,"0"0"-5"-1,0 0-1-15,0 0 12 0,0 0 54 16,0 0-34-16,-21-31-24 15,48 26 22-15,4 3-5 16,5 2 11-16,3 0-23 16,2 7 2-16,-1 3 4 15,3 2-13-15,3-3 0 16,0 0 2-16,5-3 6 16,2-1-2-16,0-1-1 15,-4 1 1-15,-6 2 12 16,-13 1-18-16,-14-1 0 15,-7 3-6-15,-6 4 15 16,-3 3-9-16,-3 3 13 0,-12 3-2 16,-5 1 16-16,0-4-27 15,-2 0 3-15,8-6-4 16,10-4 1-16,4-8-91 16,4-2-150-16</inkml:trace>
  <inkml:trace contextRef="#ctx0" brushRef="#br0" timeOffset="-95549.725">12207 14374 702 0,'0'0'13'0,"0"0"-20"16,-122-17 7-16,67 2 0 15,-9-6 16-15,-3-4 47 16,3-6-24-16,5-5-1 0,13-6-13 15,12-6 15 1,10-5-40-16,15-7 0 0,9-8 6 16,0-14-3-16,27-9-1 15,7-4-4-15,12 1-12 16,8 10 7-16,6 10 7 16,7 2-8-16,7 6 8 15,6 5-3-15,1 4-1 16,3 4 4-16,-2 2 0 15,9-1 3-15,6 4-3 16,10 1 1-16,8 5-13 16,6 3 26-16,4 7-14 15,4 5 0-15,-2 11-9 16,-5 12 7-16,-10 4 2 16,-12 1 0-16,-9 16-7 0,-9 1 13 15,-8 2-6 1,-5 0 0-16,-11-3 6 0,-9 3-12 15,-5 1 6-15,-9-4 0 16,-7 3 4-16,-4-3-4 16,-10-1-2-16,-8-1 2 15,-6 1-18-15,-6 4 12 16,-25 0-56-16,-11 1-36 16,-12-7-33-16,0-11-126 15</inkml:trace>
  <inkml:trace contextRef="#ctx0" brushRef="#br0" timeOffset="-95346.11">13856 12893 656 0,'0'0'16'0,"0"0"-16"16,0 0-36-16,0 0 36 15,116 40 23-15,-55-26-8 16,9 3 10-16,2 5-25 15,2 11 3-15,-7 6-6 16,-10 15 3-16,-19 10-35 16,-16 7-52-16,-18 6-102 15</inkml:trace>
  <inkml:trace contextRef="#ctx0" brushRef="#br0" timeOffset="-94565.595">15122 15508 206 0,'0'0'29'16,"0"0"-27"-16,0 0 35 15,0 0 29-15,0 0 9 16,85 37-30-16,-76-34-32 16,-5-1 27-16,-2-2-39 15,-2 0 30-15,0 0 37 16,0 0-59-16,0 2 10 16,0-1 20-16,0 0-8 0,0-1-16 15,0 2 5-15,0 1-17 16,0 3 26-16,0 2-20 15,6 3 8-15,5 0 17 16,12-1-28-16,4-2 20 16,7-5-4-16,8-3 5 15,1-1 21-15,-1-19-38 16,3-6 9-16,-9-7 19 16,-6-8-19-16,-7-4-10 15,-14-5 3-15,-9-6-10 16,-4 0 2-16,-26-2-4 15,-9 3-20-15,-7 5 17 0,-2 8 3 16,-6 7 0-16,-4 7 0 16,-4 3 0-16,-4 2-11 15,3 4 16-15,5 4-6 16,8 2 1-16,8 7-5 16,10 0 5-16,10 5 0 15,11 0 7-15,4 1-13 16,6 0 6-16,1 0-13 15,0 0 11-15,0 0-19 16,0 0 15-16,0 0-42 16,0 0-3-16,0 0-7 15,0 0-18-15,0 0-33 16,3 0-61-16,13 0-97 16</inkml:trace>
  <inkml:trace contextRef="#ctx0" brushRef="#br0" timeOffset="-94197.904">15310 14858 726 0,'0'0'84'0,"0"0"-58"16,0 0 4-16,0 0 34 16,0 0-48-16,0 0-14 15,-113-32 1-15,55 32-1 16,-4 8-2-16,-2 5 0 0,3-5 1 15,-2-1-1 1,4-5 0-16,2-2 7 0,10 0-19 16,15 0 12-16,9 0 0 15,13 0 11-15,6 0-11 16,2 0-9-16,-1 11-1 16,-1 4 6-16,2 7-5 15,2 2 11-15,0 2-2 16,9-1 0-16,16-3-3 15,8-2 3-15,10-5 0 16,8-8 3-16,9-4-1 16,4-3-2-16,4 0-8 15,0 0-16-15,-3-12-120 16,-8-8-105-16</inkml:trace>
  <inkml:trace contextRef="#ctx0" brushRef="#br0" timeOffset="-93644.95">14803 14722 556 0,'0'0'89'0,"0"0"-84"15,0 0-4-15,97-31 35 16,-64 22 14-16,7 1 27 16,6-2-55-16,14 0 16 15,13 1 9-15,4-6-39 16,7-3 12-16,1-3-11 15,1-5-1-15,-2-3 10 16,-1-4-15-16,-4-4-3 16,-8-4 18-16,-10-4-10 15,-3-5 6-15,-9-5-6 16,-7-2-5-16,-3-5 13 16,-9-1-5-16,-5 4-11 15,-9 3 4-15,-5 4 0 0,-8 4 5 16,-3-1-9-16,-2-4 4 15,-22 1-4-15,-5-1 0 16,-9 5 0-16,-1 10 2 16,-2 12-2-16,13 11 0 15,5 8-5-15,4 7-4 16,6 0 8-16,-1 17-63 16,3 12 13-16,7 11 17 15,4 9-46-15,3 3-12 16,15-4-54-16,3-10-116 0</inkml:trace>
  <inkml:trace contextRef="#ctx0" brushRef="#br0" timeOffset="-93434.533">15987 13854 686 0,'0'0'79'0,"0"0"-57"16,0 0-18-16,0 0-4 15,0 0 0-15,119 15 1 16,-67 13 20-16,-5 8-12 16,-6 6-6-16,-8 9-3 15,-8 7 0-15,-5 7-14 16,-2 5-4-16,-9-3-139 0,0-9-415 16</inkml:trace>
  <inkml:trace contextRef="#ctx0" brushRef="#br0" timeOffset="-92472.028">19592 15093 692 0,'0'0'85'16,"0"0"-67"-16,0 0-4 0,0 0 1 16,0 0 44-16,0 0-27 15,78-13-26-15,-31 6 1 16,4-4 14-16,-3-4-9 16,1-7-3-16,-6-8 39 15,1-4-19-15,-9-6-19 16,-2-9 14-16,-1-8-23 15,-6-8 3-15,0-1 0 16,-7-2-3-16,-3 2 11 16,-6 1-12-16,-6-3-2 15,-4 1 2-15,-4 1 0 16,-20 1 6-16,-10 0-14 16,-5 2 16-16,-10 2-10 0,-6 1 2 15,-6 2-5 1,-5 4 1-16,1 1 4 0,3-2 0 15,1 2-3-15,1-1 10 16,-1 4-7-16,0 3 0 16,-5 6 7-16,5 6-16 15,4 8 8-15,9 6 1 16,10 5-4-16,11 6 12 16,7 3-8-16,9 4 0 15,6 1 4-15,2 1-15 16,3 1-2-16,0-2-17 15,0 2-27-15,0 0-24 0,0 0-30 16,15 6-22-16,3 6 23 16,7-5-130-16</inkml:trace>
  <inkml:trace contextRef="#ctx0" brushRef="#br0" timeOffset="-92024.57">19627 13551 525 0,'0'0'28'0,"0"0"33"16,0 0-51-16,0 0 17 0,0 0 62 15,0 0-27-15,25-72-12 16,-52 59-32-16,-15-1-15 15,-16-3-6-15,-18 0 1 16,-7 0 2-16,2 0 10 16,7 0 3-16,8 2 7 15,18 1-6-15,9 4-1 16,14 4-9-16,13 1 12 16,9 4-6-16,3 1-10 15,0 0-15-15,0 0 5 16,0 17-1-16,6 12 1 15,3 8 10-15,3 3 0 16,-3 9 2-16,2 2-9 0,-1 7 7 16,0-1 0-16,5-2-5 15,3-3 13-15,4-5-8 16,7-6 0-16,2-7 4 16,11-1 7-16,16-5-11 15,12 0-25-15,11-5-63 16,-5-14-153-16</inkml:trace>
  <inkml:trace contextRef="#ctx0" brushRef="#br0" timeOffset="-89174.64">9933 5591 229 0,'0'0'52'0,"0"0"-3"15,0 0-23-15,0 0 2 16,0 0 23-16,-91-61-43 16,77 49 3-16,2 0 26 15,-1-7-34-15,1 2 11 16,3 3-4-16,0 4-10 15,4 6 63-15,4 3-27 0,0 1-15 16,1 0 1-16,0 0-16 16,0 0-12-16,0 0 3 15,0 0 3-15,0 0-14 16,0 0 14-16,0 3-5 16,1 9-1-16,11 4 12 15,5-1-1-15,6 4-5 16,9 0 0-16,10-2 27 15,14 0-8-15,14-6-9 16,12-2 12-16,12 0-20 16,6-6 15-16,2 2-17 15,-4-5 4-15,-2 0-16 16,-8 0 12-16,-14 0 0 16,-16 0 2-16,-21 0 1 0,-13 0-3 15,-13 0 0-15,-7 0 7 16,-4 0 10-16,0 0-13 15,0 0 20-15,0 0 13 16,0 0-27-16,0-1 5 16,0 1-15-16,0-2 12 15,0 0-13-15,0 2 1 16,0 0-19-16,3 0-36 16,5 0-77-16,10 0-158 15</inkml:trace>
  <inkml:trace contextRef="#ctx0" brushRef="#br0" timeOffset="-87194.755">13859 11669 548 0,'0'0'69'0,"0"0"-40"15,0 0 4-15,0 0-26 16,94-71 32-16,-78 58 34 16,-6 3-37-16,-4 6 40 15,-6 2-3-15,0 2-49 16,0 0 11-16,0 0-35 16,0 0 0-16,-1 0 1 15,-14 0 3-15,-11 6 0 16,-9 4-4-16,-7 3 5 15,2-1-2-15,-1 4-3 16,0 1 5-16,-4 2-17 16,-4 0 18-16,-2 4-6 0,-4 0 2 15,-6 4 6-15,-2 2 2 16,-7 2-10-16,0-1 0 16,0 3-4-16,-2-2 4 15,5-2 0-15,1 0-2 16,4-2 10-16,2-3-7 15,-1-2-1-15,-3 3 0 16,-6-4 3-16,0 4 0 16,-8 2-3-16,-1 3 0 15,-4 0-5-15,3 1 5 16,0-2 0-16,4-3 2 16,4-1-1-16,5-1-1 0,1-2-1 15,4 0-4-15,0 2 10 16,4-2-4-16,-3 4 0 15,0 3-1-15,-7 0 1 16,-2 1-1-16,-2-2 0 16,0-4-4-16,7 0 10 15,5-2-9-15,0 3 3 16,-1-1 0-16,-3 0 3 16,-4 0-3-16,2-2 0 15,0 0-1-15,-1-1 4 16,0 2-3-16,0 2 3 15,-2 2-2-15,3 2-1 16,-2 1 0-16,8 1 0 0,-1 1 0 16,-3-1 7-16,2 3-7 15,-1 1 0-15,-2 4 1 16,0 1-7-16,-4 5 6 16,1 1 0-16,-3 0-2 15,1-2 5-15,6 2-2 16,4-9-1-16,8 0 0 15,5-2-2-15,5-6 2 16,-5 2 0-16,0 5-9 16,-10 3 16-16,-4 5-7 15,-3 2 0-15,-3 1 5 16,0-2-7-16,-2-2 8 0,-1-2-6 16,6-3 0-16,4-1-4 15,5 0 4-15,3 1 0 16,2 4 1-16,-6 0-1 15,-8 3 0-15,-9 3 0 16,-5-2-4-16,1-6 10 16,4-3-6-16,12-5 3 15,5-3 4-15,-4 3 17 16,4-1-24-16,2-5 0 16,9-1-9-16,8-2 24 15,3 2-12-15,-2 1-3 16,2-5 0-16,7-2-11 15,2-5 11-15,9-5 0 0,7-4-3 16,4-2-2-16,3-3-18 16,2 0 3-16,-1 0-51 15,-8 0-16-15,-3-5-174 16,-8-11-167-16</inkml:trace>
  <inkml:trace contextRef="#ctx0" brushRef="#br0" timeOffset="-86541.608">8177 13886 773 0,'0'0'56'16,"0"0"-52"-16,0 0-6 15,0 0 2-15,0 0-4 16,0 0-3-16,-6-3 4 16,-3 20 3-16,-1 5 0 15,-5 6 3-15,-3 6 22 16,-4 5-19-16,-2 5 33 0,-2 6-7 15,-2 1-26 1,-2 3 7-16,3 3-13 0,2-3 0 16,3 2 1-16,5-1-1 15,0-2 0-15,6 1 11 16,-1-4-6-16,3-4-1 16,4-2-4-16,2-2 0 15,2-1-2-15,-1 2 2 16,2 1 0-16,0-4-1 15,-1-5 1-15,-1-2-3 16,-3-5 0-16,3 0 3 16,-1-6-2-16,2-4 9 15,1-5-11-15,0-7 6 16,0-3-2-16,0-3 3 0,6 0 11 16,15 0-7-16,14-9 73 15,17-10-52-15,7 0-4 16,3-3-10-16,-1 1-9 15,-7 1-4-15,-6 1-1 16,-8 0 0-16,-9 5 0 16,-5 1 12-16,-8 5-12 15,-5 4 0-15,-4 1 0 16,-5 2-22-16,0 1-56 16,-1 0-37-16,0 0-27 15,5-9-139-15</inkml:trace>
  <inkml:trace contextRef="#ctx0" brushRef="#br0" timeOffset="-85047.939">13690 5852 443 0,'0'0'7'15,"0"0"41"-15,0 0-44 16,-24-75 8-16,24 63-10 15,0 0 30-15,0 5-4 16,0 4 68-16,0 1-68 16,0 2-17-16,0 0-11 15,0 0 3-15,8 0-6 16,8 0 3-16,14 5 0 16,16 1 6-16,15-3-2 15,11-3-3-15,8 0 8 16,4 2-8-16,-2 1 7 0,3 2-8 15,1 0 12 1,7 4 7-16,1-2-14 0,3 3 5 16,1-2 16-16,-4-3-25 15,-7-3 12-15,-11-2-13 16,-10 0 2-16,-11 0 4 16,-11-10-3-16,-9 1-3 15,-13 3 33-15,-7 2-22 16,-6 1 35-16,-6 3-35 15,-3 0 8-15,0 0-7 16,0-2-10-16,0 2-2 16,0-2 2-16,0 2 7 15,2 0-9-15,-2 0 0 16,0 0-23-16,1 0 10 0,-1-1-116 16,0-6-39-16,-7-8-167 15</inkml:trace>
  <inkml:trace contextRef="#ctx0" brushRef="#br0" timeOffset="-83501.747">12144 4154 368 0,'0'0'128'0,"0"0"-56"15,0 0-38-15,0 0-7 16,0 0 1-16,0 0-13 16,-13-80 61-16,9 70-60 15,1 1 28-15,0 4 28 16,0 2-45-16,3 3-6 0,0 0-21 15,-2 0 1-15,-2 8-5 16,-1 15-2-16,0 6 6 16,-2 5-10-16,3 2 10 15,1-1 0-15,-3 0 3 16,3 0 9-16,-3 5 4 16,0 2-16-16,-3 3 0 15,-3 5 14-15,0 2-11 16,-1 4 1-16,4 0 10 15,-2-1-6-15,5-9 15 16,-2-7-23-16,5-9 2 16,0-9-1-16,-1-8-1 0,3-6 0 15,1-5-1 1,0-2 12-16,0 0 0 0,0 0-9 16,0 0 1-16,-1-9 8 15,-8-8-11-15,-8-10-76 16,-6-4-24-16,-7-4-51 15,3-4 29-15,0-1-94 16</inkml:trace>
  <inkml:trace contextRef="#ctx0" brushRef="#br0" timeOffset="-83100.577">11699 4442 342 0,'0'0'61'0,"0"0"-6"0,0 0-8 16,0 0-38-16,0 0 83 15,0 0-59-15,-5-53-6 16,5 52 48-16,0 1-66 16,0 0 12-16,0 0-21 15,0 0-24-15,0 9 24 16,2 8 0-16,8 8 7 16,5 4-7-16,2 7 4 15,2 3-4-15,0 4 35 16,4-1-28-16,0-2 9 15,0-5-15-15,-2-6 7 16,7-4 6-16,-1-7-7 0,3-4-7 16,1-7 16-1,2-6-15-15,1-1 26 0,3-1 0 16,1-15-22-16,-4-3 20 16,-4-7-25-16,-3-4 0 15,-5-7 3-15,-5 0 9 16,-1-1-11-16,-3 4-1 15,1 6-33-15,-1 6 4 16,1 5-69-16,2 3-55 16,-2 0-81-16</inkml:trace>
  <inkml:trace contextRef="#ctx0" brushRef="#br0" timeOffset="-82249.516">13915 4754 321 0,'0'0'109'16,"0"0"-89"-16,0 0 8 15,0 0-28-15,0 0 130 16,0 0-27-16,-1 0 16 0,8-12-80 16,12-3-25-16,3-4 27 15,0-1-35-15,-1-5-3 16,2-3 24-16,-3-4-26 16,-1-4 29-16,-1 2-27 15,0-2-1-15,-2 0 27 16,-4-1-29-16,-1 1 0 15,-2-3-3-15,-4 6 8 16,-1 3-5-16,-3 8 0 16,-1 8 0-16,0 2-2 15,0 6 2-15,2 1 0 16,-1 2-9-16,2 0-2 16,-1 0-10-16,-1 2-20 15,-1 1-13-15,0 0 51 16,0 0-72-16,0 0-48 0,0 0-23 15,0 1-25-15,-14 5 42 16</inkml:trace>
  <inkml:trace contextRef="#ctx0" brushRef="#br0" timeOffset="-81811.961">13921 4398 352 0,'0'0'130'16,"0"0"-111"-16,0 0-2 15,0 0-10-15,0 0 57 16,0 0-16-16,-46 16-10 16,46-16 27-16,0 0-60 0,0 0 30 15,0 0 37 1,0 0-28-16,0-9 20 0,9-12-64 16,7-7 13-16,7-7-20 15,-1-2 7-15,5-3 0 16,0-2-8-16,-3 3 20 15,1 3-16-15,-1 8 4 16,-3 8 0-16,-3 8-16 16,-3 7 16-16,0 2-18 15,0 3 10-15,1 0-18 16,3 6 20-16,2 11-8 16,2 4 14-16,3 6-10 15,-1 3 10-15,-2 2 0 0,-6 3-3 16,-3 2 6-16,-8 0-3 15,-6 0 0-15,0-1 0 16,0 2 2-16,-12-1 2 16,-4 2-4-16,-1 4 3 15,-2 2-3-15,4 3-41 16,3-6-89-16,5-8-142 16</inkml:trace>
  <inkml:trace contextRef="#ctx0" brushRef="#br0" timeOffset="-77446.523">4950 7972 323 0,'0'0'64'15,"0"0"-50"-15,0 0-14 16,0 0 3-16,0 0 45 16,0 0-39-16,0 0-2 15,-2-18-6-15,6 7-1 16,-4 0 7-16,0 2 12 0,0 1-11 16,0 1 8-1,0 4-15-15,0 1 20 0,0 1-1 16,0-1-19-16,0 2 4 15,0-1-5-15,0 1 3 16,0 0 7-16,0 0-2 16,0 0 60-16,0 0-61 15,0 0 7-15,8 0-14 16,14 0 0-16,12 0 1 16,13 0 1-16,9 0-2 15,15 0-6-15,9 0 6 16,16 0 4-16,14 0 6 15,11-2-10-15,4-8 0 16,2 8 5-16,-8 0-5 16,-10 2 0-16,-9 0 8 0,-8 4-5 15,-6 6-5-15,-3 0 2 16,-10-2 0-16,-10-1 9 16,-8-1-9-16,-9-2 0 15,-7-3 8-15,-11-1-1 16,-5 0-8-16,-7 0 1 15,-2 0 0-15,-2 0 24 16,4-5-24-16,3 0 1 16,3 1-9-16,4 1 7 15,8 3-60-15,8 0-58 16,8 1-68-16</inkml:trace>
  <inkml:trace contextRef="#ctx0" brushRef="#br0" timeOffset="-74719.141">9906 16141 244 0,'0'0'25'16,"0"0"-25"-16,0 0-171 15</inkml:trace>
  <inkml:trace contextRef="#ctx0" brushRef="#br0" timeOffset="-72083.898">3792 12154 473 0,'0'0'128'16,"0"0"-104"-16,0 0-24 16,0 0 0-16,0 0 4 15,0 0-1-15,0 0 7 16,7 13 6-16,-7-13-14 16,3 1 0-16,3 1-2 15,3 0 0-15,3 2 0 16,3 0 1-16,1 3-2 15,1 0 1-15,-1 0 0 16,1-1 2-16,2 1 1 0,-3 0-3 16,4 0 14-1,4 0 0-15,1 2-12 0,3 1 7 16,8 1 2-16,8 0-11 16,11 4 0-16,12-1 0 15,15 0 0-15,12 3 1 16,6-2 2-16,12-3-1 15,1-4 6-15,2-4-12 16,7-1 4-16,2-1 0 16,4 1 9-16,-4 0-7 15,-2 0-2-15,-7 1-12 16,-9 0 12-16,-9 4 5 16,-10-1-5-16,-13 2-1 15,-10-1 0-15,-16-1 2 0,-11-2 0 16,-13 0-1-16,-9-3 0 15,-6 0 1-15,-6-2 0 16,-1 0 14-16,-1 0 26 16,-1 0-22-16,0 0 15 15,0 0-14-15,0 0-16 16,0 0 37-16,0 0-41 16,0 0 0-16,0 0 8 15,0 0-4-15,0 0-8 16,3 0 1-16,-3 0 3 15,4 0-10-15,4 0-2 16,1 0-9-16,7 0-5 16,4 0-23-16,1 0-39 0,4-2 12 15,0-5-109 1</inkml:trace>
  <inkml:trace contextRef="#ctx0" brushRef="#br0" timeOffset="-67625.093">15122 9014 344 0,'0'0'33'0,"0"0"-1"16,0 0-26-16,0 0-6 15,0 0 81-15,0 0-61 16,0 0 3-16,0 0 1 16,0 0-4-16,0 0 8 15,0 0 0-15,0 0-4 0,0 0 3 16,-2 0 4-1,2 0-16-15,0 0 27 0,0 0-40 16,0-2 15-16,0-3-13 16,0-2-4-16,0 0 5 15,3-2-5-15,8-1-2 16,5 0-1-16,2-2 3 16,3-1 0-16,3 2 0 15,-2-3 0-15,5-2-5 16,1 1 5-16,1 1 0 15,-4 0 0-15,2 1 5 16,-2 2-5-16,-2 2 0 16,-1 1-4-16,2-1 4 15,2 5 0-15,8-3 0 16,1 4-4-16,6 0 2 16,6 2 2-16,5-1 0 0,5 2 6 15,4 0-7-15,4 0 1 16,3 0 0-16,-2 0-5 15,-3 0 14-15,-8 4-9 16,-8 4 0-16,-6 3 0 16,-7 0-5-16,-3 3 5 15,-2-1-1-15,-4-1-7 16,2 4 16-16,-2-4-1 16,-1 3-7-16,5-1 7 15,-1 1-19-15,3-5 14 16,-2 3-2-16,1 0 0 0,0-1 0 15,-4 2-6-15,-2-3 6 16,-8-3 0-16,-1 0 1 16,-3-3 3-16,-2-1-4 15,-2 0 0-15,1-2 0 16,-1 0-2-16,-1-2 2 16,-4 0 0-16,-2 0 1 15,-1 0-1-15,0 0 0 16,0 0 7-16,0-2-1 15,-11-10-5-15,-9-2-1 16,-8-2 0-16,-12-3-12 16,-1-1 12-16,-11-2 0 15,-5-3-4-15,-3-3 12 16,0 3-9-16,6 0 1 0,3 4 0 16,5 2 5-16,0 3-5 15,2 4 0-15,1 2 2 16,3 3 1-16,2 3-1 15,1 1-2-15,1 2 0 16,4 1-5-16,-4 0 5 16,3 0 0-16,-4 0-4 15,-3 6 5-15,-2 1-4 16,-4-1 3-16,-1 3 0 16,1-2 0-16,3 0 0 15,5 1 0-15,2 1-6 0,5 1 12 16,3 0-6-1,1 2 0-15,5 0 1 0,4 0-6 16,4-1 5-16,5 0-7 16,2-2 5-16,3-4 2 15,2 0-1-15,2-3-6 16,0-1-2-16,0-1 9 16,0 0 0-16,0 0 6 15,0 0 9-15,0-4 0 16,6-12 6-16,13-10-21 15,10 2 0-15,7-3-5 16,6 2 5-16,8 4-4 0,10 5 1 16,4 0 6-1,9 4-5-15,3 1 2 16,3 3 0-16,0 1-12 0,2 4 12 16,-4 1 0-16,-1 2-2 15,-5 0 0-15,-3 0 2 16,-3 0-1-16,1 2 9 15,-2 5-21-15,-4 3 13 16,-3 0-3-16,-7 0-2 16,0-1 10-16,-1 3-9 15,1-4 4-15,0 2 0 16,0 1 6-16,-3-1-6 16,-1 3 0-16,-6 0 1 15,-2 2 1-15,-6 0 0 16,-7 1-2-16,-2 1 5 0,-2-1-10 15,-5-1 5-15,1 0 0 16,-4-5-4-16,0 1 9 16,-2-2-5-16,-3-2 0 15,-3-2 0-15,-2-3-4 16,-3 0 4-16,0-2 0 16,0 0 4-16,0 0-3 15,0 0 11-15,-13 0 4 16,-17-7-15-16,-10-6 12 15,-9-3-13-15,-4-1 0 16,-5-2-2-16,-2-1 6 16,-6 0-4-16,0 1 0 15,2 1 0-15,1 0 0 16,5 3 0-16,1 1 0 0,-1 0-4 16,-1 1 12-16,0 2-23 15,-6 1 15-15,1 5 0 16,-4 0-9-16,0 5 5 15,-4 0 4-15,4 0-4 16,3 0 7-16,7 1-5 16,10 6 2-16,5-1 0 15,6 2-9-15,4 1 9 16,-1 4 0-16,2 4-8 16,-1 2 11-16,1 3-3 15,-1 2 0-15,0 5 3 0,1-3-1 16,2-1-2-1,0-1 0-15,3-2-2 0,4-3 6 16,1-5-10-16,6-6-3 16,7-3 9-16,3-2 5 15,6-3-5-15,0 0 0 16,0 0 9-16,0 0 4 16,0-14-4-16,0-6-9 15,10-5-15-15,10-1 0 16,2-1 13-16,3 2-8 15,2 1 7-15,3 3-2 16,6 2 5-16,2 2-10 16,9 3 10-16,6 3 3 15,7 0-3-15,6 2 0 16,8 4-4-16,6-1 8 16,9 3-5-16,4 3 1 0,2 0 0 15,3 0-8-15,-2 1 8 16,-4 11 0-16,-4 0-2 15,-11 2 5-15,-12-2-6 16,-5 0 2-16,-8-2 1 16,-3-1 1-16,-8-2-1 15,-4-1 0-15,-4-1 12 16,-3 0-11-16,-2 3 6 16,-1 1-7-16,-2 3 6 15,-4 2-9-15,1-2 3 16,-2 2 0-16,-3-1-3 15,-2-4 3-15,-1 2 0 0,-2-2 0 16,-2-2 3-16,1 0 0 16,1-2-3-16,-5-2 0 15,-2 0-3-15,-3-3 8 16,0 2 4-16,-2-2-9 16,0 0 0-16,0 0 31 15,0 0-8-15,0 0 1 16,0 0 15-16,0 0-29 15,-9-8 3-15,-5-3-13 16,-3-2-6-16,-4 3-4 16,-8-2 9-16,-4 0-22 0,-7 4 11 15,-1-1-22 1,-5 3 15-16,5 1 12 0,1 2-6 16,1 0 10-16,3-2-2 15,2 2 0-15,3 0 5 16,1 2 4-16,3-1-2 15,0 0-4-15,-3-3-4 16,1 3-7-16,-3-2 13 16,-3 2 0-16,-3 1 0 15,-1 0-4-15,-2-1 4 16,0-1 0-16,4 1 4 16,4-1-12-16,6 1 7 15,6 2 1-15,9-1 8 16,2 0-4-16,6 1-5 15,1 0 1-15,-2 0 0 0,0 0-2 16,0 0 2-16,0 0-1 16,2 0-8-16,0 0 9 15,3 0-2-15,0 0 2 16,0 0 0-16,0 0 2 16,0 0-2-16,0 0 0 15,0 0-3-15,0 0 3 16,0 0 0-16,0 0-1 15,0 0-7-15,0 0 2 16,0 0 0-16,0 0 4 0,0 1-10 16,0-1 15-1,0 0-3-15,0 0 3 16,0 0-2-16,0 0 9 0,0 0-10 16,0 0-4-16,0 0-1 15,0 0-23-15,0 0-26 16,0 0 0-16,0 0-64 15,-4 0 44-15,-5 0-59 16</inkml:trace>
  <inkml:trace contextRef="#ctx0" brushRef="#br0" timeOffset="-64957.756">18993 8936 306 0,'0'0'0'0,"0"0"8"0,0 0-7 15,0 0 59-15,0 0 2 16,0 0 9-16,0 0-28 16,-63-33 51-16,63 28-80 15,0 0 21-15,0-2-8 16,0 2-8-16,0-2 22 16,0 0-41-16,0-3 13 15,4-1-11-15,11 0-2 16,3-3 0-16,8 1 0 15,2-1 5-15,3 0-9 16,1 2 4-16,-1 0 0 0,3 0 7 16,5 3-7-16,0 0 0 15,3 2 2-15,5 3-2 16,3 1 0-16,5 2-2 16,0 1 8-16,1 0-7 15,-1 0 1-15,-2 4 0 16,-2 7-6-16,-5 2 11 15,-4 1-7-15,-4 3 2 16,1 0 0-16,-3 0-2 16,-3-3 2-16,-2 3 0 15,-3-4-8-15,1 0 18 16,-4 0-15-16,-5-3 5 16,1 0 0-16,-5-4-3 15,-6 0 3-15,-4-4 0 16,-3 0-2-16,-3-2 6 0,0 0-7 15,0 0 3-15,0 0 0 16,0 0 13-16,0 0-13 16,0 0 0-16,-16 0 20 15,-5-2-15-15,-7-8 0 16,2-2-5-16,0 0 0 16,-4-5-3-16,-5 2 3 15,-1-2 0-15,-4 1-1 16,-1 1-2-16,-3 1 0 15,-3 2 0-15,-1 0 1 16,-5 2-15-16,-3 3 17 16,-5 1-10-16,3 5 6 0,-2-1-5 15,5 2 8-15,7 0-2 16,5 0 6-16,8 2-10 16,3 5 8-16,6 2-1 15,-2-1 0-15,1 4 0 16,0-2-1-16,2 4-9 15,-2 3 10-15,0 2-7 16,5-3 3-16,1-2 4 16,6 0-3-16,7-8 2 15,4-1-7-15,1-4 8 16,3 1 0-16,0-2-2 16,0 0 2-16,0 0 0 15,0 0 2-15,0 0 2 0,0 0 10 16,0 0-5-1,9-3-4-15,5-8-2 0,6-3-3 16,7 0 4-16,3 1-12 16,4-3 12-16,5 3-8 15,3-2 4-15,3 2 0 16,5 0-14-16,-2 5 14 16,4 3 0-16,2 1-1 15,-1 4 6-15,0 0-7 16,-2 0 2-16,-2 2-1 15,-4 10-7-15,-1 4 8 16,-2 1-8-16,-3 3 7 16,-2 0-5-16,-1 2 6 15,1-1 0-15,-4-5 0 0,-5 0-8 16,-6 0 8-16,-6-5 0 16,-9 0-2-16,0-3 7 15,-2-3-8-15,-5-1 3 16,1-1 0-16,-1-1 0 15,0-2 1-15,0 0-1 16,0 0 36-16,0 0-4 16,0 0-5-16,0 0-9 15,-1-5-12-15,-12-7 5 16,-5-1-11-16,-8-3-9 16,-4-1 8-16,-8 0-21 15,-5-2 14-15,-7 2-2 16,-5 0 8-16,-3 3-6 0,-2 2 0 15,2-1 8 1,3 6-7-16,4 0 6 0,6 1 1 16,8 3-8-16,7 3 10 15,6 0-20-15,5 0 18 16,6 0 0-16,-2 0-13 16,5 3-2-16,0 5 15 15,-4 1 0-15,-2 2-3 16,-4 2-14-16,3-3 14 15,-6 1 0-15,3-3-6 16,6 0 9-16,4-3 0 16,6-4-3-16,2 1 4 15,2-2-11-15,0 0 11 16,0 0-1-16,0 0 12 0,0 0-12 16,6-2-11-16,12-6 10 15,4 0-10-15,1-1 3 16,-2 2 4-16,1 2-12 15,-1 0 16-15,-2 3-19 16,7-1-3-16,3 3 7 16,5 0-47-16,4 0 19 15,4 4-23-15,-3 5-104 16</inkml:trace>
  <inkml:trace contextRef="#ctx0" brushRef="#br0" timeOffset="-62111.73">20182 8177 356 0,'0'0'3'15,"0"0"-2"-15,0 0 2 16,0 0 0-16,0 0 45 0,0 0 4 16,4-51-27-1,0 49 6-15,-2 0-11 0,-2 1 7 16,0 1 18-16,0 0-23 16,0 0 15-16,0 0-29 15,0 0 5-15,0 0 8 16,0 0-12-16,0 0 5 15,0 0 12-15,0 0-25 16,0 0 10-16,0 0-11 16,3 0-1-16,3 5-11 15,6 12 12-15,4 8 0 16,2 4-2-16,4 6 14 16,1 9 0-16,0 3-5 15,0 6-2-15,2 1 9 16,2 1-7-16,0-2 0 0,1-2 1 15,1 0-2-15,-4-5 7 16,-4-3-13-16,-5-4 1 16,-8-2 6-16,-7 0-7 15,-1-1 0-15,-6 1 14 16,-14 2-10-16,-5 5 14 16,-6 3-18-16,-4 5 0 15,-6-1 10-15,-4 0-3 16,-2-3-9-16,-1-5 2 15,8-3-57-15,2-3-17 16,8-5-44-16,5-6-72 16</inkml:trace>
  <inkml:trace contextRef="#ctx0" brushRef="#br0" timeOffset="-58989.094">16883 11217 374 0,'0'0'191'0,"0"0"-184"15,0 0-6-15,0 0 16 16,0 0 16-16,113 13 8 16,-72-10-33-16,1 0 1 15,4 0 2-15,-6-2-8 16,-2 2-6-16,-7 2 1 15,-7-3-30-15,-8 3-36 16,-8-3-59-16,-8 1-114 0</inkml:trace>
  <inkml:trace contextRef="#ctx0" brushRef="#br0" timeOffset="-58704.968">17153 11217 520 0,'0'0'75'16,"0"0"-69"-16,0 0-10 16,0 0 8-16,0 0 48 15,0 0 1-15,-21 94-33 16,14-51 38-16,-2 1-6 0,0 2-16 16,-1-4 18-1,-2 1-8-15,1-5-16 0,1 0-5 16,0-3-18-16,3-4 4 15,5-4-3-15,2-10-4 16,0-6-4-16,0-3 2 16,9-8-7-16,13 0-16 15,6-7-86-15,5-18-118 16</inkml:trace>
  <inkml:trace contextRef="#ctx0" brushRef="#br0" timeOffset="-58396.742">17568 11472 801 0,'0'0'60'0,"0"0"-59"16,0 0-2-16,0 0 2 15,0 0 20-15,0 0 11 16,-91 96-22-16,57-54 23 16,-4 5-2-16,0 0-10 15,-4-3 11-15,5-1-30 16,10-6-2-16,6-10 2 16,11-5-2-16,7-8-12 0,3-8-85 15,12-6-56-15,16-1 36 16,15-23-338-16</inkml:trace>
  <inkml:trace contextRef="#ctx0" brushRef="#br0" timeOffset="-58075.046">17647 11768 662 0,'0'0'23'0,"0"0"2"16,0 0 9-16,0 0 17 15,96 17-2-15,-77-5-34 16,-3 5 10-16,-4 2-9 16,-6 1-9-16,-6 2-1 15,0-3-6-15,-10 1 3 0,-8-1 16 16,0 0-6-16,2-4-13 16,1-2 6-16,9-3-3 15,3-3-3-15,3 1 14 16,0-2-8-16,6 2 27 15,15 4-8-15,5-1-5 16,6-2-1-16,2-1-17 16,0-2 8-16,1-3-10 15,-4 1-57-15,-3-4-82 16,-5 0-155-16</inkml:trace>
  <inkml:trace contextRef="#ctx0" brushRef="#br0" timeOffset="-56418.011">646 12609 679 0,'0'0'78'15,"0"0"-48"-15,0 0-9 16,0 0 4-16,0 0 41 0,0 0-12 16,-6-5-18-1,6 5-19-15,0 0-5 0,18-1-9 16,15-6 38-16,19-2 3 15,17-2-10-15,3 3-13 16,0 4-18-16,-1-1 2 16,-6 2-5-16,-8-2-6 15,-8 4 3-15,-13 1-71 16,-15 0-43-16,-11 0-19 16,-10 0-28-16,-6 9-36 15,-22 3 5-15</inkml:trace>
  <inkml:trace contextRef="#ctx0" brushRef="#br0" timeOffset="-56117.615">1049 12556 565 0,'0'0'66'0,"0"0"-8"0,0 0-36 16,0 0 34-16,0 0-30 15,0 0-23-15,0 0-2 16,0 20 0-16,0 12 48 15,0 7 11-15,-2 6-15 16,-1 4 4-16,2 1-12 16,-2 4-10-16,3 2 7 15,0 4-17-15,0-2-8 16,0-2 8-16,0-5-17 16,6-9 9-16,0-8-9 0,0-9 1 15,1-6-1-15,1-7 0 16,-2-4-6-16,1-3-39 15,2-3-59-15,6-2-54 16,0 0-44-16</inkml:trace>
  <inkml:trace contextRef="#ctx0" brushRef="#br0" timeOffset="-55156.802">1441 12741 673 0,'0'0'56'16,"0"0"-56"-16,0 0 0 15,0 0 2-15,-19 84 53 16,7-38-6-16,0 5-6 0,0 0-13 16,6 2 1-1,6-4 10-15,0-3-23 0,6-10-7 16,13-5-11-16,1-6-2 16,10-6-11-16,7-10-73 15,3-9-36-15,-4 0-162 16</inkml:trace>
  <inkml:trace contextRef="#ctx0" brushRef="#br0" timeOffset="-54774.879">1620 13171 719 0,'0'0'99'0,"0"0"-72"16,0 0-20-16,0 0 29 15,5-92 12-15,6 61-28 16,9-3-20-16,1 0 0 16,-2 5 0-16,-1 9 2 15,-5 9-2-15,-3 7 0 16,-6 2-6-16,-1 2 0 16,0 0-9-16,3 11 3 15,2 12 12-15,2 2 16 16,-1 2 0-16,-2-4-16 15,2-5 6-15,-3-2-6 16,2-5 1-16,-1-1-1 16,3-4 8-16,-1 0-8 15,2 0-3-15,8-1 1 0,0 0 2 16,3 2-13-16,3 1 21 16,0 0-16-16,-1 1 5 15,-3-2-88-15,0-6-18 16,-3-1-90-16</inkml:trace>
  <inkml:trace contextRef="#ctx0" brushRef="#br0" timeOffset="-54502.754">2045 12834 721 0,'0'0'67'15,"0"0"-67"-15,0 0 0 16,94 13 21-16,-67 7-19 16,1 4 40-16,-4 7-23 15,-6 5 14-15,-5 6 11 16,-10 1-35-16,-3 3 11 16,0 0-4-16,-17-2-14 15,-4-5 3-15,1-3-5 16,1-7-21-16,3-4-46 15,7-9-136-15,4-14-200 16</inkml:trace>
  <inkml:trace contextRef="#ctx0" brushRef="#br0" timeOffset="-54256.334">2673 12884 765 0,'0'0'61'0,"0"0"-61"16,0 0-21-1,0 0 11-15,94 5 10 0,-58 0-2 16,-2 2-5-16,-7 2-124 15,-7 3-102-15</inkml:trace>
  <inkml:trace contextRef="#ctx0" brushRef="#br0" timeOffset="-54098.447">2790 13249 560 0,'0'0'29'15,"0"0"12"-15,0 0-21 16,98-8-19-16,-61 1-1 16,0-4-98-16,-5 3-339 0</inkml:trace>
  <inkml:trace contextRef="#ctx0" brushRef="#br0" timeOffset="-53027.093">3677 12746 594 0,'0'0'80'16,"0"0"-58"-16,0 0-2 15,0 0 78-15,0 0-10 16,0 0-37-16,-4 0-14 15,16-11-20-15,11 0-4 0,3-1-4 16,9 2-9 0,1 4 18-16,3 3-18 0,-3 3 0 15,-2 0-4-15,-5 12 4 16,-9 12-8-16,-6 2 8 16,-7 8 0-16,-7 2 2 15,0 5-2-15,-19 1 0 16,-9 0-4-16,-8 0 10 15,-5-5-2-15,-2-4-4 16,6-6-13-16,1-7 4 16,11-4 3-16,1-8-13 15,10-4 17-15,1-4-12 16,7 0 3-16,2-5-11 16,1-6-20-16,3-2 23 0,0 4-13 15,0 3-2-15,0 5 32 16,0 1-16-16,4 0 13 15,4 0 4-15,5 12 1 16,-1 2 19-16,7 8 7 16,-1 0 19-16,2 3-2 15,0-2-16-15,-4 3 12 16,7-1-36-16,-2-3-2 16,2-1 6-16,-1-4-7 15,3-8-77-15,5-7-40 16,1-2-84-16</inkml:trace>
  <inkml:trace contextRef="#ctx0" brushRef="#br0" timeOffset="-52529.826">4384 12709 609 0,'0'0'69'0,"0"0"-63"16,0 0 9-16,0 0 65 16,0 0-39-16,-83 44-11 15,72-22-9-15,-2 0 9 16,5 2 29-16,2 2-27 16,2 3-10-16,2 3 22 15,2-1-27-15,0 5 7 16,0 1 5-16,6 1-29 15,6 1 23-15,3 1-11 16,7 0-7-16,-1 1 2 16,3-2-5-16,0-3-2 0,3-4 0 15,-3-5 5-15,1-7-13 16,-1-7 1-16,6-6-18 16,3-7-45-16,1 0-43 15,2-9-101-15,-8-13-427 16</inkml:trace>
  <inkml:trace contextRef="#ctx0" brushRef="#br0" timeOffset="-51715.057">4618 12753 475 0,'0'0'313'0,"0"0"-299"15,0 0-6-15,0 0 0 16,0 0 27-16,0 0 38 16,94 0-48-16,-49 0 11 15,6 0-20-15,-8 0-5 16,0 0-7-16,-7 0 2 15,-6 0-6-15,-8 2-39 16,-5 3-22-16,-10 0-34 16,-5-1-49-16,-2-1-41 15,0 0-64-15</inkml:trace>
  <inkml:trace contextRef="#ctx0" brushRef="#br0" timeOffset="-51445.629">4948 12753 570 0,'0'0'159'16,"0"0"-85"-16,0 0-66 16,0 0 35-16,0 0-6 15,0 0-30-15,-1 31 13 16,-1 1 22-16,-1 4 0 16,0 8 21-16,0 7-42 15,-3 2 2-15,0 4 15 16,-3-4-25-16,2-1-2 15,2-7-11-15,-1-8 0 16,6-6 15-16,0-9-15 16,0-5-6-16,0-9 2 15,0-4-4-15,12-4-57 0,7-2-55 16,5-22-134-16</inkml:trace>
  <inkml:trace contextRef="#ctx0" brushRef="#br0" timeOffset="-51099.21">5463 12682 800 0,'0'0'46'16,"0"0"-46"-16,0 0 28 16,0 0 17-16,0 0-1 15,-77 90 0-15,57-51-3 16,1 2 2-16,5 1-18 16,5 3-12-16,1-1 18 15,3-3-24-15,5 0-6 16,0-5 5-16,7-5-6 15,8-4 0-15,3-7-7 16,10-3-57-16,5-9-83 16,1-8-76-16,-1-3-286 15</inkml:trace>
  <inkml:trace contextRef="#ctx0" brushRef="#br0" timeOffset="-50567.644">5598 13079 727 0,'0'0'106'16,"0"0"-59"-16,0 0 3 0,0 0 26 15,0 0-9-15,0 0-65 16,-16-89 16-16,16 62 0 15,0-2-15-15,0 0-3 16,0 5 0-16,3 2 12 16,9 4-12-16,0 2 3 15,2 4-20-15,2 3 17 16,0 4 0-16,-1 3-1 16,3 2-3-16,-2 0-5 15,0 4 8-15,-2 13-6 16,-2 7 4-16,-6 3 3 15,-5 2 0-15,-1 0 12 16,0-3-4-16,0-6-3 16,-1-6-3-16,-2-6-2 15,3-6 6-15,0-2-6 0,0-2-9 16,13-18-11-16,8-8-32 16,1-3-27-16,0 6 49 15,-6 8 12-15,-6 7 15 16,-5 7 3-16,-4 3 0 15,2 0 6-15,-3 0-4 16,6 5 0-16,-1 8 22 16,2 2-14-16,1 2-5 15,2 3-5-15,-1 0-12 16,3-3-121-16,1-9-134 16</inkml:trace>
  <inkml:trace contextRef="#ctx0" brushRef="#br0" timeOffset="-50256.828">6123 12971 275 0,'0'0'526'16,"0"0"-496"-16,0 0-24 15,0 0 66-15,0 0-9 16,0 0-21-16,-83 90 6 15,60-58-27-15,-5 3 14 0,-2 1-13 16,0 2-4-16,-1-1 2 16,3-1-7-16,1-2-6 15,3 0 21-15,7-5-23 16,4-2 4-16,4-5-9 16,2-5 5-16,7-3-14 15,0-7-10-15,0 0-60 16,7-6-39-16,8-1-77 15,3-5-47-15</inkml:trace>
  <inkml:trace contextRef="#ctx0" brushRef="#br0" timeOffset="-49828.298">5946 13386 251 0,'0'0'436'0,"0"0"-424"0,0 0 11 15,0 0 71-15,85-20-31 16,-63 18 7-16,-1 2-14 16,-5 0-29-16,-1 3 1 15,-6 11-27-15,-3 5 20 16,-6 2-13-16,0 1-8 16,0 2 26-16,-10-2-14 15,-6-3-10-15,6-5 12 16,0-4-14-16,4-5-10 15,2-1-5-15,2-4-26 16,1 0 41-16,-1-7 0 0,1-5-19 16,1 2 19-1,0 6 1-15,0 1 7 0,0-1 13 16,1 3-13-16,14-1 21 16,3 2-26-16,4 0-1 15,2 3 24-15,6 10-14 16,0 1 18-16,1 0-16 15,-3-2-13-15,-5-4 5 16,2-4-6-16,-7-4-4 16,6 0-23-16,-6-10-59 15,1-14-87-15,-5-3-97 16</inkml:trace>
  <inkml:trace contextRef="#ctx0" brushRef="#br0" timeOffset="-49263.345">6455 12640 561 0,'0'0'87'0,"0"0"-48"15,0 0 37-15,0 0 5 16,0 0-9-16,0 0-39 15,-4-14-26-15,4 14 0 16,0 8-9-16,8 9 12 16,8 5 10-16,2 5 16 15,0 2-29-15,0 4 20 16,-2 4 0-16,-1 1-25 16,0 5 26-16,-3 5-19 0,-3 7 2 15,-3 1 11 1,-6 0-13-16,3 0-1 0,-3 0 2 15,0-3-5-15,0-2 7 16,0-4-12-16,-3-4 3 16,-8-4-8-16,0-4 13 15,-1-5-8-15,-3-4 0 16,1-8 6-16,0-5-12 16,0-7 6-16,3-3-24 15,-2-3 0-15,1 0-39 16,-3-3-33-16,3-16-90 15,2-5-116-15</inkml:trace>
  <inkml:trace contextRef="#ctx0" brushRef="#br0" timeOffset="-48602.851">7054 12779 576 0,'0'0'184'0,"0"0"-180"16,0 0 32-16,0 0 74 15,27 76-2-15,-17-43-51 16,2 6 11-16,0 7-19 16,-4 5-21-16,-4 1 9 0,-4 1-20 15,0-6-13-15,0-1 12 16,0-7-16-16,-1-6-2 15,-7-8-19-15,2-6-67 16,1-10-22-16,-4-9-125 16,1 0-69-16</inkml:trace>
  <inkml:trace contextRef="#ctx0" brushRef="#br0" timeOffset="-48405.851">6998 13185 679 0,'0'0'101'0,"0"0"-100"16,0 0 65-16,0 0 27 15,90-30-40-15,-63 29-26 16,3-1-23-16,0 1 0 16,1 0-4-16,2-1-49 15,-3 0-121-15,-2-2-191 16</inkml:trace>
  <inkml:trace contextRef="#ctx0" brushRef="#br0" timeOffset="-46623.913">7776 13101 496 0,'0'0'93'0,"0"0"-74"16,0 0 12-16,0 0-5 15,0 0 55-15,0 0 9 16,-25 24-26-16,25-24 7 16,0 0-4-16,0 0-32 15,0-9-8-15,0-6-27 16,0-4 5-16,2-4-5 16,8-2 0-16,0-3-3 0,0 2-2 15,4 0 3-15,2 6-2 16,1 3-2-16,0 8 1 15,-3-1-9-15,2 6 7 16,-4 4-5-16,0 0 12 16,0 0-4-16,1 0 4 15,1 6-4-15,2 7 0 16,-1 7 4-16,1 5 0 16,0 4-1-16,-3 4-3 15,-3 1 4-15,-4 1 2 16,-1-1 8-16,-5-2 0 15,0 0 21-15,0-6-13 0,0-3-12 16,0-4 10-16,0-6-13 16,0-4 2-16,0-6-5 15,0 0 3-15,0-3 11 16,0 0-11-16,0 0 15 16,0 0 27-16,0-12-23 15,0-5-19-15,0-5-3 16,0-2-1-16,0 1-6 15,12-3-22-15,3 2-6 16,3 4 12-16,10-2-10 16,-1 5 21-16,1 2-6 15,1 7 10-15,-4 1-1 16,3 4 2-16,-4 3 1 16,0 0 2-16,0 3 8 15,-5 9-9-15,2 3 5 0,-7 5 0 16,0 2 14-16,-6 3-2 15,-2 3 3-15,-5 2 7 16,-1-1-8-16,0-1 14 16,1-3-11-16,5-1-7 15,2-4 18-15,3-5-22 16,5-4-6-16,8-3 3 16,6-8 7-16,10 0 12 15,-1 0-18-15,-3-5-1 16,-6-5-6-16,-9 0-64 15,-1 1-28-15,-10-4-91 16,-3-1-237-16</inkml:trace>
  <inkml:trace contextRef="#ctx0" brushRef="#br0" timeOffset="-41257.767">14301 15708 219 0,'0'0'19'0,"0"0"-19"15,0 0-22-15</inkml:trace>
  <inkml:trace contextRef="#ctx0" brushRef="#br0" timeOffset="-39796.258">8677 15769 681 0,'0'0'139'16,"0"0"-97"-16,0 0-10 16,0 0 30-16,0 0 26 15,0 0-12-15,0-28-65 16,-5 11 5-16,1-5-5 15,-1-2 0-15,1-4 1 16,1-2-12-16,1 0 0 16,2-3 1-16,0-1-1 15,0 3 0-15,6 7-2 16,2 7 4-16,-5 7-7 16,0 10 0-16,-3 0-12 15,0 0 12-15,6 3-55 0,7 16 26 16,1 5 29-16,2 7 10 15,-5-4-2-15,0-6-3 16,-6-5 2-16,-1-7-6 16,-1-6 7-16,-1-3-3 15,-1 0 4-15,1 0 8 16,0 0-5-16,6-12 9 16,3-8-1-16,2-5-26 15,2 6 11-15,-3 5 0 16,-1 5-3-16,0 5-12 15,1 3 11-15,8 1-1 16,5 0 5-16,3 0-10 0,2 8 10 16,3 2 0-16,-3-2-6 15,-4-2 13-15,-1-5-18 16,0-1 11-16,2 0-96 16,6-4-30-16,1-17-100 15</inkml:trace>
  <inkml:trace contextRef="#ctx0" brushRef="#br0" timeOffset="-34166.035">23201 6304 469 0,'0'0'213'15,"0"0"-158"-15,0 0-6 0,2-80-8 16,-2 63-8-16,-2 3 16 15,-12 2-9-15,-6-1-23 16,-6 2-11-16,-9 3-4 16,-8 2 10-16,-5 1-21 15,-5 2 9-15,-7 0 0 16,-6 3 7-16,-8 0-4 16,-7 0-3-16,-5 6-4 15,-7 10 4-15,-2 9 7 16,-3 3-7-16,2 6-8 15,14 0 8-15,15 1 0 16,22 2-2-16,20 3 1 0,19 7-4 16,6 10 2-1,26 6 3-15,24 7 0 0,23 8 11 16,21 0-4-16,15 1-1 16,19-5-4-16,18-11 9 15,18-14-2-15,24-12-9 16,24-9 0-16,13-9 15 15,9-2-15-15,-9-4 2 16,-23-6-5-16,-26-2 6 16,-31-5 2-16,-31 0-5 15,-28-11 0-15,-25-10 7 16,-15-9-5-16,-12-9 7 16,-8-13-9-16,-13-9 8 0,-11-10-9 15,-2-1 1 1,-22 4 0-16,-14 8-7 0,-11 8 7 15,-9 3 0-15,-9 3-1 16,-5 3-10-16,-6 0 10 16,0 1 1-16,0 3-3 15,1 3-9-15,-1 9 11 16,2 7 1-16,-1 5-6 16,-1 4 14-16,-3 7-17 15,-10 2 9-15,-10 2 0 16,-4 0-9-16,-6 0 9 15,8 9 0-15,1 0-4 0,13 3 9 16,7-4-10-16,13 1 5 16,8-6 0-16,5-1-1 15,16-2-1-15,8 0-23 16,12 0 5-16,13 0-35 16,5 2-26-16,0 1-98 15,16-1-242-15</inkml:trace>
  <inkml:trace contextRef="#ctx0" brushRef="#br0" timeOffset="-33729.581">22942 6258 561 0,'0'0'35'16,"0"0"-34"-16,0 0-1 15,0 0 31-15,0 0 15 16,-45 92-31-16,45-57-1 0,0 8 72 16,0 8-55-16,7 9 13 15,-6 3 1-15,-1 2-16 16,0 5 11-16,-12-4-28 16,-1-3 2-16,3-7 4 15,5-8-18-15,3-12 0 16,2-11-3-16,0-9 8 15,2-9-11-15,14-4-30 16,13-3-31-16,14-12-11 16,9-24-141-16</inkml:trace>
  <inkml:trace contextRef="#ctx0" brushRef="#br0" timeOffset="-33352.913">23958 6483 563 0,'0'0'20'16,"0"0"-8"-16,0 0-12 15,15 87 49-15,-15-50-24 0,0 6 81 16,0 6-50-16,-1 6-8 16,-5 5 14-16,-2 4-26 15,-1-4 2-15,2-4-10 16,1-10-15-16,1-2 35 16,-2-5-48-16,-2-1 0 15,-2 0 2-15,-5 1 1 16,-1 1 8-16,-5 0-11 15,-5-4-62-15,-5 1 22 16,-12-8-133-16,-14-7-31 16,-13-11-373-16</inkml:trace>
  <inkml:trace contextRef="#ctx0" brushRef="#br0" timeOffset="-32873.831">22669 7077 500 0,'0'0'107'0,"0"0"-42"16,0 0 16-16,0 0-8 16,0 0 0-16,0 0-57 15,18-16-16-15,-29 22-9 16,-11 15 9-16,-11 11 45 15,-11 7-11-15,-7 5-22 16,-10 5 34-16,-4 1-36 16,-3 0 7-16,0-4 0 15,1 0-17-15,7-7 19 16,8-3-19-16,10-7 0 16,12-5-2-16,9-4 7 0,9-4-10 15,5-1-23-15,5-3-62 16,2 1-30-16,0-4-13 15,5-6-17-15,8-3 17 16</inkml:trace>
  <inkml:trace contextRef="#ctx0" brushRef="#br0" timeOffset="-32604.912">22004 7512 641 0,'0'0'131'0,"0"0"-65"0,0 0-66 16,0 0-5-16,0 0-4 16,0 0 9-16,-3 53 16 15,-4-15 22-15,1 4-5 16,4-2 6-16,2-3-20 16,0-1 1-16,12-6-4 15,15-8-14-15,19-8 32 16,15-7-17-16,20-7 12 15,16 0-7-15,6-7-22 16,0-10-34-16,-2-5-117 16,-13-5-159-16</inkml:trace>
  <inkml:trace contextRef="#ctx0" brushRef="#br0" timeOffset="-32125.109">23355 7248 512 0,'0'0'30'0,"0"0"78"16,0 0-54-16,0 0 19 15,0 0-21-15,0 0-52 16,-4-61-10-16,2 70 0 16,1 14 10-16,-1 7 28 15,-3 6 13-15,3 4-3 16,-1 1 24-16,0 6-36 15,-4 4 9-15,-4 10 12 16,-5 7-27-16,-5 5 19 16,3 2-21-16,-1 1-16 15,7 1 27-15,3-4-24 16,6-4 2-16,3-8-2 16,0-12-1-16,0-13 6 0,0-10-10 15,0-11-50 1,0-9-14-16,0-6-69 0,0-3 15 15,-11-24-11-15,-8-9-297 16</inkml:trace>
  <inkml:trace contextRef="#ctx0" brushRef="#br0" timeOffset="-31885.614">23059 7969 445 0,'0'0'136'0,"0"0"-50"16,0 0 0-16,0 0 1 15,0 0-10-15,0 0-5 16,-24-61-67-16,24 61-4 15,0 7-2-15,5 20-3 0,14 10 4 16,0 10 18-16,-1 1 0 16,3-4 8-16,-2-9-26 15,-1-9 0-15,4-6 8 16,2-12-6-16,7-8 30 16,12 0 0-16,10-22-30 15,7-12-4-15,-1-15-46 16,-3-14-67-16,-7-15-65 15,-4-6-211-15</inkml:trace>
  <inkml:trace contextRef="#ctx0" brushRef="#br0" timeOffset="-31413.902">24331 7343 522 0,'0'0'245'16,"0"0"-203"-16,0 0-42 15,0 0 3-15,0 0-3 16,0 72 52-16,1-29 23 16,7 9 5-16,2 3-57 15,2 8 5-15,0 0 11 16,5 7-20-16,-4 2 14 15,5 6-17-15,0 0-9 16,0-4 25-16,3-6-31 16,-1-11 2-16,-3-13-1 15,1-10 4-15,-8-14-12 16,-2-10-4-16,-5-9-74 16,4-1 22-16,-1-11-7 0,0-15-173 15,-4-10-141 1</inkml:trace>
  <inkml:trace contextRef="#ctx0" brushRef="#br0" timeOffset="-31149.559">24576 8070 483 0,'0'0'133'0,"0"0"-108"16,0 0-15-16,0 0 21 16,0 0 3-16,0 0-14 15,88 68 28-15,-65-38-40 16,-1 3 26-16,-5-1-34 15,-9 0 9-15,-7-4-7 0,-1-3 7 16,-1-1 14-16,-14-5 36 16,-8-2-24-16,-6-3 20 15,-9-8-3-15,-3-1-25 16,-1-5 12-16,4 0-33 16,1-6-9-16,-3-13 3 15,-5-4-97-15,-7-5-133 16,-8-5-110-16</inkml:trace>
  <inkml:trace contextRef="#ctx0" brushRef="#br0" timeOffset="-29913.732">21088 7800 639 0,'0'0'60'0,"0"0"-22"0,0 0-30 16,0 0 24-16,0 0-4 16,0 0 23-16,91-23-50 15,-37 23 14-15,13 6 44 16,14 7-50-16,11 2-4 16,8 4-5-16,7 1 9 15,1 2-16-15,-1 5 7 16,-7-1 0-16,-12 7-6 15,-22 3 4-15,-19 2-15 16,-21 1 4-16,-17 1-18 16,-9-2 23-16,-5 1 8 15,-20 4 0-15,-9 0 0 16,-11 5 0-16,-4 2 0 16,-11 0 11-16,-10 1-6 0,-8-6 22 15,-11-2-22-15,-5-8-2 16,-9-7 12-16,0-5-15 15,0-7 15-15,0-5-9 16,6-6-5-16,2-5 16 16,1 0-13-16,2-15 3 15,6-13-6-15,3-7-1 16,10-6 0-16,3-5-4 16,13-6-16-16,6-3 16 15,5-1-10-15,3-2 1 16,2 0 8-16,1 1-3 15,6 1-1-15,9 1 9 16,10 3 0-16,11 2 1 0,4 7-1 16,22 2-8-16,24 4 3 15,16 0-2-15,20 2 7 16,20 1-3-16,17 2 9 16,8 5-10-16,0 8 10 15,-12 10-3-15,-20 9 26 16,-16 0-29-16,-16 15-3 15,-13 7-1-15,-6 3 8 16,-7 3-12-16,3 3 8 16,-3 1-10-16,4 3-3 15,-2 0 7-15,-2 2-18 16,-4 2 16-16,-10 0-50 16,0 0 18-16,-5-3-34 0,-5-10-66 15,-5-6-74-15</inkml:trace>
  <inkml:trace contextRef="#ctx0" brushRef="#br0" timeOffset="-29463.963">20883 7863 623 0,'0'0'18'16,"0"0"-18"-16,0 0 0 16,0 0 17-16,-5 80 21 15,5-34 24-15,0 4-11 0,5 6-16 16,-4 2 10 0,-1 2-13-16,0 1 36 15,-7 4-41-15,-10 2-12 0,-2-3 8 16,-2-6-20-16,6-9 9 15,6-8-12-15,6-15-8 16,3-9 6-16,15-12-62 16,24-5 6-16,16-14-20 15,12-25-112-15</inkml:trace>
  <inkml:trace contextRef="#ctx0" brushRef="#br0" timeOffset="-29117.907">21573 7830 767 0,'0'0'38'16,"0"0"-38"-16,0 0-11 15,0 0 11-15,19 115 49 16,-10-61 8-16,2 8-27 15,-2 1 2-15,-5-1 27 16,-2-5-37-16,-2-1-1 16,0-3 20-16,-3 0-40 15,-9-5 23-15,1-2-24 16,2-5 5-16,2-6-3 16,3-3-2-16,2-7 0 0,2-6-1 15,0-5-31 1,0-3-24-16,0-5-49 0,0-2-38 15,0-4 30-15,0 0-69 16,-14 0-209-16</inkml:trace>
  <inkml:trace contextRef="#ctx0" brushRef="#br0" timeOffset="-28508.479">22025 7969 379 0,'0'0'68'16,"0"0"17"-16,0 0-6 15,-2 95-13-15,2-66-22 16,13 2 62-16,9-1-23 15,5 6 0-15,7 0-10 16,3 3-13-16,6 4-14 0,2 7-26 16,4 6-16-1,3 2 22-15,4 1-17 0,1-1-9 16,-4-3 13-16,-5-4-4 16,-8-6-9-16,-10-8-1 15,-8-7-84-15,-10-12 13 16,-9-10-113-16,-3-8-10 15,-22-5-15-15</inkml:trace>
  <inkml:trace contextRef="#ctx0" brushRef="#br0" timeOffset="-28022.718">21338 8660 677 0,'0'0'62'0,"0"0"-57"15,0 0-5-15,0 0 0 16,0 0 57-16,0 0 15 15,0 94-18-15,0-49 16 16,0 2-49-16,0 4 31 16,0-1-17-16,0-4-17 15,-7-5-6-15,0-7-4 16,4-6-8-16,0-6 0 16,1-6-10-16,-1-6-21 0,-1-6-59 15,-5-4-30-15,-9-13 28 16,-10-18-275-16</inkml:trace>
  <inkml:trace contextRef="#ctx0" brushRef="#br0" timeOffset="-27804.929">21172 8914 657 0,'0'0'84'16,"0"0"-84"-16,0 0-17 15,0 0 17-15,0 0 16 16,49 108 1-16,-43-65 5 0,-2-2-10 16,-2-2 7-16,-2-7-19 15,3-8 0-15,-2-10-1 16,1-11-10-16,-2-3-71 16,0-33 11-16</inkml:trace>
  <inkml:trace contextRef="#ctx0" brushRef="#br0" timeOffset="-27431.353">20477 8407 658 0,'0'0'20'15,"0"0"-11"-15,0 0 11 16,0 0 26-16,1 82 32 16,-4-64-46-16,-6 3 48 15,-7 5-66-15,-1 5 19 16,-8 2 10-16,-3 1-38 15,-2 0 7-15,0-4-7 0,6-5-5 16,8-6 12-16,4-7-12 16,9-2-17-16,3-4-49 15,0 0-46-15,9 1 7 16,13-1 65-16,7-2-55 16,-4-1-96-16</inkml:trace>
  <inkml:trace contextRef="#ctx0" brushRef="#br0" timeOffset="-25463.559">150 15129 388 0,'0'0'3'16,"0"0"15"-16,0 0 49 16,0 0 3-16,0 0 18 15,-4080 0-62-15,8160 0 1 16,-4080 0 34-16,-50-36 10 15,44 34-7-15,-1 2 10 16,4 0-16-16,3 0-8 16,-3 0 4-16,3 0-36 15,0 0 19-15,0 0-33 16,0 0-2-16,27-7 0 0,23-4 5 16,22-5-7-1,19-4 7-15,3-2 6 0,0 4-7 16,-12 3-6-16,-12 6-5 15,-16 5-11-15,-16 4-34 16,-9 0-35-16,-11 8-25 16,-12 10-100-16,-6 4 87 15,-21-2-74-15</inkml:trace>
  <inkml:trace contextRef="#ctx0" brushRef="#br0" timeOffset="-25137.174">706 14993 538 0,'0'0'87'15,"0"0"-76"-15,0 0 12 0,0 0-8 16,0 0 7-16,0 0 12 16,10-17-6-16,-10 32-9 15,-3 6 56-15,0 4-25 16,2 7 6-16,1 0-4 15,0 7-28-15,0 3 15 16,0 2-5-16,3 2-16 16,4 0 15-16,1-3-26 15,2-2-7-15,1-5 20 16,-1-4-19-16,2-4-1 16,-3-7 0-16,4-6-1 0,-4-6-7 15,0-7-74 1,5-2-72-16,2-16 2 0,-3-15-171 15</inkml:trace>
  <inkml:trace contextRef="#ctx0" brushRef="#br0" timeOffset="-24719.663">1155 15011 679 0,'0'0'15'16,"0"0"15"-16,-51 77 13 15,38-40 40-15,5 1-6 0,8 3-42 16,0-4 11-16,5 1-27 15,14-5-18-15,3-4 3 16,8-8-4-16,3-5-49 16,6-11-64-16,-5-5-140 15</inkml:trace>
  <inkml:trace contextRef="#ctx0" brushRef="#br0" timeOffset="-24284.848">1392 15332 768 0,'0'0'93'0,"0"0"-19"16,0 0-43-16,0 0 25 15,-28-84-30-15,28 56-9 16,0-2-4-16,0 3-13 15,0 5-7-15,7 4 6 16,2 4 1-16,0 6-12 16,1 4 13-16,-3 2-1 15,3 2 0-15,-1 0-7 16,1 0 5-16,5 9-2 16,-2 8-2-16,-2 5 5 0,0 1 2 15,-6 1 1 1,-2-2 4-16,0-7-3 0,-3-4 0 15,0-5-3-15,2-5-2 16,-2-1 1-16,7 0 1 16,4-8 0-16,5-5 0 15,6 2-13-15,0 8 0 16,3 3 10-16,3 0-65 16,2 9 50-16,0 5-94 15,-2-6-28-15,-4-8-82 16</inkml:trace>
  <inkml:trace contextRef="#ctx0" brushRef="#br0" timeOffset="-23976.692">1858 14793 679 0,'0'0'57'15,"0"0"-25"-15,0 0-32 16,0 0 5-16,0 0 59 16,49 106 6-16,-32-67-15 15,0 5 16-15,2-1-42 16,-4-2-9-16,-9 0 48 16,0 0-57-16,-6 1 12 15,0 0 1-15,0-4-10 0,-6-3 15 16,-4-8-29-16,1-9 4 15,3-7-9-15,3-6-2 16,1-5-70-16,2-5-52 16,0-19-111-16</inkml:trace>
  <inkml:trace contextRef="#ctx0" brushRef="#br0" timeOffset="-23605.913">2426 14929 706 0,'0'0'120'0,"0"0"-118"16,0 0 6-16,0 0 30 0,0 0 17 15,0 0-55 1,74-3-3-16,-49 3-4 0,-2 0-43 15,-1 2-43-15,-4 11 19 16,-7 4-134-16,-7 1-104 16</inkml:trace>
  <inkml:trace contextRef="#ctx0" brushRef="#br0" timeOffset="-23423.106">2463 15251 442 0,'0'0'200'0,"0"0"-135"0,0 0-35 16,0 0 70-16,0 0-6 16,0 0-43-16,76-3-12 15,-45-2-35-15,-1-1-4 16,0 1 0-16,1-3-95 16,-4-3-105-16,-2 2-223 15</inkml:trace>
  <inkml:trace contextRef="#ctx0" brushRef="#br0" timeOffset="-22092.319">2931 14800 687 0,'0'0'76'0,"0"0"-25"0,0 0-10 15,0 0 46-15,0 0-21 16,0 0-59-16,51-46 29 16,-23 35-6-16,0 1-29 15,2 3 34-15,-4 3-30 16,2 1-5-16,-1 3 0 15,-3 0 0-15,3 0 10 16,-2 0-10-16,-4 8 0 16,-2 5-5-16,-4 4 5 15,-3 0-4-15,-4 6-1 16,-5 2 5-16,-3 2 7 16,0-1-7-16,0 4 2 15,-8-2 2-15,-7-3-2 0,-3-4-2 16,-4-5 5-16,0-2 1 15,2-3-2-15,1-4-4 16,5-5 5-16,3 0 2 16,6-2-7-16,-1 0 0 15,6 0 5-15,0 0 0 16,0 0 7-16,0 0-12 16,0 0 3-16,0 0 19 15,0 0-18-15,0 0-1 16,0-2-1-16,0-2 2 15,14-1-8-15,2-3-4 16,8 4 8-16,1 1-11 0,1 3 11 16,-1 0 0-16,-1 0 0 15,-5 0-8-15,-2 12 1 16,-3 0 1-16,-3 3-5 16,-2 2 6-16,-2 0-2 15,-1 0 7-15,-3 3 0 16,-3-3 0-16,0 2 0 15,0 0-2-15,-9 1 9 16,-2-3-11-16,3 0 4 16,-3-4 0-16,-2 0 8 15,1-1-6-15,-4-4 0 16,4 2 4-16,-3-2-3 16,1-2 17-16,0-4-15 0,-1 0-5 15,0-2 13 1,0 0-12-16,-3 0 4 0,4 0-5 15,0 0-23-15,3 0 13 16,2-2-73-16,5-3-54 16,4-1-32-16,0-5-257 15</inkml:trace>
  <inkml:trace contextRef="#ctx0" brushRef="#br0" timeOffset="-20737.436">3705 14750 671 0,'0'0'108'0,"0"0"-100"15,0 0-4 1,0 0 10-16,0 0 73 0,0 0-39 16,99-7 8-16,-50 1-5 15,5-1-37-15,-5 4-11 16,-6 2-6-16,-8 1 12 16,-10 0-9-16,-3 0 0 15,-10 0-15-15,-3 0-1 16,-6 0-63-16,0 0 17 15,-3 1-30-15,0 4-29 16,0 0 43-16,-12-5-63 16</inkml:trace>
  <inkml:trace contextRef="#ctx0" brushRef="#br0" timeOffset="-20445.8">4007 14718 573 0,'0'0'117'16,"0"0"-117"-16,0 0 0 16,0 0 16-16,0 0 49 15,0 0-16-15,0 82 28 16,0-49-53-16,0 4 34 16,0 1-29-16,0 4-6 15,0-2 7-15,0-2-19 16,2-3 8-16,5-3-3 15,2-3-11-15,0-5-5 0,1-4 0 16,-1-5 9 0,0-5-21-16,1-3 10 0,1-6-46 15,1-1-47-15,1 0-59 16,2-19-22-16</inkml:trace>
  <inkml:trace contextRef="#ctx0" brushRef="#br0" timeOffset="-20008.053">4580 14595 692 0,'0'0'71'0,"0"0"-39"16,0 0 6-16,0 0 34 16,0 0 4-16,0 0-53 15,-72 31 0-15,56-7 23 16,-3 2-7-16,5 5-5 15,3-1 1-15,1 7-21 16,8 5 25-16,2 5-32 0,0 2 12 16,0 1 3-16,6-4-21 15,5-7 9-15,3-6-10 16,0-7 4-16,5-9-10 16,1-7 11-16,5-6-10 15,2-4-7-15,7 0-82 16,1-5-38-16,-2-12-92 15,-7-3-105-15</inkml:trace>
  <inkml:trace contextRef="#ctx0" brushRef="#br0" timeOffset="-19314.201">4860 14897 204 0,'0'0'491'16,"0"0"-475"-16,0 0 2 16,0 0 33-16,0 0 21 15,0 0 7-15,-34-3-17 16,29-5-42-16,-2-3-14 15,-1-2 27-15,-2-2-24 0,1-3-3 16,0-2 8-16,3 1-12 16,3-3 8-16,3 3-10 15,0 0 0-15,3 2-13 16,10 0 13-16,5 3-8 16,0-3 8-16,0 3 0 15,3 5 0-15,-3 3-3 16,-2 4 3-16,-5 2-14 15,-2 0 14-15,-1 6-14 16,-2 11 12-16,2 8 4 16,-2 1 0-16,-1 3-1 15,0 0 2-15,-2 2 31 16,-1-2-24-16,-2-2-3 16,0-3 14-16,0-1-19 15,0-5 25-15,0-7-27 0,0-7 4 16,0-4 4-16,0 0 2 15,0 0-7-15,0-7 31 16,0-11-10-16,0-7-24 16,10-6-2-16,5 3-28 15,2 4 12-15,0 7-9 16,-3 8 19-16,-5 5 2 16,0 4-4-16,-2 0 2 15,1 0-10-15,2 13 9 16,-1 8 9-16,2 2 0 15,-4 2 0-15,3-2 8 16,-4-4-6-16,-2-1-2 0,9-4 0 16,-4-4-10-16,1-1 9 15,5-7-68-15,0 1-91 16,3-3-31-16,-3 0-188 16</inkml:trace>
  <inkml:trace contextRef="#ctx0" brushRef="#br0" timeOffset="-18945.459">5358 14880 455 0,'0'0'60'0,"0"0"41"16,0 0-37-16,-25 76-2 16,13-53 36-16,-5 2-32 15,2 2-26-15,-4 3 32 16,-2-1-32-16,0 4 25 16,-3-2-31-16,-1 2-6 15,0 1 12-15,-2 2-29 16,6-5 6-16,0 0-10 15,5-6 3-15,5-7-7 16,3-5-3-16,6-5-13 16,0-8-1-16,2 0-50 0,0 0-40 15,0 0-18-15,12-14-25 16,6-5-70-16</inkml:trace>
  <inkml:trace contextRef="#ctx0" brushRef="#br0" timeOffset="-18417.892">5259 15216 482 0,'0'0'145'0,"0"0"-97"16,0 0-7-16,0 0 67 15,0 0-34-15,0 0-42 0,62-9 27 16,-44 3-19-16,1 4-10 15,3-1-15-15,-5 3-13 16,-2 0 15-16,-2 0-17 16,-5 3 0-16,-3 8 0 15,-5 3 2-15,0 3-2 16,0 1 9-16,-7-3-4 16,-3-1 22-16,1-6-25 15,6-2 0-15,-3-3 9 16,6-3-6-16,0 0 4 15,0 0 24-15,0 0-28 16,0 0 21-16,0 0-21 0,0 0 5 16,0 0-4-16,0 0-6 15,0 0-11-15,0 0 11 16,7 3 0-16,4 4-3 16,2 1 3-16,-1 3 0 15,-3 5 0-15,-3 3 0 16,-6 1 0-16,0 3 0 15,0 1 3-15,-15-2 15 16,-3 1-6-16,0-2 1 16,2-4 1-16,5-7-9 15,4-5-5-15,1-5 0 16,2 0-13-16,-4-1-3 16,-1-20-90-16,-3-7-124 0,5-8-29 15</inkml:trace>
  <inkml:trace contextRef="#ctx0" brushRef="#br0" timeOffset="-17835.292">5385 14490 641 0,'0'0'111'0,"0"0"-69"15,0 0-35-15,0 0 6 16,0 0 30-16,0 0-1 16,61 30 23-16,-33-13-24 15,-1 3-1-15,1 1-1 0,1 2-10 16,-2 2 4-16,0 3-19 15,1 2-9-15,-1 4 38 16,-3 5-27-16,-4 4-10 16,-3 9-6-16,-4 5 4 15,-2 6 9-15,-4-1-13 16,-2-1 3-16,-4-2 1 16,-1-4-4-16,0-2 0 15,0-7 4-15,0-5-3 16,-7-7 2-16,-2-6-3 15,0-6 1-15,-3-7 3 16,4-5-4-16,1-7-3 0,5-3-30 16,1 0-66-16,-3-7-63 15,-1-14-133-15</inkml:trace>
  <inkml:trace contextRef="#ctx0" brushRef="#br0" timeOffset="-17183.022">6144 14642 714 0,'0'0'31'0,"0"0"-30"15,0 0-1-15,0 0 64 0,0 101 32 16,0-61-50-16,0 6-14 15,0 4 22-15,3-3-37 16,2-1 1-16,-3-7-18 16,-2-8 9-16,2-4-15 15,-2-9 6-15,0-7-67 16,0-6-48-16,0-5-30 16,-4 0-37-16</inkml:trace>
  <inkml:trace contextRef="#ctx0" brushRef="#br0" timeOffset="-16995.241">6029 14959 620 0,'0'0'160'15,"0"0"-97"-15,0 0 5 16,0 0 4-16,0 0-3 16,0 0-7-16,97-26-20 15,-46 16-8-15,2 3-34 16,-3-1-5-16,5 4 4 15,-1 0-92-15,-2 1-61 16,-9-2-101-16</inkml:trace>
  <inkml:trace contextRef="#ctx0" brushRef="#br0" timeOffset="-14707.807">6899 14766 733 0,'0'0'79'0,"0"0"-35"15,0 0 29-15,0 0 42 16,0 0-31-16,0 0-51 16,0-6 23-16,0 0-37 15,0-5-14-15,-5-2-1 16,-2 1-4-16,1-5 0 15,1-2 9-15,1-4-5 16,1 1-8-16,3 3 3 16,0 2-4-16,0 3-3 15,0 5 4-15,1 1-6 16,10 3 0-16,5 1-12 0,2-2 15 16,2 4-6-1,0 0 9-15,-3 2-4 0,2 0 8 16,-4 2-9-16,0 13 6 15,-3 8 3-15,-6 4 0 16,0 5-1-16,-6 0 5 16,0-1 7-16,-3 0-7 15,-7-2 3-15,-4-7 14 16,5-8-21-16,5-7 15 16,1-7-15-16,3 0 8 15,0 0 15-15,0-16-11 16,5-10-12-16,9-5-15 15,4 1-20-15,-3 8 27 16,-3 7-10-16,-3 9 1 0,-6 3 6 16,-3 3 11-16,3 0-19 15,0 0 6-15,3 5-5 16,2 10 18-16,6 5 0 16,-2 0-3-16,3 7 1 15,-3-3 2-15,-3 0 0 16,3-4 11-16,-3-6-6 15,0-6 1-15,2-3-6 16,2-5-6-16,4 0-9 16,0-8-23-16,4-8-105 15,-2-2-31-15,-5 1-54 16</inkml:trace>
  <inkml:trace contextRef="#ctx0" brushRef="#br0" timeOffset="-13897.538">6431 14652 644 0,'0'0'111'0,"0"0"-78"0,0 0 24 16,0 0 29-16,0 0-57 15,0 0-3-15,11-4-20 16,7-1-5-16,3 2 21 16,1 0-20-16,-2 3 8 15,1 0-4-15,-2 0-6 16,-4 5-3-16,0 5 2 16,-6 8 2-16,-1 1-4 15,-4 4 10-15,-4 2-7 16,0-1 4-16,-6 2 6 15,-9-2 1-15,-2-5-11 16,6-6-4-16,-1-6-5 0,5-7-8 16,5 0 17-16,0-3-3 15,2-11-75-15,0 2 61 16,0 0 11-16,3 5-12 16,2 2 16-16,1 5-21 15,-2 0 6-15,1 0 11 16,4 3-5-16,3 9 11 15,4 6 23-15,6 4 3 16,0 1 7-16,4 3-14 16,1-1 0-16,0 1 21 15,0-6-30-15,-3-5 22 16,-2-2-32-16,-1-5 3 16,-5-4-8-16,2-2 5 0,1-2-53 15,4 0-36-15,-2-10-111 16,1-6-289-16</inkml:trace>
  <inkml:trace contextRef="#ctx0" brushRef="#br0" timeOffset="-8820.105">22587 9285 251 0,'0'0'0'0,"0"0"-6"15,0 0 0-15,0 0 4 16,0 0 4-16,0 0 4 15,0 0-4-15,6-33 8 16,5 33-10-16,4 0 0 0,6 0 4 16,4 0-16-16,2 0 12 15,0 0-10-15,3 0 4 16,-2 0-21-16</inkml:trace>
  <inkml:trace contextRef="#ctx0" brushRef="#br0" timeOffset="-8308.481">23020 9031 423 0,'0'0'95'15,"0"0"-31"-15,0 0-29 16,0 0-15-16,0 0 32 16,0 0-39-16,-42-55 19 15,42 55 11-15,0 0-40 16,0 0-4-16,0 0 1 16,0 0-14-16,9 0 12 15,21 0 2-15,16 5 0 16,14 4 8-16,6-4-7 15,-4 0 4-15,-5-2-5 0,-7 0 0 16,-7-3 20-16,-5 1-20 16,-7-1 0-16,-9 1 13 15,-3-1-12-15,-8 0 10 16,1 2-11-16,-4-2 13 16,-2 0-6-16,0 0-7 15,-4 0 0-15,-2 0 1 16,0 0 2-16,0 0-2 15,0 0-1-15,0 0-1 16,0 0-19-16,0 0 19 16,0 0-40-16,0 0 12 15,0 0-31-15,0 7-5 16,-4 4-70-16,-14 0 82 16,-15-8-140-16</inkml:trace>
  <inkml:trace contextRef="#ctx0" brushRef="#br0" timeOffset="-5195.6">15320 9176 443 0,'0'0'69'0,"0"0"18"15,0 0-37 1,0 0 1-16,0 0 28 0,14-80-18 16,-10 66 0-16,-2 5-31 15,1-2-26-15,0 2 35 16,-3 1-18-16,0 2-7 16,0-1 5-16,0 1-14 15,0 1 13-15,-3-1-18 16,-10 2 2-16,0-1-2 15,-3 2 0-15,-5 0 3 16,-3 3-9-16,-2 0 9 16,2 0-3-16,2 0 0 15,0 0-5-15,-1 0 5 16,0 0 0-16,0 2 0 0,1 4 0 16,0 3 22-16,2 2-18 15,-1 4-4-15,2 2 0 16,-1 3 1-16,0-1-1 15,1 6 0-15,-3-2 0 16,2 2 3-16,0 1-2 16,1-1-1-16,-2-1 1 15,1 0-3-15,3-1 2 16,0 0 0-16,5 3 4 16,1-2-4-16,3 1 2 15,3 1-5-15,5 1 6 16,0 6 0-16,0 1-1 15,0 1-2-15,0 1 0 16,2-2 9-16,3 0-9 0,2 2 0 16,3 0 4-16,1-2-4 15,1 0 0-15,1-1 0 16,-1-3-2-16,3 1 2 16,-2-4 0-16,2 0 0 15,0-4 5-15,3 0-5 16,-1-2 0-16,2-3 2 15,0-2-6-15,1-2 10 16,2-3-6-16,2-2 0 16,3-2 7-16,0-2-5 15,2-1-2-15,3-2 7 0,-1-1-15 16,2-1 8 0,-5 0 0-16,1 0-2 15,-4 0 5-15,-1-1-3 0,1-10 3 16,-2-2-1-16,3-5 1 15,1-1 3-15,-1-6-1 16,1 1 6-16,0 0-7 16,-4 2 14-16,-2 1-18 15,-7 3 0-15,2-1 11 16,-6 0-11-16,-2-1 0 16,1-1 5-16,-3 0 1 15,0 0 7-15,-2-2-13 16,-1 1 0-16,-1-2-5 15,-1-1 8-15,-1-3-3 16,0 0 0-16,0-1 1 0,-5-3 11 16,-2 2-12-16,-2 3 3 15,-2 0 11-15,0 3-12 16,-1 0-1-16,0 0-1 16,-2 1 7-16,0 1-7 15,0 2 0-15,0 5 8 16,1 0-17-16,0 4 11 15,0 1-2-15,-4-1 10 16,-1 0-6-16,-2 0-7 16,-4 0 3-16,3-3 0 15,-3 3 1-15,0 0-1 16,2 2 0-16,2 1 0 16,1 1 8-16,1 2-16 0,1-2 8 15,1 4 0 1,4 0-2-16,0-2 3 0,1 3-1 15,3-2 0-15,-1 1-3 16,0 1 3-16,0-1 0 16,-2 2 3-16,0 1-18 15,0 0 18-15,-1 0-3 16,-3 0 0-16,2 6-11 16,1 2 11-16,5-1 0 15,0-3-40-15,4 1 25 16,2-1-22-16,-1-1 3 15,2 0 10-15,0-1-26 0,0 1 5 16,0-3 4-16,0 0-39 16,0 0 40-16,0 0-60 15,0 0-2-15,0 0-76 16,6 0-173-16</inkml:trace>
  <inkml:trace contextRef="#ctx0" brushRef="#br0" timeOffset="-4153.963">14400 8550 454 0,'0'0'114'0,"0"0"-62"0,0 0-6 15,0 0 12-15,0 0-5 16,0 0 38-16,0-10-52 16,0 10-28-16,0 0 25 15,-3 0-17-15,3 0 1 16,-2 0-12-16,2 0-6 15,0 0-4-15,0 0-4 16,0 13-3-16,0 8 9 16,6 6 0-16,8 2 36 15,4 4-36-15,1-3 6 16,-1 3 26-16,1-1-23 16,0 2-8-16,0 0 41 0,0 0-42 15,-2 0 24-15,-1-5-15 16,-4 0-3-16,1-8 6 15,-2-4-12-15,-1-4 0 16,-4-6 5-16,1-2-3 16,-5-1-2-16,0-4 0 15,-2 2 0-15,0-2-10 16,1 0-6-16,-1 0-43 16,0 0 3-16,3 0-44 15,2 0-19-15,4-7-12 16,2-13-225-16</inkml:trace>
  <inkml:trace contextRef="#ctx0" brushRef="#br0" timeOffset="-3591.586">14707 8647 520 0,'0'0'20'0,"0"0"34"15,0 0-47-15,0 0 55 16,0 0 2-16,0 0 6 16,0-25-33-16,0 25-37 15,0 0 6-15,0 0-6 16,0 2-10-16,0 10 10 0,0 1 18 16,0 4 17-16,0 2-19 15,0 3-6-15,0 1 58 16,0 3-48-16,0 3-3 15,8 2 19-15,2 1-34 16,-1 1 14-16,-1 1 2 16,-2 0-18-16,2-2 27 15,0-2-27-15,-2-1 2 16,-2 0 5-16,-2-4-7 16,-2-2 0-16,0-5-1 15,0 1 11-15,-3-2-8 16,-6-4-2-16,0-3 0 15,-4-3 16-15,-1-4-16 0,-6 0 0 16,-1-3 4 0,2 0 6-16,-4 0 2 0,-1-8-12 15,-1-5 1-15,-1-1 5 16,2-3-5-16,-1 2-1 16,-1-2 0-16,1 0 3 15,0 1-3-15,2 1 0 16,2 2 0-16,5 0-3 15,4 3 13-15,5 2-15 16,3 2 5-16,4 3-20 16,0 3-13-16,0 0-96 15,11 0-200-15</inkml:trace>
  <inkml:trace contextRef="#ctx0" brushRef="#br0" timeOffset="-1804.739">17191 9160 306 0,'0'0'201'0,"0"0"-116"16,0 0-66-16,0 0 13 15,0 0 15-15,-46-78-19 16,35 66 41-16,0 4-64 0,-2-1 7 16,-3 2 9-16,-4 0-13 15,-2 2 5-15,-2-1-5 16,0 2-2-16,-3-1 27 16,1 1-29-16,-3 1 9 15,2 2-11-15,-2 0 3 16,3 1 4-16,3 0 6 15,1 0-13-15,5 0 25 16,3 0-26-16,1 0-1 16,1 0 16-16,-2 2-13 15,2 5 4-15,-1 0-7 16,1 1 1-16,2-3 8 0,0 2-9 16,5-2 0-16,0-3 11 15,2 3-3-15,2-5-16 16,1 1 3-16,0-1 5 15,0 0-3-15,0 0 3 16,0 0 0-16,0 0 8 16,0 0 1-16,0 0-8 15,0 0-1-15,0 0 10 16,1 0-3-16,16-3-7 16,1-7 0-16,7 3 1 15,3-1-1-15,2 2 0 16,6 3 0-16,5 3 1 15,1 0-11-15,7 0 10 0,2 3 0 16,6 8-3 0,6 1 9-16,-1 3-11 0,3 1 7 15,-4 1-2-15,-6 0 0 16,-6-1-8-16,-10 0-11 16,-9-1 5-16,-8-3 5 15,-7-2 8-15,-6-2-8 16,-5-2-4-16,-2-3 3 15,-2-1 10-15,0-2 0 16,0 0-5-16,0 0 6 16,0 0-1-16,0 0 0 15,0 0 3-15,-2 0 1 16,-11 0-4-16,-2 0 5 16,-2 0-1-16,0 0-3 0,-3 0-1 15,0 0-4-15,0 0 4 16,-1 0-2-16,-3 0-5 15,-1-2-14-15,-5-3 9 16,-1 2-8-16,-3 0 0 16,-2 0-27-16,-6 2 9 15,0 1 37-15,2 0-22 16,1 0 22-16,6-2-5 16,3 1 12-16,2-1-5 15,3 0-1-15,2 1 0 16,5-1 0-16,1 2 0 15,3 0 0-15,-1 0 5 16,3 0-5-16,-4 0-5 0,5 0-59 16,-2 0 1-16,4 0 56 15,2 0-9-15,2 0 15 16,2 0-17-16,3-5-72 16,0-7-200-16</inkml:trace>
  <inkml:trace contextRef="#ctx0" brushRef="#br0" timeOffset="-807.66">17407 9138 646 0,'0'0'109'0,"0"0"-13"15,0 0-41-15,0 0 11 16,-15-79 0-16,15 60-19 16,12-2-32-16,6-4-9 15,7-5 7-15,5-4-13 0,3-6 0 16,6-6-4-16,-1-1 12 16,1-2 0-16,-3-1-8 15,-1 1 0-15,-4 3 2 16,-7 3 0-16,-6 3 12 15,-5 3-14-15,-3 5 4 16,-5 3 6-16,-4 5-10 16,-1 7 1-16,0 2-5 15,0 5 10-15,0 3-6 16,-3 3 0-16,-1-2 4 16,-2 3-14-16,0 0 10 15,-2 2 0-15,1 1-5 16,-8 0-1-16,-3 0 5 15,-6 0-5-15,-7 0-30 16,-2 7 32-16,-5 3-17 0,1-3 6 16,3 2 6-16,6-2 3 15,3-1-7-15,8-2 9 16,7-3 5-16,5-1-4 16,5 0 3-16,0 0 0 15,0 0 2-15,0 0-1 16,17-1-1-16,5-6 0 15,2 3-1-15,3 1-4 16,-2 3 5-16,3 0 0 16,2 0-11-16,3 7 11 15,3 7 0-15,2 3-4 16,0 2 7-16,-2 4-3 0,-3 2 0 16,-5 1-9-16,-6 3 4 15,-7 0 5-15,-7 2-2 16,-8 1-7-16,0-3 18 15,-8 3 4-15,-10-6-13 16,-6 0 3-16,2-3-1 16,1-5-2-16,4-1 0 15,5-1-6-15,2-4-1 16,4 2-77-16,2-1-65 16,1-6-85-16</inkml:trace>
  <inkml:trace contextRef="#ctx0" brushRef="#br0" timeOffset="2882.258">18830 9931 379 0,'0'0'49'0,"0"0"-32"0,0 0-9 16,0 0 2-16,0 0 45 16,0 0 34-16,43-25-36 15,-43 25-5-15,0-1 8 16,0 1-24-16,0 0 40 16,0 0-51-16,0 0 6 15,0 0 2-15,0 0-25 16,0 0 10-16,0 0-14 15,1 0 0-15,3 0-16 16,4 3 11-16,5 11 5 16,6 5 14-16,4 2-9 15,3-1-5-15,6 1 0 0,1-1 0 16,3 0 13 0,1 1-7-16,1-1-2 0,-2-1 7 15,0 1-4-15,2 1-5 16,0-3-2-16,2 1 0 15,3-5 9-15,2-4-7 16,3-5-2-16,1-2 7 16,0-3 0-16,-4 0-8 15,-3 0 1-15,-7 0 0 16,-1 0 12-16,-6 0-12 16,-3-3 0-16,-3-4-6 15,-2 2 17-15,1 0-15 16,0-2 4-16,-5 0 0 15,0 1-13-15,-3-2 13 16,-4 2 0-16,-2-1-2 0,-3 4-4 16,-2 0 6-16,-1 1 0 15,-1 1 0-15,0 1-13 16,0 0 13-16,0 0-26 16,-6 0-5-16,-10 0 2 15,-2 0 24-15,-7 0-11 16,-5 6-10-16,-6 2 22 15,-4-1-41-15,-4 0 26 16,-5 0 14-16,-4-2-5 16,-4 0 0-16,-3-3 9 15,-1-2 1-15,0 0 0 16,1 0 0-16,3-5 0 0,4-6 22 16,2-1-22-16,5-1 0 15,6-4 1-15,9 3 13 16,11-1-26-16,4-1 12 15,7 1-8-15,4 3 7 16,4 5 1-16,1 1 0 16,0 4 6-16,0 2-4 15,0 0-4-15,0 0-5 16,0 0 5-16,0 0 0 16,4 8 4-16,8 6-10 15,3 3 8-15,2 0 0 16,-1 5 2-16,4-1-2 15,5 1 0-15,3 2-1 0,5 1 9 16,0 0-8-16,4-4 0 16,0-2 0-16,2-5-3 15,4-6 3-15,0 0 0 16,5-7 4-16,-3-1 4 16,2 0-8-16,-3 0 0 15,3-12 0-15,-6 0 8 16,-5-4-8-16,-3 2-6 15,-8 0 6-15,-1 4 11 16,-2-1 0-16,-5 2 8 16,-1 2-12-16,-4 0 17 15,-5 4-24-15,-2 0 0 16,-5 3-11-16,1 0 24 16,-1 0-26-16,0 0 4 0,0 0-24 15,0 0 33-15,0 0-12 16,-6 0-4-16,-7 0 8 15,-6 6 12-15,-1 0-4 16,1 1 0-16,-2-1 0 16,3-2-3-16,-2 1 3 15,0-1 0-15,3-2 13 16,-2-2-10-16,-5 0 19 16,0 0-22-16,-4 0 2 15,-9-9-6-15,-5 1 4 16,1-1-11-16,-2 0 10 0,4 1 2 15,2-4 4 1,3 2-5-16,4 2-9 0,3-3 3 16,5 2 6-16,4 1-3 15,7-1-1-15,5 4-1 16,3 5-3-16,3-3 8 16,0 3 0-16,0 0-4 15,0 0 4-15,0 0-33 16,0 0 33-16,0 0 0 15,0 3-8-15,0 6 6 16,5 4 4-16,0 1 16 16,4 0-12-16,2 1-6 15,3-2 32-15,3 1-31 16,6-3 31-16,7-1-31 0,2-2 4 16,6-3 9-16,2 0-14 15,2-3 2-15,-2 0 2 16,-2-1-4-16,-4 2-36 15,-3 1-35-15,-8-2-67 16,-7-2-230-16</inkml:trace>
  <inkml:trace contextRef="#ctx0" brushRef="#br0" timeOffset="11224.457">157 16517 614 0,'0'0'85'16,"0"0"-74"-16,0 0 1 16,0 0-7-16,0 0 37 0,0 0-22 15,0 0 26-15,0 0-22 16,-2 0-15-16,20-2 29 15,15-2-19-15,15-1 46 16,13-3-27-16,9 1-27 16,6 0 19-16,3 0-18 15,-6 2-11-15,-6-2 6 16,-10 1-5-16,-12 0-2 16,-12 2-12-16,-11 0-55 15,-10 4-55-15,-9 0-52 16,-3 0-108-16</inkml:trace>
  <inkml:trace contextRef="#ctx0" brushRef="#br0" timeOffset="11507.779">572 16535 577 0,'0'0'153'16,"0"0"-149"-16,0 0-4 15,0 0 0-15,0 0 5 16,0 0 34-16,0 60 49 16,7-28-39-16,-3 7-11 15,-4 4 36-15,0 3-27 16,0 1-24-16,-1-2 26 0,-9-3-48 16,5-4 10-1,4-7-9-15,1-8 5 0,0-7-7 16,0-7-81-16,16-8-7 15,11-1-41-15,7-13-58 16,8-14-277-16</inkml:trace>
  <inkml:trace contextRef="#ctx0" brushRef="#br0" timeOffset="11770.272">1075 16588 665 0,'0'0'72'0,"0"0"-38"16,0 0 30-16,0 0-25 15,0 0-19-15,0 0-5 16,-62 24-5-16,46 5 12 16,2 0-9-16,5 5-8 15,2-2 20-15,7 4-25 16,0 3-2-16,0 2 2 15,0-2 0-15,0 1-12 16,7-1-62-16,-1-10-135 16,0-9-88-16</inkml:trace>
  <inkml:trace contextRef="#ctx0" brushRef="#br0" timeOffset="12302.727">1052 17033 816 0,'0'0'125'16,"0"0"-92"-16,0 0 31 15,0 0-15-15,0 0 19 16,0 0-11-16,-18-60-34 16,15 43-23-16,3-5 10 15,0-3-5-15,0-3-5 16,0-4 0-16,0-1 3 15,0-2 0-15,0-1-3 0,0 4 4 16,4-1-11-16,2 7 7 16,2 4 0-16,1 7 1 15,3 4 0-15,2 3-2 16,6 5-7-16,1 3 2 16,3 0-1-16,4 5 2 15,-1 13 4-15,0 4-4 16,-3 1 4-16,-6 1 1 15,-2 2-1-15,-7 1 1 16,-6-1 19-16,-3 2-15 16,0-4-4-16,-3-5 8 15,-6-4-4-15,6-6 1 16,0-6-5-16,3-1-2 16,0-2-4-16,0 0 7 15,0 0-1-15,12-5 12 0,7-4-12 16,5 4 0-16,3 3-3 15,0 2-4-15,-3 0 0 16,0 0-2-16,-5 7-19 16,-4-2-19-16,0-5-53 15,-2 0-67-15,1-13-18 16,6-15-132-16</inkml:trace>
  <inkml:trace contextRef="#ctx0" brushRef="#br0" timeOffset="12575.522">1583 16482 597 0,'0'0'125'0,"0"0"-49"15,0 0 24-15,0 0-47 16,0 0-9-16,0 0-44 16,18-10 0-16,9 24 23 15,1 3 13-15,5 5-16 16,-5 5-3-16,-6 4-11 15,-8 4 33-15,-2 3-32 16,-12 3 7-16,0 2-1 16,-9-2-10-16,-14 0 8 15,-5-2-9-15,-3-5-2 16,-2-2-16-16,3-8-114 16,5-7-93-16,4-8-134 0</inkml:trace>
  <inkml:trace contextRef="#ctx0" brushRef="#br0" timeOffset="13255.484">822 16551 701 0,'0'0'75'0,"0"0"-63"16,0 0-12-16,0 0 0 16,-34 98 0-16,22-48 13 15,6 6-3-15,4 0-10 16,2-1 0-16,8-1-3 15,26-1-50-15,14-8-64 16,10-10-209-16</inkml:trace>
  <inkml:trace contextRef="#ctx0" brushRef="#br0" timeOffset="13735.092">2181 16421 903 0,'0'0'91'0,"0"0"-91"16,0 0-19-16,0 0 17 16,0 0 0-16,96-21-9 15,-46 12-31-15,1 3 3 0,-3-2-96 16,-4 3-12-16,-11 3-118 15</inkml:trace>
  <inkml:trace contextRef="#ctx0" brushRef="#br0" timeOffset="13885.115">2354 16640 220 0,'0'0'525'16,"0"0"-514"-16,100-9-11 15,-34-5 1-15,8-3-2 16,-2-2-66-16,-6-1-116 0</inkml:trace>
  <inkml:trace contextRef="#ctx0" brushRef="#br0" timeOffset="14994.516">3052 16205 455 0,'0'0'208'0,"0"0"-155"0,0 0-14 16,0 0 58-16,0 0-33 15,0 0-19-15,0-17-36 16,-12 28-8-16,-1 10 10 16,-2 8-9-16,0 3 45 15,9 4-18-15,6 3-23 16,0-1 22-16,6-1-25 16,13-6 4-16,5-4-2 15,0-5-5-15,3-5 0 16,-2-5 3-16,-1-7 2 15,-1-5 16-15,3 0-20 16,-3-5 0-16,2-11 7 0,-3 0-8 16,-5-5 19-16,-4 1-17 15,-5 1 2-15,-2-1 4 16,-3-2-6-16,-2 1-1 16,-1 1 0-16,0 1-1 15,0 6 7-15,0 5-7 16,2 5 0-16,-2 1 6 15,0 2-6-15,0 0-8 16,0 0 7-16,0 0-6 16,0 0 3-16,0 0-5 15,0 5-6-15,0 11 11 16,0 8 4-16,0 1 0 0,0 6-2 16,-2 1 5-1,-4 6-3-15,2 3 20 0,-1 0-20 16,1 1 26-16,1-4-19 15,1-4 8-15,-1-5-15 16,3-7 1-16,0-2 6 16,0-7-7-16,0-5 4 15,0-5-4-15,0-3 4 16,0 0-3-16,0 0 6 16,0 0-2-16,0 0 3 15,5 0-8-15,1-8-32 16,3-4-47-16,5-2-49 15,3-1-65-15,2 1-42 0</inkml:trace>
  <inkml:trace contextRef="#ctx0" brushRef="#br0" timeOffset="15842.342">4028 16222 610 0,'0'0'85'15,"0"0"-85"-15,0 0 11 16,0 0 29-16,0 0-2 16,0 0-2-16,-87 32 8 15,59-10-3-15,0 0-6 16,2 4-12-16,-1 2 6 16,3 3 9-16,-1 2-24 15,4 4 2-15,3 3 2 16,6 2-16-16,5-1 19 15,7-2-18-15,0-1-2 0,4-4 23 16,17-2-22 0,7-3 4-16,7-5 2 0,5-2-7 15,6-5 5-15,5-8-6 16,-3-5-15-16,0-4-19 16,-2 0-45-16,-2-8 1 15,0-9-76-15,-3-5-63 16</inkml:trace>
  <inkml:trace contextRef="#ctx0" brushRef="#br0" timeOffset="16241.715">4341 16247 389 0,'0'0'188'0,"0"0"-178"0,0 0 9 15,0 0 55 1,0 0 8-16,0 0 24 0,58 7-13 16,-25-7-16-1,3 0-44-15,1-4-9 0,-4 1-16 16,-3 0-8-16,-4 0 6 16,-9 3-12-16,2 0-16 15,-8 0-33-15,-1 0-49 16,-4 0-69-16,-5 0 16 15,-1 0-168-15</inkml:trace>
  <inkml:trace contextRef="#ctx0" brushRef="#br0" timeOffset="16509.164">4557 16249 469 0,'0'0'126'0,"0"0"-110"16,0 0 3-16,0 0-5 15,0 0-10-15,0 0-3 16,-2 20 17-16,-2-9 62 16,1 2-15-16,-1-1-41 15,-2-1 39-15,3 0-46 16,0-3 3-16,1-2 11 16,2-1-19-16,0-1 26 15,0-1-38-15,0-1 12 16,0-1-11-16,0 1-1 15,0-2-47-15,0 0-62 0,0 0-106 16,0-11-129-16</inkml:trace>
  <inkml:trace contextRef="#ctx0" brushRef="#br0" timeOffset="17447.709">4260 16283 436 0,'0'0'139'0,"0"0"-133"16,0 0 24-16,0 0 48 16,0 0-5-16,0 0-35 15,30 3 31-15,0-3-10 16,3-6-20-16,4-4-19 15,-1 0-13-15,-3 2-5 16,-8 0-2-16,-4 4 9 16,-11 1-22-16,-5 1-15 15,-2 2-24-15,-3 0-22 0,0 0-56 16,0 2 49-16,-6 5-12 16,-5 3-45-16</inkml:trace>
  <inkml:trace contextRef="#ctx0" brushRef="#br0" timeOffset="17717.31">4473 16273 387 0,'0'0'148'16,"0"0"-121"-16,0 0 39 16,0 0 7-16,0 0-19 15,0 0-8-15,0 17-36 16,-1-4 58-16,1 4 3 16,0 4-7-16,0 5-11 15,0 6 8-15,0 5-4 16,-4 6-8-16,0 1-31 15,-4 1 19-15,3-1-30 16,1-3 13-16,1-2-9 16,3-5-8-16,0-5-3 15,0-5-5-15,4-5 5 0,7-6-2 16,3-5-16-16,2-5-30 16,6-3-22-16,5-3-69 15,1-15-95-15,4-9-313 16</inkml:trace>
  <inkml:trace contextRef="#ctx0" brushRef="#br0" timeOffset="18286.047">5210 16271 687 0,'0'0'54'0,"0"0"-51"16,0 0 30-16,0 0 34 15,0 0-3-15,0 0-21 16,-50 64 22-16,39-38-36 16,2 3 0-16,2 6-2 0,1 2 2 15,6 2-8-15,0 0-3 16,0-3-17-16,10-4 16 15,5-4-17-15,3-8-6 16,7-6-35-16,5-11-52 16,4-3 10-16,7-5-79 15,0-18-108-15</inkml:trace>
  <inkml:trace contextRef="#ctx0" brushRef="#br0" timeOffset="18834.116">5525 16573 724 0,'0'0'68'0,"0"0"-52"15,0 0 37-15,0 0-44 16,0 0 36-16,0 0-11 15,-18-72-6-15,18 50 14 16,0 1-8-16,0-1 8 16,0 5-15-16,0-2-24 0,0 4 7 15,5 0-10 1,7 3-2-16,-1 3 0 0,5 4-2 16,-2 2 0-16,3 3 3 15,2 0 1-15,0 3-7 16,0 11 7-16,-2 3 0 15,-3 10-2-15,-8 0 4 16,1 3 6-16,-7 0-8 16,0-7 3-16,0-4 3 15,-3-10 4-15,-1-4-10 16,4-5 7-16,0 0 1 16,0-13 9-16,9-8-17 15,0-1-8-15,-1 5 7 16,0 7 1-16,-5 9-1 15,0 1-1-15,1 0-20 0,4 1-2 16,1 13 22 0,4 4 4-16,1 2 5 0,1 0-7 15,-3-2 0-15,0-4 0 16,1-2-4-16,3-9-63 16,2-1-73-16,5-2-15 15,0 0-106-15</inkml:trace>
  <inkml:trace contextRef="#ctx0" brushRef="#br0" timeOffset="19186.804">6186 16498 611 0,'0'0'129'16,"0"0"-109"-16,0 0 60 16,0 0-8-16,0 0-28 15,0 0 34-15,-55 56-17 16,22-24 7-16,-6 3-22 16,-6 6-9-16,-5 4-6 15,-4 1-3-15,0 4-7 16,5-1-3-16,4-3-15 0,11-3 1 15,8-7-2 1,12-7 0-16,6-9-4 0,8-7-21 16,0-7-32-16,0-6-10 15,20 0-14-15,5-2 12 16,5-17-124-16,1-4-88 16</inkml:trace>
  <inkml:trace contextRef="#ctx0" brushRef="#br0" timeOffset="20088.058">6113 16924 569 0,'0'0'100'15,"0"0"-98"-15,0 0 6 16,0 0 67-16,0 0-7 16,0 0 13-16,25-19 3 15,-25 19-46-15,0 0-7 16,-3 0-17-16,-16 4 1 16,-10 11 12-16,-8 5-18 15,1 3 4-15,-1 0-12 16,9-1 15-16,8-1-16 0,7-6 2 15,7-4-5 1,6-3 3-16,0-1-8 0,25-2 3 16,11-3 10-16,10-1 3 15,4-1-5-15,-4 2-2 16,-7 1-1-16,-8 4 1 16,-7 3-1-16,-8 2-1 15,-4 5-1-15,-7 4 2 16,-4 5 1-16,-1-1 1 15,0 5-2-15,-9-2 3 16,-7 0 1-16,1-3 6 16,-5 0-6-16,4-3-3 15,-5-6 0-15,5-1-1 16,1-5-3-16,3-3-8 0,3-5-68 16,3-2-32-16,3-7-74 15,0-16-232-15</inkml:trace>
  <inkml:trace contextRef="#ctx0" brushRef="#br0" timeOffset="20733.546">6365 16090 699 0,'0'0'49'0,"0"0"-36"0,0 0-1 15,0 0-6-15,0 0 3 16,0 0-1-16,0 41 20 16,19-14-22-16,2 5 18 15,6-2 20-15,1 6-14 16,1 3 17-16,-2 5-28 16,1 4-4-16,-6 6 21 15,-4 5-29-15,-6 2-3 16,-3 2 18-16,-9-2-13 15,0-3 8-15,0-3-7 16,-3-4 3-16,-8-5 9 0,-8-2-22 16,0-6 12-1,-2-9-3-15,-3-4 1 0,6-8-4 16,2-3-6-16,1-6 4 16,7-4-10-16,7-2 6 15,1-2-42-15,0-3-27 16,4-16-85-16,13-11-186 15</inkml:trace>
  <inkml:trace contextRef="#ctx0" brushRef="#br0" timeOffset="21408.878">6994 16329 309 0,'0'0'276'0,"0"0"-213"16,0 0-3-16,24 92 30 15,-15-57 8-15,-1 3-28 16,-4 2-23-16,-2-4-23 15,-2-5-19-15,0-3-10 0,0-8 3 16,0-4-90-16,0-6-47 16,0-6-22-16,-6-4-120 15</inkml:trace>
  <inkml:trace contextRef="#ctx0" brushRef="#br0" timeOffset="21608.336">6820 16621 579 0,'0'0'87'15,"0"0"-65"-15,0 0 37 16,94-18-18-16,-61 13 9 0,4 0-25 16,0-4-6-16,5 1-13 15,3 0-6-15,4-6-85 16,-7 5-144-16</inkml:trace>
  <inkml:trace contextRef="#ctx0" brushRef="#br0" timeOffset="22748.77">7513 16382 651 0,'0'0'65'16,"0"0"-65"-16,0 0 0 15,0 0 79-15,0 0-20 16,0 0 2-16,0 0-2 15,0 0-7-15,0-4-4 16,0-5-48-16,0-7 0 16,0-2 1-16,3-4-1 15,5-5 0-15,4 1-1 16,-2-4-5-16,3 1 5 16,4 3-16-16,1 3 15 15,-2 9-9-15,2 12-10 16,-4 2-36-16,0 2-16 15,-3 22-5-15,-2 5 59 0,1 7 17 16,-1 6 2 0,0 0-2-16,3-1 6 0,-1-6-4 15,-2-3 11-15,1-8-9 16,-1-6-2-16,-3-9-1 16,0-5 1-16,1-4-1 15,4-2 4-15,4-18 2 16,4-6-5-16,0 2-2 15,-2-3 2-15,-2 8 2 16,-8 7 17-16,-3 3 24 16,-2 6-14-16,-2 3-3 15,0 0-26-15,3 0-16 0,2 4 13 16,8 12 3 0,-1 1 13-16,6 0-6 0,-1-1-3 15,3-6 5-15,1-1-10 16,-4-5 1-16,0-4-37 15,-2-3-45-15,0-17-138 16</inkml:trace>
  <inkml:trace contextRef="#ctx0" brushRef="#br0" timeOffset="23223.251">7965 15748 206 0,'0'0'461'16,"0"0"-442"-16,0 0-19 15,0 0 25-15,0 0-4 16,0 0 12-16,74-24-11 15,-48 24-4-15,3 0 24 16,-3 5-23-16,-2 10 4 16,-6 3-19-16,-1 3 0 15,-8 3 1-15,-5 2-1 16,-4-2 2-16,0-2-3 0,0-2 0 16,0-5-3-16,0-1 14 15,-1-4-7-15,1-4-5 16,0 0 0-16,0-2 8 15,0 0-6-15,0 4 12 16,7-1 8-16,6 6 17 16,7-1 3-16,1 2 2 15,3-1-32-15,1-1-3 16,0-3 5-16,-4 1-16 16,0-1-16-16,-3 1-43 15,-5-3-74-15,-5-2-125 16,-8-1-340-16</inkml:trace>
  <inkml:trace contextRef="#ctx0" brushRef="#br1" timeOffset="35136.179">1707 626 665 0,'0'0'34'0,"0"0"-23"16,0 0 5-16,0 0 51 16,0 0 4-16,-96-44-5 15,75 42-7-15,-4-1-40 16,1 3 14-16,-4 0-27 15,-5 0 1-15,-1 0 26 16,-1 10-30-16,-2 2 0 0,-3 1 4 16,6 1-5-1,1 2 5-15,6 1-7 16,4 4-2-16,4 3 1 16,5 4-7-16,7 1 7 15,4 0 0-15,3 0 0 0,0-2 1 16,16-4-1-16,7-5 1 15,9-6 6-15,9-5-6 16,2-7 6-16,3 0 3 16,-1-10-7-16,-3-9-4 15,-3-6-7-15,-6 0-12 16,-8 0 16-16,-8 3-2 16,-7 1 7-16,-6 1-9 15,-4 3 12-15,0 5-3 16,0 1 7-16,0 6-3 0,0 2-8 15,0 3 5-15,0 0-2 16,0 0 1-16,0 0-13 16,5 11-4-16,-1 12 4 15,1 5 13-15,2 7-5 16,-1-1 16-16,3 2-2 16,-1 0 23-16,0-2-17 15,3-2-3-15,1-2-12 16,7-2 4-16,2-6-9 15,9-6 5-15,4-8-99 16,7-8-120-16,-1-16-216 16</inkml:trace>
  <inkml:trace contextRef="#ctx0" brushRef="#br1" timeOffset="35429.389">2280 836 723 0,'0'0'101'16,"0"0"-96"-16,0 0 6 16,0 0 47-16,0 0 33 15,113-11-56-15,-70 3-28 0,-1-1-7 16,-5 1 10-1,-7-1-17-15,-11 1 11 0,-7-2-8 16,-10-2-5-16,-2 0-14 16,0-2-63-16,-21 1-42 15,-11 6-33-15,-6 2-59 16,1 3-187-16</inkml:trace>
  <inkml:trace contextRef="#ctx0" brushRef="#br1" timeOffset="35578.693">2357 717 323 0,'0'0'45'0,"0"0"-16"16,0 0 7-16,0 0-13 16,0 0 29-16,0 0-12 15,76 71-39-15,-61-59 19 0,6-1-15 16,-5 0-5-16,-1 3-6 16,-6 3-53-16,-6 0-65 15</inkml:trace>
  <inkml:trace contextRef="#ctx0" brushRef="#br1" timeOffset="35780.397">2417 1154 575 0,'0'0'52'15,"0"0"8"-15,0 0 38 16,0 0-8-16,86 0-37 0,-61 0-13 15,5 0-25 1,3-6-15-16,0-2-3 0,1-1-49 16,-4-5-124-16,-5-1-154 15</inkml:trace>
  <inkml:trace contextRef="#ctx0" brushRef="#br1" timeOffset="36464.182">3510 537 657 0,'0'0'152'0,"0"0"-152"0,0 0-3 15,0 0 3-15,0 0 12 16,0 0 73-16,24 112-25 15,-15-63-7-15,-3 4 13 16,0-2-13-16,1-4-6 16,-1-4-21-16,0-4 14 15,-1-5-25-15,1-6-11 16,2-3 7-16,-3-6-11 16,4-5-8-16,-2-6-80 15,4-8-110-15,1-5-94 16</inkml:trace>
  <inkml:trace contextRef="#ctx0" brushRef="#br1" timeOffset="36727.46">3913 559 752 0,'0'0'105'16,"0"0"-50"-16,0 0-8 15,0 0-11-15,0 0-36 0,0 0-10 16,10 37 10 0,2 0 25-16,1 6 8 0,-5 0-6 15,1 1-9-15,-6-2-18 16,0-8 5 0,-3-4-12-16,0-5 7 0,0-10-112 15,-3-7-52-15,-11-8-43 16,-14 0-396-16</inkml:trace>
  <inkml:trace contextRef="#ctx0" brushRef="#br1" timeOffset="37011.708">3392 751 509 0,'0'0'162'0,"0"0"-116"15,0 0 18-15,0 0-19 16,0 0 25-16,0 0-15 16,42-9-26-16,1 2 46 15,12-4-32-15,3 0-25 16,-1-4 10-16,7-2-20 16,2 2 2-16,2-2-10 15,-2 3-9-15,-6 5 9 16,-11-1-25-16,-10 7-58 15,-12 3-40-15,-10 0-61 16,-15 13-42-16,-2 9-162 16</inkml:trace>
  <inkml:trace contextRef="#ctx0" brushRef="#br1" timeOffset="37236.778">3623 1082 753 0,'0'0'76'15,"0"0"-72"-15,87-26 85 16,-48 12-14-16,4 0-35 16,8-1-5-16,2-2-27 15,4-1 9-15,1-4-17 16,2 0-56-16,-3-6-116 0,-2-5-229 15</inkml:trace>
  <inkml:trace contextRef="#ctx0" brushRef="#br1" timeOffset="38039.028">4737 522 624 0,'0'0'84'0,"0"0"-81"0,0 0 4 16,0 0 47-16,-82 35 16 16,59-14-9-16,-1 4-17 15,7 4-28-15,6-2 27 16,6-1-25-16,5-3-13 15,0-1 18-15,19-6-20 16,8-4 0-16,9-4 22 16,4-6-20-16,2-2 6 15,-5 0-11-15,-5-10-24 16,-9-4-1-16,-9-5-41 16,-8-2 4-16,-6-2-35 15,-6 2-14-15,-21 3 83 16,-9 5-10-16,0 10 38 15,2 3 0-15,11 0 12 0,6 0-7 16,11 0-5-16,6 9 13 16,0 1-18-16,9 2 10 15,19 0 1-15,11-3 9 16,6-3-12-16,5-6 17 16,-2 0-18-16,-3-1-2 15,-9-15-1-15,-8-2-6 16,-6 2 7-16,-8-2 1 15,-2-2 0-15,-8 1 61 16,-4-1-24-16,0 1-11 0,0 4 48 16,-4 3-28-1,0 7-24-15,-1 3-15 0,2 2-8 16,-2 6-8-16,-2 16-8 16,-3 7 16-16,1 7-11 15,-2 8 11-15,-1 3 0 16,-1 4 1-16,-2 2-1 15,3-1 0-15,3-5-1 16,2-2 4-16,5-7 1 16,2-3-4-16,0-11-3 15,18-7 2-15,9-10-4 16,6-7 4-16,1 0-2 16,7-11-37-16,-5-9-3 15,-7-4-15-15,-13 2-32 16,-11-1 89-16,-5 2-1 0,-8 2 2 15,-21 2-11 1,-3 5 24-16,-7 5-34 0,3 7 21 16,-1 0-11-16,9 0-120 15,8 3-321-15</inkml:trace>
  <inkml:trace contextRef="#ctx0" brushRef="#br1" timeOffset="39591.602">6023 418 684 0,'0'0'30'15,"0"0"-30"-15,-88 33 0 0,47-6 57 16,3 1-4-16,9 0-2 16,10-6 7-16,12-1-46 15,7-3-9-15,0-1-3 16,22-1 0-16,14-2 53 15,10 0-19-15,5-1-12 16,-6 5-1-16,-2-1-18 16,-13 4-3-16,-14 1-8 15,-12 4 8-15,-4 6 6 16,-17-1-6-16,-19 5-3 16,-4-5-3-16,1-3-8 15,8-9-2-15,10-10 2 16,12-4-19-16,7-5 15 0,2 0-32 15,8-21-1 1,20-6-51-16,10-3 64 0,12-1 12 16,1 7-8-16,-6 6 34 15,-8 5-2-15,-10 3 4 16,-8 5 25-16,-8 0 19 16,-7 2-13-16,2-1 21 15,3-3-9-15,0-4-38 16,3-3-2-16,4-3-5 15,-5-2 0-15,4 1-3 16,-2 0 3-16,-7 8 0 16,-2 3-5-16,-1 7 12 15,-3 0-6-15,0 0-1 16,0 5-9-16,-11 14 5 0,0 3 5 16,4 4-3-16,5 1 0 15,2-4-7-15,2 1 9 16,16-5 0-16,10-3 12 15,5-10 0-15,7-4-12 16,0-2 3-16,2-6-3 16,-2-12-3-16,-4-1-17 15,-9-2-6-15,-12 3 7 16,-10 3 19-16,-5 2 0 16,0 1 5-16,-8 8-5 15,-7 4-8-15,-4 0 0 16,1 9-4-16,6 11 2 0,3 5 9 15,4 1-10-15,5 1 11 16,0-1-1-16,9-4-6 16,15-5 3-16,4-7 4 15,7-7-4-15,8-3 0 16,2-6-37-16,-3-13 41 16,-3-7-15-16,-7-2 7 15,-3-3 8-15,-4-1 43 16,-6-4-24-16,-5 1 36 15,-4-3-12-15,-7 1-1 16,0 6 12-16,-1 7-25 0,-2 13 48 16,0 7-44-1,0 4-26-15,0 0-7 0,0 6 0 16,0 16-13-16,0 10 11 16,0 6 4-16,0 2 1 15,0 1-3-15,0 1-5 16,0-3 5-16,-8-8 6 15,-1-6-6-15,3-10 0 16,2-7-3-16,2-3 3 16,2-5 12-16,0-2-1 15,0-17 3-15,14-12-14 16,13-6-3-16,1-1 2 16,6 6-59-16,-1 9 49 15,-1 10-6-15,-3 9-1 16,-3 4 17-16,-4 1-15 0,-3 15-14 15,-4 5 22 1,-6 3 8-16,-2 1 0 0,-7 3 0 16,0-2 0-16,-10 1 9 15,-11-2-9-15,-6-4 4 16,-5-3 0-16,5-4-4 16,0-7 0-16,3-7-33 15,6 0-72-15,9-12-96 16</inkml:trace>
  <inkml:trace contextRef="#ctx0" brushRef="#br1" timeOffset="40357.648">7815 492 678 0,'0'0'62'16,"0"0"-62"-16,0 0-6 0,0 0 6 16,0 92 7-1,0-53 10-15,-4 3 23 0,-3 3-4 16,1 0 12-16,-1-3-18 16,-1-4 19-16,-1-7-47 15,1-8 10-15,0-9 17 16,1-7-28-16,6-4 16 15,-3-3 5-15,1-3 19 16,-3-18-5-16,-1-12-36 16,1-8 0-16,1-6 6 15,4-6-6-15,1-2-15 16,0 4-11-16,0 7-2 16,12 6 25-16,7 10-8 15,2 7-4-15,4 6-5 16,4 5-8-16,2 4 18 0,5 6-9 15,5 0 6 1,3 0 9-16,-7 14-10 0,-7 9 14 16,-11 5-1-16,-16 3 0 15,-3 3 1-15,-22 1 0 16,-14 2 0-16,-6-3 12 16,-2-2 10-16,2-6-19 15,6-7 1-15,6-5-4 16,11-7-88-16,11-7-246 15</inkml:trace>
  <inkml:trace contextRef="#ctx0" brushRef="#br1" timeOffset="41661.596">8011 900 690 0,'0'0'21'0,"0"0"-11"16,0 0-8-16,0 0 80 16,99 20-41-16,-57-20-18 15,5-11-23-15,-6-4 0 16,-10-4-41-16,-9 2 14 16,-10-5 7-16,-9 1 8 15,-3-3 12-15,0-4 8 16,0 1-8-16,-3-1 8 0,-1 3 0 15,-4 4 4-15,0 4-12 16,0 2 30-16,2 6-29 16,3 3 2-16,3 3 23 15,0 3-1-15,0 0-25 16,0 0-8-16,0 0-5 16,0 3 10-16,5 8-12 15,11-2 12-15,2 4 2 16,4-1 2-16,5-1 2 15,3 1-3-15,0-4-5 16,4-1 5-16,2-3 1 16,1-4 3-16,2 0-8 15,-7 0-1-15,-7 0-10 0,-11-1-23 16,-7-1 29-16,-6 2 6 16,-1 0-1-16,0 0 4 15,-12 9 0-15,-9 7 0 16,-4 1 8-16,1 1 6 15,4-1-4-15,7-3 3 16,6 1-4-16,7-6-9 16,0-2-10-16,22-1 10 15,17-3 12-15,5 0-12 16,0-3-3-16,-8 2-32 16,-11 2-20-16,-7 1 0 15,-14 2 30-15,-4 2 25 16,0 1 4-16,-6 6 2 0,-13 1 29 15,3 3 36 1,2 0-26-16,3-3 7 0,6-2-29 16,5-4-15-16,0-4-14 15,12-2 12-15,11-5-6 16,10 0 11-16,2 0-11 16,0-8-30-16,-3-4-41 15,-7-2-20-15,-11 0 34 16,-11-1 4-16,-3 3-35 15,-9 0 4-15,-15 1 2 16,-1 3 82-16,2 0 19 16,2 4 30-16,6 4-30 15,4 0-18-15,7 0 23 16,4 0-24-16,0 1 15 0,0 8-8 16,8 0 25-16,9-2 5 15,10 0-13-15,3-7-24 16,6 0 1-16,1 0-2 15,-4-13 1-15,2-7 0 16,-7 0 33-16,-3-6-17 16,-2-3 56-16,-8 2-3 15,-4-4-25-15,-6-1 18 16,-4 0-27-16,-1-2 13 16,0 4 3-16,0 6-35 15,0 10 21-15,0 6-16 0,0 7-13 16,0 1-8-1,0 0-8-15,0 5-7 0,0 13 5 16,3 6 10-16,-1 6 3 16,-2 2-3-16,3 2 0 15,-1-7 3-15,1-3-3 16,-2-5 0-16,3-10-2 16,-2-3 6-16,1-4-2 15,-3-2-1-15,2 0 11 16,5 0 22-16,3-9-14 15,5-3-8-15,-1 2-12 16,2 5-5-16,-4 3 5 0,4 2-5 16,-1 0 5-16,0 13-1 15,0 7-6-15,-5 4-3 16,-5 3 9-16,-5 0 1 16,0 1 1-16,0 0 9 15,-15 0-10-15,-6-2 0 16,-7-3 7-16,-1-5-1 15,-2-5-6-15,5-7-3 16,6-6-5-16,3 0-46 16,12-20-87-16,5-15-142 15,4-7-311-15</inkml:trace>
  <inkml:trace contextRef="#ctx0" brushRef="#br1" timeOffset="42052.998">9248 906 638 0,'0'0'40'0,"0"0"-32"15,0 0 106-15,0 0 15 16,0 0-34-16,112 5-59 16,-81-5-20-16,-1-8 5 15,3-5 3-15,-3-2-15 16,-4-4 4-16,0-4-7 15,-5-8 13-15,-3-2-7 16,-2-4-1-16,-4 1-7 16,-7 6 10-16,-1 9 4 15,-4 8 13-15,0 9 23 16,0 4-51-16,0 0-3 0,0 0 0 16,-9 10-5-16,-4 11-2 15,-1 5 8-15,5 6-2 16,2 0-8-16,4-3 9 15,3-5 0-15,0-4-5 16,3-6 3-16,13-5 2 16,6-6 0-16,8-3-63 15,5-3-81-15,-1-17-181 16,2-3-250-16</inkml:trace>
  <inkml:trace contextRef="#ctx0" brushRef="#br1" timeOffset="42170.723">9812 785 669 0,'0'0'149'0,"0"0"-71"0,0 0-41 16,0 0 40-16,0 0-25 16,-48 80-39-16,44-61-13 15,-5 0-59-15,-9-1-280 16</inkml:trace>
  <inkml:trace contextRef="#ctx0" brushRef="#br1" timeOffset="44189.181">1228 3972 371 0,'0'0'69'0,"0"0"-60"16,0 0 10-16,0 0 27 0,0 0 36 16,0 0-22-1,0 0-1-15,0 12 30 0,0-12 6 16,0 0-33-16,0-5-2 16,0-7-53-16,0-2 3 15,0-5 6-15,6-6-12 16,5-1-4-16,6-5-12 15,4-4 12-15,1 1-2 16,4 0 2-16,-2 6-4 16,-3 8 2-16,1 9 2 15,-12 6-4-15,1 5-3 16,-1 0 1-16,1 2 5 16,2 16-28-16,2 7 29 15,0 5 0-15,-2 3-5 16,-4 1 6-16,-4-1-1 0,-4-4 7 15,-1-4 0-15,0-8-3 16,0-9-3-16,0-5 0 16,0-3 1-16,5 0-1 15,5-7 8-15,8-11-9 16,6-7 0-16,3-4-2 16,-2 7-41-16,-1 5 22 15,-6 7 7-15,3 4 12 16,-5 5-7-16,2 1 2 15,1 0 5-15,1 0 2 16,1 7 0-16,-2 6 10 16,-4-1-9-16,1-1-1 15,-2-1 0-15,2-3-2 0,1-4-5 16,5-3-129-16,2-4-123 16</inkml:trace>
  <inkml:trace contextRef="#ctx0" brushRef="#br1" timeOffset="44452.276">2136 3785 658 0,'0'0'100'0,"0"0"-75"15,-82 67 44-15,54-37-1 0,0 1-39 16,2 1 13-16,2 4-23 15,0 0-9-15,-4 2 3 16,3 0-9-16,-5-1 1 16,3-4 3-16,3-3-5 15,5-5-6-15,1-1-9 16,9-9-68-16,6-5-61 16,3-10-70-16,0 0-275 15</inkml:trace>
  <inkml:trace contextRef="#ctx0" brushRef="#br1" timeOffset="44947.284">1956 4134 555 0,'0'0'223'0,"0"0"-223"15,0 0 3-15,0 0-3 16,0 0 15-16,0 0 16 15,12 76-8-15,-2-48 11 16,-4-2-8-16,3 1 9 16,-4-2-9-16,3-5-17 15,-3-3 1-15,-2-7 7 16,-2-5-5-16,1-3-11 16,-2-2 14-16,1 0 35 15,2-10-6-15,4-12 18 16,6-10-62-16,-1-2-2 0,2 3 2 15,0 2-1-15,2 8-6 16,-2 4 7-16,-2 6-17 16,3 4 17-16,-2 1 0 15,2 5-11-15,0 1 4 16,3 0-2-16,-3 2 2 16,3 7 3-16,-6 5 4 15,-2 1-9-15,-5 3 8 16,-5 1-12-16,0 2 13 15,-2 0 6-15,-11 0-2 16,-7 1-2-16,-5-1-1 16,1-1 20-16,-1-2-13 15,4-7-4-15,4-4 7 0,7-7-11 16,3 0-30-16,7-21-127 16,0-18-343-16</inkml:trace>
  <inkml:trace contextRef="#ctx0" brushRef="#br1" timeOffset="45307.57">2466 3471 520 0,'0'0'43'15,"0"0"-3"-15,97 10 2 16,-58 9-20-16,-2 8 13 16,0 9-11-16,-9 5-3 15,-8 7-20-15,-5 8 24 16,-9 2-7-16,-6 0-17 15,0 1 2-15,-13 1 16 16,-8-2-4-16,-2-4-15 0,-5-6 10 16,-5-8-11-1,-3-6 1-15,-5-7-46 0,-4-7-98 16,-10-9-244-16</inkml:trace>
  <inkml:trace contextRef="#ctx0" brushRef="#br1" timeOffset="45674.492">870 3763 602 0,'0'0'11'0,"60"75"29"15,-20-30-19-15,3 5 6 16,-4 1 67-16,1 3-23 15,-1 3-24-15,-2-2-17 0,-1-6-28 16,5-5 5 0,9-7-7-16,5-9-6 0,11-13-59 15,7-15-120 1,0-2-295-16</inkml:trace>
  <inkml:trace contextRef="#ctx0" brushRef="#br1" timeOffset="46258.712">3112 3713 755 0,'0'0'66'0,"0"0"-59"15,0 0 5-15,0 0 76 16,94-25 1-16,-48 3-56 15,2-3-32-15,-5 2 3 16,-7 3-1-16,-15 4 0 0,-8 5 0 16,-13 3-1-16,0-4-2 15,-9 3-33-15,-21 1-5 16,-8 1 11-16,-1 3-6 16,3 1 18-16,12 0 5 15,12 3 16-15,9 0-6 16,3 0 0-16,0 0-9 15,11 0-20-15,19 9 29 16,10 2 11-16,7 2 13 16,1 1-22-16,-2 4 20 15,-10 5-20-15,-9 4 8 16,-9 5-2-16,-12 4-1 16,-6 2 25-16,-3 1 26 15,-21 1-23-15,-6-4 3 16,0-2-14-16,2-4-15 0,9-4 0 15,5-2-9-15,8-10-129 16,3-8-195-16</inkml:trace>
  <inkml:trace contextRef="#ctx0" brushRef="#br1" timeOffset="47692.228">4749 3178 706 0,'0'0'138'15,"0"0"-117"-15,0 0 49 16,0 0 11-16,0 0-22 15,0 0-44-15,-47-3-6 16,19 6-7-16,-2 7 9 0,-3 4-4 16,6 3 4-1,6-1-11-15,3 1 0 0,11-1-2 16,7 0 4-16,0-3-7 16,17 2-2-16,16-2 7 15,6 0 5-15,5 4-5 16,0-1-1-16,-10 5 1 15,-7 1-1-15,-12 3 1 16,-10 2-1-16,-5 2 1 16,-7 3 7-16,-13 3-6 15,-7-5 6-15,2-1-7 16,5-8 1-16,8-11-1 16,9-7 0-16,3-3-38 15,0-13 1-15,14-17-50 16,11-5 5-16,5 0 68 0,4 7-68 15,-2 7 50-15,-4 8 30 16,-4 1 2-16,-3 6 17 16,-5 0-12-16,-2 1 4 15,2 1 7-15,0-1 1 16,-1-4 20-16,3-2-35 16,-3-5 14-16,0-1-3 15,-3-1-13-15,-1 2 0 16,-4-1-2-16,-3 3 7 15,-4 7-9-15,0 3 8 16,0 4 12-16,0 0-16 16,0 0-14-16,0 11 5 0,-4 6-1 15,-2 4 10-15,6 1-1 16,0-1 0-16,3-3-11 16,15-2 9-16,12-5-5 15,7-7 8-15,9-4 13 16,-4 0-12-16,-1-5-1 15,-9-11-56-15,-11 0 8 16,-6 0 36-16,-12-1 7 16,-3 4-17-16,0-3 5 15,-18 2 5-15,4 1 2 16,4-1 20-16,4 5 5 16,6-2 0-16,0 1-15 15,10 1-3-15,12 0-12 0,7 3 0 16,7 1-19-1,0 1 25-15,-2 2-5 0,2 2 4 16,-8 0-14-16,-9 0 14 16,-8 3 2-16,-9 8 8 15,-2 3 0-15,0 3 24 16,-5 2 22-16,-10 2 30 16,2 2-11-16,2-2-33 15,7 1-9-15,4 1 5 16,0-1-24-16,7-3 3 15,10-2 6-15,2-2-3 16,6-4-10-16,-2-5 0 16,4-6 0-16,-2 0 2 15,-1-6 15-15,-5-9-17 0,1-6 0 16,-4 0 4-16,-4-4-4 16,1 1-6-16,-5 3 3 15,-4 3 3-15,1 6-6 16,-4 9 7-16,-1 1-1 15,0 2 0-15,2 0-3 16,-1 5-8-16,1 12 11 16,5 5 20-16,-1 1-15 15,5 1 7-15,2-4-11 16,2 0-1-16,6-8-69 16,-2-11-260-16</inkml:trace>
  <inkml:trace contextRef="#ctx0" brushRef="#br1" timeOffset="48492.248">6268 3209 658 0,'0'0'84'0,"0"0"-82"16,0 0-2-16,0 0 37 16,-100 33 37-16,73-9-27 0,8 2-17 15,4 1 16-15,6 1-9 16,9-3-31-16,0-2 5 16,12-6-11-16,13-9 18 15,11-3-10-15,3-5-6 16,4-5-4-16,-1-14-58 15,-3-4-79-15,-14-3 11 16,-16 2-34-16,-9 2-89 16,-14 2 103-16,-19 6 148 15,2 5 179-15,0 4-65 16,4 5-10-16,8 0-71 16,7 0-31-16,6 2 24 15,6 9-26-15,0-2 1 16,7 2-1-16,14-1 12 0,9-6-9 15,7-4 9-15,5 0-12 16,4-3 19-16,-4-13-19 16,-3-2-13-16,-6-2 1 15,-5-1 3-15,-6-1 9 16,-4-1 7-16,-7 0 30 16,-6 2 58-16,-1 3-3 15,-4 7-46-15,0 5 22 16,0 6-11-16,0 0-44 15,0 3-13-15,-11 15 1 16,-5 9-10-16,4 7 11 0,0 2-2 16,-1 6 9-1,2 2-6-15,-1 1-3 0,0 3 22 16,3-1-17-16,2-2 4 16,7 3-1-16,0-4-5 15,0-7-3-15,10-6 0 16,5-13 0-16,3-9 2 15,3-9-2-15,0 0-2 16,4-12-9-16,-1-10 10 16,0-7-25-16,-5 2 7 15,-5 1-13-15,-7 0 24 16,-7 3-18-16,0 2-6 16,-7 3 8-16,-13 6-16 0,4 5 22 15,-2 7-11 1,2 0-41-16,6 0 7 0,5 0-64 15,3 0-188-15</inkml:trace>
  <inkml:trace contextRef="#ctx0" brushRef="#br1" timeOffset="49979.248">7412 2874 486 0,'0'0'203'15,"0"0"-203"-15,0 0 4 0,-113 14 17 16,77 5 54-16,4 3-30 16,12 2 1-16,8 1-36 15,10 0-6-15,2-3-7 16,12 0 6-16,18-5 11 16,16-1-6-16,8-2 7 15,6 1-4-15,-5 0-11 16,-12 0 0-16,-13 2-6 15,-14 2 15-15,-13 2-16 16,-3 2 11-16,-16 0-4 0,-11 1 19 16,-6-1 0-1,-1-5-12-15,8-4 3 0,7-5-1 16,8-6-8-16,7-3-1 16,4 0-16-16,0 0 2 15,9-10-64-15,15-4-19 16,7-1 66-16,6 3-22 15,2-1-1-15,-1 3 50 16,-4 0-5-16,-6 0 0 16,-4 0 18-16,-4 0 10 15,0-4 28-15,0 1-17 16,-1-1-2-16,1-2-20 16,-4 0 3-16,2 2 1 15,-8 0-6-15,-2 3 21 16,-5 4-24-16,-2 3 2 0,-1 2 8 15,0 2 7-15,0 0-20 16,0 0-6-16,0 9-22 16,-7 6 28-16,-2 5-7 15,3 1 5-15,0-2-9 16,6-1 12-16,0-2-1 16,0-2 0-16,13-6-3 15,7-3 3-15,5-5-7 16,1 0 18-16,8-4-10 15,0-12-1-15,-2-1-41 16,-2 0-30-16,-7 3-1 16,-11 2 36-16,-12 5 28 0,0 3-21 15,-9 4-28-15,-9 0 50 16,0 4 7-16,3 10 12 16,2 5-6-16,7 1 24 15,4 4-25-15,2 1 3 16,5 1-7-16,16-5-2 15,5-6 7-15,4-6-26 16,0-9 11-16,3 0-22 16,-2-8-6-16,0-13-21 15,-2-3-10-15,-8-2-43 16,-5-1 83-16,-5 3 25 16,-6-3 5-16,-1-2-2 15,-4 0 63-15,0 0 70 0,0 1-27 16,0 5-51-1,0 2 11-15,0 7-8 0,0 4-57 16,0 6 0-16,0 3 11 16,0 1-12-16,0 0 0 15,0 0-6-15,5 12 6 16,0 9 6-16,-2 4-1 16,-1 4-2-16,-2 4 42 15,0-1-26-15,0 1 26 16,0-3-16-16,0-6 12 15,-3-5-6-15,0-6-35 16,3-8 4-16,0-2-6 16,0-3 10-16,0 0 2 0,0-4 0 15,6-12-9-15,10-4-1 16,1 1-7-16,0 1-16 16,-2 4 15-16,0 5 5 15,-3 1 3-15,0 5-3 16,0 1-5-16,2 2 1 15,2 0 4-15,-2 6-7 16,2 8 10-16,-4 3 0 16,-1 2 3-16,-6 5-3 15,-5-2 3-15,0 1 9 16,-5-2-12-16,-12-1 9 16,-5-2 1-16,0-4-6 15,0-1-4-15,-4-8-19 16,0-5-147-16,1 0-202 0</inkml:trace>
  <inkml:trace contextRef="#ctx0" brushRef="#br1" timeOffset="50743.064">8975 2905 576 0,'0'0'14'15,"0"0"6"-15,-9 84 32 16,3-47 31-16,0 1-17 16,2 1 9-16,-2-4-43 15,1-7 14-15,-1-9-16 16,3-6-15-16,2-9 2 15,1-4-9-15,0 0 16 16,0 0 17-16,0-17 24 0,0-9-49 16,-4-10-16-1,2-11-20-15,-1-6 0 0,2-8-52 16,1-3 22-16,0 5-36 16,6 14 40-16,11 10 28 15,6 11-5-15,2 12 21 16,3 2 2-16,-2 7-8 15,4 3 2-15,-3 0 3 16,-4 11-9-16,-5 11 12 16,-4 9 0-16,-7 5 3 15,-7 4-1-15,0 2 34 16,-7-3 20-16,-10-6-24 16,-4-2-1-16,-1-6-3 15,4-7-21-15,0-6-6 16,9-6 10-16,9-6-11 0,0 0-127 15,5-4-184 1</inkml:trace>
  <inkml:trace contextRef="#ctx0" brushRef="#br1" timeOffset="52235.8">9214 3138 623 0,'0'0'61'0,"0"0"-38"15,0 0 81-15,0 0-25 16,0 0 21-16,0 0-33 16,83 14-15-16,-45-20-32 0,-3-8-19 15,-2 0 1 1,-7-3-2-16,-9 3 6 0,-6-4-17 16,-7 5 9-16,-4 0-1 15,0 4 1-15,0 0 2 16,-1-1-6-16,-2 0 3 15,0 0-9-15,3 0 9 16,0 2-23-16,0 1 23 16,0 4-10-16,0 1 7 15,0 2 5-15,0 0-2 16,0 0 2-16,6 0-4 16,10 0 5-16,7 0-9 15,5-1 9-15,2 0 0 0,0 0 5 16,0-1-11-1,-4 1 6-15,-6 1-7 0,-8 0-2 16,-6 0-2-16,-6 0 7 16,0 6-18-16,0 6 22 15,-6 5 11-15,-5 1-10 16,-2 1 5-16,5 0 7 16,5-2-7-16,3 0 6 15,0-5-12-15,11-1-2 16,10-5-1-16,4-6 3 15,8 0 11-15,-2 0-11 16,-4 0-15-16,-8-4-33 0,-10 1 24 16,-4 1 20-1,-5 2-10-15,0 0 24 0,-5 0-10 16,-13 3 0-16,-1 10 12 16,0 2 8-16,1 5-10 15,12-2 6-15,3 1-14 16,3-1 7-16,0-4 12 15,19-3-21-15,6-4 0 16,5-3 5-16,0-4 6 16,-1 0-13-16,-6-9 2 15,-6-6-18-15,-7-2 17 16,-7 0-30-16,-3-2-25 16,0-1 36-16,-10 1 1 15,-6 2 6-15,0 7 13 16,3 5-3-16,1 5-9 15,5 0-3-15,4 0-2 16,0 0 11-16,3 6-29 0,0 3 35 16,6 3-12-16,6 0 16 15,2-3-4-15,2-1 0 16,1-6-17-16,3-2-2 16,1 0-4-16,-2-7 23 15,-2-10-4-15,-1-2 8 16,-6-4-4-16,-1 0 6 15,-3-6-4-15,-3-3 29 16,-3-1-2-16,0-3-17 16,0-1 18-16,0 7-30 0,0 9 46 15,0 10-25 1,0 6-2-16,0 5 6 0,0 0-25 16,3 2-14-16,2 16 2 15,1 7 12-15,1 6 11 16,0 2-7-16,-4-2-1 15,0-1 14-15,-2-5-17 16,-1-3 14-16,0-5 1 16,0-7-7-16,0-3-3 15,0-7 3-15,0 0-8 16,9-3 26-16,7-11-6 16,5-10-19-16,6 2-2 15,-1 1-3-15,-2 5 2 0,-3 9-1 16,-6 7-7-1,1 0 4-15,-2 7-2 0,-3 14-1 16,-4 5 0-16,-7 2 9 16,0 0 0-16,-3 2 18 15,-14-2-18-15,-5-5 42 16,-3-3-12-16,5-8-17 16,3-5 16-16,9-5-23 15,5-2-6-15,3-4 0 16,0-13-50-16,12-11-26 15,9 0-4-15,1 2 13 16,-1 7 6-16,1 3 28 0,-1 8 23 16,-6 4 10-1,0 1 0-15,-4 2 24 0,-3-1 20 16,3-1 8-16,1 1 33 16,4-4-59-16,4-1 9 15,7-5-21-15,4-2-8 16,10-6 7-16,2-2-12 15,4-3-1-15,-5 0 10 16,-10 2-8-16,-8 2 5 16,-13 4 5-16,-8 8 11 15,-3 4 8-15,0 5-8 16,-3 0-23-16,-12 14-2 16,-6 10 2-16,-1 5-8 15,5 1 4-15,4-1 4 16,9-3-6-16,4-7-138 0,0-9-154 15</inkml:trace>
  <inkml:trace contextRef="#ctx0" brushRef="#br1" timeOffset="52378.311">10767 3014 1029 0,'0'0'131'16,"0"0"-101"-16,0 0-4 15,0 0-26-15,0 0-169 16,0 0-441-16</inkml:trace>
  <inkml:trace contextRef="#ctx0" brushRef="#br1" timeOffset="53977.109">3796 4572 627 0,'0'0'1'0,"0"0"0"15,0 0 12-15,0 0 52 16,0 0 25-16,0 0-8 15,29-7 1-15,-4-12-5 16,2-4-45-16,-2-3-5 16,2-4-16-16,-3-1-9 15,-6 3 0-15,-3 1-3 16,-6 3 0-16,-5 3 11 16,-4 6-9-16,0 3-2 15,0 6-1-15,0 5 1 16,0 1 4-16,0 0-4 0,-1 7-26 15,-14 9 23-15,-3 9 6 16,-2 3-3-16,6 5 0 16,-3 5 0-16,5 1 4 15,5 2-4-15,4-3 0 16,3-1 0-16,0-4 2 16,15-4-8-16,7-4 4 15,3-9-4-15,2-7-12 16,-1-8 13-16,-1-1-40 15,-4 0 17-15,-6-7-25 16,-6-1 28-16,-6-1 0 16,-3 4 16-16,-2-1 9 0,-14 4 10 15,-2 2-8 1,-1 0 3-16,-1 0-5 0,8 8-4 16,5 0 1-16,7 1-21 15,0-9-107-15,18 0-99 16,17-17-139-16</inkml:trace>
  <inkml:trace contextRef="#ctx0" brushRef="#br1" timeOffset="54215.492">4417 4352 555 0,'0'0'199'0,"0"0"-196"16,0 0 9-16,0 0 11 16,-58 84 13-16,58-52 6 15,0 6-5-15,4-5-36 16,14-2 1-16,0-2-2 16,6-8 0-16,3-6-24 15,4-8-121-15,-1-7-83 16</inkml:trace>
  <inkml:trace contextRef="#ctx0" brushRef="#br1" timeOffset="54660.234">4666 4604 700 0,'0'0'95'0,"0"0"-72"16,0 0 72-16,0 0 33 15,0 0-43-15,0 0-46 16,-8-15-33-16,8-4 0 16,0-6-6-16,8 0 0 15,7 2-13-15,-5 6-1 16,-3 5 13-16,0 7-5 16,-3 3 2-16,2 2-9 15,-2 0-38-15,4 0 41 16,0 7-2-16,-1 3 10 0,0 1 4 15,-2 1-4-15,-2-4 7 16,2 0-9-16,-4-4 13 16,1-2-17-16,-1-2 8 15,2 0 0-15,4 0 0 16,2 0-22-16,2 0 21 16,7-5-60-16,-2-1-18 15,-3 1 53-15,1 2 13 16,1 3 7-16,-3 0 0 15,1 0 5-15,-1 0 0 16,4 0-3-16,1 0 8 16,8-3-10-16,1-11 2 15,-1-7-186-15</inkml:trace>
  <inkml:trace contextRef="#ctx0" brushRef="#br1" timeOffset="54949.841">5033 4266 616 0,'0'0'230'15,"0"0"-150"-15,0 0-28 16,0 0-9-16,0 0-37 16,0 0-4-16,110-6 16 0,-65 20-18 15,1 3-6-15,-4 3 3 16,-7 2 6-1,0 4 1-15,-11 3-4 0,-6 0 7 16,-9 4 8-16,-9 0-7 16,0-2-7-16,0-2 26 15,-17 0-25-15,0-8 4 16,-3-1-6-16,5-5-14 16,-2-10-148-16,6-5-257 15</inkml:trace>
  <inkml:trace contextRef="#ctx0" brushRef="#br1" timeOffset="55452.084">5885 4366 672 0,'0'0'23'16,"0"0"45"-16,0 0 59 16,108-6-95-16,-75-5 20 15,-1-2-17-15,-6 0-35 16,-6 1 1-16,-8 2-1 0,-8 1 6 15,-4 1-6-15,0-4-9 16,-10 3-30-16,-11 1-7 16,-6 2 6-16,-1 1 8 15,3 4-21-15,8 0 53 16,8 1 9-16,5 0-9 16,4 0-2-16,0 0-18 15,10 0 13-15,15 0 7 16,8 10 18-16,1 1-16 15,1 1 29-15,-7 5-22 16,-7 2-9-16,-6 0 6 16,-9 6 21-16,-6-2 6 0,0 4-1 15,-18 0-10 1,-6-1 19-16,-1-3-31 0,0 0-10 16,5-7-65-16,4-10-241 15</inkml:trace>
  <inkml:trace contextRef="#ctx0" brushRef="#br1" timeOffset="56832.528">6575 4160 622 0,'0'0'89'0,"0"0"-73"15,0 0 52-15,0 0 9 16,0 0-33-16,0 0-21 16,88-4 15-16,-34-9-17 15,4 4-18-15,-3-2 0 16,-8 2-6-16,-4 5-29 16,-16 1-106-16,-8 3-21 15,-16 0-61-15</inkml:trace>
  <inkml:trace contextRef="#ctx0" brushRef="#br1" timeOffset="57073.488">6893 4107 610 0,'0'0'106'0,"0"0"-44"0,0 0 30 16,0 0 5-16,0 0-56 15,0 0-41-15,-3 34 0 16,3-2 19-16,4 7 45 15,-1 4-25-15,0 3-9 16,-3 0 20-16,0-2-33 16,0-3-8-16,0-6-9 15,0-7 0-15,0-9-6 16,9-8-14-16,6-11-146 16,6 0-95-16,1-24-235 0</inkml:trace>
  <inkml:trace contextRef="#ctx0" brushRef="#br1" timeOffset="57942.933">7078 4403 651 0,'0'0'24'0,"0"0"-15"16,0 0 2-16,0 0 79 15,0 0-54-15,0 0 63 16,46 24-17-16,-22-31-31 15,4-6-50-15,-5-3 5 16,-5 0-4-16,-6 1 8 0,-4 0-10 16,-6 0 0-1,1 3 13-15,-3 2-9 0,0 1-2 16,0 1-2-16,0 2 3 16,0 1-3-16,0 2 0 15,0 3 2-15,-3 0-16 16,1 0 13-16,-2 0-10 15,-5 2 10-15,3 8-8 16,3 4 7-16,2 4-9 16,1-1 8-16,0 1-2 15,4-1 6-15,12-2-2 16,1-5-8-16,7-1 9 16,-2-5 14-16,2-4-14 15,-6 0 0-15,2 0-6 0,-6-13 2 16,-1-2-3-16,-5-4 1 15,-5 2-12-15,-3 0 13 16,0 3 4-16,0-3-30 16,0 2 14-16,0-2-15 15,0 0-28-15,12 1 9 16,6 0-17-16,6 5 27 16,1 1 1-16,5 4-35 15,0 4 13-15,-7 2 36 16,0 0-8-16,-7 0 27 15,-11 7 7-15,-5 6 0 16,0 2 34-16,0 3 21 16,-9-3 27-16,-1 0-51 0,2 1 1 15,5-2 31 1,3 0-28-16,0-2-22 0,0-1 8 16,6-3-21-16,7 0 14 15,5-4-7-15,2-3 5 16,5-1 15-16,-1 0-23 15,1-3-3-15,1-12-1 16,-1 1 5-16,-3-5-5 16,-4-2-17-16,0-1 5 15,-7-3-5-15,-5 0-24 16,-1 4 41-16,-5 6 2 16,0 6-2-16,0 4 49 0,0 5-36 15,0 0 2 1,0 0-25-16,0 0 10 0,0 11-33 15,0 5 33-15,6 1 22 16,10 2 2-16,1-1-20 16,4-3 20-16,0-3-4 15,6-4-20-15,1-2 0 16,7-3-5-16,-1-3-86 16,0-3-226-16</inkml:trace>
  <inkml:trace contextRef="#ctx0" brushRef="#br1" timeOffset="58798.17">7589 4357 143 0,'0'0'254'0,"0"0"-254"15,0 0 0-15,0 0 0 16,0 0 1-16,86-65 5 16,-70 58 70-16,-7 4-40 15,-2 1 35-15,-1 2-33 16,-3 0-35-16,2 0 14 16,-1 0-6-16,4 4 21 15,2 8 5-15,-2 5-6 16,5 2 8-16,-1 1-13 15,-3 1 0-15,0-2-5 16,-3-2-10-16,1-2-6 16,-4-5-5-16,0-7-1 15,2-3-88-15,-2 0-69 0,-3-15-131 16</inkml:trace>
  <inkml:trace contextRef="#ctx0" brushRef="#br1" timeOffset="59209.871">6876 4534 396 0,'0'0'0'0,"0"0"0"16,84-3 6-16,-44-4 67 16,-2 1 35-16,-4 2-38 15,-4 1-1-15,-5 1 11 16,-4 0-18-16,0-1 10 15,1-3-18-15,5-4 2 0,6-5-21 16,10-5 11 0,12-5-20-16,11-3-22 0,13-2-1 15,11 2 1-15,1 4-4 16,-3 2-30-16,-16 6-64 16,-12 2-121-16,-9 1-13 15,-14-2-212-15</inkml:trace>
  <inkml:trace contextRef="#ctx0" brushRef="#br1" timeOffset="60244.011">8663 3875 695 0,'0'0'0'0,"0"0"0"16,0 0 19-1,0 0 12-15,-104 48 3 0,78-28 8 16,3 7-21-16,5 1 3 16,4-3 4-16,8-3-25 15,6 1 15-15,0-6-14 16,9-2-4-16,14-2 7 15,9-6-2-15,6-6 7 16,4-1 20-16,5-1-27 16,-2-14 0-16,-5-2-5 15,-10 4-25-15,-13 2-14 16,-11 6 12-16,-6-2 27 16,0 5 13-16,-14-1-12 15,-4 3 16-15,-3 0-16 0,-3 0 4 16,2 7 10-16,4 7-7 15,2 6 1-15,8 1-9 16,5 2-5-16,3-1 5 16,3-1-6-16,17-1 1 15,15-8 3-15,3-4 4 16,5-8 2-16,2 0 7 16,-8-8-9-16,-7-8 4 15,-13-1-2-15,-9 0 8 16,-6-2-9-16,-2 1 0 15,0 1-3-15,-13 1 4 16,-4 4 2-16,-1 2-6 16,0 4-7-16,-1 6-4 0,3 0 6 15,2 0-18 1,3 9 13-16,7 2-12 0,0 2-2 16,4-2 15-16,0 0-14 15,0 1 1-15,4-1 14 16,11-2 4-16,-1-2 4 15,9-3 0-15,1-4 4 16,0 0-8-16,1 0 4 16,-4-14 0-16,-4 1-6 15,-7-4 13-15,-7 2-7 16,-1-1 0-16,-2-1 10 16,0 0 14-16,0-3-18 0,1 4 3 15,9 3-9-15,1 1 7 16,10 4-19-16,-2 2 8 15,2 5 1-15,-1 1 3 16,-1 0-2-16,-3 15-16 16,-4 4 18-16,-5 5 1 15,-5 1 7-15,-2 1 9 16,0-5-12-16,-3-5 3 16,-10-4-1-16,7-4-5 15,1-5 5-15,2-3-7 16,3 0-28-16,0-4-106 15,0-16-279-15</inkml:trace>
  <inkml:trace contextRef="#ctx0" brushRef="#br1" timeOffset="60754.162">9218 4045 123 0,'0'0'286'0,"0"0"-181"0,0 0-9 16,0 0-12-16,0 0-33 16,88-67 2-16,-79 51-23 15,-2-1-13-15,-7-3 20 16,0 1-20-16,0-4-15 15,0 0 14-15,-10 1-12 16,3 1 3-16,1 4 27 16,1 8-2-16,2 2 6 15,3 6-10-15,0 1-12 16,0 0-16-16,0 5 0 16,0 12-15-16,0 9 13 15,3 3 4-15,6 3-3 0,2 2 1 16,0 1 0-16,-3-3 0 15,-4-4 0-15,1-7 0 16,-2-8 0-16,0-6 2 16,-3-5-2-16,0-2 17 15,0 0-9-15,0-12 20 16,0-12-28-16,-2-6-3 16,1-9 3-16,1-2-17 15,0-2-4-15,0-1-13 16,3 4 11-16,9 8 7 15,1 8 10-15,4 9-18 16,0 5 1-16,3 7 7 16,-1 3 15-16,1 0-4 0,-2 6 1 15,-3 15-1 1,-6 4 0-16,-5 4 5 0,-4 4 3 16,-4-1 3-16,-17-2-5 15,-2-4 4-15,-2-2-3 16,5-7 2-16,6-6 4 15,8-5-16-15,6-6-98 16,0 0-170-16</inkml:trace>
  <inkml:trace contextRef="#ctx0" brushRef="#br1" timeOffset="61430.032">9594 3953 493 0,'0'0'132'0,"0"0"-119"15,0 0 29-15,0 0 70 16,0 0 16-16,0 0-59 16,52-19-40-16,-23 1-1 15,-4-3-26-15,-1-1 3 16,-6-2-10-16,-3 0 9 16,-5-1-4-16,-5 2 0 15,-4 5 17-15,-1 2-8 16,0 7-9-16,0 2-8 15,0 7 8-15,0-2 5 16,0 2 1-16,0 0-6 0,-3 0 0 16,-6 13-3-1,-1 9-19-15,-1 6 14 0,4 1 6 16,4 0 0-16,3-2 3 16,0-3-8-16,0-5 14 15,8-2-14-15,6-8 7 16,-2-1-4-16,3-8-2 15,3 0 5-15,3 0-4 16,-2-9-54-16,1-4 3 16,-4-1-38-16,-7 5 42 15,-6 1-3-15,-3 6 52 16,0 2-5-16,0 0 8 16,0 0 0-16,0 0 16 15,0 11-16-15,0 0 0 0,0 3 5 16,0 1 6-16,4-2-5 15,11-2 0-15,3-6-8 16,5-5 5-16,3 0-6 16,4-4-19-16,2-12 0 15,-3-2 2-15,-5-1 19 16,-6 0-1-16,-9 0 4 16,-4-5 40-16,-5-1 6 15,0-4-38-15,-5 4 10 16,-8 3 13-16,-4 8-30 15,-2 5 51-15,-3 7-25 16,2 2-28-16,2 0 9 16,6 0-10-16,7 0-3 0,5 7-22 15,0-2-88 1,14-4-43-16,12-1-117 0</inkml:trace>
  <inkml:trace contextRef="#ctx0" brushRef="#br1" timeOffset="62254.696">10227 3743 624 0,'0'0'87'0,"0"0"-87"0,0 0-8 15,0 0 8-15,0 0 28 16,0 0 8-16,0 85-15 15,0-67-14-15,0-4-2 16,7-4 0-16,2-5-1 16,5-5 11-16,3 0-15 15,7 0-2-15,-2-15-6 16,2-3-10-16,-7 0-17 16,-4 1-30-16,-5 1 42 15,-8-1 3-15,0 5 16 16,0 2 4-16,0 4 11 15,-3 6 6-15,-3 0-5 16,0 0-11-16,0 4-1 16,6 10 12-16,0 2-10 15,0 0-2-15,0-1 0 0,4-4 3 16,7-3 0-16,0-4 1 16,2-4 7-16,1 0-4 15,3-12 3-15,3-8 11 16,0-5-21-16,4-3 0 15,-2-4 1-15,2-3 7 16,-6 3-7-16,-5 0 6 16,-5 6 13-16,-3 5 14 15,-4 12 41-15,-1 4-53 16,0 5-11-16,0 0-11 16,0 0-11-16,0 16 5 15,0 3 2-15,-6 5 2 0,3-2-4 16,3 0 6-16,0-3-5 15,0-5 4-15,0-3-4 16,11-5-8-16,5-6-15 16,0 0 28-16,6-2 0 15,4-13 2-15,-2-1-10 16,-4-4-18-16,0 1 22 16,-4 2 0-16,-7 2 4 15,-1 5 6-15,-6 3 18 16,-2 5-20-16,0 2 44 15,0 0-29-15,0 1-19 16,-10 16 0-16,-1 6-9 16,2 4 8-16,3 5 2 0,3 2-1 15,1-1 3 1,2-3-6-16,0-3 3 0,0-6 0 16,5-3-3-16,2-5-48 15,-1-6-7-15,1-7-1 16,1 0 23-16,3 0-26 15,2-15-76-15,0-3-3 16,1-2-39-16</inkml:trace>
  <inkml:trace contextRef="#ctx0" brushRef="#br1" timeOffset="63694.59">11201 3502 596 0,'0'0'159'16,"0"0"-81"-16,0 0 26 16,0 0-15-16,0 0 22 15,0 0-55-15,-15-36-20 16,-2 36-31-16,-4 0 0 16,-7 9 7-16,-3 16-12 0,4 2 0 15,8 6 4-15,11-1 2 16,8-3-10-16,0-4 4 15,15-5 0-15,15-7-1 16,4-10-8-16,3-3-29 16,-1-2-3-16,-5-16-40 15,-5-6 13-15,-13 2-1 16,-8-2 7-16,-5 3 34 16,-6 1-27-16,-15 3 45 15,0 5 10-15,-1 3 9 16,6 8 0-16,3 1-9 15,7 0 3-15,5 0-6 16,1 0-10-16,0 5-7 0,6 0 20 16,13-1 1-16,8-1-1 15,4-2 3-15,8-1 2 16,2 0-2-16,0 0-3 16,-4-4 0-16,-7-5-1 15,-8-6 7-15,-8 0-6 16,-6-4 13-16,-5-2-9 15,-3-1 6-15,0 6 30 16,-2 3-39-16,-2 8 55 16,-1 5-53-16,-1 0-3 15,-3 5-3-15,-6 15-24 16,2 6 27-16,-4 12-1 16,4 2 6-16,0 8 21 15,1 2-18-15,4-4 7 0,1 0 5 16,7-9-19-16,0-1 5 15,0-5-6-15,1-6-3 16,11-5-4-16,0-7 7 16,6-7-3-16,0-6 3 15,6 0-16-15,0-12 14 16,-2-6-10-16,-8-2 1 16,-1-3 2-16,-12 2 3 15,-1 3-22-15,0-1 5 16,-10 6-36-16,-4 1 12 15,1 7 35-15,3 4-23 16,2 1 27-16,5 0 8 16,1 0-12-16,2 4-2 0,0 1 10 15,0 2-1-15,16 0-4 16,6-3 4-16,5-4-29 16,1 0-291-16</inkml:trace>
  <inkml:trace contextRef="#ctx0" brushRef="#br1" timeOffset="66020.648">12203 3268 301 0,'0'0'456'15,"0"0"-416"-15,0 0 2 16,0 0 11-16,0 0-13 16,0 0 6-16,-49-14-29 15,47 14 4-15,-6 0-21 16,-5 9 0-16,-6 8-2 16,-5 7 8-16,0 5-6 15,0 2 18-15,4-1-15 16,4-1 12-16,9-5-6 15,4-4-9-15,3-3 2 16,0-3-1-16,9-5-1 16,9-3 0-16,8-5 0 15,8-1-11-15,3 0 11 16,2-9-4-16,-5-1 4 0,-7 2-3 16,-8 2-3-16,-10 3-16 15,-4 1-29-15,-5 1 43 16,0 1-4-16,0 0-7 15,0 0-12-15,0 0-4 16,-8-2-85-16,-5 2-25 16,-2-3-255-16</inkml:trace>
  <inkml:trace contextRef="#ctx0" brushRef="#br1" timeOffset="67362.545">12188 3266 583 0,'0'0'49'15,"0"0"-37"-15,0 0-12 16,0 0 33-16,0 0 42 0,0 0-21 16,-70 81 4-1,40-53 0-15,5-2-29 0,1 3 11 16,5-8-23-16,6 1-4 16,9-6-12-16,4-2 10 15,0 0-11-15,6-2 0 16,19-1 11-16,11-5 1 15,12 1 10-15,1-4-22 16,2-2 1-16,-5-1 5 16,-6 0-6-16,-7 0 0 15,-8 0-1-15,-6 0 1 16,-6-7-15-16,-6-1 12 16,1-3 3-16,-4 0-1 15,-2 0 1-15,-2 2-8 0,0 1 7 16,0 5-1-16,0 3-6 15,-14 0 0-15,-5 3-26 16,-2 12 32-16,2 3-17 16,5 0 18-16,4-1-9 15,8 1-8-15,2-1 17 16,2 0-3-16,19-5 3 16,5-2-5-16,6-9 12 15,2-1-4-15,-1 0 20 16,-3-11-14-16,-6-4-5 15,-13-2 18-15,-3 0-19 16,-8-2-4-16,0 2-5 16,-10 3-40-16,-7-1 8 15,-5 5-9-15,1 3 19 0,3 5 17 16,-3 2 6-16,5 0-2 16,2 0-17-16,7 9 6 15,4-3-22-15,3 2 17 16,0 4 9-16,0-1 8 15,11 2 7-15,5-3 13 16,3-2-13-16,6-3 0 16,2-5 3-16,1 0 4 15,2 0-4-15,-4-5-3 16,-4-6-2-16,-7 0-4 16,-6-1-7-16,-6-2 11 0,0 1 1 15,-3 2 1-15,0-1 10 16,0-1-10-16,0-2 0 15,0-2-2-15,3-3 2 16,2-1-3-16,2-3 0 16,0 0-8-16,-1 1 8 15,-4 1-9-15,1 2 8 16,-3 1 4-16,0 1 4 16,0 4 12-16,0 2 20 15,0 7-12-15,-2 2 25 16,1 3-15-16,1 0-19 15,-2 0-11-15,-4 0-4 16,-1 12-7-16,-5 6 3 16,2 6 8-16,2 4 15 15,-1 1-5-15,3 4-2 0,5 1 26 16,-1 1-30-16,2 2 7 16,0 1 3-16,0-1-11 15,0-3 8-15,0-5-15 16,6-7 1-16,-3-11 0 15,-1-5-1-15,-2-6 0 16,0 0 8-16,2 0 6 16,3-12 38-16,0-11-34 15,1-6-12-15,4-6-12 16,0-1-15-16,4 0-31 16,4 3-17-16,1 6 22 15,5 9 24-15,1 7-27 0,1 4 17 16,-3 7 27-16,-1 0 6 15,-3 0-21-15,0 1 21 16,-4 11 0-16,0 2 27 16,-6 5-20-16,-4 3 1 15,-5 0 30-15,0 1-27 16,-10 0 52-16,-11-2-15 16,-2-4-16-16,0-2-18 15,-1-5-13-15,4-6-2 16,8-4-37-16,3 0-104 15,9-21-250-15</inkml:trace>
  <inkml:trace contextRef="#ctx0" brushRef="#br1" timeOffset="67611.73">13214 3330 488 0,'0'0'98'0,"0"0"-98"16,0 0-1-16,0 0-78 0,0 0-184 15</inkml:trace>
  <inkml:trace contextRef="#ctx0" brushRef="#br1" timeOffset="68270.025">13019 3523 699 0,'0'0'189'0,"0"0"-168"15,0 0 73-15,0 0-28 16,0 0-21-16,80-78-36 16,-47 53-3-16,0 0 7 15,-6 2-10-15,-8 1-1 16,-8 6 11-16,-7 3-13 0,-4 5 0 16,0 4 12-1,0 1 4-15,-9 3-14 0,-6 0-4 16,-1 0-10-16,-3 4 6 15,2 7 2-15,1 1-6 16,4 0 7-16,3 3-2 16,3 0-4-16,4-1 0 15,2 0 7-15,0 0-4 16,5 0 2-16,13-3-3 16,2 0 1-16,5-8 2 15,0-3-6-15,2 0 6 16,0 0 4-16,2-6 0 15,-2-5-3-15,-2 2 7 16,-6 1-4-16,-2 3 0 16,-5 2 0-16,-3 3-3 0,-3 0 3 15,-1 0-1 1,-1 13-1-16,1 2 2 0,-4 6 1 16,-1 3-1-16,0-1 4 15,0 1 2-15,-4-1-4 16,-2-7-2-16,3-5-35 15,3-6-90-15,0-5-13 16,0 0-57-16,9-18 62 16,7-7-331-16</inkml:trace>
  <inkml:trace contextRef="#ctx0" brushRef="#br1" timeOffset="69132.977">13530 3463 482 0,'0'0'110'0,"0"0"-54"0,0 0 26 16,0 0-32-16,0 0-35 15,0 0 6-15,68-40-21 16,-52 27 10-16,-1-3-7 16,0-1-3-16,-3-3 0 15,-2 1-11-15,-2 0 2 16,-2 6 8-16,-6 6 2 16,1 4 7-16,-1 3-8 15,0 0 0-15,0 0-3 16,0 0 3-16,0 5-1 15,0 7-8-15,-4 5 5 16,-4 3 4-16,3 0 6 0,1-2 15 16,3-1-13-1,1-5-5-15,0-4-3 0,0-2 0 16,7-3 0-16,8-3 6 16,4 0 0-16,5 0 4 15,0-7-10-15,5-4-4 16,0 0 2-16,1 1-13 15,-2 2-14-15,-1 1-6 16,-4 4 35-16,-8 1-6 16,-4 1 0-16,-6 1 4 15,0 0 4-15,-5 0-4 16,0 0 2-16,0 0-25 16,5 0 25-16,7 0 0 15,2 0 0-15,4 0 22 0,1-3-22 16,2-6-9-16,-2-1-23 15,-4-1-34-15,-7 3 49 16,-5 2 1-16,-3 3 16 16,0 3 13-16,-9 0 1 15,-2 0 14-15,-2 10-19 16,4 4 57-16,2 2-57 16,7 1 7-16,0-2-9 15,0-1 1-15,6-1-4 16,4-6 1-16,6-1-4 15,1-6 2-15,2 0 0 16,3 0-3-16,-3-9-1 16,0-5-7-16,-3-1 4 0,-4-3 4 15,-3 2-2 1,-4 4 7-16,0 5-5 0,-5 6 22 16,0 1-1-16,0 0-11 15,0 11-10-15,0 12-1 16,-10 9 1-16,1 7 10 15,-1 0 4-15,-5 4-7 16,0 3 16-16,-3-2-23 16,0-2-1-16,-1-4 1 15,-4-9-3-15,5-9-67 16,7-8-24-16,8-10 65 16,3-2 16-16,3-8 10 0,14-13 3 15,6-7 3 1,5-7 7-16,4-2-9 0,-1 0 1 15,3-1-2-15,-1 4-47 16,-2 3-202-16</inkml:trace>
  <inkml:trace contextRef="#ctx0" brushRef="#br1" timeOffset="69845.386">14797 3110 686 0,'0'0'66'0,"0"0"-23"15,0 0 61-15,0 0-7 16,0 0-36-16,0 0-61 16,4 11 2-16,5 13-2 15,4 10 34-15,-3 6-21 16,-5 4 2-16,-1 5 11 16,-4-4 8-16,0-6-28 15,0-8 7-15,0-11-8 16,-4-8-2-16,3-9-1 15,1-3 7-15,0 0-1 16,0-11 17-16,0-13-24 16,0-9-1-16,10-6 0 0,4-4-19 15,4 5-43-15,1 5 3 16,7 11 6-16,-1 8 28 16,5 8 7-16,0 5 3 15,4 1 8-15,-1 0-36 16,-3 16 23-16,-5 5 3 15,-6 4-23-15,-9 4 38 16,-6-1 0-16,-4 2 4 16,-6-2 6-16,-23 0 0 15,-5-1 23-15,-9-3 5 16,-1-3-18-16,4-4 14 16,5-6-32-16,9-5-8 0,10-6 3 15,11-3-64-15,5-20-265 16</inkml:trace>
  <inkml:trace contextRef="#ctx0" brushRef="#br1" timeOffset="70910.441">15382 3333 684 0,'0'0'61'15,"0"0"-31"-15,0 0 9 16,0 0-1-16,-80 27 23 0,70-12-50 16,6 4-11-16,2-1 9 15,2 3-2-15,0-1-4 16,9-2 13-16,12-1-13 16,1-7 17-16,3-3-18 15,2-7 0-15,0 0-2 16,3 0-16-16,-3-14-28 15,-5-4-28-15,-4-5-17 16,-12 3-6-16,-6-1-26 16,0 3 27-16,-19 1 80 15,-5 4 14-15,3 2 21 16,-4 8 9-16,8 3 36 16,7 0-18-16,4 0-6 15,6 0-41-15,0 3 6 0,0 7-1 16,3-3 26-16,10 3-1 15,2-6 12-15,3 2 6 16,4-5-18-16,5-1 1 16,5 0-22-16,0 0-3 15,3-8-3-15,-2-5-4 16,-3 3 8-16,-5-2-6 16,-4 2-2-16,-6 2 0 15,-4 2 8-15,-2-1-2 16,2-1 1-16,1-2 1 15,4-1-7-15,2 0 3 16,-2 0-3-16,4-1 1 16,2 2 0-16,-1 1 4 0,0 3-6 15,-2-1 0 1,-5 4 1-16,-2-1 9 0,-5 2-8 16,-2 1 9-16,-2 1-6 15,-2 0 0-15,-1 0-10 16,0 0-2-16,0 0 7 15,0 4-8-15,0 4 2 16,-9 2 6-16,-7 0 9 16,-1 0-8-16,-3 2 7 15,-1-3-8-15,1 4 0 16,-2-2 1-16,8 0-1 16,0 3 0-16,2-1-1 0,7 1-4 15,-1 2 2 1,6 0 0-16,0-1 3 0,0 0-13 15,3-2 17-15,14-2-9 16,6-6 0-16,6-2 4 16,1-3 1-16,2 0-29 15,0-11 0-15,-3-4 27 16,1-2-14-16,0-1 16 16,-3-3-11-16,-1-1 20 15,-4-2-9-15,-4 1 9 16,-6-2 21-16,1-2 5 15,-1 2 23-15,-1-1-54 16,2 3 22-16,-4 3-11 16,0 5 1-16,0 8-2 15,-6 4 3-15,-3 3 20 0,0 0-26 16,0 0-11-16,0 12-6 16,0 11 1-16,-2 10 5 15,-4 3 0-15,-3 6 5 16,-1-1-5-16,-5 0 0 15,-2-1 0-15,-1-5-2 16,4-2-3-16,0-6-45 16,10-10-81-16,4-8-72 15,0-9-65-15</inkml:trace>
  <inkml:trace contextRef="#ctx0" brushRef="#br1" timeOffset="71344.86">16343 3145 734 0,'0'0'143'16,"0"0"-130"-16,0 0-9 16,0 0 42-16,0 0-12 15,0 0-5-15,69 26-6 16,-56-9-22-16,-7 0 16 15,-4 5-3-15,-2 0-6 16,0 3 6-16,-19-2-12 16,2 1 2-16,-6-4-2 0,3-6 3 15,3-2-5 1,1-7-22-16,6-2-4 0,2-3 14 16,2 0-3-16,3 0-23 15,2 0 37-15,1 0-1 16,0-1 4-16,0-1 5 15,0 1 31-15,0 1-4 16,0 0-7-16,4 0 1 16,11 0 22-16,3 0-16 15,6 7-2-15,4-1-2 16,4-3-21-16,-2-1 5 16,4-2-14-16,0 0-15 0,-2 0-52 15,0 0-201 1,-8-11-313-16</inkml:trace>
  <inkml:trace contextRef="#ctx0" brushRef="#br1" timeOffset="75610.166">9925 17989 424 0,'0'0'72'16,"0"0"26"-16,0 0-47 15,0 0 11-15,0 0 2 16,27-74-8-16,-27 74 3 16,2 0-21-16,-2 0-17 15,0 0-3-15,0 0 13 16,0 0-22-16,1 0 2 0,1 0-7 15,3 0-4-15,4 11 0 16,5 11 0-16,8 6 27 16,8 2-18-16,6 4 12 15,9-4-9-15,4-6-12 16,6-3 0-16,3-7 8 16,5-7-2-16,3-7-6 15,5-7 16-15,0-19-14 16,-1-12 10-16,-4-7-10 15,-11-1-1-15,-5 3 0 16,-11 3 11-16,-8 5-10 16,-7 3 15-16,-5 1-16 15,-5-2 6-15,-3 0-5 16,-2 0 5-16,-1-7 17 0,-2-7-24 16,1-4 0-16,1-2 1 15,-4 5 1-15,-1 6-1 16,-1 12-1-16,-2 10 5 15,0 9 34-15,0 7-22 16,0 1-5-16,0 3-5 16,0 0-7-16,0 0-1 15,0 0-7-15,0 0-15 16,0 0 19-16,0 0-46 16,0 0-18-16,1 0-3 0,4 0-6 15,8 2 7-15,-1 4-36 16,3 2-56-16,-8-4-54 15</inkml:trace>
  <inkml:trace contextRef="#ctx0" brushRef="#br1" timeOffset="76338.69">10963 17590 814 0,'0'0'65'0,"0"0"-55"16,0 0 0-16,0 0 11 15,0 0 7-15,0 0-22 16,-14 9 0-16,14 11-2 0,19 6 3 15,11 3 35-15,10 3 4 16,11-1-17-16,4-2-16 16,6-2 2-16,11-8 8 15,9-2-9-15,9-11 4 16,5-6 4-16,-2 0-22 16,4-11 1-16,-4-11-1 15,-2-6 3-15,-5-3-3 16,-12-4 1-16,-3-5 0 15,-13-7 9-15,-6-9-6 16,-2-9-1-16,-4-8 8 16,-6-10-3-16,-6-10 12 0,-7-6-20 15,-10-10 0 1,-6 2 8-16,-11-1-5 0,0 11-6 16,-8 7-1-16,-15 14-16 15,-4 19 18-15,-1 10-11 16,0 15 13-16,5 8 0 15,5 9-17-15,6 8 15 16,8 1 1-16,4 4-15 16,0 2 11-16,0 0-30 15,0 0-18-15,0 0-1 16,0 0-66-16,1 11-10 16,4 12 101-16,1 4-69 15,3 2-35-15,-5-3-29 16</inkml:trace>
  <inkml:trace contextRef="#ctx0" brushRef="#br1" timeOffset="76683.43">12381 16537 358 0,'0'0'76'0,"0"0"-60"0,0 0 85 16,0 0 11-16,0 0-12 16,0 0 3-16,0 0-38 15,0 0-24-15,0 0 25 16,0 0-36-16,0 0-22 15,0 0-2-15,1 0 0 16,-1 0-12-16,2 0 3 16,-2 0-1-16,0 0-1 15,0 0-80-15,1 0-43 16,2 0-59-16,-3-10-179 16</inkml:trace>
  <inkml:trace contextRef="#ctx0" brushRef="#br1" timeOffset="77022.545">12240 16506 363 0,'0'0'72'0,"0"0"-70"16,0 0 2-16,0 0 40 15,36 72 19-15,-35-43 11 16,-1-2-6-16,0-5-21 15,0-8-9-15,1-11-18 16,1-3-1-16,0 0 37 16,6-17 106-16,5-24-60 0,2-13-99 15,6-16 6-15,-6-5-2 16,-4-4-9-16,-3 8 2 16,-4 7 0-16,1 20-4 15,-2 17 4-15,1 16-2 16,-1 10 0-16,0 1-20 15,8 5-24-15,5 25-32 16,14 11 33-16,10 5-71 16,11-1-137-16</inkml:trace>
  <inkml:trace contextRef="#ctx0" brushRef="#br1" timeOffset="77659.507">12467 16573 587 0,'0'0'178'16,"0"0"-160"-16,0 0-17 16,0 0-1-16,0 0 8 15,97 28 31-15,-39-17 36 16,13-3-39-16,12-5 6 16,9-3 0-16,11-8-16 15,6-19 7-15,7-12-28 16,0-10 2-16,-5-13 1 0,-13-6-8 15,-16-7 6-15,-14-9-2 16,-15-7-4-16,-11-9 11 16,-8-3-4-16,-2 5-11 15,-8 11 4-15,-9 17 0 16,-7 13-1-16,-8 18 5 16,0 12-4-16,-10 7 12 15,-7 8-8-15,-3 3-8 16,-1 5-4-16,1 4 0 15,6 0 5-15,3 3-33 16,6 15-56-16,5 7-17 16,0 6-4-16,0 3-4 15,10-2-112-15</inkml:trace>
  <inkml:trace contextRef="#ctx0" brushRef="#br1" timeOffset="78092.524">13432 15645 462 0,'0'0'79'15,"0"0"-31"-15,0 0 1 16,0 0-34-16,0 0 28 16,0 0-21-16,-76 77-6 15,76-67 6-15,9-4-21 16,6 1 17-16,8-7 21 16,9 0 20-16,8-10-8 15,8-13-15-15,2-8-4 16,-3 0 6-16,-8 4-36 15,-11 8 3-15,-12 8 15 16,-5 8-20-16,-1 3-9 0,4 4-4 16,8 14 9-16,6 10 4 15,5 5 7-15,8 1-5 16,5 0-2-16,1-7 0 16,7-5-5-16,0-7-69 15,-2-9-111-15,-3-6-167 16</inkml:trace>
  <inkml:trace contextRef="#ctx0" brushRef="#br1" timeOffset="78745.873">13811 15397 776 0,'0'0'45'15,"0"0"24"-15,0 0-66 16,0 0-3-16,0 0 0 0,0 0-15 16,106 10 15-16,-11 3 52 15,26 0-25-15,21-2 1 16,10-10-11-16,8-1-9 15,2-1 14-15,-3-23-13 16,0-7 3-16,-10-9-5 16,-7-10 1-16,-5-11-8 15,-13-7 0-15,-11-9 5 16,-10-11-5-16,-12-6 8 16,-12-5-3-16,-12 4-4 0,-13 6-1 15,-17 7-9 1,-12 9 5-16,-14 4 4 0,-11 5-8 15,0-1 4-15,-17 2-18 16,-18-3 19-16,-10-1-32 16,-10 0-9-16,-9-2 22 15,-1 1 3-15,0 8 11 16,7 11-2-16,12 21-1 16,16 19 0-16,13 9 11 15,11 19-76-15,3 22-37 16,3 14 76-16,0 5-29 15,17-3-31-15,8-4-123 16</inkml:trace>
  <inkml:trace contextRef="#ctx0" brushRef="#br1" timeOffset="79106.439">15565 14382 622 0,'0'0'44'0,"0"0"-31"15,0 0-13-15,0 0 10 16,0 0 98-16,0 0 46 16,-6-25-78-16,27-10-73 15,9-12-2-15,13-10 6 0,8-12-7 16,5-4 0-16,2 1 0 15,-7 18-8-15,-8 16 8 16,-10 21 0-16,-5 17-4 16,-1 0-2-16,3 29 2 15,6 17-17-15,-2 17 21 16,-4 14-4-16,-6 8 6 16,-12 2-2-16,-6-5 3 15,-3-5-3-15,-1-6-61 16,1-13-83-16,-1-16-120 15</inkml:trace>
  <inkml:trace contextRef="#ctx0" brushRef="#br1" timeOffset="88696.836">1281 13872 586 0,'0'0'25'0,"0"0"30"0,0 0-44 16,0 0 23-1,0 0-27-15,0 0 7 0,0 0 46 16,0 0-34-16,0 0 7 16,0 0-9-16,0 0-11 15,3 0-26-15,16 0 10 16,12 3 3-16,15 5-1 15,12 5 11-15,10 0-10 16,12 0 0-16,8-1 1 16,7 0 8-16,7-3-9 15,3 3 0-15,0-4 3 16,3 1 0-16,0-1-3 16,3 0 0-16,6-2 2 15,6 0-4-15,7 1 2 16,3-1 0-16,-1 1-7 0,-5 3 13 15,-4 1-6-15,-6 3 0 16,-8 2 1-16,-3-3 4 16,-6 0-2-16,7-2-3 15,2-6 5-15,4-1 12 16,2-3-7-16,-2-1-10 16,-2 0 0-16,-6 0 26 15,-7 0-26-15,-12-4 0 16,-11 3 15-16,-17 1-12 15,-13 0 2-15,-11 0-4 16,-14 0 4-16,-4 0-10 16,-4 0 7-16,0 0-2 0,-6 0 0 15,0 0-17-15,-5 0-26 16,-1 0-50-16,0 0-72 16,-7 0-84-16</inkml:trace>
  <inkml:trace contextRef="#ctx0" brushRef="#br1" timeOffset="89699.901">580 15925 276 0,'0'0'62'0,"0"0"-29"15,0 0 30-15,0 0-51 16,0 0 36-16,0 0-24 16,-80-24 55-16,80 24-44 15,0-1-10-15,0 1-7 16,0-1-16-16,0 1 10 15,0-2-12-15,0 2 0 16,6 0-3-16,9 0 10 16,4 0 3-16,13 4 34 0,14 3-23 15,16-1 27 1,16-1-36-16,18-4 7 0,11-1 12 16,7 0-29-16,6 0-1 15,4-4-1-15,-2-6 13 16,-1-2-15-16,-6-5 2 15,-3 1 0-15,-5-2 6 16,-5-2-6-16,-1 1 0 16,-6 2-1-16,-2 2 4 15,-4 1-3-15,-6 2 0 16,0 2 0-16,-4 5-2 16,-10 1 4-16,-8 2-2 15,-9-1 0-15,-9 0 2 16,-1 0-12-16,-5 2 17 15,-7-2-7-15,1-1 0 0,-5 1 2 16,-8 0-3-16,-5 1 1 16,-7 0-25-16,-6 2-11 15,0 0-23-15,0 0-32 16,-11 4 13-16,-18 16 23 16,-14 2-58-16,-7 2-327 15</inkml:trace>
  <inkml:trace contextRef="#ctx0" brushRef="#br1" timeOffset="91007.665">591 17436 672 0,'0'0'75'15,"0"0"-34"-15,0 0-41 16,0 0 0-16,0 0-1 15,0 0-3-15,0-3 0 16,6 3 4-16,13 0 2 16,8-3 19-16,15 0 4 15,16-1 14-15,9-2-36 16,11 0 34-16,8-2-35 16,10-1 20-16,11-5-9 15,11 0-9-15,9-3 8 16,8 1 4-16,-3-1-16 0,-5 0 3 15,-2 1-2-15,0 2 4 16,-3 3 36-16,-5 1-20 16,-1 1 0-16,-4 4-15 15,-6 0 6-15,-11 3-3 16,-18-1-9-16,-12 0 0 16,-11-1 15-16,-9 2-10 15,-5-5 16-15,-6 1-21 16,-1 2 3-16,0-4-1 15,-5 2 1-15,-6 3-3 16,-8 2 4-16,-4 1-3 16,-6 0-1-16,-2 0 0 0,-2 0-1 15,0 0-6 1,0 0 7-16,0 0-11 0,0 0 5 16,0 0-26-16,0 0 19 15,0-1-12-15,0 1-12 16,0 0 0-16,0 0-49 15,2 0-30-15,2 0-26 16,1 0-47-16</inkml:trace>
  <inkml:trace contextRef="#ctx0" brushRef="#br1" timeOffset="101623.28">370 10500 524 0,'0'0'41'0,"0"0"-19"15,0 0 2-15,0 0 39 16,0 0 10-16,0 0-9 16,0 0-30-16,0 0 14 0,0 0-10 15,0 0 18-15,0 0-18 16,0 0-32-16,0 0 14 15,0 0-18-15,0 0-2 16,0 0 4-16,0 0-1 16,0 0-3-16,0 0 0 15,0 0-2-15,0 0 2 16,0 0 0-16,0 0 6 16,0 0-18-16,0 0 25 15,0 0-14-15,2 0 1 16,10 0 0-16,8 0 35 15,8-3-16-15,9-1-2 0,3 1 5 16,6-1-13 0,1-2-1-16,6 0-4 0,-5 2-2 15,-2 1 5-15,-7 3-5 16,-5 0-2-16,-11 0 0 16,-9 0 0-16,-6 0-6 15,-5 0-2-15,-3 0-67 16,0 0-34-16,0 0-74 15,0 0 12-15,-9 0-23 16</inkml:trace>
  <inkml:trace contextRef="#ctx0" brushRef="#br1" timeOffset="101907.286">723 10484 483 0,'0'0'121'0,"0"0"-66"0,0 0-5 16,0 0 6-16,0 0 10 15,0 0-4-15,-13 14-46 16,12 3 0-16,-1 7 19 16,-2 7 8-16,4 3 21 15,0 5-22-15,0-1-1 16,0 2-6-16,0 3-10 16,7 3-7-16,1-3-3 15,-3 1-8-15,3-1 11 16,-2-8-17-16,-3-7-1 15,0-4 1-15,2-9 4 16,-4-6-10-16,2-4-31 0,0-5-108 16,4-3-58-16,-1-25-96 15</inkml:trace>
  <inkml:trace contextRef="#ctx0" brushRef="#br1" timeOffset="102334.37">1052 10546 604 0,'0'0'62'0,"0"0"-55"16,0 0 28-16,0 0 45 16,0 0 29-16,0 0-32 15,0-12-46-15,-3 14-20 16,-5 20 1-16,-2 9 20 15,-5 8 31-15,6 2-19 0,0 0-16 16,5 1 10-16,4-1-28 16,0-1 8-16,3-5-17 15,13-6 3-15,8-6 2 16,0-5-6-16,10-8-74 16,0-3-29-16,2-7-115 15,-6 0-143-15</inkml:trace>
  <inkml:trace contextRef="#ctx0" brushRef="#br1" timeOffset="102741.371">1267 10972 493 0,'0'0'265'0,"0"0"-189"15,0 0-13-15,0 0 30 0,0 0-26 16,0 0-11-16,4-55-48 15,6 30-2-15,1-2-3 16,5-2 0-16,-2-2-2 16,2 4-2-16,1 1 3 15,-1 9-6-15,-4 3 4 16,-1 6 0-16,-4 5-9 16,-2 3 9-16,2 0-3 15,-1 0-3-15,4 13-8 16,-4 7 14-16,3 1-3 15,-3 4 7-15,-1-2 29 16,0-3-26-16,0-2-5 0,-2-4 3 16,3-3-3-16,-4-6-1 15,7 0-1-15,1-4-1 16,1-1 0-16,6 2-17 16,3-1-5-16,-3 2-8 15,-1 2 0-15,3-1-35 16,-3-2-21-16,2-2-30 15,0 0-102-15</inkml:trace>
  <inkml:trace contextRef="#ctx0" brushRef="#br1" timeOffset="103070.873">1662 10460 736 0,'0'0'155'16,"0"0"-131"-16,0 0-19 16,0 0 2-16,0 0 28 15,0 0-24-15,71 24 12 16,-41 0-18-16,-4 3 1 16,-2 3 9-16,-4 1 1 15,-6 1 19-15,-4 2-17 16,-5 5 9-16,-5 0 17 15,0 3-21-15,0 0 3 0,-8-2-2 16,-5-3-16-16,0-5 3 16,2-7-11-16,1-5 4 15,5-9-10-15,1-6-5 16,4-5-88-16,0 0-97 16,0-17-111-16</inkml:trace>
  <inkml:trace contextRef="#ctx0" brushRef="#br1" timeOffset="103395.235">2078 10543 682 0,'0'0'166'16,"0"0"-140"-16,0 0-19 16,0 0 51-16,0 0 30 15,0 0-62-15,39 0-6 16,-15-1-19-16,1-6 3 15,-7 3-4-15,-3 4-52 16,-6 0-108-16,-6 3-116 0,-3 14-240 16</inkml:trace>
  <inkml:trace contextRef="#ctx0" brushRef="#br1" timeOffset="103549.82">2127 10824 607 0,'0'0'66'15,"0"0"48"-15,0 0 4 16,0 0-20-16,84-14-39 16,-51-3-40-16,-2-3-19 15,-4-2-10-15,3-3-92 16,-12-3-208-16</inkml:trace>
  <inkml:trace contextRef="#ctx0" brushRef="#br1" timeOffset="104204.118">2613 10594 638 0,'0'0'153'0,"0"0"-132"16,0 0-19-16,0 0 109 15,0 0 10-15,0 0-27 16,-4 0-43-16,4 0-3 16,-1 0 28-16,-1-7-29 15,-1-10-29-15,0-5-18 16,3-4 3-16,0-6-8 15,0 1 5-15,0 0-18 16,10 6 14-16,1 5-15 16,1 6 3-16,1 6 10 15,-2 2-9-15,1 6 12 16,0 0-2-16,7 0-2 0,-1 0 2 16,0 14-2-1,-5 3 7-15,-1 8-1 0,-3 0-2 16,-3 0 3-16,-4 1 0 15,-2-5 3-15,0-4 2 16,0-6-5-16,0-5 0 16,0-6 0-16,0 0 5 15,0 0 0-15,10-16-5 16,5-8-34-16,5-6-12 16,-2 2-27-16,-1 7 52 15,-5 12 12-15,-4 6 6 16,-5 3 0-16,5 0-20 0,1 19 23 15,2 7 9 1,7 5 1-16,-4 1 23 0,3-9-11 16,-2-4-1-1,-3-8-5-15,-3-5-16 0,-3-5-6 16,4-1 2-16,1-4-59 16,0-18-118-16,3-9-165 15</inkml:trace>
  <inkml:trace contextRef="#ctx0" brushRef="#br1" timeOffset="104466.25">3061 10062 653 0,'0'0'145'0,"0"0"-138"16,0 0-3-16,0 0 32 15,0 0 71-15,7 87-25 16,2-50-28-16,0-1-11 16,-1-5 2-16,-4-4-29 15,-1-5-14-15,-3-5 8 16,0-8-10-16,0-1-35 16,0-6-50-16,-3-2-74 15,-10 0-60-15,1-16-220 16</inkml:trace>
  <inkml:trace contextRef="#ctx0" brushRef="#br1" timeOffset="104631.229">3049 10224 651 0,'0'0'137'0,"0"0"-71"15,0 0 40-15,0 0 18 16,0 0-71-16,0 0-29 16,42-21-18-16,-18 16-2 15,1-3-4-15,2 0-2 16,-2-1 2-16,-1-4-91 15,-1 0-59-15,-6-2-98 16,-5-2-391-16</inkml:trace>
  <inkml:trace contextRef="#ctx0" brushRef="#br1" timeOffset="104962.019">3416 9888 615 0,'0'0'66'0,"0"0"-32"16,0 0 46-16,0 0 36 15,0 0-35-15,0 85-3 16,0-61-34-16,3 2 20 0,6 4 8 15,-3 3-24 1,3 4 0-16,-3 0-3 0,1-2-28 16,1-4 8-16,5-4-25 15,-1-8 0-15,1-6-7 16,-2-7 6-16,2-3-48 16,-2-3-62-16,-2-2-159 15,-6-16-455-15</inkml:trace>
  <inkml:trace contextRef="#ctx0" brushRef="#br1" timeOffset="115728.563">1146 11500 224 0,'0'0'394'15,"0"0"-325"-15,0 0-12 0,0 0-6 16,0 0 1-16,0 0 19 15,-45-37-10-15,33 30-25 16,-3 2-6-16,-5 2-23 16,-6 3 28-16,-5 0-35 15,-8 8 1-15,-6 19 10 16,-4 13-11-16,7 6 1 16,2 6-5-16,13-4 9 15,9-3-8-15,12-5 3 16,6-11 0-16,0-8-2 15,22-7 4-15,7-9-2 16,11-5 0-16,5-1 1 16,7-21 14-16,-7-10-2 15,-2-4-12-15,-9 0-1 16,-14 5 6-16,-4 8-3 16,-9 3-3-16,-5 7 2 0,-2 5 9 15,0 5 1-15,0 3-9 16,0 0 10-16,0 0-13 15,0 0-6-15,0 8 4 16,0 15-19-16,0 10 20 16,3 3-4-16,6 3 5 15,0-3 8-15,2-2-8 16,2-5 0-16,-1-5-1 16,4-4 12-16,7-9-23 15,7-9 12-15,8-2-60 16,12-29-83-16,0-14-159 0</inkml:trace>
  <inkml:trace contextRef="#ctx0" brushRef="#br1" timeOffset="115917.968">1453 11547 660 0,'0'0'184'16,"0"0"-135"-16,0 0-49 15,0 0-3-15,0 0 3 16,76-75 8-16,-40 61-8 16,4 4-53-16,-4 7-52 15,-12 3-63-15,-8 6-234 16</inkml:trace>
  <inkml:trace contextRef="#ctx0" brushRef="#br1" timeOffset="116088.738">1546 11764 546 0,'0'0'65'0,"0"0"-35"16,0 0-11-16,0 0 32 16,0 0 54-16,0 0 11 15,74 11-40-15,-32-21-44 16,7-7-25-16,-4-1-7 16,-3-2-17-16,-2-4-113 15,-10 0-62-15,-11-3-212 16</inkml:trace>
  <inkml:trace contextRef="#ctx0" brushRef="#br1" timeOffset="116427.42">2042 11246 663 0,'0'0'146'15,"0"0"-80"-15,0 0-64 16,0 0 12-16,0 0 49 0,0 0-59 16,6 23-3-16,0 5 59 15,2 5-25-15,-1 6 2 16,-1 2-5-16,3 4-4 16,-1 4 6-16,3 1-21 15,-2-6 16-15,2-3-16 16,-1-11 4-16,-2-6-18 15,-1-9 1-15,-2-7 0 16,-4-5 6-16,2-3 6 16,-2 0-9-16,4-5-3 15,1-25-35-15,2-14-105 16,-4-7-168-16</inkml:trace>
  <inkml:trace contextRef="#ctx0" brushRef="#br1" timeOffset="117846.612">867 12288 545 0,'0'0'89'0,"0"0"-50"15,0 0 50-15,0 0 18 0,0 0-23 16,0 0-17-16,-11 0-25 15,11 0-40-15,0 0 13 16,23-3-15-16,22-6 5 16,20 0 15-16,14 2-9 15,5-1 3-15,14 2-9 16,2 0-4-16,6-4 7 16,3 1-8-16,-4-3 5 15,-4-1-17-15,-9-1 15 16,-7-1-3-16,-10-4 0 15,-6 1 3-15,-7-5 1 16,-5-2-4-16,-5-3 0 16,-3-4 9-16,-4 0-9 0,1-2 2 15,-4 0 12-15,-2 1-14 16,3-1 0-16,-5 4-8 16,-2-1 20-16,-8 5-23 15,-4-5 11-15,-9-2 0 16,-5-4 18-16,-1-8-18 15,-6-5 0-15,-3-3-8 16,-1-2 16-16,-16 1-1 16,-5 5-7-16,1 2-1 15,-3 5-11-15,-4 6 14 16,-3 6-2-16,-6 4 0 16,-4 3-15-16,-7 5 7 15,-5 4-5-15,-6 3 13 16,-6 2-14-16,-4 2 8 0,-3-1-10 15,1-4 1 1,4-1 6-16,3-2-2 0,1 1 9 16,6 3-6-16,2 1 8 15,4 3 4-15,1 4-2 16,-1 3-4-16,-3 0 3 16,-13 0-11-16,-10 0 12 15,-10 10-2-15,-1 3 0 16,6-1-21-16,4 2 19 15,4 2-2-15,1-1-22 16,3 4 25-16,10-2-20 16,5-1 21-16,7 1-8 15,8 2 8-15,5 0-1 16,4 0-6-16,4 3 7 16,1 2-11-16,5 1 11 0,1 0-15 15,1-2 6-15,1-2 9 16,0 0 4-16,2 1-4 15,-2 1 1-15,3 4-6 16,-3 1 5-16,-3 3 0 16,4 2 4-16,1 0-3 15,2 2-1-15,7 1 0 16,4-3 8-16,3 4-15 16,0-1 7-16,5 1 0 15,13 3 8-15,-1 3-8 0,6 0 0 16,7 3 3-1,6 0 4-15,6-1-5 0,10-1 6 16,3-3 3-16,3-2 15 16,5-5-22-16,-2-3 3 15,0-2-4-15,3-5-1 16,6-4 23-16,2-6-21 16,1-1 1-16,4-7 8 15,2-3-3-15,4-3-6 16,3 0-4-16,-4-8 0 15,-4-6 0-15,-7-3 3 16,-8 5-3-16,-10-3 5 16,-9 4-4-16,-5 2-2 15,-8 2-5-15,-1-1 6 16,-3 0 9-16,-1 0-9 0,-2-1-9 16,0-3 6-16,-1-3-67 15,-3-5-99-15,-5-8-54 16</inkml:trace>
  <inkml:trace contextRef="#ctx0" brushRef="#br1" timeOffset="124738.284">9335 12198 154 0,'0'0'266'0,"0"0"-245"15,0 0-7-15,0 0 17 0,0 0 18 16,0 0-4-16,0 0-35 16,0 0 32-16,-5-7-31 15,5 7 16-15,0 0 9 16,0 0-9-16,0 0 13 16,0 0-38-16,0 0 23 15,0 0 41-15,0 0-38 16,0 0 3-16,0 0-2 15,0 0-5-15,0 0 2 16,0 0-12-16,0 0-14 0,0 0 10 16,0 0-10-1,0 0 0-15,-3 7 3 0,3 13 0 16,-3 9 10-16,0 6 18 16,-2 5-16-16,4 2 39 15,0-3-45-15,1 1 28 16,0-5-13-16,0-2-22 15,0-6 14-15,2-5-16 16,4-9 7-16,-3-6 1 16,-1-3-5-16,-2-4-3 15,0 0 6-15,0 0-5 16,0 0 11-16,3 0-4 16,-1 0-7-16,1-10-2 15,-2-4-10-15,2-1-55 16,-1-1-36-16,-2 1-91 0,0-1-80 15</inkml:trace>
  <inkml:trace contextRef="#ctx0" brushRef="#br1" timeOffset="125299.356">9700 12196 238 0,'0'0'428'15,"0"0"-385"-15,0 0-14 16,0 0 54-16,0 0 25 16,0 0-11-16,27-24-64 15,3 14-9-15,4 3 11 16,3 0-7-16,-1 2-23 15,-2 0 7-15,-8 1-12 16,-5 1-1-16,-11 2-9 0,-3 1-84 16,-7 0-53-1,0 0-74-15,-7 4 87 0,-11 5-118 16</inkml:trace>
  <inkml:trace contextRef="#ctx0" brushRef="#br1" timeOffset="125548.308">9869 12160 588 0,'0'0'116'16,"0"0"-94"-16,0 0-3 16,0 0 60-16,0 0-12 15,0 0-53-15,0 34 28 16,0-10-5-16,0 8 26 16,0 3-14-16,0 6-17 15,0 2 4-15,-5 2-8 16,-1 1-17-16,2-5 18 0,1-9-28 15,3-6 3-15,0-11-3 16,0-8 6-16,6-7-14 16,11 0-27-16,10-19-95 15,0-14-133-15,2-9-551 16</inkml:trace>
  <inkml:trace contextRef="#ctx0" brushRef="#br1" timeOffset="125845.834">10243 12059 835 0,'0'0'67'0,"0"0"-50"16,0 0-10-16,0 0 69 15,0 0-33-15,0 0-41 16,-31 76 36-16,16-32 0 16,1 3-7-16,5 0 31 15,2-3-40-15,7-5-16 16,0-3-5-16,0-11 13 16,16-6-21-16,6-9 7 15,8-10-82-15,6 0-92 0,0-21-184 16</inkml:trace>
  <inkml:trace contextRef="#ctx0" brushRef="#br1" timeOffset="126558.889">10607 12332 776 0,'0'0'67'16,"0"0"-65"-16,0 0 14 16,0 0 89-16,0 0-24 0,-19-74-49 15,19 60-11-15,0 0-14 16,1 2 28-16,6 1-28 16,-1 1 5-16,-1 0 24 15,-2 2-26-15,3-1 0 16,2-4 7-16,5-3-14 15,3-3 3-15,3 1-6 16,1-1 0-16,0 2-2 16,-3 5 2-16,-4 2 0 15,-4 6-1-15,-4 3 2 16,-2-1 2-16,-2 2-3 16,1 0-9-16,1 0 4 15,2 7 5-15,5 11-8 16,-3 3 6-16,1 3 4 0,-2 2 10 15,-3 2-12-15,-2 0 0 16,-1 2 21-16,0-4-16 16,0-4-3-16,0-3-2 15,0-7 8-15,0-4-7 16,-1-4-1-16,1-4 1 16,0 0 12-16,0 0-7 15,0 0 4-15,0-7 11 16,3-10-15-16,7-4-6 15,-1 0-1-15,4 1 1 16,-1 1-1-16,2 2 1 16,2 3-14-16,-4 5 7 15,3 2-10-15,-6 2 14 16,-1 4-17-16,2 1 8 0,-2 0 10 16,2 0-10-16,0 1 6 15,-1 11 5-15,-3 1-3 16,-1 3 4-16,1-2 1 15,-1 2 2-15,0-4 4 16,-1-3-6-16,0 1-1 16,2-3 0-16,0-5-4 15,4-2-2-15,4 0-122 16,5-1-45-16,-1-17-140 16</inkml:trace>
  <inkml:trace contextRef="#ctx0" brushRef="#br1" timeOffset="126910.065">11265 12155 595 0,'0'0'105'15,"0"0"-67"-15,0 0 4 16,0 0 52-16,0 0-11 0,0 0-39 16,-23 18-6-1,4-1 3-15,-1 3 7 0,-2 5 7 16,-2 2-34-16,-1 4 13 16,0 2-8-16,2-3-10 15,1 2 10-15,3-3-25 16,3 1 10-16,2-5-10 15,8-3 11-15,0-5-14 16,4-5 2-16,2-2-54 16,0-6-75-16,0-4-160 15,4 0-162-15</inkml:trace>
  <inkml:trace contextRef="#ctx0" brushRef="#br1" timeOffset="127242.023">11194 12372 351 0,'0'0'273'0,"0"0"-233"16,0 0-14-16,0 0 84 15,0 0-28-15,0 0-34 16,5-3-8-16,-3 10-12 15,0 8 19-15,0 3 10 0,-2 2-25 16,1 1 8 0,1 4-3-16,1 1-7 0,0 3 14 15,0-2-38-15,-3-1 6 16,1-4-12-16,1-6 4 16,-1-5-1-16,1-6-3 15,1-5-29-15,6-3-25 16,0-19-53-16,4-14-131 15,1-8-175-15</inkml:trace>
  <inkml:trace contextRef="#ctx0" brushRef="#br1" timeOffset="127601.227">11469 11851 741 0,'0'0'59'15,"0"0"-59"-15,0 0 0 16,0 0 62-16,0 0 61 16,55 85-89-16,-37-51-10 15,-1 1 18-15,0 4-23 16,-5 0 5-16,-1 1-5 15,-7 4-14-15,-4-1 16 16,0 2-14-16,-12 0-6 0,-6 2 27 16,-2-5-27-1,-3-1 8-15,2-4-9 0,0-7 1 16,4-6 1-16,3-8-2 16,6-6-35-16,7-9-18 15,1-1-84-15,0-11-69 16,12-17-331-16</inkml:trace>
  <inkml:trace contextRef="#ctx0" brushRef="#br1" timeOffset="127982.558">12058 12051 696 0,'0'0'105'0,"0"0"-85"15,0 0-12-15,0 0 55 16,0 0 54-16,0 0-58 16,0 89-1-16,0-58-12 15,3-1 1-15,0-1-2 0,-1 3-31 16,-2-1-10-16,0-7 6 16,0-2-2-16,0-5-16 15,0-4-7-15,0-2-117 16,-11-8-84-16,-5-3-98 15</inkml:trace>
  <inkml:trace contextRef="#ctx0" brushRef="#br1" timeOffset="128164.88">11987 12312 681 0,'0'0'156'0,"0"0"-104"15,0 0 1-15,0 0 59 0,0 0-37 16,0 0-55-16,104-50-20 15,-77 46-1-15,3 0 1 16,-1 0 0-16,0 1-3 16,-2 0-97-16,0 0-62 15,-7-3-104-15</inkml:trace>
  <inkml:trace contextRef="#ctx0" brushRef="#br1" timeOffset="128899.121">12762 12137 233 0,'0'0'76'16,"0"0"-76"-16,0 0-46 16,0 0-79-16</inkml:trace>
  <inkml:trace contextRef="#ctx0" brushRef="#br1" timeOffset="129478.161">12762 12137 112 0,'64'-66'294'0,"-64"66"-258"16,0-3 42-16,0 0 47 15,0-1-43-15,0-3 36 16,0 1-30-16,0 2-16 0,0 2 10 16,0 1-19-1,0 1 24-15,-3 0-49 0,-4 0-26 16,-9 0 2-16,-1 3-14 16,-7 11-2-16,-1 7-4 15,3 4 12-15,-1 6-10 16,7 4 4-16,7 1 0 15,5 1-1-15,4-4 1 16,0-4-5-16,19-7 2 16,9-5-13-16,5-5 12 15,6-4-14-15,2-6-6 16,-2-2 19-16,-1 0-7 16,-1 0 7-16,-3-8 2 15,2-4 6-15,-2-2-10 16,2-1 7-16,-2 0-32 0,1-1 27 15,2 2-44-15,-3-1 25 16,2-1-2-16,1 1-19 16,-4-1 34-16,-3 0-31 15,-8-1 16-15,-4-2 12 16,-7-4 8-16,-5-2 6 16,-5 2 5-16,-1 1-5 15,0 5 0-15,-13 3-14 16,-8 5-24-16,-4 3 12 15,-5 6-21-15,-3 0-53 16,1 0-12-16,4 9 5 16,3 2 100-16,2-2 5 15,4-1 2-15,1-2 11 0,6-2 13 16,5-2 20-16,4-2-4 16,3 3-33-1,0-2-7-15,3 2-57 0,10 0-60 16,3-3-160-16</inkml:trace>
  <inkml:trace contextRef="#ctx0" brushRef="#br1" timeOffset="130332.968">12728 12247 414 0,'0'0'60'0,"0"0"31"16,0 0-47-16,0 0 63 16,0 0 54-16,0 0-43 15,-3 7 14-15,3-7-50 16,0-13-12-16,4-5-43 0,7-4-16 15,4-4-9-15,0 1-2 16,1-2 0-16,4 5-7 16,0 4 7-16,0 3 0 15,-1 5-1-15,2 3 3 16,-2 4-10-16,-3 3 5 16,1 0 3-16,-4 7-9 15,-2 11-1-15,-2 9 8 16,-9 4 2-16,0 6 0 15,0 1 8-15,-15-1-8 0,0-1 0 16,-3-5-5 0,8-12 5-16,5-7 0 0,4-7-3 15,1-5 8 1,0-7 1-16,14-19-6 0,14-8-54 16,6-5-3-16,3 3-31 15,-1 5 43-15,-9 10 31 16,-9 12 10-16,-6 6 3 15,-6 3 2-15,-3 0 8 16,1 0 25-16,2 0-32 16,2 6 21-16,0-1-9 15,0 1-13-15,3-5 13 16,6-1-9-16,4 0 1 16,8-15-6-16,1-8-120 15,1-9-219-15</inkml:trace>
  <inkml:trace contextRef="#ctx0" brushRef="#br1" timeOffset="130679.731">13393 11783 794 0,'0'0'138'16,"0"0"-107"-16,0 0 44 15,0 0 8-15,0 0-50 16,0 0-26-16,42-15-14 15,-24 18 9-15,1 11-19 16,-4 3 17-16,-6 7 0 0,-6 3 0 16,-3 4 1-1,0 3-1-15,-18 3-2 0,-7 2 2 16,-1-1 33-16,3-2-15 16,7-4 15-16,5-6 20 15,6-6-35-15,5-6 16 16,0-4-25-16,11-4-7 15,15-3 25-15,9-3-24 16,7 0 2-16,-2 0-5 16,-4-7-30-16,-8 0-26 15,-7 0-50-15,-12 3-45 16,-9 0-156-16</inkml:trace>
  <inkml:trace contextRef="#ctx0" brushRef="#br1" timeOffset="132122.783">9575 12098 375 0,'0'0'229'16,"0"0"-188"-16,0 0 1 15,0 0 9-15,-91-50 13 16,64 43-23-16,0 3 27 15,-3 2-49-15,-1 2 2 16,-3 0 0-16,-4 7-16 16,4 9 4-16,-3 4 14 15,6 4-16-15,5 6 8 16,-1 6-15-16,1 2 4 16,6 6 12-16,3 6-8 15,4 4 3-15,10 3 12 0,3 0-13 16,0 3 12-1,16-2-9-15,7-5-11 0,8-7 16 16,11-5-18-16,9-16 0 16,19-10 18-16,4-10-7 15,4-5 21-15,-5-16-24 16,-7-15-4-16,-10-11 9 16,-5-10-7-16,-11 1-1 15,-8 1-5-15,-13 3 5 16,-13 4-6-16,-6-3 1 15,0 1-33-15,-23 0 15 16,-9 4-9-16,-7 5 13 0,-1 4 7 16,-5 6-13-1,0 5 17-15,2 4-2 0,1 4-18 16,6 8 19-16,3 0-14 16,7 5 18-16,5 0-6 15,5 0-33-15,7 15-24 16,4 6-34-16,5 8-29 15,1 0 19-15,19 0-125 16</inkml:trace>
  <inkml:trace contextRef="#ctx0" brushRef="#br1" timeOffset="133548.867">10947 11740 662 0,'0'0'19'0,"0"0"-3"16,0 0-14-16,-82-26 23 0,52 26 4 15,-3 1-10-15,-4 21 6 16,-5 12-25-16,1 11 7 16,0 11 23-16,7 5-12 15,9 7 10-15,9 3-18 16,11 3 6-16,5-2 20 15,16 1-24-15,14-6-2 16,9-3 12-16,7-8-12 16,8-6 2-16,11-8-12 15,5-7 1-15,7-13 5 16,1-10-4-16,-4-12-2 16,-1-2 9-16,-9-26-4 15,-5-10-10-15,-4-4 4 0,-11-6-6 16,-5-4 3-1,-11-1 4-15,-12-1 0 0,-10-1-1 16,-6 6 12-16,0-1-7 16,-12 4-4-16,-19 4 0 15,-9 4-2-15,-10 3 2 16,-6 4-13-16,-2 5 9 16,-3 6 2-16,2 6 2 15,5 4-26-15,4 9 22 16,4 1-1-16,5 0-7 15,3 14 12-15,5 4 0 16,5 5-17-16,4 3 5 16,6 2-23-16,6 2-43 15,12 1 20-15,0-5-105 0,4-4-186 16</inkml:trace>
  <inkml:trace contextRef="#ctx0" brushRef="#br1" timeOffset="134733.395">12751 12526 685 0,'0'0'9'0,"0"0"-7"0,109 0 9 15,-56 0 38-15,5 0 41 16,6 0-56-16,8 0-13 16,1 0-11-16,-5-1-10 15,-5-6-17-15,-3 3-61 16,-4-6-75-16,-5-5-372 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50:43.113"/>
    </inkml:context>
    <inkml:brush xml:id="br0">
      <inkml:brushProperty name="width" value="0.05292" units="cm"/>
      <inkml:brushProperty name="height" value="0.05292" units="cm"/>
      <inkml:brushProperty name="color" value="#FF0000"/>
    </inkml:brush>
  </inkml:definitions>
  <inkml:trace contextRef="#ctx0" brushRef="#br0">4233 5436 413 0,'0'0'0'16,"0"0"0"-16,0 0 1 16,0 0 12-16,0 0-3 15,0 0 34-15,-28-7-3 16,28 4-2-16,0 3-21 0,-3 0-1 15,3 0 1 1,0 0-18-16,0 0-8 0,0 0 2 16,0 0 12-16,0 0 8 15,0 0-13-15,-3 0 10 16,3 0-20-16,0 0 9 16,0 0 0-16,0 0 0 15,0 0 2-15,0 0-3 16,0 0 1-16,0 0 0 15,0 0 3-15,0 0-3 16,0 0-4-16,6 0 2 16,2 0 4-16,2 7-2 15,-1-2 0-15,0 1 0 16,0-2 0-16,4 1 6 16,1-2-1-16,2 0 4 0,-2 2-3 15,5-2 10-15,0 2-16 16,1-2 2-16,-1 1-13 15,3-1 22-15,-2-1-12 16,4 1 4-16,-1-1-1 16,2 0 13-16,0-1-15 15,-1 2 1-15,1-3 14 16,-1 1-13-16,-6-1 0 16,4 0-2-16,-4 2 9 15,-4-2-9-15,5 0 0 16,-4 0 7-16,2 0-6 15,1 0-1-15,-1 0 0 0,4 0-2 16,-3 0 12-16,-2 0-11 16,-1 0 1-16,0 0 0 15,-3 0-8-15,4 0 8 16,-2 0 0-16,2 0 0 16,-2 0 15-16,2 0-11 15,-4 0-4-15,6 0 0 16,-5 0 5-16,2 0-5 15,3 0 0-15,1 0 7 16,2 0-5-16,0 0 3 16,2 0-5-16,-1 0 12 15,-4 0-22-15,4 0 10 16,-6 0 0-16,-3 0-1 0,-4 0 7 16,-1 0-6-16,-2 0 0 15,-1 0-12-15,-1 0 1 16,1 0-14-16,5 0-16 15,2 3-22-15,0 2-98 16,0-5-94-16</inkml:trace>
  <inkml:trace contextRef="#ctx0" brushRef="#br0" timeOffset="4301.314">16235 5484 281 0,'0'0'31'0,"0"0"-31"16,0 0-6-1,0 0 6-15,0 0 28 0,0 0-17 16,0 0 53-16,0 0-26 16,0 3 1-16,0-3 37 15,0 0-48-15,0 2 0 16,0-2 0-16,0 0-12 15,0 0-3-15,0 0-13 16,0 0 3-16,0 0 16 16,0 0-19-16,0 0 0 15,0 0 11-15,0 0-2 16,0 0 13-16,0 0-22 16,0 0 2-16,0 0 7 0,0 0-9 15,0 0 0-15,0 0 14 16,0 0-3-16,0 0-11 15,7 0 0-15,3 2 0 16,6-1-15-16,6 1 15 16,5 0 0-16,2 0 4 15,9 0-3-15,9-1-1 16,7 2 0-16,9 1 0 16,-1-1-3-16,-2 2 3 15,-6 0 0-15,-2-1-1 16,-3-1 3-16,-5-1-2 15,-7-1 0-15,-7 2 2 16,-5-2-4-16,-6 2 2 16,-7-1 0-16,-3-2 0 0,-6 2 4 15,-1-2-3-15,-2 0-1 16,0 0 7-16,0 0 28 16,0 0-18-16,0 0-8 15,0 0-9-15,0 0 1 16,0 0 18-16,0 0-19 15,0 0 5-15,0 0-13 16,0 0 8-16,0 0-20 16,0 0-3-16,0 0-26 15,0 0-34-15,0 3-44 16,0-3-58-16,0 0 12 16</inkml:trace>
  <inkml:trace contextRef="#ctx0" brushRef="#br0" timeOffset="6135.338">4920 6137 479 0,'0'0'22'16,"0"0"-22"-16,0 0 0 16,0 0 0-16,0 0 33 15,0 0 1-15,0 0 1 16,-5 0-13-16,5 0 23 16,0 0-45-16,0 0 3 15,0 0-9-15,0 0 17 0,0 0-22 16,0 0 8-16,0 4 3 15,0 1-8-15,7 3 8 16,7 1 0-16,10 2 7 16,6-3-7-16,8 1 0 15,3-1-4-15,2 0 12 16,0-2-10-16,0 1 2 16,-1 0 0-16,-1 0 9 15,-1 1-8-15,-3 1 4 16,-1-1 4-16,-2 1-6 15,-2-3 16-15,-3-2-14 16,-3-2-3-16,-6 0 12 0,-4-1-1 16,-5-1-13-1,-6 0 0-15,-4 0 7 0,-1 0-6 16,0 0 7-16,0 0-8 16,0 0 6-16,0 0-1 15,0 0-5-15,0 0-7 16,0 0 0-16,0 0-1 15,0 5-46-15,0 3-86 16,0 3 78-16,-1-5-159 16</inkml:trace>
  <inkml:trace contextRef="#ctx0" brushRef="#br0" timeOffset="13399.393">16117 6282 350 0,'0'0'139'16,"0"0"-130"-16,0 0-9 15,0 0 0-15,0 0-9 16,0 0 9-16,0 0 12 15,31 5-10-15,-25-5 41 16,1 0-34-16,0 0 22 16,-2 0-25-16,0 0 3 15,1 0-7-15,-2 0-2 16,1 0 0-16,1 1 18 16,5 0-11-16,3 1 7 15,1-1-1-15,5 0-6 0,-1-1 1 16,2 0-8-16,6 0 0 15,4 0 26-15,6 0-23 16,2 0-3-16,0-2 0 16,-6 0 8-16,-3 2-8 15,-1 0 0-15,-2 0 1 16,0 0 12-16,0 3-13 16,0 1-3-16,-6 0-3 15,2 0 5-15,0-1 1 16,0 0 0-16,0 0 11 15,1-2-2-15,1-1-7 16,-1 0-3-16,0 0 1 16,-3 0 0-16,-2 0 6 15,0 0-6-15,-2 0 0 0,2 2-6 16,0 1 6-16,-2-1 0 16,-2 3 10-16,0-3-10 15,-1 3 0-15,-4-2-9 16,-1-1 20-16,0 1-14 15,1-1 3-15,2 2 0 16,4-1 0-16,4 2 1 16,2 0-1-16,4-1 3 15,1-2 4-15,1-1 22 16,0-1-27-16,1 3-1 16,-1-3-2-16,-1 2 3 15,3 0 8-15,-2-1-10 16,0 1 0-16,-1-1-9 0,1 0 19 15,1 1-10-15,-2 1 0 16,-1-1 0-16,-3 1-2 16,1 2 2-16,1-3 0 15,0 1 3-15,2-2-2 16,3 2-1-16,-2-2 0 16,2 1 0-16,-4 0 4 15,4-2-4-15,-3 0 2 16,-3 1 10-16,-1-1-12 15,-1 2-7-15,-2-2 7 16,2 0 1-16,0 0 8 16,-1 0-9-16,5 0 9 0,1 0 3 15,0 2-12-15,1-2 0 16,0 0 15-16,1 0-14 16,0 0 0-16,1 0-2 15,0 0 8-15,3 0 3 16,1 0-9-16,2 0-1 15,-1 0 9-15,4 0-4 16,-3 0 6-16,2 3-11 16,1 0 6-16,0 1-11 15,-1 1 5-15,-2 0 0 16,0 1-6-16,-2-3 13 16,3 4-9-16,0-3 2 15,2 0 0-15,0 0 7 0,3 1-7 16,-5-2 0-16,-3-1-6 15,-4 1 4-15,-4-2 2 16,-3 2 0-16,-6 0 0 16,0 0-1-16,-3-1 3 15,-1 1-2-15,0 0 0 16,3 1-3-16,0 3 3 16,5-2-6-16,0 0 13 15,3-1-12-15,3 2 5 16,4-1 0-16,1-1 5 15,1-2-5-15,-3 1 3 16,0-1-7-16,-1 0 13 0,-2 0-9 16,-3 1 0-1,-1-2-7-15,0 3 2 0,-2-1 8 16,3 3-3-16,1-1 0 16,2 3 12-16,4-2-20 15,3 2 8-15,11-5 0 16,12 2 6-16,10-3 13 15,6 0 28-15,-1 3-47 16,-5 2 10-16,3-1-7 16,-2-2-3-16,3-1 0 15,-3 1 4-15,-5 0-4 16,-8 0 0-16,-1 1-7 16,-2 0 7-16,-3-2 9 15,-3 1-9-15,-6-1-6 16,-2-2 6-16,-5 2 0 0,-7-1 2 15,-3 1-6-15,-2-3 14 16,-5 2-24-16,-2-1 14 16,-1 1 0-16,0-1 7 15,0 1-4-15,-2-1-3 16,1 1 0-16,0 1 0 16,2 0-6-16,-2-1 6 15,2 1-1-15,-1 0 0 16,1 1-1-16,0-2 2 15,2 5 0-15,-2-3 1 0,0-1-9 16,0 0 8 0,-2 0 0-16,3 2 0 0,-2-2 7 15,-1 1-11-15,0-2 4 16,3 3 0-16,-3 0-5 16,0-2 5-16,3 1 0 15,1 1-1-15,1-3 4 16,-4 1-5-16,-1-3 2 15,-3 2 0-15,0-2 1 16,1 0 0-16,1 0-1 16,2 0 0-16,2 0 2 15,3 0-2-15,-2 0 0 16,2 0 0-16,-1-2 3 16,-1-1-3-16,-1 1-4 15,0 0 4-15,-5 2 0 16,1 0-3-16,-7 0-17 15,1 0-18-15,-4 0 31 0,1 0-56 16,-1 0-6-16,2 0-5 16,-3 2-66-16,0 0-48 15</inkml:trace>
  <inkml:trace contextRef="#ctx0" brushRef="#br0" timeOffset="54598.057">8252 3805 340 0,'0'0'58'15,"0"0"-41"-15,0 0-3 16,0 0 15-16,0 0 27 15,11-73 6-15,-11 62 28 16,0 0-76-16,0 2 12 16,0-1 31-16,0-1-35 15,-1 1 17-15,-1-1 8 16,1-3-36-16,1 0 5 16,0-1-16-16,0 3 11 15,0 3-1-15,0 3-10 16,0 4 0-16,0 2 1 15,0 0-1-15,0 0-8 0,0 0 8 16,0 0-19-16,0 0 12 16,0 0 4-16,0 0-16 15,0 0 11-15,0 8-8 16,0 9 12-16,0 5-2 16,1 4 6-16,2 2 9 15,-1-3-6-15,-2-1 1 16,6-6-8-16,-1-2 2 15,1-6 2-15,1 0-4 16,-1-3 12-16,0 0-7 16,0-1-1-16,-1-1-3 15,2-4 3-15,-4 2 2 16,0-3 1-16,3 0 4 0,4 0-5 16,11-12 32-1,10-13-15-15,9-12-11 0,11-10 4 16,1-10 0-16,1-1-12 15,-2 3 0-15,-7 9-3 16,-5 5 0-16,-8 8 3 16,-1 5-5-16,-9 5 5 15,-1 6-8-15,-7 4 4 16,-6 6-6-16,-2 5-6 16,-5 2 5-16,1 0-26 15,1 0-75-15,2 0-52 16,-1 8 35-16,0-1-155 0</inkml:trace>
  <inkml:trace contextRef="#ctx0" brushRef="#br0" timeOffset="57349.51">16096 4330 499 0,'0'0'73'0,"0"0"-72"0,0 0 26 15,0 0 17 1,0 0-3-16,13-75 13 0,-9 61-51 16,2 0 3-16,-4 3 65 15,0 4-66-15,-1 2 0 16,1 3 29-16,-2 0-33 16,0 2-1-16,0 0-2 15,0 0 2-15,0 0 1 16,0 0-1-16,0 0-4 15,0 0-1-15,0 0 5 16,0 0-11-16,0 10 8 16,0 9 3-16,1 7 2 15,1 3-1-15,-2 5-2 0,1 1-4 16,1-2 5 0,1-2 8-16,1 0-8 0,0-6 0 15,5-3-6-15,0-8 9 16,1-3-5-16,-1-5 2 15,2-1 0-15,3-1 6 16,2-4-6-16,2 0 0 16,8 0 31-16,3-12-29 15,7-5-2-15,3-6 7 16,-3-1 4-16,-2-1-16 16,-3 3 5-16,-4-1 0 15,-6 4 4-15,-6 2 0 16,-4 2-4-16,0 5 9 15,-3 4-1-15,-4 2-7 0,-1 4-1 16,-3 0 0-16,0-2-7 16,0 2 7-16,0 0-6 15,0 0 0-15,0 0-22 16,0 0 12-16,0 0-52 16,0 0 11-16,0 0 16 15,2 0-75-15,3 0 5 16,3 0 23-16,-2-8-130 15</inkml:trace>
  <inkml:trace contextRef="#ctx0" brushRef="#br0" timeOffset="64394.414">914 6397 330 0,'0'0'131'16,"0"0"-130"-16,0 0 6 15,0 0 38-15,0 0 10 16,0 0-1-16,0 0-22 0,-7 0-15 16,7 0 12-16,0 0-29 15,0 0 9-15,0 0-9 16,0 0 0-16,0 0-14 16,0 0 13-16,0 0-5 15,0 0-1-15,0 0 9 16,0 0-7-16,0 0 5 15,0 0 0-15,0 0-12 16,0 0 12-16,0 3 0 16,0 8 2-16,7 1 3 15,3 2-5-15,2 2 0 16,1-2-1-16,-1 2-7 16,6-4 8-16,1 1 0 15,2-1 21-15,4-1-17 16,5-3 6-16,0 0-10 0,6 1 0 15,3-2 18-15,4 0-18 16,2-3-2-16,1 0-3 16,-4-3 10-16,-2-1 2 15,-6 2-7-15,-4-2 0 16,-6 0-1-16,-6 0 1 16,-6 0-3-16,-5 0-5 15,-4 0 16-15,-3 0 0 16,0 0-8-16,0 0 0 15,0 0 0-15,0 0 0 0,0 0-20 16,0 0 12 0,0-11-80-16,0-6-231 0</inkml:trace>
  <inkml:trace contextRef="#ctx0" brushRef="#br0" timeOffset="64835.304">1419 6334 606 0,'0'0'3'16,"0"0"-3"-16,0 0 0 16,0 0 14-16,0 0-12 15,0 0-4-15,-8-15 0 0,22 15 1 16,7 0-6-16,1 8 7 15,-1 6 0-15,0 3-4 16,0 2 9-16,1 1 6 16,-4 5-11-16,1-2 2 15,-3 3 15-15,4 1-17 16,-2 1 0-16,-6 0 4 16,0 0-3-16,-3 1 8 15,-6-2-9-15,-3-2 0 16,0-1 13-16,0-3-13 15,-10 0 0-15,-7-1 16 16,0-2-14-16,-2-1 19 0,1-1-19 16,2-2-2-1,-2-3 18-15,4-2-18 0,-1-1 0 16,5-1-3-16,0-1 3 16,5 0-5-16,5 2-57 15,0-2-79-15,2-3 9 16</inkml:trace>
  <inkml:trace contextRef="#ctx0" brushRef="#br0" timeOffset="66696.088">13559 7096 392 0,'0'0'70'0,"0"0"-70"16,0 0 16-1,0 0 22-15,0 0-29 0,0 0 6 16,0 0 26-16,0-19-12 16,0 12-2-16,0 1 5 15,0-1-27-15,0 4 39 16,0 0-35-16,0 0 1 15,0 3-5-15,0 0 5 16,0 0-12-16,1 0 2 16,-1 0-3-16,0 0-5 15,2 0 8-15,2 0 0 16,6 0-9-16,7 0 23 0,5 0-18 16,1 0 4-16,-1 0 0 15,2 0 4-15,3 0-4 16,4 0 0-16,4 0-3 15,6 5 8-15,4 1-10 16,4 0 5-16,-1 3 0 16,1-1 1-16,-5-1-1 15,-1 2 0-15,-6-4-4 16,-3-1 11-16,-5-1-11 16,-4-1 4-16,-6-1 0 15,-7-1 1-15,-6 0-1 16,-3 0 0-16,-3 0 5 15,0 0 8-15,0 0 6 0,0 0 4 16,0 0-21 0,0 0 34-16,0 0-33 0,0 0 0 15,0 0-3-15,0 0-19 16,0 0-20-16,0 2-31 16,0 3-135-16,-1 1-25 15</inkml:trace>
  <inkml:trace contextRef="#ctx0" brushRef="#br0" timeOffset="70667.396">4621 7936 174 0,'0'0'49'0,"0"0"-33"16,0 0 66-16,0 0-7 16,0 0-23-16,0 0 66 15,0 0-68-15,0 0-43 16,-18-33-7-16,18 30 12 15,0 2 9-15,0 1-11 16,0-2-10-16,0 2 23 16,0 0-23-16,0 0 0 0,0 0 0 15,0 0 11 1,0 0-11-16,0-2 0 0,0 2 0 16,0 0-4-16,0 0 4 15,0 0 0-15,0 0-10 16,0 0 11-16,5 0-6 15,8 0 5-15,4 0 0 16,3 5-2-16,6 0 3 16,-1-2-1-16,5 3 1 15,3-4 11-15,-5 2-24 16,6 1 10-16,1 2 2 16,1-2 10-16,1 1-10 15,6 0 0-15,-1 1-2 16,0-2-6-16,1 1 1 15,-4081-1 7-15,8164-3 0 0,-4086-2-2 16,-1 1 2-16,-7-1 0 16,-2 2-2-16,-2-2 10 15,-6 1-14-15,-4-1 6 16,-6 0 0-16,-6 0-1 16,-3 0 1-16,-3 0 0 15,0 0-4-15,0 0 15 16,0 0-3-16,0 0-3 15,0 0 1-15,0 0 9 16,0 0-15-16,0 0 0 16,0 0-10-16,0 0-20 15,0 0-54-15,0 0-82 0,0 0-133 16</inkml:trace>
  <inkml:trace contextRef="#ctx0" brushRef="#br0" timeOffset="74253.878">6162 7911 313 0,'0'0'0'0,"0"0"-38"16,0 0 17-16,0 0 12 16,0 0 9-16,0 0 31 0,0 0-5 15,30-39 28 1,-27 37-25-16,0-1 22 0,-2 0-19 15,-1 2 0-15,0-1-31 16,2-1 14-16,-1 2-15 16,1 0 4-16,-2 1 39 15,0 0-7-15,0 0-20 16,0 0 5-16,0 0-14 16,0 0 34-16,0 0-36 15,0 0-5-15,0 0 12 16,0 0-1-16,0 0-5 15,0 0-6-15,0 0-7 0,0 0 7 16,0 0 0 0,0 0 3-16,0 0-8 0,0 4 7 15,0 0-4-15,0 0-8 16,0-2 1-16,0 0-4 16,9-2 13-16,5 0 0 15,3 0 10-15,4 0-3 16,-3-2-12-16,0-7 5 15,-6 1 0-15,-5 1 6 16,-4 0-6-16,-3 1 6 16,0 3 2-16,0 0-8 15,0 0 9-15,-6-1-9 16,-4 1 0-16,2 2 1 16,1 1-1-16,-2 0 0 15,0 0 2-15,-2 1 11 0,0 6-15 16,3 0 2-16,2 1 0 15,3-4-7-15,0-1 6 16,3 0 1-16,0-2-6 16,0-1 6-16,0 0-6 15,0 0-4-15,0 0-11 16,0 0 11-16,0 0 8 16,0 0 2-16,0 0 2 15,0 0 1-15,0 3-6 16,0 1-3-16,-2 3-13 15,-1 3-7-15,-4 6 8 16,-3 2-49-16,-8-3-161 0</inkml:trace>
  <inkml:trace contextRef="#ctx0" brushRef="#br0" timeOffset="84430.739">768 9827 526 0,'0'0'0'15,"0"0"-15"-15,0 0 15 16,0 0 28-16,0 0-6 15,-15-77 33-15,13 70 0 0,2 4-22 16,-2 1 7-16,2 2-19 16,-1 0 10-16,1 0-31 15,0 0 1-15,0 0-13 16,0 0 12-16,0 0 0 16,0 5-4-16,0 9 6 15,5 3-6-15,6 8 4 16,4 1 0-16,0 3-3 15,3-2 3-15,1-1 0 16,4 1 2-16,2-1 7 16,3-1-5-16,4 1-4 15,3-4 0-15,1-2 2 16,6-5-2-16,1-6 5 16,0-4 3-16,-1-5-5 15,3 0 6-15,-2-6-9 0,-3-10 0 16,-7 3-1-16,-9-1 2 15,-6 4-1-15,-9 1 1 16,-2-1 11-16,-5 3-24 16,-2-1 5-16,0 1-10 15,0 2 10-15,0-2-49 16,-6 2-63-16,-9-4-79 16</inkml:trace>
  <inkml:trace contextRef="#ctx0" brushRef="#br0" timeOffset="84781.415">1243 9793 586 0,'0'0'0'0,"0"0"-21"16,0 0-41-16,0 0 62 15,0 0 5-15,0 0 49 16,86 15-13-16,-43-6-31 15,-5 2 21-15,-2 5-24 16,-6 4-1-16,-1 2-6 16,-2 3 3-16,-5 3 31 15,-5 6-34-15,-4 2 2 16,-8 3 14-16,-5 2-13 16,0-1 6-16,0-4 0 15,-9-3-8-15,-3-9 22 16,4-2-19-16,-1-5-4 0,-1-3 11 15,0 1-10-15,-1-1 12 16,-1 0-13-16,2 3-11 16,-2 3 5-16,2 6-63 15,5-9-137-15</inkml:trace>
  <inkml:trace contextRef="#ctx0" brushRef="#br0" timeOffset="88889.245">7841 9006 247 0,'0'0'60'0,"0"0"-49"16,0 0-11-16,0 0-13 15,0 0 2-15,0 0-21 16,0 0 32-16,-14-9 0 15,14 9 14-15,0-2-1 16,0 1 2-16,-2 0-6 16,1 0-18-16,1-1 25 15,0 2-2-15,-3 0-14 0,3 0 5 16,0 0-10-16,0 0 5 16,0 0-6-16,0-1 6 15,0 1 42-15,0-2-22 16,0 1-2-16,0 1 9 15,0-2 24-15,0 2-41 16,0 0 7-16,0 0 15 16,0-1-24-16,0-1 20 15,0 2 2-15,0 0-23 16,0 0 47-16,0-3-47 16,0 3 1-16,3-5 20 15,1 1-20-15,3-1-5 0,-1-3 1 16,0 4-3-16,-2-1 23 15,9 2-24-15,-4 1 0 16,4-1 7-16,5 0-5 16,-1-1 9-16,5-1-11 15,6-2 4-15,1 1 30 16,3-2-30-16,6-1 0 16,3 1 5-16,0 0-4 15,-1 2-5-15,0 5 0 16,-2-1 4-16,-5 2-8 15,-1 0 4-15,-5 0 0 16,-6 0-2-16,-5 0 5 16,-4 0-4-16,-6 2 1 15,-3-1 0-15,-3 1-2 16,0-2 2-16,0 0 0 0,0 0 7 16,0 0-2-16,0 0-2 15,0 0-3-15,0 0 8 16,0 0-2-16,0 0-6 15,0 0-16-15,0 1-8 16,0 4-69-16,0 5-105 16,0 0-35-16</inkml:trace>
  <inkml:trace contextRef="#ctx0" brushRef="#br0" timeOffset="91085.975">18191 4391 777 0,'0'0'41'16,"0"0"-39"-16,0 0 9 0,0 0 0 15,0 0 27-15,0 0 48 16,0 0-34-16,-6-25-10 16,6 1-42-16,2-5 9 15,10-4 3-15,6-9-12 16,3-1 0-16,6-9 0 15,4-10 5-15,3-9-6 16,3-2 1-16,-4 6-4 16,-9 13-7-16,-4 18 11 15,-12 15 0-15,-2 11-2 16,-6 10 2-16,0 0 0 16,0 1-43-16,0 20 23 0,0 10 8 15,0 6 12 1,0-1 0-16,0-5 12 0,5-6-11 15,7-8 7-15,0-9-7 16,7-6 9-16,8-2 22 16,12-20-25-16,10-18 1 15,9-16-8-15,2-9-19 16,-3-7-13-16,-9 2 4 16,-13 12 17-16,-11 22-1 15,-12 18 14-15,-12 16-2 16,0 16 0-16,-3 27 2 15,-19 22-2-15,-11 18 36 16,-7 12-25-16,1 2 42 0,7-7-49 16,12-12 2-1,12-17-6-15,8-18 4 0,0-9-10 16,11-10-1-16,13-8-56 16,10-7 38-16,13-6-74 15,13-3-47-15,3-24-54 16</inkml:trace>
  <inkml:trace contextRef="#ctx0" brushRef="#br0" timeOffset="92001.767">19105 4160 94 0,'0'0'650'0,"0"0"-585"16,0 0-49-16,0 0-15 0,0 0 47 16,0 0-34-16,-76 29-3 15,73-16-5-15,1 6-1 16,2 1-2-16,2-1-3 15,15-2 0-15,7-6-10 16,2-7-5-16,4-4 15 16,-1-1-6-16,0-19-3 15,-7-8 5-15,-7-8-14 16,-12-8-49-16,-3-6 48 16,-9 1-15-16,-9 8 34 15,-1 13 14-15,6 14-4 16,3 11 55-16,3 3-65 15,-3 13-11-15,2 13 10 0,-1 8 2 16,9-3 1 0,0-4 7-16,16-6 2 0,14-8 2 15,7-5 2-15,14-8-11 16,7-10 25-16,6-22-23 16,4-13 2-16,-4-13-8 15,-3-10 2-15,-1-7-3 16,-7-4 1-16,-8-3 0 15,-8 9-19-15,-12 15 20 16,-8 21-1-16,-13 23 39 16,-4 8-3-16,0 6-31 15,0 6-5-15,-10 24-33 16,-15 16 15-16,-5 10 36 16,4 5-21-16,13-14 3 0,10-9 0 15,3-11-4-15,6-9 4 16,9-8 0-16,6-4 19 15,4-6-15-15,5 0 1 16,12-20 9-16,0-9-12 16,4-10 3-16,-3-10-5 15,-5-6-4-15,-1-6 1 16,-8 6 3-16,-6 10 0 16,-10 12 9-16,-5 16-8 15,-8 10 39-15,0 5-10 16,0 2-25-16,0 0-10 15,0 15-6-15,-6 19 3 16,-15 16 5-16,-7 16 6 16,-4 1 11-16,0-5-9 15,2-5-5-15,0-5 13 0,7-7-8 16,1-9-5-16,4-11 0 16,9-10 4-16,3-10-2 15,5-3-2-15,1-2 0 16,0 0 10-16,0-2-10 15,1-15-10-15,15-7-6 16,7-2-42-16,2 6 58 16,-4 11 9-16,-6 4-4 15,1 5 4-15,-2 0-9 16,2 0 0-16,1 11-3 0,1 0 11 16,-3 1-8-16,5-3 0 15,-4-1 0-15,-2-1-10 16,-5-5-38-16,-4 0-59 15,-5-2-32-15,-3 0-70 16,-24-25 109-16</inkml:trace>
  <inkml:trace contextRef="#ctx0" brushRef="#br0" timeOffset="92166.17">19415 3700 730 0,'0'0'98'0,"0"0"-98"0,0 0-74 16,103-10 68-16,-48 8-6 16,2 2 8-16,2 0-64 15,-1 2-56-15,-7 0-366 16</inkml:trace>
  <inkml:trace contextRef="#ctx0" brushRef="#br0" timeOffset="93022.473">20169 4030 621 0,'0'0'37'0,"0"0"-32"15,0 0 6-15,0 0-11 16,0 0-8-16,0 0-7 16,0 0-70-16,0-9-34 15</inkml:trace>
  <inkml:trace contextRef="#ctx0" brushRef="#br0" timeOffset="93449.488">20204 3945 536 0,'0'0'95'15,"0"0"-87"-15,0 0-8 16,0 0 17-16,0 0 12 0,0 0 44 16,37 3-46-1,-15-3 5-15,4-6-4 0,-1-6-23 16,-1-2-9-16,-2-5 4 16,1-3 0-16,-4-1 7 15,-4-4-7-15,-3 2-13 16,-5 5 4-16,-5 3 7 15,-2 8 2-15,0 4 23 16,0 5-18-16,0 0 13 16,0 0-18-16,-2 6-12 15,-9 16 9-15,2 14 6 16,3 6-10-16,6 8 6 0,12 7-79 16,14 1-21-16,10-7-209 15</inkml:trace>
  <inkml:trace contextRef="#ctx0" brushRef="#br0" timeOffset="94919.602">22914 8593 200 0,'0'0'30'16,"0"0"-24"-16,0 0 43 15,0 0 8-15,0 0 14 16,0 0-25-16,15 1 2 15,-15-1-10-15,0 0-38 16,0 0 6-16,0 0-21 16,3 4-5-16,1 2-4 15,4 2 7-15,2 0-88 16,1-5-33-16</inkml:trace>
  <inkml:trace contextRef="#ctx0" brushRef="#br0" timeOffset="96883.303">23059 8643 331 0,'0'0'162'0,"0"0"-143"16,0 0 48-16,0 0 10 15,0 0-6-15,0 0-2 16,14-55-4-16,-14 55 2 15,0 0-44-15,0 0-20 0,0 0 2 16,0 0-5 0,-13 4 0-16,-9 11-3 0,-9 13 3 15,-4 5 0-15,5 6 0 16,7 2 2-16,8-9 0 16,7-5-2-16,6-9 0 15,2-5-4-15,0-7 9 16,3-3-9-16,14-3 4 15,8 0 0-15,11-16 21 16,7-11-21-16,1-9 0 16,-1-8-6-16,-7-4 12 15,-6-2-13-15,-7-5 7 16,-6 0 0-16,-8 4-10 16,-2 5 17-16,-4 9-7 0,-2 10 13 15,-1 11-13-15,0 9 9 16,0 7-9-16,0 0 0 15,0 7-16-15,0 20-16 16,-7 14 19-16,-9 9 10 16,-3 7 6-16,0-3-4 15,8-4 1-15,8-7 0 16,3-9 1-16,0-7-1 16,10-9 0-16,3-5-2 15,5-9 5-15,0-4 14 16,8 0-11-16,3-14-5 15,6-8 17-15,-2-4-18 16,-5 0 0-16,-6 4-3 0,-4 4 5 16,-9 7-4-1,-6 5 1-15,-1 4 1 0,-2 2-20 16,0 0 19-16,0 0-50 16,0 5 32-16,-3 12 14 15,-4 2 5-15,4-1 0 16,2 1 0-16,1-5-6 15,0-3 6-15,0-3 0 16,15-3 11-16,12-2-10 16,7-2 15-16,8-1-16 15,4 0 4-15,-4 0-6 16,-3 0 2-16,-10 0 0 0,-7 0-6 16,-8-1 12-16,-8-1-19 15,-5 2 9-15,-1 0 4 16,0 0 3-16,-2 0-3 15,-19 0 0-15,-10 0-4 16,-8 13 8-16,0 7-4 16,4 2 8-16,7 1-1 15,11-3-4-15,7-5-3 16,9-5 0-16,1-3-4 16,0-1 7-16,14-3-3 15,8-2 1-15,8-1 0 16,6 0-2-16,-5-10 1 15,2-7-11-15,-8-4 10 16,-4-1-16-16,-6-4 1 16,-4 5 14-16,-3 4 0 0,-3 8 2 15,-5 7 1-15,0 2 4 16,0 0-5-16,0 10-17 16,0 16 17-16,-13 15 3 15,-7 3 1-15,-5 4 49 16,-2-2-43-16,1-5-10 15,3-7 29-15,3-3-26 16,2-9 0-16,2-2-3 16,4-8 0-16,3-8 14 15,7-1-14-15,1-3-13 0,1 0 13 16,0 0-10 0,0-5 5-16,3-9-6 0,18-8-65 15,7-1 60-15,8 2-1 16,0 2 17-16,1 3-8 15,-2 4 16-15,1 1-10 16,-1 3 2-16,1-1 0 16,-2 1 10-16,0-3-10 15,-4-1-1-15,-3-1 1 16,-3-3 3-16,-6 1 14 16,0-6-12-16,-9 1-1 15,-1-4 6-15,-3-3-10 16,-5 0-2-16,0 1-1 15,0 5-2-15,0 3-4 16,0 4 2-16,-2 4-30 0,-1 3 18 16,1 4 8-1,0 1-5-15,1 2 8 0,-1 0-35 16,-2 0 27-16,-2 3-2 16,-2 13 18-16,-2-1-6 15,5 3 6-15,4-1 0 16,1-3 7-16,0-3-7 15,16-1 20-15,7-5-2 16,7 0-11-16,8-3 28 16,-1-2-35-16,-1 0 0 15,-4 0-2-15,-4 0 6 16,-3 0-8-16,1 0-2 0,-8 0 6 16,-2 0 5-16,-9 0-5 15,-3 0-10-15,-4 6 10 16,0 3-16-16,0 2 16 15,-4 3 0-15,-11 6 0 16,-2 1 31-16,-1 0-19 16,6 1-12-16,3-5 9 15,3-1-7-15,4-2 16 16,2-3-18-16,0-2 6 16,0-1-6-16,5-2 9 15,8-2-9-15,4 3 16 16,-3-5-9-16,-4 1-13 15,-2-2 6-15,-6-1-35 16,-2 0 22-16,0 3 4 16,0 1 2-16,-3 5 7 0,-12 5 29 15,0 5 6-15,0 7-17 16,5-1-15-16,5 2 26 16,4-3-29-16,1-2 2 15,0-3-8-15,13-5 20 16,11-1-14-16,7-9 0 15,5-4 1-15,3 0-12 16,-3-16-6-16,-7-12-29 16,-6-4 0-16,-9-5-4 15,-9 8 9-15,-3 7-25 16,-2 10 66-16,0 9 10 16,-9 3-10-16,-4 0 0 0,4 5-12 15,1 5 28-15,8 4-16 16,0-1 0-16,2-1 3 15,23-1-19-15,8-3 7 16,6-5-112-16,3-1-173 16</inkml:trace>
  <inkml:trace contextRef="#ctx0" brushRef="#br0" timeOffset="97003.931">24805 9174 611 0,'0'0'83'0,"0"0"-56"16,0 0-7-16,0 0-14 0,0 0 1 15,0 0-7 1,-121 7-85-16,74-7-324 0</inkml:trace>
  <inkml:trace contextRef="#ctx0" brushRef="#br0" timeOffset="98165.904">23179 9674 312 0,'0'0'25'15,"0"0"88"-15,0 0-56 16,0 0-4-16,0 0 22 16,0 0-10-16,-29-9-49 15,29 9 33-15,0 0-42 16,0 0 52-16,0 0-50 0,0 0-1 16,0 0 4-16,0 0-12 15,0 0-9-15,0 0 6 16,12 12 6-16,10 0 2 15,11 1-1-15,5 1-2 16,7-1 25-16,6 1-27 16,1-4 0-16,7-1-1 15,-1-2 16-15,1-2-17 16,-1 1 2-16,-2-1 0 16,-6-1 1-16,-8-2-1 15,-6 0-1-15,-11-1 0 16,-7 2 1-16,-8-1 8 15,-8-2-8-15,1 0-9 0,-3 0 6 16,0 0-5-16,0 0-3 16,0 0 2-16,0 0-76 15,-19 0-32-15,-12 0-498 16</inkml:trace>
  <inkml:trace contextRef="#ctx0" brushRef="#br0" timeOffset="103880.4">8323 7972 381 0,'0'0'122'15,"0"0"-122"-15,0 0 9 16,0 0 7-16,0 0 2 0,0 0 28 15,0 0-22-15,-11-18 1 16,11 18 7-16,0 0-19 16,-2-1-10-16,2 1 15 15,0-1-18-15,0-1 16 16,0 1-15-16,0-1 7 16,0 0 7-16,0 0-12 15,0 2 8-15,0-3 15 16,-2 2-19-16,2 1 21 15,0-2-7-15,0 2-21 16,0 0 19-16,0 0-19 16,0 0 0-16,0 0-2 15,0 0-3-15,0 0 5 0,0 0 0 16,0 0-19-16,0 0 13 16,0 8-2-16,0 5 8 15,0 1-1-15,2 0 6 16,0 3-5-16,2-2 0 15,0-1 2-15,-2 1 3 16,1-1-5-16,1-2 0 16,-1-1 4-16,3 0 3 15,0 4-4-15,3-4-3 16,-3 0 5-16,2-3-2 16,-2 1-3-16,2-2 0 15,1-2 2-15,0 2 7 16,-1-5-1-16,2 1-8 15,-1-3 0-15,2 0 15 0,5 0-13 16,5-2 15 0,3-13 0-16,4-3-13 0,4-6 16 15,-3 0-20-15,-2 2 0 16,-3 1 2-16,-2 3-2 16,-5 0 0-16,-2 3-3 15,-6 8-7-15,-6 1 2 16,0 4-10-16,-2 2-43 15,1 0-12-15,-1 0-98 16,-1 10 24-16,0-1-270 16</inkml:trace>
  <inkml:trace contextRef="#ctx0" brushRef="#br0" timeOffset="112871.77">18844 9731 243 0,'0'0'0'15,"0"0"-1"-15,0 0-9 16,0 0 16-16,0 0-6 16,0 0 69-16,0 0-30 15,0 0-1-15,-26-16 26 16,23 12-23-16,-1 2 14 15,1-5-40-15,-2 4-6 16,2 0 13-16,0 1-9 0,2 1 12 16,-1 1-5-16,2 0-19 15,-2 0 22-15,2 0-10 16,0 0-4-16,0 0 20 16,0 0-27-16,0 0 5 15,0 0-7-15,0 0 0 16,0 0-1-16,0 0 1 15,2 0 0-15,8 0-4 16,10 4 9-16,0 0-4 16,6-1-1-16,7 2 1 15,3-2 23-15,6 1-18 16,1 1 2-16,3 0 7 16,-1 1-14-16,2 0 3 0,-2-1-2 15,0-1 5 1,-5 1 4-16,-1-2-9 0,-7-3 2 15,-6 2-2-15,-9-2 0 16,-5 0 11-16,-8 0-6 16,-4 0-6-16,0 0 46 15,0 0-18-15,0 0 1 16,0 0-1-16,0 0-24 16,0 0 1-16,0 0-6 15,0 0 0-15,0 0-11 16,0 0 6-16,0 0-40 15,0 0-24-15,0 0-50 16,-4 0-69-16</inkml:trace>
  <inkml:trace contextRef="#ctx0" brushRef="#br0" timeOffset="116653.015">11595 10487 218 0,'0'0'18'0,"0"0"46"16,0 0-14-16,0 0 22 15,0 0-25-15,0 0 0 0,0-48-10 16,0 41-15-16,0 2 11 15,0 0 4-15,0 1-16 16,0 1-18-16,0 2 18 16,0 1-11-16,0 0 9 15,0 0-17-15,0 0 8 16,0 0-2-16,0 0-8 16,7 0-1-16,3 0 1 15,8-3 0-15,6 0 4 16,9 0-9-16,6 1 5 15,5 2 0-15,3 0 0 16,0 0 7-16,2 0-9 16,0 0 2-16,0 0 0 15,-2 0-2-15,0 0 10 0,-6 0-9 16,-7 0 1-16,-6 0 0 16,-8 0 0-16,-8 0 0 15,-7 0-5-15,-4 0 1 16,-1 0 5-16,0 0-1 15,0 0 0-15,0 0-3 16,-4 0 3-16,-8 0 5 16,0 0-5-16,2 0-5 15,0 0 5-15,0 0 0 16,-1 0 0-16,-2 0-19 16,-3 0 13-16,-2 2-13 0,-3 4 19 15,-3 0-2 1,-6 2-13-16,-5-3 5 0,-1 1 7 15,3-5 3-15,8 1 2 16,6-2 13-16,5 0-5 16,3 0-10-16,2 0 13 15,0 0-9-15,5 0-1 16,2 0 11-16,2 0-6 16,0 0-8-16,0 0 0 15,0 0 0-15,0 0-5 16,5 0 4-16,9 3 1 15,5-1 0-15,6 1-1 16,0-1 1-16,6-1-17 16,3 4-19-16,-3-3-129 0,-6-2-227 15</inkml:trace>
  <inkml:trace contextRef="#ctx0" brushRef="#br0" timeOffset="121229.945">1283 9085 88 0,'0'0'0'15</inkml:trace>
  <inkml:trace contextRef="#ctx0" brushRef="#br0" timeOffset="121942.52">1283 9085 109 0,'0'0'54'15,"6"-20"-33"-15,-9 20-5 16,0 0-11-16,-2 0-4 16,2 0 106-16,3 0-70 15,0 0-16-15,0 0-21 16,0 0-11-16,0 0-15 15,11 0 23-15,4 0 3 0,4 0-3 16,-1 3 5 0,-1 1-2-16,-1 0 8 0,-4 0 3 15,-3-2-17-15,-3-2 6 16,-5 0 0-16,1 3 17 16,-2-3 85-16,0 0-55 15,0 0-4-15,0 0-41 16,0-6-4-16,0 2-4 15,0-2 6-15,-2 2-4 16,-2-1 4-16,4 3 0 16,-1 0-2-16,1 2 9 15,-2-3-7-15,2 1 16 16,-3 2-7-16,3 0 49 16,0 0-44-16,-3 0 6 0,3 0-2 15,0 0-12-15,0 0 14 16,0 0-12-16,0 0-3 15,0 0 26-15,0 0-31 16,0 0 12-16,0 0 1 16,0-2-12-16,0 2-1 15,0 0 0-15,0 0 5 16,0 0-28-16,3 0 17 16,14 0 6-16,2 0-7 15,8 0 10-15,-3 0-6 16,6 0-3-16,-2 0 6 15,-2 0-14-15,-6 0-2 16,-8 0-5-16,-8 0 10 0,-4 0 6 16,0-1 4-1,-13 1 1-15,-13 0-36 0,-5 0 20 16,-6 0 1-16,-2 5 15 16,5 2 7-16,10 2 1 15,8 0 14-15,8-2-22 16,4 1 2-16,2-2-17 15,2 4 12-15,0-2-7 16,0 1-1-16,0-1 19 16,10-2-8-16,1 3 0 15,5-3 0-15,-1-1-12 16,6-3-9-16,0 0-55 0,-1-2 18 16,0 0-277-16</inkml:trace>
  <inkml:trace contextRef="#ctx0" brushRef="#br0" timeOffset="131614.307">722 13676 207 0,'0'0'269'0,"0"0"-246"16,0 0-21 0,0 0 22-16,0 0-14 0,0 0 55 15,0 0-42-15,-1-26-21 16,-1 22 24-16,1 1-3 16,1 1-22-16,0 2 58 15,-2 0-40-15,2 0-17 16,0 0 15-16,-1 0-14 15,1 0 0-15,0 0-3 16,0 0-11-16,0 0 1 16,0 0 6-16,0 9-4 15,0 4 8-15,0 6 9 16,0 0-8-16,0 4-2 16,6 1 2-16,4 4-2 15,-1-2 1-15,2 1 0 16,2-4 4-16,2-1 1 0,6-4-5 15,-2-1 0-15,4-1 0 16,2 0 14-16,2-4-14 16,1-1 7-16,-1 0 3 15,-6-6-7-15,3-1-6 16,-2-4-2-16,-1 3 5 16,-6-3 11-16,1 0-11 15,-4 0-8-15,-1 0 1 16,-4 0 6-16,-1 0-3 15,-3-9-19-15,0-4-19 16,-3-2-15-16,0-2-24 16,-11 3-15-16,-6 1-62 15,-4 3 20-15,1 3 129 0,-2-2-14 16,4 0 13-16,3-3 10 16,3-1 68-16,2-3-27 15,0 1 19-15,6 0 12 16,0 6-21-16,1 1 46 15,3 4-78-15,0 4 74 16,0 0-67-16,0 0-22 16,0 0-4-16,0 0 0 15,9 0-7-15,9 4 2 16,9 6 5-16,3 2 2 16,1-4-2-16,2 1-2 15,1-2 0-15,0 1 4 16,-1 1-1-16,-3 1-1 0,-7 5 1 15,-4 0 1-15,-10 8-2 16,-4 2-9-16,-5 5 8 16,0 1 2-16,-7 4 23 15,-9-6-19-15,-2 1 9 16,1-6 12-16,1 0-26 16,1-7 12-16,0 2-12 15,5-4 1-15,-2-3-3 16,6-3-1-16,3-2-44 15,3-2-37-15,0-5-131 16</inkml:trace>
  <inkml:trace contextRef="#ctx0" brushRef="#br0" timeOffset="136639.292">18171 16549 778 0,'0'0'13'15,"0"0"-1"-15,0 0-12 16,0 0 0-16,0 0 6 16,0 0 37-16,0 0-2 15,58-43-41-15,-19 18 3 16,2-1 16-16,1-3-18 16,-3-2-1-16,1-1 10 15,-3-2-8-15,-4-1 7 16,-4 0-9-16,-6-2-4 15,-7 0 0-15,-6 3 4 16,-3 6-7-16,-5 11 3 16,-1 9 5-16,-1 8-3 0,0 0 2 15,0 0-21-15,0 1 17 16,-13 18-33-16,-11 11 37 16,-7 12 2-16,-7 8 1 15,3 7 10-15,0 2-13 16,5 1 0-16,4-6 11 15,8-4-11-15,4 0-2 16,10-5 1-16,4-7 1 16,0-8-4-16,15-6 1 15,6-8 3-15,3-8-6 16,2-6 2-16,4-2 2 16,1 0-10-16,-1-17-28 0,-4-7 40 15,-8-5-31-15,-6-2-29 16,-7 3 20-16,-5 5-15 15,0 4 46-15,-5 8 1 16,-9 2 8-16,2 4 10 16,0 3 17-16,5 1-6 15,2 1-5-15,4 0-16 16,1 0-4-16,0 0-9 16,7 0 5-16,19 0 8 15,13 0 0-15,10-4 0 16,2-9 1-16,-2-1-1 15,0-3 0-15,-7 0-12 16,-8 0 4-16,-8 4 8 0,-9 5 4 16,-12 5-1-1,-5 3 23-15,-2 0-3 0,-20 0-8 16,-9 0-2-16,-4 13-11 16,1 4 39-16,4 2-27 15,5 2-6-15,7-1 14 16,7-1-22-16,8-2-2 15,3-5-8-15,2 0 15 16,15-6-5-16,6-2 15 16,6-4-14-16,2 0 15 15,-1 0-16-15,-3-5 0 16,-5-7-3-16,-7 2 12 0,-3-7-6 16,-9 1-3-16,-3 2-20 15,0 0 11-15,-6 3 6 16,-8 2 3-16,2 1-5 15,2 3 2-15,3 3 3 16,2 2 0-16,2 0-11 16,1 0 7-16,-1 9 2 15,3 1-16-15,0 0 16 16,5-1 1-16,16-4 1 16,7-5 0-16,12 0 3 15,11-4 6-15,3-16-7 16,1-3-2-16,-4-5-10 15,-9 1 10-15,-11-1 0 0,-8 2 0 16,-8-1 0 0,-12 0-5-16,-3 2 5 0,0 2 0 15,-19 0-7-15,-4 4 5 16,-4-1 1-16,-1 4 1 16,0 4 0-16,3 2 11 15,7 5-11-15,8 0-1 16,5 3-2-16,5 2 6 15,0 0-2-15,0 0-1 16,0 0-10-16,12 0 5 16,7 2 5-16,4 3-8 15,2 4 4-15,1-1 8 16,-3 0 9-16,3-3-13 16,-7-1 8-16,2-1-7 0,1-1-1 15,1-2 0-15,3 0 13 16,5 0-4-16,-3 0 12 15,-7 0-21-15,-11 0 0 16,-4 0-6-16,-5 1 7 16,1 9-1-16,-2 3 0 15,0 5 4-15,0 8 10 16,0 2-13-16,0 2 0 16,-2 1-1-16,-4-2 0 15,4-2 0-15,2 1 3 16,0-3 0-16,0-3 1 15,0-5-4-15,2-5 0 16,10-5-4-16,2-3 4 0,5-4-3 16,7 0 0-1,6 0 6-15,0-12-1 0,-2-6-2 16,-7 3-8-16,-7-2 1 16,-3 3 12-16,-6 0-5 15,-1 1 0-15,-3 3 3 16,0-2-9-16,0 0 6 15,2-5 0-15,5 0-2 16,1 0 2-16,3 0-3 16,3 3 3-16,-1 4-5 15,-1 4 5-15,-3 5 0 16,-3 1-3-16,-1 0-1 0,-4 7 8 16,1 10-2-16,-5 7 5 15,0 1 1-15,0 1 22 16,0 1-13-16,0-8-10 15,-2-7 2-15,2-3-9 16,0-6 4-16,0 0 1 16,0-3-2-16,0 0 4 15,6 0-7-15,15-15-2 16,9-6-3-16,4 0-33 16,-2 3 29-16,-7 6-3 15,-4 7 19-15,-2 5-27 16,-3 0 26-16,0 0-7 15,1 0 2-15,1 5 23 16,0 3-15-16,4-2-6 16,3-1 5-16,4 0 10 0,4-5-18 15,3 0-2-15,-4 0 2 16,-2-7 0-16,-4-5-3 16,-11 2-26-16,-3 1 6 15,-9 6 23-15,-3 0 0 16,0 3 7-16,-2 0-7 15,-16 0 0-15,-1 3-4 16,-5 11 4-16,0 3 12 16,6 2-5-16,7-2-5 15,4-2 2-15,7-3 1 16,0-5-5-16,0 1-1 16,5 0-5-16,8-4 12 0,2-2-10 15,4-2 4-15,0 0 0 16,0 0-4-16,-4-2 9 15,-2-7-10-15,-5-2 2 16,-4 2-13-16,-4-2 9 16,0-2 2-16,0 3-9 15,0 2 12-15,-3 5 4 16,-3 3-10-16,-2 0 4 16,3 0-23-16,-1 3 25 15,1 9-12-15,2 3 6 16,3 0 3-16,0-2 10 15,5 0-5-15,13-3 3 16,3-5 0-16,6-2 23 0,4-3-26 16,0 0 1-1,-1 0 7-15,0-8-7 0,0-2 1 16,-5 3-2-16,-3 0-14 16,-8 2 14-16,-4 3-56 15,-7 2-7-15,-2 0 50 16,1-2-4-16,-2 2 17 15,2-1 0-15,-1-1 4 16,-1 2 26-16,0 0-30 16,0 0-128-16</inkml:trace>
  <inkml:trace contextRef="#ctx0" brushRef="#br0" timeOffset="138017.271">20277 16470 636 0,'0'0'0'0,"0"0"10"16,0 0-7-16,0 0 3 15,0 0 3-15,0 0 27 0,-9-32-17 16,9 25-8-16,0 1 16 16,5 0-17-16,2-5 16 15,2 0-7-15,1-4 0 16,3-4 10-16,0-3-29 16,-3-3 3-16,3-1 8 15,-1 0-3-15,0 2 10 16,-4 2-9-16,-2 6-5 15,-3 8 44-15,-2 5-35 16,1 3-12-16,-2 0-1 16,0 0 5-16,0 0-12 15,0 0 2-15,0 7-1 16,-2 10-3-16,-8 3 9 16,-1 5 0-16,2-2 8 0,3 2-1 15,6-3 5-15,0-2-12 16,0-1 4-16,5-5 1 15,10-2-5-15,4-2 0 16,5-3 6-16,3-3 1 16,6-4 5-16,0 0-12 15,1 0 0-15,-4-2 8 16,-3-8-8-16,-7-2 0 16,-3 0 10-16,-4-3-9 15,-4-4 12-15,-4 0-13 16,-5 3 0-16,0 3 8 15,0 9-5-15,0 3-3 16,0 1 0-16,-5 0-13 16,-10 19 6-16,-6 10-4 15,-2 7 11-15,2 1-4 0,12-6 4 16,4-6-6-16,5-6 2 16,0-8 7-16,8-5-4 15,19-4 1-15,10-2 0 16,14-4 3-16,7-19-3 15,0-8-14-15,-3-5-8 16,-10-3 0-16,-6-3 14 16,-9 6 0-16,-7 3 5 15,-5 9 3-15,-7 6 0 16,-5 2 1-16,-3 5 27 0,-2 3-6 16,-1 3-16-16,0 2 22 15,0 3-27-15,0 0 12 16,0 0-13-16,0 0-24 15,0 6 22-15,-10 17-13 16,-7 10 15-16,-4 9 0 16,4 2 5-16,6-5 4 15,6-5-9-15,5-9-7 16,0-8 6-16,19-4 1 16,12-6 9-16,12-7-9 15,6 0 0-15,4-9-4 16,-9-8-1-16,-10-3-8 15,-8 1 7-15,-8 5 12 16,-8 4-13-16,-6 6 1 16,-4 2 6-16,0 2 25 0,0 0-25 15,-2 0-2-15,-13 6-2 16,-7 11 4-16,-3 5-1 16,-1 5 1-16,3-1 0 15,7-2 13-15,5-2-8 16,8-5-5-16,3-1 4 15,0-3 3-15,0 1 6 16,14-1-8-16,5-2-4 16,2 0 20-16,-1-5-21 15,2-6 0-15,-1 0 13 16,-3 0-12-16,1-4 13 16,-2-9-14-16,0-9 0 0,-2-2 4 15,-1-2-4-15,-5-3-4 16,-1 5 1-16,-3 7 6 15,-3 5-7-15,1 4 0 16,-3 6 4-16,0 0-4 16,0 2 4-16,0 0 0 15,0 0-2-15,1 0-6 16,4 0 2-16,2 14-8 16,5 4 14-16,5 1 42 15,3 1-38-15,5-5 4 16,5-2 5-16,8-6-9 15,5-5 4-15,0-2-8 16,-2 0-45-16,-7-3-22 0,-13-6-164 16,-17 1-51-16</inkml:trace>
  <inkml:trace contextRef="#ctx0" brushRef="#br0" timeOffset="138498.703">19643 16744 704 0,'0'0'0'0,"-118"-6"-2"16,69 4-6-16,11-4 3 15,6 2 5-15,14-1 106 16,9 3-44-16,6-1 18 16,3 3-10-16,0 0-52 15,0 0-15-15,7 0-1 16,28-3 3-16,23-1 11 16,23 1-11-16,15 1 13 15,7 2 3-15,6 0-17 16,-1 0-1-16,2 5-3 15,-4 5 0-15,-6 2 4 16,-9 1 1-16,-12-2-7 0,-9-1 2 16,-8-1 0-16,-6 0 3 15,-10-3-1-15,-8-1 4 16,-8-1-12-16,-10-3 5 16,-10 1 1-16,-5-2-4 15,-5 0-6-15,0 0-8 16,0 0-29-16,0 0-65 15,0 4-50-15,-18 2-99 16,-7 1-179-16</inkml:trace>
  <inkml:trace contextRef="#ctx0" brushRef="#br0" timeOffset="143697.327">15029 13375 519 0,'0'0'0'15,"0"0"3"-15,0 0 4 16,0 0-7-16,0 0 25 16,0 0 45-16,0 0-50 0,0 0-2 15,-10 4 9 1,10-4-12-16,-1 0 20 0,1 0-25 16,0 0-5-16,0 0 17 15,0 0-22-15,0 0 1 16,0 0-5-16,0 0 9 15,0 0-4-15,0 0-1 16,0 0 4-16,0 0 0 16,0 0-4-16,0 0 0 15,0 0 0-15,0 0 10 16,0 0-10-16,0 0 0 16,0 0 3-16,11 0-14 0,9 0 11 15,16 2 0-15,2 1-1 16,3 0 5-16,-1-1 1 15,2-2-5-15,-2 2 5 16,3-2-6-16,2 0 1 16,1 0 0-16,2 0-3 15,-2 0 6-15,-7 0-3 16,-8-2 0-16,-10 0 3 16,-9 1-7-16,-8-1 4 15,-2 1 0-15,-2-1 5 16,2 1 6-16,-2 0 28 15,0-1-19-15,0 0-4 0,1 2-2 16,-1 0-4 0,2-3-8-16,-2 3-2 15,0 0-12-15,0 0-3 0,1 0-56 16,1 0-8-16,8 0-36 16,2 0-64-16,1-6-138 15</inkml:trace>
  <inkml:trace contextRef="#ctx0" brushRef="#br0" timeOffset="145448.697">21763 15780 513 0,'0'0'21'16,"0"0"26"-16,0 0-32 16,0 0 5-16,0 0 9 15,0 0 8-15,-2-8 12 16,2 8-35-16,0 0-7 16,0 0 16-16,0 0-20 15,0 0 14-15,0 0-17 16,3 0 1-16,6 11 14 15,1 3-6-15,1 2 19 16,-1 4-8-16,1 5-16 16,-2 0 14-16,-1 5-18 15,0 1 0-15,0 1 7 0,-2 1-7 16,1-4 0-16,-3-2 11 16,2-8-10-16,-1-5 12 15,-1-8-11-15,1-1-2 16,-5-3 32-16,6-2-30 15,-6 0 6-15,1 0 17 16,-1 0-13-16,3 0 5 16,6-5 3-16,7-11-2 15,4-8-3-15,5-4-14 16,1-1-1-16,-1 1 5 16,2-1-3-16,-2 2-4 15,2 1 1-15,3-1 1 0,1-1-9 16,5 0 9-16,-2 3 0 15,-2 4-2-15,-7 6 5 16,-7 4-6-16,-3 5-4 16,-9 2-22-16,-2 4 24 15,-2-2-49-15,-2 2 4 16,0 0-4-16,0 0-6 16,0 6-86-16,-8 10-165 15</inkml:trace>
  <inkml:trace contextRef="#ctx0" brushRef="#br0" timeOffset="148543.965">19361 17028 394 0,'0'0'93'15,"0"0"-92"-15,0 0 88 16,0 0-1-16,0 0-24 0,0 0 4 16,43-58-14-1,-41 55 0-15,-2 3-11 16,0 0-27-16,0 0 15 0,0 0-29 16,0 0-1-16,0 0 6 15,0 0-5-15,-6 0 3 16,-11 14-4-16,-3 4 13 15,-3 7 11-15,1 5-24 16,1 6-1-16,4 2 0 16,7 0 5-16,7-2 1 15,3 0-6-15,0-4-6 16,6-3 6-16,15-3 0 16,10-6 0-16,8-4-3 0,9-7 5 15,4-5-2 1,-3-4 0-16,-3 0-1 0,-8-5-2 15,-10-3 3 1,-9 4-8-16,-10 0 7 0,-5 3-6 16,-4 1 7-16,0 0 0 15,0 0-2-15,0 0-3 16,-1 0-4-16,-9 1 5 16,-3 9 4-16,2 6-14 15,2 2 14-15,5 4 0 16,4-1 3-16,0-2-7 15,11 1-3-15,12-4 7 16,8-1 2-16,6-6 5 16,4-9-7-16,2 0 0 15,-4-7-24-15,-5-12 5 0,-10-2-12 16,-10-2-20-16,-12 2 17 16,-2 4 13-16,0 0 16 15,-13 6-4-15,-6 2-7 16,-4 4 14-16,4 5-11 15,-2 0 13-15,3 0 0 16,3 0-1-16,5 1-1 16,5 3-10-16,2-1 2 15,3-1 10-15,0 3-1 16,5 2 1-16,8-1 2 16,9 0 5-16,8-6-4 15,5 0 17-15,5 0-18 0,1 0 11 16,-3-6-13-16,-2 0 0 15,-6-2-4-15,-5 2 1 16,-8 3 3-16,-9-2 1 16,-3 3 6-16,-5 1 6 15,0 1 29-15,0 0-7 16,0 0 10-16,0 0-32 16,-9 0-8-16,-6 0-5 15,-3 17-11-15,2 0 9 16,1 6 4-16,4-2-3 15,5-1 1-15,5-5-2 16,1-4 0-16,0-3 3 0,0-6-1 16,1-2 0-16,10 0 1 15,10-2 11 1,5-15-8-16,4-6 3 0,-1-2 2 16,-4-2-9-16,-5-2 2 15,-3-4-5-15,-5-1 3 16,-3-3-5-16,0-2 2 15,-3 0 1-15,-4 3 2 16,-1 5 0-16,-1 9 0 16,0 5-1-16,0 7 1 15,0 4 0-15,0 3 13 16,0 3-6-16,0 0-7 16,0 0-8-16,0 0 8 0,0 2-3 15,3 13-13 1,0 11 8-16,3 9 5 0,3 1 3 15,0-1 11 1,6-5-5-16,1-5-1 0,8-2-1 16,3-4-4-16,3-5 0 15,3-6 12-15,5-5-2 16,4-3-9-16,1 0-1 16,-1 0 3-16,-7-5-5 15,-7-1 2-15,-10 1 0 16,-9 3-1-16,-8 2 2 15,1-2 10-15,-2 0-10 16,0-3 7-16,0-1-3 0,-2 0 0 16,-4 1-10-1,3 2 3-15,2 3 2 0,-2 0 0 16,0 0-2 0,-3 5-7-16,0 12-12 0,4 3 23 15,2-1-2-15,0 0 0 16,9-6 0-16,6 3 0 15,4-6 0-15,3-4 1 16,0-2 7-16,3-4-8 16,-1 0 0-16,6 0 11 15,0-7-2-15,-1-6-5 16,1-6 3-16,-1-2-7 16,-1-4 13-16,-2-5-13 15,0-4 0-15,-2-6-3 0,-5-7-23 16,-3-3 11-16,-6 4-13 15,-6 5 9-15,-4 9 14 16,0 8-5-16,0 8 10 16,0 8 0-16,0 6 5 15,0 2-9-15,0 0 4 16,0 0-2-16,0 0-2 16,0 19-15-16,0 8 19 15,-4 11 11-15,0 9-3 16,1 3 16-16,3-1-6 15,0-9-13-15,0-9 6 16,14-9-6-16,4-6-5 16,5-4 0-16,3-7 5 0,7-4-4 15,0-1 5-15,1 0 7 16,-2-2-11-16,-4-7-2 16,-4 0 2-16,-3 1-5 15,-8 1 7-15,-7 0-4 16,0 4 2-16,-6 0 2 15,0 3-1-15,0 0-3 16,0 0 0-16,0 0-3 16,0 0-9-16,-6 0 3 15,-4 6 9-15,-3 10-24 16,0 4 14-16,6 4 10 16,4 0 0-16,3-2-3 15,0-5 6-15,1 0-10 16,16-7 7-16,7-5 0 0,9-1 5 15,4-4-5-15,0 0 0 16,-1 0 0-16,-8-9 0 16,-10-1-7-16,-3 0 7 15,-9-3-2-15,-3 4-1 16,-3-2-4-16,0 5-7 16,0-1 10-16,-3 6-9 15,-5 1 7-15,-2 0 3 16,-3 0-16-16,1 13 17 15,-2 2 2-15,5 4-5 0,6 1 2 16,3-2 3 0,0 0 10-16,9-4-3 0,12-2-7 15,4-4 12-15,7-5-11 16,1-3 5-16,-2 0 2 16,-3-4-8-16,-5-9-4 15,-10 0 3-15,-5 1-30 16,-5-3 30-16,-3 3-3 15,0 0-35-15,-6 4 24 16,-8 4-17-16,-1 2 32 16,0 2-2-16,4 0 9 15,2 0-7-15,4 0 0 16,3 0 8-16,1 0-8 16,1 0 3-16,0 2-5 15,0 8 2-15,6-5 0 0,6 1 1 16,3 0 5-16,6-4 6 15,0-2-5-15,4 0-6 16,3 0 13-16,4-8-14 16,1-3-8-16,-2-6-1 15,-1 5-16-15,-2 4 24 16,-12 5 0-16,-5 0-12 16,-7 3 13-16,-1 0-7 15,0 0 15-15,0 3-3 16,5 8 13-16,-1 1 4 15,4-1-22-15,5-1 3 16,4 0 0-16,3-5 0 16,3-5-6-16,2 0-31 15,0 0-25-15,-4-17-79 16,-7-5-256-16</inkml:trace>
  <inkml:trace contextRef="#ctx0" brushRef="#br0" timeOffset="148693.457">22094 17363 682 0,'0'0'97'0,"0"0"-97"15,0 0-1-15,0 0 0 16,0 0-1-16,0 0-1 16,0 0-76-16,43-6-155 0</inkml:trace>
  <inkml:trace contextRef="#ctx0" brushRef="#br0" timeOffset="149065.963">22163 17355 752 0,'0'0'1'0,"0"0"-1"16,0 0 2-16,0 0-2 0,0 0 10 15,0 0 1-15,41-39 2 16,-19 37-9-16,-2 1-3 16,1 1 6-16,-4 0 4 15,-5 0-1-15,-2 0-10 16,-2 3 11-16,-2 9 4 15,-1 1-1-15,1 4-5 16,-3-1-5-16,0 1 15 16,-3-4-3-16,4-3-16 15,-4-4 0-15,4-3-5 16,-4-3-16-16,0 0-43 16,0-3-29-16,-4-23-333 15</inkml:trace>
  <inkml:trace contextRef="#ctx0" brushRef="#br0" timeOffset="153621.911">6227 894 257 0,'0'0'20'15,"0"0"-20"-15,0 0-49 0,0 0 49 16,0 0 130-16,0 0-22 15,28-75-100-15,-26 67-6 16,-2-1-2-16,0 1 31 16,0 2 103-16,0 3-91 15,0 1-41-15,0 2 9 16,2-2-11-16,-2 2 13 16,0 0 34-16,0 0-18 15,0 0-29-15,0 0-1 16,0 0 1-16,0 0 0 0,0 0 0 15,0 0-8 1,0 0 6-16,0 0-8 0,0 0 10 16,1 0-1-16,1 7-8 15,-2 2 9-15,0 2-2 16,0 3-2-16,1 2 8 16,-1 2 1-16,0 3-2 15,0 2 0-15,0 0-3 16,2-1 3-16,-2-2-3 15,6-1 0-15,-3-5 0 16,0-2 12-16,3-4-12 16,0-3 0-16,-2-2-4 15,-2-3 5-15,4 0-1 16,6 0 17-16,4-8-15 16,8-9 12-16,3-3-14 15,4-2 0-15,2-4 18 16,1-4-18-16,2 4 0 0,-2-3-6 15,5 0 6-15,0 4 4 16,0 0-4-16,0 2 1 16,2 2-5-16,-2 1 4 15,-6 3-3-15,-3 5 0 16,-7 5-4-16,-7 3 0 16,-6 4-9-16,-4 0-28 15,-5 0 10-15,-1 2-40 16,0 9 15-16,0 7 49 15,-6 1-11-15,-10 2-57 16,5-1-69-16</inkml:trace>
  <inkml:trace contextRef="#ctx0" brushRef="#br0" timeOffset="157779.238">18392 17793 305 0,'0'0'290'0,"0"0"-290"15,0 0-10-15,0 0 10 16,0 0 26-16,0 0-8 0,82 14 24 15,-59-14 10-15,6 0-22 16,2 0-7-16,5 0-6 16,1 0-7-16,1 0 4 15,2 0-14-15,0-7 3 16,0 2-6-16,2 0 3 16,0-2-3-16,-3 1 2 15,-5 2-1-15,-4 0 2 16,-8 1 1-16,-7 3 5 15,-9 0-12-15,-6 0-3 16,0 0-14-16,0-2 4 16,0-3-8-16,-15-7-44 15,-3-2-347-15</inkml:trace>
  <inkml:trace contextRef="#ctx0" brushRef="#br0" timeOffset="158189.574">18756 17582 545 0,'0'0'18'16,"0"0"-18"-16,0 0 0 16,0 0 58-16,0 0 5 15,80-17-33-15,-58 17 11 16,1 0-23-16,0 0 1 15,0 3-19-15,-1 7-3 0,1 2 3 16,-4 5 4-16,-1 2 4 16,-5 3 3-16,-5-2-10 15,-1 3 37-15,-7-1-25 16,0 0-8-16,0-1 25 16,0 3-8-16,-11-4 2 15,-3 4-19-15,-2-4 5 16,-1 1 5-16,-1-3-3 15,-1-4-14-15,-2 0 7 16,-1 0-1-16,-4-3-4 16,7-2-3-16,-1-6 3 15,6 4 0-15,6-7-17 0,5 0-24 16,3 0-17-16,0 0-50 16,0-24-125-16</inkml:trace>
  <inkml:trace contextRef="#ctx0" brushRef="#br0" timeOffset="159279.482">22288 17062 733 0,'0'0'12'0,"0"0"-10"15,0 0-2-15,98-65 9 16,-73 41 21-16,-4 5 28 16,0-4-39-16,-2 0-19 15,-3-2 7-15,-5-4-7 16,-5-2 16-16,-6-4-11 0,0-5-3 15,-1-1 3 1,-17 2-5-16,-3 0 0 0,-6 5 3 16,-1 5-2-16,-4 3 4 15,-2 4 5-15,-3 1 3 16,0 3-6-16,-2 1-2 16,1 7 1-16,7 1-2 15,6 4 3-15,5 3 3 16,10-1-10-16,8 3 4 15,1 0-8-15,1 0-5 16,0 0-74-16,0 0 12 16,0 12 11-16,0 1-69 15,0-6-157-15</inkml:trace>
  <inkml:trace contextRef="#ctx0" brushRef="#br0" timeOffset="159771.362">22202 16365 604 0,'0'0'0'16,"0"0"-38"-16,0 0 38 15,0 0 1-15,0 0 103 16,0 0-51-16,17-35-29 15,-17 35-5-15,0 0-19 0,0 0 11 16,0 0-6-16,0 0 7 16,0 0 19-16,0 0-23 15,0 0 19-15,-9 0-15 16,-12 0-12-16,-5 6 0 16,-5 8 5-16,1 2 10 15,4 0 3-15,3-1-12 16,6-1 14-16,4 0-20 15,7-3 0-15,2-4 0 16,2 0 0-16,2-1 4 16,0 0-9-16,0-1 6 15,0 2-1-15,0 1 0 0,2 1 6 16,7-2-18-16,3 1 18 16,6 0-8-16,6 2 2 15,5-3 0-15,6 2 4 16,4-2-2-16,1 0-4 15,2 0-4-15,-2-4-21 16,-1 1 7-16,1-1-69 16,-4-1-18-16,-6-2-183 15</inkml:trace>
  <inkml:trace contextRef="#ctx0" brushRef="#br0" timeOffset="162339.759">22641 15831 280 0,'0'0'312'15,"0"0"-293"-15,0 0-19 16,0 0-19-16,0 0 19 16,0 0 31-16,-4 0-10 15,4 0 7-15,0 0-21 16,0 0 3-16,0 0 12 16,0 0-22-16,0 0 8 15,0 0-8-15,0 0 4 16,7 0 6-16,17 0 13 0,16 0 22 15,11 0 11 1,16-8-47-16,7-4-1 0,8 0-8 16,4 1 15-16,2 3-6 15,1 1-8-15,-4 3-1 16,-6 0 0-16,-6 2 1 16,-5 1 6-16,-9 0-7 15,-7-2 4-15,-8 0-4 16,-9 0 0-16,-12 2 0 15,-4-2-1-15,-8 0 2 16,-7 2 6-16,-2 1-7 16,-2 0 2-16,0 0 24 15,0 0-21-15,0 0-4 16,0 0-2-16,-2-3-11 0,-5 0-31 16,-6 0-40-16,-4-3-31 15,-3-4-66-15,-4-4-146 16</inkml:trace>
  <inkml:trace contextRef="#ctx0" brushRef="#br0" timeOffset="162741.46">23385 15481 704 0,'0'0'38'15,"0"0"-16"-15,0 0 22 0,0 0 1 16,0 0-27 0,0 0 8-16,42-16-25 0,0 16-1 15,9 0 40-15,5 2-38 16,4 9 11-16,0 3-12 16,2 1 4-16,-1 1-2 15,-2 1 2-15,-7 2-3 16,-10 4 1-16,-10-4-2 15,-8 3-1-15,-12-3 0 16,-10 5-7-16,-2 3 5 0,-15 2 1 16,-15 4 2-1,-9 0 12-15,-4 6-1 0,-4 0 3 16,1 6-15-16,1-2 0 16,-1-2-2-16,0-7 2 15,0-2 0-15,4-6 0 16,5-6-10-16,5 1-23 15,5-8-92-15,5-9-65 16</inkml:trace>
  <inkml:trace contextRef="#ctx0" brushRef="#br0" timeOffset="171685.422">512 12465 566 0,'0'0'0'0,"0"0"-8"16,0 0 8-16,0 0 14 16,0 0 24-16,0 0 7 15,0 0-16-15,9-12-27 16,-9 12 23-16,0 0-22 15,0 0 0-15,0 0 1 16,0 0 8-16,1 0-14 16,0 8 2-16,3 8 0 0,1 2 57 15,2 3-24-15,-1 0-21 16,4 2 12-16,-1-3-20 16,-1-7 1-16,-1-3-5 15,-3-6 2-15,-1-3 0 16,0-1 1-16,-1 0-3 15,0 0 17-15,-2 0 0 16,4 0 8-16,11-12-14 16,0-10-7-16,7-9-4 15,5-1-7-15,-2 1-58 16,-3-1-31-16,-2 3-49 16,-11-4-177-16</inkml:trace>
  <inkml:trace contextRef="#ctx0" brushRef="#br0" timeOffset="172981.279">545 8630 572 0,'0'0'4'16,"0"0"-4"-16,4 81 0 15,8-43 19-15,2 2 18 16,2 2 16-16,6-7-46 15,1-6 8-15,7-9 7 16,-3-8-11-16,3-9-3 16,-1-3 23-16,-2-10-22 15,-3-13 16-15,-8-8-10 16,-4-7-15-16,-6-2 0 16,-6-4-15-16,0-5 6 15,-9-6-6-15,-12-6-29 16,-4-4 5-16,0-2-104 15,-5-5-81-15</inkml:trace>
  <inkml:trace contextRef="#ctx0" brushRef="#br0" timeOffset="173798.313">500 5484 494 0,'0'0'54'16,"0"0"-54"-16,0 0 0 15,0 0 0-15,0 0 4 16,0 0 52-16,-5 84-15 16,5-56-2-16,0 2 0 15,0-3-21-15,0-5 12 16,5-4-11-16,-3-4-10 16,2-5-3-16,-1-4-6 15,0-2 0-15,0-3 19 0,0 0-16 16,-2 0 6-1,1 0 5-15,0 0-9 0,6 0 43 16,6-9-40-16,8-9-3 16,4-4-10-16,9-4-2 15,0-3-45-15,3 0-54 16,-2-8-108-16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2:53:53.581"/>
    </inkml:context>
    <inkml:brush xml:id="br0">
      <inkml:brushProperty name="width" value="0.05292" units="cm"/>
      <inkml:brushProperty name="height" value="0.05292" units="cm"/>
      <inkml:brushProperty name="color" value="#FF0000"/>
    </inkml:brush>
  </inkml:definitions>
  <inkml:trace contextRef="#ctx0" brushRef="#br0">9148 7132 273 0,'0'0'0'16,"0"0"-2"-16,0 0 2 15,0 0-1-15,0 0 26 16,0 0 25-16,0 0 13 16,-43-51-18-16,40 44 2 15,0 0-25-15,0-1-20 16,3 3 33-16,-3 1-33 16,1 1 14-16,-1-2 24 15,0 3-35-15,2 0 16 16,-1-1-21-16,1 2 2 15,1-2 13-15,-2 3-10 0,2 0-5 16,0-3 25-16,0 3-25 16,0 0 21-16,-1 0-21 15,1 0 4-15,0 0 18 16,0 0-15-16,0 0-7 16,0 0 8-16,0 0-5 15,0 0 5-15,0 0-8 16,0 0 5-16,0 0-10 15,0 0 5-15,0 0-2 16,0 0-6-16,0 0 15 0,0 0-18 16,0 0 11-1,0 0 0-15,0 0-10 0,0 0 10 16,0 0 0-16,0 0-5 16,7 0 13-16,9 0-8 15,4 0 0-15,7 0 3 16,3 0-7-16,3 0 4 15,6-4 0-15,4 1 8 16,-3 2-2-16,-1 1-4 16,-6 0-2-16,-2 0 0 15,-1 0 12-15,-2 0-6 16,2 0-6-16,-2 0 4 16,-2 0 0-16,2 0 5 15,-1-2-9-15,-3-2 0 16,-6 3 1-16,-4-1-1 0,-6 2 0 15,-2 0 0 1,-4 0 0-16,-2 0 0 0,0 0-1 16,0 0 9-16,0 0-8 15,0 0 0-15,0 0-4 16,0 0 0-16,0 0-20 16,0 0-32-16,6 0-60 15,2 2 42-15,0 6-3 16,-4-1-312-16</inkml:trace>
  <inkml:trace contextRef="#ctx0" brushRef="#br0" timeOffset="2392.298">11137 7053 281 0,'0'0'211'16,"0"0"-198"-16,0 0-20 15,0 0 17-15,0 0-10 16,0 0 0-16,-10-39 5 16,9 38 47-16,1 1-22 15,0 0-2-15,0 0 20 16,-2 0-24-16,2 0 15 0,0 0-15 15,-1 0 2-15,1 0-2 16,0 0-24-16,0 0 0 16,0 0-2-16,0 0 8 15,0 0-14-15,0 0 8 16,6 0 0-16,15 0 5 16,9 0-5-16,1 0 0 15,2 0 4-15,-5 0 10 16,-5 2-19-16,-4 3 5 15,-3-2 0-15,-8-2-6 16,-4 0 10-16,-2-1-4 16,-2 0 0-16,0 0 7 15,0 0 3-15,0 0-10 16,0 0 19-16,0 0-18 0,0 0-1 16,0 0-7-16,0 0-23 15,0 3-61-15,3 2 8 16,1 0-2-16,3 4-40 15,-2-2-75-15</inkml:trace>
  <inkml:trace contextRef="#ctx0" brushRef="#br0" timeOffset="3433.543">12261 7203 625 0,'0'0'57'16,"0"0"-31"-16,0 0-8 15,0 0 5-15,0 0-19 16,0 0 5-16,-6 0-9 15,9 0 7-15,13-1-7 16,7-3 10-16,1 1-6 16,3 1-1-16,3 2-3 15,2-1 0-15,3 1-1 16,3 0 19-16,-2 0-25 16,4 0 7-16,5 0 0 15,-3 0-4-15,1 0 18 16,-3 0-15-16,-4 0 1 15,-7-2 0-15,-3 0 0 0,-6 1 0 16,-1 1 0 0,-3 0 7-16,-3-2-7 0,-4 0 0 15,1 2-1-15,-4-1 7 16,-2 1-3-16,0-1 1 16,-2-1-4-16,0 2 9 15,-1 0-6-15,-1 0 4 16,0 0-7-16,0-1 0 15,0 1-9-15,4-1 9 16,4 1-38-16,3 0 2 0,6 0-27 16,2 0-62-1,3 0-51-15</inkml:trace>
  <inkml:trace contextRef="#ctx0" brushRef="#br0" timeOffset="4739.374">14400 7028 353 0,'0'0'127'16,"0"0"-114"-16,0 0 28 15,0 0-5-15,0 0-11 16,0 0 17-16,-3-14 0 0,3 13-5 15,0-1-6-15,0 2-30 16,0 0 52-16,0-2-40 16,0 2-11-16,0 0 2 15,0 0 2-15,0 0-12 16,0 0 2-16,9 0 4 16,9 0-2-16,0 0 2 15,6 0 0-15,1 0-4 16,1 0 3-16,6 0-4 15,-1 0-13-15,1 0 15 16,-2 0-15-16,-4 0 18 16,1 0 0-16,-4 0-8 15,-1 0 16-15,-4 0-15 16,-5 0 7-16,-3 0 0 0,-3 0 2 16,-3 0-2-16,-2 0 0 15,-1 0 16-15,-1 0 4 16,0 0 5-16,0 0-15 15,0 0-7-15,0 0 7 16,0 0-10-16,0 0 0 16,2 0 9-16,-2-3 4 15,0 1-19-15,0 1 6 16,1 0-13-16,1-1 1 16,1 1-60-16,2-2-10 15,0-1-58-15,1-4-128 16</inkml:trace>
  <inkml:trace contextRef="#ctx0" brushRef="#br0" timeOffset="7633.651">11090 6928 434 0,'0'0'9'16,"0"0"0"-16,0 0 12 15,0 0-5-15,0 0 40 16,0 0-39-16,0 0 22 16,-6-17 17-16,4 17-39 15,0 0 10-15,0 0-9 16,1 0-11-16,-1 0 34 0,0 0-19 15,1 0 3 1,0 0-1-16,1 0-20 0,0 0 10 16,0 0-14-16,0 0 0 15,0 0 7-15,-2 0-7 16,2 0 0-16,0 0-8 16,0 0-4-16,0 0 8 15,0 8-11-15,0 2 15 16,0 3-14-16,0 2 14 15,3-2 0-15,5 1-6 16,1-4 2-16,-2-2 2 16,2-1 2-16,0-2 0 0,3-2 6 15,2 0 0-15,0-3-5 16,6 0-1-16,4 0 5 16,-1-7-4-16,3-3-1 15,-2 1 0-15,-5-1 13 16,2 1-13-16,-2 1 0 15,-5 2-4-15,0 2 9 16,-4 0-11-16,0 0 6 16,3 2 0-16,1-1-16 15,2 0 16-15,-4-2-8 16,1 0 8-16,-5-1-9 16,-3 2 9-16,-2 0 0 15,-2-2 5-15,-1-1-5 0,2 2 0 16,-2 1 0-1,0-1-9-15,0 4 19 0,0 0-10 16,0 1 0-16,0 0 2 16,0 0 2-16,0 0-4 15,0 0 0-15,0 0-7 16,-2 0 10-16,-4 4-10 16,-2 4-5-16,0 1 12 15,-1 3-5-15,0 1 15 16,-4 1-10-16,2-1 0 15,-3-2 14-15,-3 1-13 16,-4-1-1-16,-1 0 9 0,0 0-5 16,2-3-4-1,-1 2-3-15,1 0 0 0,1-4 6 16,1 0-3-16,-1 1 0 16,2-6 0-16,5-1 7 15,3 0-7-15,-1 0 6 16,1 0-3-16,1-8-3 15,1-1 0-15,0-1-1 16,2 3 2-16,1-3-4 16,4 4 3-16,-2 2-3 15,2 1-15-15,0-1 23 16,0 0-15-16,0 1 10 16,0 2-4-16,0 0-10 15,0 1 14-15,0 0 0 16,0-1-12-16,0 1 33 0,0 0-22 15,0 0 1-15,0 0-9 16,0 0-6-16,0 0 13 16,0 0-4-16,0 2 4 15,3 5 2-15,3 1-1 16,3 1 1-16,-3-1 0 16,0 1-9-16,0-1 10 15,0-3-1-15,3-1 0 16,-2 1 2-16,1 0-2 15,-1-2 0-15,2 1 1 16,-1-1 3-16,-2 0 0 16,0-2-4-16,-1 0 0 15,-2-1 0-15,2 2-8 16,-2-2 8-16,3 0 0 0,2 0 14 16,-1 0-14-16,5 0-17 15,0 0-16-15,4 0-80 16,-2 0 2-16,2-13-284 15</inkml:trace>
  <inkml:trace contextRef="#ctx0" brushRef="#br0" timeOffset="9811.234">12385 6999 357 0,'0'0'34'0,"0"0"-15"0,0 0 17 16,0 0-34-1,0 0 12-15,0 0 16 0,-11-27 26 16,11 27-32-16,-1 0-8 16,1 0 10-16,0 0-25 15,0 0-1-15,0 0 0 16,0 0 0-16,0 2-8 16,0 6 8-16,0 2 0 15,0 0 13-15,0 1-11 16,0 0 0-16,0 0-2 15,0 1 14-15,4-2-10 16,4 3 0-16,2-1 8 0,1 1 18 16,2-2-30-1,5 3 0-15,1-5 4 0,1 2 1 16,2 1 9-16,2-4-11 16,3-2-1-16,0 1 3 15,2-3 4-15,6-2-9 16,1 1 0-16,0-2 3 15,0-1-4-15,-1 0 1 16,-4 0 0-16,-1 0-3 16,1-5 10-16,-1-3-9 15,2-3 2-15,-1-2-7 16,-1 3 4-16,-3-3 3 16,-3 0 0-16,-4 2-1 15,0 0 8-15,-4 0-7 16,-1 1 0-16,-4 0 0 0,-2 4-7 15,-1 0 7 1,0-1-1-16,0 0 1 0,-1-3 0 16,2 3 1-16,-3 2-1 15,-2-1 0-15,1 2-4 16,-4 0 4-16,1 1 0 16,-2 3-9-16,0-1 21 15,0 1-23-15,0-2 11 16,0 0 0-16,0 2 4 15,0 0-4-15,0 0 7 16,-3 0-8-16,-2 0 1 16,-3 0 0-16,-1 2 0 0,-2 5 3 15,0 1-8 1,-3 3 5-16,-4 2 0 0,-6 1 7 16,-2 1 0-16,0 0-3 15,-1 1-2-15,0-1 5 16,-3-3 2-16,0 2-9 15,1-3 0-15,3-2-7 16,-1 1 19-16,2-6-5 16,-2 3-7-16,0-4 0 15,-1-3-9-15,3 0 9 16,2 0 0-16,1 0-4 16,2-3 11-16,2-4-8 15,1-2 1-15,0 1 0 0,2-1 3 16,-1 1-3-16,4 5-16 15,-3-1 11-15,2-1 10 16,0 3-16-16,2-1 11 16,0-2-17-16,2 1 17 15,1-1-1-15,2-1-9 16,2-2 5-16,1-2 5 16,3-2-8-16,-1 3 8 15,1-4 0-15,-2 6-3 16,1-1 3-16,1 0 0 15,-2 2 9-15,1 1-7 16,1 1 6-16,-2 1-8 16,2 3 4-16,0-2 2 15,0 2-6-15,-1 0 0 0,1 0 1 16,0 0 9-16,0 0-20 16,0 0 4-16,0 12 6 15,1 3-9-15,8 1 10 16,2 5-1-16,1-3 0 15,-2-1 7-15,5-1 9 16,-1-2-16-16,2 0 0 16,2-2 2-16,0-1-2 15,-2 1 1-15,4 0 6 16,-2-1-7-16,1-2 0 16,2-1-4-16,1-2 4 15,2 1 5-15,0-3-3 16,6-3-2-16,-2-1 6 0,-1 0-2 15,-2 0-1 1,-5 0-3-16,1 0 0 0,-1-5 0 16,-3-3 0-16,2 0 0 15,-4-2-2-15,3-2 2 16,-3 0-6-16,-3-1 6 16,-3 4 0-16,-4-1 7 15,3 0-7-15,-5 3-9 16,-1 2 9-16,-2 3 3 15,1 0-3-15,-1 2-14 16,0 0-48-16,0 0-5 16,3 0-62-16,0 0-26 0,0 0 86 15</inkml:trace>
  <inkml:trace contextRef="#ctx0" brushRef="#br0" timeOffset="13053.949">14345 6907 435 0,'0'0'4'0,"0"0"17"16,0 0-18-16,0 0 15 16,0 0 35-16,0 0-19 15,0 0 8-15,-14-27 14 16,14 25-42-16,0 2 9 16,0 0-23-16,0 0 7 15,0 0-8-15,0 0 1 16,0 0 0-16,0 0 1 15,0 0 10-15,0 0-8 16,0 0-3-16,0 0 0 16,0 0-1-16,0 0 1 15,0 0 0-15,0 0-5 16,0 10 10-16,5 2-10 16,1 4 2-16,0 1 3 15,1-1 14-15,0 2-14 0,1-3 1 16,-2-1 0-16,2-4 0 15,2 1 8-15,-1-3-9 16,3 1 5-16,0-3 9 16,6 1-10-16,-2-1-4 15,2-2 24-15,0 0-23 16,0-1 22-16,-2-3-23 16,2 0 4-16,0 0-1 15,1 0 0-15,5 0-3 16,1 0 2-16,0 0 7 15,2 0-15-15,1 0 6 16,0 0-1-16,-1 0-4 16,-2 0 5-16,-3-2-8 15,-2-3 5-15,-4 2 3 0,-5 0 4 16,-5-1-4-16,0 2 0 16,-5-3 4-16,1-1-4 15,2-3-6-15,1 2 6 16,-2 0 2-16,-2 4-2 15,1 1-2-15,-1 0 2 16,-1 2-1-16,0 0 1 16,0-1 0-16,0-2-1 15,0-1 7-15,0 0 0 16,0 1-6-16,0 0 0 16,0 1 8-16,0 0-3 15,0 1-2-15,0 1 4 0,0 0-5 16,0 0 17-16,0 0-19 15,0 0 0-15,0 0-3 16,0 0 3-16,0 0-4 16,0 0-2-16,0 0 6 15,0 0-9-15,-1 0 8 16,-8 3 1-16,-4 5-7 16,-1-1 7-16,5-2 0 15,2 2 3-15,-2-3 8 16,1 2-9-16,-4 4-2 15,-1-3 0-15,-1 2-8 16,-1 1 8-16,2 0 0 0,0 1-4 16,1-1 10-16,1 0-18 15,2-4 9-15,2 0-22 16,-1-1 11-16,-3 0 3 16,2-2 11-16,-1 0 8 15,-3-2-5-15,0-1 7 16,-4 0-10-16,0 0 14 15,0 0-11-15,2-4-3 16,0-4 0-16,5 0 9 16,-1 0-8-16,4-1 6 15,-1 0-7-15,2-1 0 16,2 3-3-16,-2 0 3 16,3 3 0-16,-1 1-7 15,-3 0 24-15,1 1-29 0,-1 2 12 16,-3 0 0-16,-1-3-6 15,2 1 6-15,2 2 0 16,1-3 9-16,1 0-3 16,1 0-2-16,-1-3-4 15,-2 1 0-15,3-1 4 16,-1 1 4-16,2-1-8 16,0 3 0-16,1-1 1 15,1 2-1-15,1-1 0 16,0 1 0-16,0 2 11 15,-3 0-11-15,3 0-6 16,0 0 5-16,0 0-4 0,0 0 5 16,0-2 0-1,0 2 1-15,0 0-5 0,0 0 4 16,0 0 0-16,0 0-8 16,0 0 5-16,0 0-4 15,0 0-12-15,0 0 11 16,0 2-12-16,0 8 20 15,4-1-7-15,2 0 7 16,1 2 0-16,-3-1-1 16,5 0 0-16,0 1 2 15,1 1-2-15,1-2 1 16,2 1 0-16,0 0-2 16,1-2 3-16,2 1-1 0,1-3 0 15,0 1 3 1,0-4-5-16,1 1 2 0,0-2 0 15,3-3 10-15,-2 0-10 16,-2 0 3-16,0 0-3 16,-4 0 6-16,3 0-13 15,0 0 4-15,1 0 3 16,-1-3 5-16,0-2-1 16,-3 0-4-16,1-2 0 15,-5 0 1-15,-3 0-7 16,1-1 6-16,-4 4 0 15,0-1 10-15,1 0-8 0,-3 1 10 16,1 1-12-16,1-1 1 16,-2 0-1-16,2-2 7 15,0-1-7-15,3-1 0 16,-3 4-4-16,1-1 4 16,-1 2-10-16,-1 3 17 15,-2 0-11-15,0 0 4 16,0 0-17-16,0 0-12 15,0 0-6-15,0 0 3 16,0 0-29-16,-20 5-22 16,-10 9 18-16,-8 3-118 15</inkml:trace>
  <inkml:trace contextRef="#ctx0" brushRef="#br0" timeOffset="24528.078">15645 6729 441 0,'0'0'40'15,"0"0"-22"-15,0 0 24 16,0 0-24-16,0 0-3 15,0 0 15-15,0 0-4 16,-10-35 29-16,10 34-32 16,0 1-13-16,0 0 4 15,0 0-8-15,0 0-6 16,0 0 0-16,0 0-2 16,0 0-5-16,0 0 7 15,0 0 0-15,0 0 1 16,7 1-1-16,2 4 0 15,1-1 0-15,-2 1 4 16,0 0-5-16,1 0 1 0,-2 2 0 16,4 5 0-16,-3 3 7 15,3 7-3-15,-2 3-4 16,4 3 2-16,-1 1 16 16,-1 0-18-16,1-3 0 15,-1-1 1-15,-1-2 2 16,-4 0 4-16,-2-1-7 15,-1-1 2-15,0 1-10 16,-3-1 14-16,0 0-6 16,0 0 16-16,0-2-10 15,0 1 0-15,-5-4-6 16,4 0 1-16,0-4 4 0,-1-2-5 16,2-3 0-16,-1-2-1 15,1-2 3-15,0-1-4 16,0 2-31-16,0-1-45 15,-2-2-24-15,-2-1-115 16</inkml:trace>
  <inkml:trace contextRef="#ctx0" brushRef="#br0" timeOffset="24961.297">15674 7088 426 0,'0'0'144'0,"0"0"-127"0,0 0-17 15,0 0 0-15,0 0 37 16,0 0 9-16,-2-2-21 16,2 2 9-16,0 0-26 15,0 0 4-15,0 0-12 16,0 0-3-16,0 9 3 15,0 8 0-15,2 7 16 16,2 3 17-16,1 6-11 16,1 0 9-16,1-2-31 15,1-6 3-15,0-4 1 16,1-3-4-16,2-7 0 16,1-1 19-16,6-6-14 0,8-4 21 15,7 0-5-15,6-10-18 16,0-11 7-16,-3-6-10 15,-5-2-15-15,-4 0 15 16,-7 6-6-16,-1 1 4 16,-10 8-23-16,-3 5-22 15,-5 7 13-15,-1 2-57 16,0 0-79-16,-5 0-222 16</inkml:trace>
  <inkml:trace contextRef="#ctx0" brushRef="#br0" timeOffset="28185.558">9775 6838 413 0,'0'0'36'0,"0"0"1"16,0 0-23-16,0 0 12 15,0 0 10-15,0 0-21 16,0 0 56-16,-26-11-60 16,25 9 19-16,1 1 4 15,-2-1-33-15,-2 2-1 16,4 0 3-16,-2 0 10 16,2-1-19-16,-2 1 17 15,1 0-11-15,1 0 0 16,-1 0 4-16,1 0-6 15,0 0 2-15,0 0-2 16,0 0-10-16,0 0 12 0,0 0-8 16,0 0 4-16,0 0 6 15,0 0-9-15,2 0 6 16,8 0 1-16,2 0 10 16,0 0-5-16,1 3 6 15,-1 1-4-15,0 0-7 16,-2-1 0-16,-2 0 0 15,-1 0 8-15,-2 0-9 16,-1-2 1-16,-2 0 0 16,1-1 8-16,-2 0 0 15,2 0-8-15,-1 0 2 16,-2 0 5-16,0 0 10 0,0 3-11 16,0-3 0-16,0 0-4 15,0 0 9-15,0 0-3 16,-5 0-8-16,-10 1 12 15,-4 1-20-15,-8 2 8 16,2-1 0-16,0-1-9 16,6 2 15-16,0-3-16 15,1 2 10-15,4-3 0 16,4 0 4-16,3 0-4 16,4 0 0-16,1 0-3 15,2 0 7-15,0 0-4 16,0 0 0-16,0 0 8 15,0 0-8-15,0 0 0 0,0 0-6 16,0 0 5-16,0 0-10 16,0 0 5-16,0 0 6 15,0 0 0-15,9 0 2 16,4 0 7-16,7 0-9 16,0 0 4-16,3 0 2 15,3 0-4-15,-1 0-2 16,0 0 0-16,-2 0 1 15,-2-3 5-15,-1 0-11 16,-3 1 5-16,-1 2 0 16,-2 0 2-16,-1 0-2 15,-5 0 0-15,-4 0 3 16,-2 0-3-16,-2 0-14 16,0 0 8-16,0 0-16 0,0 0 22 15,0 0 6-15,-6 0-4 16,-2 0 1-16,-7 0 2 15,3 0-5-15,-1 0 0 16,1 2 4-16,-1 0-4 16,2-2 0-16,2 1 8 15,0-1-7-15,5 0-1 16,-1 0 0-16,2 0-3 16,0 0 14-16,0 0-11 15,0 0 0-15,0 0 0 16,-1 0 10-16,4 0-10 15,-2 0 0-15,2 0 5 16,0 0 5-16,0 0-7 16,0 0-3-16,0 0-1 15,0 0-14-15,0 0 12 0,0 0 2 16,2 0 1-16,10 2-1 16,-2-2-2-16,4 0 3 15,-2 0 0-15,0 0-6 16,-2 0 2-16,-1 0-44 15,-1 0 20-15,-3 0-30 16,1 0 12-16,-1 2-29 16,2 1-18-16,5-3 8 15,-4 0-235-15</inkml:trace>
  <inkml:trace contextRef="#ctx0" brushRef="#br0" timeOffset="31289.509">12433 6278 381 0,'0'0'47'16,"0"0"-40"-16,0 0 6 16,0 0-12-16,0 0 69 15,0 0-50-15,0 0 33 16,0-34 4-16,0 30-28 15,0-1 10-15,0 2-39 16,-2 3 2-16,-1 0 23 0,2-3-25 16,-1 3 0-16,-1 0 6 15,-3 0 0-15,-3 0-12 16,-1 0 4-16,-2 0 2 16,1 0 5-16,2 0-5 15,2 0 0-15,0 0-7 16,-1 0 28-16,2 0-30 15,-3 0 9-15,-1 0 0 16,0 0-14-16,1 0 14 16,1 0 0-16,0 0-2 15,-1 0 8-15,2 3-12 16,-3 2 4-16,1-1 2 0,1 1-6 16,-2-2 6-16,1 3 0 15,-2-2-5-15,1 0 12 16,1 2-9-16,1-1 2 15,-2-1 0-15,1 3-11 16,2 1 11-16,-2-1 0 16,0 2-4-16,1 1 10 15,-1-2-5-15,-1 3-1 16,0-1-1-16,0 2-3 16,0-2 4-16,3-1 0 15,1 1-2-15,0-2 6 16,1-2-5-16,2 0 1 15,-1-2 0-15,2 2-6 0,-1 0 6 16,0 3 0-16,-1 2 5 16,-1 1-3-16,1 1 7 15,-1-2-9-15,4 0 0 16,-3 2-6-16,1 2 6 16,1-1 0-16,1 1 14 15,-1-3-2-15,2 2-20 16,-1-1 8-16,-1 0 0 15,0 0 8-15,2-1-8 16,0 2 3-16,0-1-2 16,0 1 10-16,0 1-9 15,0-2-2-15,0 0 0 16,0-1-5-16,0-2 8 16,0 2-3-16,0 3 9 0,0-1-8 15,2 5-1-15,1 3-1 16,0 0 1-16,-1 2 10 15,5-4-10-15,-3-1 0 16,1-4 0-16,-1 0 15 16,2-4-24-16,-3 0 9 15,4 2 0-15,0 0-1 16,-3 1 8-16,4-1-7 16,-3 0 3-16,4 0 1 15,-3-4-4-15,-1-1 0 16,1-2 0-16,-2 0-4 15,4-1 5-15,-1 1-1 16,1 0 3-16,1 1 4 0,0-3-3 16,1 0-4-1,1 0 0-15,-2 1 18 0,1-3-18 16,2 1 0-16,0 0-1 16,-3-2 13-16,0 1-12 15,1-2 0-15,-2 1 9 16,1-1-16-16,2 2 7 15,1-2 0-15,1 0 4 16,1 0-1-16,0 0 0 16,-1 0-3-16,-1 0 0 15,1 0 2-15,-3 0-2 16,-1 0 0-16,1 0 4 0,-3 0-1 16,1 0 0-16,-1 0-3 15,2 0 0-15,1-5-13 16,0-2 26-16,0 0-13 15,2-1 0-15,-4 0 4 16,5-2-4-16,-3-3-4 16,-1 4 4-16,0-1 8 15,0-1-8-15,-1 1 0 16,1-4-11-16,-1 0 27 16,3 2-17-16,0-1 1 15,-1 2 0-15,2 0-11 16,-2 1 15-16,2 3-7 15,-3 1 3-15,-1-1 0 0,-3 2-3 16,0 0-5-16,-2-2 8 16,3 0-12-16,1-5 9 15,4 0 2-15,-2 1-4 16,1-1-9-16,2 1 13 16,-3-2-2-16,-3 4 3 15,0 1-24-15,-3-1 24 16,0 4 0-16,-3-4 0 15,0 1 6-15,0-4 0 16,0 1-6-16,0-2 0 16,-7-1-7-16,2 2 7 15,1-2 0-15,-2 3 9 16,2-3-8-16,0 1-1 16,-2-1-1-16,0 2 1 0,2 0 9 15,-4-3-9-15,2 3 0 16,-3-1 5-16,2 2-5 15,1-3 0-15,-2 2-1 16,0-2 11-16,0-1-11 16,0-1 1-16,-2 0-6 15,4 4 6-15,-1 2 6 16,-1-2-4-16,1 4-4 16,0-1 16-16,0 1-7 15,0 0-7-15,4 1 0 16,-3-1-1-16,-1-1 14 15,1 2-15-15,-2-1 2 16,-1-1 0-16,2 1-1 16,-1-1 2-16,-1 1-1 15,-1-2 7-15,1 1-5 0,1-1-1 16,-2 0-1-16,0 1 8 16,2-1-22-16,-4 1 14 15,3 1 0-15,0-1 10 16,2 3-10-16,-3 0 0 15,2 3-6-15,0 0 22 16,-1 1-27-16,-2-1 20 16,5-1-9-16,-3 3 2 15,-2-2-2-15,2 2 0 16,-3-2 0-16,2 2 8 0,-3 0-13 16,-1 1 5-16,-2 0-3 15,-5 0-3-15,2 0 3 16,-1 0-11-16,-1 9-7 15,2 4-69-15,-1 7 65 16,-1 0-138-16,2-5-76 16</inkml:trace>
  <inkml:trace contextRef="#ctx0" brushRef="#br0" timeOffset="35662.422">6435 3031 545 0,'0'0'0'0,"0"0"14"15,0 0-14-15,0 0 0 16,0 0 6-16,0 0 46 16,0 0-34-16,-15-5 35 15,15 4-5-15,0 1-39 16,0 0-1-16,0 0-8 16,0 0 1-16,0 0-16 0,3 0 16 15,13 0-1-15,7 0 0 16,10 3 2-16,5 2 2 15,3-1-4-15,1-2 4 16,-1-1-13-16,3-1 20 16,2 0-11-16,3 0 0 15,0 0 2-15,0-3 0 16,-8-3-2-16,-9 3 0 16,-6-2 12-16,-12 5-12 15,-5-2-5-15,-7 1-4 16,-2 1 18-16,0-2-15 15,0 2 6-15,0 0-32 0,0 0-51 16,-2 0-253 0</inkml:trace>
  <inkml:trace contextRef="#ctx0" brushRef="#br0" timeOffset="45181.865">12346 6360 91 0,'0'0'60'16,"0"0"-32"-16,0 0-21 16,0 0-5-16,0 0 34 15,0 0-35-15,0 0 35 16,0 0 43-16,0-10-59 15,0 7 16-15,0 0-10 16,0 0-25-16,0-2 25 16,0 0-22-16,-3 2 28 15,2 2-5-15,-1-2-27 16,1 3 16-16,-1-3-9 16,1 1 0-16,1 0 16 15,0 1-22-15,-2-2 2 0,1 1 7 16,-1 0-6-16,0 0 27 15,2 2-17-15,-1-3-8 16,-1 1 27-16,0-1-33 16,0 0 0-16,-2 2-1 15,4-1 7-15,-2 2-7 16,-1-1 1-16,3 0 0 16,-1-1 9-16,-3 1-9 15,3 0 0-15,-2-1-2 16,-2 0 9-16,3-1-7 15,-2 1 0-15,1 2 5 16,0-1 13-16,-1-2-18 16,1 0 0-16,0-2-4 0,0 5 3 15,0-3 1-15,0 1 0 16,-2 0 11-16,0 1-15 16,1-2 4-16,-2 3 0 15,4-1-2-15,-2-1 6 16,-1 1-4-16,1 1 0 15,2-2 0-15,1 2-1 16,-2 0 1-16,0 0-1 16,-3 0-6-16,1-3 12 15,-1 3-5-15,-1 0 0 16,-1 0 3-16,2 0-11 16,-2 0 8-16,0 0 0 0,1 0-4 15,-2 0 11-15,-1 0-9 16,-1 3 2-16,-1-1 0 15,-3 2-4 1,1 0 4-16,-2 0 0 0,1 1-4 16,0-2 12-16,2-2-10 15,0 2 2-15,2-1 0 16,2-2 1-16,3 0 12 16,2 0-5-16,1 0-8 15,0 1 10-15,0-1-18 16,-2 0 8-16,2 4 0 15,-1-1 1-15,-3 3-1 16,0-1-2-16,1 3-11 16,0-1 26-16,0 3-13 15,2-3 0-15,-2 1 0 0,3-3-11 16,0 1 11-16,2 0 0 16,-2-1-4-16,1 3 12 15,-1 0-11 1,0 2 3-16,-2 2 0 0,2-2-1 15,-2 1 1-15,3-3 0 16,1 1-3-16,-2-1 9 16,0 0-7-16,3-1 1 15,-2 3 0-15,1 1 3 16,-2 0-3-16,-1 0 0 16,3-2-11-16,0 2 15 15,-2 0-4-15,0 0 0 0,0 1 10 16,3 1-18-16,0-1 8 15,0 1-45-15,0-1 5 16,6 2-50-16,3-4 52 16,-3-2-74-16,1-8-83 15</inkml:trace>
  <inkml:trace contextRef="#ctx0" brushRef="#br0" timeOffset="45829.929">12188 6386 496 0,'0'0'30'0,"0"0"24"16,0 0-54-1,0 0 1-15,0 0-5 0,0 0 19 16,-21 0-12-16,12 1-3 16,2 8 8-16,-5-1-11 15,1 4 9-15,1 0-6 16,-2-1 0-16,4 2 9 15,1-3-11-15,-2 4 2 16,4-1 0-16,1-2-12 16,3 1-4-16,1-2-37 15,0 0 9-15,0-1-99 16,0-7-202-16</inkml:trace>
  <inkml:trace contextRef="#ctx0" brushRef="#br0" timeOffset="46052.776">10960 6859 532 0,'0'0'0'0,"0"0"-104"16,0 0-57-16,-93 0 73 15</inkml:trace>
  <inkml:trace contextRef="#ctx0" brushRef="#br0" timeOffset="47215.11">9845 6938 210 0,'0'0'105'15,"0"0"-103"-15,0 0-2 16,0 0 45-16,0 0-16 15,0 0 30-15,-33-55-27 16,28 45-5-16,0 2-4 16,1 1 12-16,2 1 30 15,-3 4 3-15,5 1-62 0,-3 1 15 16,3 0-21-16,-2 0 0 16,1 0 4-16,1 0-4 15,-2 0 0-15,1 0 0 16,1 0 2-16,-3 0-4 15,3 0-6-15,-2 0 8 16,-3 0 9-16,0 0-9 16,1 0 0-16,1 0-1 15,0 0 7-15,1 0-11 16,-1 0 5-16,2 0 0 16,-2 0 2-16,-3 0-2 0,4 0 0 15,-1 0-4-15,3 1 10 16,0-1-12-16,-1 0-1 15,1 2 7-15,0-2-2 16,0 0 2-16,0 0 0 16,0 0-10-16,0 0 22 15,0 1-19-15,0 1 7 16,1 1 0-16,10 0 14 16,-1 2-14-16,-2 1 0 15,-1-3 2-15,-1 2 2 16,-3-3-6-16,-2-1 2 15,1 1 0-15,-1-1 0 16,1-1 0-16,1 3-10 16,0 0-6-16,1-3 7 15,5 5-11-15,-1-2-64 16,4 0 4-16,0 0-26 0,1-3-90 16</inkml:trace>
  <inkml:trace contextRef="#ctx0" brushRef="#br0" timeOffset="50933.61">11235 7325 263 0,'0'0'57'15,"0"0"-5"-15,0 0-32 16,0 0 27-16,0 0-37 16,0 0-9-16,-14-51 41 15,13 42-40-15,-1-2 29 0,1 2-31 16,1-3 17-16,0 3-8 15,0-2-5-15,0 2 2 16,0 4 2-16,0 1-2 16,0-1-8-16,0 2 2 15,-3-1 0-15,3 0 9 16,0 3-6-16,0-2 22 16,0 2-12-16,0 0-1 15,0-1-12-15,0 2 0 16,0-1 9-16,-2 1 4 15,2 0-13-15,0 0 0 16,0 0-4-16,0-2 14 16,-1 0-4-16,1 2 6 0,0-3-11 15,0 1 18-15,0 0-14 16,-2 0-5-16,2 1 19 16,0 1-13-16,-1 0 10 15,1 0-16-15,0 0 5 16,0 0-20-16,-2 0 12 15,1 3 3-15,-1 4-11 16,0 5 19-16,-1 0-8 16,1 0 0-16,-2 1 2 15,2-1-3-15,-1-3 1 16,0 3 0-16,2-3 0 16,-4 4 13-16,1 2-11 0,-2-1-2 15,1 2 5 1,1 1 7-16,-1-2-12 0,2 1 0 15,2-4 9-15,-1-1 2 16,2-3-7-16,0-2-4 16,-1 1 0-16,1-3-1 15,0 2 1-15,-3-3 0 16,3 1-9-16,0-1 22 16,-3-2-16-16,3-1 3 15,0 0 0-15,0 0-12 16,0 0 12-16,0 0-4 15,0 0-7-15,0-11-32 16,0-3-30-16,0 0-52 16,0 2-36-16,0 4 70 15,0 2-2-15</inkml:trace>
  <inkml:trace contextRef="#ctx0" brushRef="#br0" timeOffset="51347.392">11137 7333 230 0,'0'0'2'0,"0"0"9"15,0 0 72-15,0 0-24 16,0 0-2-16,0 0-44 16,-10-73 50-16,9 69-40 15,-1 1 3-15,2 2 24 16,0 1-38-16,-1 0 16 16,1 0-28-16,-2 0 3 15,2 0-6-15,0 0 3 0,0 0-2 16,0 6-8-16,0 8 10 15,-1 5 5-15,-1 1 10 16,1 1-14-16,1-1 20 16,0-1-18-16,0-1-3 15,0-1 22-15,0-3-12 16,4-3-6-16,2-3-4 16,2-1 6-16,-2-1 2 15,4-1-8-15,-1-1 0 16,-1-1 14-16,0-3-14 15,-3 0 4-15,0 0 1 16,1 0 3-16,0-3 14 16,4-8-22-16,0-2-1 15,0 1-3-15,0 0-28 16,0 2 13-16,1 1-38 0,5 1-97 16,-2 3-15-16</inkml:trace>
  <inkml:trace contextRef="#ctx0" brushRef="#br0" timeOffset="52786.002">12260 7099 271 0,'0'0'175'15,"0"0"-174"-15,0 0 14 16,0 0-17-16,0 0 2 0,0 0 0 16,0 0 14-1,0 0-13-15,0 0 30 0,0 0-8 16,0 0-21-16,0 0 29 16,0 0-11-16,0 0-8 15,0 0 22-15,0 0-25 16,0 0-10-16,0 0 1 15,0 0 0-15,0 0 7 16,1 0-7-16,11 4 0 16,2 0 5-16,3-1 13 15,5 0-4-15,4-3-4 16,0 0 4-16,2 0 18 16,-7 0-32-16,-9 0 6 15,-2 0-6-15,-4 0 0 0,0 0 0 16,0 0-1-16,0 0 1 15,1 0-7-15,-2 0 7 16,-2 0 0-16,-2 0 12 16,-1 0-12-16,0 0-9 15,2 0 2-15,-2 0 14 16,0 0-11-16,0 0 4 16,0 0 0-16,0 0-3 15,0 0 3-15,0 0-6 16,0 0 4-16,0 2-36 15,0 3 4-15,0-1-44 16,0 4 21-16,-9-4-127 16</inkml:trace>
  <inkml:trace contextRef="#ctx0" brushRef="#br0" timeOffset="53531.617">11966 7960 66 0,'0'0'113'0,"0"0"-86"15,0 0-3-15,0 0-24 16,0 0-4-16,0 0-2 15,-30 0 6-15,28 0-27 16,1 0 1-16</inkml:trace>
  <inkml:trace contextRef="#ctx0" brushRef="#br0" timeOffset="54932.534">12075 8297 383 0,'0'0'58'0,"0"0"-39"16,0 0-10-1,0 0 10-15,0 0 9 0,0 0 17 16,-5-3-16-16,5 3-25 15,0 0 22-15,0 0-22 16,0 0-4-16,0 0 11 16,0 0-8-16,0 0-6 15,0 0-4-15,0 0 6 16,0 0-10-16,11 0 11 16,2 0 0-16,4 0 18 15,-1 0-15-15,1 0-3 16,0 0 0-16,0 0 0 15,1 0 0-15,-1 0 0 16,-3 0 0-16,-1 0 6 16,-2 3-3-16,-2 0-1 15,1 0-2-15,2 0 0 0,4-1-4 16,2 0 4-16,5-1 0 16,0 1-2-16,-1-2 8 15,3 0-8-15,0 0 2 16,-1 0 0-16,0 0 4 15,-5 0-4-15,1 1 0 16,-4 2 7-16,0-2-7 16,-3 2 0-16,-2-2-9 15,-5 2 12-15,-1-1-16 16,-4-1 13-16,-1-1 0 16,0 0 0-16,0 0 10 15,0 0-7-15,0 0-3 16,0 0 0-16,0 0 6 0,0 0-6 15,3 0 0 1,0 0 1-16,4 0 3 0,-2 0-7 16,1 0 3-16,-3 0 0 15,2 2 0-15,-1-2 0 16,5 2 0-16,0-1 0 16,1-1 10-16,5 2-12 15,0-2 2-15,5 0 0 16,2 0 14-16,4 0-8 15,0 0 1-15,1 0-4 16,-2 0 3-16,-1-3-12 16,1 1 4-16,-3-3 2 15,-1 2 15-15,-1 1-15 0,-5-1 0 16,4 0 2-16,1-1 2 16,-1 1-4-16,2-1 0 15,1 1 6-15,0-1 2 16,-2-2-8-16,0 2 0 15,-7-2-9-15,-4 3 21 16,-3 0-18-16,-3 1 6 16,-2 0 0-16,-1 1 9 15,1-1-9-15,-1 1 0 16,0 0 3-16,0-1 2 0,0 2-10 16,0-1 2-1,0 1 3-15,0 0-3 0,0-2 3 16,0 2-27-16,4 0-6 15,-1 0-37-15,2 0 21 16,2 0 0-16,0 0-28 16,-1 2-63-16,-1-2-129 15</inkml:trace>
  <inkml:trace contextRef="#ctx0" brushRef="#br0" timeOffset="56138.698">13017 7050 447 0,'0'0'34'0,"0"0"-34"16,0 0-44-16,0 0 40 15,0 0 8-15,0 0 34 16,27 7 7-16,-6-7-44 15,1 0 46-15,-1 0-26 16,2 0-18-16,-2 0 40 16,0 0-13-16,-2-3-7 0,0-1-23 15,-4-1 9 1,0 0 19-16,-4 2-22 0,2-1-6 16,-4-1 6-16,-2 1 1 15,-1 1-14-15,-3 2 3 16,-1-1 4-16,-2 2 12 15,3-1-12-15,-3-1 0 16,0 1 9-16,0-2-8 16,0 0 13-16,0-2-14 15,0 4 0-15,-3-2 0 16,-7 3 0-16,0-2-7 16,-6 1 2-16,-1 1 10 0,0 0-17 15,3 0 11-15,2 0 1 16,6 0 4-16,2 0-4 15,4 0-7-15,0 0 1 16,0 0 12-16,0 0-19 16,0 0 12-16,0 0 1 15,0 0-20-15,9 1 20 16,4 4 0-16,-1-1-1 16,3 1 12-16,1-1-22 15,-2 4 9-15,2 2-59 16,-2 2 17-16,-1-3-97 15,-2 2-127-15</inkml:trace>
  <inkml:trace contextRef="#ctx0" brushRef="#br0" timeOffset="58314.481">13660 6805 263 0,'0'0'17'0,"0"0"-1"15,0 0-16 1,0 0-9-16,0 0 4 0,0 0-25 16,-39-11 16-16,30 11-17 15,-4 0 2-15,3 0 24 16,-6 0-50-16,2 0 55 16,2 0 12-16,-2 0-8 15,4 0 28-15,4 0-31 16,-3 0 5-16,3 0-6 15,3 0-9-15,0 0 1 16,2 0-14-16,1 0 20 16,-2 0 2-16,2 0 0 15,-3 0 2-15,0 0-20 16,-1 0-9-16,-1-1 27 16,2-2 9-16,0 1 24 0,-1-2-20 15,1 2 9-15,1-1-6 16,-1 1 24-16,0-1-33 15,2 3-7-15,-2-3 35 16,3 3-4-16,0-1 46 16,0 1-17-16,0-1-43 15,0-2 36-15,0 1-36 16,0 1-2-16,0 1 14 16,0-1-12-16,0-1-4 15,0 1-10-15,0-1 4 16,0 2 6-16,0-3-13 15,0 1 0-15,0 2 19 0,0 0-18 16,0 0 16-16,0 0-17 16,0 0 10-16,0 0-4 15,0 0-6-15,0 0 0 16,0 0-4-16,0 0 5 16,0 0-4-16,0 0 3 15,4 0 0-15,10 2-3 16,2 3 3-16,2 0-7 15,0 2 7-15,4 1 3 16,-2-1-2-16,2 1-1 16,-1 1 6-16,-3 2-24 15,0 2 28-15,-5 2-15 16,4 4 5-16,-4-5 0 16,0 3-4-16,1-3 4 15,-2-3 0-15,1 3 4 0,3 2 5 16,0-4-9-16,3 3 0 15,1-3 11-15,-1-1-12 16,0 1 1-16,-3-3 0 16,-1 1-3-16,-4-3 3 15,-1 0 0-15,1 1 4 16,-2-1-4-16,0 6 0 16,-3-1-4-16,2 2 9 15,0-3-6-15,1 2 1 16,1-4 0-16,-1-1 2 15,-3 1-2-15,-1-2 0 16,2 0 0-16,-1 1 7 0,-1-2-14 16,1 1 7-1,-3 0 0-15,1 0-7 16,2-2 19-16,-5 2-12 0,4 1 0 16,-1-3 2-16,1 3-4 15,0-3 2-15,-4 0-6 16,1-2 4-16,1 2 4 15,-2-1 0-15,3-1-2 16,-1 0 7-16,-1-1-8 16,-1 0 1-16,-1-2-7 15,0 2-5-15,0-2 24 16,0 0-5-16,0 0-7 16,0 0 2-16,1 1-4 0,-1 1 2 15,2-2 0-15,-2 0-13 16,0 0 31-16,2 3-31 15,1-1 13-15,0 2 0 16,3-1-7-16,-3-1-42 16,1 1-25-16,1-3-27 15,-1 0-121-15</inkml:trace>
  <inkml:trace contextRef="#ctx0" brushRef="#br0" timeOffset="58885.27">14142 7136 225 0,'0'0'181'0,"0"0"-163"15,0 0-5-15,0 0 2 16,0 0-6-16,0 0 12 16,0 0 9-16,0 0-30 15,0 0 0-15,0 0 0 16,0 1 7-16,0 5 15 16,0 3-19-16,0-1-1 15,0 2 19-15,2 2-19 0,2-1 1 16,-4 3 2-16,0 0 0 15,0 3 16-15,0 1-13 16,0-2-8-16,-4 3 30 16,-5-2-6-16,-1 3-7 15,-3-1-14-15,3-2 2 16,-1-1 19-16,1-3-24 16,4-3 0-16,1-5 3 15,2 0 1-15,0-4-4 16,-1 0 0-16,2-1 12 15,-5 2 7-15,0-2-19 16,0 0 0-16,-3 0 0 0,0 0 8 16,2 0 9-16,-1-9-17 15,0-2 0-15,2-3-14 16,1 2 14-16,3 2-19 16,0 1-1-16,1 4-9 15,2 1-13-15,0 4-24 16,0 0-89-16,0 0-92 15</inkml:trace>
  <inkml:trace contextRef="#ctx0" brushRef="#br0" timeOffset="61223.119">14461 6974 219 0,'0'0'17'16,"0"0"4"-16,0 0 93 15,0 0-82-15,0 0 31 16,0 0-43-16,-12-35-6 16,12 32 31-16,0-2-38 15,0 2 44-15,0-1 3 16,0 2-40-16,0 1 17 16,0 0-29-16,0 1 13 15,0 0-3-15,0-1-12 16,8 1 0-16,8-2 5 15,11 1 6-15,9 1-6 16,5 0-5-16,7 0 2 0,3 0-10 16,-1 0 8-1,0 0 0-15,-6 0 4 0,-6 0 0 16,-10 0-4-16,-11 0 0 16,-7 0 0-16,-9 0 19 15,-1 0-11-15,0 0-4 16,0 0 20-16,0 0-19 15,0 0 12-15,0 1-17 16,0-1 17-16,0 0-29 16,0 0 12-16,0 0-1 15,0 0-7-15,0 0-59 16,2 3 13-16,0 2-117 16,-1 1 55-16,-1-1-77 0</inkml:trace>
  <inkml:trace contextRef="#ctx0" brushRef="#br0" timeOffset="62559.178">14827 6970 374 0,'0'0'69'15,"0"0"-69"-15,0 0 0 16,0 0 20-16,0 0-11 16,0 0 2-16,1 0-5 15,1 4 4-15,1 0-10 16,0 0 1-16,1 3 6 15,3 3 14-15,-2 2-20 16,1 1-1-16,3 3 44 0,3 1-35 16,0 0 16-1,0 1-3-15,1 0-16 0,1 1 19 16,2-2-20-16,2 0-4 16,1-2 14-16,0-1-15 15,1 1 30-15,1-3-30 16,3 2 4-16,2 1 4 15,3 0-4-15,2 0-4 16,5 1 0-16,-2-2 9 16,2 2-11-16,0-5 2 15,-3-1 0-15,-2-1 11 16,-1-3-11-16,-3 0 0 16,-3-3 2-16,-4-1 11 0,-3 1-8 15,-3-3-5 1,0 1 0-16,1-1-3 0,0 2 3 15,1-2 0-15,1 3-1 16,1-2 7-16,1 1-9 16,-1-2 3-16,0 0 0 15,-1 0 0-15,0 0 0 16,-3 0 0-16,2 0-2 16,-1 3 9-16,3 0-9 15,-1-2 2-15,0 2 0 16,-1-2-2-16,1 2 2 15,0 0 0-15,2 3-3 0,-3-2 9 16,-1 0-9 0,3-1 3-16,1 4 0 0,-1-2-1 15,3 1 1-15,0 0 0 16,-1-1-2-16,-1-1 8 16,1 0-9-16,0 0 3 15,1-1 0-15,-3 2 0 16,1-1 0-16,-1-1-3 15,-3-1-3-15,-2 1 6 16,-2 0 11-16,-1-1-11 16,-1 1 1-16,0 0-5 15,-1-2 4-15,-1-1-1 16,1 2-6-16,-1-2 7 16,-1 3 12-16,-1-3-9 15,-1 0-2-15,2 0 16 0,-4 0-17 16,2 0-2-16,-3 2 2 15,-1-2 0-15,0 2 2 16,2-1-2-16,-2-1 0 16,0 3-13-16,3-2 16 15,0 2-3-15,0 0 0 16,2-2 10-16,-2 2-12 16,0 0 2-16,0-1 0 15,-1-1-14-15,0-1 20 16,-2 0-8-16,0 0 2 15,0 0-21-15,0 0 17 16,0 0-16-16,0 0-49 0,-5 0 0 16,-6 0-44-16,-2 0-146 15</inkml:trace>
  <inkml:trace contextRef="#ctx0" brushRef="#br0" timeOffset="63136.638">16252 7288 449 0,'0'0'20'0,"0"0"-17"0,0 0 10 15,0 0-2-15,0 0 5 16,0 0 23-16,10 6-34 16,-7-6 6-16,-3 1 5 15,1 0-7-15,1 5 3 16,-1-3-8-16,3 3-4 16,-1 4 33-16,0 0-26 15,2 2-4-15,-2 1 10 16,0 2-6-16,0 0 10 15,-2 2-16-15,-1-3 3 0,0-2 3 16,0-2-7-16,0 0 0 16,0-1-3-16,0 2 17 15,0 1-2-15,-4-4-12 16,-2 2 2-16,1-3 7 16,0-1-9-16,0-1 0 15,2-2 2-15,-3-2 9 16,-3-1 22-16,-7 0-8 15,-1 0-21-15,-4 0 12 16,1 0-14-16,-3-2 1 16,4-7-3-16,1 2 4 15,3 1 8-15,2-1-12 16,4 6 0-16,2-2 7 16,3 3-7-16,4 0-40 15,0 0-13-15,0 0-44 0,0 0-68 16,0 1 62-16,0 1-147 15</inkml:trace>
  <inkml:trace contextRef="#ctx0" brushRef="#br0" timeOffset="65485.977">15044 6549 553 0,'0'0'29'0,"0"0"-4"15,0 0-21-15,0 0 3 16,0 0 10-16,0 0-13 0,0 0 3 16,24-23 6-16,-6 12-13 15,2 2 0-15,-1-1 8 16,0 2-9-16,5-1 1 15,0 1 0-15,3-2-2 16,0 2 5-16,1-3-3 16,2 1 0-16,-4-2 2 15,4 3 7-15,0 0-9 16,0-1 0-16,6 2-5 16,6-2 19-16,4 0-12 15,3 1-2-15,0 1-4 16,-2 2 4-16,0-1 0 15,0 1 0-15,2 2-18 16,1-1 32-16,3 0-14 0,1 1 0 16,2 1 11-16,1 3 8 15,1 0-19-15,2 0 0 16,4 0 1-16,5 0 8 16,6 2-6-16,3 5-3 15,0 1 0-15,-10-1 6 16,-2 0-6-16,-6-1 0 15,-2-2 0-15,1-2 1 16,1 1-2-16,0-1 1 16,-2 1 0-16,-2 3 3 15,0 0-3-15,-4 3 0 16,-1 1-3-16,-4 3 15 16,-4 1-9-16,-5 0-3 0,-1-2 1 15,-1 2 9-15,0-3-5 16,1 1-1-16,4 0 12 15,0 0-5-15,3 0 0 16,-2 1-11-16,0 0 0 16,-1-1 10-16,-5 3-7 15,-2 1-3-15,-3 1 0 16,-5-1 9-16,1 1-20 16,-4-3 11-16,0 0 0 15,-3 1 11-15,0-1-11 16,-2 0 0-16,3-3-4 15,-2 1 4-15,-1-2-1 16,0-2 1-16,-2 3 0 0,-1 1 9 16,-2 1-9-1,-3 2 0-15,2 2-17 0,-1 3 38 16,0-1-34-16,4 1 13 16,-3-1 0-16,0-2 8 15,-1 1-8-15,0-1-4 16,-2-2-1-16,0 1 10 15,-1-2-5-15,-1 0 0 16,-1 0 0-16,1 0-5 16,-2 2 10-16,-1-2-5 0,2-1 0 15,-1 2 12 1,2-5-14-16,-4 0 2 0,3 1 0 16,-3-2-13-16,2 2 19 15,-1 1-6-15,1-1 0 16,2 3 9-16,0-1-10 15,-1 4 1-15,1-3 0 16,3 1-2-16,-3-1 2 16,2-1-3-16,1-4 2 15,-5 1 1-15,2-4 13 16,-3 0-13-16,0-1 0 16,-1-2-5-16,0 0 5 15,-1 0 0-15,-1 0-3 16,-1-1 6-16,3 0 3 15,0 1-6-15,-3-2 0 16,3 1-1-16,-2-1 1 0,1 2 0 16,-2-3-6-16,1 3-2 15,-1-3 7-15,3 3-17 16,-1-2-49-16,1 2 54 16,-2 0-105-16,5-3-18 15,2-2-116-15</inkml:trace>
  <inkml:trace contextRef="#ctx0" brushRef="#br0" timeOffset="66139.155">18640 7047 485 0,'0'0'35'16,"0"0"-35"-16,0 0 19 15,0 0-9-15,0 0 50 16,0 0 30-16,0-5-68 16,0 5-3-16,0 0-2 15,0 0-7-15,0 0-13 16,0 0 3-16,0 0 0 15,0 0-11-15,0 9 11 16,0 2 0-16,0 5-11 0,2 1 22 16,-1 3-14-1,1 4 3-15,-2 0 0 0,0 1 17 16,1 0-17-16,-1-3-3 16,0-1-8-16,0-3 22 15,0-3 3-15,0 0-14 16,0-6 14-16,0-1-10 15,0-4-3-15,-3-1-1 16,-5 0 11-16,-4 1 6 16,-6 0 4-16,-4 2-21 15,-3-2 7-15,2 0-6 16,-3-1-1-16,4-3 0 0,1 0 14 16,-1 0-5-1,-1 0 0-15,2-2-9 0,-1-7 0 16,0-3 30-16,1 0-30 15,1-3 0-15,1 0 0 16,2 2 13-16,3 0-1 16,0 2-12-16,1 2 2 15,1 0-4-15,0 1 2 16,5 0 0-16,1 4-3 16,4 1 14-16,2 2-15 15,0 1 4-15,0 0-64 16,0 3-46-16,0 10-129 15,-7-5-63-15</inkml:trace>
  <inkml:trace contextRef="#ctx0" brushRef="#br0" timeOffset="76200.939">12422 8226 61 0,'0'0'1'0,"0"0"-2"16,-94 26 3-16,54-16 9 15,-5 2-11-15,-6 0-74 16</inkml:trace>
  <inkml:trace contextRef="#ctx0" brushRef="#br0" timeOffset="76354.831">11457 8371 201 0,'0'0'0'0,"0"0"-87"15</inkml:trace>
  <inkml:trace contextRef="#ctx0" brushRef="#br0" timeOffset="77637.538">11457 8371 126 0,'0'0'93'15,"0"-22"-19"-15,0 22 2 16,0 0-25-16,0 0-35 16,0 0 10-16,0 0-16 15,0 0-4-15,0 0-3 16,0 0-2-16,0 0 3 16,0 0 3-16,6 0-4 15,5 0 40-15,6 0-27 0,3 0-11 16,-2 0 14-1,4 0-17-15,2 0 11 0,4 4-6 16,3 1-1-16,10-2 35 16,6 0-38-16,9-3-3 15,5 0 21-15,6 0-14 16,-1 0 1-16,-2 0-8 16,-2 1 5-16,0 0-5 15,-4-1 0-15,0 0 0 16,-3 0-4-16,2 0 16 15,-3 0-1-15,3 0-11 16,2 0 0-16,-1 0 15 16,0 0-15-16,-3 0 0 15,0 6 5-15,-2 0-3 0,-1 1 5 16,6-2-7-16,5 0 2 16,4-2 2-16,4 1-4 15,0 0 0-15,-4 0-4 16,-1 1 4-16,-4 2 0 15,1 2 0-15,-3 1 0 16,-2 2 3-16,0 2-2 16,-5-2-1-16,4 1 2 15,1-2 0-15,5 0-2 16,4 1-1-16,2-2 1 16,2 1 8-16,-4-2-8 15,4 0 0-15,3 1 12 0,-1-1-3 16,8 0-9-16,-4 1 0 15,2-1 3-15,2-1-11 16,-7 1 13-16,0-2-5 16,-5 0 9-16,-3-1-9 15,-4-1 0-15,2 1-2 16,-2 0 11-16,-1 4-20 16,1-3 19-16,-4 0-8 15,0 1 0-15,4-4 1 16,0-1-1-16,5-1 4 15,4-2 2-15,1 0 11 16,1 0-14-16,1 0-3 16,-2 0 12-16,-1 0-10 15,0 4 7-15,-5 0-9 16,-4 0 0-16,-1 1-1 0,2-2 3 16,0 0-2-16,1 0 6 15,-3-1-2-15,-6-1-4 16,-3 1 0-16,-4-1 0 15,0-1 3-15,-1 0-2 16,-3 0-1-16,1 0 4 16,-2 0 2-16,-1 0 1 15,2 0-7-15,3 0 1 16,5 0-1-16,0 0 0 16,2 0 0-16,-1 0-3 15,3 0 10-15,-1 0-16 16,-2 0 8-16,-5-1 1 0,0-1 11 15,-5 1-11-15,2-2 0 16,-2 1 0-16,1-1 10 16,2 0-15-16,-6 1 5 15,3-2 0-15,-6 1-10 16,1 0 15-16,-2 1-5 16,4-1 0-16,-1-2 14 15,2 1-20-15,3-1 6 16,-3-2 0-16,6 4 9 15,4 2-9-15,1 1 0 16,3 0 0-16,-6-1 1 0,-1-1 8 16,-2 1-9-1,-1-1 0-15,-5 0-12 0,-1 2 13 16,-8-1-1-16,-7-1 0 16,-8 0 7-16,-7 1-4 15,-3 1-3-15,-3 0 0 16,-3 0-7-16,0 0 7 15,0 0 0-15,0 0 4 16,0 0 6-16,0 0-16 16,0 0 6-16,0 0 0 15,0 0-14-15,0 0-17 16,0 0-3-16,0 0 27 16,0 0-28-16,0 0 4 15,0 0 0-15,0 0-43 16,0 0-19-16,0 0-93 0,0-2-69 15</inkml:trace>
  <inkml:trace contextRef="#ctx0" brushRef="#br0" timeOffset="79993.526">11264 8289 311 0,'0'0'1'15,"0"0"-2"-15,0 0-11 16,0 0 12-16,0 0 115 16,0 0-73-16,0 0 4 15,-13-46 5-15,13 43-30 16,0-1 7-16,0 3 11 16,0-1-35-16,0 2 52 15,0-1-53-15,0 1-3 16,0 0 2-16,0 0 9 15,0 0-17-15,0 0 6 16,0 0 0-16,14-3-5 0,4 0 15 16,5-2-10-1,3 0 3-15,3 3 10 0,5-1-13 16,9 0 0-16,6 1 10 16,6 0-20-16,2 1 10 15,4-1 0-15,1 0 1 16,1 0-1-16,-5 1-2 15,-10-2 0-15,-12 3 4 16,-12-2-4-16,-9-1 2 16,-9 3 0-16,-3-1-2 15,-3 1 7-15,0 0 0 16,0 0-5-16,0 0 13 16,0 0-17-16,0 0 12 15,0 0-8-15,0 0 8 0,0 0-8 16,0 0 0-16,0 0-7 15,0 0 20-15,0 0-14 16,0 0 2-16,0 0-1 16,0 0 9-16,0 0 1 15,0-1-20-15,0 1 0 16,0 0-25-16,0 0 28 16,0 0-121-16,-8 7 23 15,-10 8-42-15,-2 3-192 16</inkml:trace>
  <inkml:trace contextRef="#ctx0" brushRef="#br0" timeOffset="80239.955">11495 9405 150 0,'0'0'0'0,"0"0"-93"0</inkml:trace>
  <inkml:trace contextRef="#ctx0" brushRef="#br0" timeOffset="80812.656">11199 9551 492 0,'0'0'27'0,"0"0"-8"16,0 0 50-16,0 0-33 15,0 0-16-15,0 0 2 16,-3-18-17-16,10 13 2 16,1-1-7-16,1 2 14 15,-1-2 5-15,5 2-19 16,0-1 0-16,5-3 3 16,0 2 5-16,3 1-8 15,3 0 0-15,2-2 3 0,4 2 17 16,-1-2-19-16,-3 0-1 15,-1-2 14-15,-5 1-10 16,-2 0 13-16,-7 3-17 16,-7 2 5-16,-3 2 26 15,-1 1-29-15,0 0 11 16,0 0 2-16,0 0-15 16,0 0 0-16,0 0 0 15,0 0 9-15,0 0-16 16,0 0 7-16,0 0 0 15,0 0-3-15,0 0-22 16,0 0-14-16,0 0-17 16,0 0-46-16,0 0-49 15,-2-5-287-15</inkml:trace>
  <inkml:trace contextRef="#ctx0" brushRef="#br0" timeOffset="82368.731">12337 8206 295 0,'0'0'71'16,"0"0"-35"-16,0 0-36 16,0 0 0-16,0 0 57 0,0 0-22 15,-3 0 6 1,3 0-3-16,0 0-14 0,0 0 41 15,0 0-57-15,0 0-1 16,0 0-5-16,0 0 13 16,0 0-25-16,0 0 10 15,0 0 0-15,0 0-5 16,0 0 5-16,0 0 0 16,0 0-4-16,5 0 13 15,2 2-14-15,5 3 5 16,-1-2 0-16,2 4 11 15,3-2-11-15,-1 2 0 16,3-2-4-16,4 1-5 0,8 1 9 16,12-3 0-1,12 1 15-15,11-4-29 0,10-1 22 16,1 0-8-16,-3 0 0 16,0 0 1-16,-3 0-1 15,-1 0 0-15,1 0 2 16,-1 0-18-16,-2 0 23 15,-3 0-8-15,-3 0 2 16,-6 0 0-16,-3 0-1 16,-4 0-1-16,-2 0 1 15,-7 0 10-15,-6 0-10 16,-3 0 0-16,-3 0-9 16,0 0 20-16,-4 0-11 15,0 0 0-15,-7 0 0 0,-1 0 20 16,3 0-11-16,-2 0-9 15,4 0 4-15,4 0-4 16,3 0 8-16,2 0-8 16,1 0 0-16,-4 0 19 15,-3 0-19-15,-6 0 0 16,-7-1 12-16,-4-1-11 16,-4 2 12-16,-2 0 20 15,0 0-32-15,0 0 55 16,0 0-55-16,0 0 16 15,0 0 7-15,0 0-21 16,0 0 1-16,0 0-4 16,0 0-1-16,0 0-15 15,0 0-20-15,-3 0-15 16,-9 0 9-16,1 5-8 0,-3 4 6 16,-5 3-26-16,-3 3-22 15,-5 1 9-15,-4-3-171 16</inkml:trace>
  <inkml:trace contextRef="#ctx0" brushRef="#br0" timeOffset="83186.439">12668 9414 137 0,'0'0'0'16,"0"0"30"-16,0 0-30 15,0 0 18-15,0 0-17 16,0 0 8-16,-63-6-7 15,56 6 14-15,3-2 13 16,1 2-22-16,0 0-7 16,0 0-21-16,0 0-12 15,1 0-37-15</inkml:trace>
  <inkml:trace contextRef="#ctx0" brushRef="#br0" timeOffset="83256.286">12668 9414 104 0,'-88'-8'89'0,"87"8"-84"15,-2 0 7 1,-3 0-12-16,-3 0-159 0</inkml:trace>
  <inkml:trace contextRef="#ctx0" brushRef="#br0" timeOffset="83404.55">12506 9411 181 0,'0'0'41'15,"0"0"-32"-15,0 0-18 16,0 0 12-16,0 0-4 15,0 0 1-15,0-3-26 16,0 3-123-16</inkml:trace>
  <inkml:trace contextRef="#ctx0" brushRef="#br0" timeOffset="85100.686">12513 9403 277 0,'0'0'40'0,"0"0"-18"15,0 0-3-15,0 0 49 16,0 0-52-16,0 0 7 0,-9-1 47 16,9-2-52-1,-1 3 30-15,-1-5 7 0,-1 5-36 16,3-2 10-16,0 2-6 15,0 0-19-15,0-2 25 16,0 2-29-16,0 0 7 16,0-1-3-16,0 1 0 15,0 0-8-15,0 0 1 16,6-3 3-16,12 0-4 16,3 0 4-16,-1-2 0 15,-1 0-9-15,1 4 11 16,0 0-2-16,4 1 0 15,3 0 0-15,-1 0 6 16,1 0-6-16,2 0 0 16,0 0-2-16,3 0 6 15,1 0-5-15,-1 0 1 16,3 0 0-16,-2 0-2 0,3 0 2 16,-1 0 0-16,4 0-1 15,-2 0 3-15,1 0-2 16,-1 0 0-16,2 0 2 15,-2 0-3-15,0 0 1 16,-1 0 0-16,-4 0 1 16,0 0 3-16,-5 0-4 15,-3 0 0-15,-3 0 3 16,-4 0 14-16,0 0-14 16,-5 0 7-16,1 0 12 0,-5 0-19 15,2 0 16-15,-1 0-18 16,0-3 7-16,3 1 20 15,3 0-28-15,0-3-2 16,4 2 2-16,1 1 0 16,-4 0-2-16,-1-1 1 15,-4 1 1-15,-1-1-3 16,-1 3 3-16,-3-2 0 16,-3 2-3-16,-1 0 8 15,2 0-5-15,-3 0 0 16,2 0 1-16,-1 0 5 15,-2 0-6-15,0 0-2 16,0 0-7-16,0 0 14 0,0 0-5 16,0 0 0-1,0 0 12-15,0 0-2 0,0 0-10 16,0 0 0-16,0 0 10 16,0 0-8-16,0 0 6 15,0 0-8-15,0 0 1 16,0 0-5-16,0 0 4 15,0 0-31-15,0 0 24 16,0 0-18-16,0 0-2 16,0 0-9-16,0 0-25 15,-12 0 60-15,-9 7-27 16,-9 3-48-16,-3 4 9 0,-2-2-43 16,5-4-86-1</inkml:trace>
  <inkml:trace contextRef="#ctx0" brushRef="#br0" timeOffset="88842.823">11183 8124 205 0,'0'0'2'0,"0"0"2"16,0 0 11-16,0 0-8 16,0 0 3-16,0 0 17 0,0 0 34 15,-29-17 37-15,26 14-67 16,0 1 25-16,-1 1-54 15,4 0 20-15,-3-1-10 16,3 1-5-16,0-1 57 16,0 2-55-16,0 0 4 15,0 0 14-15,0 0-17 16,0 0 11-16,0 0-21 16,0 0 9-16,0 0-7 15,0 0-2-15,0 0-13 16,0 0 8-16,0 0 2 15,3 2 3-15,4 2 0 16,5 2 6-16,6 1 5 16,0-3-11-16,6 0 0 0,0-2 13 15,-4-2-10-15,-1 0 17 16,-6 0-20-16,-6 0 0 16,-4 0 16-16,-1 0-16 15,-2 0 0-15,0 0 5 16,0 0-3-16,0 0 17 15,0 0-19-15,0 0 12 16,0 0-1-16,0 0-11 16,0 0-11-16,0 0-14 15,0 0-29-15,0 0 5 16,0 2-71-16,0 3-67 16,0-3 55-16</inkml:trace>
  <inkml:trace contextRef="#ctx0" brushRef="#br0" timeOffset="90425.06">17064 8107 238 0,'0'0'159'0,"0"0"-128"16,0 0-26-16,0 0 27 0,0 0 56 15,0 0-30-15,0 0-40 16,0 0 32-16,0 0-35 15,0 0 13-15,0 0-9 16,0 0-15-16,-2 0 36 16,2 0-24-16,0 0-8 15,0 0-5-15,0 0 7 16,0 0-10-16,0 0 0 16,0 0 8-16,0 0-13 15,0 0 5-15,0 0 0 16,0 0-4-16,8 0 13 15,9 0-9-15,2 0 0 16,1 0 1-16,1 0-5 0,2 0 4 16,-2 5 0-1,-2 1-5-15,2-2 5 0,-2 0 0 16,-4 1 0-16,-3-3 6 16,-3 0-9-16,-1-2 3 15,-4 1 0-15,-1-1-5 16,-1 0 18-16,-2 0-16 15,0 0 3-15,0 0 0 16,0 0-5-16,0 0 5 16,0 0 0-16,0 0 2 15,0 0 5-15,0 0-14 16,0 0 7-16,0 0 0 16,0 0 1-16,0 2 0 15,0-2-1-15,0 0 0 0,0 0-25 16,0 0-1-16,0 1-8 15,-5 1-29-15,-2 3 35 16,-4 0-31-16,-2 0-55 16,2-5-104-16</inkml:trace>
  <inkml:trace contextRef="#ctx0" brushRef="#br0" timeOffset="91946.935">15787 8120 385 0,'0'0'13'0,"0"0"-13"0,0 0-4 15,0 0 4 1,0 0 19-16,0 0 46 0,-6-8-19 15,6 8-8-15,0 0-12 16,0 0 14-16,0 0 11 16,0 0-49-16,0 0 6 15,0 0 7-15,0-1-9 16,0 1-6-16,10 0 0 16,4 0 1-16,3 0-1 15,3 0 0-15,3 0 0 16,2 0-1-16,0 0 12 15,5 0-11-15,5 1 10 16,2 1-8-16,2-1 20 16,1 1-22-16,-4 1 0 15,-2 1-1-15,-3 0 2 0,-2-1 8 16,-6-1-9-16,-4 1-2 16,-6 1-6-16,-4-3 11 15,-5 1-4-15,-1-2 1 16,-1 0 0-16,-2 1 0 15,0-1 0-15,0 0 11 16,0 0 2-16,1 0 11 16,-1 0-8-16,0 0-3 15,0 0-9-15,0 0 3 16,0 0-7-16,0 0 0 0,0 0 11 16,0 0-11-1,0 0 0-15,0 0-1 0,0 0 12 16,0 0-21-16,0 0 10 15,0 0 0-15,0 0-11 16,0 0 11-16,0 0-24 16,-3 2-36-16,-4 3-15 15,-4 1-58-15,0 2-55 16</inkml:trace>
  <inkml:trace contextRef="#ctx0" brushRef="#br0" timeOffset="93297.789">18753 8228 555 0,'0'0'84'0,"0"0"-15"16,0 0-27-16,0 0-1 0,0 0 24 15,-2-77-42-15,4 65-8 16,1 6 11-16,-2 2-16 15,1 3-10-15,-1 1 0 16,8 0-1-16,3 0-9 16,4 0 10-16,2 0 0 15,4 3-8-15,2 2 15 16,5-1-7-16,-1-1 0 16,2-2 9-16,-1 1-15 15,-4-2 6-15,0 0 0 16,-3 0-1-16,-4 2 8 15,-6-2-7-15,-1 1 0 16,-4-1 1-16,-3 2-3 0,-2-2 2 16,-2 0 0-1,0 0-11-15,0 0 13 0,0 0-2 16,0 0 0-16,0 0 10 16,0 0-31-16,0 0 20 15,0 0-8-15,0 0-12 16,0 0-1-16,0 0-11 15,0 0-23-15,0 3-12 16,-15 4-43-16,-10 3 41 16,-6 1-120-16</inkml:trace>
  <inkml:trace contextRef="#ctx0" brushRef="#br0" timeOffset="94654.181">16561 8986 11 0,'0'0'331'16,"0"0"-320"-16,0 0 14 15,0 0 50-15,0 0-65 16,0 0 1-16,0-39 59 0,0 36-26 16,0-1 12-1,0 4-38-15,0-1-8 0,0 1 30 16,0 0-40-16,0 0 0 15,0 0-2-15,0 0 11 16,0 0-12-16,0 0 3 16,0 0 0-16,0 0-14 15,0 0 14-15,0 0 0 16,0 0-3-16,0 1 7 16,0 8-4-16,0 3 6 15,0 1-4-15,-1 2 18 16,-2-1-17-16,0-2-3 15,3 1 3-15,-2-1 4 16,2 1-4-16,0 4-1 0,0-2 5 16,-1 2 21-16,-1-1-25 15,-3-2-1 1,5 2 9-16,0-4-6 0,0-3-4 16,0-4-1-16,0-2 8 15,0-3-9-15,0 0 7 16,0 0 4-16,0 0 3 15,0 0-10-15,0 0 7 16,0 0-10-16,0 0 1 16,11 0 13-16,4-3-7 15,8-6-7-15,2-5 9 16,3 0-6-16,-1-2-3 16,0 1 0-16,1-1 1 0,3-1-1 15,1 0 6 1,2-3-6-16,-4 3 0 0,-5 2 0 15,-5 3 11-15,-3 1-11 16,-3 0 0-16,-4 5 2 16,-4 1-2-16,-2 2 0 15,-3 1-2-15,-1 1 7 16,0 1-5-16,0 0 0 16,0 0 0-16,0 0-16 15,0 0 11-15,0 0-17 16,0 0 0-16,0 0-63 15,0 0 23-15,0 0-110 0,-9 0-111 16</inkml:trace>
  <inkml:trace contextRef="#ctx0" brushRef="#br0" timeOffset="95883.245">15165 9479 603 0,'0'0'52'15,"0"0"-45"-15,0 0 19 16,0 0-19-16,0 0-7 16,0 0 0-16,-22-21 11 15,22 21 47-15,0 0-45 16,0 0-6-16,0 0 20 0,0 0-27 16,0 0 0-16,0 0-1 15,0 0 4-15,0 0 3 16,12 0-6-16,6-1 0 15,7 1 0-15,3 0 9 16,2 0-7-16,2 0-2 16,0 0 3-16,1 0-5 15,0 0 2-15,-3 4-5 16,-3 0 1-16,-4 3 6 16,0-4-2-16,-5 1 0 15,-2 1 11-15,-4-3-12 16,-6-2 1-16,0 3 0 0,-3-3 3 15,0 0-2 1,-3 0 15-16,0 0 8 16,0 0-12-16,0 0 27 0,0 0-39 15,0 0 0-15,0 0-1 16,0 0 16-16,0 0-19 16,0 0 4-16,0 0-4 15,0 2-6-15,3 2-42 16,1 4-87-16,-4-2-30 15</inkml:trace>
  <inkml:trace contextRef="#ctx0" brushRef="#br0" timeOffset="98727.857">17276 9263 147 0,'0'0'25'16,"0"0"-25"-16,0 0-62 15</inkml:trace>
  <inkml:trace contextRef="#ctx0" brushRef="#br0" timeOffset="99595.865">17338 8973 346 0,'0'0'32'16,"0"0"-12"-16,0 0-14 15,0 0 25-15,0 0-30 16,0 0 16-16,-22-24-16 15,19 22 5-15,0-1 7 16,0-1-13-16,1 3 0 16,0-1 0-16,-1 2-3 0,1 0-5 15,2 0-33-15,-3 0-14 16,2 0-4-16,-2 0-7 16,0 0 11-16</inkml:trace>
  <inkml:trace contextRef="#ctx0" brushRef="#br0" timeOffset="100294.869">17220 8903 338 0,'0'0'99'0,"0"0"-73"0,0 0 29 16,0 0 38-16,0 0-11 16,0 0-41-16,0-23-10 15,0 20 8-15,0 0 8 16,0-2-42-16,0 2 1 16,8-3 4-16,8-1 1 15,1 1-11-15,4 1 0 16,2 2 3-16,2 2-10 15,3 1 7-15,0 0 0 16,-1 0-4-16,0 8 6 0,-6 4-2 16,-5 4 0-1,-1 0-6-15,-6 0 0 0,-4 3 6 16,-5 0 0-16,0 1-1 16,-10 5 3-16,-12-2-2 15,-5 4 4-15,1-4-2 16,3-3 5-16,1-6-7 15,1-8 0-15,1-1 7 16,-1-3-2-16,-1-2 6 16,4 0-11-16,0 0 8 15,4 0-21-15,2 0 13 16,-1 0-20-16,3 2 15 16,3 1-8-16,1 1 1 15,0-1 8-15,6 0-3 0,0 1-11 16,0-1 3-16,0 1 3 15,0 4 6-15,0 0 12 16,0 1 17-16,6 3-6 16,1 0-11-16,2-2 26 15,1 3-30-15,1-2 13 16,2-1 17-16,-2 0-22 16,-1-4 1-16,2 2-11 15,-1-2 0-15,-1 0 12 16,2-1-12-16,0 1-12 15,4-2-26-15,2-1-8 16,6-2-34-16,1-1-16 16,-2-10-281-16</inkml:trace>
  <inkml:trace contextRef="#ctx0" brushRef="#br0" timeOffset="100841.599">17783 8588 586 0,'0'0'24'15,"0"0"-12"-15,0 0 5 16,0 0-5-16,0 0 37 16,0 0-42-16,79-24 15 15,-61 24-22-15,1 0 0 16,-1 10-11-16,-6 4 14 15,-1 2-3-15,-4 4 1 16,-7 3 0-16,0-2 13 0,-7 4-14 16,-13-3-1-16,-7 1 1 15,2-4 5-15,0-4 4 16,8-2-9-16,4-4 2 16,7-4-8-16,4-5 6 15,2 2 0-15,-1 1 0 16,1 1 0-16,0 2-5 15,0 4 5-15,0 2 0 16,0 2 12-16,3 2-12 16,9-1 0-16,4 1 11 15,9 0-6-15,10-1 1 16,14-1-6-16,13-3-46 16,6-11-75-16</inkml:trace>
  <inkml:trace contextRef="#ctx0" brushRef="#br0" timeOffset="103964.357">18335 9017 282 0,'0'0'157'16,"0"0"-76"-16,0 0-72 0,0 0 73 15,0 0-11-15,0 0-36 16,0 0 29-16,13-80-57 16,-11 75 17-16,-1 0 21 15,0 0-31-15,1 1 8 16,-2 3-22-16,0-1 6 15,0 2 15-15,0 0-21 16,0-1 0-16,0 1 15 16,0 0-13-16,0 0 9 15,0 0-11-15,0-1 1 16,0-1-14-16,0-1 13 16,0 1 0-16,0-1 6 15,0 3-3-15,0 0 26 0,0 0-29 16,0 0 1-16,0 0-5 15,-7 0 4-15,-13 10-15 16,-8 7 6-16,-3 3 18 16,-4 8-12-16,3 0 3 15,2 5 0-15,0 3-2 16,6 0 2-16,1 1 0 16,4 0 11-16,6 1-10 15,9-1 11-15,4-1-12 16,0-1 0-16,17-2 6 15,7 2-6-15,1-6 0 16,2-1-2-16,2-3 16 16,1-3-28-16,-1-2-5 15,1 1-62-15,0-6 29 0,0-6-125 16,-3-9-166-16</inkml:trace>
  <inkml:trace contextRef="#ctx0" brushRef="#br0" timeOffset="105734.18">18587 9227 159 0,'0'0'203'0,"0"0"-112"16,0 0-17-16,0 0-4 15,0 0-10-15,0 0 13 16,-6-26-39-16,2 23 14 16,2-2 0-16,1 1-14 15,1 0 29-15,0-2-43 16,0 1-19-16,0-3 29 15,0 2-30-15,1-3 0 16,12 1 5-16,4 0 1 16,4 1-11-16,2 3 5 15,1 3 0-15,-6 1-11 0,-1 0 11 16,-7 3-21-16,-5 9 12 16,-1 10-31-16,-4 2 39 15,0 2-20-15,-15 2 21 16,-12-2-9-16,-5 3 9 15,-3-6 0-15,0-3-8 16,5-6 12-16,9-8-12 16,9-2 0-16,6-4 8 15,6 0-3-15,0 0 3 16,0 0 0-16,0-7 0 16,9-3-5-16,3 1 2 15,0 2-7-15,-1 2 9 16,-1 2-13-16,-3 3 14 0,0 0 0 15,1 0-11 1,-1 0 23-16,2 7-17 0,8 1 5 16,0 2 0-16,3-1 11 15,3-2-11-15,5-3 0 16,0-4 3-16,3 0-3 16,1 0-43-16,-4 0-103 15,-4-8-273-15</inkml:trace>
  <inkml:trace contextRef="#ctx0" brushRef="#br0" timeOffset="106014.13">18941 9065 509 0,'0'0'151'0,"0"0"-137"16,0 0 13-16,0 0-25 15,0 0 32-15,0 0 20 16,98 0-51-16,-69 0 21 16,0 0-24-16,-2 0-8 15,-3 0-7-15,-3 0-13 0,-8 0-53 16,-4 0-51-16,-9 0-148 15</inkml:trace>
  <inkml:trace contextRef="#ctx0" brushRef="#br0" timeOffset="106252.745">19115 9090 577 0,'0'0'109'0,"0"0"-108"16,0 0 9-16,0 0-4 15,0 0 43-15,-6 98-18 16,-3-61-4-16,-1 2 25 16,1-1-4-16,-2-1-33 15,1-3 9-15,1-1-22 0,3-3 4 16,4-5-6-16,2-4 0 16,0-4-10-16,0-4-36 15,9-3-52-15,4-10-28 16,3 0-378-16</inkml:trace>
  <inkml:trace contextRef="#ctx0" brushRef="#br0" timeOffset="118972.378">20195 9302 161 0,'0'0'14'0,"0"0"-14"16,0 0 0-16,0 0-19 16,0 0-40-16</inkml:trace>
  <inkml:trace contextRef="#ctx0" brushRef="#br0" timeOffset="132306.087">11141 9561 292 0,'0'0'103'0,"0"0"-85"16,0 0 34-16,0 0-23 15,0 0 15-15,0 0 5 16,0 0-43-16,45-12 12 16,-32 7-18-16,2 0 13 15,-1 1-3-15,2-2 5 16,2 0-8-16,1-2 31 15,0 2-18-15,0 0 3 16,0-2-19-16,0 4 1 16,-5 2 2-16,2-1-7 15,-3 3 0-15,0 0 0 16,-2 0 11-16,0 0-12 0,-4 0 1 16,-1 0 0-16,-2 0-5 15,-2 0 5-15,-2 0-2 16,0 0-1-16,0 0 3 15,0 0 0-15,0-4 0 16,0 0-32-16,0-2-26 16,3-2-102-16,2 0-167 15</inkml:trace>
  <inkml:trace contextRef="#ctx0" brushRef="#br0" timeOffset="134688.879">12469 8799 232 0,'0'0'28'0,"0"0"-11"16,0 0 2-16,0 0 22 15,0 0-29-15,0 0 26 16,-40 26-29-16,33-18 3 16,0 1 4-16,-1 2-12 15,2-1 30-15,0 1-23 16,-1 1-3-16,-3 0 47 15,5 1-44-15,-1 1 7 16,1-3 7-16,2 2-16 16,2-1 15-16,-2 3-23 0,3-1 5 15,0 2 6 1,0-1-12-16,0 3 0 0,0-4 16 16,6 2-11-16,0 0-4 15,1 0-1-15,1 0 9 16,1 1-7-16,-2-2 9 15,4 2-11-15,-1-1 0 16,-1 0 10-16,0-3-7 16,-1 0-3-16,3 0 0 15,0-1 5-15,2-1-1 16,2 2 0-16,0-4-4 16,0-1 14-16,3 2-13 15,-3-3-1-15,3 0 0 16,-3-2-2-16,-1 0 2 0,3-2 0 15,1 0 7-15,0-2 7 16,0 1 1-16,1-2-12 16,-2 0 8-16,1 0 10 15,1 0-21-15,-1 0 0 16,-1 0 0-16,-1 0 0 16,3 0 0-16,-1 0 0 15,3-3 0-15,1-1 10 16,-2 0-5-16,1-2-5 15,2 0 0-15,-2-4 7 16,0 3-3-16,0-5-4 16,-2-1 2-16,-2 0 11 15,0-2-13-15,-3-4 9 16,1 2 8-16,-3-2-2 16,-3 2-14-16,-2 0-1 0,-4-2 0 15,-1 1 2-15,-2 1-2 16,0 0 0-16,0 2-3 15,0 3 15-15,-2-2-19 16,-5 1 7-16,-2 2 0 16,0 0 17-16,-3 0-16 15,0-1 5-15,-2 0-6 16,-2 0 4-16,1 2-4 16,0-4 0-16,3 3 14 15,-2 0-18-15,0 0 4 0,1 0 0 16,1 0-2-1,1 2 9-15,1 0-6 0,-1 2-1 16,1-2 0-16,-3 3-7 16,0-1 7-16,2 0 0 15,0-1-8-15,1 1 17 16,-4-1-9-16,2-2 0 16,-2 1 4-16,0-1-14 15,-1 3 13-15,0 0-3 16,-3 0 0-16,0 4 6 15,-2-2-14-15,-3 3 8 16,7 1 0-16,-2 0-8 16,4 0 3-16,3 1 5 15,-3 0 0-15,1 0-5 16,1 0-1-16,1 0 5 0,1 0 1 16,2 0-11-1,-2 0 11-15,-5 0 0 0,0 0 2 16,-2 0-2-16,4 2-1 15,0 2 1-15,1 1 0 16,3-1-7-16,0 0 7 16,2 0 0-16,0 0-1 15,1-1 1-15,-1 0 0 16,1 1-1-16,-1 1 7 16,1 2-13-16,-2 0 7 15,1 1-5-15,1 1-5 16,-1-1-4-16,5-1-3 0,-1 0-3 15,3-2-53-15,0-1 57 16,0 0-28-16,0 0-7 16,0-1-21-16,0-3-4 15,5 0-155-15</inkml:trace>
  <inkml:trace contextRef="#ctx0" brushRef="#br0" timeOffset="136109.626">12312 7031 302 0,'0'0'100'16,"0"0"-29"-16,0 0-46 16,0 0 24-16,0 0 48 15,0 0-79-15,-9-6 9 16,9 5 8-16,0 1-30 15,0-1 4-15,0 1-9 16,0 0 2-16,3 0-12 0,9 0 10 16,7 0 0-1,3 0-4-15,1 0 4 0,1 0 0 16,1 0-1-16,2 1 3 16,3 6-4-16,3-3 2 15,5 1 0-15,8-3 1 16,2-2 0-16,2 0 4 15,-4 0-5-15,-6-2 0 16,-7-5-18-16,-11 2 18 16,-8 1 0-16,-7 1-11 15,-5 3-41-15,-2 0 17 16,0 0-26-16,0 0 24 16,0 7 33-16,0 3-93 15,0-3-18-15</inkml:trace>
  <inkml:trace contextRef="#ctx0" brushRef="#br0" timeOffset="137914.722">19228 9238 313 0,'0'0'101'15,"0"0"-50"-15,0 0-50 16,0 0 52-16,0 0 13 16,-34 89-34-16,34-69 4 15,0 1-18-15,0-3-7 16,0-1-11-16,10-1 0 15,7-4-17-15,4-4 7 16,4-7-101-16,0-1-244 16</inkml:trace>
  <inkml:trace contextRef="#ctx0" brushRef="#br0" timeOffset="138747.707">19455 9478 521 0,'0'0'161'16,"0"0"-128"-16,0 0-8 0,0 0 0 15,0 0-14 1,0 0 52-16,-12-64-54 0,12 47-3 15,0-7 14-15,0 2-4 16,0 0-16-16,8 0 0 16,3 1 1-16,3 1-15 15,5 5 14-15,-2 4 0 16,2 3-6-16,-4 4-1 16,-2 3-3-16,-2 1 4 15,-5 0 6-15,1 0-15 16,-3 3 15-16,0 7-17 15,-3 1 12-15,-1 2 10 16,0 5 18-16,0-1-23 16,0 0 0-16,0-3 12 0,-1-3-11 15,-1-3-1 1,2-6 5-16,0 0-1 0,0-2 6 16,0 0-2-16,0 0-6 15,11-10 19-15,5-2-21 16,1 3-16-16,-4 3 13 15,-4 4-9-15,-3 2 6 16,-2 0-7-16,4 0 13 16,-4 3-15-16,2 6 15 15,-2-2 0-15,3 1 0 16,-1-2 9-16,2 0-9 16,1-1 0-16,4 0-8 15,1 0-12-15,-2-1-126 0,-3 2-98 16</inkml:trace>
  <inkml:trace contextRef="#ctx0" brushRef="#br0" timeOffset="139053.05">19500 9574 469 0,'0'0'187'0,"0"0"-173"16,0 0-9-16,0 0 38 16,0 0-12-16,0 0 21 15,-3 4-16-15,3-4-28 0,0 0 22 16,0 3-24-16,9-3-6 16,11 0 75-16,7 0-27 15,9 0-31-15,5 0 3 16,-1-5-7-16,0-1-13 15,-6 1 0-15,-5 4-34 16,-6 1-22-16,-6 0-66 16,-9 0-62-16,-7 0-103 15</inkml:trace>
  <inkml:trace contextRef="#ctx0" brushRef="#br0" timeOffset="139490.1">19597 9699 639 0,'0'0'116'16,"0"0"-96"-16,0 0 52 16,0 0-31-16,0 0-10 15,0 0-5-15,36 0-23 16,-30 5-3-16,-1 3-8 15,-2 4 8-15,-3 0 0 16,0 4 9-16,0-1-9 16,-3 3 10-16,-10-3-3 0,1 0-3 15,0-5-4-15,5-3 0 16,2-3-3-16,2-4 3 16,3 0-7-16,0 0-1 15,0 0 16-15,0 0-14 16,0 0 6-16,3-1-2 15,-1-2-2-15,1 3 4 16,-3 0 0-16,3 0 13 16,4 0-12-16,6 0 11 15,7 0-12-15,-1 0 7 16,5 0-7-16,1 0 0 16,1 0-44-16,-1 0-43 15,-2-7-100-15,-6-3-476 16</inkml:trace>
  <inkml:trace contextRef="#ctx0" brushRef="#br0" timeOffset="140038.022">19953 9224 575 0,'0'0'129'0,"0"0"-91"16,0 0-11-16,0 0-7 16,0 0-9-16,0 0-14 15,-1 6 3-15,2 8 0 16,7 5 58-16,-1 3-52 0,-1 3 15 15,-1-1 6-15,-3 3-19 16,-2 1 13-16,0 1-13 16,0 1-5-16,-2 3 31 15,-7-2-30-15,-3 3-2 16,-2-2 10-16,-2-3-10 16,1 0 14-16,0-4-16 15,-1-4 0-15,2-4-5 16,4-5 5-16,2-2-6 15,5-5-17-15,3-3-83 16,0-2-69-16,0 0-82 16</inkml:trace>
  <inkml:trace contextRef="#ctx0" brushRef="#br0" timeOffset="141123.803">20046 9735 429 0,'0'0'152'0,"0"0"-73"15,0 0-55-15,0 0 48 16,0 0-8-16,0 0-40 16,-3-3-15-16,9 2-9 0,3 1 0 15,1 0-3-15,-3 0 8 16,1 0-5-16,-5 5 0 16,0 6 1-16,-1 4-6 15,-2 0 7-15,0 2-2 16,0 2 18-16,-13-2-11 15,-1 0 21-15,-1-3-28 16,1-1 1-16,4-6-2 16,4 0 4-16,3-5-3 15,3-2 4-15,0 0 5 16,0 0 21-16,0 0 5 16,0 0-24-16,0 0 19 15,3 0-30-15,1-1 2 16,1-2-2-16,-1 2 3 15,3 1-6-15,0 0 3 0,0 0 0 16,1 0 3-16,3 0-3 16,0 1 0-16,4 5-4 15,-2-1 17-15,-1 1-13 16,2-2 0-16,-4-1-7 16,3-2-1-16,-2 0-48 15,1-1-18-15,1 0-42 16,-4 0-117-16</inkml:trace>
  <inkml:trace contextRef="#ctx0" brushRef="#br0" timeOffset="141650.025">20268 9514 486 0,'0'0'144'16,"0"0"-101"-16,0 0-36 0,0 0 7 15,0 0 17-15,0 0-8 16,19 6-22-16,-14 7 22 16,-1 3-16-16,-2 0 9 15,-2 2 7-15,0 0-17 16,0-2 22-16,-2-1-28 16,-8 1 0-16,-5 1 12 15,-2-2-1-15,-3 1 2 16,0-2-13-16,5-5 1 15,6-2 3-15,5-4-4 16,3-3 0-16,1 0 16 16,0 0-13-16,0 0 28 15,0 0-31-15,8 3 19 16,8 1 9-16,7 0 2 0,-1 1-8 16,-5-3-22-16,-4 3 3 15,-4-2-10-15,-1-1 7 16,-1 1-70-16,0 2-4 15,0-3-82-15,-4-2-99 16</inkml:trace>
  <inkml:trace contextRef="#ctx0" brushRef="#br0" timeOffset="142264.093">20256 9131 453 0,'0'0'98'15,"0"0"-45"-15,0 0-22 16,0 0 63-16,0 0 1 16,0 0-29-16,-6-18-3 15,3 18-46-15,3 0-5 16,-3 0 13-16,2 0-19 16,1 0 12-16,0 0-18 15,-2 0-3-15,-1 6-12 16,-1 10 30-16,-4 4-13 0,2 4 19 15,-3 0-16-15,3 3 14 16,0 3-10-16,2-5-6 16,-1 0 27-16,0-2-30 15,2-5 0-15,0-2 0 16,3-3 8-16,0-7-8 16,0-2 0-16,0 0-42 15,0-4-14-15,0 0-40 16,0 0-29-16,14 0 7 15,0-11-367-15</inkml:trace>
  <inkml:trace contextRef="#ctx0" brushRef="#br0" timeOffset="142784.478">19989 9544 372 0,'0'0'38'16,"0"0"-2"-16,0 0 9 16,0 0 32-16,0 0-16 15,0 0-44-15,-3 6 30 16,3-6-23-16,0 1-1 16,0 1 32-16,0-2 1 15,0 0-35-15,0 0 28 16,6 0-29-16,11 0 18 15,5 0 10-15,5 0-45 16,1 0 22-16,-1-3-19 0,-1 0-6 16,0 2 0-1,-5-1 4-15,0 2-5 0,0-2 1 16,-6-3 0-16,1 1 4 16,-2 0-4-16,-1 0-6 15,-7 1 3-15,0 1-23 16,-5 2-17-16,-1 0-26 15,0 0-36-15,0 0 0 16,0-2-146-16</inkml:trace>
  <inkml:trace contextRef="#ctx0" brushRef="#br0" timeOffset="143283.516">20072 9191 445 0,'0'0'75'0,"0"0"-41"15,0 0 21-15,0 0-20 16,0 0-19-16,0 0 31 15,-56 63-45-15,41-39 26 16,1 3 40-16,1 4-59 16,-3-2 37-16,2 5-31 15,1 2-13-15,-2 1 42 16,2 2-41-16,2 1 1 16,5 2-4-16,2-1 9 15,4-7-9-15,0 0 0 16,0-4-19-16,1-2 13 15,11 1-61-15,3-3 3 16,1-2-31-16,1-4-92 0</inkml:trace>
  <inkml:trace contextRef="#ctx0" brushRef="#br0" timeOffset="143937.567">20547 9196 506 0,'0'0'138'16,"0"0"-57"-16,0 0-51 15,0 0 18-15,0 0 6 16,0 0-39-16,-2-5-5 16,2 5-10-16,0 5 0 15,0 7 26-15,2 4-17 16,4 3 3-16,0 4 15 15,-2 4-27-15,-2 2 16 16,-2 2-16-16,0 4 9 16,0 2 24-16,0 0-33 0,-6 4 0 15,-9 0 8-15,0-1 7 16,-1-3-10-16,2-5-5 16,1-3 6-16,1-4-7 15,1-1 1-15,-2-3 0 16,7-4-2-16,-3-1 2 15,3-5-3-15,2-3-24 16,1-1-40-16,3 0 8 16,0 0-62-16,0-5-62 15,0-2-323-15</inkml:trace>
  <inkml:trace contextRef="#ctx0" brushRef="#br0" timeOffset="145692.936">21123 9297 606 0,'0'0'56'16,"0"0"19"-16,0 0 10 15,0 0-41-15,0 0-5 16,0 0-39-16,0-4 0 16,0 11-12-16,0 12 12 15,0 3 0-15,-3 4 37 16,-5 1-35-16,1 1 22 15,-4 2-24-15,2-3 0 16,0 2 15-16,2-4-15 16,-3-2-38-16,0-6-38 15,1-6-54-15,-4-8-110 0</inkml:trace>
  <inkml:trace contextRef="#ctx0" brushRef="#br0" timeOffset="145872.22">20971 9515 663 0,'0'0'132'0,"0"0"-97"15,0 0 32-15,0 0-28 16,0 0-37-16,0 0 28 16,56-4-30-16,-17 1-18 15,4 1 8-15,-1 2-108 16,-8 0-60-16</inkml:trace>
  <inkml:trace contextRef="#ctx0" brushRef="#br0" timeOffset="146772.65">21434 9266 429 0,'0'0'300'0,"0"0"-212"15,0 0-53-15,0 0-19 16,0 0-1-16,0 0-15 15,0-2 0-15,-1 20 5 16,1 5 18-16,-4 6 32 0,1 4-40 16,-4 3-14-16,1 3 62 15,0-5-54-15,-2 2 4 16,0-6 0-16,1-7-3 16,2-5-4-16,0-8-6 15,1-3 0-15,4-5 8 16,0 0 5-16,0-1-13 15,0-1 50-15,0 0-34 16,0-12 10-16,0-7-26 16,9-5 0-16,6 0-18 15,7 1-7-15,2 4-3 16,-3 7 17-16,-1 5-14 16,-1 4 24-16,-6 3-20 15,4 0 9-15,-4 0-8 16,-4 2 3-16,0 8 10 0,-5 2 0 15,1 1 3 1,-2 3 4-16,-3 1 0 0,0 1 2 16,0 0 14-16,-1 1-9 15,-12-4-4-15,-2 0 31 16,2-3-28-16,-4-2 14 16,3-1-20-16,-2-4 0 15,3-1 27-15,6-2-27 16,7-2-23-16,0 0-9 15,0 0-79-15,3-8-110 16</inkml:trace>
  <inkml:trace contextRef="#ctx0" brushRef="#br0" timeOffset="147214.819">21910 9367 628 0,'0'0'65'16,"0"0"-42"-16,0 0-8 15,0 0 15-15,-88 25 26 16,69-8-39-16,-1 2 23 15,5 1-14-15,2 4-10 16,7 3 32-16,1 2-48 0,5 0 3 16,0-2-9-1,0-1 13-15,17-4-14 0,7-5-33 16,6-5-97-16,1-5-6 16</inkml:trace>
  <inkml:trace contextRef="#ctx0" brushRef="#br0" timeOffset="147741.135">21929 9685 645 0,'0'0'142'16,"0"0"-87"-16,0 0 5 15,0 0 39-15,0 0-70 16,0 0 21-16,-4-49-29 0,4 34-15 15,9-5 10-15,3-3-12 16,3 2-4-16,0 1 2 16,0 3 1-16,-3 6-3 15,-2 3 0-15,-4 5 0 16,-2 0-2-16,-1 3 2 16,1 0-4-16,0 0-11 15,3 0 26-15,1 0-22 16,-1 3 7-16,1 8-9 15,1 3 12-15,-3 2 1 16,-2 2 0-16,-4-1-6 16,0-1 14-16,0-1-16 0,0-3 8 15,0-5 0 1,0-5 7-16,0-1-7 0,0-1-10 16,0 0 8-16,3-3 2 15,9-11-2-15,4-3-40 16,1 5 18-16,-5 7 22 15,-3 2-17-15,-5 3 19 16,2 0-3-16,-3 0 2 16,3 3-7-16,2 8-4 15,0 3 12-15,6 0 15 16,0-2-15-16,2 0-4 16,-1-5 2-16,4-2-78 15,0-5-43-15,-4 0-248 0</inkml:trace>
  <inkml:trace contextRef="#ctx0" brushRef="#br0" timeOffset="148213.701">22428 9561 697 0,'0'0'99'0,"0"0"-6"15,0 0-57-15,0 0 6 16,0 0-37-16,0 0 12 16,-36 32-5-16,14-8 9 15,-3-2 3-15,0 2 26 16,-3 2-41-16,-2-1-5 0,-3 1 17 15,1-1-14-15,2-4 10 16,4-1-17-16,7-5 3 16,8-4 2-16,5-2-5 15,6-3-60-15,0-4-27 16,17-2-92-16,10 0-2 16</inkml:trace>
  <inkml:trace contextRef="#ctx0" brushRef="#br0" timeOffset="148587.733">22286 9819 532 0,'0'0'213'16,"0"0"-212"-16,0 0 20 0,0 0 16 16,0 0-10-16,0 0 20 15,49 17-44-15,-44-4 2 16,-4 2 10-16,-1-1-4 15,0 2 7-15,-4-3-18 16,-2-3 1-16,-2-5 27 16,2-2-28-16,1-1 4 15,2-2 0-15,3 0 10 16,0 0-3-16,0 0-8 16,0 0 4-16,0 0 36 15,0 0-21-15,0 0-1 0,0 0 7 16,1 0-7-1,7 0-12-15,5 0-9 0,4 3 0 16,5 3 0-16,0-1 0 16,2 1-1-16,-2-3-10 15,-2-2-39-15,0-1-57 16,-4 0-109-16,-3-15-345 16</inkml:trace>
  <inkml:trace contextRef="#ctx0" brushRef="#br0" timeOffset="149060.666">22589 9324 581 0,'0'0'29'15,"0"0"-2"-15,0 0-26 16,0 0 46-16,0 0 21 16,0 0-27-16,29 85 21 15,-18-63-22-15,0 3-15 16,-3 0 21-16,-3 2-30 16,-5 0-13-16,0 5 27 15,0-1-24-15,-12 2 26 16,-5-1-32-16,-2-1 19 15,-1-2-18-15,0-5-1 16,3-4-6-16,4-2-40 16,5-9-57-16,3-6-93 15,5-3-349-15</inkml:trace>
  <inkml:trace contextRef="#ctx0" brushRef="#br0" timeOffset="149728.102">22945 9203 585 0,'0'0'78'0,"0"0"-8"16,0 0 27-16,0 0-29 16,0 0-68-16,0 0 9 15,18 10 2-15,-9 12-8 16,1 7 39-16,-2 3-16 16,0 3-22-16,-2 3 23 15,-2 4-23-15,2 3 38 16,-2 0-33-16,-4 3-6 0,0-4 18 15,0 0-19 1,0-1 4-16,-14-2-6 0,-5 4 4 16,-3-3-4-16,-2 1 0 15,-2-5 2-15,3-5 0 16,-1-4-2-16,3-2-86 16,2-8-50-16,4-9-125 15</inkml:trace>
  <inkml:trace contextRef="#ctx0" brushRef="#br0" timeOffset="150913.677">23452 9399 682 0,'0'0'126'0,"0"0"-116"0,0 0 28 16,0 0-38-16,0 0 0 16,0 0-5-16,-1 26 11 15,2 1 16-15,2 7 30 16,2 3-32-16,-3 1 25 16,-2-1-39-16,0-3 1 15,0-5 0-15,0-1 1 16,0-5-10-16,-2-4 2 15,-3-4-73-15,1-4 18 16,-2-8-95-16,-4-3-120 0</inkml:trace>
  <inkml:trace contextRef="#ctx0" brushRef="#br0" timeOffset="151080.694">23361 9680 629 0,'0'0'103'15,"0"0"-66"-15,0 0-27 16,0 0 0-16,0 0 17 16,81-1-12-16,-35 1-8 15,5 0-7-15,1-2-82 16,-6-2-84-16</inkml:trace>
  <inkml:trace contextRef="#ctx0" brushRef="#br0" timeOffset="151745.687">23953 9400 219 0,'0'0'475'0,"0"0"-414"0,0 0-55 15,0 0 50-15,0 0-17 16,0 0-30-16,-5-1-5 16,5 1 7-16,0 0-16 15,0 0 5-15,0 17 0 16,0 9 71-16,-3 6-32 15,-3 3-28-15,0 5 31 16,-3 1-39-16,3 0 27 16,1-1-27-16,2 0 7 15,3-6 0-15,-1-5-10 16,1-6 0-16,0-9-4 16,0-6 11-16,-2-3-7 15,2-4 0-15,-1-1 5 0,1 0 23 16,0-3-12-1,0-13 9-15,0-11-25 0,9-3-26 16,6-1 19 0,-2 2-20-16,6 5 9 0,0 7 11 15,0 6-4-15,-3 6-24 16,-2 2 32-16,-2 3-12 16,-2 0 10-16,2 0 2 15,1 3 3-15,-1 9-13 16,-1 3 13-16,-1 0 0 15,-5 2-4-15,-2 1 0 16,-3-3 3-16,0 1 1 0,-6-3 0 16,-12-1 22-16,-1-1-5 15,-2-2 10-15,1-1 13 16,4-2-35 0,4-2 7-16,9-3-12 0,3-1-56 15,0 0-30-15,8-3-127 16</inkml:trace>
  <inkml:trace contextRef="#ctx0" brushRef="#br0" timeOffset="152428.74">24356 9789 555 0,'0'0'184'0,"0"0"-181"16,0 0 42-16,0 0 62 16,0 0-31-16,0 0 18 15,-4 0-57-15,2 0 22 16,-3-6-24-16,3-10-34 15,-1-2 5-15,2-3-6 16,1-1 1-16,0-2 0 16,0 3-1-16,0 3 0 0,6 2-10 15,7 4 9 1,-3 2-1-16,5 2-9 0,-3 4-9 16,4-1 2-16,-2 4-1 15,-1 1 8-15,-2 0 10 16,-1 0-21-16,0 3 22 15,-3 7 0-15,-1 0 10 16,-3 2-33-16,-3 3 30 16,0 2-7-16,0 2 0 15,0-2 1-15,-6 0-1 16,-6-3 0-16,3-4 10 16,3-5-7-16,3-1-3 15,3-4 0-15,0 0 14 0,0 0-12 16,0 0 23-16,6-11-25 15,10-6 8-15,2-1-16 16,-1 3-7-16,-2 4-1 16,-2 6 12-16,-6 2-9 15,-2 3 12-15,1 0-9 16,-2 0 10-16,5 0-14 16,-1 0 14-16,1 8-1 15,4 3-8-15,-2 0 11 16,6 1-2-16,1 0 0 15,2-2 3-15,0-5-10 16,0 1 7-16,-1-6-121 0,-2 0-36 16,-1 0-323-1</inkml:trace>
  <inkml:trace contextRef="#ctx0" brushRef="#br0" timeOffset="153232.474">24197 9416 495 0,'0'0'112'0,"0"0"-106"16,0 0 50-16,0 0 11 15,0 0-28-15,0 0 19 16,-14 6-47-16,5 10-11 15,-4 3 24-15,-1 6 5 16,0 7 32-16,0 1-60 0,-1 4 2 16,0 3 41-16,3-1-44 15,2 0 0-15,4-1-2 16,6-2-5-16,0-6-5 16,21-8-113-16,12-15-86 15</inkml:trace>
  <inkml:trace contextRef="#ctx0" brushRef="#br0" timeOffset="153645.596">24795 9440 632 0,'0'0'34'15,"0"0"-15"-15,0 0 21 16,0 0-13-16,0 0 80 16,49 92-80-16,-38-68-14 0,-1 1 20 15,-7 1-24 1,-3 4 24-16,0 1-23 0,0-2-4 16,-9 0 7-16,-6 2-13 15,-4-3 0-15,-1 0-9 16,-5-2-69-16,-5-4-58 15,-4-7-157-15</inkml:trace>
  <inkml:trace contextRef="#ctx0" brushRef="#br0" timeOffset="156261.12">17153 9450 187 0,'0'0'10'0,"0"0"17"16,0 0 31-16,0 0-22 16,0 0 3-16,0 0 38 15,-4 0-36-15,4 0 35 16,-2 0-12-16,2 0-36 15,0 0 38-15,0 0-50 16,0 0-11-16,0 0 32 16,0 0-35-16,0 0 31 0,0 0-32 15,0 0 0-15,0 0 13 16,0 0-5-16,0 0-12 16,0 0 3-16,0 0-59 15,0 0 36-15,0 0-81 16,0 0-65-16,8 0-89 15</inkml:trace>
  <inkml:trace contextRef="#ctx0" brushRef="#br0" timeOffset="157137.658">17140 9491 608 0,'0'0'137'16,"0"0"-124"-16,0 0 1 16,0 0 61-16,0 0-47 15,0 0-6-15,-6 0-17 16,6 0 4-16,0 0 2 16,0 0-11-16,2 0 0 15,9 0 8-15,12 1-3 16,5 1 20-16,7-1 9 15,6 2-33-15,-2-2 31 16,3 1-29-16,-3 0 4 16,-1-2 15-16,-3 0-22 15,-6 3 0-15,-2-3-1 0,-4 0 12 16,-4 0-4-16,-1 0-3 16,-2 0-1-16,2 0 17 15,0 0-18-15,0 0-2 16,-1 0 0-16,-1 0 10 15,-7 0-14-15,0 0 4 16,-5 0 0-16,-4 0-5 16,2 0 5-16,-2 0 0 15,0 0-4-15,0 0 14 16,0 0-10-16,0 0 0 16,0 0-8-16,0 0-5 15,0 0-21-15,0 0-31 0,-2 0-44 16,-7 0-86-1,-1 0-267-15</inkml:trace>
  <inkml:trace contextRef="#ctx0" brushRef="#br0" timeOffset="157819.092">18463 9693 254 0,'0'0'463'15,"0"0"-440"-15,0 0 51 16,0 0 20-16,0 0-44 15,0 0 6-15,0-14-50 16,6 14-2-16,0-2 3 16,9 1 1-16,3-1 7 0,6-1 9 15,1 2-20-15,-1-1 14 16,-2 2-5-16,2 0-4 16,-3 0-9-16,-3 0 11 15,-2 0-11-15,-5 0 0 16,2 0 4-16,-7 0-21 15,-3 0 12-15,-3 0-17 16,0 0-7-16,0 0-32 16,-6 0 10-16,-20 0-47 15,-11 2-55-15,-13-1-59 16</inkml:trace>
  <inkml:trace contextRef="#ctx0" brushRef="#br0" timeOffset="159265.942">11190 10643 401 0,'0'0'85'0,"0"0"-70"16,0 0 54-16,0 0-1 15,0 0 13-15,0 0-17 16,0 0-34-16,0 0 34 16,0 0-44-16,0-3 20 0,0 3-5 15,0-1-26-15,4 1 8 16,5-2-17-16,5-1 9 15,4 1 0-15,0-2-9 16,6 2 0-16,2-3 12 16,6 2-6-16,5 0 3 15,2 2-9-15,2 1 5 16,-2 0-11-16,-1 0 6 16,-5 0 0-16,-5 0-3 15,-4 0 1-15,-7 0 2 16,-4 0 0-16,-4 0 4 15,-1 0-5-15,-3-2 4 16,-1 1-3-16,-1 1 4 16,-3 0-4-16,2 0 0 15,-2 0-2-15,0 0 11 0,0 0-24 16,0 0 10-16,0 0-26 16,0 0 9-16,0 0-43 15,0 0 1-15,0 0-17 16,0 0 7-16,0 4-27 15,0-1-118-15</inkml:trace>
  <inkml:trace contextRef="#ctx0" brushRef="#br0" timeOffset="163782.074">13490 10585 460 0,'0'0'140'16,"0"0"-129"-16,0 0 26 15,0 0-27-15,0 0 9 16,0 0 0-16,0 0-12 15,-5 2-4-15,5-2-1 16,0 0 11-16,0 0 22 0,4 0-34 16,3 2 28-16,4 1-15 15,3-2-14-15,6 0 12 16,-1-1-12-16,2 0 0 16,1 0 1-16,-2 0-1 15,1 0 0-15,-1 0 6 16,-1 0-6-16,1 0-6 15,0 0-61-15,-4 0-57 16,-1 0-61-16</inkml:trace>
  <inkml:trace contextRef="#ctx0" brushRef="#br0" timeOffset="169977.053">16284 10308 390 0,'0'0'71'16,"0"0"-60"-16,0 0-10 15,0 0 72-15,13-87-36 16,-10 71-17-16,1 1 22 16,0 6-27-16,-4-1 19 15,0 0-5-15,0 3-14 16,0-1 25-16,0 1-26 15,0 0-13-15,0 0 36 16,-2 0-25-16,0 1 24 0,1 3 7 16,-3 0-29-16,2 3 26 15,2 0-33-15,-1 0 7 16,1 0-1-16,0 0 0 16,-2 0-21-16,2 0 8 15,0 0 0-15,0 0-22 16,0 9 21-16,2 3 1 15,5 4-1-15,-1 2 2 16,2 2-1-16,-1-2 0 16,-1 2 6-16,1-4-12 15,-1-2 6-15,-1-3 0 16,1-3-4-16,0-4 2 0,4-4 2 16,4 0 0-1,16 0 17-15,11-15-7 0,9-5-10 16,2-2 0-16,-6 0 9 15,-4 2-9-15,-11 4-1 16,-6 5-5-16,-10 2 12 16,-6 4-12-16,-1 2 6 15,-5 1-25-15,3 1-14 16,1 0-49-16,6 1-1 16,0 0-53-16,-4 0-127 15</inkml:trace>
  <inkml:trace contextRef="#ctx0" brushRef="#br0" timeOffset="173952.88">16639 10288 248 0,'0'0'16'16,"0"0"-13"-16,0 0-3 16,0 0 18-16,0 0 66 15,0 0-24-15,25-35-35 16,-25 33-1-16,0-1-21 16,0 3 37-16,0 0-34 15,0-2-5-15,0 2 45 16,0 0-39-16,0-2-3 15,0 2 15-15,0 0-5 16,0 0-2-16,0 0 14 0,0 0-11 16,0 0 35-1,0 0-40-15,0 0 7 0,0 0 20 16,0 0-36-16,0 0-1 16,0 0 24-16,0 0-21 15,0-1 22-15,0 1-21 16,0 0 5-16,0 0 1 15,0 0-8-15,0 0 3 16,0 0-4-16,0 0-1 16,1 0 6-16,9 0-6 15,2 0 0-15,5 0-3 16,3 0 3-16,1 0-4 16,0 0 4-16,2 5 0 15,-3 4 0-15,-1 2-3 0,-2 1 3 16,-1-1-3-16,-1 2 11 15,1-1-9-15,-3 2 1 16,-1 0 0-16,-1 0-3 16,-3 0 10-16,-1 0-7 15,-1 0 0-15,-1 0-1 16,-1 2-2-16,-1 1 3 16,2 3 0-16,-2-1 1 15,-1 2-1-15,-2 4 0 16,0 4 11-16,0 0-3 15,2 2-8-15,-2-3 0 16,0 0 0-16,1 1-3 16,-1-5 3-16,0 2 0 15,0-3-3-15,0 0 9 16,0-3-6-16,0 0 3 0,0-4 3 16,-3-3 5-16,-2-1-11 15,5-3 0-15,-2-2-1 16,2-1 4-16,-1-2-3 15,1-3 0-15,0-1 2 16,-2 0-4-16,2 0 8 16,0 0-10-16,-1 0 4 15,-1 0-29-15,-2 0-45 16,-4 0-66-16</inkml:trace>
  <inkml:trace contextRef="#ctx0" brushRef="#br0" timeOffset="174611.922">16746 10723 602 0,'0'0'61'0,"0"0"-58"16,0 0-3-16,0 0 1 15,0 0 16-15,0 0-9 16,8 50 9-16,-4-38 12 16,-1 2-17-16,2 1 13 15,-1 1-4-15,1 0 20 16,-4 1-1-16,2 0-37 16,2 0 3-16,-2 4 28 15,2 0-27-15,-1 1 4 0,1 2-2 16,3 0 0-16,0 0-4 15,0-3-5-15,1-4 0 16,2-1-2-16,0-5 6 16,-1-2-4-16,-1-2 0 15,1-2 1-15,-3-1 6 16,1 0-6-16,-2-2-1 16,3 0 15-16,1-2-9 15,1 0 26-15,8 0-13 16,3-9-15-16,2-3 12 15,3-5-15-15,3 0-1 16,2 1 0-16,-5-1-4 16,-2 3 4-16,-9 3 0 15,-1 1 8-15,-5 3-26 0,-2 1-11 16,-1 3-27-16,1-3-10 16,3 4-48-16,-1-1 0 15,-3-3-95-15</inkml:trace>
  <inkml:trace contextRef="#ctx0" brushRef="#br0" timeOffset="187565.879">11833 12093 635 0,'0'0'40'0,"0"0"-20"0,0 0-20 16,0 0 0-16,0 0 34 15,0 0-25-15,0 0 31 16,0 0-40-16,0 0 0 15,0 0-1-15,0 0 1 16,0 0 0-16,0 0-1 16,0 0-35-16,0 0-37 15,0 0-178-15</inkml:trace>
  <inkml:trace contextRef="#ctx0" brushRef="#br0" timeOffset="187812.058">11808 12230 527 0,'0'0'90'0,"0"0"-82"15,0 0-12-15,0 0 5 16,0 0-1-16,0 0 38 15,-5 56-31-15,4-45-7 16,1 2-7-16,0-3-12 16,0 0-42-16,0-3-43 15,0-2-179-15</inkml:trace>
  <inkml:trace contextRef="#ctx0" brushRef="#br0" timeOffset="188013.892">11799 12485 485 0,'0'0'61'0,"0"0"-61"16,0 0-6-16,0 0-10 15,0 0 24-15,0 0-16 0,0 51 0 16,0-40-40-1,0 1-88-15</inkml:trace>
  <inkml:trace contextRef="#ctx0" brushRef="#br0" timeOffset="188246.482">11757 12775 247 0,'0'0'231'16,"0"0"-206"-16,0 0-12 16,0 0 6-16,0 0 52 15,0 0-47-15,-5 24-24 16,5-20 15-16,0 1-12 0,0 0 2 16,0 0-5-1,0-2-44-15,0-2-50 0,0-1-202 16</inkml:trace>
  <inkml:trace contextRef="#ctx0" brushRef="#br0" timeOffset="191185.55">11084 14188 390 0,'0'0'142'0,"0"0"-142"15,0 0-41-15,0 0 41 16,0 0 8-16,0 0 2 16,-2 10-7-16,2-10 25 15,0 0 12-15,0 0 11 16,0 0 13-16,0 0-32 16,0 0 19-16,0 2-33 15,0-2 20-15,0 1-17 16,0-1-6-16,0 0-5 15,0 0-7-15,0 0 4 16,0 0-1-16,0 0-6 16,0 0 0-16,0 0 0 15,0 0 3-15,0 0-3 0,0 0 0 16,0 0 1 0,0 1-4-16,0-1 6 0,0 2-4 15,8-1 2-15,1-1 1 16,2 0 1-16,0 0-1 15,3 2 11-15,-1 0-4 16,3-2-9-16,1 3 0 16,-2-1 0-16,3-1 3 15,-3 0-5-15,3-1 2 16,-3 0 0-16,1 0 0 16,-4 0 7-16,-2 0-4 15,-2 0-2-15,-2 0 4 16,2 0 29-16,-5 0 0 15,2 0-16-15,-3 0 11 0,-1 0-24 16,1 0-3 0,-2 0 6-16,7-2-4 0,-1 0 2 15,3-1-6-15,-1-2 0 16,-2 2 0-16,0 0 0 16,0 0 0-16,-2 3-1 15,-1-2 2-15,-2 2-8 16,-1 0 7-16,0 0-24 15,0 0 17-15,0 0-50 16,0 0-1-16,0 0-15 16,0 0-42-16,0 0-37 15,0 0-53-15</inkml:trace>
  <inkml:trace contextRef="#ctx0" brushRef="#br0" timeOffset="195528.987">13292 14296 496 0,'0'0'182'0,"0"0"-154"16,0 0-17-16,0 0-9 16,0 0 27-16,0 0 16 15,0 0-25-15,0 1-15 16,0 1 3-16,0-2 8 16,0 0-3-16,0 0-4 15,0 0-4-15,0 0 36 16,0 1-23-16,0-1-11 15,0 1 7-15,3-1-14 16,13 0 1-16,3 0 3 16,3 0 1-16,3 1 10 0,-1 1-15 15,-2 1-5 1,-2 0 5-16,0 0 1 16,-2 0-1-16,-1 1-4 0,0-3 4 15,-2 2 0-15,2-2 3 16,-2-1-3-16,-1 0 4 15,0 0-3-15,-2 0 9 16,-5 0-10-16,-2 0 10 16,-2 0-10-16,-2 0 2 15,-1 0-2-15,0 0 20 16,0 0-20-16,0 0 6 16,0 0-6-16,0 0 2 15,0 0-5-15,0 0 3 16,0 0-31-16,0 0-16 15,5 0-45-15,4 0-6 0,0-4-131 16</inkml:trace>
  <inkml:trace contextRef="#ctx0" brushRef="#br0" timeOffset="197462.595">14888 14275 342 0,'0'0'172'0,"0"0"-152"16,0 0 14-16,0 0 18 15,0 0 7-15,0 0-14 0,-33 0-16 16,30 0 21-16,3 0-31 15,0 0 9-15,0 0 20 16,0 0-35-16,0 0 14 16,0 0-14-16,0 0-7 15,0 0 15-15,0 0-15 16,0 0 2-16,0 0-5 16,0 0 4-16,0 0-5 15,0 0-2-15,0 2-6 16,3 0 3-16,9-1 3 15,6 1 0-15,4-1-2 16,4 0 10-16,4 1-5 16,2-1-3-16,4-1 0 0,0 3 8 15,1-1-8-15,0 2-4 16,5 0 4-16,-5 0 0 16,-4 0 0-16,-2 1-3 15,-5-2 3-15,-7 2 2 16,2-4-2-16,-2-1-2 15,0 0 0-15,0 0 4 16,-3 0 0-16,-1 0-2 16,-4 0 1-16,0 0 7 15,-5-1-8-15,-1 1-3 16,-2-1 3-16,-3 1 3 16,0 0 0-16,2-2-3 15,-2 2 1-15,0 0 3 16,0 0 0-16,0-2-4 0,0 2 3 15,0 0 0-15,0 0 18 16,0 0-21-16,0 0 0 16,0 0 1-16,0 0-1 15,0 0-9-15,0 0-34 16,0-3-82-16,0-6-109 16</inkml:trace>
  <inkml:trace contextRef="#ctx0" brushRef="#br0" timeOffset="-214539.173">3170 450 379 0,'0'0'77'15,"0"0"-77"-15,0 0-30 16,0 0-91-16</inkml:trace>
  <inkml:trace contextRef="#ctx0" brushRef="#br0" timeOffset="-214022.3">3054 280 237 0,'0'0'0'0,"0"0"-50"16,0 0 4-16</inkml:trace>
  <inkml:trace contextRef="#ctx0" brushRef="#br0" timeOffset="-167263.17">2057 7406 430 0,'0'0'51'0,"0"0"-31"15,0 0-10-15,0 0 8 16,0 0-3-16,0 0 17 15,0 0 6-15,-18-23-24 16,18 21 3-16,0 1-17 16,-3-2 0-16,3 3 11 15,0-2-11-15,0 2 0 16,0 0-8-16,0 0 17 16,0 0-10-16,0 0 2 0,0 0-1 15,0 0 36-15,0 0-35 16,0 0 17-16,0 0 9 15,-4 0-20-15,4 0 7 16,0 0-14-16,0 0 7 16,0 0-3-16,0 0 5 15,0 0 0-15,0 0 26 16,0 0-34-16,0 0 17 16,0 0-16-16,0 0-2 15,0 0 12-15,0 0-10 16,0 0-2-16,0 0 1 15,0 0 0-15,0 0 1 16,0 0-2-16,13 2 14 0,0 4-11 16,4-3-3-16,3 1 0 15,2 0 2-15,9-1 2 16,-1 0 20-16,3 0-15 16,4-3-6-16,-3 4 16 15,1-3-17-15,-4 1 5 16,5 1-7-16,4-2 0 15,6 2 7-15,9 4-7 16,5-2 0-16,6 1-5 16,4 0 5-16,-1-1 0 15,5-1-12-15,3 0 23 16,3-1-21-16,2 1 10 16,0-4 0-16,1 3-11 0,2-1 9 15,2-2-15-15,-2 0 8 16,-3 0-16-16,3 0 21 15,3 0-10-15,4 1 14 16,4 1-8-16,7-1 8 16,-3-1-4-16,0 0 3 15,-2 0 1-15,0 0-2 16,-2 0 2-16,-1 0 0 16,-2-1-6-16,1-7 14 15,0 3-8-15,-3-1 0 16,-3 1 7-16,-3 2-5 15,-6 0-2-15,-3 1-2 16,-1 2-5-16,1-1 7 0,0 1-6 16,7-1 0-16,5-1 12 15,6 0 5 1,9 0-11-16,2 1 4 0,2 0-3 16,5-1-1-16,-2 1 0 15,-2 1 23-15,2 0-18 16,-1 0 12-16,-6 0-17 15,1 0 9-15,2 8 2 16,-1 2-11-16,0 0 0 16,0-1-1-16,1-4 8 15,3 0-1-15,-2-2-6 16,-4 1 0-16,-5-1-8 16,-12-3 7-16,-9 2 1 0,-8-1-2 15,-5 2 6-15,-6 0-4 16,-1 2 0-16,-1-1 1 15,-2-3-3-15,-7 2 2 16,0-2 0-16,-13 1 11 16,-7-1-11-16,-10 0 0 15,-9 1 0-15,-6-1 5 16,-2 0-14-16,0 1 9 16,0-2-1-16,0 2-2 15,0-2-7-15,0 0 5 16,0 0-6-16,0 0 11 15,0 1-3-15,0-1 3 16,1 3-5-16,1 1-1 0,-1 4 7 16,4 5-9-16,-2 2 8 15,-2 4 0-15,1 1 5 16,-2 1-5-16,0 2 0 16,0 2-2-16,0 3 0 15,-2 5 2-15,-5 7 0 16,-1 4 0-16,0 1 9 15,0-1-9-15,-1 4 0 16,4 5-3-16,-5 5 7 16,3 2-8-16,-1-3 4 15,1-3 0-15,1-9-4 16,0-1 4-16,-3-4 0 16,0-3-3-16,-4 1 15 15,0-7-13-15,0-3 1 16,1-5 0-16,0-1-4 0,2-5 4 15,2-2 0-15,4-1-2 16,-2-1 0-16,3 0 0 16,-4-1 2-16,1 3 0 15,-5-5 8-15,2 1-8 16,-3-5-11-16,2-1 10 16,-3-2 1-16,0-3 2 15,-4 0 2-15,-2 0 0 16,-3-6 20-16,-2-3-12 15,-4-3-12-15,-3 2 15 16,-7 0-12-16,-5 1-4 0,-8 0 1 16,-4 1 0-1,-6-1-13-15,-5 1 7 0,1 0 6 16,-5 2-1-16,6-2 4 16,3 2 1-16,1-3-4 15,6-1 4-15,-3 1-8 16,-2-2 4-16,-13 1 0 15,-7 0-1-15,-9-2 5 16,-12-1 1-16,-6 0-5 16,-1 1 0-16,1-2-6 15,3 1 29-15,0 1-23 16,3-1 3-16,3 3-1 16,-1-3-2-16,1 2 0 0,-3 2 5 15,-9 1 14 1,-3-3-19-16,-6 5 0 0,1-3 13 15,2 1-12-15,-1 1 7 16,11 1-4-16,-1-1-3 16,9 2 19-16,0-1-20 15,5 3-3-15,-3 3-2 16,-3-2 10-16,0 2-3 16,1-2-1-16,0 0-1 15,4-1 18-15,3 2-18 16,9-2 0-16,5 0 4 15,-2 0 5-15,8-1 17 16,1 3-26-16,8-1 0 0,0 2 10 16,1 0-10-16,-2 0 0 15,-5 3 4-15,1 4 1 16,-1-2-4-16,4-1-1 16,1-3 0-16,-1 1 5 15,5 0-5-15,4-2 0 16,1 0 3-16,2 0 1 15,0 0 10-15,1 0-14 16,0 0 0-16,-2 0-2 16,0 0 2-16,-2 0 0 15,-1 0-9-15,0 0 21 16,0 0-18-16,5 0 6 16,4 0 0-16,4 2 1 15,2 1-1-15,7-3 0 0,5 0-2 16,8 0 5-16,4 0 14 15,0 0-17-15,1 0 0 16,-2 0 20-16,1 0-20 16,-2 0-4-16,3 0-1 15,3 0 10-15,0 0 2 16,6 0-7-16,3 0 0 16,2 0-8-16,-1 0 8 15,-1 0-7-15,0 0 4 16,-1 0 6-16,-2 1-15 15,-2 4 12-15,1-1 0 16,-2-2-3-16,5 0 3 16,2-2 0-16,1 0 12 0,-2 0-10 15,1 0 3-15,-1 0-5 16,0 0 0-16,-3-10 17 16,0-1-17-16,-3-7-5 15,-1-3 5-15,-5-4 7 16,4-5-3-16,-5-8-4 15,-5-7 0-15,2 0-7 16,-5 1 7-16,4-2 0 16,3 5 3-16,3 0 8 15,4 2-21-15,5 2 10 16,1 4 0-16,4 2-8 16,0 0 8-16,0 1-1 0,0-2-2 15,0 2 6 1,6-3-3-16,0-1 0 0,-2 2 0 15,-1 2-1-15,-1 8 1 16,-2 5 0-16,0 3-1 16,0 1 6-16,4 3-8 15,-4 0 3-15,0 0 0 16,0 0 0-16,0 0 0 16,0 0 0-16,0 0-1 15,0 2 5-15,0-1-5 16,0 1 1-16,0 5 0 15,0 2-2-15,0-1 2 0,0 2 0 16,0 0-9-16,0 0 14 16,0 0-10-16,0 0 1 15,0 0-4-15,0 0-4 16,0 0 13-16,0 0-1 16,0 0 0-16,0 0 7 15,0 0-7-15,3 0 0 16,-3 0-11-16,6 0-2 15,2 0-1-15,6 6 6 16,3 5-1-16,5 2 18 16,4-2-8-16,2 0-1 15,0-1 0-15,2 0-2 16,1-3 2-16,4 2 0 16,7-5-4-16,7-1 8 15,4-2-4-15,2-1 0 0,-5 2 1 16,-3 1-5-16,-11 5 4 15,-4-1-30-15,-7 0 18 16,-7 0-30-16,-3-2 16 16,-7-2 12-16,-3 1-30 15,-3-4 44-15,2 3-49 16,-1-3-16-16,-3 0 59 16,3 0-51-16,3 0-54 15,0-3-15-15</inkml:trace>
  <inkml:trace contextRef="#ctx0" brushRef="#br0" timeOffset="-165055.135">916 6462 580 0,'0'0'112'15,"0"0"-49"-15,0 0-2 16,0 0 22-16,0 0-21 0,0 0 43 16,-71-73-84-1,57 66-1-15,2 2 34 0,2 2-31 16,4 3-21-16,-3 0-4 16,-3 0-11-16,-2 18 13 15,-5 4 0-15,-2 6 1 16,8-1-8-16,5-4 7 15,7-4-30-15,1-2 14 16,4-3-21-16,17-2 21 16,6-1 11-16,9-1 3 15,1 0-17-15,-1 0-3 16,-9 2 0-16,-7 2 22 16,-10 3-27-16,-10 5 21 0,0 2 6 15,-2 5 0 1,-19-2 7-16,-7-1-7 0,-2-4 0 15,3-5 26-15,5-7-12 16,7-4 2-16,9-5-16 16,6-1-28-16,0-7-73 15,3-22-310-15</inkml:trace>
  <inkml:trace contextRef="#ctx0" brushRef="#br0" timeOffset="-164007.409">1013 6679 786 0,'0'0'91'16,"0"0"-80"-16,0 0 31 16,0 0-16-16,0 0-21 15,0 0-5-15,-73 34 0 16,73-19-7-16,14 0 7 15,9 1 0-15,5-5-7 16,4-4 3-16,1-7-23 16,-5 0 8-16,-5 0-18 15,-6-3 15-15,-9-5 20 16,-8-1-9-16,0-1-2 16,-3 0 11-16,-18-2 2 15,-2 3-9-15,1 3 25 0,-1 4-7 16,9 2 4-16,1 0-7 15,2 0 9-15,5 8-15 16,6 4-9-16,0-2-7 16,0 1 6-16,12 0 10 15,10-2 9-15,5-7-1 16,1-2-7-16,2 0-1 16,-4-7 3-16,-2-5-12 15,-8-2 9-15,-4-1 0 16,-7-3 11-16,-4 0-11 15,-1 1 7-15,0-1-1 16,0 1-5-16,0 3 42 16,0 0-43-16,0 2 0 0,10 1-11 15,4 1 9-15,7 3-6 16,1 3-5-16,1 1 5 16,-1 3-18-16,-1 0 18 15,-9 1-3-15,-5 11-4 16,-3 5 13-16,-4 2 2 15,0 3 0-15,-4-3 1 16,-3 1 49-16,2-4-48 16,4-3 10-16,1-2-12 15,0-3 6-15,7-1 0 16,10-2-6-16,11 0 0 16,3-5 11-16,2 0-11 15,0 0 0-15,-2 0-10 16,-4-5 5-16,-3-4 2 0,-9-2-6 15,-2 0 9-15,-7 0-18 16,-6 2 19-16,0 4-1 16,0 2 0-16,-12 2 18 15,0 1-3-15,-1 0-15 16,-2 6 0-16,7 8-7 16,2 1 7-16,1 5-10 15,5-5 5-15,0-1 10 16,10-1-10-16,5-9 5 15,6-1 0-15,4-3-1 16,2-8 21-16,3-12-20 16,1-5 21-16,0-5-5 0,-2-3 9 15,-4-1-22-15,-4-6-3 16,-2-2 41-16,-5-2-41 16,-8-2 0-16,1-2 0 15,-7 7 8-15,0 6 10 16,0 14-17-16,0 7 1 15,-3 12 44-15,-4 2-46 16,4 0-3-16,-8 16-18 16,-3 15 17-16,-3 12-6 15,1 1 10-15,7-3 0 16,7-7-12-16,2-5 12 16,2-5-47-16,14-9 0 15,2-8-112-15,1-7-65 16</inkml:trace>
  <inkml:trace contextRef="#ctx0" brushRef="#br0" timeOffset="-163871.619">1777 6547 710 0,'0'0'30'0,"0"0"-30"15,0 0-53-15,0 0 28 16,0 0-93-16</inkml:trace>
  <inkml:trace contextRef="#ctx0" brushRef="#br0" timeOffset="-163234.312">2008 6725 721 0,'0'0'124'15,"0"0"-90"-15,0 0 35 16,0 0 23-16,0 0-65 15,0 0 0-15,4-10-27 16,7-2-13-16,2 0-1 16,-2 5-8-16,-5 5-30 15,-6 2 49-15,0 0-31 16,0 0-32-16,-14 17 47 16,-8 5 19-16,1 3 13 15,3-1-8-15,8-4 0 16,7-5 2-16,3-3-7 0,0-5 0 15,6-6-2-15,13-1 5 16,8 0 15-16,0-10-18 16,1-5 0-16,-5 1-8 15,-6 2 8-15,-6 1 0 16,-7 5 5-16,-4 6-3 16,0 0 11-16,0 0-13 15,-7 0-14-15,-7 10 4 16,-2 7 10-16,4 2-5 15,3 2 1-15,6-3 1 16,0-1 3-16,3-3 0 16,0-4 3-16,0-4-13 0,0-3 10 15,9-3 0-15,5 0 3 16,2-2 3-16,2-13 3 16,0-2-9-16,1-5 0 15,-4-2 10-15,1-5-9 16,-5-4 13-16,1-4 23 15,-5-2-27-15,1 1 37 16,-2 4-5-16,-3 6-7 16,0 10 14-16,-2 7-29 15,-1 7 3-15,0 4 10 16,0 0-29-16,0 0-8 16,0 1-13-16,0 17-29 15,0 9 37-15,0 7-9 0,0 1-64 16,0-3-28-16,0-9-154 15</inkml:trace>
  <inkml:trace contextRef="#ctx0" brushRef="#br0" timeOffset="-161404.953">2918 6782 659 0,'0'0'77'15,"0"0"-37"-15,0 0 34 16,-81-5-33-16,55 10-1 15,2 9-7-15,1 2-28 16,8 4 16-16,2 0-21 16,4 1 7-16,9-2-8 15,0 0 1-15,0-3-3 16,13-5 2-16,2-2 1 16,3-7 5-16,6-2-5 15,-6 0 10-15,3-2-7 16,-6-9-3-16,-5-4 0 0,-7 3-2 15,-3-2 12-15,0 5-10 16,-6 1 0-16,-4 5 0 16,1 3 17-16,-2 0-17 15,6 0 0-15,0 0-6 16,5 3-26-16,0 4 32 16,0 3-8-16,0-1-14 15,13 1 22-15,5-3 0 16,4-1 3-16,2-6-9 15,2 0 6-15,-7 0-2 16,-4-2 2-16,-3-4 0 16,-7-4 2-16,-2 1-2 0,-1-2 0 15,-2-3 2-15,0 0 0 16,3 2-2-16,3-2 0 16,2 4-1-16,5 0-4 15,2 2-11-15,3 0-12 16,3 3-13-16,-3 4 21 15,-3 1 13-15,0 0-4 16,-6 0 0-16,-3 10 0 16,-3 4 8-16,-3 3 3 15,0 1 4-15,0 0 4 16,0 2 5-16,0-3 3 16,0-3-11-16,0-2 7 15,5-6-12-15,3-1 0 0,3-5 14 16,5 0-9-1,2 0 29-15,6-6-16 0,-2-7-14 16,-1-1 6 0,-3 0-10-16,-5-1 0 0,-3-2 0 15,-3-2 9-15,-6-2-8 16,-1-1-1-16,0 3 0 16,-1-1-6-16,-11 3 3 15,-3 3 2-15,3 5-13 16,1 3 16-16,3 3-7 15,3 1 5-15,1 2-15 16,2 0-17-16,-1 8-10 0,3 6 29 16,0 1 11-1,0 2 3-15,12 2-1 0,6-3 0 16,0-4-4 0,4-1-13-16,2-2 23 0,1-5-6 15,-1-1 0-15,0-3-3 16,0 0 3-16,0 0-1 15,-6 0 1-15,0 0 9 16,-8 0-9-16,-3 0 0 16,-4 0 2-16,-3 0 0 15,0 0 23-15,0 0 10 16,0 0-21-16,-8 1 3 16,0 10-17-16,-1 1 24 15,3 1-18-15,-1 1 5 16,7 3-6-16,0-4-5 0,0 1 0 15,7-1-5-15,8-3 5 16,6 1 0-16,4-4 7 16,-2-3-5-16,2-3-4 15,-8-1-19-15,3 0-26 16,-8-3 36-16,-4-6 11 16,-1 0-2-16,-5 1-1 15,-2 0 6-15,0 4-1 16,0 1-2-16,0 1 7 15,-3 2-23-15,-5 0 4 16,1 3 1-16,-1 11 6 16,5-2-2-16,3 2 3 15,0-1-1-15,0-3-8 0,0-1-2 16,3-5-3-16,6-4 18 16,5 0-4-16,4-2-3 15,-1-15-13-15,-3-1-25 16,2-1 8-16,-7 1 37 15,-3 2-16-15,-6 3 16 16,0 4 6-16,0 5-3 16,-7 2 31-16,-5 2-34 15,0 0 0-15,3 7 23 16,0 6-23-16,6 1 0 16,3 0 8-16,0-2-4 15,0-4 2-15,5-1-6 0,11-7 1 16,5 0 37-1,3-2-37-15,6-12 1 0,0-6-2 16,5 1 3-16,-2 1-3 16,0 1 0-16,-8 4 12 15,-11 5-24-15,-8 6 25 16,-6 2-13-16,0 0 40 16,0 2-34-16,-5 12-7 15,-7 8 2-15,2 2-1 16,4 0 26-16,3-2-26 15,3-5 0-15,0-5 0 16,0-6-2-16,3-6-7 16,10 0 3-16,2-5 7 15,4-10-19-15,-5-3 8 0,-1 2-30 16,-8 6 36-16,-5 5 8 16,0 5 17-16,0 0-14 15,0 1 10-15,-6 18-33 16,-9 7 31-16,1 4-15 15,4-4 23-15,4-4-6 16,5-11-14-16,1-5-1 16,0-6-1-16,7 0 38 15,20-7-19-15,10-20 1 16,11-9-21-16,-3-6-177 16,1-3-386-16</inkml:trace>
  <inkml:trace contextRef="#ctx0" brushRef="#br0" timeOffset="-158465.101">2138 7439 293 0,'0'0'146'16,"0"0"-142"-16,0 0 14 15,0 0 42-15,0 0-1 0,0 0-40 16,6-10 13 0,-6 10-32-16,0 0 0 0,0 0 0 15,0 0 4-15,0 0-7 16,0 0 3-16,0 0 0 16,0 0 25-16,0 0-19 15,0 0 6-15,0 0 19 16,0 0-22-16,0 0 21 15,0 0-30-15,0 0 8 16,0 0 24-16,0 0-25 16,0 4-2-16,0 5 10 15,0 3 12-15,0 4-7 16,0 1-1-16,0 6-9 16,0 0-7-16,-2 6 0 15,1 4 21-15,-1 0-22 0,1 3 9 16,-1-1 15-1,-1-2-24-15,2-4 3 0,-4 0 9 16,5-5-10-16,-4 2-8 16,4-3 4-16,0-1 0 15,0-1 0-15,0-2-4 16,0-1 4-16,0 1 9 16,6 0-9-16,-2-1 0 15,-2-2-4-15,-1 0 11 16,2-5-6-16,-1-3-1 15,-2-1 0-15,1 0-2 16,-1-1 2-16,0 2-7 0,0-1 7 16,0 3 3-16,0-1 1 15,0 1-4-15,0 2 2 16,0 0-6-16,0-2 4 16,0-1 0-16,0-3-2 15,0-1 7-15,0-5-10 16,0 0-8-16,0 0-50 15,0-3 5-15,0-13-56 16,2-9-425-16</inkml:trace>
  <inkml:trace contextRef="#ctx0" brushRef="#br0" timeOffset="-157399.034">2480 7481 396 0,'0'0'112'15,"0"0"-102"-15,0 0-4 16,0 0-6-16,0 0 46 0,0 0 2 15,0 0-10-15,-16 84-27 16,11-63 16-16,5 1 34 16,-3 5-41-16,-3 3 7 15,6 4 7-15,-5 2-16 16,2 3 21-16,0 1-22 16,-3 2-12-16,0-3 49 15,2 1-54-15,1-8 1 16,0-1 6-16,1-4-4 15,-1-3-3-15,1-3 0 16,1-3 0-16,-2-4 7 16,0 1-7-16,0-3-16 15,-1-1-5-15,1 0-32 0,1-6-5 16,-1-5-58-16,3 0-21 16,0-18-9-16</inkml:trace>
  <inkml:trace contextRef="#ctx0" brushRef="#br0" timeOffset="-156918.122">2779 7504 577 0,'0'0'44'16,"0"0"-24"-16,0 0-16 15,0 0 26-15,0 0 22 16,-15 83-32-16,15-52 19 0,0 8 10 16,0 3-33-16,0 5 21 15,0 6-13-15,-3-2-20 16,2-1 38-16,-2-3-38 16,1-2 5-16,-2 3 2 15,2 2 2-15,-2-1 7 16,0-2-20-16,4-7 2 15,0-6-2-15,0-5 0 16,0-12 0-16,0-6-11 16,0-8 11-16,2-3-48 15,6 0-62-15,8-26-11 16,-2-14-250-16</inkml:trace>
  <inkml:trace contextRef="#ctx0" brushRef="#br0" timeOffset="-156557.629">3106 7595 192 0,'0'0'123'0,"0"0"-5"0,0 79-82 15,-3-50 53-15,3 3-10 16,-2-3-7-16,-1 0-23 16,-1-1-3-16,4 1 7 15,0-1-53-15,0-1 11 16,0 0-9-16,0-2-2 15,0-1 7-15,4-2-10 16,-4-5 3-16,3-1-5 16,-3-3-63-16,2-8-44 15,-2-5-111-15</inkml:trace>
  <inkml:trace contextRef="#ctx0" brushRef="#br0" timeOffset="-156193.168">3404 7441 19 0,'0'0'610'0,"0"0"-551"15,0 0-53-15,0 0 4 16,0 0-6-16,0 0 20 0,4 54-4 16,1-18 11-16,1 5-25 15,2 1 30-15,-1 1-2 16,-4 3-2-16,-2 3 10 16,-1-1-8-16,0 2-28 15,0 2 27-15,0-1-20 16,-1-1-12-16,-2-2 6 15,-1-2-6-15,4-8-2 16,0-13-52-16,0-12-79 16,10-13 30-16,3-8-178 15</inkml:trace>
  <inkml:trace contextRef="#ctx0" brushRef="#br0" timeOffset="-155897.699">3940 7510 712 0,'0'0'49'15,"0"0"-49"-15,0 0-1 16,0 0 1-16,0 0 61 15,28 80-17-15,-22-41 4 16,-6 11-29-16,0 6 33 16,0 6-43-16,-11 1-6 0,1-4 13 15,1-1-9-15,3-6-14 16,3 1 4-16,3-4-90 16,0-12-104-16</inkml:trace>
  <inkml:trace contextRef="#ctx0" brushRef="#br0" timeOffset="-154347.57">8282 7553 452 0,'0'0'67'0,"0"0"21"15,0 0-23-15,0 0 10 0,0 0-54 16,0 0-5-16,-5-4 4 16,5 4-5-16,0 0 2 15,0 0-17-15,-4 0 7 16,2 7 2-16,-4 7 13 16,0 1-12-16,-4 3 30 15,2 2-23-15,-1 0 20 16,1 1-12-16,1 0-18 15,0 0 34-15,0 1-41 16,2 2 6-16,-2 1 10 0,1 1-15 16,0 2 11-1,-2 1-12-15,1-2 0 0,2 1 11 16,1-1-9-16,-1 0-2 16,2-1 0-16,2-1 2 15,-1 1-2-15,0-2 0 16,2 1 4-16,0-2-9 15,-1-1 5-15,1 1 0 16,-4-4-1-16,-1 0 8 16,1-1-7-16,4 1 0 15,-3-4 0-15,3-2-7 16,0-2 8-16,0-2-1 16,-3 2 0-16,3-1 9 0,0 0-11 15,0 1 2 1,-2 0 0-16,-1 3-9 0,0 2 14 15,-1 0-5-15,-2 1 0 16,0 0 0-16,3-4 3 16,0 2-3-16,2-4 6 15,-1-1-14-15,-1 0 10 16,-1-2-2-16,2 1 0 16,0-1 1-16,-2-3-1 15,3 3 0-15,1-4 11 16,-2-1-24-16,2 2 19 15,0-5-6-15,0 3 0 16,-1 0-2-16,1 0 2 16,-2 0 0-16,1 2 0 0,-1 1-3 15,-1-1 3 1,0 0 0-16,2-1-1 0,-1-1 5 16,2 0-7-16,-1-3 3 15,1 0-15-15,0 0 13 16,0 0-60-16,0-3-4 15,0-14-103-15,0-10-305 16</inkml:trace>
  <inkml:trace contextRef="#ctx0" brushRef="#br0" timeOffset="-142812.032">3604 3584 526 0,'0'0'70'15,"0"0"-31"-15,0 0 4 16,0 0 28-16,0 0 22 16,0 0-58-16,0 0 38 15,0 0-48-15,-10-54-13 16,8 51 60-16,2 1-49 16,-2-3-10-16,1 2 7 15,-1 0-20-15,0 1 18 16,-1-3-18-16,0 3 0 0,0 0 2 15,-5 1-2 1,-5 1-7-16,-5 0 2 0,-9 3-17 16,-4 12 19-16,-1 7-14 15,4 0 17-15,6 1-6 16,8-1 6-16,5-5 0 16,6-2-4-16,3-4 7 15,0 0-6-15,0-2-4 16,17 1 7-16,5 1 2 15,5 1-2-15,4 0 0 16,0 1-8-16,-4 6 25 16,-4 3-22-16,-8 3 5 15,-8 4-1-15,-5 1 0 16,-2 1 1-16,0-1 0 0,-14-7 7 16,1-1-7-16,-1-7 0 15,5-4-1-15,2-6 15 16,5-5-15-16,2 0 1 15,0 0-35-15,0-13 34 16,5-7-46-16,10-2-1 16,0 3 23-16,4 7-10 15,-2 3 35-15,-4 4-13 16,1 2 2-16,-3 1 10 16,0 2 2-16,2-2-2 15,4-1 1-15,8-1 0 16,0-7 47-16,2 0-34 15,6-6-12-15,-3-2 29 16,-2-4-30-16,-5 0-3 0,-6 3-3 16,-9-2 12-16,-3 3-9 15,-5 2 3-15,0 5 0 16,0 4-5-16,0 4 14 16,-11 4-16-16,2 0 7 15,-4 0-28-15,-4 13 11 16,2 4-1-16,3 2 14 15,0 2 4-15,-1-1 0 16,8-2-14-16,2 0 13 16,3 0 1-16,0-4-7 15,5 2 7-15,13-4-7 16,-1-1-6-16,9-2 12 16,-1-5 1-16,4-4 0 0,-4 0 3 15,5 0-3-15,-3-2 0 16,-2-9 9-16,-1 1-12 15,-4 0 3-15,-4 0 0 16,3 2 0-16,-7 1 13 16,-3 0-9-16,-6 6-4 15,-3 1 0-15,0 0-9 16,0 0 9-16,0 0 0 16,0 0-1-16,-9 4-1 15,-10 8-1-15,-5 5 3 16,-1 0 0-16,-1 3 11 15,5 0-10-15,3-1-1 16,8-1 0-16,5 0 13 16,5-3-21-16,0-2 9 0,0-2-1 15,17-1 7-15,4-4-6 16,4-5-1-16,0-1 0 16,1 0 13-16,-2-8-7 15,-5-6-6-15,-1-2 0 16,-4-4 12-16,-3 0-12 15,-3 2 1-15,-1 3-12 16,-7 5-2-16,0 3-6 16,0 7-46-16,-15 0-40 15,-3 3-185-15</inkml:trace>
  <inkml:trace contextRef="#ctx0" brushRef="#br0" timeOffset="-141954.537">2832 3551 577 0,'0'0'66'0,"0"0"-66"16,0 0 0-16,0 0 5 16,0 0 43-16,-5 87-38 15,5-49 26-15,0 6 2 16,0 2-8-16,0 4 37 16,0 1-64-16,3 3 48 15,1 0-44-15,-1-8 2 16,1-5 1-16,0-10-6 0,0-7 2 15,-2-9-6 1,3-7 7-16,-3-7-8 0,1-1 9 16,-3 0-8-16,3-4 24 15,4-20-14-15,1-8 9 16,5-4-19-16,1-1-14 16,5 4 10-16,3 3-8 15,3 6-2-15,0 5 6 16,5 4-7-16,-3 3 6 15,1 4 4-15,-3 7 2 16,0 1-12-16,-2 0 15 16,-2 3 0-16,-5 15-4 15,-8 7-3-15,-7 5 7 16,-1 6 0-16,-4 0 0 0,-16 0 17 16,0-4-16-16,0-4-1 15,1-4 4-15,4-7 7 16,0-5-12-16,4-2 1 15,2-6-37-15,1-4-12 16,2 0-96-16,6-17-348 16</inkml:trace>
  <inkml:trace contextRef="#ctx0" brushRef="#br0" timeOffset="-140591.96">4078 3903 541 0,'0'0'80'0,"0"0"-5"16,0 0-16-16,0 0-9 0,0 0 33 15,0 0-83 1,-22 3 4-16,14 12-13 0,-1 3 23 16,-1 2-14-16,4 0 4 15,3-3 13-15,3-3-19 16,0-3 2-16,11-4 0 15,6-4 3-15,6-3 7 16,1 0-7-16,3-15-3 16,-4-5 11-16,-1-1-5 15,-8-1-6-15,-4 0 0 16,-7 3 4-16,-3 2 5 16,0 0-7-16,-3 2 0 15,-11-2 6-15,2 5-13 16,0 2 14-16,4 6-9 15,5 1 0-15,2 2 4 16,-1 1-9-16,2 0 2 0,0 0-7 16,0 8-3-16,0 6 13 15,0 3-8-15,5-2 6 16,10 1 2-16,4 0-5 16,2-4-3-16,6-3 8 15,-3-6-11-15,8-3 11 16,-2 0-5-16,-1-2-7 15,5-10 13-15,-7-1-5 16,-3 0 4-16,-2 0-5 16,-4 3 2-16,-3-1 3 15,-4 5 0-15,-3-2-5 0,-5 4 14 16,-1 2-9 0,-2 2 0-16,0 0 4 0,0 0-7 15,0 0 3-15,-16 9-10 16,-6 8-8-16,-1 5 11 15,2 0 2-15,4 1 5 16,4-2 0-16,10-3-9 16,3 2 9-16,0-8-7 15,5-2 7-15,12-3-3 16,7-7 7-16,7 0-8 16,5-1 11-16,2-13-5 15,-4-3-2-15,-6 0 0 16,-5-2 11-16,-11-1 8 15,1-2 9-15,-4-1-28 16,-3-2 9-16,0 2 17 0,-3 4-23 16,1 4 4-1,-2 8 3-15,-2 4-5 0,0 3-5 16,0 0-3-16,0 17-4 16,0 10-12-16,0 8 23 15,0 4-4-15,0-2 0 16,0-2-1-16,0-5-3 15,0-6-49-15,10-6-93 16,4-13-13-16</inkml:trace>
  <inkml:trace contextRef="#ctx0" brushRef="#br0" timeOffset="-140250.298">5204 3713 593 0,'0'0'125'0,"0"0"-59"15,0 0 5-15,0 0-45 16,0 0 31-16,0 0-37 15,-34 42-9-15,13-12 28 0,-1 1-34 16,7 1 30-16,3 0-5 16,9 0-29-16,3-1-1 15,0-2 0-15,3-2 0 16,15-5 5-16,7-4-5 16,5-5-33-16,12-3-33 15,1-10-121-15,-1 0-110 16</inkml:trace>
  <inkml:trace contextRef="#ctx0" brushRef="#br0" timeOffset="-139383.306">5395 3821 614 0,'0'0'51'0,"0"0"28"16,0 0-27-16,0 0 11 15,0 0-3-15,0 0-28 0,-10-16 6 16,10 13-38-16,0 1 4 16,10-1 16-16,7 0-20 15,2 2 0-15,2 1 26 16,-1 0-21-16,2 0 22 16,-4 3-27-16,-1 6 0 15,-4 3 2-15,0 1 0 16,-4 3-2-16,-5 4 6 15,-4 0-6-15,0 6 8 16,-9 1-8-16,-10 4 0 16,-3-3 25-16,-2-1-22 15,6-7-3-15,2-3 0 0,5-9 4 16,8-4-9 0,3-4-85-16,0 0-38 0,12-15 17 15,15-13-456-15</inkml:trace>
  <inkml:trace contextRef="#ctx0" brushRef="#br0" timeOffset="-139051.255">5798 3807 710 0,'0'0'134'15,"0"0"-54"-15,0 0-23 16,0 0 17-16,0 0-34 0,0 0 2 15,-51-30-33 1,47 30-7-16,2 0 15 0,-7 0-17 16,-1 11-2-16,-5 6-3 15,0 3 10-15,-1 4-4 16,4 2-1-16,3 1 0 16,0-1-2-16,5-1 2 15,4-6 0-15,0 0-8 16,0-6 16-16,11 0-15 15,4-2 7-15,6-7 0 16,6-4 2-16,6 0-2 16,1-2-35-16,2-14-26 15,0-3-97-15,-8-5-74 16</inkml:trace>
  <inkml:trace contextRef="#ctx0" brushRef="#br0" timeOffset="-138670.114">5967 3664 596 0,'0'0'121'0,"0"0"-100"15,0 0 29-15,0 0 58 0,0 0-88 16,0 0-19-16,10-2 14 16,0 14 16-16,1 5 18 15,4 2-22-15,-4 1-12 16,2 0 26-16,0 4-15 16,-1 0-17-16,-3 3 21 15,0 1-21-15,-3 5 12 16,-3-1-21-16,-3 0 3 15,0 2 12-15,0-1-15 16,-2 0 0-16,-11-4 11 16,-3-2-11-16,-4-1-2 15,1-4-73-15,-4-3-100 0,-2-12-119 16</inkml:trace>
  <inkml:trace contextRef="#ctx0" brushRef="#br0" timeOffset="-126343.012">4551 7570 248 0,'0'0'23'16,"0"0"-13"-16,0 0-15 15,0 0 5-15,0 0 0 16,0 0 16-16,0 0-8 16,0 0 13-16,9-24 56 15,-9 21-29-15,0-1 13 16,0 1-23-16,0-2 0 16,0 1 1-16,0 1-30 15,0 0 4-15,0 1-8 16,0-1-5-16,0 1 15 0,0 0-15 15,0 2 0 1,0 0-2-16,0 0 10 0,0 0-5 16,0 0 11-16,0 0 2 15,0 0 15-15,0 0-16 16,0 0-11-16,0 0 31 16,0-1-25-16,0 1 8 15,0 0-18-15,0 0 14 16,0-1 9-16,0 1-17 15,0 0-6-15,0 0 34 16,0 0-16-16,0 0-7 16,0 0-11-16,0 0 0 0,0 0 8 15,-2 0-8 1,1 0-20-16,-3 10 20 0,1 2 6 16,-2 1-6-16,1 4-7 15,1 0 7-15,-2 3 8 16,2 2-6-16,0 3-2 15,-1 3 32-15,1 2-29 16,-3 3 11-16,0 1-2 16,3 2-7-16,-2-4 2 15,3-1 2-15,0-1-9 16,-1-5 2-16,2-1 13 16,1-6-21-16,0-3 6 15,0-1 0-15,0-1 10 0,0 3-10 16,0-1 0-1,0 1-8-15,0 1 21 0,0 0-13 16,0-3 0-16,0 0 1 16,0-6-15-16,0-3 15 15,0-3-1-15,0-2 9 16,0 0-2-16,1 0-14 16,2 0-24-16,-3 0-40 15,1 0 58-15,2 2-40 16,0 1-16-16,2 2 43 15,1 1-48-15,0-2-24 16,1-4-70-16</inkml:trace>
  <inkml:trace contextRef="#ctx0" brushRef="#br0" timeOffset="-125488.176">4885 7533 318 0,'0'0'145'15,"0"0"-130"-15,0 0 5 0,0 0 50 16,0 0-43-16,0 0 28 16,0-33-48-16,0 28-4 15,0 2 54-15,0 1-29 16,0 2-1-16,0 0-7 15,0 0-15-15,0 0 19 16,0 0-24-16,0 0 0 16,0 0 9-16,0 0-9 15,0 0 0-15,0 5-1 16,0-1 5-16,0 1 3 16,0 3-7-16,-3 2 0 15,2 4 41-15,-4 0-38 0,-2 3 14 16,4 3 15-1,0 1-29-15,-3 3 34 0,3 1-37 16,0 3 9-16,0-2 14 16,0 1-9-16,1 0-6 15,-2 1 9-15,2 3-14 16,-1-2 20-16,-1 4-12 16,-3 0-7-16,1 1 12 15,-2 2-15-15,2 1-1 16,-1 0 0-16,2-2 1 15,3-4 7-15,1-3-8 16,0-7 0-16,-1 0-2 0,1-5 2 16,1-3 0-1,0-1-3-15,0-6 8 0,0 0 0 16,0-5-5-16,0 0 0 16,0-1-2-16,0 0-5 15,0 0-28-15,0 0-35 16,0 0-82-16,-11-4-101 15</inkml:trace>
  <inkml:trace contextRef="#ctx0" brushRef="#br0" timeOffset="-124278.844">545 10240 351 0,'0'0'246'16,"0"0"-141"-16,0 0-52 15,0 0-2-15,0 0 31 16,0 0-25-16,0 0-10 16,0 0-14-16,0 0-31 15,7 0 0-15,5 0-2 16,9 0 0-16,9 0 2 16,4 0 6-16,8 0 11 0,-5-4 5 15,-1 0-20 1,-2-1 21-16,-4 2-24 0,-5 1-1 15,-8 1 0-15,-1-2 10 16,-10 1-9-16,-4 1-1 16,1 1 0-16,-3-3-4 15,0-3 4-15,0-1-7 16,0-4-8-16,-13-1-23 16,-4-2 38-16,-4 3-19 15,-1 3 8-15,4 0 0 16,0 5 11-16,6-2 0 15,4 3 0-15,4 0 11 16,4 1-1-16,0-1-8 16,0 0 7-16,0-1-18 15,15-2 2-15,6 1 7 0,3 1-6 16,4 3 6-16,-4 0-1 16,0 4 1-16,-2 11 0 15,-5 2-9-15,-6 3 9 16,-5 0 0-16,-6 4-4 15,0-1 9-15,0 2 7 16,-10-4 8-16,-5-1-16 16,3-2 10-16,2-9-14 15,5-3-1-15,5-3-12 16,0-3-62-16,0 0-71 16,12-20-46-16</inkml:trace>
  <inkml:trace contextRef="#ctx0" brushRef="#br0" timeOffset="-122625.415">1399 9960 621 0,'0'0'116'0,"0"0"-68"15,0 0 0-15,0 0-24 16,-104-18-7-16,70 24 49 0,-2 8-61 16,6 2 17-16,8 3 12 15,1-2-32-15,10-3 19 16,4 1-21-16,5 2 0 16,2-3-2-16,0 1 2 15,14 2 0-15,7 0-2 16,4 0 12-16,3 0-6 15,2 0-4-15,-5 2 5 16,-5 0-10-16,-2 2 6 16,-12 0-1-16,-5 2 0 15,-1-1 8-15,0 0 2 16,-12-1-10-16,-4-3 1 16,5-6 9-16,0-6-10 15,6-4 0-15,4-2 16 16,1 0-13-16,0-2 30 0,0-12-33 15,7-2 2-15,11-2-20 16,4 2 23-16,1-1-9 16,4 1 4-16,-2 3 0 15,-1-1 8-15,-2 4-8 16,2 1 0-16,0 1-3 16,1-1 8-16,1-2-2 15,-3 0-3-15,-1-2 4 16,-3 4 4-16,-8-1-8 15,3 3 3-15,-8 2 2 16,-1 4 4-16,-4-1-5 16,-1 2 0-16,0 0 0 0,0 0-8 15,0 0 1-15,-12 11-1 16,-3 5-11-16,2-2 15 16,1 3 0-16,0-2-1 15,6 2 6-15,4-5-10 16,2-3 5-16,0-1-5 15,2-5-11-15,12 0 16 16,9-3 0-16,7 0 8 16,3 0-6-16,3-9-2 15,-2-2 0-15,-5 3 12 16,-4 1-23-16,-9 1 11 16,-2 5 0-16,-10 0 1 15,-1 1 7-15,-3 0-8 0,0 0 0 16,0 0 0-16,-6 0-11 15,-9 6 11-15,0 8 0 16,0 0-3-16,-1-1 3 16,4 1 0-16,4 2-1 15,1-3 5-15,5-3-15 16,2-1 11-16,0-2-4 16,0-1 1-16,5-2 4 15,5-4-1-15,1 0 0 16,7 0 2-16,-3-2 12 15,1-10-14-15,1-3 0 16,-8 1 8-16,-2-1-3 16,-4 1 0-16,-3-1-5 15,0 2 6-15,0 4-10 0,-3 2 4 16,-4 5-4-16,3 0 0 16,0 2-3-16,1 0 3 15,0 0-6-15,0 0 8 16,-1 6-19-16,2 2 18 15,2 1-5-15,0-1 7 16,0-4-12-16,2 1 11 16,10-4-7-16,2-1 9 15,3 0 0-15,2 0 6 16,2-3-6-16,-4-7 6 16,2-1 2-16,-7 0-7 15,1 0-1-15,-2 0 2 16,-5 0-1-16,4 2-1 0,-1-2 0 15,-1-1 0-15,3 0 3 16,1 2-4-16,-2 0 1 16,7 1 0-16,-5 2-20 15,-2 2 2-15,-5 2 16 16,-2 1-5-16,-3 2 10 16,0 0-5-16,0 0 2 15,0 0 0-15,-13 12-13 16,-4 5 13-16,-2 2 0 15,8 1-6-15,2-2 6 0,5 0-1 16,4-3 0 0,0-1 2-16,0-2-11 0,9-5 10 15,3-1 0-15,6-3-6 16,1-3 19-16,2 0-12 16,3-6-1-16,-2-9 0 15,2-4 8-15,-3-3 3 16,4-1-11-16,-8-2 0 15,1 0 9-15,-8 2-9 16,-1 3 0-16,-6 6 2 16,-3 6 47-16,0 3-47 15,0 5 18-15,0 0-15 16,0 3-5-16,0 17-6 16,0 8 3-16,-6 7 3 15,0-2-4-15,0-2 4 0,2-4 0 16,-1-3 4-16,1-4-3 15,-1-6-2-15,5-6-4 16,-4-3-8-16,4-5-4 16,0 0-28-16,0-3 45 15,7-11 9-15,7-3-3 16,2-1-12-16,-1 3 5 16,6 1-19-16,1 2-11 15,-2-1-190-15,13 2-155 16</inkml:trace>
  <inkml:trace contextRef="#ctx0" brushRef="#br0" timeOffset="-121984.556">2881 10098 778 0,'0'0'78'16,"0"0"-26"-16,0 0-33 16,-90 15 5-16,69 1 34 15,9 1-24-15,5-3-9 16,5 0-25-16,2-5 0 16,0 1-6-16,2-5 12 15,14-2-6-15,2-3 2 0,3 0 11 16,1-5-11-16,-2-8-2 15,-4-2-51-15,-9 1 44 16,-7 0-35-16,0 4 18 16,-10 2 17-16,-8 1-7 15,-7 7 7-15,7 0 7 16,2 0 0-16,2 0 13 16,8 0-13-16,6 3 0 15,0 1-1-15,0-1-4 16,9-1 5-16,9 0 0 15,9-2 1-15,11 0 21 16,6-9-15-16,-3-10-7 16,3-5 4-16,-8 1 5 15,-8-5-8-15,-4 5-1 0,-9-2 0 16,-9-2 51-16,-2 4-24 16,-4-3-1-16,0 0 17 15,-4 1-38-15,-2 6 27 16,0 6-9-16,3 9-17 15,0 2 59-15,3 2-65 16,-3 2-7-16,3 21 3 16,-2 11 4-16,2 8-5 15,0 5 5-15,0-2 0 16,0-3-2-16,6-8 2 16,2-6 0-16,1-6-2 15,3-10-64-15,-3-7-10 0,-2-5-71 16,-2-6-68-16,-5-19-278 15</inkml:trace>
  <inkml:trace contextRef="#ctx0" brushRef="#br0" timeOffset="-121856.343">2989 9965 765 0,'0'0'97'16,"0"0"-2"-16,0 0-40 15,0 0-9-15,0 0-46 16,0 0-53-16,54-15-15 15,-12 9-129-15</inkml:trace>
  <inkml:trace contextRef="#ctx0" brushRef="#br0" timeOffset="-121607.99">3538 9958 573 0,'0'0'83'0,"0"0"-37"16,0 0-29-16,0 0 14 15,0 0-31-15,0 0 0 16,42-48-13-16,-35 44-28 0,-5 3-193 15</inkml:trace>
  <inkml:trace contextRef="#ctx0" brushRef="#br0" timeOffset="-120424.198">3678 9989 432 0,'0'0'126'0,"0"0"-34"0,0 0-20 15,0 0 35-15,0 0 14 16,0 0-36-16,17-27-16 16,-17 25-30-16,0-2-13 15,0 4 42-15,-3 0-36 16,0-3-7-16,3 1 13 15,0 1-11-15,-2-2 37 16,0-3-52-16,2-1-6 16,0-3 17-16,0 0-23 15,0-1 0-15,7 1-12 16,2 3 24-16,3 2-25 16,-2 2 9-16,1 3 1 15,2 0-6-15,-1 0 9 0,4 0-17 16,-2 8 16-16,-2 9-5 15,-3 4 1-15,-8 3-7 16,-1 3 5-16,0-1-13 16,-9-3 15-16,-4-4-9 15,4-6 6-15,4-7 12 16,1-4-10-16,4-2-19 16,0 0 25-16,0 0 2 15,3-17-2-15,8-6-20 16,12-2 6-16,1 4-10 15,-4 4 22-15,-1 7-16 16,-5 4 6-16,-3 5-8 16,-2 1 20-16,4 0-25 0,-2 7 25 15,1 7 1-15,-3 1-1 16,0-3 0-16,-3-1 0 16,0 0-10-16,6-5 10 15,-5 0 0-15,4-4 6 16,2-2-5-16,5 0 10 15,4 0-11-15,4 0 0 16,-1-8 3-16,3-1-3 16,-8-2 0-16,-1 3 3 15,-8 3 7-15,-8 4-10 16,0 1 0-16,-3 0-10 16,0 0 5-16,0 0-12 0,-9 11 12 15,-2 6-2 1,4 2 14-16,1-1-14 15,6-1-1-15,0-4 8 0,0-4-1 16,0-1 1-16,15-5-12 16,0-3 12-16,12 0 4 15,4-2-1-15,2-11-3 16,-3-4-10-16,-4 2 10 16,-6 4 0-16,-10 4 3 15,-4 2 3-15,-6 0-4 16,0 2 4-16,0 1 3 15,0 1 1-15,-6 1-13 16,-6 0 3-16,-2 4-3 16,1 12-6-16,3 1 9 0,0 3-6 15,2 1 3 1,5-1 6-16,3-3-13 0,0 0 10 16,0-3 0-16,0-4-2 15,11-1 2-15,-1-6 0 16,0-3 0-16,3 0 6 15,4-5 12-15,2-12-4 16,0-5-7-16,0-4 8 16,-4-2-12-16,1-2-1 15,-2 1 0-15,0-1 12 16,-3 4-3-16,0 2-11 16,-3 12 6-16,-6 3 37 15,-1 7-30-15,-1 2-1 16,0 0-12-16,0 11-20 15,0 17 17-15,0 6 3 0,0 5 0 16,-5 3 5-16,4-6-5 16,1-2-9-16,0-5-70 15,0-9-100-15,11-11-96 16</inkml:trace>
  <inkml:trace contextRef="#ctx0" brushRef="#br0" timeOffset="-120282.38">4560 10110 875 0,'0'0'111'0,"0"0"-17"0,0 0-93 15,0 0 9-15,0 0-10 16,0 0-123-16,-37-57-255 16</inkml:trace>
  <inkml:trace contextRef="#ctx0" brushRef="#br0" timeOffset="-119051.233">4748 8263 632 0,'0'0'55'0,"0"0"21"0,0 0-46 16,0 0 29-16,0 0 52 15,0 0-73-15,-2-18 14 16,1 18-18-16,-5 0-32 16,-3 4 6-16,-2 10-8 15,-3 6 0-15,-2 5 12 16,1 3-5-16,-2 7-7 15,-2 1 16-15,2 4-8 16,-1 0 3-16,2 1-11 16,-3-2 1-16,6-5-1 15,0-8 10-15,4-4-10 16,3-10 0-16,2-7 7 16,4-2-7-16,0-3 0 15,0 0 1-15,0 0 13 16,0-12-14-16,0-9 3 0,12-9-3 15,-5-1 2-15,2-4-7 16,3 2 5-16,-3 3-12 16,3 1-6-16,0 5 17 15,0 3-12-15,1 3 7 16,-1 4-9-16,3 1 14 16,-3 4-6-16,6-1 3 15,-3 3-10-15,1 2 14 16,1 0-2-16,-1 4-1 15,-4 1-1-15,6 0 2 16,-5 0 2-16,-2 2 0 16,4 10-15-16,-5 2 15 0,0 3 0 15,-2 5 0 1,-2 1 6-16,0 5-5 0,-3 3 38 16,0-1-37-16,0 1 47 15,0-5-49-15,-2-4 8 16,2-3-2-16,-1-7 4 15,1-2-9-15,-2-7-1 16,1 0 0-16,-2-3-22 16,1 0-1-16,-1 0-73 15,2-4-9-15,-2-15-101 16</inkml:trace>
  <inkml:trace contextRef="#ctx0" brushRef="#br0" timeOffset="-118663.582">4743 8402 623 0,'0'0'89'15,"0"0"-61"-15,0 0 23 16,0 0 3-16,0 0 4 15,0 0-26-15,0-5-27 16,0 5 13-16,0 9-15 0,0 7 19 16,0 6 21-16,2 4-14 15,-1 4 16-15,2 6-5 16,-1-1-31-16,-2 0 42 16,0 1-48-16,0-7 10 15,0-4 3-15,3-3-16 16,-3-7 0-16,0-5-2 15,0-5 2-15,0-3 9 16,0-2-6-16,0 0-3 16,0 0 0-16,0 0-14 15,3 0-16-15,-3-10-53 16,2-3-110-16,-2-2-50 16</inkml:trace>
  <inkml:trace contextRef="#ctx0" brushRef="#br0" timeOffset="-116413.081">2624 10667 544 0,'0'0'106'15,"0"0"-38"-15,0 0-31 16,0 0-11-16,0 0 62 15,0 0-36-15,-5-33-5 16,2 30 1-16,0 1-11 16,-1 1 15-16,0 1-37 15,-2 0-10-15,-5 0 22 16,-8 0-27-16,-8 10 0 16,-1 7 1-16,-1 4 3 15,3 4-4-15,6-2 0 0,5-1 0 16,3-1-9-16,3-5 9 15,9-2 0-15,0-1-3 16,0-1 3-16,0-1 0 16,7 0-10-16,9-2 5 15,3 1-3-15,5-4 8 16,-2 2 0-16,-4-2-7 16,-3 2 13-16,-6-2-12 15,0 2-8-15,-4 1 12 16,-2-3-7-16,-3 2 9 15,0-1 0-15,0 0-3 16,0 1 3-16,0-3-3 16,0 0-5-16,0-3 11 15,0-2-16-15,0 2 13 0,0-2-36 16,0 0 24-16,0 3-31 16,-8 5 20-16,-1 1 3 15,3 4-6-15,-3 1 20 16,3 0-12-16,4 0 18 15,2-2-8-15,0 2 8 16,0-3 0-16,2 0-5 16,13-5 13-16,8 1-15 15,12-7 7-15,7 0-8 16,4-4-83-16,-1-18-243 16</inkml:trace>
  <inkml:trace contextRef="#ctx0" brushRef="#br0" timeOffset="-115234.156">3025 11076 726 0,'0'0'125'0,"0"0"-117"16,0 0-3-16,0 0 31 15,0 0 37-15,0 0-20 16,43-36-53-16,-13 14 0 15,-1-2-1-15,1-3 10 16,-5 0-9-16,-4 4 1 0,-8-1 4 16,-4 4 14-16,-6 7-19 15,-3 2 0-15,0 5 27 16,0 2-22-16,0 4 17 16,0 0-22-16,0 0 0 15,-3 0-2-15,-7 3 2 16,-2 8-13-16,-2 3 6 15,-2 2-2-15,2 2 9 16,-2-1 0-16,5 0 0 16,1-2-8-16,3 0 8 15,2 1-1-15,1-2-3 16,1 0 3-16,3 0 1 16,0-1 0-16,0-1 1 0,0 0-9 15,3-4 8 1,7 0 0-16,6-3-3 15,3-2 14-15,6-3-1 0,2 0-10 16,7-8 1-16,-1-9 14 16,-2-5-15-16,-4 2 0 15,-3-3 0-15,-5 1 8 16,-5-2-8-16,-2 4 0 16,-5 0 0-16,-3 5 6 15,-2 4-4-15,-2 6-2 16,0 1 0-16,0 4 5 15,0 0-14-15,0 0 5 16,0 7-25-16,0 7 26 16,0 6 1-16,0-1 0 0,0-4-5 15,0-2 7-15,0-2 1 16,3-5-1-16,6-3 0 16,3-3-2-16,7 0 2 15,5-13 0-15,0-8 6 16,-2 0 2-16,-7-2-10 15,-6 5 2-15,-4 4 0 16,-2 6 19-16,-3 6-12 16,0 2 9-16,0 0-16 15,-6 16 3-15,-9 12-12 16,-3 7 9-16,6 3 0 16,4-1-5-16,8-5 5 15,0-5-12-15,0-8-30 16,11-7-46-16,7-10-32 15,-3-2-92-15</inkml:trace>
  <inkml:trace contextRef="#ctx0" brushRef="#br0" timeOffset="-115098.234">3398 10992 724 0,'0'0'60'16,"0"0"-52"-16,0 0-8 15,0 0-95-15,0 0-106 16</inkml:trace>
  <inkml:trace contextRef="#ctx0" brushRef="#br0" timeOffset="-113710.638">4014 10984 498 0,'0'0'364'16,"0"0"-278"-16,0 0-22 15,0 0 3-15,0 0-6 16,0 0-3-16,22-59-58 16,-2 33 1-16,4-4-2 15,-1 4 8-15,-3 2-7 16,-6 5 0-16,-7 7 2 0,-5 4 0 15,-2 6-2-15,0 2 0 16,0 0-2-16,-9 1 3 16,-14 19-5-16,-8 11 4 15,-4 8 0-15,1 6-7 16,1 2 7-16,6 0-2 16,5-4 2-16,8-4 4 15,7-4-4-15,7-7-5 16,0-7 5-16,15-2-4 15,7-8 4-15,4-6 0 16,4-5-7-16,2 0 1 16,0-12 2-16,-4-8 1 0,-4-3-65 15,-9 1 67-15,-11 0-85 16,-4 2 17-16,-3 4 36 16,-17 3-60-16,-1 6 71 15,3 4 15-15,3 3 7 16,6 0-16-16,7 0 10 15,2 0 2-15,0 0-1 16,0 0 5-16,14 3 16 16,11-1-9-16,10-2 4 15,6 0 20-15,3-5-23 16,-4-6-8-16,-3-1 5 16,-9-1 3-16,-10 3-7 15,-6 2-1-15,-12 3 0 0,0 2 12 16,-10 3-12-16,-11 0 0 15,-6 0 5-15,5 6-3 16,1 7 24-16,9-3-12 16,4 2-12-16,3-2 12 15,5 0-9-15,0-3-5 16,0 1 10-16,8 0 0 16,9-5-7-16,10-3-1 15,1 0 3-15,0 0 19 16,-2-9-22-16,-4-4-2 15,-10-1 3-15,-2 3 4 16,-6 0-14-16,-4 1-1 0,0 3-1 16,-6 0-7-16,-8 5 0 15,-2 2-10-15,4 0 26 16,0 0-11-16,8 0 7 16,4 6-10-16,0 1 14 15,0 0-2-15,0-1 2 16,19-1-3-16,3-3 3 15,8-2 2-15,4 0 12 16,-1-7-14-16,0-3 0 16,0-3-12-16,-8 2 12 15,-4 2-22-15,-11 3 13 16,-4 4-3-16,-4 2 3 16,-2 0 7-16,0 0 2 0,0 0-2 15,-5 5 2 1,-4 5 0-16,-1 2 1 0,1-1 2 15,5 1 18-15,2-2-21 16,2-2 1-16,0-3-9 16,0-1 16-16,11-1-8 15,8-3 0-15,6 0 8 16,5-10-8-16,-3-4-2 16,-7 3-15-16,-6 2-15 15,-8 5 20-15,-6 4 12 16,0 0 41-16,-18 0-34 15,-3 10-3-15,-3 6 17 16,2 2-15-16,3 3 46 16,10-2-34-16,1 1-7 15,7-1-3-15,1-2-5 0,1-3 0 16,16-4-3-16,4-5 0 16,4-5-2-16,2 0 2 15,1-11 0-15,-1-7 7 16,-6-4-3-16,0-2 2 15,-9-1-6-15,0-1 5 16,-6-2 3-16,-2-2-8 16,-4-2 0-16,0 0 29 15,0 4-10-15,0 8 31 16,0 9-32-16,0 6-16 16,0 5 18-16,0 0-20 15,0 9-15-15,0 15 15 0,0 10 0 16,0 7 2-1,0-2-2-15,5 1-78 0,8-9-84 16,5-9-222-16</inkml:trace>
  <inkml:trace contextRef="#ctx0" brushRef="#br0" timeOffset="-112782.735">5337 11088 648 0,'0'0'77'0,"0"0"-77"15,0 0 5-15,0 0 32 16,0 0 40-16,0 0-14 15,75 0 2-15,-46-1-64 16,0-1 18-16,-1 0 1 0,-4-1-2 16,2-1-11-16,-4 4-7 15,0-2-44-15,-2 1-53 16,-1-1-57-16,0-2-120 16</inkml:trace>
  <inkml:trace contextRef="#ctx0" brushRef="#br0" timeOffset="-112429.652">5570 10997 670 0,'0'0'74'16,"0"0"-9"-16,0 0 41 0,0 0-67 15,0 0 23-15,0 0-36 16,-11-22-26-16,34 16-2 16,11 4-8-16,2 2 10 15,-3 0-5-15,-7 15 5 16,-5 4 0-16,-4 7-6 16,-10 0 17-16,-7 4-2 15,0 1 12-15,-10 1 4 16,-14-1 35-16,-1-1-27 15,-1-5-8-15,5-4-22 16,2-6 5-16,10-7-7 16,3-4-1-16,6-4-85 0,0 0-54 15,6-11-164-15</inkml:trace>
  <inkml:trace contextRef="#ctx0" brushRef="#br0" timeOffset="-111193.568">6054 10942 686 0,'0'0'76'16,"0"0"-76"-16,0 0-13 15,0 0 13-15,0 0 61 16,0 76-5-16,0-44-48 0,0 1 65 16,0 1-45-16,0-3-18 15,0 0 18-15,-4-8-19 16,-5-4 15-16,2-10-16 16,5-4 4-16,-1-5 17 15,-3-2 3-15,0-21-2 16,-1-13-30-16,4-11-51 15,3-4 28-15,0-3-44 16,0 7-40-16,0 3 92 16,0 10-2-16,7 4 17 15,1 7-7-15,2 5 15 16,2 5-8-16,2 5 0 16,-1 3 6-16,3 5-17 15,4 0 16-15,-4 5-5 16,2 14 0-16,-6 4-1 0,-6 2 1 15,-6 5 26-15,0 3-18 16,-5 0 51-16,-14 0-58 16,-2-1 3-16,-3-4 17 15,4-5-16-15,3-7 2 16,5-6-7-16,8-8 0 16,4-2 9-16,0 0-9 15,0 0 0-15,10-11 0 16,7-3-59-16,3 1 57 15,1 6-6-15,-6 4 8 16,0 3-19-16,0 0 17 16,0 0 2-16,1 9 3 0,1-1 2 15,-4-1-5 1,1-2 0-16,2-5 3 0,0 0 29 16,2 0-27-16,2-12 3 15,-2-4-2-15,-6 1 2 16,1 1-16-16,-8 6 0 15,-5 3 8-15,0 4-9 16,0 1 9-16,-3 0-39 16,-12 7 21-16,0 8 1 15,0 5 17-15,3-1 0 16,4 2 2-16,4-2 1 16,4-2 9-16,0-3-12 15,0-3 0-15,6-3 3 0,9-2 15 16,3-6-18-16,3 0 6 15,3 0 25-15,2-7-29 16,1-6 0-16,-4-2 14 16,-1 0-11-16,-1 0-2 15,-3-3-3-15,-2-2 4 16,-2 1 13-16,-1-2-9 16,-3-1-8-16,-2-3 12 15,4-2-3-15,-6 0 0 16,-1-3-9-16,2 2 0 15,0 2-2-15,-3 5 2 16,-2 7 0-16,1 8-1 0,-3 1 3 16,0 5-2-1,0 0 0-15,0 11-16 0,0 12-3 16,-6 11 19-16,-1 10-4 16,1 0 3-16,4 1 1 15,2-1 13-15,0-6-13 16,0-8 0-16,12-8 9 15,3-8-9-15,3-9-2 16,5-5-11-16,6-11-29 16,1-19-91-16,-5-7-301 15</inkml:trace>
  <inkml:trace contextRef="#ctx0" brushRef="#br0" timeOffset="-111026.619">6576 10928 733 0,'0'0'139'16,"0"0"-118"-16,0 0-5 16,0 0-16-16,0 0 13 15,0 0-16-15,53 2 3 16,-25 6-94-16,-3 0-36 16,-8 3-311-16</inkml:trace>
  <inkml:trace contextRef="#ctx0" brushRef="#br0" timeOffset="-110631.16">6687 11112 602 0,'0'0'90'0,"0"0"-86"0,0 0 92 15,0 0 12-15,0 0-42 16,0 0 15-16,46-8-10 16,-17-8-24-16,-1-2-47 15,3-2 10-15,-7 5 4 16,-6 2-14-16,-8 5 0 15,-7 5-1-15,-2 1 7 16,-1 2-8-16,0 0 2 16,0 0-17-16,0 14 9 15,-2 6 7-15,-4 2 1 16,1 3-6-16,4-5 14 16,1-3-7-16,0-2-1 0,1-6-13 15,12-7 7-15,9-2-25 16,3 0-14-16,6-17-28 15,-2-2-62-15,-7 0 30 16,-4 4 59-16,-9 6 32 16,-4 5 14-16,-5 4 48 15,0 0-17-15,0 0 27 16,0 1-48-16,0 12 4 16,0 3-11-16,0 1-3 15,0-3-82-15,-6-3-412 16</inkml:trace>
  <inkml:trace contextRef="#ctx0" brushRef="#br0" timeOffset="-108949.186">1468 11996 771 0,'0'0'79'0,"0"0"-66"0,0 0-4 15,0 0 30-15,0 0 12 16,0 0-45-16,58-6 38 15,-25-8-25-15,0 2-13 16,-5-2 2-16,-1-1-8 16,-6 3 0-16,-6 3 5 15,-9 1 0-15,-5 5-5 16,-1 1 0-16,0 2 5 16,0 0-7-16,0 0 2 15,-10 0-13-15,-5 2-2 0,1 6-14 16,1 2 24-16,7-1 4 15,5-2 1-15,1 3-11 16,0-4 11-16,7 3-4 16,17-2-7-16,9-6 22 15,7-1-8-15,5 0-3 16,1-14 0-16,-6-6 10 16,-2-5-10-16,-10-2 0 15,-3-2 5-15,-7 2 4 16,-6-1 5-16,-1 2-11 15,-3-1 0-15,-3 2 28 16,-2 2-27-16,-2 3 4 16,2 3-3-16,-3 10 6 0,0 3-2 15,0 4-9-15,0 0-15 16,0 14 9-16,-1 14-12 16,-11 5 18-16,0 5-3 15,0 3 9-15,7 1 3 16,1 0-9-16,3-1 2 15,1-7 7-15,0-5-9 16,0-7 0-16,7-3-1 16,5-7 4-16,3 0-3 15,3-5 0-15,3-1 7 16,2-4-4-16,0-2-3 16,1 0 0-16,0 0-4 15,-3-5 12-15,-2-5-9 0,-3 0 1 16,-5 1 0-1,-5 4-7-15,-6 0 9 0,0 4-2 16,0 1 4-16,0-2-4 16,0 1-4-16,0 1 2 15,-3 0-1-15,0-3-16 16,1 3 19-16,2 0 0 16,0 0 7-16,0 0-6 15,-1-4 2-15,-2 1-3 16,3-4 2-16,-3-1-6 15,0-5 4-15,-1-1-6 16,-1-4 4-16,4-1-9 0,-1 1-11 16,1 1 7-1,-1 5 7-15,2 4-7 0,-1 6 15 16,1 2 0-16,0 0-8 16,-2 0 2-16,2 0-38 15,-3 0-31-15,3 8 51 16,0 2 5-16,-3-1 4 15,3-1 5-15,0-1-11 16,0-2-36-16,0-3-22 16,0-2-144-16</inkml:trace>
  <inkml:trace contextRef="#ctx0" brushRef="#br0" timeOffset="-108439.761">2142 12025 462 0,'0'0'237'0,"0"0"-218"16,0 0-13-16,0 0 81 15,0 0-16-15,0 0 25 16,66-56-84-16,-56 34 3 15,1 1 7-15,-7-2-15 16,-2 1 4-16,-2 4-11 16,0 2 2-16,0 7-9 0,-6 2 7 15,1 6-16-15,4 1 13 16,-1 0-22-16,2 1-47 16,0 11 41-16,0 5 31 15,0 0-21-15,0 6 21 16,3 2 0-16,8 3 34 15,3 3-21-15,0-1 22 16,-2-2-31-16,-2-2 5 16,-4-2 7-16,-1-4-16 15,-4-2 0-15,1-5 9 16,-2-4 1-16,0-4-14 16,0-5 4-16,0 0 0 0,0 0 36 15,0-10-11-15,0-7-18 16,10-3 1-16,1 2-2 15,4-1 2-15,0 5-8 16,8-1 0-16,4 2-18 16,7 4-63-16,2-2-154 15</inkml:trace>
  <inkml:trace contextRef="#ctx0" brushRef="#br0" timeOffset="-107187.08">2784 12031 194 0,'0'0'54'15,"0"0"111"-15,0 0-26 0,0 0-22 16,-38 86-45-16,31-65 21 15,2 1-29-15,3-2-24 16,2 1 20-16,0-4-50 16,2-2 1-16,10-5-11 15,3-6-1-15,5-4 1 16,2 0 14-16,6-10-4 16,2-11 13-16,6-5-4 15,-5-4-15-15,-7 0-2 16,-3 0-2-16,-5 3 6 15,-8 5-1-15,-3 10-5 16,-5 2 15-16,0 7-14 0,0 3-2 16,0 0-1-16,0 0 1 15,0 2-12-15,0 14 13 16,0 6 0-16,0 4-10 16,0 0 13-16,5-1-3 15,3-6 0-15,1-6 1 16,-1-6-12-16,3-4 10 15,3-3-11-15,2-1 8 16,2-16 4-16,1-4-5 16,-5-2-11-16,-5 1 2 15,1 3 11-15,-4 3 3 16,-3 5 0-16,0 4 4 16,-3 7 1-16,0 0 17 15,0 0-22-15,0 0 5 0,2 3-13 16,2 14-1-16,-2 11 9 15,0 2 0-15,0 2 0 16,-2-3 0-16,0 0 5 16,0-5 2-16,-4-7 0 15,0-8-7-15,2-3 2 16,2-6-2-16,0 0 0 16,0 0-1-16,0-5 1 15,8-10-33-15,6-2-11 16,8 3 33-16,-1 2 11 15,-3 4-7-15,3 5 7 16,3 2-6-16,2 1 3 16,6 0-72-16,-4 0-74 15,-4 7-314-15</inkml:trace>
  <inkml:trace contextRef="#ctx0" brushRef="#br0" timeOffset="-106264.988">3098 12864 761 0,'0'0'165'0,"0"0"-144"0,0 0-16 16,0 0 3-16,0 0 54 16,0 0-39-16,91-65-23 15,-47 32 0-15,-1-1 0 16,-8 3 0-16,-9 1 0 15,-8 6 0-15,-10 7 12 16,-8 8-4-16,0 6-2 16,0 3-6-16,0 0 2 15,0 12-2-15,-7 14-17 16,-2 10 11-16,1 1 0 16,6-1 6-16,2-5 0 0,0-6 10 15,10-9-17-15,6-8 7 16,9-8-4-16,3 0 4 15,8-21 11-15,1-11-11 16,-1-5-4-16,-9 0-28 16,-8-1 22-16,-6 7-4 15,-10 5 14-15,-3 10 9 16,0 5-4-16,0 5 8 16,0 4-2-16,-2 2-11 15,-4 0 0-15,-2 16-25 16,-1 10 13-16,-1 8 10 15,-1 6 4-15,2 2-2 16,2 2 0-16,-2 0 0 16,6-2-8-16,0-1 8 15,3-4 0-15,0-2 9 0,0-5 0 16,0-8-18-16,11-8 8 16,0-8 1-16,0-6-9 15,1-3-19-15,3-18-8 16,-5-7-42-16,-1-1-13 15,-8 2 59-15,-1 4 18 16,0 7 14-16,-8 3 51 16,-1 6-4-16,0 4 4 15,4 0-16-15,5 1-26 16,0 2-2-16,0 0-7 16,12 0-72-16,11 5 45 0,9 0-230 15</inkml:trace>
  <inkml:trace contextRef="#ctx0" brushRef="#br0" timeOffset="-105844.667">4137 12511 765 0,'0'0'91'0,"0"0"-14"16,0 0-19-16,0 0-47 15,0 0 7-15,0 0-11 16,-86 98-4-16,74-50 64 16,5 2-64-16,7-4 1 0,0-3 11 15,14-6-9-15,11-6-5 16,7-7-1-16,7-9-59 15,5-8-25-15,-3-7-168 16</inkml:trace>
  <inkml:trace contextRef="#ctx0" brushRef="#br0" timeOffset="-103960.706">4484 12651 435 0,'0'0'84'15,"0"0"7"-15,0 0-45 16,0 0 34-16,0 0-6 16,0 0-54-16,24-67 5 15,-20 56 40-15,1 4-26 16,-4 3 7-16,-1 2 35 16,0 2-48-16,0 0 30 15,0 0-47-15,0 0 2 16,-4 0 3-16,-13 4-20 15,-8 11 9-15,-3 6-10 16,1 2 0-16,3 5-1 16,9-3 1-16,8-1 0 0,5-5-5 15,2-2 3-15,0-2-1 16,12-6-3-16,9-3 4 16,6-6-8-16,4 0 10 15,2-11 0-15,-3-5-7 16,-8-1 7-16,-7 0-3 15,-9 2 3-15,-4-2 0 16,-2 1 3-16,0 2-3 16,0 5-1-16,0 1 0 15,-2 5 1-15,2 2-1 16,0 1 1-16,0 0-24 16,0 7 22-16,0 15-49 15,0 6 51-15,0-2-3 0,11-2 1 16,0-2-5-16,3-4-55 15,5-7-36-15,2-9-1 16,0-2-142-16</inkml:trace>
  <inkml:trace contextRef="#ctx0" brushRef="#br0" timeOffset="-103431.058">4911 12501 688 0,'0'0'117'15,"0"0"-45"-15,0 0-18 0,0 0 53 16,0 0-15-16,0 0-77 16,0-6-13-16,0 6 24 15,-6 0-24-15,-9 0-2 16,-6 0-2-16,-3 3 2 15,0 4-6-15,-1-1 6 16,7-2 0-16,-1-3 9 16,11-1-4-16,5 0 3 15,1 0-8-15,2 0 1 16,0 0 8-16,0 0-9 0,0 0-1 16,0 0-5-1,0 0-2-15,2 2 1 0,1 5 3 16,3 4 4-16,-1 7-8 15,-1 7 5-15,-1 1 3 16,3 6 8-16,-5-1-6 16,1 1 0-16,-2-1-2 15,1-3 7-15,2-1-7 16,2-4 0-16,-1-2-7 16,1-1 7-16,2-3 6 15,1-1-6-15,-2-3-6 16,0-1 6-16,1-4-1 15,0-4 1-15,1-2 0 16,7-2-2-16,4-2 2 16,7-17-37-16,2-3-111 0,-3-5-75 15,-1 0-295-15</inkml:trace>
  <inkml:trace contextRef="#ctx0" brushRef="#br0" timeOffset="-103182.057">5109 12618 588 0,'0'0'63'0,"0"0"-40"0,0 0 7 15,0 0-15-15,0 0 21 16,0 0-29-16,-21-3-6 15,21 3 0-15,0 0 4 16,0 0-5-16,0 0-21 16,0 0-113-16,0 0 69 15,0 3-232-15</inkml:trace>
  <inkml:trace contextRef="#ctx0" brushRef="#br0" timeOffset="-102852.826">5109 12618 229 0,'-42'12'477'0,"42"-12"-394"16,0 0-81-16,7-5 23 16,12-5-16-16,1 0-1 15,4 3 6-15,-6 2-14 16,-3 2 4-16,-6 3 10 15,-4 0-5-15,-2 0-12 16,-2 0 3-16,-1 8 0 16,0 2 13-16,0 3 11 15,0 0 7-15,0 2-13 16,-1-1-15-16,-4 0 4 16,2 1-7-16,0-5 10 15,0 0-25-15,3-4 16 0,0-2-2 16,0 0-8-16,0-4-99 15,0 0-116-15</inkml:trace>
  <inkml:trace contextRef="#ctx0" brushRef="#br0" timeOffset="-102440.076">5049 12830 755 0,'0'0'151'0,"0"0"-95"16,0 0-35-16,0 0 42 16,20-79-10-16,1 50-53 15,-2 1 0-15,-4 0-4 16,1 1 4-16,-8 3 0 15,-4 5-1-15,-1 7 12 16,-3 4-5-16,0 8-4 16,0-2 0-16,0 2 10 15,0 0-12-15,-5 0-11 0,-5 10 7 16,-3 9-12 0,4 1 8-16,4 3 8 0,4-1 0 15,1-2 3 1,0-4-3-16,7-4-1 0,11-4-14 15,3-6 16-15,6-2-4 16,0 0 3-16,4-14-90 16,-7-8-28-16,-2-4-161 15</inkml:trace>
  <inkml:trace contextRef="#ctx0" brushRef="#br0" timeOffset="-102213.716">5324 12504 554 0,'0'0'135'0,"0"0"-121"16,0 0-14-16,0 0 1 16,0 0 5-16,0 0 40 15,42 0-46-15,-29 0 0 16,-3 0-3-16,-2 0-18 15,-5 0-38-15,0 1-88 16,-3 3-97-16</inkml:trace>
  <inkml:trace contextRef="#ctx0" brushRef="#br0" timeOffset="-101675.096">5351 12739 609 0,'0'0'178'16,"0"0"-141"-16,0 0 16 16,0 0-25-16,0 0 15 0,0 0 11 15,-95 77-52-15,64-48 32 16,-4 1-14-16,5-2-20 15,4-1 18-15,4-3-18 16,4-6 0-16,9-3-7 16,3-2-44-16,6-6-84 15,0-2-88-15,0-3-234 16</inkml:trace>
  <inkml:trace contextRef="#ctx0" brushRef="#br0" timeOffset="-101412.536">5179 12984 555 0,'0'0'179'16,"0"0"-172"-16,0 0 27 0,0 0 37 15,0 0-38-15,0 0 16 16,33-12-40-16,-27 12-9 16,4 1 0-16,-4 10 4 15,-1 2-12-15,-5 2 10 16,0-1-2-16,0 3 16 15,0-1-16-15,-2-3 0 16,1-7-9-16,1-2 12 16,0-4-6-16,5 0-8 15,18-4-3-15,4-17 13 16,-2-7-190-16,-5-1-341 16</inkml:trace>
  <inkml:trace contextRef="#ctx0" brushRef="#br0" timeOffset="-100736.856">5472 12411 581 0,'0'0'160'0,"0"0"-153"15,0 0 34-15,0 0-20 16,0 0 0-16,0 0 1 15,17 17 14-15,-8-2 35 16,-5 4-56-16,0 8 0 0,-4 7 52 16,0 9-57-1,-4 6-5-15,-10 2 30 0,0 1-28 16,0-4-2-16,3-7-5 16,8-4-6-16,3-7-3 15,0-8-68-15,0-8-64 16,0-8-21-16,6-6-480 15</inkml:trace>
  <inkml:trace contextRef="#ctx0" brushRef="#br0" timeOffset="-99724.186">5811 12564 362 0,'0'0'317'16,"0"0"-233"-16,0 0-38 15,0 0 24-15,0 0 37 16,0 0-58-16,0 0-20 16,8 0-9-16,10 0-20 15,7 0 35-15,5 0-24 16,1-4-4-16,2 1 10 16,-5 0-17-16,-2 2-2 15,-5 1-5-15,-8 0-1 16,-3 0-55-16,-3 0-47 15,-6 7-83-15,-1 6-40 16</inkml:trace>
  <inkml:trace contextRef="#ctx0" brushRef="#br0" timeOffset="-99477.204">5858 12838 710 0,'0'0'67'0,"0"0"-53"15,0 0 5-15,0 0 33 16,0 0 21-16,0 0-73 16,13 1 8-16,2-1 2 0,6 0-10 15,1-2 8-15,2-5-16 16,2 1-42-16,-7-2-73 15,-1-3-198-15</inkml:trace>
  <inkml:trace contextRef="#ctx0" brushRef="#br0" timeOffset="-98816.622">5789 12566 495 0,'0'0'150'16,"0"0"-128"-16,0 0-16 16,0 0 33-16,0 0 66 15,0 0-57-15,8 2-13 16,8 0 49-16,6-2-26 16,5 0-10-16,3 1-33 15,1 1-8-15,-1 4 23 16,1 2-30-16,-2 3-7 15,-5 4 2-15,-5 2 10 16,-4 0 3-16,-6 4-8 16,-6-2 0-16,-3 3-1 15,0 2 1-15,-16 5 0 0,-7-1 2 16,-8 1 2-16,-2-1-8 16,0 0 4-16,2-6 0 15,4-2 17-15,3-4-17 16,8-7 0-16,5-1 1 15,5-5 7-15,6-2-10 16,0-1 2-16,0 0-56 16,0-3-42-16,3-9-398 15</inkml:trace>
  <inkml:trace contextRef="#ctx0" brushRef="#br0" timeOffset="-97467.175">6530 12537 694 0,'0'0'114'16,"0"0"-52"-16,0 0 41 0,0 0-23 16,0 0-17-1,0 0-47-15,5-12-1 0,-1 10-20 16,7 2 5-16,5 0 0 15,1 0-8-15,0 0 8 16,-1 13-2-16,-2 4-2 16,-5 6 8-16,-2 8-5 15,-7 1 1-15,0 2 0 16,0-2 9-16,-4-2-1 16,-12-3-8-16,1-6 17 15,0-4-11-15,6-9-6 16,6-3 0-16,3-5-26 15,0-6-7-15,15-19-158 16,10-14-316-16</inkml:trace>
  <inkml:trace contextRef="#ctx0" brushRef="#br0" timeOffset="-97161.218">6897 12472 763 0,'0'0'54'0,"0"0"3"16,0 0 37-16,0 0-44 16,0 0 0-16,0 0 0 15,-31 19-49-15,7 1 27 16,3 5-28-16,3 3 0 16,2 1 13-16,5 1-12 0,4-2 7 15,6-6-8 1,1-5 0-16,0-3 11 0,5-4-11 15,6-5 0-15,8-2 6 16,8-3-1-16,10 0 3 16,7-15-8-16,0-4-6 15,-3 2-14-15,-7 8-128 16,-10 3-85-16,-15 6-156 16</inkml:trace>
  <inkml:trace contextRef="#ctx0" brushRef="#br0" timeOffset="-95372.833">3692 13841 554 0,'0'0'116'16,"0"0"-67"-16,0 0-41 16,0 0 34-16,-83 11 52 15,67-2-54-15,3 1 13 16,4 2-25-16,2 0-23 16,2 2-2-16,-2 2 3 0,7 0-6 15,0 1 0-15,3 0 8 16,16-5-8-16,0-4 0 15,5-5 0-15,0-3 8 16,2 0-8-16,-1-7 0 16,-3-9 3-16,-5-1 13 15,-4 0-16-15,-8-2 8 16,-5 1-1-16,0-1-14 16,0 2 6-16,-8 4-14 15,-5 5 6-15,0 2-2 16,3 6 2-16,0 0-10 15,0 0-1-15,3 10 11 16,0 2 1-16,4-3-1 0,3 2 8 16,0-6-4-1,0-1-8-15,0-1 10 0,2-2 3 16,8-1-2-16,2 0 3 16,4 0-1-16,5-7 13 15,3-4-13-15,1 1-2 16,1 1-42-16,-5 2 4 15,-1 4 34-15,-5 1-23 16,-4 2 23-16,-2 0-3 16,1 0 13-16,-1 4-4 15,2 8 0-15,2 1-4 16,5 5-4-16,1-3 8 0,5 1 0 16,6-2 11-1,4-6-11-15,7-5-9 0,3-3-141 16</inkml:trace>
  <inkml:trace contextRef="#ctx0" brushRef="#br0" timeOffset="-94115.034">6009 13634 514 0,'0'0'144'0,"0"0"-60"15,0 0-6-15,0 0 59 16,0 0-40-16,0 0-51 16,5-27 30-16,-5 25-33 15,0 2 7-15,0 0 2 16,0 0-41-16,0 0 15 15,-5 0-26-15,-11 7-3 16,-6 10-21-16,-6 0 24 16,3 8 0-16,1-2-2 15,3 4 5-15,1 2-4 16,2 0 1-16,-1 0 0 16,1-1 7-16,3-5-7 15,3-2 0-15,3-5-7 0,6-4 12 16,3-4-16-16,0 0 0 15,0-3 9-15,6-1-16 16,9-1 14-16,3 0 4 16,0-3 4-16,6 2 2 15,-5-2-12-15,-1 0 4 16,-1 0 2-16,-1 0 7 16,5 0-7-16,-2 0-46 15,7 0-10-15,2 0-72 16,2 0-98-16,-2-10-246 15</inkml:trace>
  <inkml:trace contextRef="#ctx0" brushRef="#br0" timeOffset="-93693.79">6401 13693 819 0,'0'0'126'0,"0"0"-92"15,0 0 29-15,0 0 16 16,0 0-45-16,0 0-11 15,19-22-23-15,0 18 0 16,-1 2-1-16,-3 2 1 16,-3 0-9-16,-3 7 2 15,0 10 4-15,-5 4 3 16,-4 7 0-16,0 3 0 16,-4 3-2-16,-15 0 7 15,-4-3 0-15,-2-3-5 16,-1-3 3-16,0-5 4 15,0-3-7-15,6-8-3 16,6-1-34-16,11-8-66 16,3 0-57-16,15-22-88 0</inkml:trace>
  <inkml:trace contextRef="#ctx0" brushRef="#br0" timeOffset="-93394.776">6620 13754 624 0,'0'0'84'0,"0"0"-65"15,0 0 64-15,0 0-25 16,0 0-18-16,0 0-15 16,-18-4-9-16,10 15 8 0,0 4-11 15,2 0-13-15,1 6 29 16,2-3-20-16,2 1-4 15,1-2 18-15,0-3-16 16,0-2 2-16,0 0-6 16,13-5 0-16,8-4 3 15,7-3 16-15,11 0-19 16,9-8 4-16,-2-4-7 16,2-6-104-16,-12 0-136 15</inkml:trace>
  <inkml:trace contextRef="#ctx0" brushRef="#br0" timeOffset="-91765.929">7470 12512 690 0,'0'0'59'16,"0"0"-48"-16,0 0 62 16,0 0-14-16,0 0 5 15,0 0-64-15,0 0 14 16,17 0-13-16,6 0 18 16,9 0 4-16,2 0 28 15,0 0-40-15,1 0 25 16,-2 0-36-16,-2 0 0 15,-4-1 14-15,-8-1-14 16,0-1 0-16,-5 1-2 0,-4-1 8 16,-1-1-12-16,-5 1-14 15,0 1-30-15,-3-1 25 16,-1-4-33-16,0 0-69 16,0-3 16-16,-3 0-154 15</inkml:trace>
  <inkml:trace contextRef="#ctx0" brushRef="#br0" timeOffset="-91475.465">7613 12411 577 0,'0'0'82'16,"0"0"-82"-1,0 0 0-15,0 0 43 0,106 3-36 16,-76 5 40-16,-5 3-34 15,-2 2 3-15,-2 2 0 16,-5 2-7-16,-4 3 19 16,-7 0 8-16,1 4-18 15,-6 1 46-15,0-1-49 16,0 2-13-16,0-6 18 16,-8 0-8-16,-1-1-12 15,-4-2 0-15,1-1 4 16,-3-3-17-16,1 1-58 15,2-4-106-15,1-7-279 16</inkml:trace>
  <inkml:trace contextRef="#ctx0" brushRef="#br0" timeOffset="-86618.807">4678 13249 200 0,'0'0'17'0,"0"0"9"16,0 0 39-16,0 0 44 16,0 0-71-16,0 0 10 15,0 0-32-15,0 0 24 16,-67-9 3-16,62 6 1 15,1 0 17-15,-1 3-46 16,-1-4 5-16,-1 3 21 16,1-1-41-16,5 1-5 15,-4 1 5-15,5 0-5 16,0 0-3-16,0 0-77 0,0 0-5 16,3 0 5-1,10 0 71-15,5 4 12 0,4-2-54 16,4-2-216-16</inkml:trace>
  <inkml:trace contextRef="#ctx0" brushRef="#br0" timeOffset="-85357.066">4596 13336 349 0,'0'0'169'0,"0"0"-132"16,0 0 14-16,0 0-2 0,0 0 12 15,0 0-24 1,0-2-34-16,0 2 13 0,1 0-15 16,0 0-1-16,6 0 0 15,6 0-13-15,7 0 13 16,8 5 1-16,9 0 0 16,5 1 2-16,1-3 3 15,5-1 3-15,-2-2 0 16,5 0-1-16,1 0 3 15,2 0-11-15,-3 0 6 16,-1-6-19-16,-8 1 18 16,-9 2-5-16,-7 0 0 15,-9-1 2-15,-11 4-7 16,-3 0-1-16,-3 0 6 16,0 0 4-16,0-1 14 0,-12 0 0 15,-6-3-12-15,-4 1-6 16,-3 0 0-16,-7 2-5 15,-6-1-40-15,0 2 45 16,-5 0-5-16,0 0-15 16,1 0 12-16,0 3 8 15,9 5-8-15,5 3 6 16,11-5-3-16,6 0-2 16,7-4-1-16,4 1-42 15,0-3-5-15,17 2 6 16,16-2 39-16,12 0-21 15,13-5-83-15</inkml:trace>
  <inkml:trace contextRef="#ctx0" brushRef="#br0" timeOffset="-84372.274">6646 13090 276 0,'0'0'0'0,"0"0"66"16,0 0-20-16,0 0 38 0,0 0-47 15,0 0 47-15,-11 3-34 16,11-3 4-16,0 0-50 15,0 0 6-15,0 0-10 16,4 0 0-16,16 0 6 16,6 0-4-16,4 0 24 15,0 0-26-15,1 0-1 16,-2 0 1-16,-5 0 2 16,-3-1 1-16,-7 1 4 15,-6 0-7-15,-5 0-2 16,-3 0 2-16,0 0 6 15,0-2 34-15,0 2-40 0,-5-1 30 16,-8-1-21-16,-3-1-4 16,-4 1-5-16,-2 1 0 15,2 1 2-15,-3-2-20 16,-3 2 11-16,1 0-19 16,2 0 22-16,6 0-10 15,3 0 10-15,5 3-4 16,6-1-4-16,2-2-5 15,1 0 14-15,0 3-1 16,0-1-1-16,1-2-3 16,16 0 8-16,5 0 10 15,4 0-5-15,-1 0 5 16,0 0-10-16,-2 0-20 0,-4 0 0 16,-1 0-15-16,-3 0-51 15,-3 0-22-15,-6 0-167 16</inkml:trace>
  <inkml:trace contextRef="#ctx0" brushRef="#br0" timeOffset="-82092.234">5009 12101 406 0,'0'0'8'0,"0"0"17"16,0 0 14-16,0 0-16 15,0 0 58-15,0 0-3 16,-1-66-56-16,-1 65 36 16,-1 1-29-16,2 0-3 15,-1 0 15-15,1 0-32 16,1 0 17-16,0 0-26 15,-2 0-7-15,2 0 4 16,-1 0 6-16,-1 11-3 16,1 3 0-16,1 2 0 15,-3 1-1-15,1-2 1 16,2 0 0-16,0 0 8 0,0-2-5 16,0-3-3-1,0 2 0-15,2-4 3 0,7 2-24 16,1-2 12-16,5 1-100 15,-1-3 27-15,-2-6-166 16</inkml:trace>
  <inkml:trace contextRef="#ctx0" brushRef="#br0" timeOffset="-52048.724">6616 13135 218 0,'0'0'196'0,"0"0"-136"15,0 0-47-15,0 0 24 16,0 0 53-16,0 0-56 16,0 0-27-16,0 0 34 15,-2-10-12-15,2 6 21 16,-1 1-31-16,1 1 14 15,0 2 26-15,-2 0-32 16,2 0-1-16,0 0-26 16,0 0 4-16,0 0-7 15,0 0 3-15,0 0 0 16,0 0-15-16,9 0 11 0,10 0 4 16,11 0-2-16,5 0 12 15,-1 0-22-15,4 0 11 16,-7 0 1-16,-2-1-1 15,-2-4 1-15,-4 3 0 16,-6-2-5-16,-5 4 13 16,-3-3-9-16,-6 1 1 15,-3 2 0-15,3-1 4 16,-3 1-4-16,0 0 7 16,0 0-10-16,0 0 8 15,0 0-7-15,0 0 2 16,0 0 0-16,0 0 3 15,0 0-3-15,-9-3 0 16,-6 1-3-16,-7 1 11 0,-2 1-16 16,-3 0 7-16,1 0-16 15,0 0 13-15,1 0 4 16,4 0 0-16,6 1-1 16,6 1 5-16,2-1-2 15,5-1-2-15,1 2-10 16,1-2 7-16,0 0 1 15,0 0-4-15,0 0-1 16,7 0 10-16,11 0-3 16,9 1 0-16,2-1 0 15,4 0 3-15,2 0-3 16,-1 0-3-16,-3 0 3 16,1 0 0-16,-4-1 0 0,-5-1 0 15,-3 1 0 1,-6-1 5-16,-4 2-5 0,-4 0 6 15,1 0-14-15,-5 0 8 16,-2 0 0-16,0 0 0 16,0 0 11-16,0 0-12 15,0 0 1-15,0 0 0 16,0 0 8-16,0 0-6 16,0 0 1-16,0 0-3 15,0 0 0-15,0 0-3 16,0 0 7-16,0 0-6 15,0 0 4-15,0 0-4 0,0 0-3 16,0 0-46-16,0 0-10 16,0 0 22-16,0 0-63 15,0 3-3-15,0 0-6 16</inkml:trace>
  <inkml:trace contextRef="#ctx0" brushRef="#br0" timeOffset="-49446.743">4674 13430 239 0,'0'0'389'0,"0"0"-344"16,0 0-23-16,0 0-21 15,0 0 55-15,0 0-19 16,0 0 5-16,10-72-28 16,-9 67-8-16,-1 2-1 15,2 2-7-15,-2 1 2 16,0 0 0-16,0 0-6 15,0 0 6-15,0 0 0 16,0 0 2-16,0 0 1 16,0 0 8-16,0 0-9 15,0 0 3-15,0 0 32 16,0 0-27-16,0 0-3 0,0 0-1 16,0 0 1-16,0 0-14 15,4 0 6-15,5 0-3 16,9 1-3-16,7 4 7 15,5 0 0-15,3-1-1 16,3 1 10-16,0-4-9 16,-2-1 0-16,2 0 0 15,-2 0 6-15,-1 0-6 16,-2-3 5-16,-3-1-7 16,-6 1 2-16,-5 1 0 15,-6 2-6-15,-1-3 8 16,-4 3-2-16,-3 0 0 0,-1 0 5 15,-2 0-12 1,0 0 7-16,0 0 0 0,0 0 1 16,0 0 1-16,0 0 15 15,0 0-9-15,-8 0-7 16,-10 0 20-16,-7 0-21 16,-3 0-7-16,-5 0 3 15,0 0 3-15,3 3-7 16,-1 3 8-16,7-1-3 15,-1-2 3-15,4 0 0 16,3 1 0-16,3-2-6 16,2 1 14-16,2 0-10 15,-1-1 2-15,3 0 0 16,0 1-6-16,3-3 6 16,3 2 0-16,-1-2-1 0,4 0 10 15,0 0 0-15,0 0-9 16,0 0 1-16,0 0 1 15,0 0-2-15,0 0-7 16,3 0 2-16,9 0 5 16,7 1-2-16,8 2 2 15,3-2 0-15,0 0 2 16,7-1-2-16,-1 0 0 16,3 0-6-16,1 0 14 15,0 0-5-15,-2-1-3 16,-4-3 0-16,-10-1 3 15,-12 4-3-15,-2-1 2 16,-7 2-5-16,-3 0-3 0,0 0 6 16,0 0 0-16,0 0 13 15,0 0-18-15,0 0 5 16,0 0 0-16,0 0-5 16,0 0 13-16,0 0-10 15,0 0 2-15,0 0-2 16,0 0-13-16,0 0 15 15,0 0 0-15,0 0-4 16,0 0 10-16,0 0-6 16,0 0 0-16,0 0 0 15,0 0-7-15,0 0 7 16,0 0-6-16,0 0 2 0,0 0-1 16,0 0 3-16,0 0 2 15,0 0 0-15,0 0-9 16,0 0 9-16,0 0 0 15,0 0-4-15,0 0 7 16,0 0-3-16,0 0 0 16,0 0 0-16,0 0-15 15,0 0 15-15,0 0-24 16,0 0-1-16,0 0-14 16,-2 0 11-16,1 0 3 15,-2 0-7-15,1 0 27 16,2 0-23-16,-1 0 7 15,1 0-12-15,0 0-37 16,0 0-18-16,0 0 16 0,0 3-98 16,0-3 69-16</inkml:trace>
  <inkml:trace contextRef="#ctx0" brushRef="#br0" timeOffset="-47104.951">8201 12607 474 0,'0'0'31'16,"0"0"-31"-16,0 0-99 15,0 0-58-15</inkml:trace>
  <inkml:trace contextRef="#ctx0" brushRef="#br0" timeOffset="-45845.967">8168 12735 447 0,'0'0'309'0,"0"0"-226"16,0 0-75-16,0 0 67 16,0 0 5-16,0 0-28 15,14-38-21-15,5 23-28 16,-1-4 11-16,6 1-3 15,1-5-4-15,2-1 17 16,0-4-23-16,-3-2 0 16,3-1 11-16,-4-1-8 15,0 1 2-15,-5 2-6 0,-5 5 0 16,-1 3 6-16,-3 5-6 16,-3 6-1-16,-3 1-3 15,-2 5 8-15,-1 4-4 16,0 0 0-16,0 0-12 15,0 0 4-15,0 0-18 16,0 6-19-16,-10 6 37 16,-6 6-16-16,-4 4 24 15,2 1 2-15,-1 1-2 16,4 0 0-16,3 3-5 16,3-1 5-16,3 1-8 15,6-1 8-15,0-1 0 16,0 0-2-16,17-4 16 0,2-1-11 15,5-5-3 1,2-2 0-16,4-6 1 0,5-4 1 16,-1-3 9-16,-1 0-9 15,-3-5 8-15,-2-10-9 16,-6 0-1-16,-4-4 0 16,-3 1 17-16,-3 0-17 15,-7 1 0-15,-2 1-3 16,-3 6 10-16,0 2-10 15,0 3 3-15,-8 4 0 16,-1 1-13-16,-3 0 12 16,2 0-18-16,-1 10 17 15,3 6-22-15,0 4 22 16,5-1-3-16,-1 0 5 0,4-2-6 16,0 3 6-16,0-6 0 15,4 1-7-15,7-3 13 16,4-5-6-16,6-2 0 15,2-5 2-15,7 0 15 16,0 0-15-16,1-3 5 16,1-6-7-16,-4-5 3 15,2 3 0-15,-4-3-3 16,-3 1 10-16,-7 2-9 16,-4-1 1-16,-3 4 0 15,-4 2 7-15,-2 3 0 16,-3 1-5-16,0 2-4 15,0 0 2-15,0-1-10 0,0 1 8 16,0 0 0-16,0 0 4 16,0 0-4-16,1 0 0 15,-1 0-4-15,0 0 4 16,0 0-3-16,0 0 8 16,0 0-7-16,0 0 2 15,0 0-1-15,0 0 1 16,0 0-1-16,0 0 7 15,0 0-8-15,0 0 2 16,0 0-2-16,0 0-2 16,0 0 4-16,0 0 0 15,0 0-1-15,0 0 1 0,0 0-6 16,0 0 6 0,0 0 0-16,0 0 1 0,0 0 3 15,0 0-8-15,0-2 4 16,0-1-52-16,0 0-50 15,0-2-201-15,0-3-147 16</inkml:trace>
  <inkml:trace contextRef="#ctx0" brushRef="#br0" timeOffset="-44857.357">7510 12221 572 0,'0'0'144'15,"0"0"-110"-15,0 0-13 16,0 0 50-16,0 0 8 16,0 0 29-16,0 3-72 15,5-11 1-15,7-10-3 0,7-5-28 16,5-5-2-16,4-1-4 16,1-1 0-16,-1-2 3 15,-5 2-3-15,-4 5-5 16,-7 5-3-16,-2 9 16 15,-5 5-6-15,-5 6-2 16,0 0-29-16,0 3 1 16,0 14-27-16,0 4 49 15,6 2 4-15,3-3 4 16,2-4 13-16,2-5-15 16,3-3 3-16,2-6-6 15,1-2 4-15,6 0-1 16,-1 0 11-16,-1-7-9 15,-5-3 5-15,-9 4-7 16,-5 3 0-16,-4 3-11 0,0 0 11 16,0 0-29-16,0 13 12 15,-8 9 17-15,0 5 12 16,0 2-12-16,1-3 2 16,5 2 9-16,2-4-11 15,0 0-20-15,5-3-8 16,15-3-109-16,9-10-60 15,1-8-30-15</inkml:trace>
  <inkml:trace contextRef="#ctx0" brushRef="#br0" timeOffset="-44099.544">8073 12293 603 0,'0'0'93'16,"0"0"-44"-16,0 0-8 15,0 0 63-15,0 0-66 16,0 0-36-16,0 0-2 15,-26 9-10-15,40-3 10 16,7-1 0-16,5-2 11 16,0-3 3-16,-4 0-14 15,-6 0-2-15,-8 0-2 16,-6 0-14-16,-2-6 17 16,-2-1 1-16,-14-3-10 15,-4 3-12-15,-2 1 22 16,7 5-11-16,0 1 0 15,5 0 2-15,8 0 3 0,2 0-2 16,0 7-19-16,0 0 24 16,14 3 1-16,6-1 2 15,4-4 0-15,-1-3 10 16,1-2-5-16,-4 0-5 16,-1 0 1-16,-5-9 20 15,-2-2-8-15,-3-5-8 16,-3 0 9-16,-3-1-11 15,-1-3 35-15,-1 3-19 16,1-3-12-16,-2-2 12 16,4-2-19-16,1-2-8 15,3 2 7-15,0-1 1 0,-1 1 0 16,0 5 0-16,3 4 10 16,-6 4-14-16,-1 5 4 15,-1 3 0-15,-2 3 10 16,0 0-8-16,0 0 15 15,0 0-17-15,0 0-11 16,0 7 5-16,0 11-9 16,0 7 15-16,0 2-7 15,0 0 17-15,0 1-10 16,0 0 5-16,0-3-1 16,0 0 14-16,0-8-14 15,1-3-3-15,0-5-2 16,3-6 15-16,-3 0-12 0,1-3 8 15,1 0 26 1,5-3 71-16,6-16-48 0,4-8-43 16,6-6-15-16,-2-1 14 15,-1 0-15-15,-6 5 0 16,-3 3 8-16,-3 7-24 16,-3 5 16-16,-3 7-31 15,0 3-4-15,-3 4-46 16,6 0-31-16,3 0-112 15,0 4-5-15,1 5-91 16</inkml:trace>
  <inkml:trace contextRef="#ctx0" brushRef="#br0" timeOffset="-43012.088">8917 12643 563 0,'0'0'69'0,"0"0"-63"16,0 0-2-16,0 0 83 15,0 0-49-15,79-64-29 16,-55 38 11-16,-6 1-19 15,-2-2-1-15,-5 6 16 16,-4 1-12-16,-1 4 26 16,-6 6-11-16,0 5 9 15,0 2 32-15,0 3-52 16,0 0-2-16,-6 0 5 16,-6 2-11-16,-3 11-4 15,-1 4-3-15,0 6 7 16,2 1-6-16,0 7 6 0,4 1 0 15,1 3-8 1,3-1 24-16,1-3-22 0,5 1 8 16,0-3-2-16,0 0 6 15,11-5-6-15,3-5 0 16,2-2 0-16,-2-7 3 16,-3-3 4-16,-3-5-7 15,-1-2 0-15,1 0 21 16,2-7-20-16,-2-10 5 15,-2-6-6-15,-3-7-29 16,-3-1-28-16,0 3-34 16,0 6-1-16,-8 6 83 15,4 7-8-15,1 6 17 16,3 1 10-16,0 2-8 0,0 0-4 16,0 0-22-16,4 0 18 15,10 0 6-15,6 0 11 16,7 0 15-16,6-6 23 15,3-10-47-15,5-2 45 16,1-5-18-16,-3-6-7 16,-3 0 35-16,-6-1-46 15,-6 0 12-15,-5 0 27 16,-8 3-48-16,-4 1 20 16,-7 2-9-16,0 2-7 15,0 5 29-15,-3 5-29 16,-3 5-3-16,2 7-5 15,-5 0 2-15,-2 7-2 0,-4 13 1 16,-4 11-1 0,4 3-9-16,8 2 11 0,3 1 0 15,4 0-3-15,0-5 8 16,9-5-10-16,8-4-4 16,7-12-95-16,1-8 10 15,2-3-188-15</inkml:trace>
  <inkml:trace contextRef="#ctx0" brushRef="#br0" timeOffset="-42865.26">9521 12484 792 0,'0'0'100'0,"0"0"-73"0,0 0-27 15,0 0-13-15,0 0 1 16,0 0-187-16</inkml:trace>
  <inkml:trace contextRef="#ctx0" brushRef="#br0" timeOffset="-41471.438">4630 7136 590 0,'0'0'113'16,"0"0"-27"-16,0 0-78 0,0 0 47 16,0 0 44-16,0 0-61 15,0-58 29-15,0 50-44 16,0 2-21-16,0-1 65 15,0 7-61-15,0-3 25 16,0 3 1-16,0 0-25 16,0 0-1-16,-9 0-6 15,-6-1 0-15,-10 1-10 16,-8 0 10-16,-1 0 0 16,-2 0-11-16,3 0 26 15,3 0-11-15,2 0-4 16,4 0 0-16,2 0-1 15,4 0 1-15,0 0-3 0,3-3 3 16,2 0 4-16,5-2 1 16,-1 3-5-16,-1 2 0 15,4-2-2-15,4 2 2 16,1-1 0-16,1 1-9 16,0 0 21-16,0-2-25 15,0 2-47-15,0 0-42 16,0-1 11-16,0-2-76 15,3-8-20-15,10-6-219 16</inkml:trace>
  <inkml:trace contextRef="#ctx0" brushRef="#br0" timeOffset="-41049.436">4397 6824 636 0,'0'0'103'16,"0"0"-51"-16,0 0-32 16,0 0 34-16,0 0 43 15,0 0-65-15,-16-19-17 16,13 19 13-16,-4 0-25 16,-5 3 5-16,-10 10-8 15,3 8 3-15,-6 5-19 16,-1 5 18-16,3-1-2 0,0 5 6 15,1-2 1-15,1 1-9 16,5-3 2-16,-1 0 0 16,4-4 17-16,3-4-17 15,4-5 0-15,1-5-10 16,5-5 12-16,0 0-2 16,0-2 0-16,0 1 3 15,11-3 1-15,3 1-2 16,3-4 3-16,4 1 15 15,1-2-13-15,-2 0 6 16,5 0-13-16,1 1-2 16,3 1-8-16,1 4-54 15,0 0-141-15,-8-1-53 16</inkml:trace>
  <inkml:trace contextRef="#ctx0" brushRef="#br0" timeOffset="-37833.887">6420 14184 553 0,'0'0'103'16,"0"0"-65"-16,0 0-21 15,0 0 14-15,0 0-4 16,0 0 67-16,-3 0-67 16,3 0-11-16,0 0 21 0,0 0-30 15,0 1 6 1,0-1-13-16,0 0 0 0,0 2-3 16,0-1 3-16,8 3 0 15,15-4 2-15,7 0 6 16,3 0 3-16,4 0-11 15,-1 0 2-15,0 0-1 16,-2-5-1-16,-6 0 0 16,-5 0 2-16,-5 3 3 15,-9-2-4-15,-5 3-1 16,-2-1 0-16,-2 2 5 16,0 0-5-16,0-2 7 15,0 2-8-15,0 0 1 0,0 0-5 16,0 0-1-1,0 0-60-15,0-3 22 0,0-1-92 16,0-5-136-16</inkml:trace>
  <inkml:trace contextRef="#ctx0" brushRef="#br0" timeOffset="-34581.223">7416 13958 563 0,'0'0'189'16,"0"0"-128"-16,0 0-58 16,0 0 10-16,0 0 5 15,0 0 24-15,0 0-15 0,41-7-16 16,-4-10 5-1,6 0-11-15,-1 0-4 0,-6 0 12 16,-6-2-7-16,-8 2-12 16,-9-1 6-16,-5 4 0 15,-8-2-2-15,0 5 2 16,-16 2-14-16,-8 1-8 16,-6 5 5-16,6 1-9 15,3 2-10-15,12 0 36 16,4 0-11-16,5 0 11 15,0 0-63-15,8 2 37 16,9 9 13-16,6 1 13 16,7 0 29-16,0 1-14 15,-2-2 14-15,-5 1-29 0,-8-1 1 16,-4 2 5-16,-8 0 2 16,-3 2-2-16,0 2-2 15,0 0 1-15,-17 1 23 16,-4 1-19-16,4 0-9 15,0-2 0-15,9-1-19 16,8-7-88-16,3-9-150 16</inkml:trace>
  <inkml:trace contextRef="#ctx0" brushRef="#br0" timeOffset="-34009.641">8016 13970 643 0,'0'0'75'16,"0"0"-75"-16,0 0 12 16,0 0 33-16,0 0-1 15,0 0 9-15,42-64-50 16,-27 43-1-16,3-5 37 15,-2-1-38-15,-1-7 15 16,4-3-11-16,-5-1-3 16,-1-1 19-16,-4 8-21 0,-4 7 0 15,1 13 10-15,-6 8 13 16,0 3-23-16,0 0-3 16,0 16-1-16,0 11 0 15,-2 4 4-15,1 1 0 16,1-6-15-16,0-7 30 15,3-6-26-15,8-4 11 16,0-6 0-16,1-3 7 16,3 0-7-16,0-2 0 15,6-13 11-15,2-4-7 16,-3-3-4-16,-1 2 0 16,-4 1 7-16,-6 5-6 15,-1 9-1-15,-5 2 0 16,-3 3-4-16,0 0 8 15,0 0-8-15,0 10-3 0,0 12-1 16,0 9 8 0,0 5 9-16,0-4-7 0,-2 2-4 15,-1-5 17-15,1 1-10 16,2-1-5-16,0-6-32 16,0 0-45-16,10-10-81 15,4-5-125-15</inkml:trace>
  <inkml:trace contextRef="#ctx0" brushRef="#br0" timeOffset="-33215.621">8484 14008 688 0,'0'0'109'0,"0"0"-96"0,0 0 2 15,0 0 37-15,0 0-24 16,0 0-16-16,60-53-12 15,-36 39 0-15,-3-1 4 16,0 3-4-16,-11 2 0 16,-1 2-2-16,-8 4 2 15,-1 3 0-15,0 1-1 16,0 0 10-16,-16 0-18 16,-5 6 9-16,-3 8 0 15,4 1-21-15,4 0 21 16,5-3 0-16,6-1-9 15,4-3 7-15,1 1-4 16,0-1 6-16,12 1 0 0,9-3 31 16,4-4-25-16,2-2 2 15,-5 0-8-15,-4-2 6 16,-5-7-6-16,-5 1 0 16,-6 1 0-16,-2-1-4 15,0 1-11-15,0 2 13 16,-8 3-14-16,-2 2-19 15,2 0-4-15,3 0 38 16,1 3-16-16,4 6 13 16,0-1-5-16,0 3 9 15,3-2-6-15,11-3 19 16,3-1-13-16,4-5 0 0,-3 0 0 16,4-1 4-16,-2-13-4 15,-4-5-2-15,-1 2 2 16,-3-3 0-16,-3-2 32 15,0 2-2-15,-6 2-19 16,0-2 20-16,-3 4-20 16,0 4-2-16,1 4 18 15,-1 5-20-15,0 1 8 16,0 2-15-16,0 0-5 16,0 5-7-16,0 15 1 15,0 7 11-15,0 6-4 16,0-4 8-16,0 2-5 15,0-2 1-15,0-6 0 0,0-5-10 16,0-7 10-16,0-4 0 16,0-7 4-16,3 0 0 15,10 0 54-15,7-14 8 16,6-8-49-16,-1-5 38 16,-2 1-53-16,-4 1 12 15,-5 1-13-15,3 4-1 16,-6 6-17-16,0 5-63 15,-2 8-101-15,-2 1-64 16,-2 0-259-16</inkml:trace>
  <inkml:trace contextRef="#ctx0" brushRef="#br0" timeOffset="-32990.413">9041 14051 560 0,'0'0'139'16,"0"0"-126"-16,0 0-13 15,0 0 76-15,0 0-76 16,0 0 10-16,77-74-10 16,-72 69 30-16,-4 3 14 15,-1 0-16-15,0 2-19 16,0 0-10-16,0 0 1 16,0 10 0-16,0 6-9 15,0 1 9-15,9 0-25 16,14-6-61-16,2-7-103 0</inkml:trace>
  <inkml:trace contextRef="#ctx0" brushRef="#br0" timeOffset="-32271.442">9648 14064 756 0,'0'0'48'0,"0"0"-41"15,0 0 25-15,0 0 37 16,0 0 8-16,0 0-68 15,18 3-9-15,2-16 5 0,5-1 6 16,-2-1-13-16,0-2 2 16,-5 0 0-16,-2 1 36 15,-4-4-36-15,0 1 6 16,-6 0-15-16,-3 2 30 16,-2 3-27-16,-1 3 6 15,0 4 0-15,0 2 5 16,0 0-5-16,0 2-7 15,0 0 5-15,0 1 4 16,0 2 7-16,0 0-9 16,0 0-8-16,0 0-1 15,-4 8 2-15,-5 10-2 0,-1 3 7 16,-1 4 4-16,5-3-6 16,3 4 4-16,3-2 0 15,0-2-4-15,0-2 4 16,1-5-1-16,7-4 1 15,6-4 3-15,3-7 10 16,4 0-13-16,0 0 1 16,2-7 26-16,-3-5-26 15,-3-4 1-15,-2 3-1 16,-2-4-1-16,-5 2-42 16,-8-4-115-16,0-4-193 15</inkml:trace>
  <inkml:trace contextRef="#ctx0" brushRef="#br0" timeOffset="-32135.508">9751 13852 500 0,'0'0'24'16,"0"0"-23"-16,0 0-2 15,101 11-88-15</inkml:trace>
  <inkml:trace contextRef="#ctx0" brushRef="#br0" timeOffset="-31790.813">9989 14026 763 0,'0'0'121'0,"0"0"-73"16,0 0-39-16,0 0 14 15,0 0-18-15,0 0 3 16,-25 53 1-16,23-39-9 16,2 2 0-16,0-5-2 15,0-2 2-15,0-4 0 16,5-2 1-16,2-3 11 16,4 0-4-16,-2 0-8 15,-3-11 10-15,-3 0-9 16,-3-1 1-16,0 2 2 15,-3 1-4-15,-5 4-6 0,0 0 6 16,0 5 0-16,3 0-15 16,1 0 1-16,4 5-85 15,0 5-9-15,0-3-21 16,17 0-204-16</inkml:trace>
  <inkml:trace contextRef="#ctx0" brushRef="#br0" timeOffset="-30895.378">10313 14011 712 0,'0'0'149'0,"0"0"-69"16,0 0-47-16,0 0 35 16,0 0-67-16,0 0 8 15,-24 39-5-15,14-3-3 16,1 3 15-16,-1 6-16 16,2 0 14-16,3-2 12 15,1-4-21-15,1-9 5 16,3-10-6-16,0-10-3 15,0-8 5-15,0-2 2 0,0 0 5 16,0-2 107-16,0-22-62 16,0-9-57-16,9-7-2 15,0 1 13-15,3-2-25 16,-2-2 4-16,5 6-26 16,-3 6 23-16,4 5-25 15,-1 9 26-15,3 6 5 16,0 4-25-16,3 3 15 15,-2 4 8-15,-2 0-8 16,-2 5 5-16,-3 9 6 16,-3 5 5-16,-6 1-4 0,-3 5 4 15,0 0 0 1,-12 0 0-16,-5-2 2 0,2-4 3 16,-1-3-5-16,6-4 0 15,1-5 4-15,5-5-3 16,4 0-2-16,0-2-9 15,0 0-30-15,0 0 37 16,0 0-62-16,4 0-12 16,3 0 60-16,-2 0-9 15,-1 0 26-15,1 0 0 16,3 0 2-16,3 8 7 16,5 2 2-16,1 0 3 15,2-3 20-15,5-2-29 16,-3-3 36-16,6-2-5 15,-2 0-24-15,0 0 42 0,1-12-53 16,-4-2 0 0,1-4 8-16,-7 0-5 0,-1 2-1 15,-10 2-3-15,3 8 0 16,-6 3-14-16,-2 3 8 16,0 0-41-16,0 0 6 15,0 0 5-15,-10 12 29 16,0 4 7-16,3 1 0 15,1 1-2-15,2 1 2 16,1-2 0-16,3 0 1 16,0-3 4-16,0-4-5 15,8-4 0-15,6-3 0 0,4-3-9 16,2 0-1-16,2-6-178 16,-5-16-416-16</inkml:trace>
  <inkml:trace contextRef="#ctx0" brushRef="#br0" timeOffset="-28014.532">3133 14006 549 0,'0'0'0'0,"0"0"0"15,0 0-2-15,0 0 11 16,0 0-9-1,0 0 66-15,0 0-11 0,-6 0-24 16,3-2-22-16,-3-1 10 16,-2-1 32-16,1 1-49 15,-5-2 14-15,3 3-2 16,0-1-11-16,-3 3 10 16,-3 0-6-16,-4 0-6 15,1 0 11-15,-5-2-12 16,-2 1-1-16,-4-2 0 15,-5 2 2-15,-6-1-1 16,-9 2 0-16,-6-4 3 0,-9 1-3 16,-7 0 0-16,-6 3-1 15,-1-1 1-15,-2 1-1 16,5-2 0-16,5-2 1 16,6-4 0-16,4-4 0 15,-1-7 0-15,-6-4 0 16,-9-7 5-16,-8-4 1 15,-4-10-3-15,-4-4-3 16,-1-3 2-16,1-3-6 16,-2 2 6-16,0 1-2 15,7 0 4-15,1 3 7 16,9-1-13-16,5 1 2 0,4-5 0 16,6-5 21-16,10-8-21 15,5-9 0-15,12 3 7 16,5 2 0-16,8 8 17 15,8 4-24-15,7 5 8 16,5-2 3-16,2 3-11 16,0 0 0-16,0 6-6 15,8 5 17-15,5 7-12 16,2-2 1-16,3 5 0 16,0-3-6-16,3 1 6 15,0-2 0-15,3-2 2 16,-2 1 5-16,-1-1-6 15,-2-1-1-15,2 1 0 16,-1 2 5-16,2 1-2 16,-1 3-3-16,1 3 0 0,-1 1 10 15,0 0-17-15,2 2 7 16,0 0 0-16,0 2 11 16,-3 1-11-16,3 2-9 15,-4 4 6-15,-1 4 6 16,3 2-12-16,-6 2 9 15,-2 3-12-15,-2 1-14 16,-2 1 19-16,-4 1 6 16,3-1-3-16,-5 3-9 15,-3 0-3-15,3 0-30 16,-3 0-27-16,0 0 44 16,0-1-33-16,0-8-28 0,0-9-74 15</inkml:trace>
  <inkml:trace contextRef="#ctx0" brushRef="#br0" timeOffset="-27659.916">1013 11667 421 0,'0'0'81'0,"0"0"-36"16,0 0 3-16,0 0 23 15,0 0-7-15,0 0-7 16,-6-15-36-16,6 14-19 15,3-6 8-15,14-2-10 16,8-4 0-16,11-3-4 0,5 3 6 16,3 0-4-1,0 8-1-15,-3 5 3 0,-7 0 1 16,-6 4-1 0,-7 15-10-16,-7 4 4 0,-4 0 6 15,0 6 0-15,-2 2-2 16,-2 2-5-16,-3 3 7 15,0 3 0-15,-3 4-4 16,0-2-4-16,0 0 8 16,0-2 0-16,-15 0-2 15,-7 1-36-15,-5-1 4 16,-1-2-47-16,-4-8-113 16</inkml:trace>
  <inkml:trace contextRef="#ctx0" brushRef="#br0" timeOffset="-22024.354">3333 7599 384 0,'0'0'77'0,"0"0"-76"16,0 0-1-16,0 0 16 15,0 0-12-15,0 0 0 16,0 0-4-16,0 0 0 15,-22-23 8-15,18 17-8 16,0-1 0-16,2 2-9 0,-1 0 20 16,2 1-16-1,-1 1 5-15,-1 2-6 0,-1 1-6 16,-4 0-38-16,-4 0-23 16,0 0-146-16</inkml:trace>
  <inkml:trace contextRef="#ctx0" brushRef="#br0" timeOffset="-21380.002">3155 7536 353 0,'0'0'109'0,"0"0"-73"0,0 0 31 16,0 0 21-16,0 0-56 15,0 0-2-15,0-9-9 16,0 4 8-16,0 0-10 16,0-1-16-16,0 1 6 15,-1 0 9-15,1 4-5 16,0 1 0-16,0 0 9 16,0 0-13-16,-2 0-5 15,1 0-4-15,-1 0 3 16,1 0-16-16,1 0 13 15,-2 1 0-15,-1 12-11 16,0 4 22-16,0 5-11 16,-1 1 0-16,3 5 0 0,0 4 16 15,1 3-4 1,0 2-12-16,0 1 38 0,0 1-30 16,0-3 25-16,-2 0-33 15,-2-3 5-15,0-1 12 16,1-1-14-16,1-3-3 15,1 2 22-15,1-4-16 16,0 1-6-16,0-3 0 16,0 0 9-16,0-4-9 15,0-3 0-15,0-3 0 16,0-1-2-16,0-2 4 16,3 1-2-16,0 3 0 0,0-3 8 15,0 2-15-15,2-1 7 16,-4 0 0-16,6-2-10 15,-4 1 26-15,0-5-17 16,-1 0 1-16,-1-3 0 16,1-1-2-16,-1-2 2 15,-1-1-20-15,0 0 17 16,2 0-30-16,-1 0 13 16,3 0-40-16,-1 0-40 15,5-10 36-15,1-14-149 16</inkml:trace>
  <inkml:trace contextRef="#ctx0" brushRef="#br0" timeOffset="-20495.398">3398 7565 378 0,'0'0'63'0,"0"0"-63"16,0 0-6-16,0 0 6 15,0 0 10-15,18-82-9 16,-11 65 36-16,0 3-34 16,-3 4 47-16,0 3-9 15,-2 3-24-15,-2 2 30 16,0 2-44-16,0 0 10 15,0 0-13-15,0 0 12 16,0 0-6-16,0 0-6 16,0 0 11-16,0 0-23 0,0 0 12 15,0 6 0-15,0 5 34 16,0 4-28-16,0 5 44 16,0 2-28-16,0 2-10 15,0 2 14-15,0 0-6 16,0 3-8-16,0 3 22 15,0-1-28-15,0 6 10 16,0 0-9-16,3 4 17 16,0 0 4-16,-2-3-22 15,1 0-6-15,-1-2 18 16,-1-3-18-16,0-2 21 16,0-2-21-16,0 0 3 0,0-3-1 15,2-3 1 1,-1-1-3-16,2-3 0 0,-1-5 15 15,1-5-16-15,-3-4 1 16,0 1 0-16,0-6 4 16,0 1-4-16,0-1 0 15,0 0-5-15,0 0 19 16,3 1-17-16,-3 3 3 16,0 4 0-16,0 6-4 15,0-1 4-15,0 4 0 16,0-3-1-16,0-1 8 15,0 0-9-15,0-3 2 16,0-3 0-16,0-4-2 0,0-3 2 16,0 3 0-1,0-3 9-15,0 0-4 0,0 0 15 16,0-3-20-16,0-11-11 16,-6-5-4-16,-3-4-91 15,1 2 9-15,1 1 6 16,1-1-127-16</inkml:trace>
  <inkml:trace contextRef="#ctx0" brushRef="#br0" timeOffset="-19442.65">3419 7991 269 0,'0'0'102'0,"0"0"-58"16,0 0-22-16,0 0 42 15,0 0-6-15,0 0-24 16,-37-68 15-16,29 68-29 16,1 0 3-16,-1 0-21 15,-2 12-1-15,-6 3 17 16,5 5-7-16,-2 2-11 16,5-1 10-16,2 3 13 15,3 0-31-15,3-4 8 16,0-1 0-16,0-5 0 15,0-6-1-15,9-4 1 16,6-4 23-16,5 0-4 0,6-15 18 16,5-9-37-16,-5-2 8 15,-1 0-11-15,-13 2 6 16,-7 2-3-16,-5 3 9 16,0 1-2-16,-18 2-6 15,-9 2-1-15,-1 3 3 16,-4 5-15-16,7 3 12 15,7 3 0-15,5 0-10 16,4 0 8-16,3 0-9 16,1 0 7-16,1 4 4 15,1 4-9-15,3 3 5 16,-3 1 4-16,1 3-12 16,2-3 22-16,0 2-18 15,0-3 8-15,0-4-11 0,0 0 11 16,5-4 0-16,2-3-28 15,1 0-3-15,1 0 31 16,0-10 23-16,-1-5-18 16,-5-2 4-16,-3 0 9 15,0 1-18-15,0 2 0 16,-14 4 26-16,3 6-12 16,2 3 1-16,-3 1-15 15,4 0 0-15,1 0-5 16,3 9 1-16,2 5-21 15,2 0 19-15,0 3-49 16,0-1-6-16,13 3-8 16,4-4-54-16,-4-1-75 0</inkml:trace>
  <inkml:trace contextRef="#ctx0" brushRef="#br0" timeOffset="-12806.756">2864 8575 60 0,'0'0'28'0,"0"0"-28"16,0 0 61-16,0 0-22 15,0 0 2-15,0 0-38 16,0 1-5-16,0-9 2 16,0 1 0-16,0-1-14 15,-3 2-34-15</inkml:trace>
  <inkml:trace contextRef="#ctx0" brushRef="#br0" timeOffset="-12441.479">2864 8575 101 0,'-6'-54'140'0,"6"54"-105"16,0 0 73-16,0 0-26 16,0 0-55-16,0 0 48 0,0 0-39 15,0 0-13-15,-2 0 15 16,1 0-25-16,-3 0 18 16,4 0-7-16,-3 0-11 15,1 0 30-15,-5 0-40 16,-4 0 0-16,-8 0 6 15,-9 3-2-15,-5 9 1 16,-5-1-8-16,-6 2-3 16,-3-1 3-16,0-2 0 15,3 0 4-15,10-3-4 16,9-3 5-16,4-1 24 16,12-2-29-16,6-1 14 0,1 0-5 15,2 0-9-15,0 0 0 16,0 0-5-16,0 0 19 15,0 0-28-15,0 0-1 16,0 0-63-16,2 0 20 16,7 0-94-16,0-8-16 15</inkml:trace>
  <inkml:trace contextRef="#ctx0" brushRef="#br0" timeOffset="-12064.675">2585 8382 495 0,'0'0'51'0,"0"0"-41"16,0 0-10-16,0 0 5 16,0 0-5-16,0 0 4 15,-71 51 14-15,51-27-6 16,1 1-7-16,0 4 9 15,-3 0-3-15,3-1-8 16,4 2 28-16,2-5-31 16,5 1 8-16,2-2 5 15,5-4-13-15,1-1 2 16,0-4-4-16,0-3 7 16,6-3-5-16,4-3 0 0,5-2 7 15,6-2 17-15,3-2 4 16,7 0-17-16,7-7 5 15,6-8-14-15,8-4 3 16,4-2-5-16,7-1-60 16,0-5-59-16,-7-2-282 15</inkml:trace>
  <inkml:trace contextRef="#ctx0" brushRef="#br0" timeOffset="-11121.715">3598 8666 383 0,'0'0'24'16,"0"0"6"-16,0 0 28 16,0 0-24-16,0 0 38 15,82-3 5-15,-49-8-8 16,3 3-53-16,-2 1-16 15,0 0 14-15,-4 1 3 16,-6 2-17-16,-6-1 3 16,-8 3 9-16,-5 1-12 15,-4-1 2-15,-1 1-2 16,0-2 11-16,0-2-22 0,-4-4 6 16,-12 1-36-16,-1-1-3 15,-6 1-48-15,0-2 31 16,-1 1-22-16,0 1 5 15,3-1 31-15,6-1 47 16,0 3 82-16,5 1-32 16,4 2-36-16,0 1 40 15,5 1 0-15,1 2-40 16,0 0 14-16,0 0-27 16,0 0-1-16,1 0 0 15,18 0 10-15,8 0-7 16,9 0 11-16,1 9-10 15,2 6 16-15,-8 5-20 16,-3 2-5-16,-5 5 5 16,-4 1 9-16,-5-1 2 0,-5-1-11 15,-6-4 9-15,-3-1-10 16,0-1 1-16,0 0 0 16,-6-2 8-16,-11 5-6 15,-6 1-4-15,-6-3-99 16,-5-6-118-16</inkml:trace>
  <inkml:trace contextRef="#ctx0" brushRef="#br0" timeOffset="-4998.744">7237 9639 326 0,'0'0'136'0,"0"0"-86"15,0 0 35-15,0 0-44 16,0 0 20-16,0 0-21 16,0 0-31-16,0 0 39 15,0 0-35-15,0 0 3 16,0 0-4-16,0 0-12 16,0-3 0-16,0-1-26 15,0-2-36-15,0-3-76 16,0-6-344-16</inkml:trace>
  <inkml:trace contextRef="#ctx0" brushRef="#br0" timeOffset="-2221.389">6611 9657 463 0,'0'0'44'15,"0"0"-24"-15,0 0 30 16,0 0 0-16,0 0-22 16,0 0 2-16,0 0-25 15,0 4 49-15,0-4-27 16,0 0 30-16,0 0 3 16,0 0-23-16,0 0 33 0,0 0-17 15,0-4-32-15,0-9-3 16,0-5-12-16,0-4-6 15,2-4 0-15,9 1-4 16,-2-2 4-16,3 0 0 16,2 3-8-16,-2 2 1 15,2 2-9-15,-3 3 10 16,5 4 2-16,-4 2-16 16,-3 2 9-16,0 4 10 15,0 2-36-15,2 1 31 16,2 2-24-16,-1 0 25 15,0 0-3-15,1 8 8 0,-4 3-15 16,0 2 15 0,0 0 0-16,-3 0-4 0,-1 1 4 15,-2 1 0-15,0-3 10 16,-2 0-10-16,-1-5 5 16,0-3-11-16,0-1 18 15,0-2-27-15,0-1 5 16,0 0-35-16,0 0-17 15,0 0-35-15,-3-13-222 16</inkml:trace>
  <inkml:trace contextRef="#ctx0" brushRef="#br0" timeOffset="-709.853">1240 7199 193 0,'0'0'2'16,"0"0"71"-16,0 0 47 16,0 0-35-16,0 0 2 15,0 0-31-15,3-14-14 0,-3 10-14 16,0 0-20-1,-3 1 37-15,0 3-37 0,0 0 20 16,0 0-28-16,-3 0 11 16,-3 21-28-16,-6 17 15 15,-3 18 2-15,2 12 8 16,1 8-8-16,4 1 0 16,7-5 0-16,4 0 2 15,0-6 8-15,1-4-10 16,16-5 1-16,10-10-27 15,16-5 22-15,16-9-54 16,22-17-25-16,19-16-101 16</inkml:trace>
  <inkml:trace contextRef="#ctx0" brushRef="#br0" timeOffset="379.603">4641 7050 410 0,'0'0'68'0,"0"0"-31"15,0 0 7-15,0 0-42 16,0 0 9-16,0 0-4 0,-39-47 0 16,39 43 39-16,0 0-42 15,0 3-2-15,0-2 34 16,0 3-33-16,0 0 13 15,0 0-16-15,0 0 0 16,0 0-19-16,4 0-4 16,11 13 23-16,2 7-3 15,5 3 11-15,2 2-5 16,-3 3-3-16,-3 1 0 16,-2 3 16-16,-4 0-16 15,-6 5 6-15,2 5-14 16,-7 4 17-16,-1 2 1 0,0 0-10 15,0-1 0 1,-7-2 3-16,-3-5-3 0,-2-1 0 16,-4-4 9-16,-2-1-5 15,-1 1 2-15,-2-2-6 16,-1 2 0-16,-1-2 4 16,2-2-4-16,1-2-36 15,1-5-4-15,2-6-70 16,-1-7-19-16</inkml:trace>
  <inkml:trace contextRef="#ctx0" brushRef="#br0" timeOffset="3634.866">8172 635 294 0,'0'0'12'0,"0"0"26"16,0 0-3-16,0 0-30 15,0 0 57-15,35-72-27 16,-30 62 5-16,-1 3 42 15,-1 0-61-15,-3 2 19 16,0 2 21-16,0 3-22 16,0-3 5-16,0 3-6 15,0 0-34-15,0 0 53 0,0 0-54 16,0 0 7 0,0 0 0-16,0 0-4 0,3-1-2 15,-1-2-4-15,-1 1 5 16,-1 0 1-16,0 1 2 15,0 1-8-15,0 0 24 16,0 0-16-16,0 0 19 16,0 0-1-16,0 0-23 15,0-2 39-15,0 2-42 16,0 0 0-16,0-2-3 16,0 2-27-16,0 0-33 15,0 0-38-15,0 0-49 16,0 0 11-16,0-3-164 15</inkml:trace>
  <inkml:trace contextRef="#ctx0" brushRef="#br0" timeOffset="4174.359">8308 424 337 0,'0'0'169'0,"0"0"-73"16,0 0-43-16,0 0 8 15,0 0 24-15,0 0-66 16,0-1 0-16,0 1-4 15,0 0-13-15,0 0-4 16,0 14-16-16,0 9 18 0,0 4 16 16,0 6-5-16,0 3-4 15,0-2 31-15,0 2-28 16,0-6 24-16,2-2-34 16,0-2 7-16,5-2 1 15,-4-3-8-15,0-3 0 16,1-3-4-16,0-5 4 15,1-1-26-15,7-2-63 16,3-4-26-16,3-3-22 16,2-9-322-16</inkml:trace>
  <inkml:trace contextRef="#ctx0" brushRef="#br0" timeOffset="4669.395">8692 562 636 0,'0'0'17'15,"0"0"47"-15,0 0-13 16,0 0-14-16,0 0 10 16,0 0 9-16,-24-14-45 15,24 14 5-15,-2 0-15 16,-2 0 4-16,-2 4-5 15,-6 9-1-15,1 4 1 0,2 4 10 16,-1 2-10-16,4 0 0 16,2-3-5-16,4 0 5 15,0-2-3-15,0-6-7 16,3 0 16-16,10-7-6 16,7-2 0-16,4-3 7 15,6-1-10-15,2-13 3 16,-3-6-14-16,-1-1 1 15,-10 0-32-15,-4-1 37 16,-9 1-10-16,-5 0 18 16,0 1-6-16,-8 2 13 15,-11 1-7-15,-2 2 9 16,3 6 2-16,2 2 36 0,4 2-40 16,6 4-1-1,0 1-9-15,3 0 3 0,2 0-10 16,1 0 3-16,0 9-71 15,0 7 45-15,0 4-53 16,11-4-60-16,12-3 39 16</inkml:trace>
  <inkml:trace contextRef="#ctx0" brushRef="#br0" timeOffset="5134.353">9212 527 645 0,'0'0'132'0,"0"0"-74"0,0 0 5 16,0 0-23-16,0 0-17 16,0 0 25-16,-53-26-38 15,45 26-7-15,-3 5-6 16,-5 12 4-16,3 4-1 15,-2 3 0-15,7 2 0 16,5-1-6-16,3 1 6 16,0-4 0-16,5-2-8 15,10-5 21-15,6-2-13 16,4-9 0-16,3-2 2 16,5-2-19-16,1 0 17 0,-1-14-19 15,-3-5 11-15,-6 0-8 16,-7-1 16-16,-7 0 0 15,-9 0 2-15,-1 1-1 16,-4 1-1-16,-12 0 0 16,-4 3 17-16,-4 2-11 15,2 6 23-15,0 2-29 16,3 5 0-16,5 0-22 16,3 0 22-16,4 0-51 15,3 8-38-15,4 4-54 16,0-3-39-16,0-4-235 15</inkml:trace>
  <inkml:trace contextRef="#ctx0" brushRef="#br0" timeOffset="5652.366">9742 355 613 0,'0'0'86'16,"0"0"-5"-16,0 0-65 15,0 0 63-15,0 0-63 16,0 0-6-16,18-7-11 15,-5 14 6-15,5 7-5 16,3 3 10-16,-5 6-9 0,-1 5 14 16,-4 5-15-16,-5 3 0 15,-6 6 11-15,0 0-2 16,-6 0-9-16,-14 0 9 16,-2-1-3-16,-5-4-11 15,-3-1 5-15,-3-5-59 16,-5-5 47-16,0-4-74 15,-4-6-19-15,0-9-85 16</inkml:trace>
  <inkml:trace contextRef="#ctx0" brushRef="#br0" timeOffset="6418.615">7925 277 118 0,'0'0'426'16,"0"0"-384"-16,0 0 9 16,0 0 4-16,0 0-7 15,0 0 20-15,0-8-29 16,0 8-3-16,-4 0-19 16,1 0-16-16,-5 8 15 15,-4 4-9-15,0 7-3 16,-1 3 8-16,1 3-12 0,0 4 0 15,3 3-11 1,-1 3 28-16,1 4-16 0,4 2-1 16,0 1 0-16,4-3 6 15,0 1-6-15,1-3 0 16,0-4-2-16,0-3 7 16,9-2-4-16,7-1-1 15,1-1 0-15,8-4-4 16,3-2 4-16,5-5 0 15,4-4-8-15,6-3-45 16,-4-4-37-16,-6-4-130 16</inkml:trace>
  <inkml:trace contextRef="#ctx0" brushRef="#br0" timeOffset="11499.35">13628 663 134 0,'0'0'460'0,"0"0"-366"16,0 0-72-16,0 0-16 16,0 0 65-16,0 0-20 15,0 0 28-15,0 0-43 16,0 3-26-16,0 5-4 15,0 14-6-15,0 14-5 16,0 17 5-16,0 15 7 0,1 9 6 16,4 2-2-1,0-4-10-15,-2-6 20 0,2-11-21 16,-1-10 0 0,-2-14 3-16,1-12 7 0,-2-10-10 15,1-9 0-15,-1-3 4 16,2-3 9-16,0-22-13 15,2-11-25-15,1-16-66 16,-2-7-9-16,1-6 15 16,-4 0 12-16,-1-4-24 15,0 3 50-15,-3 4-1 16,-4 5 15-16,2 8 26 0,0 7 14 16,2 8 13-1,3 9 59-15,0 7-29 0,0 7 26 16,0 6-20-16,0 2-41 15,0 3 39-15,0 0-54 16,8 0-2-16,19 0-10 16,12 0 24-16,19 0-6 15,9 6 1-15,15-2 0 16,10-2 25-16,12 1-32 16,13 1 4-16,17-4-12 15,14 0 20-15,12 3 11 16,4-3-11-16,7 6-10 15,0 1 4-15,5 2-6 16,2 1 0-16,-3 1-8 16,-5 6 8-16,-12 1-9 0,-11 0-3 15,-11 1 8-15,-6-5-6 16,-6-5-8-16,-3-2 14 16,-6-7-1-16,0 0 10 15,-6 0-6-15,-7 0 1 16,-11 0 0-16,-11-4-8 15,-14 3 8-15,-17-1 0 16,-12 0 2-16,-15-1 6 16,-7 2 14-16,-5-1 14 15,-2 0-23-15,4-2 47 16,-3-2-51-16,3-1-5 16,1 0 7-16,-4 1 6 0,-1 3-6 15,-1 0-4-15,-4 3-2 16,-2-2 24-16,1 2-29 15,-1 0 0-15,7 0-14 16,6 14 13-16,3 11-1 16,2 9 2-16,-3 8-2 15,-2 7-10-15,-6 5 12 16,-2 7 0-16,-2 4-15 16,-4 5 28-16,0 4-13 15,0 3 0-15,3 6 1 16,3-3-1-16,2-3 0 15,-1-4 0-15,-2-3-3 16,-1-5 7-16,-4-6-2 0,0-9-2 16,0-10 0-1,-4-9-5-15,-10-10 5 0,-7-8 0 16,-4-9 3-16,-9-4 2 16,-14 0 9-16,-13-14-14 15,-20-7-38-15,-13-4 37 16,-16-1-30-16,-14 1 31 15,-9 0-17-15,-5 0 24 16,-3 3-7-16,-2-1 0 16,2 2 15-16,-3 1-10 15,1 2-5-15,-5 1 0 16,-4-1 14-16,-3 4-11 0,7-1 7 16,4 4 19-16,11-2-28 15,12 3 12-15,11-2-13 16,17 0 0-16,19 4-2 15,11-1 6-15,17 3-2 16,14 0-2-16,15 4 1 16,9 2-2-16,5 0 1 15,3 0 0-15,0-3 6 16,-2 3-5-16,2 0-2 16,0 0-5-16,0 0 6 15,0 0 7-15,0 0-7 16,-1 0 0-16,0 0-1 15,-4 0 9-15,-5-2-15 16,-5 2 7-16,-6 0 0 16,-3 0 1-16,-3 0-1 0,-7 0-4 15,-5 0-11-15,-5 0 2 16,-1 0 8-16,0 0-3 16,0-3 8-16,3-6 1 15,4-2-1-15,1 0 0 16,11 0 7-16,3 0 3 15,9 5-7-15,2 0-3 16,4 1 5-16,1 3-5 16,3 1 0-16,2-1-3 15,1 2-9-15,1-1 14 16,0 1-5-16,0 0-65 16,0-1-43-16,0 1 53 0,0-2-57 15,14-6-88-15,9-11-44 16</inkml:trace>
  <inkml:trace contextRef="#ctx0" brushRef="#br0" timeOffset="12032.384">15463 640 565 0,'0'0'62'0,"0"0"34"0,0 0-57 16,0 0-28-1,0 0 21-15,0 0-26 0,-26 3-12 16,20 21 14-16,-2 11-8 15,2 9 46-15,3 10-27 16,3 6-14-16,0 8 58 16,0 7-30-16,0 3 12 15,-1 6-26-15,-4 3-18 16,4-3 28-16,1-6-29 16,0-17 0-16,0-19 7 15,0-16-7-15,1-10-2 16,7-8-4-16,0-8-45 15,6 0-32-15,9-24-24 16,9-22-165-16</inkml:trace>
  <inkml:trace contextRef="#ctx0" brushRef="#br0" timeOffset="12446.502">15913 572 610 0,'0'0'137'0,"0"0"-96"16,0 0-26-16,0 0 51 16,0 0-25-16,0 0 6 15,0-7-29-15,0 7-12 16,-2 24-12-16,-5 10 6 15,-2 14 0-15,-1 12 45 16,-1 6-27-16,-1 4 19 16,1 5 9-16,-1 1-35 15,0-1 42-15,3 0-38 16,-1-5-12-16,6-5 24 16,2-9-23-16,1-7-4 15,1-13 0-15,0-13 8 16,0-6-8-16,0-6 0 15,0-2-12-15,3-4 7 16,1 1-62-16,0 0-6 0,5-1-23 16,0 1-64-16,-1-3 6 15,-5-1-178-15</inkml:trace>
  <inkml:trace contextRef="#ctx0" brushRef="#br0" timeOffset="15420.159">15613 1062 446 0,'0'0'128'0,"0"0"-102"0,0 0-16 16,0 0 4-16,0 0-4 16,0 0 4-16,0 0-14 15,-29 26 0-15,26-9 7 16,0 4 4-16,3 1-11 16,0-3 4-16,0-2 5 15,0-2 12-15,0-3-21 16,8-4 1-16,-1-4-18 15,1-3 26-15,-1-1-9 16,-1 0 22-16,3-1 3 16,-1-11 14-16,0-2-39 15,-2-1 1-15,-6 0 16 16,0-1-17-16,0 3 0 0,0 1 3 16,-9 1 1-1,-2 1 3-15,2 1-7 0,-1 5 0 16,5 2 2-16,2 0-2 15,1 2 0-15,2 0 6 16,-1 0-5-16,-1 0-2 16,0 0-14-16,1 8 15 15,1 1-9-15,0 0 9 16,0-3-4-16,0 1-8 16,0 0 24-16,5-4-24 15,1 0 12-15,-2-3 0 16,-1 0-8-16,0 0 15 15,-3 0-7-15,2 0 26 0,-1 0-5 16,-1 0-3-16,0-2-13 16,0 1-2-16,0 1 62 15,0 0-65-15,-3 0 4 16,-3 9-15-16,-3 9 7 16,3 5 1-16,2-2-5 15,4-3 8-15,0-5-12 16,0-3 12-16,1-4 0 15,5-1 6-15,0-4 0 16,3-1-8-16,2 0 2 16,-1-1 0-16,2-9 18 15,-3-5-18-15,-5-2 0 16,1-4-9-16,-3 1 23 16,-2-2-28-16,0 1 3 0,0 3-5 15,0 3 3-15,0 4 9 16,0 6-3-16,-3 4 2 15,-1 1 4-15,0 0-4 16,-1 0-23-16,-2 8-29 16,-3 7 57-16,1 2 0 15,0-1 6-15,0-1-6 16,6-2 5-16,0-4-10 16,3 1 2-16,0-6 0 15,0-1 1-15,0-1 2 16,0-2 0-16,0 0-8 15,6 0 8-15,13 0-11 0,0 0 1 16,3-12-78-16,-6-4-41 16</inkml:trace>
  <inkml:trace contextRef="#ctx0" brushRef="#br0" timeOffset="18296.387">16257 523 467 0,'0'0'46'0,"0"0"-10"16,0 0-30 0,0 0 16-16,0 0 1 0,0 0-23 15,0 0 0-15,-21-33 3 16,21 33-3-16,-3 0-68 15,-1 0-14-15,1 7 55 16,0 1-17-16,0-3-132 16</inkml:trace>
  <inkml:trace contextRef="#ctx0" brushRef="#br0" timeOffset="19466.265">14461 1646 187 0,'0'0'61'0,"0"0"-57"16,0 0 32-16,79-36 84 15,-73 29-48-15,-5 0 41 16,-1 2-35-16,0 1-12 15,0 1 26-15,-4 3-25 16,-6-3-30-16,-4 3 5 16,-3 0-39-16,-3 0 44 15,-5 15-47-15,-1 4 0 16,-1 10 9-16,1 6-8 0,0 5-1 16,0 1 8-1,6-4 3-15,0 1-11 0,4-6 0 16,2-3 0-16,3-3 8 15,1-9-8-15,4-3 0 16,1-8-6-16,3-1 4 16,2-3-15-16,-1-2-23 15,-2 0-46-15,-3 0 61 16,-3-18-143-16,2-5-135 16</inkml:trace>
  <inkml:trace contextRef="#ctx0" brushRef="#br0" timeOffset="19706.128">14246 1743 479 0,'0'0'170'0,"0"0"-127"15,0 0-36-15,0 0-7 16,0 0 0-16,0 0 12 16,77 29 10-16,-49-10 32 15,0 0-23-15,0 1-27 16,-2 2 43-16,-2-3-47 15,2-1 0-15,-4-1-3 16,0 0 19-16,0-3-20 16,-1 0 4-16,5-4-64 15,5-1 51-15,6-8-110 0,6-1-134 16</inkml:trace>
  <inkml:trace contextRef="#ctx0" brushRef="#br0" timeOffset="20516.416">16257 448 469 0,'0'0'100'16,"0"0"-96"-16,0 0 45 15,0 0-18-15,0 0 0 16,0 0-3-16,-49 25-28 15,25-8 0-15,0 5 21 16,-3 0-17-16,-1 6 32 0,0 1-33 16,-2 3 8-16,1 4 39 15,3 3-43-15,3 1 3 16,2 2 9-16,2 3-11 16,2 0 29-16,6 4-37 15,2 1 11-15,4-2 3 16,3 4-14-16,2 3 3 15,0 3-8-15,0 12 16 16,11 3-6-16,-3 4-5 16,-1-2 10-16,-3-4-6 15,-1-6-4-15,3-5 0 16,4-11-17-16,4-8 19 16,7-7-5-16,3-5-9 0,9-3-66 15,8-3 19-15,4 0-58 16,6-5-41-16,0-4-180 15</inkml:trace>
  <inkml:trace contextRef="#ctx0" brushRef="#br0" timeOffset="21566.915">17519 439 296 0,'0'0'12'0,"0"0"123"16,0 0-83-16,0 0-6 15,0 0-33-15,0 0 68 16,-45-37-81-16,40 36 10 16,3 1 1-16,0 0 0 15,1 0 39-15,1 0-28 16,0 0-21-16,0 0 28 16,0 0-29-16,0 0-14 0,0 0 13 15,0 15-15-15,7 9 9 16,9 6 6-16,3 3 1 15,4 7 48-15,1-2-39 16,-1 0 13-16,-2 3 12 16,-2-2-31-16,-6 4 39 15,2 0-42-15,-1 0 0 16,-2 1 38-16,1 3-38 16,-2 1 0-16,-5 3 10 15,-1 7 0-15,-3 0 19 16,-2 10-29-16,0 10 3 15,0 5 27-15,-2 2-30 0,-8-2 0 16,6-8 9 0,-3-5 0-16,-2-3 4 0,4-4-13 15,-4-5 0-15,0 0 17 16,0-4-17-16,-5-4 0 16,2-2 10-16,-2-1-1 15,0-2-3-15,-2-6-6 16,2-2 0-16,1-8-5 15,1-2 5-15,-3-4-14 16,-1-3-4-16,-7-3-65 16,-2-5-8-16,1-6-42 15,-3-6-78-15</inkml:trace>
  <inkml:trace contextRef="#ctx0" brushRef="#br0" timeOffset="23611.014">16700 72 376 0,'0'0'82'0,"0"0"-15"16,0 0-10-16,0 0-18 15,0 0 44-15,0 0-32 16,0 0-21-16,0-19 27 0,0 17-29 15,0 2 18-15,0-2-20 16,0 2-14-16,0 0 53 16,0 0-52-16,0 0-8 15,-2 0-5-15,-11 2-5 16,-7 12 0-16,-5 8 5 16,-5 4 0-16,1 3-7 15,5 2 7-15,2 1 0 16,5-1-3-16,4-2 3 15,5-5-8-15,5-5 8 16,3-3-22-16,0-5 17 16,8 2-28-16,14-3 21 15,3 1 5-15,5-5 2 0,1 3 2 16,-6-2 3 0,-2 0 0-16,-6 1-7 0,-10 1 7 15,-2 0 0-15,-5 3 0 16,0 2 3-16,0 4-3 15,-12 1 0-15,-3 0 3 16,0-3 2-16,2-4-5 16,2-3 0-16,3-4-4 15,4 1 18-15,-2-4-15 16,6-2 1-16,0 0-43 16,0 0 11-16,2 0-78 15,12-10-80-15</inkml:trace>
  <inkml:trace contextRef="#ctx0" brushRef="#br0" timeOffset="24091.269">16971 388 582 0,'0'0'120'0,"0"0"-92"16,0 0 18-16,0 0-9 15,0 0 23-15,0 0 16 16,-17-29-73-16,14 29 2 16,-7 0-5-16,-1 5-4 15,-6 9-2-15,-2 6-1 16,3-2 7-16,4 2 0 0,4-3 0 16,5 0 0-1,3-3-1-15,0-3-3 0,8-3 0 16,11-2 4-16,9-6 0 15,5 0-2-15,3 0 2 16,-2-7-7-16,-4-5 7 16,-9 0-22-16,-8-1 21 15,-5 1-4-15,-6-2 5 16,-2-1-26-16,0-1 26 16,-8-3-24-16,-7 2 24 15,0 0-9-15,1 3 9 16,0 4 0-16,2 6 1 15,-5 4 8-15,2 0-9 16,-4 0-2-16,0 11-8 0,1 0 2 16,0 5 3-16,3 0-5 15,2 4-48-15,4-3 23 16,4-2-191-16,2-3-114 16</inkml:trace>
  <inkml:trace contextRef="#ctx0" brushRef="#br0" timeOffset="29326.067">16639 678 311 0,'0'0'61'16,"0"0"4"-16,0 0-49 15,0 0 18-15,0 0 32 0,0 0-31 16,0 0 8-16,0 0-18 15,0 0-7-15,0 0 9 16,0 0-18-16,0 0-9 16,0 0 1-16,0 0 9 15,0 0-10-15,0 0 0 16,0 0 12-16,0 0-9 16,0 0-3-16,0 0 0 15,0 0-4-15,0 0 14 16,0 0-10-16,0 0 0 15,0 0-4-15,0 0 0 16,0 0 4-16,0 0 0 16,0 0-2-16,0 0 14 15,7 0-12-15,2 0 0 16,6 0 1-16,0 0 4 0,4 0-5 16,2-1 0-1,5-2 21-15,-1 0-16 0,2-1 2 16,0 2-2-16,-1-3-5 15,0 1 23-15,0 0-18 16,-1 1-5-16,-3 3 13 16,-1-1-8-16,-5-1-1 15,-1 1-4-15,-3-1 6 16,-5 2-5-16,-1 0-1 16,-4 0 0-16,-2 0-1 15,0-1 7-15,0 1-3 16,0 0-3-16,0 0 2 15,0 0 0-15,0 0-2 16,0 0 0-16,0 0 0 0,0 0 0 16,0 0-2-16,0 0-49 15,0 0-49-15,0 0-77 16</inkml:trace>
  <inkml:trace contextRef="#ctx0" brushRef="#br0" timeOffset="35693.562">16846 894 225 0,'0'0'71'15,"0"0"16"-15,0 0-80 16,0 0 30-16,0 0-31 15,0 0 8-15,0 0-5 0,-3-11-2 16,0 8 19-16,2 3-6 16,-2-3-17-16,3 3 72 15,-2-2-40-15,1-1-21 16,1 1 27-16,0-1-12 16,-2 2-11-16,1 0-18 15,1-1 10-15,-2 2-5 16,2-3-5-16,0-1 1 15,-2 1-8-15,1 1 7 16,0-1 0-16,-1 1-9 16,1 0 17-16,-1 1-8 15,2-3 0-15,0 1-7 0,0 1-10 16,0 1 17-16,0-1 0 16,-2 1-9-16,2 1 13 15,-2 0-4-15,1-2 0 16,-1 2 13-16,-1 0-23 15,3 0 18-15,0 0-11 16,0 0 4-16,0 0-1 16,-3 0 19-16,3 0-19 15,0 0 3-15,0 0 5 16,0 0 7-16,0 0-12 16,0 0-3-16,0 0 19 15,0 0-9-15,-2 0-10 16,2 0 8-16,-1 0-9 0,-1 0 3 15,2 0-2 1,0 0 4-16,0 0 3 0,0 0-12 16,0 0 5-16,0 0 0 15,-1 0-8-15,1 0 9 16,-2 0-1-16,-2 2 0 16,1 7 1-16,-6 4 2 15,-1 4-3-15,-1 3 7 16,-2 2 7-16,-1 4-5 15,1 4-9-15,1 1 9 16,-2 8-2-16,3 5 2 16,2 1-9-16,-2 6 8 15,5 5-2-15,3 2-3 16,0 1-3-16,2-4 15 0,1-9-14 16,0-5-1-16,0-10 7 15,0-2 8-15,0-4-4 16,4-1-11-16,-1-1 0 15,0 0 7-15,1-2 0 16,1-1 5-16,-2-3-12 16,-1-3 5-16,-1-3-6 15,1-6 1-15,-1-2 0 16,-1-3-1-16,2 0 10 16,-2 0-16-16,0 0 7 15,0 0 0-15,1 0 0 16,-1 1 0-16,3 6-36 15,0-2 30-15,-1 2-6 0,2 0-21 16,0-3-42-16,1 2 8 16,2-4 1-16,-1-2-93 15,1 0-180-15</inkml:trace>
  <inkml:trace contextRef="#ctx0" brushRef="#br0" timeOffset="36573.458">17057 831 419 0,'0'0'76'15,"0"0"-59"-15,0 0 53 16,0 0-24-16,0 0-15 15,0 0 0-15,0 0-25 16,0 5-5-16,-3 4-1 16,-2 6 0-16,1 2 20 0,-4 3-4 15,-1 4-8 1,0 0 19-16,2 3-27 0,-2 2 38 16,0 4-11-16,1 2-24 15,2 5 32-15,-1 2-32 16,0 6 1-16,1 5 21 15,0 5-19-15,1 2 21 16,0-4-27-16,2-4 5 16,1-2 11-16,-1-5-9 15,1-1-7-15,1-2 16 16,-2-4-10-16,-1 0 14 16,2-7-20-16,0-5 9 15,2-5-5-15,0-6-4 0,0-3 0 16,0-2 9-1,0-3 1-15,0-2-9 0,0 0-1 16,0-5 1-16,0 2-2 16,0-2 1-16,0 0 0 15,0 0 4-15,0 0 5 16,0 0-6-16,0 0-3 16,0 0 1-16,0 0-7 15,0 0 6-15,0 0 0 16,2 0-3-16,-2 0-7 15,1 0 8-15,0 0 2 16,-1 0-6-16,2 0-11 16,0 0-23-16,1-8-24 15,0-9-91-15,-3-6-195 16</inkml:trace>
  <inkml:trace contextRef="#ctx0" brushRef="#br0" timeOffset="38634.518">16814 1293 430 0,'0'0'78'0,"0"0"-71"16,0 0 20-16,0 0 40 16,0 0-49-16,0 0 24 0,0-24-31 15,0 21-4 1,0 1 30-16,0 1-34 0,0 1 7 16,0 0 14-16,0 0-21 15,0 0 13-15,-2 0-16 16,1 0 6-16,1 0 4 15,-2 0-10-15,-1 0 0 16,3 0 12-16,0 0-2 16,-2 0-10-16,2 0 0 15,0 0 2-15,0 0-1 16,0 0-1-16,-3 1-9 16,-2 14-6-16,-2 2 24 15,0 4-9-15,3 1 0 0,2-2 4 16,2-3-6-1,0-4 2-15,0-2 0 0,0-6-10 16,0-2 21-16,0 0-12 16,0-3 1-16,0 0 0 15,2 0 2-15,-2 0-2 16,3 0 0-16,0-2 1 16,0-7 10-16,2-4 0 15,-2-3-11-15,0-2 0 16,-1-2 1-16,-1 2-1 15,-1 1 0-15,0 4-12 16,0 4 25-16,0 4-22 16,0 3 9-16,0 2 0 15,0 0-12-15,0 0 12 0,0 0-4 16,0 0-10 0,0 0 11-16,-1 2-2 0,-3 8-8 15,0 5 13-15,1-3 2 16,1 0-2-16,2 0-13 15,0-2 12-15,0 0 1 16,0-3-6-16,0 0 2 16,2-3 4-16,3-3-9 15,-1-1 9-15,2 0 0 16,1 0-5-16,1 0 13 16,-2-4-14-16,0-7 6 15,-1-1 0-15,-2 0 7 16,-2-3-7-16,-1 4 0 15,0 1-2-15,0 3 14 16,0 3-9-16,0 2-3 16,0 2 3-16,-1 0-4 0,-5 0 1 15,-5 0-6-15,-5 16-2 16,1 7 11-16,-1 4-6 16,2 0-2-16,4-3 5 15,7-5-14-15,3-9 14 16,0-1-37-16,0-3 36 15,0-2-12-15,11-1 7 16,2-3 6-16,0 0 0 16,3 0-4-16,0 0 4 15,-2-5 0-15,-2-3-4 16,-3-2 4-16,-3 1 0 0,-3-2-8 16,-3-2 11-16,0 3-3 15,0-2 10-15,0-5-9 16,-8 5 13-16,1-5-14 15,1 5 0-15,0 5 23 16,2 1-21-16,-1 3 32 16,2 2-25-16,0 1-6 15,1 0 14-15,0 0-17 16,1 0-20-16,-2 0 16 16,-2 10-20-16,5 1-4 15,0 0-24-15,0-2-23 16,5 1-16-16,8-4-63 15</inkml:trace>
  <inkml:trace contextRef="#ctx0" brushRef="#br0" timeOffset="40997.895">17422 1603 206 0,'0'0'107'16,"0"0"7"-16,0 0-23 15,0 0 12-15,28-77-36 0,-28 65 14 16,0 2-28-16,0 1 37 16,0 6-36-16,0-2-52 15,-2 3 78-15,0 2-70 16,-1 0 0-16,-3 0-10 16,-7 17-8-16,-6 12-1 15,-4 7 9-15,-3 0 0 16,3 0 4-16,1 1 0 15,5-8-4-15,3-5 10 16,4-7 2-16,4-3-20 16,4-6 8-16,1-4 0 0,-2-1-17 15,3-3 17 1,0 0-52-16,-3 0 43 0,-2 0-23 16,-3-12-23-16,-1-8-151 15,-2-4 29-15,3 0 72 16,1 0-52-16,6 0 33 15,1 7 124-15,0 2 59 16,0 6 60-16,0-1 34 16,0 1-77-16,4 3 20 15,2-4-35-15,0 6-7 16,-1-3 16-16,-2 4-31 16,-2 2 14-16,1 1-16 15,-1 0-35-15,5 0 8 0,7 0-10 16,6 11-1-1,3 3 1-15,2 3 12 0,2 3-4 16,-2-1 3-16,-4 0 3 16,0-2-12-16,-2-2-2 15,-3-3 6-15,-1 0-1 16,2-2-5-16,-2-1-28 16,0 1-20-16,0 0-68 15,-4-5-42-15,-5-1-155 16</inkml:trace>
  <inkml:trace contextRef="#ctx0" brushRef="#br0" timeOffset="42592.816">16002 1685 492 0,'0'0'122'0,"0"0"-98"16,0 0 17-16,0 0-6 16,0 0-20-16,0 0 33 15,0 0-48-15,-2-19 0 0,2 19 4 16,-2 0-1-1,2 0 2-15,-3 0-5 0,1 0 0 16,-1 0-16-16,-4 7 16 16,0 13 0-16,-3 4-8 15,0 5 23-15,1 2 7 16,1 1-22-16,1 1 8 16,4 5 16-16,3-6-18 15,0 0-6-15,0 0 4 16,5-5 8-16,6-1-21 15,4-4 9-15,5-6 0 16,-2-2 17-16,5-3-17 16,3-7 0-16,4-2 2 15,5-2 4-15,4 0-12 0,1 0-35 16,-1 0-99-16,-6-6-42 16</inkml:trace>
  <inkml:trace contextRef="#ctx0" brushRef="#br0" timeOffset="43133.941">16549 1786 427 0,'0'0'174'15,"0"0"-67"-15,0 0-63 16,0 0-12-16,0 0 35 16,0 0-62-16,0-4 12 0,3 4-17 15,3 0 0-15,3 0 19 16,3 1-19-16,-1 8 2 16,1 5 34-16,1 3-29 15,4 2 25-15,-3 3-32 16,-3 6 0-16,-3-2 13 15,0 4-13-15,-3 2 0 16,-5-2 19-16,0 3-6 16,0-2-7-16,-8 1-6 15,-8-3 6-15,-5-2-17 16,0-2 16-16,-3-4-5 16,-1-2 0-16,0-4-11 15,-1-2-30-15,4-5-68 16,-1-3-44-16,4-5-37 15</inkml:trace>
  <inkml:trace contextRef="#ctx0" brushRef="#br0" timeOffset="44081.959">16340 2065 594 0,'0'0'91'0,"0"0"-83"16,0 0 43-16,0 0-18 15,0 0 43-15,0 0 0 16,10-21-48-16,-10 21-2 16,0 0-26-16,0 0 21 15,0 0-21-15,-7 4 0 16,-3 11 0-16,-6 3 13 16,-5 3-13-16,-1 5 25 15,-3 3 0-15,-6 3-24 16,-9 6 49-16,-6 3-43 15,-5 2-7-15,-4 1 4 0,4 1 11 16,2-4-17-16,5-6 2 16,8-3 0-16,8-9 2 15,5-3-2-15,5-4 0 16,3-2 3-16,3-2-1 16,3-2-4-16,0 1-1 15,6-6 3-15,-3 0 9 16,4-2-9-16,1-1-3 15,1-2 3-15,0 0 0 16,0 0 7-16,0 0-7 16,0 0-8-16,0 0-11 15,0 0-30-15,0 0-61 0,0-10-65 16</inkml:trace>
  <inkml:trace contextRef="#ctx0" brushRef="#br0" timeOffset="44581.159">15684 2330 635 0,'0'0'97'15,"0"0"-64"-15,0 0-3 16,0 0 19-16,0 0-3 0,0 0 9 16,0 0-55-16,0-9-17 15,0 22 17-15,-1 8 2 16,-4 4 25-16,1 4-24 16,-2 3 1-16,-1 0 33 15,5 3-14-15,-3-4-15 16,2 1 21-16,0 0-14 15,0-1 0-15,2-2-15 16,1-4 3-16,0-3 4 16,0-3-7-16,0-5 0 0,1-5-2 15,5-2 9 1,2-3-7-16,2-1 0 0,4-3 8 16,5 0 12-16,6 0-7 15,5-2-12-15,3-7 33 16,3-2-31-16,0 0-1 15,0-1-2-15,-4 1 6 16,-3 2-9-16,-5 2 3 16,-5 2-36-16,-4 1 3 15,1 3-93-15,-6 1-34 16,-3 0-55-16</inkml:trace>
  <inkml:trace contextRef="#ctx0" brushRef="#br0" timeOffset="47379.763">15228 2992 276 0,'0'0'0'15,"0"0"-20"-15,0 0-77 16,0 0 83-16</inkml:trace>
  <inkml:trace contextRef="#ctx0" brushRef="#br0" timeOffset="48549.341">16039 1850 448 0,'0'0'72'16,"0"0"-65"-16,0 0 35 15,0 0 2-15,0 0-27 0,0 0 54 16,-27-29-61-16,21 27 20 16,0 2 2-16,-5 0-30 15,-5 2 10-15,-4 18-12 16,-4 10 0-16,4 7 5 16,1 6 11-16,7 1-16 15,5-2 0-15,7-3 8 16,0-6-3-16,12-4-5 15,14-3 1-15,10-5-27 16,9-5-16-16,4-9-68 16,1-7-61-16</inkml:trace>
  <inkml:trace contextRef="#ctx0" brushRef="#br0" timeOffset="48939.984">16599 1895 429 0,'0'0'39'16,"0"0"-1"-16,0 0-25 15,0 0 24-15,92-3-18 16,-77 19-17-16,-5 7 39 15,-3 9-41-15,-7 3 0 16,0 6 21-16,-3 5-21 16,-13 4 0-16,-3 0 0 0,2-1-167 15</inkml:trace>
  <inkml:trace contextRef="#ctx0" brushRef="#br0" timeOffset="49938.443">14914 3074 462 0,'0'0'128'0,"0"0"-77"15,0 0-8 1,0 0 41-16,0 0-30 0,0 0 27 16,0 0-42-16,-3-24-19 15,3 24 36-15,0 0-56 16,0-5 0-16,14 2 2 16,7 0-1-16,2 2-2 15,0 1-1-15,0 0 2 16,-3 0-1-16,-6 12 1 15,2 1 0-15,-7 5-11 16,-4 2 21-16,-5 4-25 16,0 0 11-16,-2 3 4 15,-13-1-14-15,-6-2 14 0,1-4-22 16,-2 0 22-16,2-9-22 16,4 0 20-16,2-5-3 15,8-4-5-15,0-2 7 16,3 0 3-16,2 0-12 15,1-5 12-15,0-2-6 16,0 0 2-16,0 2 1 16,0-1 3-16,5 3-10 15,3 0 10-15,1 2 0 16,4 1 4-16,1 0-2 16,2 0 4-16,2 1-6 15,0 7 4-15,1-1 14 16,2 2-18-16,0-1 0 15,-3 1 6-15,0-3-1 16,-3 1-10-16,-1 0-4 16,0-4-100-16,1-3 12 0,-3 0-119 15</inkml:trace>
  <inkml:trace contextRef="#ctx0" brushRef="#br0" timeOffset="50432.294">15534 3006 610 0,'0'0'92'0,"0"0"-79"16,0 0 43-16,0 0-47 15,0 0 42-15,-93-5-21 16,81 13-23-16,2 3-4 16,1-1-3-16,4-1 10 15,1 2 1-15,2 1-11 16,2-3 1-16,0 4-13 16,0-3 29-16,2 2-17 15,11-1 0-15,2 2 13 16,2-2-13-16,5 0 0 0,1-1 0 15,1-1 0 1,-1 2 0-16,-4-5 0 0,-5 4 0 16,-2-6 0-16,-6 3 11 15,-5-2-11-15,-1 0 0 16,0 0-5-16,0 3 16 16,-10 4-3-16,-10 0-8 15,-3 1 9-15,-4 0-7 16,1-3 4-16,3-1-6 15,5-4 0-15,3-4-3 16,-3-1-5-16,3 0-55 16,-3-3-56-16,1-19-122 0</inkml:trace>
  <inkml:trace contextRef="#ctx0" brushRef="#br0" timeOffset="55193.715">15290 3575 349 0,'0'0'94'0,"0"0"-76"16,0 0 34-16,0 0 7 15,0 0 34-15,0 0-22 16,0 0-34-16,-2 2 21 16,0-1-25-16,0 1-19 15,1-2 40-15,1 0-49 16,-3 0 30-16,3 0-35 16,0 0 11-16,0 0-11 0,0 1 0 15,0 0-2-15,-2-1-5 16,-1 0 7-16,-1 0 0 15,-5 2 0-15,0-1 1 16,0 2-1-16,0-2 0 16,4 2-3-16,0 0 1 15,0-3-1-15,1 0 3 16,1 1-1-16,0-1 10 16,3 0-18-16,0 0 9 15,0 0 0-15,0 0-6 0,0 0-5 16,10 0 7-16,13 0 0 15,9 0 4-15,12 0 0 16,3 0 0-16,0 0 0 16,0 0 2-16,-6 0 4 15,-5 0-6-15,-9 0 0 16,-11 0-24-16,-7 0 24 16,-7 0-48-16,-2 0 9 15,0 0 36-15,0 0 6 16,0 0 2-16,-1 0-5 15,-14 0 5-15,-9-4 7 16,-6-1-12-16,-5 0 0 16,-2 4-18-16,1 1 33 0,0 0-15 15,-1 0 0 1,-5 0 3-16,2 1-20 0,1 4 22 16,4-3-5-16,7 1 2 15,9-3 10-15,7 0 3 16,7 0-11-16,4 0 5 15,1 0-11-15,0 0 2 16,0 0 0-16,0 0-11 16,0 0 16-16,9 0-13 15,13 0-4-15,14 0 12 16,10 0 32-16,10 0-27 16,2 0 14-16,4-5-6 15,3-2 2-15,0 0-20 16,-2-2 5-16,-6 4 0 0,-10 1-5 15,-10-1 5-15,-8 3-37 16,-9 2 3-16,-7 0-76 16,-7 0 22-16,-5 0-80 15,-1 0-102-15</inkml:trace>
  <inkml:trace contextRef="#ctx0" brushRef="#br0" timeOffset="56515.312">20661 3107 707 0,'0'0'123'0,"0"0"-53"16,0 0-18-16,0-79 6 15,5 54-12-15,4-1 68 16,1 0-112-16,3 0 15 15,3 1 38-15,1-2-41 16,5-4 6-16,3 2-20 16,2 0 0-16,0 5-4 15,2 6 4-15,-3 3 0 16,-2 7-3-16,1 3 15 16,-3 5-24-16,-2 0 9 15,-6 0-14-15,-1 12 6 0,-1 6-29 16,-5 5 24-16,-4 3 8 15,-1 1 16-15,-2 2-10 16,0-1 2-16,0 0 0 16,-7-8-1-16,3-4 1 15,1-9 0-15,3-4 0 16,0-3 5-16,0 0 15 16,0 0-20-16,0-1 2 15,2-11 0-15,10-5-2 16,4 1-27-16,-1 0 19 15,1 7-7-15,-4 2 11 16,0 5-21-16,-3 2 15 16,0 0-9-16,3 0 19 0,0 2-1 15,-1 8-2 1,3-1 6-16,-2 4-1 0,1-4-2 16,-2 1 0-16,1 0-3 15,-2-5 3-15,-2 1-62 16,4-5-78-16,-6-1-94 15</inkml:trace>
  <inkml:trace contextRef="#ctx0" brushRef="#br0" timeOffset="56785.286">20756 3209 708 0,'0'0'171'0,"0"0"-140"16,0 0-28-16,0 0 65 15,0 0-9-15,0 0-33 16,65-24-9-16,-19 12-17 16,8 2 16-16,7 1-16 15,2 3 2-15,0 0-16 16,-8 6 14-16,-6 0-52 15,-13 0-99-15,-14 7-64 16,-13 4-77-16</inkml:trace>
  <inkml:trace contextRef="#ctx0" brushRef="#br0" timeOffset="57165.76">20958 3498 719 0,'0'0'162'16,"0"0"-93"-16,0 0-63 15,0 0 36-15,0 0 26 16,0 0-67-16,57-7 10 16,-52 16-11-16,-4 11 0 15,-1 5-13-15,-1 1 13 0,-22 2 0 16,-5 1 13-1,-2-5-13-15,3-4 0 0,11-8-3 16,7-6-62-16,6-5 61 16,3-1-36-16,0 0 23 15,8 0 10-15,9 0 5 16,9 0-5-16,4 0 0 16,1 0 7-16,3 5 7 15,1 1-7-15,1 2 0 16,-1-1-3-16,-5-2 15 15,-5-2-26-15,-7-3-62 16,-9 0-133-16,-5-4-51 16</inkml:trace>
  <inkml:trace contextRef="#ctx0" brushRef="#br0" timeOffset="57552.621">20315 2764 623 0,'0'0'0'0,"0"0"0"16,2 99 36-16,-2-48 4 15,0 5 15-15,-9 4 26 16,3 3-53-16,3 3 55 16,3 2-73-16,3-1-8 15,20 1 15-15,6-5-11 16,12-3 2-16,8-8-8 15,15-16-26-15,15-14 10 16,12-18-81-16,7-4-71 16,-2-15-180-16</inkml:trace>
  <inkml:trace contextRef="#ctx0" brushRef="#br0" timeOffset="57991.339">21831 2629 549 0,'0'0'61'0,"0"0"-55"0,0 0 51 15,0 0-16-15,54 92 31 16,-35-58-13-16,-1 5-25 16,-4 5 56-16,-1 2-70 15,-7 1 6-15,-6 5 17 16,0 2-35-16,0 3 22 15,-13 4-13-15,-4 3-11 16,-2 3 37-16,-2 5-43 16,-2 0 1-16,-3-2 8 0,-1-7-4 15,-2-8-5 1,1-6 0-16,0-6-9 0,-4-4-2 16,-2-7-77-16,-12-6-55 15,-5-11-140-15</inkml:trace>
  <inkml:trace contextRef="#ctx0" brushRef="#br0" timeOffset="60668.94">14677 2889 466 0,'0'0'81'0,"0"0"-14"16,0 0-45-16,0 0 58 15,0 0-42-15,0 0 4 16,0 0 9-16,0-56-26 15,0 53 44-15,0 0-26 0,0 3-18 16,-1 0 27-16,-2 0-45 16,1 0-5-16,1 0-3 15,-1 0 1-15,-1 0 0 16,-5 0-10-16,-1 6 10 16,-9 7-5-16,0 3 5 15,-5 2 0-15,3 4 6 16,-2 2-5-16,2 1-2 15,5 2-2-15,-2 1 3 16,4 4 1-16,0-1-1 16,4 3 0-16,2 0-5 15,3 0 8-15,4 0-3 16,0 0 0-16,11 2 0 0,5 2-1 16,8-1 1-1,3 2 0-15,7 2-1 0,8 2-14 16,3-3 13-16,4-2-38 15,5-5-45-15,2-11-19 16,-2-16-90-16,-2-6-341 16</inkml:trace>
  <inkml:trace contextRef="#ctx0" brushRef="#br0" timeOffset="61531.968">15939 2892 498 0,'0'0'102'16,"0"0"-70"-16,0 0 29 16,0 0-4-16,0 0-13 15,0 0 16-15,0-9-45 16,0 7 44-16,0 2-42 15,0 0-14-15,0 0 22 16,0 0-24-16,0 0 17 16,0 0-18-16,0 0-3 15,0 0 3-15,4 0 0 16,6 7-2-16,9 7-5 16,1 6 7-16,1 3 0 15,1 4-1-15,-1 4 18 0,0 1-24 16,-4 3 7-16,-3 2 0 15,-3 1 3-15,-3 0-3 16,-5 3 0-16,-3-2-6 16,0 2 13-16,-3-4-2 15,-15-3-5-15,0 1 0 16,-6 1-5-16,-4-2 5 16,0-1 0-16,0-1 4 15,2-6 12-15,4-5-32 16,2-4-3-16,1-5-46 15,1-4-19-15,-1-6-67 16,-2-2-305-16</inkml:trace>
  <inkml:trace contextRef="#ctx0" brushRef="#br0" timeOffset="73150.745">12436 6981 189 0,'0'0'8'0,"0"0"72"0,0 0-80 15,0 0-20 1,0 0 20-16,0 0 0 0,-23-81 17 16,20 71-17-16,0 3 5 15,0-1 37-15,0 3-38 16,0 3 36-16,0-1-27 15,0 1-4-15,0 2 12 16,-1 0-16-16,3 0-4 16,-1 0 17-16,2 0-10 15,0 0-8-15,0 0 47 16,0 0-26-16,0 0 38 16,0-2-31-16,0 2-23 15,0 0 46-15,0 0-46 16,0 0 17-16,0 0 12 15,0 0-28-15,0 0 12 0,0 0-18 16,0 0 11-16,0 0 5 16,0 0-8-16,0 0-8 15,0 0 6-15,6 0 1 16,4 0-7-16,5 0 0 16,8 0 2-16,0 0-4 15,3 2 2-15,5 0 0 16,5-1 5-16,4 1 1 15,8-1 12-15,5 0-18 16,3-1 1-16,4 0-9 16,-2 0 8-16,1 0 0 15,0 0 3-15,-4 0 10 0,-3 0-14 16,-10 0 1 0,-5 0 0-16,-6 0-5 0,-4 0 5 15,-6 0 0-15,-3 0 4 16,-5 0 7-16,-2 0 9 15,-1 0-18-15,-2 0 5 16,-2 0 43-16,-2 0-49 16,1 0-1-16,-4 0 9 15,2 0-4-15,-2 0-10 16,-1 0 4-16,0 0 1 16,0 0-7-16,0 0 7 15,0 0 0-15,0 0-3 16,0 0 12-16,0 0-5 15,-8 0-4-15,-7 0 0 0,-10 0-1 16,-7 0 1-16,-7 2 0 16,-5-2-13-16,-6 1 27 15,-5 1-28-15,-6-2 9 16,-2 0 5-16,-7 3-21 16,-1 1 21-16,-3 0 0 15,4-2 1-15,14-1 9 16,11-1-11-16,11 1 1 15,10 1 0-15,6 1-3 16,9 2 3-16,3-3 0 16,4-1-12-16,-1-1 9 15,3 0-1-15,0 1-16 16,0-1 9-16,0 0-2 0,0 0 13 16,0 0 0-16,0 0 10 15,0 0-8-15,0 0 11 16,0 0-13-16,0 0 6 15,0 0-13-15,0 0 7 16,5 0-6-16,6 0-9 16,8 0 13-16,9 0 2 15,5 0 0-15,7 0 7 16,5 0 5-16,4 0-12 16,3 0 0-16,2-1 8 15,-3-3-5-15,-5-3-3 16,0 4 0-16,-4 0 9 15,-5 3-10-15,-1 0 1 0,-6 0 0 16,-6 0-1 0,-3 0 1-16,-5 0 0 0,-3 3-5 15,-2-2 14-15,-3 1-9 16,-3-2 0-16,-3 0 1 16,-2 0-5-16,0 0 4 15,0 0 0-15,0 0 4 16,0 3 7-16,0-3 8 15,-6 0-19-15,-11 0 10 16,-9 0-8-16,-13 0-2 16,-6 0-12-16,-3 0 11 15,-1 0-16-15,-1 0 17 0,1 2 0 16,1 0 1-16,0-1-14 16,2 2 13-16,7-2-13 15,-1 4 10-15,8-2-7 16,7 1 4-16,4 0 6 15,6-3 0-15,5 0-7 16,5 1 7-16,2-2 0 16,2 1-2-16,1-1 11 15,0 0-10-15,0 0 1 16,0 0 0-16,0 0-3 16,0 0 3-16,0 0 0 15,0 0-8-15,0 0 2 0,0 0-8 16,0 0 14-1,7 0 0-15,2 0-24 16,6 2 15-16,6 0 9 0,0 3 8 16,6-3-1-16,2 0-3 15,1-1-4-15,3 1 0 16,-3-2-12-16,4 0 12 16,-2 0 0-16,0 0 0 15,0 0 0-15,2 0-17 16,-3 0-22-16,2 0-45 15,0 0 44-15,-2 0-146 16</inkml:trace>
  <inkml:trace contextRef="#ctx0" brushRef="#br0" timeOffset="82287.597">8467 1023 295 0,'0'0'80'16,"0"0"-80"-16,0 0-9 15,0 0-5-15,0 0 28 16,0 0-12-16,0 0 43 0,-50-18-35 16,49 14 35-1,-1 4-39-15,1 0-1 0,-1 0 24 16,2 0-25-16,0 0 12 16,-2 0-16-16,2 0 4 15,0 0-11-15,0 0 7 16,0 0 0-16,0 0-4 15,0 0 5-15,0 0-4 16,0 0 3-16,0 0 0 16,0 0 27-16,0 0-25 15,0 0 4-15,0 0 2 16,0 0 0-16,0 0-10 16,5 0 8-16,3 0-6 15,2 0 35-15,6 2-34 0,4 0 7 16,7-2 17-16,6 0-20 15,7 0 26-15,8-4-26 16,4-8 8-16,4 1 0 16,5 2-13-16,-2-1 0 15,0 3 6-15,-7 2-6 16,-2-2 6-16,-6 2-6 16,-5 0 0-16,-1 1-11 15,-4-2 11-15,1 0 0 16,-4 1 26-16,-4-1-26 15,-4 0 20-15,-2 3-20 16,-4-2 3-16,-4 3 13 16,1-1-16-16,-3 3-8 0,0-1 8 15,-1-1 3 1,1 1 3-16,-5 1-6 0,-2 0 0 16,-1 0-2-16,0 0 2 15,-1 0-8-15,-2 0 6 16,0 0-53-16,0 0-10 15,0 0-55-15,-3 9 25 16,-12-1 35-16</inkml:trace>
  <inkml:trace contextRef="#ctx0" brushRef="#br0" timeOffset="83784.908">10746 833 512 0,'0'0'58'0,"0"0"-24"16,-96 36-32-16,74-25 7 15,4-1 69-15,10-3-78 16,8 2 0-16,0-4-7 16,14 3 20-16,14-4-3 15,8 3 22-15,9-2-20 16,-3 0 11-16,-5 5-23 15,-7-2 0-15,-8 3 1 16,-7 1 9-16,-8 3-12 16,-5 4 2-16,-2 1 0 0,0 4 13 15,-16 2-7 1,-7-1 12-16,-1-1 0 0,2-3-7 16,5-5 19-1,4-3-30-15,5-3 2 0,7-7-12 16,1 1 10-16,0-4-113 15,15 0 18-15,13-10-35 16,8-17-210-16</inkml:trace>
  <inkml:trace contextRef="#ctx0" brushRef="#br0" timeOffset="84169.181">11093 1008 556 0,'0'0'66'0,"0"0"29"15,0 0-56-15,0 0-7 16,0 0 8-16,0 0-24 16,-76-18 5-16,70 18-21 15,6 0 0-15,0 0-6 16,0 11 6-16,0 3-2 16,10 1-7-16,12-1 18 15,4-2-9-15,3-7 0 16,-3-4 0-16,0-1-3 15,-7 0 3-15,-4 0-15 16,-5-6 12-16,-3-4-9 16,-5-2 9-16,-2-2 3 15,0 0 0-15,-11 1-9 0,-8 1 9 16,-3 0 0-16,0 5-1 16,3 1 12-16,2 6-11 15,2 0 0-15,5 0 2 16,1 0-18-16,4 13 16 15,4-1-11-15,1 5-46 16,3 0-86-16,16-9-1 16</inkml:trace>
  <inkml:trace contextRef="#ctx0" brushRef="#br0" timeOffset="84693.609">11490 1263 461 0,'0'0'135'16,"0"0"-117"-16,0 0 14 16,0 0-8-16,0 0-23 0,0 0 42 15,86-22-42 1,-63 22 5-16,-1 8 7 0,3-2-5 15,1 3-6-15,-4-2-2 16,-1 1 0-16,5-2-19 16,-1-3-18-16,5-3-66 15,0-7-235-15</inkml:trace>
  <inkml:trace contextRef="#ctx0" brushRef="#br0" timeOffset="85100.697">12031 1235 513 0,'0'0'90'0,"0"0"-61"0,0 0-5 15,0 0-20-15,91-14 35 16,-79 19-38-16,-2 9-1 15,-3 3 0-15,-7 3 10 16,0 1-2-16,-3 1-8 16,-14 2 0-16,-7-1 20 15,-1-2-5-15,6-7-15 16,2-4 0-16,10-5 2 16,4-3-3-16,3-2 1 15,0 0 0-15,0 0-13 0,0 0 13 16,0 0-5-1,4 3-1-15,9 0 12 0,4 6 25 16,5-1-31-16,4 1 12 16,-2 2-4-16,1-1-8 15,0-2-2-15,1-1-15 16,-1-2-34-16,0-5-50 16,-2 0-308-16</inkml:trace>
  <inkml:trace contextRef="#ctx0" brushRef="#br0" timeOffset="85473.616">12519 1144 347 0,'0'0'241'0,"0"0"-222"16,0 0-17-16,0 0 3 15,0 0 8-15,-80 40 8 16,80-32-10-16,0 2 4 16,0 1-15-16,0 0 0 15,14 0-1-15,2 1 8 16,3 1 12-16,0 3-19 16,-1-1 0-16,-3 4 3 15,-6 1-3-15,-2 0 0 0,-4 1 4 16,-3-1 1-16,0-2 10 15,0 4-15-15,-3-2 0 16,-7 1 10-16,-5-1-4 16,3-3-6-16,-3 0 2 15,3-3 22-15,2 3-48 16,-4 0-9-16,4-4-151 16,1-6-184-16</inkml:trace>
  <inkml:trace contextRef="#ctx0" brushRef="#br0" timeOffset="86029.451">12789 1884 562 0,'0'0'84'15,"0"0"-74"-15,0 0-10 16,0 0 9-16,0 0 10 16,0 0 3-16,57 60-1 0,-41-40 6 15,3 1-12 1,0 0 24-16,4-1-39 0,-2 0 3 16,1-1-3-16,-3 0 0 15,0-1-6-15,-3 1 2 16,-1-2-64-16,-6 0-5 15,-4-2-80-15,-5-4-207 16</inkml:trace>
  <inkml:trace contextRef="#ctx0" brushRef="#br0" timeOffset="87138.844">12822 2670 651 0,'0'0'76'0,"0"0"-35"15,0 0-3-15,0 0-28 16,0 0-10-16,0 0 0 0,-5 3 18 16,5 18-18-1,3 6 20-15,5 7-18 0,-2 2 35 16,-3-4-29-16,0-2-10 16,0-6 2-16,-3-6 0 15,4-8-7-15,5-4-57 16,5-6-84-16,11-9 17 15</inkml:trace>
  <inkml:trace contextRef="#ctx0" brushRef="#br0" timeOffset="87535.164">13083 2623 643 0,'0'0'107'16,"0"0"-103"-16,0 0 54 0,0 0-44 15,0 0-6-15,0 0 48 16,60-74-49-16,-32 69 20 16,-1 5-8-16,-3 0-17 15,-1 0 5-15,-7 4 0 16,-5 9-8-16,-5 2 1 16,-4 4-6-16,-2 5 6 15,0 3 0-15,-19 7 2 16,-7-1 8-16,1 1-10 15,1-4 0-15,6-5-4 16,7-5 13-16,5-4-12 16,5-4 3-16,1-3 0 0,0 0-13 15,0-2 13 1,7 2 0-16,10-1-2 0,1 0 8 16,6-3 15-16,1-3-6 15,2-1-6-15,1 0 6 16,2-1-15-16,3 2-8 15,-2 1-33-15,-5 0-124 16,-6-3-58-16</inkml:trace>
  <inkml:trace contextRef="#ctx0" brushRef="#br0" timeOffset="88240.784">13167 3159 608 0,'0'0'133'0,"0"0"-133"15,0 0 16-15,0 0 29 16,92 6-3-16,-62 5-5 15,0 1 7-15,-2 5-26 16,-1 2 11-16,-5-1-19 16,-2 3 0-16,-3-4-6 0,-3-3-4 15,-1-1 0 1,-4 1-4-16,0-2-28 0,0 0-17 16,-4 0-74-16,-5-5-77 15,0 0-165-15</inkml:trace>
  <inkml:trace contextRef="#ctx0" brushRef="#br0" timeOffset="88789.405">13586 3716 569 0,'0'0'163'15,"0"0"-116"-15,0 0-22 16,0 0 39-16,0 0-17 15,0 0 2-15,-21 2-47 16,1 12 5-16,-7 8 18 16,-1 3-22-16,0 4-3 15,-2 5 19-15,3 4-15 0,3-2 7 16,6 1-11-16,4-2 0 16,6-2 2-16,6-2-2 15,2-2 0-15,0-5-6 16,16-8 21-16,6-3-30 15,2-7 5-15,4-5-3 16,-1-1-16-16,-5 0 32 16,-1 0-3-16,-9-4 7 15,-6-1-1-15,-5 0-12 16,-1 1 4-16,0 1 2 16,-3 0-9-16,-9 3 6 15,-2 0 3-15,0 0-14 0,4 0 5 16,4 0 4-1,0 0-27-15,0 0-75 0,0 7-38 16,3-1-126-16</inkml:trace>
  <inkml:trace contextRef="#ctx0" brushRef="#br0" timeOffset="89410.711">13838 4173 318 0,'0'0'288'0,"0"0"-149"16,0 0-40-16,0 0-79 16,0 0 24-16,0 0-3 15,4-10-40-15,8 10 17 0,6 0-18 16,12 0 3-16,10 0 19 16,3-3-22-16,0 3 0 15,-2 0-2-15,-5 0 1 16,-2 0-22-16,-3 0-45 15,2 0-71-15,-3 0 49 16,0 0-295-16</inkml:trace>
  <inkml:trace contextRef="#ctx0" brushRef="#br0" timeOffset="89860.635">14494 4035 675 0,'0'0'149'0,"0"0"-118"15,0 0-31-15,0 0 0 16,80-40 2-16,-42 38-2 16,-1 2 0-16,-1 0-4 15,-8 15 16-15,-8 2-24 16,-11 3 2-16,-8-3-12 15,-1 3 10-15,-1-2 12 16,-15 0 0-16,-2 1 3 16,5-6 4-16,3-3-6 15,3-2-1-15,5-1-2 16,0 0 2-16,2 0 0 0,0-1-14 16,0 1 7-16,9 0 14 15,6 1-1-15,0 2-6 16,0 1 0-16,-5 0 15 15,-3 2-15-15,-6 2 0 16,-1 0 10-16,0 4 1 16,-3 0 12-16,-12-2-23 15,-1 0 0-15,-1-2 39 16,2-2-39-16,6 0-14 16,5-4 2-16,4-6-95 0,0-3-152 15</inkml:trace>
  <inkml:trace contextRef="#ctx0" brushRef="#br0" timeOffset="90229.201">15138 4301 286 0,'0'0'386'0,"0"0"-348"16,0 0-38-16,0 0 4 15,0 0 44-15,0 0-24 16,29 8 19-16,-3-4 17 16,6-1-58-16,3 2 24 15,2-1-26-15,1 1 0 16,-1-2-24-16,1 0 2 16,5-3-87-16,-6 0-79 15</inkml:trace>
  <inkml:trace contextRef="#ctx0" brushRef="#br0" timeOffset="91100.375">16015 4109 166 0,'0'0'130'15,"0"0"-2"-15,0 0-65 16,0 0 63-16,0 0-51 16,0 0-15-16,-2 0-19 15,2 0-6-15,0 0 41 16,0 0-65-16,0 0 3 15,0 0 0-15,0 0-11 16,4 0-4-16,12 0 1 16,2 0 0-16,6 0 11 15,-2 0-11-15,-6 3-5 0,0 3-9 16,-6 2 28-16,-1 0-10 16,-3-1-4-16,-6 2-3 15,0 1-8-15,0 5 11 16,-3 2 0-16,-12 1-10 15,0 2 10-15,0-3-17 16,2 0-4-16,-2-4 2 16,4-2 15-16,1-3 4 15,4-3-18-15,2-1-8 16,0-1 28-16,4-2-2 16,0-1 0-16,0 0 4 15,0 0-4-15,0 0 0 0,0 2 9 16,0 0-26-1,0 4 11-15,7 5 6 0,3-2 15 16,0 1-8-16,3 0 2 16,-2-2-9-16,1-1 0 15,3 0-2-15,0 0 2 16,3-1 0-16,-3-3-103 16,-4-3-187-16</inkml:trace>
  <inkml:trace contextRef="#ctx0" brushRef="#br0" timeOffset="91705.635">16755 4454 500 0,'0'0'47'0,"0"0"12"15,0 0-40-15,0 0 37 16,109 0-10-16,-79 0-29 15,0 0 23-15,0 0-40 16,-2 0 4-16,-3 0-4 16,-2 0 0-16,-1 0-27 15,-3 0-35-15,-5 0-123 16,-2 0-242-16</inkml:trace>
  <inkml:trace contextRef="#ctx0" brushRef="#br0" timeOffset="92000.617">17383 4342 479 0,'0'0'179'15,"0"0"-141"-15,0 0-19 16,0 0-11-16,0 0-8 16,0 0 7-16,8 25 9 0,-5-4 5 15,1-2 1 1,-1 3-22-16,-2-1 14 0,2 4-16 16,-1 0 2-16,-2 0-29 15,0-5-56-15,0-8-326 16</inkml:trace>
  <inkml:trace contextRef="#ctx0" brushRef="#br0" timeOffset="172021.832">14740 7775 526 0,'0'0'71'0,"0"0"-37"15,0 0-27-15,0 0-8 16,0 0 1-16,0 0 0 16,0 0-5-16,8-46 10 15,-5 42-5-15,2 1 1 16,-3 1 4-16,-2 0-5 16,3 2 0-16,-2-3 2 0,-1 1 41 15,0-1-13 1,0-1-19-16,0 0 35 0,0 0-21 15,0 1 18-15,0-1-2 16,0 3-20-16,-1 1 36 16,-2 0-57-16,-6 5 9 15,-2 18-18-15,-1 8 9 16,1 3 0-16,6-3-1 16,5-6 4-16,0-7-6 15,12-7 3-15,4-5 0 16,4-5 0-16,0-1 2 15,3 0-2-15,-2-17 0 16,-3-5 12-16,-5-4 5 16,-8-5-17-16,-5 1 0 15,-3-1-11-15,-15 3 11 0,-2 9 0 16,1 8-10-16,-2 5 14 16,2 6-12-16,-6 3 8 15,0 17-10-15,4 5 0 16,4 1 6-16,8 1 4 15,5-3-2-15,4-4-4 16,0-3 0-16,13-4 6 16,2-6 0-16,6-2-7 15,1-5 7-15,6 0-5 16,1-2 4-16,-2-10-13 16,-6-4-9-16,-8 7-9 15,-10 2 23-15,-3 4 9 0,-7 3 0 16,-23 0-4-1,-9 19-2-15,-3 6 12 0,2 6 2 16,6-1 2-16,11-4-6 16,8-2 4-16,8-2-8 15,7-5 0-15,0 0-3 16,4-5 5-16,17-5-3 16,7-7 1-16,7 0 0 15,2-9-3-15,-1-10-40 16,-6-6 10-16,-10 1 23 15,-10-1 10-15,-10 4 3 16,0 7 1-16,-10 6 24 16,-12 6 9-16,-6 2-37 0,-3 8 0 15,-1 14 16 1,7 5-11-16,5 1-6 0,7-2 1 16,7-4 0-16,6-7-9 15,0-6 18-15,0-4-17 16,11-5 11-16,8 0-6 15,5-5-1-15,1-16-9 16,-1-8 8-16,-3 0-1 16,-3 1-4-16,-9 3 10 15,-3 10 15-15,-6 7-11 16,0 5 52-16,0 3-31 16,0 0-22-16,-17 4 18 15,-7 13-21-15,-2 3-7 0,3 0 2 16,10-3 10-16,4-7-10 15,8 0 5-15,1-8-14 16,0-1 5-16,0-1-2 16,5 0-2-16,13-6-7 15,7-14 34-15,4-6-28 16,-8 0 5-16,-5-1 9 16,-8 4-11-16,-8 0 11 15,0-2 0-15,-9 3 31 16,-13 0-28-16,-3-1-1 15,-3 6 17-15,7 4 14 16,4 2-2-16,7 8-31 16,6 1 1-16,2 2 5 15,2 0-4-15,0 0-4 0,0 0-16 16,2 9 12-16,9-1-10 16,8-3 16-16,-6-3 0 15,4-2 0-15,-5 0 1 16,-2-15 11-16,-1-6-12 15,-5-4 8-15,-4-3-8 16,0-4 0-16,-16 1 0 16,-5 2-2-16,-3 7 6 15,4 5-4-15,3 10 0 16,4 2 0-16,5 5-2 16,4 0 2-16,-2 9-8 15,-1 10 2-15,6 0 0 0,1 1 6 16,0-2 0-1,6-4-3-15,6-5 3 0,3-5 0 16,-2-4-7-16,1 0-4 16,-1-8 17-16,-1-11-6 15,-3-5 0-15,-3-4 3 16,-6 4-3-16,0 8 0 16,0 9 11-16,-1 4-21 15,-10 3 12-15,-4 9-4 16,-7 16 1-16,-3 9 0 15,5 4-5-15,5-1 6 16,9-3 0-16,6-4-4 16,0-7 4-16,0-3-8 0,5-3 6 15,9-3-18 1,3 1 14-16,4 0 4 0,1 1-15 16,1 0 2-16,-2 4-18 15,-2-1-8-15,-6 3-4 16,-6 3-66-16,-6-1-50 15,-1-6-191-15</inkml:trace>
  <inkml:trace contextRef="#ctx0" brushRef="#br0" timeOffset="175776.248">11773 7291 260 0,'0'0'55'16,"0"0"-12"-16,0 0 13 0,0 0-16 15,0 0-8-15,0 0 23 16,0 0 0 0,0 0-17-16,12-3-10 0,-12 3-10 15,0 0 26-15,0 0-26 16,0 0 5-16,0 0 6 15,0 0-14-15,0 0-3 16,0 0-12-16,0 0 0 16,0 0 0-16,0 0 0 15,0 0 0-15,0 0-2 16,0 0 13-16,0 0-11 16,0 0 0-16,0 0 5 15,0 0-16-15,0 0 16 0,0 0-5 16,0 0 2-1,0 0-2-15,0 0 3 0,0 0-3 16,0 0 6-16,0 0-1 16,0 0-5-16,0 0 0 15,0 0 3-15,0 0 3 16,0 0-6-16,0 0-6 16,0 0 6-16,0 0 5 15,0 0-5-15,0 0 0 16,0 0-2-16,0 0 15 15,0 0-7-15,0 0 20 16,0 0-16-16,0 0 29 16,0 0-35-16,0 0 5 15,0 0 0-15,0 0-8 16,-1 0 11-16,-1 0-12 0,2 0 0 16,-4 0 14-16,-1 1-14 15,-2 4 2-15,-1 3-4 16,-4-2 5-16,4-1 2 15,-2 1-5-15,3 0 0 16,-2 0 10-16,2 1-10 16,-2 0 0-16,-1-2-9 15,2 3 23-15,-1 1-26 16,0-1 12-16,-1 3 0 16,-1 1 7-16,0 1-7 15,1 0 0-15,0-2-9 16,-3 0 19-16,3 0-17 15,0-1 7-15,0 1 0 16,2 0-1-16,1-1 2 0,-3-1-1 16,2 2 0-16,0-2 8 15,1 2-16-15,1-1 8 16,-3 0-8-16,2 1 8 16,2-4 0-16,-1 2 5 15,1 0-13-15,2-2 8 16,-1-2-1-16,1 1 0 15,-1-1-2-15,2 1-1 16,-1 1 4-16,0 2 0 16,0 0-5-16,0 3 5 15,0 1 0-15,-1 2 0 16,2 0 3-16,1 2-3 0,-1 2 0 16,2-2 0-16,-1-2 0 15,1 1 0-15,0-2 0 16,-3-2 0-16,3 3 8 15,-3-3 16-15,1 0-24 16,1 2 0-16,-1 0 18 16,2 2-17-16,-2 2 3 15,2-1 0-15,0 3 3 16,0-2-1-16,0 1-6 16,0 0 3-16,2 1 12 15,4-2-15-15,0 0 0 16,3 0 0-16,-3 1 13 15,3 2-6-15,0-2-7 0,0 1 5 16,0 1 8-16,0-2-10 16,1-1-3-16,-1-1 2 15,0-3 3-15,-1-4 0 16,5-1-5-16,-4-4 5 16,-3-3-10-16,3 1 5 15,0-3 0-15,3 0-5 16,3 0-44-16,0-9-39 15,1-11-43-15,-5-6-158 16</inkml:trace>
  <inkml:trace contextRef="#ctx0" brushRef="#br0" timeOffset="177792.668">17556 7248 242 0,'0'0'245'0,"0"0"-159"16,0 0-58-16,0 0 33 16,0 0 3-16,0 0-17 0,-13-50-4 15,13 48 50-15,0 1-73 16,0-1 22-16,0 2 11 16,0 0-44-16,0 0 12 15,0 0-21-15,0 0 0 16,0 0-19-16,0 0 19 15,0 5-8-15,6 7 2 16,3 2 12-16,-2 3-11 16,2-1 5-16,3 1 0 15,-1-2 6-15,2 1-6 16,-4-2-3-16,3 0 3 16,0 0 0-16,-3 0 4 15,1 0-4-15,-2 2 0 0,0 0-1 16,-2 1 1-1,-1-2 0-15,0-1-2 0,-2-1 8 16,0-1-12-16,1-3 0 16,-1-1 6-16,0 1 1 15,0 1-1-15,-2-2 0 16,1 3 3-16,-1 1 1 16,-1 1 24-16,2 1-28 15,-2 1 0-15,0 0-5 16,0-1 8-16,0 2-3 15,4 0 2-15,-2 0 6 16,1 1-4-16,1-2-4 16,-2 0 0-16,-1 2-3 15,1-1 3-15,-2 0 0 0,0 1 6 16,0 1-5 0,0 0 11-16,0 0-12 0,0 1 1 15,0 1 2-15,0-1-3 16,0 0 0-16,0 1 8 15,-2 2-4-15,-1 0-4 16,1-2 0-16,-2 3 11 16,1 1-4-16,-1 0-7 15,2 0 0-15,-2-1 16 16,1-4-16-16,-2 3 0 16,2-3-3-16,0-2 18 15,-1-1-14-15,3-3-1 16,-1 0 0-16,1 3 7 0,-2-1-7 15,-2-1 0-15,0 1-6 16,1-1 19-16,-3 0-12 16,2 1-1-16,1-3 0 15,-1 0-6-15,1 0 7 16,1-2-1-16,-4 1 0 16,0-2 10-16,0 1-9 15,-1-1-1-15,2-1 0 16,-4 0 2-16,4-2-2 15,-2 2 0-15,2-4-1 16,3 1 12-16,-1-3-14 16,-1-1 3-16,3 1 0 0,-3-1 4 15,2 1-4 1,-1-2 0-16,1 1-3 0,0 1 15 16,3-2-16-16,-3 0 4 15,3 0 0-15,0 0 1 16,0 0-1-16,0 0-9 15,-2-2-18-15,-1-10-90 16,2-8-114-16,1-2-274 16</inkml:trace>
  <inkml:trace contextRef="#ctx0" brushRef="#br0" timeOffset="-191289.796">19282 10071 473 0,'0'0'0'15,"0"0"-57"-15,44-86 57 16,-33 52-124-16</inkml:trace>
  <inkml:trace contextRef="#ctx0" brushRef="#br0" timeOffset="-189806.688">20335 6556 750 0,'0'0'13'15,"0"0"2"-15,0 0-5 16,0 0 8-16,0 0 47 15,0 0-18-15,-12-2 25 16,12-5-43-16,0-1-17 16,0-3 22-16,0-4-31 15,0-3 7-15,8-3-10 16,1-4 3-16,1-4-1 16,8-5 0-16,4 1-2 15,4-3 0-15,2 6 5 0,0 4-5 16,-3 7 0-1,-3 9 1-15,-2 2-14 0,0 5 13 16,-2 3-4-16,1 0 3 16,-5 6-12-16,0 11 9 15,-5 2 0-15,-3 5 4 16,0-2-11-16,-4 0 11 16,-2 2 0-16,0-4 0 15,0-3 3-15,0-5-6 16,0-5 3-16,0-7 0 15,0 0 11-15,0 0-10 16,0 0-1-16,0 0 25 16,6-5-24-16,6-7-1 15,4-1-1-15,-1 2 1 0,-2 7-6 16,-4 1 8-16,0 3-2 16,5 0 0-16,-4 0 2 15,0 0-9-15,1 7 7 16,-2 2 0-16,0-1-15 15,1 1 15-15,-1-2 0 16,3-1-1-16,6-2 1 16,5-1-62-16,11-3-70 15,2-7-65-15</inkml:trace>
  <inkml:trace contextRef="#ctx0" brushRef="#br0" timeOffset="-189339.567">21113 6396 748 0,'0'0'108'0,"0"0"-108"16,0 0 0-16,0 0 15 16,0 0-2-16,0 0 4 15,65 6 28-15,-28-6-39 16,2-8 0-16,-3-2-6 15,-10-4 10-15,-7 4-11 16,-8-2 1-16,-8 0 0 16,-3-3-7-16,0 1-2 0,-18-1 7 15,-5 1 0 1,-1 5-6-16,3 1 2 0,6 5 10 16,9 0-4-16,4 2 22 15,2-1-18-15,0 1-4 16,2 1-2-16,19 0 2 15,10 0-13-15,3 0 13 16,-1 1 0-16,-6 13-8 16,-6-2 15-16,-8 6-13 15,-5 2 6-15,-8 5 0 16,0 1 20-16,-18 3-4 16,-12 0 0-16,2 0 16 15,1-4-22-15,5-4 17 0,10-6-27 16,5-2-20-1,7-7-51-15,8-6-109 0,22 0 0 16</inkml:trace>
  <inkml:trace contextRef="#ctx0" brushRef="#br0" timeOffset="-188088.424">22041 6075 757 0,'0'0'45'0,"0"0"-8"15,0 0 22-15,0 0 11 16,0 0-18-16,-85-10-44 15,82 12-5-15,0 13-6 16,3 2-3-16,0 0 3 16,0 4 3-16,14-1 0 15,5 2-5-15,-1-1 5 16,1-1 0-16,-3 0 3 16,-9-1-3-16,-7 0-5 15,0 5 5-15,-21 0 0 16,-10 0 10-16,-4-4-8 0,4-4-2 15,7-5 7 1,12-6-4-16,5-4-3 0,7-1 0 16,0 0 0-16,0 0-8 15,16 0-2-15,12-8-8 16,7-1 13-16,-1 1 4 16,-4 0-9-16,-5 4 10 15,-1-2 0-15,-3 1-3 16,1 0 9-16,-2-1-6 15,2 0 17-15,2-2-11 16,0-5 10-16,6-4-16 16,3-3 0-16,-6-2 17 15,1 1-17-15,-9 2 2 16,-8 5 12-16,-5 8 1 0,-6 1 24 16,0 5-18-16,0 0-18 15,0 0 11-15,-3 0-14 16,-8 10-6-16,-4 8 6 15,1 7 3-15,5 4-3 16,6 0-15-16,3 0 15 16,0-4 4-16,8-1-4 15,12-6 0-15,7-4-5 16,2-6 9-16,1-7-8 16,-2-1-14-16,-1-1 10 15,-3-15-2-15,-6-3 10 0,-2-1 0 16,-3 3 4-1,-6 0-4-15,2 1 0 0,-5 3-2 16,-2 0 7-16,-1 0-16 16,-1 1 17-16,3 1-6 15,0 0 0-15,2-1 7 16,2 4-15-16,-1 0 8 16,0 0-4-16,2 3 1 15,3 0 0-15,3-2 3 16,2 2-7-16,5 0 7 15,6-2 0-15,3 2-4 16,-2-1-5-16,-4 2 1 16,-9 2 8-16,-3-1 0 15,-6 3-10-15,-4-2 7 0,-2 1 3 16,0 1 1-16,0 0 12 16,0 0-17-16,0 0 4 15,0 0 0-15,0 0 3 16,0 0-3-16,0 14-9 15,-14 7-2-15,-4 8 11 16,-1 0 17-16,-1-1-17 16,6-1 0-16,1-5-8 15,7-7 8-15,5-3-2 16,1-3 1-16,0-5-32 16,0-1 15-16,0 0 5 15,9-3 12-15,3 0 1 16,3 0 0-16,-3 0 1 0,-1 0-1 15,0 0-5 1,0 0 5-16,2 0 0 0,4-3 10 16,4-8 9-16,5 1-19 15,1-5 0-15,-3-3 0 16,3-1 13-16,-2-3-24 16,-4 2 11-16,-6 0 0 15,-3 8-7-15,-9 3 7 16,-3 6-18-16,0 3-36 15,0 0-115-15,0 0-97 16,-10 8-219-16</inkml:trace>
  <inkml:trace contextRef="#ctx0" brushRef="#br0" timeOffset="-186817.902">23309 6076 579 0,'0'0'49'0,"0"0"25"15,0 0-46-15,0 0 17 16,0 0-18-16,0 0-21 15,0 0 5-15,-62 27-1 16,51-3 4-16,6 0 4 16,5-1-18-16,0-6 0 0,0-3-6 15,13-2 14 1,6-7 10-16,5-5-18 0,-2 0-2 16,5 0-6-16,-5-9-33 15,-2-6-2-15,-10-2 19 16,-8-2-36-16,-2 3 42 15,0 5 2-15,-16 4 16 16,-3 4 12-16,0 3-7 16,3 0-3-16,-1 0 12 15,7 7-1-15,5 2-2 16,5 1-11-16,0-2 3 16,8-1 4-16,16-2-4 15,8-2 0-15,7-3 7 16,2-3-8-16,2-14-4 15,-7-4-4-15,-5-1 6 0,-6-2-17 16,-8 0 28-16,-8 0-11 16,-5 1 23-16,-4 2-9 15,0 7 0-15,0 6 26 16,0 6-14-16,-4 2-6 16,-8 4-20-16,-6 19-5 15,-5 12-2-15,-2 4 13 16,2 2-16-16,7-3 9 15,5-3 1-15,5-5 11 16,6-6-11-16,0-5 0 16,0-4-7-16,8-9-4 15,9-3-3-15,1-3 3 0,1 0-13 16,-3-5 12-16,-5-7 14 16,-5-3-2-16,-6 4 2 15,0 0 4-15,0 2 36 16,-6 4-33-16,-6 2 0 15,0 3-8-15,2 0-1 16,2 3-43-16,4 11-41 16,4 1-174-16</inkml:trace>
  <inkml:trace contextRef="#ctx0" brushRef="#br0" timeOffset="-185987.566">24105 5973 609 0,'0'0'7'16,"0"0"4"-16,0 0-13 16,-7 97 6-16,-6-66 32 15,-2 5 13-15,3-2-44 16,-1-6 39-16,5-5-35 16,4-8-8-16,2-8 9 15,2-5 2-15,0-2-12 16,0 0 0-16,0-4 8 15,0-18-6-15,8-10-2 16,2-5-5-16,-3-4-6 16,0-6 17-16,0-7-12 15,2-4 3-15,0 2 3 0,1 6-3 16,5 11 9-16,5 12-6 16,4 3 0-16,7 10 4 15,0 5-12-15,2 4 6 16,0 5 2-16,-5 0-6 15,-4 14 6-15,-3 7 0 16,-9 1-6-16,-8 5 19 16,-4 3-13-16,0 0 9 15,-16 2-4-15,-13-3 50 16,-2-2-45-16,0-2 8 16,1-3-16-16,8-4-4 15,11-3-16-15,8-1-91 16,3-8-105-16,3-3-171 0</inkml:trace>
  <inkml:trace contextRef="#ctx0" brushRef="#br0" timeOffset="-184878.469">24283 6133 739 0,'0'0'32'15,"0"0"-32"-15,0 0 0 16,0 0 41-16,0 0-39 15,0 0-2-15,12 65 14 16,8-60-13-16,5-5 9 16,-1 0-10-16,0-4 0 0,-4-12 1 15,-5-2-1 1,-3-4-12-16,-3 6 9 0,-4 2 3 16,-4 2 0-16,-1 6 1 15,2 0 4-15,1 1 8 16,3 0-13-16,4 3-9 15,2 0 2-15,4 2-13 16,1 0 18-16,1 0-10 16,-2 0 7-16,-3 4-5 15,-2 3 10-15,-3-3-7 16,-5 1 7-16,-2-4 4 16,-1 2 1-16,0-3 5 15,0 2-8-15,2 0 11 0,6-1-13 16,6 2 0-1,7-3 3-15,5 0-3 0,1 0-7 16,-7 0-17-16,-7 0 10 16,-8 0 6-16,-5 0 6 15,0 9 2-15,-9 6 0 16,-9 8 41-16,-4 1 25 16,5 0-37-16,5-2-23 15,6-5 13-15,6-1-19 16,0-5 0-16,6-4 11 15,12-4-10-15,6-3 0 16,4 0-1-16,0 0 7 16,-3-9-15-16,-3-3-10 15,-10 1-9-15,-6-1 22 0,-6 2-21 16,0 2 6-16,-7 4 18 16,-12 4-16-16,-3 0 15 15,-2 0 3-15,5 13 0 16,2 3-13-16,8 0 13 15,6-1 0-15,3-2-7 16,0-3 8-16,9-5-3 16,11-1 2-16,4-4 0 15,3 0-9-15,3-11-6 16,-4-8-8-16,1-6 4 16,-3-6-30-16,-2-2 19 15,-5-4 2-15,-3-2 28 16,-3 0 4-16,-3 2 3 0,-4 2-3 15,0 10 24-15,-2 10 9 16,-1 8 22-16,-1 7-55 16,0 0-4-16,0 13-4 15,0 13-1-15,0 9 5 16,0 3 38-16,-7 0-27 16,-2-2 21-16,-2-5 4 15,3-6-32-15,2-5 13 16,3-8-17-16,0-5 0 15,3-5 19-15,0-2-17 16,0 0 10-16,0 0-9 16,1-5 4-16,15-16-14 0,6-1-17 15,3-1 10 1,-3 5 7-16,-3 6 3 0,-2 4 2 16,-5 6 0-16,0 0 2 15,-2 2-12-15,1 0 9 16,-4 7 3-16,-1 7 2 15,-6 5 7-15,0 1 3 16,-7 4 11-16,-18 0-7 16,-1-1 30-16,-5-3-38 15,1-4-8-15,2-4 11 16,9-3-10-16,6-7-2 16,9 0-37-16,4-2-112 15,3-2 21-15,19-13-305 0</inkml:trace>
  <inkml:trace contextRef="#ctx0" brushRef="#br0" timeOffset="-184445.556">25053 6263 627 0,'0'0'57'15,"0"0"-51"-15,0 0 56 16,0 0 56-16,0 0-55 16,0 0-55-16,25 0 36 15,-8-9-21-15,6-7-19 16,3-4 15-16,2-2-17 15,-1-3-4-15,0-3 0 16,-5-2-5-16,-1 1-2 16,-9 5 8-16,-5 6 1 15,-2 9-2-15,-5 4 2 0,0 2-5 16,0 3 5-16,0 0-15 16,-12 9 10-16,-7 13 0 15,-5 4-2-15,3-1 4 16,10-1 6-16,7-6-6 15,1-2 3-15,3-5-3 16,0-4-10-16,14-4 11 16,6-3 2-16,6 0 7 15,5-4-7-15,-5-10-14 16,-3 0-10-16,-8 6 3 16,-6 3 21-16,-7 4 2 15,-2 1 4-15,0 0 12 16,-2 0-18-16,-14 17 0 15,-5 9-4-15,-3 4 4 16,0 1-2-16,5-1-153 16,9-9-261-1</inkml:trace>
  <inkml:trace contextRef="#ctx0" brushRef="#br0" timeOffset="-175211.685">12290 6909 406 0,'0'0'2'15,"0"0"52"1,0 0-27-16,0 0-2 0,0 0 12 16,0 0-9-16,-10-17 8 15,10 15-29-15,0 1 6 16,0 1-3-16,0-1-6 16,0 1-4-16,0 0 33 15,0 0-13-15,0 0 15 16,0 0-12-16,0 0 5 15,0 0 28-15,0 0-46 16,0 0 2-16,0 0-12 16,0 0 2-16,0 0-2 15,0 0 0-15,0 0 0 0,0 4-8 16,7 6 8-16,9 4 0 16,2-2-1-16,1-1 10 15,0-2-12-15,-1-1 3 16,3-6 0-16,-3 1 1 15,2-3-1-15,-4 0 0 16,-6 0 0-16,-5 0 6 16,-3 0 2-16,1 0-8 15,-3 0 0-15,0 0 16 16,0 0-12-16,0 0 5 16,0-2 0-16,0 0-3 15,0-2-5-15,0-1-1 16,0-1 0-16,0 0 0 15,0 4 0-15,0-3 0 0,0 4-3 16,-3-2 16-16,-2 0-21 16,-4 1 8-16,-3 1 0 15,0-1-8-15,-3 2 1 16,5 0 7-16,-1 0-11 16,4 0 22-16,-3-3-22 15,5 1 8-15,0 2-11 16,1-1-6-16,-2 1-10 15,-4 0-92-15,-4 6-44 16,-5 4-172-16</inkml:trace>
  <inkml:trace contextRef="#ctx0" brushRef="#br0" timeOffset="-172861.895">16200 13219 384 0,'0'0'122'15,"0"0"-84"-15,0 0 39 0,0 0-13 16,0 0-17-1,0 0-18-15,23-71 62 0,-20 66-49 16,-2 4-6-16,4-1 0 16,1 2-33-16,8 0-3 15,7 0 0-15,6 0 0 16,3 7 14-16,4 8-14 16,-1 7 8-16,-3 2-13 15,-2 5 11-15,-5 2-6 16,-6 1 0-16,-4 2 12 15,-7 4-20-15,-6 1 9 16,0 5-1-16,-19 2 19 16,-16 4-19-16,-11 2 4 15,-4 5-7-15,-8 4 13 16,0 3-4-16,-3-3-6 0,-3-11-21 16,-6-5 18-16,0-11-36 15,-8-5-38-15,-6-7-23 16,-10-14-151-16</inkml:trace>
  <inkml:trace contextRef="#ctx0" brushRef="#br0" timeOffset="-171844.682">11214 13187 383 0,'0'0'142'16,"0"0"-132"-16,0 0-10 15,0 0 11-15,0 0 74 16,0 0-24-16,0-2-7 0,-8 2-39 16,0 0 13-1,3 0 20-15,-2 0-37 0,-1 0-7 16,-1 0 18-16,0 0-22 15,-1 3 0-15,-2 5 6 16,0 3-5-16,0 0 6 16,1 3-7-16,1 0 1 15,1 1 2-15,-3 2-3 16,3 0 0-16,-1 2 0 16,0 1 0-16,2 4 6 15,-1-1 2-15,0 2-5 16,0 8 16-16,2 4-11 0,0 5-4 15,2 1 10 1,3-1-12-16,2-4 6 0,0-6-8 16,0-1 0-16,7-2 0 15,7-1 0-15,1 0 5 16,2 0-3-16,0-3-2 16,3 1 7-16,-1 0-23 15,-1-3 2-15,2 3-21 16,-3 1-41-16,-4 3-37 15,-3 0-19-15,-6-6-114 16</inkml:trace>
  <inkml:trace contextRef="#ctx0" brushRef="#br0" timeOffset="-163114.559">5167 15296 203 0,'0'0'25'16,"0"0"-25"-16,0 0-4 15,0 0-10-15,0 0 14 16,0 0 7-16,0 0-7 16,-3 0-7-16,-1 0 7 15,4 0 2-15,-2 0 3 0,1 0-5 16,-2 0 14-16,-2 0-3 16,-1 0-11-16,2 0 0 15,-1 0-3-15,-2 0-5 16,0 0-23-16</inkml:trace>
  <inkml:trace contextRef="#ctx0" brushRef="#br0" timeOffset="-162926.063">5167 15296 249 0</inkml:trace>
  <inkml:trace contextRef="#ctx0" brushRef="#br0" timeOffset="-162374.82">5167 15296 249 0,'-77'16'154'0,"77"-16"-130"0,0 0-15 0,-2 0 47 15,1 0-30-15,1 0 2 16,0 0-28-16,0 0 2 15,0 0 25-15,0 0-10 16,0 0-2-16,0 0 22 16,0 0-33-16,0 0 41 0,0 0-36 15,0 0 16-15,0 0-3 16,0 0-15-16,0 0 1 16,0 0-8-16,0 0 3 15,0 0 3-15,0 0-6 16,0 0-16-16,0 0 13 15,0 0-7-15,0 0 10 16,0 0 0-16,1 0 1 16,7 0-6-16,5 3 5 15,2 1 0-15,4 0-3 16,3 2 3-16,0-2 0 16,3 0 7-16,2 1-3 15,-2-2-2-15,2 2-2 0,-2-3-1 16,-1 0-4-1,0 1 10-15,-3-1-1 0,-3 0-3 16,-2 0 2-16,-4 1-3 16,-2-3 29-16,-2 0-24 15,-3 0 23-15,-4 3-22 16,1-3 0-16,-1 0 17 16,-1 0-20-16,0 0 3 15,2 0-6-15,-1 0 9 16,1 0-4-16,2 0-5 15,-3 0 4-15,1 0-4 16,-1 0 0-16,-1 0 0 16,0 0 1-16,0 0 10 15,0 0-2-15,0 0-9 0,0 0-2 16,0 0-8-16,0 0-14 16,0 0-44-16,0 0-6 15,0 0-123-15,1 0-221 16</inkml:trace>
  <inkml:trace contextRef="#ctx0" brushRef="#br0" timeOffset="-159425.198">7269 15400 57 0,'0'0'344'0,"0"0"-344"16,0 0 14-16,0 0 20 0,0 0-31 16,0 0 3-1,0 0-6-15,-3-28 14 0,3 27-14 16,-2-1 13-16,2 2-3 16,0 0 35-16,0 0-38 15,0 0 9-15,0 0 22 16,0 0-18-16,0-3 16 15,0 3-14-15,0 0-19 16,0 0 31-16,0 0-20 16,0 0-10-16,0 0 10 15,0 0-9-15,0 0 7 16,0 0-4-16,0 0-4 16,0 0 24-16,0 0-24 15,0 0-3-15,0 0 1 16,0 0 8-16,0 0-10 0,8 0 12 15,1 0-11 1,2 0 9-16,-1 0-4 0,2 0-1 16,1 0 1-16,-1 0-6 15,7 0-1-15,-2 0 0 16,1 3 2-16,-1 2 3 16,2-2-1-16,3 0-3 15,1 3 0-15,0-3 0 16,2 3 10-16,2-1-10 15,-3 0 0-15,9-1-1 16,1 2 1-16,2-4 0 16,6 3-4-16,-5-3 1 0,2-2 3 15,-3 0 0 1,2 0 7-16,-2 0-7 0,0 0 0 16,1 0 0-16,-3 0 0 15,1-5 2-15,-3 2 0 16,0 0-2-16,-1 2 0 15,-3 0-7-15,-2-1 2 16,-2 2 5-16,1-2 8 16,-1 0-7-16,0-3 9 15,-4 2-10-15,6-2 6 16,1 1 9-16,0-1-6 16,1 1-9-16,-1 0 3 15,-3 0 5-15,-2-1-8 16,-1 2 3-16,-6 1 4 15,0-1 13-15,-1 2-19 0,-4-1 3 16,-4 1 0 0,0-1 0-16,-3 2 1 0,0 0-5 15,0-1 0-15,1 0 0 16,-1 0 0-16,2-1 0 16,-2-1 16-16,0 1-4 15,-2 1 3-15,1 0-15 16,-1 1 4-16,1 0-4 15,-1 0 0-15,1 0 0 16,-2-2-5-16,0 2 1 16,0 0-10-16,0 0-58 15,0 0-82-15,0 7-146 0</inkml:trace>
  <inkml:trace contextRef="#ctx0" brushRef="#br0" timeOffset="-151281.84">15581 15513 191 0,'0'0'37'0,"0"0"-37"15,0 0-12-15,0 0 3 0,0 0-45 16,0 0 45-16,0 0-37 16,38-52-4-16,-34 42 50 15,-1 3 103-15,-1 0-90 16,-2 3-13-16,0 3-102 16</inkml:trace>
  <inkml:trace contextRef="#ctx0" brushRef="#br0" timeOffset="-150575.532">15601 15387 106 0,'0'0'350'16,"0"0"-317"-16,0 0-21 16,0 0 23-16,0 0 1 15,0 0 15-15,-2-9-4 16,2 9-43-16,-1 0 31 15,1 0-14-15,0 0-11 0,0 0 28 16,0 0-28-16,0 0 23 16,0 0-9-16,0 0-24 15,0 0 18-15,0 0-9 16,0 0-7-16,0 0 21 16,0 0-23-16,0 0 0 15,0 0 1-15,0 0 4 16,10 0-6-16,5 0 1 15,1 0 0-15,3 0-1 16,0 0 5-16,4 0-4 16,6 0 1-16,2 0 2 0,4 0-6 15,2 0 0 1,6 0 3-16,5 1-1 0,-1 3 1 16,-2-1 0-16,-3-1-1 15,-3 2-1-15,-3-2 2 16,-5 2 0-16,-1-2 13 15,-2 2-15-15,-1-1 2 16,-1-1 0-16,3-2-2 16,-2 2 7-16,2-2-5 15,-1 0 2-15,-1 0-2 16,0 0 24-16,-5 0-24 16,-9 0 0-16,-4 0 0 0,-3 0 8 15,-4 0-6-15,-2 0-2 16,0 0-16-1,0 0 3-15,0 0-33 0,0 0-32 16,-23 0-15-16,-8 0-109 16</inkml:trace>
  <inkml:trace contextRef="#ctx0" brushRef="#br0" timeOffset="-149909.125">15556 15386 563 0,'0'0'114'16,"0"0"-110"-16,0 0-4 15,0 0 14-15,0 0 30 16,0 0 2-16,75-3-36 16,-47-1 6-16,2 2 13 15,2 0-29-15,7 2 20 16,2 0-11-16,-1 0-7 15,1 0 2-15,-2 0-4 16,2 0 0-16,2 0-4 16,-3 0 10-16,-2 0-6 0,-4 0 0 15,-3 0 1-15,-2 0 5 16,-4 0 3-16,-3 0-3 16,-2 0 23-16,-1-1-16 15,-3-2 9-15,-5 1-22 16,-2 2 0-16,-4-3 11 15,2 3-11-15,-4 0 0 16,-3 0-5-16,0 0-6 16,0 0-16-16,0 0-34 15,0 0-23-15,0 0 4 16,-15 0-145-16,-10 0-221 16</inkml:trace>
  <inkml:trace contextRef="#ctx0" brushRef="#br0" timeOffset="-146908.725">12716 14157 293 0,'0'0'33'16,"0"0"-33"-16,0 0 10 15,0 0 0-15,0 0 33 16,0 0-10-16,-16-17 33 15,16 16-51-15,0 1-5 16,0 0 21-16,0 0-28 16,0 0 24-16,0 0-27 15,0 0 0-15,0 0-12 16,0 0 27-16,0 0-17 0,0-2 4 16,0 2 9-1,0 0 17-15,0 0-1 0,0 0-15 16,0 0 18-16,0 0-30 15,0 0 3-15,0 0-6 16,9 0 6-16,4 0-5 16,2 6 2-16,3 1 0 15,-3-1 15-15,9 0 3 16,-1-2-5-16,7 3 18 16,1-1-8-16,4-2-8 15,5 0-15-15,6-1 0 16,4 2 17-16,2-2-17 15,-2 3 1-15,-5-1 1 16,-2-2 1-16,-7-1-2 16,-4-1-1-16,-6-1 0 0,-4 0 20 15,-6 0-19-15,-5 0 14 16,0 0 14-16,-5 0-13 16,-3 0 9-16,-2 0-8 15,-1 0-13-15,0 0 2 16,0 0 4-16,0 0-10 15,0 0 12-15,0 0-10 16,0 0-4-16,0 0 1 16,0 0-43-16,0 0 1 15,0 0-18-15,0 0-48 16,-8 9-27-16,-10 1-53 16</inkml:trace>
  <inkml:trace contextRef="#ctx0" brushRef="#br0" timeOffset="-141224.251">8668 15341 22 0,'0'0'363'0,"0"0"-307"15,0 0-42-15,0 0-3 16,0 0 48-16,0 0-16 16,0 0 26-16,0-1-48 15,0 1-13-15,0-2 30 16,0 1-23-16,0 0-5 16,0-1 21-16,6 0-27 15,0-1-1-15,7-1-3 16,-2 1 10-16,5-1-14 15,1-2 4-15,3 2-2 16,4-2-5-16,3 0 10 0,-1 1-3 16,0-1 0-1,-3 0 1-15,-4 2-6 0,-6-1 5 16,-5 3 0-16,-6 2 8 16,-2 0 7-16,0 0-4 15,0 0 16-15,0 0-21 16,0 0 19-16,0 0-6 15,0 0-18-15,0 0 24 16,0 0-15-16,0 0 0 16,0 0-9-16,0-2 10 15,0 1-13-15,0 1 2 16,0-2-33-16,4 2 30 16,-3-1-17-16,-1 1-4 15,0 0 2-15,0 0-37 0,0 0 21 16,0 0-91-1,0 1-83-15,0 11-74 0</inkml:trace>
  <inkml:trace contextRef="#ctx0" brushRef="#br0" timeOffset="-139401.916">16661 14464 491 0,'0'0'0'0,"0"0"-41"16,0 0 8-16,0 0 33 16,0 0 16-16,0 0 18 15,0 0-34-15,-7-48-5 16,7 46-5-16,0 1-34 16,0-1-79-16</inkml:trace>
  <inkml:trace contextRef="#ctx0" brushRef="#br0" timeOffset="-137708.322">16494 14344 505 0,'0'0'78'0,"0"0"-17"15,0 0-27-15,0 0-9 16,0 0 26-16,0 0-45 15,0 0-2-15,-18-9-4 16,18 9 0-16,0 0-9 16,0 0 15-16,0 0-6 15,0 0 14-15,0 0 4 0,0-2 40 16,0-4-15-16,14-8 0 16,7-8-28-16,12-7-13 15,5-7 0-15,5-5-2 16,5-4 6-16,0 1-5 15,0 4-1-15,-8 9 3 16,-13 10 0-16,-7 11-3 16,-12 3 0-16,-6 4-3 15,1 3 7-15,-3-2-4 16,0 2 0-16,0 0 2 16,0 0-12-16,0 0 15 15,0 0-10-15,0 0 5 16,0 0-46-16,0 0-1 15,0 0-41-15,0 0-16 16,0 0-20-16,0-1-187 0</inkml:trace>
  <inkml:trace contextRef="#ctx0" brushRef="#br0" timeOffset="-137377.468">16736 13943 609 0,'0'0'71'0,"0"0"-18"15,0 0-49-15,0 0 57 16,0 0-21-16,-15-75 20 16,27 65-33-16,0 2-23 15,5 5-4-15,3 2 0 16,2 1 0-16,5 0-4 0,-2 0 4 16,1 4-6-16,-6 1 2 15,-1 3 8-15,-6-2-7 16,-1 1 3-16,-6 2 0 15,-1 2-14-15,-2 5 14 16,-3 1 0-16,0 4 25 16,0 1-21-16,0 1 6 15,-8 0-5-15,-3-2-1 16,3-4 4-16,1-2-8 16,7-2-20-16,0 1-32 15,0-5-103-15,10-8-104 0</inkml:trace>
  <inkml:trace contextRef="#ctx0" brushRef="#br0" timeOffset="-136245.726">17432 13833 693 0,'0'0'54'0,"0"0"-5"15,0 0-19-15,0 0-26 0,0 0 57 16,74-110-54-16,-37 67 0 16,4 1-7-16,1 0 0 15,-3 0 10-15,-5-1-10 16,-8 1 0-16,-8 3 2 16,-9 9-1-16,-8 7 10 15,-1 6 3-15,0 7-6 16,0 6 19-16,-7 4-27 15,-4 0 0-15,-5 4-1 16,-1 15-2-16,-4 4 2 16,2 4-1-16,9 1 2 15,5-2-5-15,5-1 5 0,0-1-7 16,2-7 6-16,13-2 1 16,5-4-6-16,3-5 6 15,-2-1 0-15,0-1-4 16,-7-1 14-16,-5-2-10 15,-6 0 0-15,-3 1-22 16,0-2-4-16,0 3 23 16,-1 2 3-16,-11 0-4 15,-7 0 4-15,-2 2-11 16,3-4-4-16,3 0-33 16,6 0-24-16,3-1-16 15,4-1-78-15,2-1-23 16,0 0-84-16</inkml:trace>
  <inkml:trace contextRef="#ctx0" brushRef="#br0" timeOffset="-135377.196">17738 13654 251 0,'0'0'108'16,"0"0"-9"-16,0 0-25 16,0 0-5-16,0 0-27 15,0 0-7-15,2 0-35 16,-2 0 0-16,3 0 28 15,-2 0-2-15,1 0 13 16,1 0-2-16,0 0-10 16,1-6 19-16,5 1-36 0,1-3-2 15,7-1 8-15,1 0-13 16,6-4-2-16,1 1-1 16,0-1 0-16,-5 2-8 15,-5 4 9-15,-8 0-1 16,-5 7 13-16,-2 0-10 15,0 0 12-15,-8 0-8 16,-13 14-6-16,-5 6 5 16,0 4-6-16,5 1-9 15,8-2 7-15,7-4-8 16,6-5 2-16,0-6 2 16,0-3 3-16,12-4 3 15,9-1 7-15,9 0 5 16,7-13 11-16,1-5-18 15,-3 0-3-15,-9 1-2 0,-7 2-19 16,-11-2 13-16,-8 4-28 16,0 0-18-16,-13 1 45 15,-9 9-52-15,-1 3 37 16,2 0 9-16,5 7-1 16,6 5 14-16,5-1 0 15,5 0-19-15,0-2 15 16,0 2 3-16,14-3 1 15,5-2 26-15,3 1-21 16,3-4 15-16,1-3-12 16,-1 0-7-16,2 0 4 15,0-2 1-15,-4-9-6 0,2-3 9 16,-7 0-4-16,-1-2 28 16,-3-2-33-16,-1-4 8 15,-2 0 1-15,-4 3-9 16,-2 5 0-16,-3 6 12 15,-2 5 2-15,0 3 3 16,0 1-17-16,0 19-18 16,0 15 13-16,0 9 10 15,0 6 3-15,-2 1 5 16,0-2-9-16,2-10 14 16,0-8-13-16,0-9 0 15,-3-10 7-15,0-4-9 16,-1-5 1-16,-3-3 32 0,-2 0-33 15,-6 0 10 1,-2-4-13-16,2-6 1 0,8 1-1 16,4-1 0-16,3 1-9 15,6-5 6-15,20-5-7 16,13-2 1-16,12-3 7 16,6 3-14-16,11 3 7 15,4 1-82-15,0-2-52 16</inkml:trace>
  <inkml:trace contextRef="#ctx0" brushRef="#br0" timeOffset="-134739.05">18972 13280 753 0,'0'0'51'16,"0"0"-8"-16,0 0-37 15,0 0 32-15,0 0 11 16,0 0-35-16,0-34-28 16,0 54 2-16,0 8 12 15,0 10 25-15,0 5-24 16,-3 0 37-16,-6-3-32 15,1-7 0-15,1-6 18 16,4-8-24-16,2-10 0 16,1-4 12-16,0-5-6 15,0 0 10-15,0-7-12 0,17-20 13 16,10-9-17-16,6-2-32 16,-2 4 20-16,-1 11-7 15,-5 7-12-15,-1 8 31 16,-4 4-9-16,-3 4-21 15,-4 0 27-15,-3 14-22 16,-3 8 23-16,-4 3 0 16,-3 3 4-16,0-2 5 15,-10-1 7-15,-14-1-14 16,-5-4 42-16,1-3-40 16,5-5 0-16,6-5-4 15,7-7-4-15,10 0-36 0,0-14-74 16,22-13-519-16</inkml:trace>
  <inkml:trace contextRef="#ctx0" brushRef="#br0" timeOffset="-133824.755">19282 13529 660 0,'0'0'73'0,"0"0"-43"16,0 0-7-16,0 0 17 15,0 0-37-15,0 0 6 16,-22 35 3-16,51-31-5 16,7-4 2-16,5 0-3 0,-3 0 0 15,-8-12-12-15,-10 1-2 16,-12-2-30-16,-8-1 38 16,0 1-35-16,-25 1 6 15,-9 5 8-15,-6 4-23 16,1 3 40-16,6 0 1 15,7 6 3-15,13 2 2 16,6 0-2-16,7-4-19 16,8 1 19-16,19-4 13 15,11-1 23-15,8 0-36 16,3-1 9-16,2-10-3 16,-3-3-1-16,-4 0-5 15,-8 1 0-15,-9 1 12 0,-13 4-11 16,-8-1 32-1,-6 6-29-15,0-2 35 0,0 5-26 16,-16 0-1-16,-3 0-12 16,-2 14-12-16,2 5 12 15,7-1-10-15,3 2 3 16,8 1 5-16,1-4 2 16,0 3 0-16,10-6-6 15,5-2 22-15,7-7-4 16,3-5-2-16,5 0 6 15,2-14 41-15,2-8-56 16,2-5 7-16,-3-6-7 16,1-6 6-16,0-5-5 15,-3-2 2-15,-3-2-3 0,-6 4 17 16,-2 3-17-16,-6 10-1 16,-3 14 22-16,-5 5-15 15,-4 9-1-15,-2 3-6 16,0 0 14-16,0 0-41 15,0 17 2-15,-10 7 21 16,3 5 0-16,-2 0 8 16,2 2-7-16,2-3 3 15,3-1 0-15,2-6-1 16,0-4 1-16,0-5 0 16,6-7-4-16,5-4 9 15,4-1 0-15,4 0 7 0,3-16-9 16,2-6 12-1,0-2-15-15,0-5 0 0,-2 5-5 16,-5 2 14-16,-3 5-16 16,-6 6 14-16,-6 7 7 15,-2 4 22-15,0 0-36 16,0 13-34-16,0 12 33 16,0 9 2-16,-8 1 12 15,-4-3-13-15,0-3 1 16,6-10-11-16,3-4 10 15,3-10-47-15,0-5-17 16,0 0-50-16,0-13 47 16,0-15-419-16</inkml:trace>
  <inkml:trace contextRef="#ctx0" brushRef="#br0" timeOffset="-133693.562">19971 13300 622 0,'0'0'0'16,"0"0"-11"-16,101 0-35 16,-59 0-401-16</inkml:trace>
  <inkml:trace contextRef="#ctx0" brushRef="#br0" timeOffset="-132766.34">19714 13548 358 0,'0'0'98'0,"0"0"-85"15,0 0-13-15,0 0 3 0,0 0 12 16,0 0 11-1,2-52 42-15,9 42 1 0,6-1-2 16,0-2-1-16,5-2-18 16,3-4 13-16,4-3 15 15,2-4-40-15,5-4 2 16,3-6-15-16,-1-1-23 16,-2-6 20-16,-4 0-20 15,-9 2 3-15,-7 7-3 16,-10 8 0-16,-6 14 0 15,0 6 12-15,0 6-12 16,-3 1-3-16,-16 22-29 16,-6 10 32-16,-2 7-25 0,7 6 17 15,9-1 8-15,5-1-7 16,6-4 16-16,0-5-16 16,0-8 7-16,9-5 0 15,6-10-2-15,1-5 3 16,8-7-1-16,4-4 20 15,5-17-14-15,0-7 0 16,-5-3-6-16,-5 0 0 16,-11 1-15-16,-5 1 15 15,-5 5-1-15,-2 4-4 16,0 9-4-16,0 6 9 16,0 5 0-16,0 0-16 0,0 0 1 15,1 0-9-15,5 13 11 16,3 10 10-1,0 5 6-15,-1 6 17 0,-1 2-6 16,-7 0 4-16,0-3 23 16,0-6-41-16,0-4 4 15,0-8 1-15,0-5-1 16,10-4-8-16,22-6-24 16,11-3-27-16,14-24-108 15</inkml:trace>
  <inkml:trace contextRef="#ctx0" brushRef="#br0" timeOffset="-131810.049">20924 13188 703 0,'0'0'24'0,"0"0"-24"16,0 0 0-16,-88 5 3 15,63 4 19-15,7-1 23 16,6 1 11-16,6-2-40 16,6 1 12-16,0-3-25 15,0 3 0-15,9 3 34 16,9 4-17-16,4 2 1 15,1 2-16-15,-4 2 6 0,-8 2-13 16,-7-1 2-16,-4 3 0 16,-3-3 9-16,-18-1-8 15,-7-2-1-15,1-6 0 16,8-7-11-16,5-6 7 16,11 0 4-16,3-17-19 15,6-7-42-15,22-2 20 16,7 1 24-16,5 8 15 15,-3 7-12-15,0 3 14 16,-5 2 3-16,-3 4 5 16,-3-1 5-16,0 2-7 0,-3-1 25 15,1-1-22-15,0 1-5 16,-4-4 7-16,-1-1-8 16,-3 0 8-16,-4-1 1 15,-4 2 4-15,-5 2-1 16,-3 1-11-16,0 2 3 15,0 0 10-15,-12 0-17 16,-8 12-14-16,-2 3 2 16,5 2 12-16,4 0 0 15,7-3 0-15,6 1 3 16,0-3-3-16,12-2 0 16,12-5 0-16,13-5 37 15,5 0-33-15,5-4 4 16,3-10-8-16,-1-3-4 15,-4 1-2-15,-5-1 5 0,-10 2-3 16,-11 1-6-16,-5 4 6 16,-10 5 2-16,-4 2-8 15,0 3 13-15,-1 0-8 16,-18 3-1-16,-4 13 6 16,-4 6-9-16,3 1 9 15,3 3 0-15,9-1 3 16,8-1 0-16,4-7-3 15,0-5 0-15,18-5 3 16,10-7 12-16,11 0-9 16,6-11-6-16,0-11 0 15,-1-1-6-15,-6-3-1 0,-6 1-6 16,-6 1 13-16,-6 3-3 16,-9 9 3-16,-6 6 0 15,-5 4 41-15,0 2-37 16,0 0-4-16,-7 14-15 15,-7 10 15-15,-1 4-15 16,7 1-12-16,8 0-117 16,2-9-79-16,24-12-223 15</inkml:trace>
  <inkml:trace contextRef="#ctx0" brushRef="#br0" timeOffset="-131701.111">21988 13440 871 0,'0'0'39'0,"0"0"-39"16,0 0-124-16,0 0-47 16</inkml:trace>
  <inkml:trace contextRef="#ctx0" brushRef="#br0" timeOffset="-128558.622">18666 15951 487 0,'0'0'26'0,"0"0"5"16,0 0-15-16,0 0 13 15,0 0 41-15,0 0-32 16,-31-52-2-16,28 50-5 16,0-1-7-16,1 3 34 15,-2-3-30-15,4 3-6 16,0 0 21-16,0 0-26 15,0 0-3-15,0-3-4 16,0 3-7-16,0 0 38 0,0-2-13 16,3-7 5-1,9-2 2-15,7-7-34 0,6-3 14 16,4-1-3-16,0-1-12 16,4-1 22-16,-2-2-22 15,-2 2 1-15,-8 3-5 16,-8 3 15-16,-6 5-19 15,-5 5 8-15,-2 3 0 16,0 5-8-16,0 0 6 16,-2 0-30-16,-12 7 16 15,-7 12-3-15,2 3 19 16,3 2-10-16,9-1 8 16,4-3-12-16,3-3 14 15,0-1 0-15,0-3-3 16,14-6 6-16,8-2-3 0,12-5 0 15,5 0 8-15,7 0 2 16,-5 0-10-16,-9-5-4 16,-11 2-9-16,-10 2-4 15,-8 1 7-15,-3 0-9 16,0 0 7-16,0 0 4 16,0 0 7-16,0 0-19 15,-5 0 18-15,-2 0-6 16,2 1-1-16,2 2-24 15,3-1-31-15,0 1 45 16,0 0-38-16,0 1-7 16,8-2 33-16,4 1-102 15,-1-3-196-15</inkml:trace>
  <inkml:trace contextRef="#ctx0" brushRef="#br0" timeOffset="-127965.634">17876 16051 559 0,'0'0'108'0,"0"0"-105"16,0 0 16-16,0 0 59 15,0 0 6-15,0 0-15 0,32-36-54 16,-2 10 10-16,2-5 16 16,4 1-22-16,-1 1 18 15,-2-3-22-15,-2 3-9 16,-5-4 10-16,-1 3-16 15,-10-1 0-15,-1 5 1 16,-7 9-1-16,-3 9 0 16,-4 5-2-16,0 3 6 15,0 3-6-15,-6 19 2 16,-7 7-8-16,1 2 0 16,6 4 14-16,4-5-6 15,2-7 0-15,5-2-9 0,18-5 8 16,16-8-5-1,19-8-45-15,12 0-19 0,4-22-242 16</inkml:trace>
  <inkml:trace contextRef="#ctx0" brushRef="#br0" timeOffset="-126654.858">18776 15857 572 0,'0'0'175'0,"0"0"-139"0,0 0-27 15,0 0 62-15,0 0 23 16,100-77-65-16,-70 51-8 16,0-6-21-16,-6 1 6 15,-5 0 11-15,-7 0-16 16,-7 1-1-16,-5 2 0 16,0 2 3-16,0 5-3 15,-3 6 4-15,-3 6 5 16,1 4 16-16,4 5-24 15,-1 0 0-15,-2 0-2 16,-4 14-16-16,-1 10 13 16,0 5 4-16,2 2 0 15,4-1 0-15,3 1 1 0,0-5-1 16,3-2 16 0,12-4-11-16,2-6 0 0,5-7-4 15,8-7 1-15,7 0 39 16,4-9-36-16,-3-8-5 15,-8 0 7-15,-11 6-6 16,-12 6 10-16,-4 3-11 16,-3 2 0-16,0 0-10 15,0 0 10-15,-3 0-5 16,-13 9 1-16,-2 7 1 16,-3 6-1-16,6-1 3 15,2-1-1-15,10-4-10 0,3 0 12 16,0-4 0-16,11 0-2 15,8-3 4-15,6-6 10 16,8-3-5-16,2 0-5 16,3-3 16-16,-8-9-18 15,-9 0-3-15,-12 1-3 16,-9-4 3-16,0 0-10 16,-12-1-14-16,-15 4-49 15,-4 4 41-15,-2 7-12 16,3 1-10-16,5 0 50 15,8 9-18-15,7-4 21 16,7 0-1-16,3-3-26 16,0 0 19-16,13 3 12 0,10 0 1 15,10-4 39 1,8-1-27-16,2 0-2 0,5 0-5 16,-5 0 1-16,-6-1-9 15,-5-6 9-15,-10 1-3 16,-8 2-4-16,-11 2-2 15,-3 2 2-15,0 0 17 16,0 0-13-16,-15 13-8 16,-9 8 4-16,0 4 0 15,3 0 19-15,12 0-17 16,9-6 1-16,0-2-6 16,9-11 6-16,16-6 6 0,11 0 15 15,8-16-9 1,0-7 2-16,0-1-17 0,-10 0-1 15,-7 5-2-15,-11 3 6 16,-8 8 5-16,-7 4-8 16,-1 4 1-16,0 0 19 15,0 0-20-15,-12 9-4 16,-7 13 3-16,-2 6 0 16,1 5-1-16,1 5 2 15,1 2 0-15,0-3 20 16,2-1-13-16,4-7 5 15,2-9 19-15,5-10-22 16,2-8-5-16,3-2 5 16,0 0-5-16,8-4 4 15,20-13-8-15,8-1-2 0,9-4-35 16,-1 5-160-16,-8 0-217 16</inkml:trace>
  <inkml:trace contextRef="#ctx0" brushRef="#br0" timeOffset="-126166.75">19782 15981 794 0,'0'0'102'0,"0"0"-86"16,0 0 26-16,0 0 62 15,0 0-89-15,0 0-12 16,20-8-6-16,-1 8 8 15,0 0-11-15,-6 8 6 16,-1 6-6-16,-7 1-13 16,-5 4 26-16,0 0-7 0,-9 3 14 15,-11-1-11-15,0-5-2 16,3-4-1-16,4-8-5 16,8-3-5-16,5-1 6 15,0 0 1-15,0 0-10 16,9 0 13-16,0-5 1 15,2 2 5-15,0 0 3 16,4 1 24-16,5 0-33 16,5-1 0-16,6 1 2 15,5-4-2-15,1-5-94 16,1-6-132-16</inkml:trace>
  <inkml:trace contextRef="#ctx0" brushRef="#br0" timeOffset="-125723.028">20160 15601 214 0,'0'0'533'16,"0"0"-460"-16,0 0-55 15,0 0-1-15,0 0 52 0,0 0-56 16,63-15 16-16,-40 20-26 16,-1 8-1-16,-6 3 9 15,-7 1-11-15,-7 0 5 16,-2-2-5-16,0 2 6 15,-12-1 13-15,-5 0-1 16,1 0-14-16,-2-4 8 16,6-2-7-16,3-1-5 15,6-4-4-15,3 0 3 16,0 0-2-16,0-2 6 16,12 2 5-16,6 0 22 15,6-1-18-15,9 1-8 0,1 0-4 16,5 1-60-1,-1-3-121-15,-6 0-402 0</inkml:trace>
  <inkml:trace contextRef="#ctx0" brushRef="#br0" timeOffset="-125273.718">21030 15632 741 0,'0'0'139'15,"0"0"-122"-15,0 0-1 16,0 0 20-16,0 0 29 16,0 0-54-16,82 1-6 15,-54-1-5-15,-5 0-52 16,1 0-42-16,-8 0-91 16,-8 0-282-16</inkml:trace>
  <inkml:trace contextRef="#ctx0" brushRef="#br0" timeOffset="-125101.366">21087 15810 746 0,'0'0'137'16,"0"0"-124"-16,0 0 16 16,0 0 51-16,0 0-24 15,0 0-27-15,118-2-29 16,-75-4-37-16,2-2-85 15,-11 0-173-15</inkml:trace>
  <inkml:trace contextRef="#ctx0" brushRef="#br0" timeOffset="-123751.543">22028 15738 761 0,'0'0'129'0,"0"0"-126"15,0 0 20-15,0 0 41 16,0 0 37-16,0 0-50 15,43-23-11-15,-4 3-28 16,4-5 8-16,1 0-15 16,-1-4-1-16,-7 1 4 15,-5-1-8-15,-7 0 0 16,-7 3 14-16,-9 9-14 16,-6 5-1-16,-2 7-4 0,0 3 5 15,0 2-9-15,-2 2-21 16,-17 18-30-16,-6 6 57 15,0 3 3-15,3 3 0 16,6-5-9-16,7-3 18 16,4-4-16-16,5-5 7 15,0-4 0-15,15-4-4 16,12-2 7-16,10-5-3 16,7 0 16-16,-5-2-14 15,-10-4 1-15,-8 1-3 16,-15 3-17-16,-6 2 15 15,0 0-13-15,0 0 0 16,-7 2-3-16,-11 8 1 16,0 2 14-16,-2 1 6 0,8 0 1 15,5 0 14-15,3-1-18 16,4 3-2-16,0-1 1 16,20-3 1-16,9-2 24 15,7 0-14-15,0-8-7 16,-4-1 4-16,-6 0-7 15,-13 0-10-15,-6 0 8 16,-7-8 0-16,0-7-5 16,-4-2-22-16,-17-3-38 15,-4 2 43-15,-3 3-32 16,5 7 24-16,2 4 23 16,5 4-27-16,6 0 25 15,6 0-3-15,4 0-13 0,0 0 26 16,0 1-45-1,8 7 46-15,8 2 0 0,7 0 12 16,2-4-2-16,5-3 6 16,2 0-5-16,2-3 41 15,-5 0-51-15,-6 0 1 16,-8 0 12-16,-5-3-8 16,-6 0 17-16,-1-1-1 15,-3 0-7-15,0 1 18 16,0 3-16-16,0 0-8 15,0 0-5-15,-7 0-4 16,-9 5 0-16,-1 11-23 16,2 1 23-16,8-1-17 0,7-1 14 15,0-4-8 1,1-2 8-16,17-9 3 0,6 0 7 16,3 0-4-16,3-9 1 15,0-9 8-15,-5-3-12 16,-1-3 0-16,-4 5-1 15,-7 4 3-15,-6 6 9 16,-4 6-11-16,-1-1 0 16,-2 4-12-16,0 0 12 15,0 7-16-15,0 14 16 16,-3 5 4-16,-3 4 21 16,-5 0-25-16,3 1 9 0,-3-2 23 15,-1-3-26 1,-2 0 3-16,-2-5 25 0,-2-3-24 15,3-4 12-15,-1-1-18 16,7-10-4-16,6 0 28 16,3-3-19-16,0 0 6 15,0 0 2-15,13-13 0 16,19-9-17-16,12-5-1 16,7-1-56-16,6-1-45 15,-2 2-91-15,-3 0-410 16</inkml:trace>
  <inkml:trace contextRef="#ctx0" brushRef="#br0" timeOffset="-123030.924">23183 15768 675 0,'0'0'51'0,"0"0"-35"15,0 0-16-15,0 0 21 16,0 0 76-16,0 0-8 15,0 0-32-15,0 0 27 16,3 0-29-16,3-10-8 16,5-7-25-16,4-3-22 0,6-3 0 15,4-2-2-15,4 0 1 16,-1 3-3-16,-1 5 4 16,-7 6-2-16,-4 6-3 15,-8 3 5-15,-1 2-6 16,-6 0-8-16,0 0-3 15,1 7 8-15,2 13 4 16,-2 2 5-16,-2 6 5 16,0-3-4-16,0-2 5 15,0-1 1-15,0-6-2 16,0-5-7-16,0-6 2 16,0-3 0-16,3-2-5 0,5 0 10 15,7-10-6 1,9-8 1-16,-1 1-13 0,-3 5 9 15,-5 4-2-15,-8 5 6 16,0 1-13-16,2 2 13 16,5 0-8-16,10 0 1 15,9 6 13-15,11 5-12 16,3 1-80-16,-3-5-160 16</inkml:trace>
  <inkml:trace contextRef="#ctx0" brushRef="#br0" timeOffset="-122114.864">19128 16254 319 0,'0'0'227'0,"0"0"-156"16,0 0-8-16,0 0-1 16,0 0 29-16,0 0-17 0,-47-2-19 15,47 2 7 1,0 0-28-16,0 0-2 0,0 0-20 15,0 0-3-15,0 0-11 16,12 0 6-16,15 0-4 16,11 2 8-16,13 1 4 15,13 0 10-15,9-2-16 16,12-1-6-16,6 0 26 16,4 0-25-16,-1-2 0 15,-9-1 4-15,-11 1-1 16,-18 2 0-16,-15 0-4 15,-15 0 0-15,-11 0-3 16,-6 0 3-16,-6 0 0 16,-3 0-2-16,0 0 0 15,0 0 2-15,0 0-2 0,0 0 8 16,0 0-6-16,2 0 0 16,1-4-15-16,0-5-37 15,3 0-105-15,-5-3-40 16,-1 3-369-16</inkml:trace>
  <inkml:trace contextRef="#ctx0" brushRef="#br0" timeOffset="-121405.064">19497 16552 371 0,'0'0'0'0,"0"0"-138"0,0 0 124 15,0 0-6 1,0 0-15-16,79-72 33 0,-66 57 2 15,-5 5 113-15,-5 0 94 16,-3 7-51-16,0-1-63 16,0 2-30-16,0 2 13 15,0 0-5-15,0 0-32 16,0 0-39-16,0 0-5 16,0 2-6-16,0 12 11 15,1 4 0-15,4 5 32 16,-2-1-1-16,2 3-21 15,-3-3 23-15,1-3-21 16,-2-2-6-16,1 0-11 16,-1-6 5-16,-1-3 0 15,0-1-57-15,0-2-30 0,0 0-24 16,-14-3-35-16,-13-2-360 16</inkml:trace>
  <inkml:trace contextRef="#ctx0" brushRef="#br0" timeOffset="-121305.675">19497 16552 709 0</inkml:trace>
  <inkml:trace contextRef="#ctx0" brushRef="#br0" timeOffset="-121058.081">19497 16552 709 0,'-23'29'84'0,"23"-31"-72"0,0 2 5 16,0 0 41-16,0 0 2 15,0 0-51-15,0 8-9 0,0 11 0 16,0 6 43-16,0 2-10 15,2 2-4-15,2 3-11 16,2-6-15-16,3 1 20 16,2-5-5-16,-1-5-11 15,3-4 2-15,3-5-3 16,3-8-6-16,8 0 35 16,7-13-2-16,3-8-14 15,-2-3-6-15,-5 3-7 16,-5 4-3-16,-7 5 10 15,-5 4-13-15,-1 1 0 16,-3 4-20-16,3-4-9 16,4 7-70-16,2 0-72 0,2 0-52 15</inkml:trace>
  <inkml:trace contextRef="#ctx0" brushRef="#br0" timeOffset="-120653.557">19519 17128 951 0,'0'0'111'16,"0"0"-101"-16,0 0 29 16,0 0 8-16,0 0-41 15,0 0 11-15,-6 24-16 16,6 2-1-16,0 1 32 15,0 0-27-15,5-1 2 16,-1 1-5-16,-1-5-2 16,-2-4 0-16,4-2-1 15,1-4-33-15,2 0-45 0,0-3-69 16,-2 0-63-16,-6-6-92 16</inkml:trace>
  <inkml:trace contextRef="#ctx0" brushRef="#br0" timeOffset="-119645.28">20091 17344 753 0,'0'0'128'16,"0"0"-99"-16,0 0 10 16,0 0 54-16,0 0-28 15,0 0-16-15,-12 0-5 0,16 0-24 16,14-1 2-16,10-4-4 15,12 0-16-15,8-1 32 16,-2 2-34-16,-7-3-5 16,-9 4 1-16,-8 1-45 15,-7 2-22-15,-4 0-61 16,-7 0-50-16,-4 0-58 16,-4 2-130-16</inkml:trace>
  <inkml:trace contextRef="#ctx0" brushRef="#br0" timeOffset="-119347.868">20052 17420 328 0,'0'0'4'16,"0"0"-4"-16,0 0 6 0,0 0 9 15,-17 82 22-15,10-62 8 16,1-3-18-16,1-3 25 15,2-6 20-15,3-5 19 16,0-2-26-16,0-1 52 16,0 0-24-16,18 0-6 15,14-7 12-15,12-6-38 16,7-1-17-16,1 2-31 16,2-2-6-16,-5 4-1 0,-7 1-6 15,-8 1-21-15,-7 3-67 16,-9 1-29-16,-5-3-18 15,-8-4-80-15</inkml:trace>
  <inkml:trace contextRef="#ctx0" brushRef="#br0" timeOffset="-119010.974">20262 17154 855 0,'0'0'94'0,"0"0"-49"15,0 0-8-15,0 0 36 0,0 0-70 16,0 0 8-16,63-6-11 16,-20 10 0-16,2 12-2 15,-8 0-5-15,-3 4 9 16,-8 0-2-16,-3 5 0 15,-6 0 4-15,-7 3 1 16,-7 1-4-16,-3 3 9 16,0-1 10-16,-14 2-8 15,-5-4 6-15,-1-4-16 16,0-1-2-16,4-5 0 16,5-3-80-16,4-8-116 15,7-8-216-15</inkml:trace>
  <inkml:trace contextRef="#ctx0" brushRef="#br0" timeOffset="-118244.848">21349 17619 899 0,'0'0'88'0,"0"0"-74"16,0 0-7-16,0 0 99 15,0 0-73-15,0 0-29 16,70-75 20-16,-31 46-23 15,0 3 3-15,-8-1 13 16,-7 2-4-16,-6 1-8 16,-6 5-5-16,-3 5 0 15,-8 8 4-15,-1-2-4 0,0 8 0 16,0-1 16-16,0-1-14 16,-10 2-2-16,0 0-4 15,0 0-2-15,-1 0-2 16,-1 2 0-16,-2 13 0 15,1 8 3-15,4 7 10 16,3-4-2-16,6 1-3 16,0-3 5-16,0-5 14 15,12-7-16-15,7-5-3 16,8-6 12-16,7-1 1 16,10-4-13-16,6-12-3 15,1-7-119-15,-2-2-59 16,-10-2-178-16</inkml:trace>
  <inkml:trace contextRef="#ctx0" brushRef="#br0" timeOffset="-117894.576">22040 17341 883 0,'0'0'56'0,"0"0"-56"16,0 0-4-16,0 0-9 16,0 0 12-16,0 0 1 0,88 7-14 15,-66 0-20-15,-5 3-68 16,-11 2 45-16,-6 5-40 16,0 5 19-16,-15 2 63 15,-8 2 15-15,-1-2 11 16,2 1 58-16,10-8-10 15,3-1 11-15,9-5-22 16,0-2 34-16,0-7-14 16,12-2-15-16,12 0 27 15,9 0-11-15,10 0-63 16,8-6-6-16,6-2-9 16,-1 0-100-16,-10-4-144 15</inkml:trace>
  <inkml:trace contextRef="#ctx0" brushRef="#br0" timeOffset="-116460.626">22729 17541 888 0,'0'0'94'0,"0"0"-59"16,0 0 29-16,0 0-9 15,0 0 8-15,94-89-37 16,-51 53-8-16,1-3-1 16,-1 0-11-16,-8 0 25 15,-6 3-31-15,-8 2 0 16,-6 7 4-16,-8 9 0 15,-2 5-8-15,-5 10 4 16,0 3-17-16,0 0 14 16,0 0-34-16,-8 16-4 0,-11 10 32 15,-2 5 9-15,2 1-3 16,6 2 3-16,3-3 0 16,9-3 1-16,1-3-1 15,4-5-6-15,18-8 6 16,11-2 4-16,12-10 0 15,3 0-4-15,2 0 0 16,-8-5-5-16,-13 0 0 16,-15 1-14-16,-9 2 16 15,-5 2-4-15,0 0 4 16,-2 0-3-16,-17 0 6 16,-8 10 7-16,-1 3-7 0,0 2 4 15,10-1 0 1,9 0 7-16,4 1-13 0,5-1 2 15,11 3-6-15,15-7 6 16,12-1 8-16,5-4-2 16,3-5 5-16,-5 0-11 15,-8 0-8-15,-13-8 3 16,-8-6 5-16,-5-2-8 16,-7-1-15-16,0-6-16 15,-16 3-8-15,-9 3-25 16,-6 4 35-16,-3 8-22 15,2 2 25-15,4 3 24 16,4 0 2-16,10 0 8 16,7 0-13-16,5 0 13 15,2 2-21-15,0 2 16 0,14 1 5 16,11 1 12-16,8-2 15 16,2 0-18-16,5-4 14 15,0 0-23-15,-4 0 0 16,-5 0 0-16,-7-6 6 15,-6 0 1-15,-8 1-7 16,-5 3 0-16,-5 2 17 16,0 0-15-16,0 0 33 15,-17 4-11-15,-6 11-20 16,-3 4-2-16,2 3-2 16,6 4 6-16,11-6-5 15,7-1-1-15,0-5 0 0,13-6-9 16,14-5 21-1,12-3-5-15,3-8-3 0,-2-13 1 16,-3-1-10-16,-13-2-2 16,-6 2 0-16,-9 4 5 15,-6 2 1-15,-3 10-33 16,0 0 27-16,0 6 3 16,0 0-6-16,0 0-7 15,0 4-13-15,-2 11 19 16,-5 8 11-16,-3 3 9 15,2 0 15-15,2 3-7 16,-1-1 34-16,-3-3-44 16,2-2 3-16,-4-4 28 0,3-2-25 15,-2-11 14 1,1-3 1-16,7 0-4 0,3-3 33 16,0 0-47-16,0-3-3 15,12-6-7-15,13-11-10 16,7 4-8-16,4 1-4 15,6 0-78-15,-1-3-51 16,-5-1-244-16</inkml:trace>
  <inkml:trace contextRef="#ctx0" brushRef="#br0" timeOffset="-115816.717">23951 17599 825 0,'0'0'72'16,"0"0"-66"-16,0 0 21 16,0 0 97-16,0 0-43 15,0 0-33-15,-2-20-46 16,11 3-1-16,2-3 21 15,4 0-22-15,1-4 0 16,5-1-1-16,-3 6 7 16,3 2-12-16,-1 3-3 15,0 7 9-15,-1 2-5 16,-1 5-2-16,-1 0-3 16,-3 0 9-16,0 8 0 15,1 7-5-15,-7 5-2 0,2-1 8 16,-7 0 3-16,-2-2-3 15,-1-6 4-15,0-2 2 16,0-4-1-16,0-3 10 16,0-2-15-16,0 0 1 15,0-5-4-15,2-11-59 16,12-4-96-16,0 3 100 16,2 8 55-16,-4 4 3 15,-4 3 12-15,2 2 4 16,0 0 43-16,7 0-22 15,4 4-13-15,6 3-9 16,4 1-15-16,6-3-18 16,1-5-111-16,-3 0-122 0</inkml:trace>
  <inkml:trace contextRef="#ctx0" brushRef="#br0" timeOffset="-115583.977">24701 17270 856 0,'0'0'156'0,"0"0"-156"15,0 0 1-15,0 0-1 16,96 51 27-16,-67-19-23 16,-5 6-4-16,-8-1 10 0,-11 4-5 15,-5 0-10 1,-14 2-2-16,-18-1-26 0,-10-3-6 15,-14-3-56-15,-10-8-60 16,-16-6-316-16</inkml:trace>
  <inkml:trace contextRef="#ctx0" brushRef="#br0" timeOffset="-114902.765">21394 17235 820 0,'0'0'66'16,"0"0"-66"-16,0 0-9 0,0 0 9 15,-98 81 50-15,63-36 3 16,5 5-40-16,5 5 40 15,7 2-31-15,12 1 14 16,6-5-36-16,12-6 16 16,27-8-18-16,27-7 5 15,23-13-2-15,24-9-1 16,14-10-48-16,5 0-87 16,-18-12-165-16</inkml:trace>
  <inkml:trace contextRef="#ctx0" brushRef="#br0" timeOffset="-112861.956">19328 15179 752 0,'0'0'109'0,"0"0"-78"16,0 0-3-16,0 0 36 15,0 0 28-15,0 0-87 16,36-4-3-16,-14 2-2 16,7 2 4-16,2 0 3 15,6 0-7-15,3 3 0 16,1 8-4-16,-1-4 4 16,0 3 0-16,-4-4 1 15,0-3 6-15,-2-3-8 0,-1 0 1 16,-4 0 0-16,-6 0-7 15,-8 0 7-15,-4 0 0 16,-8 0 6-16,-2 0 1 16,-1 0-12-16,0 0 5 15,0 0-1-15,0 0-24 16,0 0 18-16,0 0-45 16,0 0 18-16,0 0-44 15,0 0 47-15,-3 0-41 16,-9 0-32-16,-3-1-184 0</inkml:trace>
  <inkml:trace contextRef="#ctx0" brushRef="#br0" timeOffset="-112323.01">19292 15207 255 0,'0'0'441'0,"0"0"-441"16,0 0-37-16,0 0 33 15,0 0 8-15,0 0 36 16,51 20 2-16,-33-14-36 15,6 4 36-15,0-5-35 16,1-1 2-16,5 2 39 16,1-2-38-16,1-1 4 0,2-2-14 15,0-1 7-15,1 0 7 16,-3 0-14-16,-2 0 0 16,-1-3 0-16,-6-2-4 15,-5 2-10-15,-3 0-7 16,-6 2-43-16,-6 0 60 15,-1-1-19-15,-2-1 0 16,0 1 8-16,0-3-114 16,0 0-13-16</inkml:trace>
  <inkml:trace contextRef="#ctx0" brushRef="#br0" timeOffset="-111129.102">19380 15103 260 0,'0'0'386'16,"0"0"-357"-16,0 0-16 16,0 0-14-16,0 0 1 0,0 0 0 15,12 21 49-15,-3-5-45 16,-1 2 20-16,-1 1 13 15,1 1-27-15,0 2 26 16,2-3-11-16,-1-2-22 16,2-2 24-16,6-2-22 15,4-1 6-15,8-5 14 16,7-4-16-16,6-3 28 16,4 0-37-16,1 0 3 15,-3-5 6-15,-6-4-9 16,-8-2 0-16,-5 1-6 15,-4-1 18-15,-5 2-15 16,-3-1 3-16,-5-1 0 16,0-2 10-16,-4 4-10 15,1-4-9-15,-1 3 7 0,-3 3-22 16,-1 3-15-16,0 1 6 16,0 3 1-16,0 0 27 15,0 0 0-15,0 0-7 16,0 0 6-16,-11 0-5 15,-5 10 11-15,0 3-7 16,0-2 13-16,-4 4-10 16,3-1 4-16,0 0 0 15,-2-2-2-15,1-1 2 16,-3-2 0-16,-4 0 1 16,-2-6 6-16,-3 1-6 15,2-4 3-15,-2 0 0 16,3 0 0-16,0 0-1 15,0-1-2-15,3-7-2 0,2 1 8 16,4 0-8-16,0-2 1 16,6 0 0-16,2-2-5 15,4-3 8-15,4-2-4 16,2 0 1-16,0 1-19 16,0 1 17-16,0 3-11 15,3 4 4-15,2 1 4 16,-4 3 5-16,1 3 0 15,-1 0-6-15,-1 0-1 16,0 0 6-16,1 0-2 16,4 0-20-16,1 7 17 15,0 7 6-15,0 3 0 0,0 3-8 16,3 1 22-16,-3 0-14 16,0 0 1-16,0-4 5 15,3-1 11-15,0-3-14 16,3-1 4-16,3-2 21 15,4-2-13-15,5-2-7 16,6-1 3-16,3-4-10 16,1-1 13-16,3 0-14 15,-6 0 0-15,-4 0-2 16,0-1-7-16,-6-7-4 16,-3 1-41-16,-2 2-30 15,-4-4-91-15,-10 1-256 16</inkml:trace>
  <inkml:trace contextRef="#ctx0" brushRef="#br0" timeOffset="-108325.376">9796 7573 255 0,'0'0'49'0,"0"0"-49"15,0 0 59-15,0 0-8 16,-48-78-16-16,37 61-3 15,2 0-17-15,2 5 44 16,0-2-40-16,4 4 6 16,0 0-22-16,1 3 20 15,1 2-21-15,-1 2 0 0,1 3-1 16,-1 0 27 0,-1 0-28-16,1 0 0 0,-2 0-14 15,-3 13 16-15,1-1-3 16,0 2 1-16,2 0 0 15,2-1-7-15,2 2 7 16,-2-1 0-16,2 3-6 16,0 4 19-16,0 4-9 15,0-1-4-15,-3 5 2 16,0 0 22-16,0 2-24 0,-1 0 0 16,1-1 10-1,0 3-9-15,1-1 5 16,-1 0-6-16,-1-1 0 15,-1 1-6-15,1 1 6 0,-2 2 0 16,2-3 3-16,-1 1 3 16,1-1 2-16,0 1-8 15,-2 5 1-15,-2-3 20 16,0 1-12-16,2 1-9 16,0 1 19-16,3 5-11 15,0 4 3-15,3 4-5 16,0 7 4-16,0 0 19 15,0-1-29-15,0-1 0 16,0-5 4-16,0 0 0 16,3-3 16-16,3 1-20 0,2 2 0 15,-2 2 12 1,4 0-10-16,-1 3 7 0,2 5 11 16,3 1-7-16,3 2-4 15,1 0-7-15,-3-2-2 16,1 0 17-16,-5 1-16 15,-1-1-1-15,-4-4 1 16,-2-7 9-16,2-7-8 16,-3-10-2-16,0-3 0 15,-1-5 7-15,-2-4-7 16,4-3-5-16,-4-5-2 16,0-3 14-16,0-1-7 0,0-1 0 15,0-2-12 1,0-1 3-16,0 2-52 0,-4 0 6 15,-13 2 23-15,-11 2-42 16,-11-1-21-16,-11-5-125 16</inkml:trace>
  <inkml:trace contextRef="#ctx0" brushRef="#br0" timeOffset="-107884.849">9041 9654 416 0,'0'0'120'16,"0"0"-54"-16,0 0-12 16,0 0-46-16,0 0 7 15,0 0-22-15,-3-6 7 16,3 19 0-16,13 8 22 15,14 7-6-15,6 5 26 16,6 4-11-16,1 5-31 16,6 2 33-16,-1 1-18 15,1 0-10-15,-4-1 9 16,-2-7-8-16,-3-9-1 16,-1-7 33-16,-1-11-35 15,-1-7 33-15,0-3-7 16,2-4-27-16,1-19 16 0,0-9-12 15,-1-5-6 1,-3-5 0-16,-3 0 1 0,-8 1-18 16,-5 7 14-16,-7 5-14 15,-4 7 16-15,-4 5-57 16,-2 4 26-16,0 7-34 16,0 1-16-16,0 2-51 15,0 1-54-15</inkml:trace>
  <inkml:trace contextRef="#ctx0" brushRef="#br0" timeOffset="-104800.241">19321 15166 210 0,'0'0'60'16,"0"0"-21"-16,0 0 23 0,0 0 27 16,0 0-54-16,0 0 71 15,0 0-70-15,-9-26-4 16,7 24 15-16,1-1-29 15,-3 2 4-15,4-4 16 16,-2 1-10-16,2-3 20 16,0 1-29-16,-2-2-15 15,2 2 45-15,0 3-17 16,0 1-15-16,0 2 30 16,0 0-27-16,0 0 8 0,0 0-28 15,0 0 0 1,0 0-3-16,-1 0 3 0,1 0-10 15,0 5 6-15,0 12 4 16,5 2-7-16,6 4 7 16,1-1 0-16,1-1 4 15,1-2-4-15,1-2 0 16,-2-3-2-16,4-1 5 16,-2 0-4-16,2-1 1 15,2 0 0-15,1-1-1 16,3-3 1-16,1 0 0 15,4-2 4-15,2-2 0 16,0-3-4-16,1-1 0 16,-1 0 6-16,3 0-9 15,-3-6 3-15,-3-3 0 16,-1-2 0-16,-4-1 0 16,-2 0 0-16,-5 3-5 0,-3-1 7 15,-2 3-8-15,-2 0 6 16,-2 3-15-16,-2 0 11 15,-1 1-11-15,-3 3 15 16,0 0 0-16,0 0-18 16,0 0 17-16,0 0-19 15,0 0-1-15,0 0 18 16,0 0-14-16,-3 6 6 16,-3 6 6-16,-1 0 5 15,-7 2 0-15,1 0-4 0,-5-1 14 16,-3-3-13-1,-1 1 4-15,-4-3-1 0,-2-2 6 16,0-1-6-16,-2-2 6 16,-1 0-6-16,-4-3 4 15,1 0-8-15,-2 0 4 16,-1 0 0-16,-1 0 9 16,7 0-5-16,9-3-4 15,5-4 0-15,7-3 0 16,1 1-10-16,5-3 4 15,2 3-6-15,2-2 10 16,0 5-9-16,0 0 11 16,0 6 2-16,0-2 2 15,0 2 1-15,0 0-5 16,0 0 0-16,0 0-4 16,0 0 2-16,0 0-2 0,0 0 0 15,9 0-1-15,4 12-4 16,5 2 9-16,-1-1 0 15,3 3-8-15,-2-2 8 16,2 0 0-16,1-5 0 16,4 1 15-16,2-3-2 15,10-2-8-15,4-5-3 16,2 0 8-16,1 0-5 16,-3 0-3-16,-7-2-2 15,-7-2 0-15,-8 1-10 16,-8 1 10-16,-7 1 0 0,2 0 0 15,-4 0 5 1,4-5 0-16,-3 1-5 0,1-1 0 16,-1-1-15-16,1 0 7 15,1 2 3-15,0-1-16 16,-3 2-16-16,0 2 23 16,-2 2 13-16,0 0-7 15,0 0-1-15,0 0 4 16,0 0-5-16,-9 0 7 15,2 0 1-15,-1 0 2 16,1 3-35-16,-1 3-22 16,-1-1 36-16,0 1-79 15,-7-3-39-15,-1-3-167 16</inkml:trace>
  <inkml:trace contextRef="#ctx0" brushRef="#br0" timeOffset="-98386.715">20635 15286 236 0,'0'0'73'0,"0"0"-65"15,0 0-4-15,0 0 3 16,0 0-7-16,0 0 54 15,0 0-28-15,0-4 15 16,0 2-30-16,0-2-8 16,-2 2-1-16,-1-2-2 15,0 2 0-15,0 0-3 16,2 2 3-16,-1-1-7 0,2 1-5 16,0 0-101-16,0 0-41 15</inkml:trace>
  <inkml:trace contextRef="#ctx0" brushRef="#br0" timeOffset="-97629.16">20635 15286 214 0,'12'-11'87'0,"-12"11"1"16,-2 0-35-16,1 0-33 0,-2 0 26 15,3 1 16 1,0-1-32-16,0 3-1 0,0-3-19 16,0 0-5-16,0 0 6 15,0 0-8-15,0 0-1 16,0 0 5-16,0 0 1 16,0 0 29-16,0 0-25 15,0 0-5-15,0 0 8 16,0 0-14-16,0 0 8 15,0 0-9-15,0 0 0 16,0 0 21-16,0 0-19 16,0 0-2-16,0 0 22 15,0 0-20-15,0 0 19 16,0 0-21-16,0 0 3 16,0 0 0-16,0 0-3 0,0 0 0 15,0 0 1-15,0 0 3 16,0 0-8-16,0 0 1 15,0 0 3-15,0 0-7 16,0 1 7-16,0 1 0 16,0-1 0-16,10 1 0 15,2 1 8-15,4-3-6 16,0 0 2-16,3 3 7 16,-2 1 0-16,6-1-9 15,-1 1 9-15,4-1-6 0,-1 0-3 16,2 0 19-1,6-2-19-15,-5 0 7 0,6-1-3 16,-2 0-3-16,0 0 11 16,4 0-13-16,2 0 1 15,1 0-1-15,-2 0 5 16,-1 0 9-16,-5 0-15 16,-4 0 3-16,-8 0-11 15,-2 0 8-15,-4 0 0 16,-1 0 0-16,-3 0 6 15,-1 3-10-15,-1-1 4 16,-1-2 0-16,-2 1 2 16,-2-1-2-16,-2 0 0 15,0 0 0-15,0 0-4 16,0 0 1-16,0 0-24 0,0 0-29 16,0 0-7-16,0 0-82 15,0 0-137-15</inkml:trace>
  <inkml:trace contextRef="#ctx0" brushRef="#br0" timeOffset="-96940.356">20559 15323 492 0,'0'0'135'0,"0"0"-135"16,0 0 0-16,0 0 0 16,0 0 21-16,0 0 11 15,39 6-31-15,-19-2 7 16,3 1 19-16,4 1-25 16,0 1-2-16,5-1 18 15,4-1-7-15,3 2 10 16,9-1-21-16,1-1 9 0,4 2-9 15,1-3 9-15,0-1-9 16,-2 0 3-16,-3-2-1 16,-7 1 1-16,-6-2-3 15,-5 0 0-15,-5 0-6 16,-6 0 6-16,-6 0-5 16,-6 0 5-16,-4 0 5 15,-3 0-4-15,-1 0-1 16,0 0 0-16,0 0 2 15,0 0-2-15,0 0-18 16,0 0-9-16,0 0-48 16,0 0-90-16,0 0-103 15</inkml:trace>
  <inkml:trace contextRef="#ctx0" brushRef="#br0" timeOffset="-94515.88">22649 14205 587 0,'0'0'75'0,"0"0"-48"0,0 0 1 15,0 0-11 1,0 0-11-16,0 0 35 0,-90 7-26 16,54 10-9-16,-4 2 29 15,-2 2-30-15,-2 0 28 16,3-3-8-16,5-1-10 15,8-2 11-15,6-5-24 16,6-1-2-16,5-4 10 16,5 0-10-16,4-3-3 15,2-2 0-15,0 0-7 16,0 0-26-16,0 0-52 16,2-17-32-16,7-7-507 15</inkml:trace>
  <inkml:trace contextRef="#ctx0" brushRef="#br0" timeOffset="-94128.69">22352 14045 663 0,'0'0'63'0,"0"0"-13"15,0 0-38-15,0 0-6 16,0 0-6-16,0 0 0 15,-29 14 7-15,10 13-2 16,-6 7 36-16,-4 0-34 16,1-5 4-16,-1 0 16 15,3-6-7-15,5 0 15 16,0-1-22-16,3 0-13 0,3 1 15 16,5-1-8-16,1 0-7 15,4 0 0-15,5 0 5 16,0 1-3-16,0-1-2 15,18 3 3-15,3-3 14 16,4-4-12-16,6-2-5 16,3-9 26-16,9-5-14 15,3-2 9-15,3 0-21 16,-1-8 3-16,-8-6-13 16,-5-3-53-16,-9 3-50 15,-6-2-25-15,-8 0-155 0</inkml:trace>
  <inkml:trace contextRef="#ctx0" brushRef="#br0" timeOffset="-86359.909">7299 16716 569 0,'0'0'97'0,"0"0"-96"16,0 0-1-16,0 0-7 16,0 0-3-16,0 0 5 15,0 0 10-15,86 10 12 16,-49-10 11-16,0 0-24 16,7 0 13-16,2 0 13 15,0 0-15-15,2 0-5 16,1 0-3-16,-4 3 1 0,-2 4-3 15,-2-2 0 1,-4 1-5-16,-4-2 0 0,-6-2 2 16,-8 0 5-16,-8-2-3 15,-4 0-4-15,-7 0 26 16,0 0-5-16,0 0-13 16,0 0-8-16,0 0-3 15,4 0-20-15,7 5-61 16,5-3-52-16,4-2-60 15</inkml:trace>
  <inkml:trace contextRef="#ctx0" brushRef="#br0" timeOffset="-84050.442">7512 15100 428 0,'0'0'25'16,"0"0"-25"-16,0 0 0 16,0 0-6-16,0 0 6 15,0 0 60-15,-35 1-28 0,35-1-3 16,0 0-29-1,0 0 1-15,0 0 22 0,0 0-21 16,0 0-2-16,0 0 0 16,12 3 2-16,12 0 10 15,12-2 17-15,10-1 0 16,7 0 14-16,5 0-36 16,3 0-1-16,2 1 5 15,5 2-8-15,-1 1 8 16,-10-2-11-16,-8 3 0 15,-16-2-8-15,-12 4 2 16,-14-5 6-16,-5 1-8 16,-2 0-23-16,-2 2 31 15,-22 2 1-15,-17-2 6 16,-10 2-7-16,-7-2 0 0,-2-5 0 16,6 0 5-16,1 0-3 15,9 0 13-15,6 0-15 16,9 0 2-16,13 0 9 15,8 0-7-15,5 0 2 16,3 0-12-16,0 0 4 16,0 0-3-16,0 0-8 15,0 0 8-15,3 2-2 16,11 6 6-16,7-1 1 16,7 0 4-16,6-2-2 15,7-4 13-15,3-1-10 16,-1 0 3-16,1 0 7 0,-7 0-15 15,-5 0 0 1,-15 0 7-16,-6 1-7 0,-7 2 0 16,-4-3-7-16,0 0 14 15,0 0-3-15,-1 0-4 16,-15 3 0-16,-4 0 11 16,-1 0-11-16,4 0 0 15,6-3 0-15,8 0 12 16,3 0-12-16,0 0 0 15,0 0-7-15,14 3 4 16,22-3 1-16,23 0-6 16,17 0 1-16,24 0-9 15,11-3-48-15,6-1-112 0</inkml:trace>
  <inkml:trace contextRef="#ctx0" brushRef="#br0" timeOffset="-82872.567">9576 16518 486 0,'0'0'129'15,"0"0"-85"-15,0 0-33 16,0 0-9-16,0 0 4 16,0 0 52-16,2 0-39 15,17-3-11-15,1-1 9 16,6 1-1-16,6-2-10 16,4 0 11-16,4 0-11 15,0 3 22-15,-4-2-28 0,-5 4 3 16,-10 0-14-1,-6 0 16-15,-6 0-10 0,-9 0 5 16,0 0 0-16,0 2 9 16,-7 3-9-16,-16 2-7 15,-13 3 7-15,-5-3 0 16,-6 0-4-16,1-1 1 16,3-2 3-16,1 1 4 15,8-1-4-15,7-1 13 16,12-2-13-16,9 0 16 15,4-1-16-15,2 0-8 16,0 2 8-16,0-1-2 16,2 1 0-16,16-2 2 15,10 3-2-15,8 1 2 16,10-3 0-16,8-1-2 0,5 2 2 16,6-2-3-16,2 1-73 15,3-1-56-15,3 0-100 16</inkml:trace>
  <inkml:trace contextRef="#ctx0" brushRef="#br0" timeOffset="-80345.608">14756 14064 369 0,'0'0'78'16,"0"0"-76"-16,0 0 74 15,0 0 12-15,0 0-66 16,0 0 21-16,0 0-32 16,0 0 1-16,0 0 12 15,0 0-22-15,0 0 26 16,0 0-28-16,0 0 2 15,0 0 19-15,0 0-11 16,0 0-4-16,0 0-6 16,0 0 6-16,0 0-6 15,0 0 0-15,2 0 0 16,10 0-11-16,0 0 11 0,3 0 0 16,-2 0-2-16,-4 0 11 15,-3 0-17-15,-3 0 8 16,-3 0 0-16,0 0-1 15,0 0 2-15,0 0-1 16,0 2 0-16,0-1-8 16,-11 2 8-16,-6 1 0 15,-2 1 7-15,0-1-10 16,2-1 3-16,0-2 0 16,7 2-6-16,4-2 13 15,2 1-7-15,4-2 0 16,0 0 3-16,0 0-15 0,0 3 12 15,0-1-5-15,0 4-3 16,0-1 9-16,0 1-1 16,0-1 0-16,0-2 3 15,5 0-2-15,3 1 9 16,4 0-10-16,0-1 20 16,5-3-17-16,2 0 20 15,1 0-23-15,2 0-14 16,1 0 13-16,-4 3-85 15,-5-1-65-15,-5-2-333 16</inkml:trace>
  <inkml:trace contextRef="#ctx0" brushRef="#br0" timeOffset="-79535.61">15074 14197 531 0,'0'0'72'0,"0"0"-29"15,0 0-30-15,0 0 43 16,0 0-11-16,0 0-40 16,2 5 17-16,1-3-22 15,7-2-8-15,2 0 7 16,7 0 2-16,2 0 6 15,2 0-7-15,0 0 11 16,-4 0 1-16,-3 0-12 16,-4 0 0-16,-3 0-12 15,-3 0-8-15,-3 0-46 16,-3 5-60-16,0 1-45 16</inkml:trace>
  <inkml:trace contextRef="#ctx0" brushRef="#br0" timeOffset="-79227.58">15471 14212 448 0,'0'0'88'16,"0"0"-80"-16,0 0 31 15,0 0-29-15,0 0 11 16,0 0-21-16,43 2-58 15,-29-2-129-15</inkml:trace>
  <inkml:trace contextRef="#ctx0" brushRef="#br0" timeOffset="-77658.48">12306 16391 473 0,'0'0'19'16,"0"0"-19"-16,0 0-7 16,0 0 1-16,0 0 6 15,0 0 0-15,-30 0-117 16,6 0-48-16,-7 0 53 0</inkml:trace>
  <inkml:trace contextRef="#ctx0" brushRef="#br0" timeOffset="-76700.721">9640 16615 491 0,'0'0'9'0,"0"0"13"15,0 0 29-15,0 0-31 16,0 0 14-16,0 0 20 16,-34-9-4-16,34 9 5 15,-2 0-50-15,2 0 25 16,0 0-30-16,0 0 4 0,0 0-11 16,0 0 0-16,7 0 7 15,15 0 13-15,6 0-6 16,8 0 19-16,5 0-6 15,4-3-19-15,-3-2 33 16,-3 0-25-16,-5 0-6 16,-10 4 4-16,-7 0-7 15,-7 1 0-15,-5 0-1 16,-4 0 6-16,-1 0-5 16,0 0 0-16,0 0 1 15,0 0-6-15,0 0 5 16,0 0 0-16,0 0-2 0,4-2-16 15,8-1-68 1,11 0 15-16,10-4-68 0,5 1-107 16</inkml:trace>
  <inkml:trace contextRef="#ctx0" brushRef="#br0" timeOffset="-75431.446">11026 16518 306 0,'0'0'140'16,"0"0"-97"-16,0 0-16 15,0 0 16-15,0 0 1 16,0 0-9-16,0 0-15 16,0 0 30-16,0 0-43 15,0 0 20-15,1 0-4 16,5 0-12-16,4 0 5 15,4 0-16-15,2 0 14 16,7 0-2-16,1 0-10 16,0 0-2-16,3 0 13 15,3 0-13-15,1 0 0 0,6 0 0 16,-1 0 12-16,3 0-20 16,10 0 13-16,4 0-5 15,3 0 10-15,7 0-5 16,3 0-8-16,5 0 3 15,2 0-2-15,6 0 2 16,-3 2 0-16,-2 2-5 16,-8 2 0-16,-6 1 10 15,-7 4-7-15,-3-3 5 16,0 1-3-16,3-3 7 16,-1-3-7-16,2-3-2 15,1 0 2-15,1 0-2 0,1 0 4 16,0-4-4-1,-9-4 12-15,-7 0-12 0,-13 5 2 16,-12 0-11-16,-9 2 7 16,-5 1 8-16,-1-2 4 15,-1 2 8-15,3 0-7 16,-3 0 15-16,0 0-24 16,0 0 4-16,0 0 34 15,0 0-32-15,0 0 14 16,0 0-20-16,0 0 0 15,0 0 7-15,0 0-7 16,0 0-10-16,0 0-38 16,0 0-65-16,0 0-46 15,0 0-178-15</inkml:trace>
  <inkml:trace contextRef="#ctx0" brushRef="#br0" timeOffset="-74142.649">12047 16744 489 0,'0'0'101'0,"0"0"-63"16,0 0 15-16,0 0-10 16,0 0 10-16,0 0-9 15,-5 0-9-15,5 0 37 16,0 0-69-16,0 0 11 15,0 0 7-15,0 0-5 16,0 0-16-16,0 5-4 16,3 11 4-16,5 7 17 15,3 4-11-15,1 2 2 0,4 4 8 16,1 1-7 0,2 2 11-16,4 4-13 0,-1-1-6 15,2 0 15-15,0-6-16 16,-3-5-6-16,-5-6 6 15,-1-7 3-15,-6-5-3 16,-1-5 0-16,-5-3 4 16,1-2 5-16,-4 0-9 15,1 0 0-15,2 0-2 16,2-12-13-16,1-4-100 16,-3-4-52-16,-3 1-116 15</inkml:trace>
  <inkml:trace contextRef="#ctx0" brushRef="#br0" timeOffset="-73676.749">12057 16967 378 0,'0'0'322'16,"0"0"-313"-16,0 0-9 16,0 0 2-16,0 0-2 15,0 0 5-15,25 44 37 16,-10-22-6-16,0 4-18 0,1 5 0 16,2 2 20-16,2-4-37 15,2 0 9-15,6-2 9 16,1-3-8-16,0-2-5 15,1-6 1-15,-1-1 6 16,-7-9-5-16,-3 0-8 16,-2-6 0-16,-4 0 25 15,2-10 11-15,5-14 20 16,2-8-45-16,-3-8-9 16,-2-3 14-16,-4-6-16 15,-2 6 0-15,-5 6 4 16,-5 10-3-16,-1 12-1 15,0 5 0-15,0 1 8 0,0 2-27 16,0 3 14-16,0 4-67 16,0 0-7-16,0 0-118 15,0 0-201-15</inkml:trace>
  <inkml:trace contextRef="#ctx0" brushRef="#br0" timeOffset="-67291.648">9318 16646 81 0,'0'0'94'0,"0"0"-87"16,0 0-14-16,0 0 17 15,0 0-7-15,0 0 26 16,0 0 5-16,0 0 15 16,12-5 0-16,-10 2-8 15,-2 2-39-15,0-2 38 16,0 0 8-16,0 1-25 15,0 2-19-15,0-3 27 16,0 1-31-16,0 2 0 16,0-1-3-16,0 1 6 15,0 0-5-15,0 0 2 16,0 0 0-16,0 0-10 0,0 0 10 16,0 0 0-16,0 0 13 15,0 0-8-15,0 0 11 16,0 0 4-16,1 0-10 15,3 0 27-15,3 0-21 16,4 0-3-16,4 0 13 16,8 0 2-16,5-5-12 15,6 2-3-15,5-4-4 16,4 3-2-16,-2 0 3 16,1-1-10-16,-2 3 0 15,-5 0 11-15,-2 2-15 16,-6 0 4-16,-3 0 0 15,-9 0-3-15,-6-1 3 0,-3 1-4 16,-6 0 4-16,0 0 0 16,0 0 4-16,0 0-8 15,0 0 27-15,0 0-32 16,0 0 16-16,0 0-13 16,0 0 6-16,0 0 0 15,0 0 0-15,0 0 0 16,0 0 1-16,0 0-3 15,0 0 11-15,0 0-14 16,0 0 5-16,0 0-5 16,0 0 4-16,0 0-40 15,0 0-50-15,0 0-54 0,0 0 51 16</inkml:trace>
  <inkml:trace contextRef="#ctx0" brushRef="#br0" timeOffset="-65551.919">11430 16494 503 0,'0'0'22'0,"0"0"-2"16,0 0-20-16,0 0 15 16,0 0 36-16,0 0-16 15,0 0-19-15,0 0-5 16,0 0-6-16,0 0 9 15,0 0-12-15,0 0 3 16,0 0-2-16,0 0-3 16,0 0 0-16,5 0 6 15,1 0-6-15,8 0 0 0,12 1 0 16,7 1 11 0,7-1-5-16,8 1-2 15,1-2-3-15,5 1 9 0,-1-1-10 16,1 0 0-16,-5 0-1 15,0 0 8-15,-7 0-8 16,-4 0 1-16,-8-4 0 16,-8 2 1-16,-6 1-1 15,-8 0 0-15,-5 1 0 16,-2 0 0-16,-1 0 8 16,0 0 14-16,0 0-11 15,0 0 22-15,0 0-7 0,0 0-21 16,0 0 15-1,0 0-20-15,0 0-1 0,0 0-5 16,0 0-30-16,0 0-3 16,0 0-24-16,0 0-3 15,-10 0-70-15</inkml:trace>
  <inkml:trace contextRef="#ctx0" brushRef="#br0" timeOffset="-63918.492">9912 15227 505 0,'0'0'24'15,"0"0"26"-15,0 0-5 0,0 0-7 16,0 0 32-1,0 0-18-15,0 0-41 0,-3-11 0 16,3 11-4-16,-2 0-14 16,1 0 7-16,-4 14 0 15,-2 8 12-15,1 5-9 16,0 2 23-16,1 3-8 16,1 0-2-16,-3 1-9 15,4-2 5-15,0-3-7 16,1-5 6-16,2-3-11 15,0-7 0-15,0 0 0 16,0-7 0-16,0-2-4 16,0-2-25-16,0-2-53 15,0 0 37-15,0 0-12 16,-6 0-31-16</inkml:trace>
  <inkml:trace contextRef="#ctx0" brushRef="#br0" timeOffset="-63595.127">9736 15438 404 0,'0'0'271'16,"0"0"-256"-16,0 0-15 15,0 0-5-15,0 0 5 16,0 0 16-16,-2 42 1 0,8-22-11 15,6-1 4 1,0 2 9-16,1 1 0 0,1-1-15 16,-2-3 18-16,1-4-22 15,-2-4 0-15,-1-3 8 16,4-6-8-16,3-1 19 16,6 0 21-16,8-13-34 15,9-11 21-15,7-1-27 16,4-4-17-16,8 0-34 15,-4 0-79-15,-5 0-284 16</inkml:trace>
  <inkml:trace contextRef="#ctx0" brushRef="#br0" timeOffset="-62949.796">11676 15263 470 0,'0'0'59'0,"0"0"-56"15,0 0 78-15,0 0-20 16,0 0-17-16,0 0-1 15,0-1-41-15,0 1 0 16,0 7 1-16,0 7 2 16,0 3 44-16,0 3-32 15,5 1-5-15,-2 1 9 16,0 3-7-16,1 0 28 16,-2-1-31-16,-1-3-7 15,1-2 14-15,4-5-18 16,-2-5 0-16,1-5-11 15,-1-4-10-15,-3 0-40 16,-1 0-16-16,0-6 16 0,0-12-215 16</inkml:trace>
  <inkml:trace contextRef="#ctx0" brushRef="#br0" timeOffset="-62590.522">11591 15362 545 0,'0'0'108'0,"0"0"-94"16,0 0-14-16,0 0 0 15,0 0 13-15,0 0 30 0,-6 36-32 16,6-18 10-16,0 0-4 16,0 2 24-16,0 1-25 15,3-1 0-15,4 0-1 16,0-2-13-16,0-6 10 15,-1 0-12-15,2-3 0 16,-1-5 22-16,2-3-20 16,2-1 9-16,5 0 29 15,9-2-6-15,3-13-12 16,4 0-14-16,1-2-3 16,-4-1-3-16,-3 5-2 15,-2 0 0-15,-2 3 0 0,-1 0-16 16,0 0-30-1,-1 3-48-15,0-4-70 0,-6 1-144 16</inkml:trace>
  <inkml:trace contextRef="#ctx0" brushRef="#br0" timeOffset="-60159.644">9409 15681 548 0,'0'0'25'0,"0"0"5"15,0 0-19-15,0 0-4 16,0 0 28-16,0 0-35 16,-9-7 3-16,9 34-6 15,0 10 11-15,3 15 5 16,6 8 22-16,-4 10-15 15,7 5 6-15,2 0-21 16,7 3-3-16,11-6 20 16,8-1-22-16,8-7-9 15,8-7 9-15,12-7-67 16,6-17-68-16,8-14-196 0</inkml:trace>
  <inkml:trace contextRef="#ctx0" brushRef="#br0" timeOffset="-59611.405">13256 15582 473 0,'0'0'27'0,"0"0"54"15,48 106-55-15,-23-65 13 16,6 5-3-16,0 2-7 16,-1 6-28-16,-7 2 10 15,-10 4-11-15,-13 3-15 0,0 0-54 16,-28-5-101-1</inkml:trace>
  <inkml:trace contextRef="#ctx0" brushRef="#br0" timeOffset="-57775.297">11199 16704 478 0,'0'0'157'15,"0"0"-127"-15,0 0 16 16,0 0-28-16,0 0 40 15,0 0 1-15,0-5-31 16,0 5-11-16,0 0-14 16,0 0-3-16,0 0 2 15,2 0-2-15,0 13-12 16,3 8 12-16,-2 6 4 0,0 4 0 16,1 5 2-16,-1 1 1 15,0 4 24-15,1 0-28 16,0 0-2-16,-1-4 0 15,1-5 3-15,-1-9-8 16,-1-9-1-16,1-8 5 16,-2-2 6-16,-1-4-6 15,0 0-18-15,0 0-7 16,0 0-18-16,-4 0-21 16,-17-4-200-16</inkml:trace>
  <inkml:trace contextRef="#ctx0" brushRef="#br0" timeOffset="-57384.671">11007 16992 542 0,'0'0'159'0,"0"0"-129"16,0 0-19-16,0 0 16 15,0 0 5-15,0 0-4 16,-4-5-27-16,11 17 6 15,10 9 13-15,3 9 11 16,2 1-29-16,2 4 30 16,0 1-30-16,-4-1 5 15,0-1 22-15,-1-3-23 0,-1-1 0 16,0-4-6 0,-1-4 0-16,-2-7 3 0,0-5-3 15,-3-5 6-15,0-5-6 16,4 0 10-16,5-7 38 15,3-8-25-15,7-2-19 16,-4-2 12-16,1 4-16 16,-3-3-2-16,-2 3 2 15,0-1 0-15,0-1 0 16,1 3-8-16,3 0-56 16,0 4-22-16,-4 1-49 15,-3 1-137-15</inkml:trace>
  <inkml:trace contextRef="#ctx0" brushRef="#br0" timeOffset="-50790.27">11101 16612 185 0,'0'0'33'0,"0"0"-14"16,0 0-8-16,0 0 27 15,0 0 57-15,0 0-17 16,0 0-50-16,4 0 7 15,-4-2 28-15,0 0-11 16,0 2-52-16,0-1 0 16,0 0 8-16,0 1-8 15,0 0 0-15,0 0-56 0,0 0-117 16</inkml:trace>
  <inkml:trace contextRef="#ctx0" brushRef="#br0" timeOffset="-47967.016">11073 16491 87 0,'0'0'69'0,"0"0"-44"16,0 0-8-16,0 0 42 15,0 0-8-15,0 0-6 16,-19-19 9-16,15 14-51 16,3 3 32-16,-5-2-14 15,4 1-17-15,-1 1 24 16,0 1-15-16,1-1 8 0,-1 2 17 15,3-1-33-15,0 1 16 16,0 0 8-16,0-2-25 16,0 2 30-16,0 0-33 15,0 0 4-15,0 0-2 16,0 0 6-16,0 0 0 16,0 0-6-16,0 0-2 15,0 0 30-15,0 0-31 16,0 0 0-16,0 0 12 15,0 0-11-15,0 0 0 16,0 0 12-16,0 0-7 16,0 0 0-16,0 0-2 15,0 0-3-15,0 0-2 0,0 0 0 16,0 0 1 0,0 0-11-16,0 0 22 0,0 0-21 15,0 0 14-15,0 0-4 16,0 0 22-16,0 0-3 15,0 0 4-15,0 0-15 16,0 0-4-16,0 0-4 16,0 0 0-16,0 0 0 15,0 0 7-15,2 5-5 16,6-1-1-16,1-1 8 16,2 0-1-16,2-1 19 15,7 1-22-15,1 0-1 0,5-3 21 16,2 0-24-1,2 0 21-15,1 0-22 0,-1 0 3 16,-2 0 9-16,-1 0-12 16,0 0 0-16,0 0 0 15,-4 0 7-15,3 0-4 16,-4 0-3-16,4 0 0 16,2 0-12-16,0 0 12 15,4 0 0-15,3 0 1 16,2 0 1-16,7 0-2 15,2-1 0-15,3-1 3 16,2 1-7-16,-3 1 4 16,-4 0 0-16,-6 0-2 15,-4 0 9-15,-4 0-8 16,-2 0 1-16,2 0 0 0,-2 0 8 16,4 0-8-1,-2 0-1-15,-1-2-9 0,-2 0 20 16,-2-1-16-16,-2 3 7 15,1 0-1-15,-2 0 0 16,-1 0 4-16,-4 0-4 16,0 0 2-16,-2 0 1 15,0 0-3-15,0 0 0 16,1 0 0-16,0 0-7 16,1 0 7-16,2 0 0 15,0 0 4-15,0 0 1 16,-1 0-8-16,3 0 3 15,1 0 0-15,-1 0-3 16,2 0 3-16,-1 3 0 0,2-1-2 16,-2 0 5-16,-1-1-3 15,1 1 0-15,-2-2-5 16,1 0 3-16,-1 0-2 16,0 0 4-16,0 1 7 15,0-1-6-15,-5 0-1 16,3 1-6-16,-6 1 6 15,1-2-3-15,-2 1 9 16,-5-1-9-16,-2 2 3 16,-3-2-2-16,-1 0 2 0,0 1 0 15,4-1 3 1,-3 0-3-16,4 0 0 0,-1 0-3 16,2 0 3-16,-3 0 6 15,-1 0-5-15,-1 0-2 16,-1 1 5-16,0-1-4 15,0 0 0-15,0 0 0 16,0 0-3-16,0 0 3 16,0 0 0-16,0 0-3 15,0 0 8-15,0 0-7 16,0 0 2-16,0 0 0 16,0 0-2-16,0 0 3 15,0 0-1-15,0 0 0 0,0 0 2 16,0 0-2-16,0 0 0 15,0 0 0-15,0 0-2 16,0 0 2-16,0 0 0 16,0 0-7-16,0 0 11 15,0 0-4-15,0 0 0 16,0 0 1-16,0 0-6 16,0 0 6-16,0 0-1 15,0 0 0-15,0 0 2 16,0 0-2-16,0 0 0 15,0 0 6-15,0 0-8 16,0 0 2-16,0 0-4 16,0 0 0-16,0 0 5 15,0 0-3-15,0 0 2 0,0 0 0 16,0 0-4-16,0 0 4 16,0 0 0-16,0 0-3 15,0 0 6-15,0 0 1 16,0 0-4-16,0 0 0 15,0 0 1-15,0 0-1 16,0 0 0-16,0 0-6 16,0 0 14-16,0 0-11 15,0 0 3-15,0 0-18 16,0 0 16-16,0 0-27 16,0 0-4-16,0 0 11 15,0 0 7-15,0 0-10 16,0 0-24-16,0 1-29 0,0 3-13 15,0 1-17 1,-9-5-178-16</inkml:trace>
  <inkml:trace contextRef="#ctx0" brushRef="#br0" timeOffset="-47379.177">11001 16330 37 0,'0'0'48'0,"0"0"-14"0,0 0-14 16,72 79-20-16,-56-52-1 15,-7-1-27-15</inkml:trace>
  <inkml:trace contextRef="#ctx0" brushRef="#br0" timeOffset="-46938.502">11173 16441 237 0,'0'0'86'0,"0"0"10"16,0 0-54-16,0 0-7 16,0 0 17-16,0 0 11 15,-20-19-30-15,20 16 2 16,-2 3 4-16,2 0 1 15,0 0 3-15,0 0-5 16,-1 0-34-16,1 0 3 16,-2 0-7-16,-2 0 0 0,0 9 4 15,-6 6-4-15,0 4 0 16,-2-1 0-16,-2-1 12 16,2-3-19-16,-2 0 7 15,0-2 0-15,0 0-3 16,1 0 3-16,2-8-2 15,2 1-14-15,3-4-35 16,1-1 6-16,2 0 11 16,1-1-89-16,0-15-105 15</inkml:trace>
  <inkml:trace contextRef="#ctx0" brushRef="#br0" timeOffset="-46726.087">10999 16517 298 0,'0'0'44'16,"0"0"-43"-1,0 0 122-15,0 0-61 0,0 0 10 16,0 0-10-16,22 35-46 16,-13-26 23-16,2-4-31 15,4 3 5-15,2-1 10 16,8 2-20-16,0-1 4 16,0 1-7-16,0 2 1 15,0 0-4-15,0 4-2 16,0 0-36-16,-2-1-71 15,-8 0-103-15</inkml:trace>
  <inkml:trace contextRef="#ctx0" brushRef="#br0" timeOffset="-45676.563">11484 16603 443 0,'0'0'63'16,"0"0"-63"-16,0 0-6 16,0 0 6-16,0 0 18 15,0 0 31-15,0 31 1 16,0-17-31-16,0 3 30 16,-5 3-22-16,-9 2 6 15,-2 4 2-15,-6 3-15 0,-5 0 1 16,-4 4-21-1,-5-2 13-15,-2 2-14 0,-1-1 1 16,-3 2 0-16,-4-1 1 16,-2 6 1-16,-6-3-1 15,1-2-1-15,0-1 0 16,1-8-12-16,5-1 12 16,2-4-11-16,3 0 7 15,2 0 2-15,-2-4-4 16,0 2 6-16,-1-2-9 15,-5 4 5-15,5 0 4 16,-2-3-21-16,5-1 17 16,7-3 4-16,2-3 7 15,2 0-7-15,3-1 0 0,4-1 1 16,3-3-1-16,0 2 0 16,4-3-4-16,-6 3 4 15,-1 1 0-15,1-1 0 16,-3 2 3-16,0-3 1 15,2 0-1-15,2-1 7 16,2 1 3-16,3-1 0 16,1-2 8-16,0 1-10 15,4 1-1-15,-1 2 3 16,0 0-13-16,0 0 0 16,-1 0 3-16,0-1-3 15,5 2 5-15,-2-3-9 16,3-1 12-16,-2 0 1 15,5-1-9-15,2-3 2 16,-1 0-2-16,2 0 0 0,0 0-4 16,0 0-25-16,0 0-51 15,0-11-6-15</inkml:trace>
  <inkml:trace contextRef="#ctx0" brushRef="#br0" timeOffset="-45115.794">10092 17077 622 0,'0'0'55'15,"0"0"-43"-15,0 0-11 16,0 0-1-16,0 0 54 16,0 0-50-16,-59 41 10 15,48-22-13-15,-2 3-1 16,1 0 48-16,-3 2-14 16,0 0-13-16,-1 2-8 15,1-3-11-15,-5 4 28 0,3 1-29 16,0 0 14-1,1 0-5-15,2 0 7 0,5-1-11 16,0 2-3-16,3 3 3 16,2-1-1-16,1 1-5 15,3-2 0-15,0-2-1 16,0-3 5-16,0-2-4 16,3-6 4-16,4-2-4 15,4-1 0-15,-4-1-6 16,1-5 6-16,1-2 7 15,1-1-7-15,2-5 0 16,6 0 1-16,4 0 1 16,12 0 8-16,5-3 4 15,8-9-6-15,6 1 17 0,2-2-25 16,2 4-3-16,-2-1 3 16,-7 7-1-16,-6 0-41 15,-5 3-41-15,-6 0-43 16,-8 0-75-16</inkml:trace>
  <inkml:trace contextRef="#ctx0" brushRef="#br0" timeOffset="-41406.887">6446 17863 305 0,'0'0'89'16,"0"0"-76"-16,0 0-13 16,0 0 0-16,0 0 13 15,0 0-3-15,0 0 21 16,0-33 3-16,0 32-23 15,0-1 39-15,0 2 10 16,0 0-30-16,0 0 9 0,0 0-28 16,0 0-4-16,0 0 4 15,0 0-10-15,0 0 18 16,0 0-19-16,0 0 0 16,0 0-1-16,0 0 1 15,0 0 0-15,0 0 5 16,0 0-4-16,0 0 6 15,0 0-7-15,0 0 0 16,0 0-6-16,0 0 6 16,8 0 0-16,0 0 10 15,6 0-4-15,-1 0-2 16,0 0-4-16,-1 2 0 16,3-2 9-16,-3 3-5 0,0 0-2 15,4-2 1-15,-2 3-2 16,-1-3 4-16,1 2-2 15,-3-1-1-15,-2 1-2 16,2-3 0-16,-1 0 9 16,2 0 5-16,3 0-10 15,3 0 2-15,1 0 2 16,2 0-3-16,-1 0-9 16,0 0 4-16,-3 0 0 15,-3 0 0-15,-1 0 0 16,-3 0 0-16,-1 0-1 15,-1 0 2-15,-2 1-2 0,1-1-2 16,3 2 3 0,-3-2 4-16,5 1 7 0,-1-1-11 15,1 2 0-15,3-2 3 16,-1 1-14-16,0 1 12 16,0 1-1-16,2-1 8 15,-3 0-8-15,1 2 0 16,1-3-1-16,-3 2-7 15,1-1 8-15,1 1 1 16,-2 2 9-16,1-1-12 16,2-1 2-16,-4 1-6 15,0-1 5-15,1 2-1 16,-4-2 2-16,1-2 0 0,3 2 0 16,-3 0 0-1,1 1 0-15,1 1 1 0,2 0-2 16,-1 0-6-1,3 2 7-15,3 0 0 0,-3-4 4 16,2 4-10-16,0-2 6 16,1 0-1-16,-3-1-2 15,3 1 3-15,-2-2-5 16,-1 0 2-16,0 1 6 16,1 1 0-16,-2 0-3 15,2-1-6-15,-1 2 5 16,3-2 2-16,-3 2-1 15,4-2 0-15,-1 1 1 16,-3-1-3-16,1 0 2 0,-1 0 0 16,3 1-2-16,2 0 2 15,2 2-1-15,2-2-3 16,3 4-5-16,-2-1 2 16,-2-1-4-16,-1 2 11 15,-2-4 0-15,3 0 2 16,-6 1-5-16,2-2 3 15,-4 1 0-15,1 0 0 16,-1-2 0-16,2 1 0 16,-4-2 3-16,2 1-3 15,0 1 0-15,3-3 0 16,-2 3 0-16,7 0-3 16,-1 0 3-16,3 1 0 15,-1-3 3-15,5 2-2 0,-4 2-1 16,3 1 0-16,-2 0 0 15,-1 0-12-15,-3-1 12 16,-2 0-8-16,-1 1 5 16,-2 0 6-16,-1-1-4 15,-5 1 1-15,8-3 0 16,-3 1-6-16,4-5 6 16,0 0-6-16,-4 0 3 15,7 0-8-15,-5 0 10 16,-1 0-20-16,0 0 19 15,0 0-7-15,-1 0 4 16,-2 0 1-16,-1 0-2 16,-1 0 2-16,2 0-9 0,0 0 14 15,4 0-1-15,2 0 4 16,-2 0-4-16,5 0-1 16,-2 0 0-16,3 0 1 15,0-2 0-15,3-5 0 16,0 0 0-16,1 1-1 15,-2-1 4-15,3 0-6 16,-2 4 10-16,-3-3-11 16,-3 1 10-16,-5-1-6 15,4 3 4-15,-3 0 8 16,0-1-6-16,1 1-2 16,-2-1 16-16,1 1-7 15,1-2 5-15,1 0-18 0,-1 1 3 16,1 3 9-1,-1-2-12-15,-1 3 0 0,-3-1-5 16,-3 1 17-16,1 0-13 16,-5 0 1-16,-2 0-15 15,-1 0-2-15,-1 0-26 16,-1 0-44-16,-1 0-62 16</inkml:trace>
  <inkml:trace contextRef="#ctx0" brushRef="#br0" timeOffset="-38112.599">11484 15925 292 0,'0'0'27'0,"0"0"30"0,0 0-57 15,0 0-46-15,0 0 12 16,0 0 12-16,0 0 21 16,-51-31-6-16,45 24-20 15,2 1 10-15,-5 2 13 16,0-1-6-16,1 0 20 16,1 1-5-16,0 3 24 15,5 0 57-15,1 1-55 16,1 0-26-16,0 0-5 15,0 0-25-15,0 0 7 16,0 0 18-16,0 0-7 16,0 0 1-16,0 0 6 15,0 0 27-15,0 0 13 0,0 0 34 16,0 0-18-16,0 0-31 16,0 0 17-16,0 0-22 15,0 0-14-15,0 0 20 16,0 0-23-16,0 0 20 15,0 0-1-15,0 0-4 16,0 0-3-16,0 0-4 16,0 0 2-16,0 0 26 15,0 0-39-15,0-2 0 16,3 0 14-16,2-2-14 0,1 1 11 16,-3 1-11-1,0-1 1-15,2-2 12 0,1-2-10 16,4 2-1-16,-2-2 1 15,-2 2-1-15,3-3 4 16,-1 2-6-16,0 1 0 16,0 1 2-16,0 1-2 15,3 0 0-15,3-1-5 16,3-1 12-16,5 2-9 16,0-2 2-16,4-2 0 15,1 2-2-15,2-4 2 16,2-2 0-16,0 0 23 15,1-1-22-15,-4 2 7 16,-3 3-8-16,-6 2 0 16,-5 0-4-16,-2 3 4 0,-1 0 0 15,-1 1-5 1,-3-1 13-16,4 1-12 0,1 0 4 16,5 0 0-16,3-1-1 15,2-3 1-15,2 3 0 16,0-2-2-16,-1-1 13 15,-1 1-11-15,0 2 0 16,-1-2 0-16,-1 2 4 16,-4 2-4-16,-4 0 0 15,2 0-7-15,-1 0 15 16,0 0-9-16,0 0 2 16,0 0-1-16,-1 0 0 0,1 0-2 15,1 1 2-15,2-1 0 16,1 1 8-16,3-1-8 15,-1 2-2-15,3 0 2 16,-3 2 3-16,4 0-3 16,1-1 0-16,-3 1 9 15,5-2-9-15,0 0 2 16,-2-2 1-16,3 0-3 16,-2 0 33-16,1 0-27 15,-2 0-3-15,0 0 11 16,-2 0-10-16,0 0-8 15,-4 0 1-15,2 6 3 16,-1-1 4-16,-1 1-4 16,-2-1-3-16,-1 0 1 15,-3-1 2-15,0 0 2 0,-1 0-2 16,0 0 3-16,1 1-4 16,0-2 1-16,1 2 0 15,3-3 0-15,-2-1 0 16,3 2 0-16,1-2-1 15,0 1 9-15,-3 1-14 16,1 0 6-16,-2-2 0 16,-2 2 2-16,2 0-2 15,-2-2 0-15,2 1 0 16,-4-2 4-16,0 0-5 16,1 1 1-16,-4 0 0 15,0 1 0-15,-3 1 0 16,2-2 0-16,-2 0-6 15,1 1 12-15,-2-1-8 0,0 2 2 16,4-2 0-16,-2 2 6 16,2-1-6-16,-1 3-6 15,0-1 3-15,-1-1 6 16,-1 1-4-16,-1-1 1 16,1 2 0-16,-2-2 0 15,0 0-33-15,2 3-40 16,-3-1 7-16,-1-5-141 15</inkml:trace>
  <inkml:trace contextRef="#ctx0" brushRef="#br0" timeOffset="1112.775">7764 15361 480 0,'0'0'0'0,"0"0"0"16,0 0 12-16,0 0-4 16,0 0-8-16,0 0 25 15,-3 0 23-15,3 0-20 16,0 0-28-16,0 0-1 15,0 1-2-15,3 6 6 16,10-2 10-16,1-1-3 16,8-2-8-16,3 1 38 15,8-3-18-15,7 0 7 0,11 0 0 16,4 0-21 0,1 0 0-16,-1 0-8 0,-4 0 0 15,-5-3 2-15,-3 2-2 16,-8-1-10-16,-5-3 10 15,-7 2 9-15,-3 0-6 16,-6-2-3-16,-5 2-1 16,-1 0 1-16,-2 2 0 15,-3-1 4-15,-2 2-11 16,1-1 7-16,-2 1-16 16,0 0-17-16,-6 0-70 15,-21-1-270-15</inkml:trace>
  <inkml:trace contextRef="#ctx0" brushRef="#br0" timeOffset="1721.718">7758 15272 493 0,'0'0'15'0,"0"0"4"0,0 0-19 15,0 0-31-15,0 0 29 16,0 0-11-16,-3 0 13 15,3 0-1-15,0 2 4 16,0-1-5-16,0 3 2 16,0 0 0-16,0 4 37 15,6 0-21-15,6 4 38 16,0-1-35-16,3-1-16 16,10-1 17-16,1 0 14 15,14-2-31-15,12-5 44 16,11-2-31-16,13 0-2 15,6 0 0-15,3-8-10 16,-2-2 1-16,-4-2-5 0,-6-1 1 16,-5-1-4-16,-9 0 3 15,-7 0 0-15,-8 2 2 16,-11 4 7-16,-11 4 3 16,-12 1-12-16,-7 3 10 15,-3-2 12-15,0 2-21 16,0 0 28-16,0 0-5 15,0 0-21-15,0 0 9 16,0 0-12-16,0 0 2 16,0 0-18-16,0 0 16 15,0 0-25-15,5 0-58 16,5 0-70-16,8 0 1 0,2 0-188 16</inkml:trace>
  <inkml:trace contextRef="#ctx0" brushRef="#br0" timeOffset="6062.809">12695 14205 337 0,'0'0'0'0,"0"0"-1"15,0 0 1-15,0 0 2 16,0 0 9-16,0 0 62 16,0 0-43-16,-46-10 16 15,44 10-10-15,1-2 7 16,-1 2-7-16,1-1-26 0,-2-3 24 15,1 4-34 1,-1-1 9-16,-2 1-12 0,-3-2 3 16,-1 2-14-16,-4 0-4 15,4 0-20-15,1 0 30 16,2 0-7-16,3 0-40 16,-1 0 53-16,0 0-11 15,2 0 13-15,1 0 35 16,1 0 16-16,0 0-26 15,0 0-5-15,0 0-13 16,0 0 25-16,0 0-32 16,0 0 4-16,0 0-21 15,0 0 17-15,0 0 0 0,0 3 0 16,7 4 2 0,3-1 13-16,5 2 19 0,6-2-12 15,6 1 4-15,6-3-19 16,4 1 14-16,8-4 1 15,0-1-14-15,2 2 16 16,-2-1-24-16,1-1 0 16,-1 0 12-16,4 1-12 15,-1-1 0-15,1 0-15 16,-3 0 33-16,-5 0-18 16,-2 0 0-16,-5-5 3 15,-1-5 3-15,-6-2-6 0,-2 1 0 16,-7 1 0-1,-6 5 6-15,-5 1-1 0,-4 1-5 16,1 2 4-16,-2-1-3 16,-2 2-1-16,0 0 0 15,0 0 2-15,0 0 1 16,0 0-6-16,0 0 0 16,0 0 3-16,0 0-11 15,0 0 11-15,0 0-15 16,0 0 12-16,0 0-2 15,0 0 4-15,0 0-13 16,0 0 8-16,0 0-3 16,-6 0 10-16,-13 7-1 15,-11 5 0-15,-6-2-18 16,-6 0 16-16,2-6 2 0,-6 1 0 16,-2-2 3-16,-3-3-3 15,-1 0 0-15,4 0-1 16,-1-2 1-16,3-6-1 15,-4 1 0-15,4-2 2 16,-1 3-7-16,3-2 8 16,10 1-2-16,10 0 2 15,6 2-2-15,9 0 3 16,1 1-10-16,5 2 16 16,3 2-12-16,0 0 3 15,0 0-18-15,0-3 17 16,0 3-13-16,0 0 7 15,0 0-3-15,0 0 4 16,1 0-2-16,9 0 8 0,2 3-6 16,3 2 4-16,0 4 4 15,4 0-4-15,1 2 5 16,1-1 0-16,6 1 18 16,0-2-16-16,4-2-4 15,6-1 16-15,6-3-15 16,5-2 11-16,7-1-13 15,0 0-1-15,1 0 1 16,-5 0 5-16,-5 0-2 16,-10 0-4-16,-2 0 7 15,-9 0-8-15,-4 0 2 16,-6 0 0-16,-2 0-2 16,-2 1 2-16,-4-1 0 0,-1 0 0 15,1 0 2-15,0 0 0 16,-2 0-2-16,0 0 0 15,-2 0-2-15,-2 0 2 16,-1 0 0-16,0 0 0 16,0 0 3-16,0 0 5 15,0 2-8-15,0-2-8 16,0 0 3-16,0 1 5 16,0-1-7-16,0 4-3 15,-7 2 4-15,-11 3 6 0,-4 1 0 16,-10-3 3-1,-6 0-1-15,-1-2-2 0,-1-1 0 16,-3-1 0-16,1-1 7 16,-2-2-6-16,0 0-2 15,2 0 7-15,2-6-6 16,0-4 0-16,5 0 0 16,0-2-2-16,6 2 2 15,4 1 0-15,7 1-2 16,7 2 6-16,5 3-7 15,4 2 3-15,2-1-7 16,0 2 3-16,0-1-18 16,0 1 1-16,0 0-1 15,0 0-16-15,0 0 23 16,0 1 4-16,5 9 0 0,3-1 10 16,2-1 1-16,1 1 0 15,1 2-1-15,4-2 3 16,0-1 21-16,4 0-4 15,5 1-13-15,2-2 18 16,1-1-17-16,8-3-1 16,3-3 14-16,4 0-12 15,2 0 0-15,-5 0-8 16,0 0 7-16,-4 0-8 16,-3 0 1-16,-8 0 0 15,-5 0-3-15,-7 0-4 16,-5 0 6-16,-5 0 0 0,-3 0-5 15,0 0-3 1,0 0-6-16,0 2-40 0,0 0-20 16,0 2-62-16,0 0-87 15</inkml:trace>
  <inkml:trace contextRef="#ctx0" brushRef="#br0" timeOffset="12024.14">15372 15325 455 0,'0'0'27'0,"0"0"-27"16,0 0-14-16,0 0 6 15,0 0 10-15,0 0-2 16,0 0 10-16,0 0-8 0,-1 0 10 15,1 0-10 1,0 0 23-16,0 0 25 0,0 0-28 16,0 0-13-16,0 0 12 15,0 0-13-15,0 0-6 16,0 0-2-16,0 0 0 16,0 0 0-16,0 0 0 15,0 2-14-15,0 1-34 16,0 0-10-16,0-2 18 15,0-1-188-15</inkml:trace>
  <inkml:trace contextRef="#ctx0" brushRef="#br0" timeOffset="13823.447">15642 15288 398 0,'0'0'72'15,"0"0"-37"-15,0 0 9 16,0 0 14-16,0 0-20 16,0 0-12-16,-11-25 15 15,11 25-19-15,0 0-15 16,0 0 16-16,0 0-20 0,0 0 2 16,0 0-5-16,0 0-1 15,0 0-2-15,0 0 3 16,0 0 0-16,0 0-5 15,0 0 0-15,0 0 5 16,0 6 0-16,10 4 6 16,0-3-12-16,3-2 6 15,-2 2 0-15,1-3-3 16,1-1 3-16,1 4 0 16,4-1-2-16,2-1 4 15,2 2 1-15,3 0-3 16,0 0 2-16,-1-1-13 15,-3-1 9-15,-1-3-12 16,-10-1 13-16,-1 0-22 16,-8-1 8-16,-1 0-17 0,0 0-23 15,-7-4-131-15</inkml:trace>
  <inkml:trace contextRef="#ctx0" brushRef="#br0" timeOffset="16259.651">12549 12927 166 0,'0'0'25'16,"0"0"-25"-16,0 0 12 15,0 0-12-15,0 0 29 16,0 0 37-16,0 1 39 16,0-1-27-16,0 2-43 15,0-2 42-15,0 0-45 16,0 0-7-16,0 0 27 15,0 0-51-15,0 0 28 16,0 0-5-16,0 0-4 16,0 0 23-16,0 0-11 15,0-2-2-15,0-9 6 16,0-6-36-16,4-3 0 0,4-2 0 16,-2-3 1-16,4 0-2 15,-1 0-1-15,-1 4 2 16,2 5-8-16,-1 1 8 15,2 3-14-15,-1 5 10 16,-4 2-1-16,0 2-6 16,0 3 2-16,2 0-11 15,2 0 15-15,2 11-10 16,-1 5 4-16,-4 2 7 16,-1 2 0-16,-3 1 4 15,-3 0 0-15,0 3 5 16,0 3-5-16,-3 0 0 15,-8 1 0-15,-1-3 7 16,6-2-3-16,2-8-6 0,1-6 2 16,3-5 0-16,0-4-1 15,0 0 1-15,0 0 0 16,0-1 27-16,0-16 1 16,13-4-28-16,4-3-19 15,1 5 10-15,-6 6 3 16,-2 8 6-16,-4 3-10 15,1 2 6-15,0 0-15 16,1 0 13-16,1 6-5 16,1 7 6-16,0 2 1 15,-3-1 4-15,2 1 0 16,-2 0-1-16,1-1 1 16,-1 0-1-16,4-2-1 0,1-1-55 15,5-2 9 1,5-9-70-16,2 0-127 0</inkml:trace>
  <inkml:trace contextRef="#ctx0" brushRef="#br0" timeOffset="16559.848">13092 12845 535 0,'0'0'44'0,"0"0"23"15,0 0-42-15,0 0 15 16,0 0 5-16,0 0-25 0,0-10 1 16,0 10-21-16,0 0-12 15,0 9 10-15,0 9 2 16,0 9 4-16,-4085 2 13 16,8159 3-11-16,-4082-2 9 15,-2-3-15-15,0-1 0 16,1-4 0-16,0-1 0 15,0-2 0-15,-1-2-1 16,1 0-62-16,1-3-16 16,4-2-74-16,0-5-69 15</inkml:trace>
  <inkml:trace contextRef="#ctx0" brushRef="#br0" timeOffset="17129.087">13173 13143 509 0,'0'0'114'0,"0"0"-114"16,0 0-27-16,0 0 27 16,0 0 18-16,0 0 28 15,0 2-26-15,1-2 17 16,2 0-18-16,1-2 31 15,2-12-34-15,3-3-10 16,3-5 7-16,2-1-12 16,-2-3 8-16,1 2-9 0,-2 4 0 15,-1 3 0-15,-3 6-5 16,-1 3 7-16,-1 3-4 16,-2 3 2-16,-2 2-14 15,-1 0 14-15,2 0-21 16,1 2 19-16,2 14 1 15,0 4-4-15,0 2 3 16,-4-3 2-16,0-2 0 16,1-5-4-16,-2-2 8 15,0-6-4-15,0-2 6 0,2-2-2 16,-1 0-8 0,4 0 8-16,8-5-1 0,4-11-3 15,8-2-36-15,-4 1 15 16,-8 7 21-16,-7 7-3 15,-3 3 2-15,-2 0-16 16,1 0 3-16,4 10 14 16,-2 2 7-16,-1 3-6 15,2-3 21-15,0-2-21 16,0-2 5-16,0-2-6 16,2-4 0-16,3 3-2 15,6-5 2-15,0 0-74 16,2 0-167-16</inkml:trace>
  <inkml:trace contextRef="#ctx0" brushRef="#br0" timeOffset="17655.885">13849 12596 679 0,'0'0'0'0,"0"0"-83"16,0 0 70-16,50 94 13 15,-34-55 13-15,-1 9 4 16,-3 10 13-16,-4 8-4 16,-8 8-25-16,0 1 11 15,-15-2-10-15,-15-5-4 16,-7-8-21-16,-10-3-54 15,-8-12-37-15,-8-11-151 16</inkml:trace>
  <inkml:trace contextRef="#ctx0" brushRef="#br0" timeOffset="18218.966">12540 12494 496 0,'0'0'71'15,"0"0"-32"-15,0 0-32 16,0 0 3-16,0 0 44 0,0 0-54 16,-19 10-4-16,2 21 4 15,-1 15 4-15,-4 13 43 16,-3 6-18-16,5 5 13 15,2 0 5-15,2-1-47 16,2-3 0-16,5-3 2 16,8-2 1-16,1-1-6 15,7-1-38-15,19-2-52 16,7-3-42-16,2-4-296 16</inkml:trace>
  <inkml:trace contextRef="#ctx0" brushRef="#br0" timeOffset="23317.094">15529 15298 232 0,'0'0'3'15,"0"0"6"-15,0 0-8 16,0 0-2-16,0 0 2 0,0 0-1 16,0 0 3-16,8-19 12 15,-8 15 42-15,0 3-57 16,0-1 13-16,0 0 73 15,0 2-53-15,0 0 2 16,0 0-27-16,0 0-8 16,0 0 26-16,0 0 5 15,0 0 11-15,0 0-8 16,0 0-19-16,0 0 27 16,0 0-12-16,0 0-21 15,0 0 12-15,0 0-18 16,0 0 4-16,0 0-7 15,0 0 0-15,0 0 8 0,0 0-8 16,0 0 0 0,0 0-5-16,1 0 5 0,-1 0 0 15,2 0-10-15,2 0 10 16,0 2 0-16,1 5 0 16,-1-3 0-16,3 4 5 15,0-1-5-15,2 0-3 16,0 0 0-16,0 0 6 15,1-1 5-15,2 1-8 16,-1-1 0-16,3 1 0 16,2-1 0-16,0 1 0 15,4 1 6-15,2-2-3 0,1 1 7 16,1 2-10-16,0-3 1 16,0 0 0-16,3-2 1 15,0-3-2-15,-3-1 2 16,2 0 1-16,-2 0 5 15,-1 0 1-15,2 0-6 16,-2-5 7-16,2 5-10 16,-6-3 1-16,2 0-6 15,-2 3 10-15,-3-3 3 16,3 0-8-16,-6 1 1 16,2-4-1-16,-3 3 0 15,-2 0-1-15,-2 0-2 16,-4 1 6-16,-1 2-3 0,-3 0 0 15,0 0 1 1,0 0 4-16,0 0-5 0,0 0-4 16,0 0-1-16,0 0 5 15,0 0-10-15,0 0 0 16,0 0 2-16,0 0 2 16,0 0-3-16,0 0-9 15,0 0 9-15,0 0-19 16,0 0 28-16,0 0-18 15,-4 0-18-15,-7 0 30 16,-5 0-37-16,-2 6-46 16,0 2 46-16,0-3-40 0,2 1-85 15</inkml:trace>
  <inkml:trace contextRef="#ctx0" brushRef="#br0" timeOffset="24982.451">15523 15207 560 0,'0'0'84'0,"0"0"-79"0,0 0-5 16,0 0 0 0,0 0 8-16,0 0-6 0,11 12 6 15,-5-4 18-15,4 2-9 16,0 3 14-16,0-1-26 15,3 0-4-15,-1 0 13 16,3 2-7-16,1-1 18 16,2 3-20-16,-1-3 0 15,2 0 18-15,0 1-23 16,2-5 2-16,4 1 6 16,4-1 3-16,2-2 6 15,2-2-17-15,3-1 0 16,1-1-1-16,-1 1 1 15,0 0 0-15,-4-1 10 16,0 2-10-16,-6 0 0 0,-2-1-3 16,-4 2-4-1,-1-2 7-15,-1-1 0 0,5-2 1 16,0-1-3-16,1 0 8 16,4 0-6-16,-1-4 5 15,-2-6-5-15,1-1 0 16,-5 3 5-16,-3-1-4 15,-3 4 10-15,-5-1-9 16,-1 1-2-16,0-1 4 16,-1-2-4-16,3 2 0 15,-3-2-5-15,1-2 5 16,1 1 11-16,-3 0-11 0,0 1-5 16,-3 2-1-16,-1 2-2 15,-3 1 7-15,2 2-4 16,-2 1-7-16,0 0 3 15,0 0 1-15,0 0 8 16,0 0 0-16,0 0-4 16,0 0-2-16,0 0 4 15,0 0 0-15,0 0 1 16,0 0-2-16,0 0-3 16,-2 1 1-16,-8 6 5 15,-8 3 0-15,-3 2 0 16,-6 0-7-16,0-1-3 15,-3 3 10-15,2-5-11 16,0 0 9-16,0-2-8 16,1-2 9-16,2-1 1 0,-1 1-5 15,3-5-3-15,1 1 10 16,-4-1-2-16,-1 0 0 16,-3 0-5-16,-5 0 1 15,3 0-16-15,0 0 8 16,-1-4 1-16,1-5-4 15,0 1-36-15,-1-2-40 16,1-2 49-16,2 3 31 16,1-4 6-16,5 2 5 15,3-2 15-15,5 1-14 0,2 0-2 16,1 1 1 0,3 0 0-16,1 0 0 0,3 0 0 15,3 4 4-15,3 3-4 16,0 1 32-16,0 2-2 15,0-1-30-15,0 0-4 16,0 0 4-16,0 2 0 16,0 0 6-16,0 0-14 15,0 0 8-15,3 0 0 16,3 4 0-16,3 6 8 16,-2 0 4-16,1 1 0 15,0 2-4-15,3-1 19 16,-2 3-19-16,3-1-7 15,2 1 11-15,-1-1 3 16,-1 0 2-16,5 0-12 0,-4-1-2 16,3-3 4-16,1 2-6 15,-2 0-1-15,2-3 12 16,4 2-11-16,2-2 8 16,2 1-9-16,5 0 5 15,1-2 1-15,2 1-6 16,0-3-6-16,0 0 2 15,0-1 7-15,-1-1-6 16,-6-3 5-16,-2-1-2 16,-5 0 9-16,-3 0-9 0,2 0 0 15,-6 0-1 1,1-3 4-16,-3-1-3 0,-4 0 0 16,0 1-7-1,-1 0 7-15,-2 0-1 0,2-2 11 16,-1 3-21-16,-1 0 11 15,0 0 0-15,-1 1 0 16,-2 1 9-16,0-2-23 16,0 2 8-16,0 0-18 15,1 0-31-15,-1 0-52 16,0 0 5-16,0 0-102 16,0 0 157-16,0 0-23 15</inkml:trace>
  <inkml:trace contextRef="#ctx0" brushRef="#br0" timeOffset="28049.538">16097 15543 656 0,'0'0'50'0,"0"0"-47"15,0 0 10-15,0 0-9 16,0 0 20-16,0 0 18 16,-6 0-17-16,6 0-15 15,0 2-7-15,0 3-5 16,0 7 2-16,0 5 0 16,3 11 3-16,6 5 30 15,0 6-32-15,5-2 0 16,-1 5-1-16,2-3 13 0,2 2 2 15,2 5-4 1,3 6-7-16,1 2 3 0,5 2 4 16,3 2-8-16,9-2 8 15,5 2-7-15,7-3-2 16,5-1 0-16,-1-1 0 16,9-5 6-16,1-6-8 15,2-1 0-15,6-7-7 16,0-1 7-16,-1-3 7 15,0-1-7-15,-1-4 2 16,-5 0 28-16,-3-3-16 16,-3-4-3-16,-4 0 11 15,-2-1-20-15,-7-2 6 16,-8-4-8-16,-1-3 4 0,-1 1 18 16,-2-3-22-1,3 2 11-15,-1-3 3 0,-1-1 5 16,1 0-14-16,-5-1-5 15,-3-2 9-15,-5 0 2 16,-5-1-8-16,1 0 0 16,-1 0 9-16,-1 0 3 15,-2 0-14-15,-3 0-1 16,-4 0-5-16,-5 0-2 16,-4 0-6-16,-1 0-21 15,0 0 18-15,0 0-8 16,0 0 6-16,0 0-60 15,0 0 24-15,0 0 6 16,0 0-29-16,0-2-84 16,0-9-89-16</inkml:trace>
  <inkml:trace contextRef="#ctx0" brushRef="#br0" timeOffset="28487.672">17826 16450 753 0,'0'0'33'16,"0"0"-33"0,0 0-39-16,0 0 38 0,0 0 2 15,0 0 21-15,25 41 20 16,8-20-9-16,6 7 0 15,5 2-30-15,6 0 3 16,4-1 7-16,-1 3 4 16,3 0-11-16,-4 4-6 15,-3 0 9-15,-9 5-9 16,-7-3 11-16,-9 1-3 16,-10 0 0-16,-10-3-8 15,-4 3 3-15,-4-3 8 16,-23 3-6-16,-12-2 21 15,-6-1-3-15,-7-7-9 16,3-5 24-16,7-3-31 0,9-6-6 16,11-5-1-16,8 0 0 15,11-3-51-15,3 4-56 16,18 4-30-16,28 9 36 16,23 3-87-16,17 0-125 15</inkml:trace>
  <inkml:trace contextRef="#ctx0" brushRef="#br0" timeOffset="29586.76">21622 17723 388 0,'0'0'67'15,"0"0"-60"-15,0 0 72 16,0 0 17-16,0 0-15 0,0 0-21 16,5 0-8-16,-5 0 20 15,3 0-42-15,0 0-4 16,1 0-2-16,3 0-22 16,9 1 0-16,6 2-2 15,8 3 0-15,5 1 4 16,6 2-4-16,3-1-6 15,4 1 5-15,8 2 1 16,0 2 6-16,4-3 1 16,4 3-2-16,-1-2 0 15,1 4-5-15,2-5 0 16,-4 2-2-16,-1-1 6 0,-1 0-6 16,0 0 2-16,-1 0-8 15,3-4 8-15,0 2 7 16,-1-2-3-16,-1 1 2 15,-3-2 3-15,0 0 6 16,3 2-1-16,3-2-10 16,1 2 3-16,0-4-7 15,-4 2 0-15,-5-2 1 16,-6-2-1-16,-5-1 14 16,-6 1-7-16,-7-2-5 15,-7 1 29-15,-4 0-22 16,-8 2-2-16,-3-2-2 15,-5-1-1-15,-4 0-2 16,0 2-2-16,0-2 2 0,0 0-11 16,0 0 9-16,0 0-30 15,-6 4-57-15,-7 6-150 16,-9 2-224-16</inkml:trace>
  <inkml:trace contextRef="#ctx0" brushRef="#br0" timeOffset="36995.434">5380 16273 574 0,'0'0'1'16,"0"0"40"-16,0 0-9 15,0 0-8-15,0 0 19 16,0 0-16-16,0 0 6 16,0 0 8-16,-17 0-31 15,17 0-1-15,0 0-9 16,0 0 0-16,0 0 0 15,1 0 0-15,12 0-1 16,7 0 1-16,10 4 0 16,3 2 16-16,5 4-11 0,1-3 10 15,3 4 7-15,1-2-20 16,-1 1 10-16,0-3-9 16,1 0-1-16,-1-2 5 15,0-2-7-15,-2 0 0 16,0 0 6-16,-4 0-6 15,-2 2 0-15,-4 2 0 16,-2 0 2-16,-1 0-1 16,-3-2-1-16,-3 2-1 15,-10-4-12-15,-4-1 0 16,-3-2-28-16,-4 0 28 16,0 0-31-16,0 0 9 0,0-12-21 15,-9-13-380-15</inkml:trace>
  <inkml:trace contextRef="#ctx0" brushRef="#br0" timeOffset="37461.198">5910 16048 618 0,'0'0'21'0,"0"0"-1"15,0 0 3-15,0 0-23 16,0 0 8-16,0 0 3 16,-8-5-4-16,8 5 1 0,0 0-1 15,17 1 2-15,7 11 23 16,12 2-29-16,4 3 7 16,3 3 11-16,3 2-17 15,-1 1 8-15,3 6-7 16,-5 1-2-16,0 0 5 15,-7 3-8-15,-6-2 1 16,-9 1-2-16,-2 6 7 16,-8-2-5-16,-6 3-1 15,-5 2 0-15,0-1 17 16,-16 0-16-16,-6-3 0 16,-1-4 23-16,-2-8-23 0,3-4 9 15,-2-2 9-15,-1-9-4 16,-4 1 30-16,5-5-45 15,2 2 1-15,4-4-1 16,6 0-5-16,0-1-8 16,1 0-40-16,7 2-18 15,1 0-18-15,3 1-83 16,0-3-129-16</inkml:trace>
  <inkml:trace contextRef="#ctx0" brushRef="#br0" timeOffset="40311.99">9587 16508 181 0,'0'0'18'0,"0"0"33"0,0 0 17 16,0 0 10-16,0 0-34 16,0 0 15-16,0 0-52 15,0 0 9-15,0 0 3 16,0 0 0-16,0 0-3 15,0 0-16-15,0 0 1 16,0 0-3-16,0 0 4 16,0 0 0-16,0 0-2 15,0 0-4-15,0 0-4 16,0 0 14-16,0 0-6 0,0 0 43 16,0 0 3-16,0 0-27 15,0 0 6-15,0 0-10 16,0 0-9-16,0 0-6 15,0 0 10-15,0 0-10 16,0 0 2-16,0 3 1 16,0-3 7-16,0 0-4 15,0 0-12-15,0 0 0 16,0 0 6-16,4 3-1 16,6 1 6-16,3 2-5 15,4 0 3-15,3-1-3 16,2-3 0-16,0 1 1 15,4-1-1-15,-1-2 0 16,-3 0 11-16,4 0-11 16,-2 0 0-16,-5 0 0 0,-2 0 3 15,-8 0-3 1,-6 0 0-16,-1 0-1 0,-2 0-3 16,0 0-1-16,0 0 5 15,0 0 7-15,0 0-5 16,0 0 4-16,0 0 0 15,0 0-6-15,0 0-22 16,0 0-19-16,0 0-44 16,-2 0-73-16,-4 0-145 15</inkml:trace>
  <inkml:trace contextRef="#ctx0" brushRef="#br0" timeOffset="44302.032">12137 16612 219 0,'0'0'16'16,"0"0"5"-16,0 0-22 15,0 0 2-15,0 0 7 16,0 0-8-16,0 0-31 16,0 0-4-16,0 0 19 15,0 0 16-15,0 0 21 16,0 0-2-16,0 0 4 15,0 0-12-15,0 0 41 16,0 0 4-16,0 0 30 16,0 0-49-16,0 0 3 0,0 0 0 15,0 0-35-15,0 0-2 16,0 0 29-16,0 0-24 16,0 0 25-16,0 0-24 15,0 0-3-15,0 0 4 16,0 0-2-16,0 0 15 15,0 0-15-15,0 0-1 16,0 0 14-16,0 0-19 16,0 0 32-16,0 0-24 15,0 0-5-15,0 0-4 16,0 0-1-16,0 0 0 16,0 0 8-16,0 0-8 0,0 0 0 15,0 0-3-15,0 0 7 16,0 0-11-16,0 0 7 15,0 0 0-15,0 0 12 16,0 0-2-16,0 0-2 16,0 0-1-16,0 0 10 15,0 0-14-15,0 0-3 16,0 0-13-16,0 0 13 16,0 0 0-16,0 0-3 15,0 0 1-15,0 0-31 16,0 0 25-16,0 0-3 15,0 0-36-15,0 0 34 16,0 0-49-16,-6 0 7 0,-9 0-99 16</inkml:trace>
  <inkml:trace contextRef="#ctx0" brushRef="#br0" timeOffset="45622.109">9466 15640 349 0,'0'0'46'16,"0"0"19"-16,0 0-51 15,0 0 20-15,0 0 55 16,0 0-33-16,-23-15-21 16,17 15-35-16,-1 5 1 0,-2 13 16 15,1 4-8-15,1 6-3 16,3 3 9-16,1 1-13 16,3 1 41-16,-2 0-21 15,2 5-7-15,-1 5 26 16,1 3-36-16,0 5 14 15,0 3-10-15,0 2 5 16,0 1-2-16,0 3-8 16,16-1 4-16,5 0-8 15,10-4 6-15,9-2-13 16,4-8 2-16,12-6-39 16,10-8-12-16,15-9-14 15,7-11-89-15,10-11-163 0</inkml:trace>
  <inkml:trace contextRef="#ctx0" brushRef="#br0" timeOffset="46454.288">13481 15646 583 0,'0'0'44'16,"0"0"-44"-16,0 0 7 16,0 0-2-16,0 0 25 15,0 0-5-15,92 52 18 16,-66-32-34-16,1 3 23 16,-3 2-24-16,0 2 2 0,-2 5 0 15,-4 5-6-15,1 5 14 16,-5 4-18-16,-6-1 0 15,-5 4 1-15,-3-1-1 16,-3-2-32-16,-20 3 13 16,-13-6-56-16,-12-3-48 15,-11-7-34-15,-7-6-91 16</inkml:trace>
  <inkml:trace contextRef="#ctx0" brushRef="#br0" timeOffset="48089.062">11435 16441 513 0,'0'0'80'0,"0"0"-77"16,0 0-3-16,0 0 0 15,0 0 39-15,0 0 25 16,-5 0-52-16,5 0 9 16,0 0-21-16,0 0 4 15,0 0 8-15,0 0 7 16,0 0-13-16,0 0 13 0,0 0-15 16,0 1 3-1,0-1-7-15,0 1 0 0,0-1 6 16,0 2-3-16,2 3 3 15,5 0 18-15,5 1-21 16,0-2 17-16,3 1-20 16,0 1 3-16,3 0 17 15,0 1-18-15,4-1-2 16,-1 2 15-16,2 0-8 16,3-4 0-16,1 1-5 15,3 2 3-15,3 0 8 16,0-4-13-16,5 4 0 15,1-3 0-15,-2 0 0 16,1 0-3-16,2 1 0 16,-4-4 6-16,-2 2-6 0,-1-2 10 15,-2-1-7 1,1 2 2-16,-4-2 4 0,0 2-6 16,0-2 0-16,2 0 1 15,2 3 1-15,0 0-1 16,3 0-1-16,1-1 0 15,-2 0 4-15,4-1-1 16,-2-1-3-16,2 0 2 16,-2 3 8-16,1-3-10 15,-2 1 0-15,0 1 4 16,-1-2 0-16,-1 0-3 16,0 0-1-16,-3 0 0 0,3 0 14 15,1 0-14 1,-3-3-4-16,1 0-4 0,-3 2 8 15,1-1 8-15,-1 2-8 16,-3-3 0-16,-2 1 4 16,-2 0-4-16,-2-1-1 15,-1 2-1-15,-1-1 4 16,-4 0 0-16,-4 1-2 16,-1 0 0-16,-5 1 11 15,-2-2-7-15,-2 2 0 16,0 0 28-16,0 0-20 15,0 0 12-15,0 0-23 16,0 0 0-16,0 0-2 16,0 0-6-16,0 0-26 15,0 0-44-15,-6 2-46 0,-15 7-13 16,-13-1-142-16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09:17.662"/>
    </inkml:context>
    <inkml:brush xml:id="br0">
      <inkml:brushProperty name="width" value="0.05292" units="cm"/>
      <inkml:brushProperty name="height" value="0.05292" units="cm"/>
      <inkml:brushProperty name="color" value="#FF0000"/>
    </inkml:brush>
  </inkml:definitions>
  <inkml:trace contextRef="#ctx0" brushRef="#br0">3165 4427 636 0,'0'0'15'16,"0"0"8"-16,0 0-23 16,0 0 0-16,0 0 3 15,0 0 20-15,0 0-13 16,-10-44-2-16,10 39 1 15,0 4 18-15,0-1-26 0,0 2-1 16,0 0 0 0,0 0 9-16,0 0-9 0,0 0 0 15,0 0 0-15,0 0 1 16,0 0-1-16,0 0 0 16,0 0-2-16,0 0-5 15,0 13 6-15,0 8 1 16,0 9 0-16,0 9 8 15,0 3 6-15,6 3-14 16,0-1 4-16,3-5 9 16,0-2-15-16,6-5 6 15,-3-3-4-15,1-7 13 0,1-5-13 16,-3-9 2 0,-3-4-4-16,-1-4 14 0,4 0 0 15,4-6 24-15,8-17 7 16,10-10 9-16,6-6-52 15,5-2 2-15,0 2-6 16,-4 2 1-16,1 0-2 16,2 2-13-16,6-5-58 15,11 4 19-15,1-3-74 16,-4-3-253-16</inkml:trace>
  <inkml:trace contextRef="#ctx0" brushRef="#br0" timeOffset="1996.505">561 6636 311 0,'0'0'44'0,"0"0"-44"16,0 0 9-16,0 0 148 15,0 0-57-15,0 0-79 16,0 0 4-16,3 0 22 16,-3 0-13-16,0 0 19 15,0 0-52-15,2-1 21 16,-1-5-22-16,1 1 6 0,-1-1-12 15,-1 0 3-15,2 1 3 16,-2 0-4-16,3 0 4 16,-2-2 0-16,2 1-11 15,-2 0 1-15,1-2 9 16,-1 3-2-16,1 3 3 16,-2 0 4-16,0 2-4 15,0 0 0-15,0 0-1 16,0 0 8-16,0 0-9 15,0 0 2-15,6 0 0 16,5 0-11-16,18 0 11 16,16 0 0-16,7 0 8 0,14 0-7 15,2 2 12-15,1 0-13 16,0 3 13-16,-4-1-8 16,-2 0-5-16,-2-3 0 15,-7-1 5-15,3 0 5 16,-8 0-10-16,-9 0 0 15,-7-1 0-15,-2-10 19 16,-8-5-19-16,3-1 2 16,-5-2-4-16,-4-3-22 15,-4 1-21-15,-7 2-62 16,-6-2-94-16</inkml:trace>
  <inkml:trace contextRef="#ctx0" brushRef="#br0" timeOffset="2387.245">1250 6246 306 0,'0'0'239'0,"0"0"-214"15,0 0-25-15,0 0 2 16,0 0-5-16,0 0 6 15,42 0 49-15,-12 8-32 16,3 1-13-16,1 8 19 0,6 0-25 16,-4 5 9-1,0 0-10-15,-5-2 1 0,-4 0 4 16,-5 1-5-16,-7 0 0 16,-6 5 12-16,-8-1-11 15,-1 1 14-15,0 0-15 16,-4-3 1-16,-11 3 17 15,-4 0 2-15,-3 1-20 16,-1-2 45-16,-2 1-45 16,-2-1 27-16,2 1-27 15,1 3-37-15,12-2-13 16,6 0-26-16,6-5-105 16,2-13-88-16</inkml:trace>
  <inkml:trace contextRef="#ctx0" brushRef="#br0" timeOffset="5925.344">1028 10219 353 0,'0'0'36'15,"0"0"27"-15,0 0-40 16,0 0 5-16,0 0-9 16,0 0 33-16,0 0-24 15,-44-75-10-15,40 71-6 16,1 3 46-16,3 1-58 15,-3 0 0-15,3 0-1 16,0 0-17-16,0 1 17 16,0 11-6-16,0 9 7 15,5 2-4-15,5 3 4 16,1 5 0-16,5-2-9 0,-2 0 14 16,2-2-5-16,-1-4 0 15,4-1 1-15,2-4-6 16,3-4 5-16,-3 1 0 15,7-5-2-15,-1 2 16 16,1-3-33-16,-2-1 19 16,2-3 0-16,-6-1 12 15,1-2-12-15,-2-2-5 16,-2 0-7-16,-7 0 11 16,2 0-7-16,-6 0-47 15,-4-4-19-15,-2-5 48 16,-2-5-107-16,0-7 2 0</inkml:trace>
  <inkml:trace contextRef="#ctx0" brushRef="#br0" timeOffset="6237.063">1331 10239 394 0,'0'0'67'0,"0"0"-23"16,0 0-37-16,0 0 7 15,0 0-22-15,0 0 8 16,19-8 0-16,11 8 28 15,9 0-23-15,2 4 9 16,0 4-14-16,2 5 0 16,0 3-7-16,-1 6 7 15,1 5 0-15,-4 7 5 0,-8 7 1 16,-5 3 1-16,-8 6-7 16,-8-1 0-16,-10-3 19 15,0 1-18-15,0-7 5 16,-12-8 34-16,-1-4-32 15,-2-6 6-15,6-5-14 16,-1 0 0-16,2 0-9 16,4 4 3-16,4 2-73 15,0 0-61-15,14-3-284 16</inkml:trace>
  <inkml:trace contextRef="#ctx0" brushRef="#br0" timeOffset="7559.465">15792 11676 534 0,'0'0'7'0,"0"0"15"0,0 0-9 16,0 0 4-16,0 0-3 15,0 0 2-15,-2-9 27 16,2 6-8-16,0-1-32 15,9-4 26-15,12 2-29 16,5 0 7-16,3-1 18 16,9 3-14-16,5 0-10 15,6 0 2-15,3 1 1 16,3 0 23-16,-1 3-27 16,-3 0 0-16,-5 0-3 0,-5 0 3 15,-2 0-4 1,-6 0 3-16,-4 0 1 0,-6 0 17 15,-7 0-17 1,-3 0-1-16,-9 0-10 0,-2 0 17 16,-2 0-6-16,0 0 0 15,0 0 0-15,0 0 20 16,0 0-12-16,0 0-8 16,0 0 1-16,0 0-1 15,0 0-31-15,-5 0 6 16,-11 0-53-16,-8 0-82 15,-10 0-291-15</inkml:trace>
  <inkml:trace contextRef="#ctx0" brushRef="#br0" timeOffset="9383.461">3626 13430 282 0,'0'0'16'16,"0"0"4"-16,0 0 76 15,0 0-88-15,0 0 4 16,0 0 23-16,0 0-30 16,79-41 33-16,-67 38-32 15,5-2 34-15,7 1-21 16,1 2 1-16,3-1-17 15,5 1-3-15,0 1 0 16,5 1 34-16,9-2-32 16,5 1 5-16,12-2 6 0,11-2-3 15,13-1 1-15,6-3-11 16,3 0 3-16,1 3-6 16,-1-3 4-16,-3 1-1 15,0-1 1-15,5 1 7 16,2-1-11-16,0 1 3 15,-2-1 0-15,-5 1-7 16,-8 2 7-16,-5-2 0 16,-15 2 0-16,-6 2 8 15,-13 2-8-15,-13-2 0 16,-15 4 0-16,-8-1-6 16,-5 1 6-16,-6 0 0 15,0 0 28-15,0 0 19 0,0 0-12 16,0 0-13-1,0 0-16-15,0 0 31 0,0 0-37 16,0 0 0-16,0 0 0 16,0-2-3-16,0 0-39 15,0 0-3-15,0 2 3 16,0-1-25-16,0-6-264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09:37.281"/>
    </inkml:context>
    <inkml:brush xml:id="br0">
      <inkml:brushProperty name="width" value="0.05292" units="cm"/>
      <inkml:brushProperty name="height" value="0.05292" units="cm"/>
      <inkml:brushProperty name="color" value="#FF0000"/>
    </inkml:brush>
  </inkml:definitions>
  <inkml:trace contextRef="#ctx0" brushRef="#br0">7685 4288 613 0,'0'0'0'15,"0"0"-10"-15,0 0 10 16,0 0 4-16,0 0 20 15,0 0 31-15,0 0-35 16,-18-11 15-16,18 11-32 16,-3-2 14-16,1 1 33 15,0-1-33-15,1 1 6 0,0 0-9 16,-1 1 1-16,1-2 4 16,-4 1-19-16,1 0 4 15,-3-2 0-15,-5 2-4 16,-5 1-1-16,-1 0 0 15,-4 0 1-15,1 0-5 16,-1 0 5-16,1 0 0 16,-3 0-1-16,1 4 1 15,-3 4 0-15,3 0-3 16,-5 6 3-16,-2 1 0 16,-1 4 0-16,-2 0 1 15,2 0-4-15,-2 5 12 16,6-2-9-16,2 3 4 15,4-1-1-15,3 0-2 16,3 3-1-16,3-2 7 0,-3 3 8 16,2 1-10-16,1 3-4 15,4 3 9-15,1 7-9 16,1 2 13-16,2 0-7 16,4 4-6-16,0-5 10 15,0-2-11-15,14 3 0 16,9-4 6-16,1 2-2 15,1-1-3-15,-1 1-1 16,-2-3 1-16,-5-1-7 16,-4-2 9-16,-5 8-3 15,-5-1 10-15,-3 5-8 16,-3 4 6-16,-15 0-8 0,-3-1 10 16,-3-2 0-16,-1-3-7 15,-4-1-3-15,-2-7 16 16,1-6-13-16,0-4 16 15,2-4-10-15,3-10-5 16,7-2 9-16,3-7-13 16,9-2 1-16,2-1-3 15,4-2 10-15,0 0-15 16,0 0 7-16,0 0-27 16,0 0 24-16,0 0-28 15,0 0-4-15,0 0 2 16,4 3 0-16,5 4 27 15,3 7 2-15,1 4 4 16,0 5-6-16,-2 6 6 0,-3 5 0 16,0 7 3-16,-8 10-1 15,0 5 24-15,0 4-6 16,0 7 4-16,0-1 9 16,0 0-27-16,5 1 5 15,14-4-1-15,10-2-9 16,9-5 2-16,7-8-3 15,9-3 0-15,4-8-9 16,1-2-3-16,1-5-24 16,-2-7 3-16,-4-2-13 15,3 1-87-15,-2 0-97 0,-6 0-170 16</inkml:trace>
  <inkml:trace contextRef="#ctx0" brushRef="#br0" timeOffset="2228.113">7821 6812 429 0,'0'0'0'15,"0"0"0"-15,0 0 10 16,0 0-9-16,0 0 9 15,0 0-5-15,0 0-4 16,-8-7 36-16,8 7-36 16,0 0 10-16,-2-2 54 15,2 2-52-15,0 0 11 16,-1 0-8-16,1-1-4 0,0 1 34 16,0 0-27-16,-1 0 10 15,1 0 13-15,0 0-25 16,0 0-4-16,0 0-13 15,-2 0 3-15,2 0-7 16,0 0 7-16,0 0-6 16,0 0 4-16,0 0-4 15,0 0 3-15,17 0-7 16,10 0 7-16,20 0 6 16,10 0-6-16,8 0 0 15,4 3-1-15,0 6 5 16,-2-1-4-16,-3 2 0 15,-7-4 1-15,-5-2-13 16,-6-1 12-16,-9-3 0 16,-7 0-3-16,-9 0 8 0,-12 0-5 15,-6 0 0-15,-3 0 0 16,0 0 81-16,0 0-44 16,0 0 3-16,0 0-14 15,0-3-20-15,0 0-2 16,-3 0-4-16,3 2 0 15,0 1-1-15,0 0-65 16,0 0-22-16,0 0-32 16,3 0-160-16,16 0-47 15</inkml:trace>
  <inkml:trace contextRef="#ctx0" brushRef="#br0" timeOffset="3382.306">10020 6824 427 0,'0'0'48'0,"0"0"-32"15,0 0 20-15,0 0 20 16,0 0-16-16,0 0 19 16,0-7-30-16,0 7-22 15,0 0 6-15,0-2-13 16,2 2-7-16,3 0 4 16,2 0-1-16,5 0-3 15,7 2 7-15,4 5 0 16,7 1 0-16,4-1 8 0,3 0-7 15,4-1-1 1,3 0-8-16,2-1 8 0,2 1 0 16,0-2 1-16,0 1-4 15,-2 0-7-15,-3-3-17 16,-5-1 25-16,-10-1-34 16,-6 0 29-16,-8 0 4 15,-7 0 3-15,-3 0-10 16,-4 0 10-16,0 0 0 15,0 0 0-15,0 0 10 16,0 0 8-16,0 0-18 16,0 0 6-16,0 0-3 15,0 0-3-15,0 0-3 16,0 0-45-16,0 0-171 0</inkml:trace>
  <inkml:trace contextRef="#ctx0" brushRef="#br0" timeOffset="4491.648">11228 6821 466 0,'0'0'55'15,"0"0"-55"-15,0 0 4 16,0 0-1-16,0 0 3 16,0 0 18-16,97-1 19 15,-57-1-21-15,5 1-21 16,7-1-1-16,3 0 0 15,3-1 8-15,0 0-8 0,0 1 0 16,-3 0-2-16,-2 2 10 16,-7 0-9-16,-9 0 1 15,-7-1 0-15,-9 1-7 16,-11-2 7-16,-6 1 0 16,0 1-1-16,-4 0 8 15,0-2 14-15,0 2-7 16,0 0-7-16,0 0 16 15,0 0-23-15,0 0 0 16,0 0 6-16,4 0-6 16,10 5-23-16,2 5-19 15,6-2-108-15,5-7-72 16</inkml:trace>
  <inkml:trace contextRef="#ctx0" brushRef="#br0" timeOffset="5121.7">13465 7014 690 0,'0'0'9'0,"0"0"-9"15,0 0-7-15,0 0 7 16,0 0 3-16,103-40 2 0,-75 36 16 16,2-1-19-16,1 2 12 15,-1 3 7-15,2 0-18 16,-3 0-1-16,1 0 13 15,0 0-4-15,0 0 0 16,-2 0-5-16,-3 0 2 16,-1 0 8-16,-2 0-12 15,-2 0 0-15,-2-3 15 16,-6 2-19-16,0 0 6 16,-6 0-6-16,-3 1 7 15,0 0 13-15,-3 0-12 16,0 0 1-16,0 0 19 15,0 0-23-15,0 0 3 16,0 0-8-16,0 0-11 16,-2 0-7-16,-7 9-81 0,-6 10-18 15,0 1-21-15,-1-3-360 16</inkml:trace>
  <inkml:trace contextRef="#ctx0" brushRef="#br0" timeOffset="6644.949">17177 6977 660 0,'0'0'0'16,"0"0"-23"-16,0 0 23 15,0 0-2-15,106-7 2 16,-64 7 14-16,3 0 0 16,6 0-8-16,5-3 14 15,7 0-17-15,7-2 9 16,3 2-12-16,4 0 3 15,0-1 14-15,0 3-17 16,-1 0 0-16,0-1-10 16,-1 1 22-16,-5 1-11 15,-2 0-1-15,-5-2 0 16,-5 2-12-16,-7 0 12 0,0 0 0 16,-8 0 8-16,2 0-4 15,-6 0-2-15,-3 0-2 16,-5 0 0-16,-1 0-3 15,-6 0 3-15,-4 0 0 16,-3 0 0-16,-1-1 8 16,-5-4 26-16,-1 3-27 15,-1-1 2-15,-3 1 28 16,-1 0-20-16,-1 0-9 16,2 1 5-16,-2-2-4 15,-1 2 9-15,-3 0-18 16,2 1 0-16,-2-2 11 15,1 2-11-15,-1 0 0 16,0 0-9-16,0-1 21 0,0 1-11 16,0 0-1-16,0 0-4 15,0 0-1-15,0 0-12 16,0 0-79-16,0 0 1 16,0 0-182-16</inkml:trace>
  <inkml:trace contextRef="#ctx0" brushRef="#br0" timeOffset="9766.329">7781 5679 644 0,'0'0'41'16,"0"0"-26"-16,0 0-3 16,0 0 12-16,0 0-23 15,0 0 48-15,0 0-49 16,23-58 0-16,7 47-2 15,9 1 6-15,4 1-3 16,9 0-1-16,9 1 2 16,5-1-8-16,8-2 6 15,1 5-12-15,3 0-23 0,-1 1-33 16,1-1-62-16,-3-2-102 16</inkml:trace>
  <inkml:trace contextRef="#ctx0" brushRef="#br0" timeOffset="10315.949">10056 5589 276 0,'0'0'416'0,"0"0"-416"16,0 0-27-16,0 0 4 16,0 0 16-16,0 0 14 15,57-5 13-15,-40 0-3 16,2 0 1-16,-2 1 9 16,3-1-20-16,3-1-7 15,2 1 0-15,1 1-10 16,3-1-29-16,2 0-104 15,-3-5-174-15</inkml:trace>
  <inkml:trace contextRef="#ctx0" brushRef="#br0" timeOffset="12188.484">20487 4255 556 0,'0'0'107'16,"0"0"-93"-16,0 0-6 15,0 0-8-15,-97 53 59 16,66-33-14-16,-3-1-9 15,-5 2 8-15,-10 3-12 16,-5 4 44-16,-4 0-67 16,-3-1 18-16,5 1-6 15,-3-5-15-15,8 1 7 16,2-4-13-16,8-4 1 16,13-2 10-16,9-5-11 15,11-5-4-15,5-4-41 0,3 0-30 16,0 0-57-16,9-12-68 15</inkml:trace>
  <inkml:trace contextRef="#ctx0" brushRef="#br0" timeOffset="12523.93">19880 4363 806 0,'0'0'0'15,"0"0"-11"-15,0 0-26 16,0 0 18-16,0 0 19 16,0 0 17-16,-73 79 15 0,55-48 11 15,2 3-20 1,-4 4-5-16,4 1 30 0,-2 2-38 16,3 2-4-16,2-1 20 15,5-3-21-15,7-6-5 16,1-6-1-16,0-6 1 15,7-7 3-15,9-3-1 16,6-5-2-16,8-6 11 16,8 0-8-16,5-6 5 15,5-11-8-15,-2-4-33 16,0 1 5-16,-2 3-58 16,-4 3-44-16,-3 5-60 15</inkml:trace>
  <inkml:trace contextRef="#ctx0" brushRef="#br0" timeOffset="13231.649">20897 4087 835 0,'0'0'0'15,"0"0"0"-15,0 0-17 16,0 0 17-16,0 0 1 16,-56 109 14-16,45-58 19 15,4 3-33-15,2 0 35 0,2-1 10 16,2-5-37-1,-4-4-7-15,2-9 0 0,-1-8 17 16,1-10-20-16,3-7 1 16,0-7 0-16,0-3 5 15,0 0-1-15,0 0-4 16,0-12 25-16,0-13-2 16,0-13-23-16,10-9-5 15,5-2 0-15,9 1 2 16,3 5-20-16,6 9 7 15,3 10 1-15,1 10-9 16,-1 11 0-16,-4 3 12 16,-3 0 3-16,-4 15 7 0,-5 8-6 15,-4 7 8 1,-10 2-12-16,-6 1 17 0,0 0-5 16,-21-3 33-16,-9-1-26 15,-5-5 35-15,-3-5-29 16,4-7-12-16,5-5 15 15,12-4-11-15,8-2-10 16,9-1 1-16,0-1-54 16,16-20-86-16,17-7-378 15</inkml:trace>
  <inkml:trace contextRef="#ctx0" brushRef="#br0" timeOffset="14137.094">21321 4388 758 0,'0'0'53'16,"0"0"-43"-16,0 0 14 15,-82 6 52-15,71 5-71 16,1 5-4-16,4 5-1 16,6 3 5-16,0 2 1 15,13 0-4-15,14-5-2 16,7-5 14-16,2-8-14 15,5-8-7-15,-4 0-8 16,-1-6-25-16,-11-10 38 16,-8-4-29-16,-14-3 10 15,-3 0 21-15,-10 1 4 0,-12 1-4 16,-1 6 33-16,3 6-33 16,7 6 32-16,4 1-10 15,4 2-18-15,3 0-7 16,-2 11 3-16,4 9-2 15,0-3-5-15,0 2-1 16,18-2 8-16,5-6-2 16,6-5 3-16,4-6-19 15,3 0 13-15,0-8-20 16,-2-15 21-16,-5-5-12 16,-9-3 14-16,-7-2-9 15,-5 2 11-15,-8 3 13 0,0 2-12 16,0 4 9-16,-2 8 15 15,-4 6-9-15,5 5 17 16,1 3-33-16,0 0-14 16,0 13 12-16,0 16-14 15,0 15 16-15,6 4 14 16,-5 3-7-16,-1 1 14 16,0-7-15-16,0-4-5 15,-1-9 19-15,-8-8-20 16,4-9 0-16,3-6 1 15,2-7 0-15,0-1 6 16,0-1-7-16,0-6-12 16,1-19 8-16,18-12-46 15,7-5-7-15,1 4 57 16,-3 6-13-16,-2 10 11 0,-6 8 2 16,-2 7 0-16,-5 3 29 15,0 1-22-15,-3 2 8 16,3-2 22-16,1-1-21 15,5-2 18-15,3-2-22 16,0-4-8-16,6-4 20 16,-4 0-24-16,0-4 0 15,1-3 5-15,-6-2 0 16,4 2-10-16,-8 5 1 16,-1 6-5-16,-7 7-5 15,-3 4 14-15,0 1-7 16,0 0 5-16,0 11-13 15,-5 16 15-15,-9 9-5 16,2 5 12-16,4-2-6 0,8-5-1 16,0-6 0-16,5-6-6 15,14-5 4-15,11-4-64 16,7-12-74-16,5-1-178 16</inkml:trace>
  <inkml:trace contextRef="#ctx0" brushRef="#br0" timeOffset="15575.728">22565 4087 696 0,'0'0'49'16,"0"0"-32"-16,0 0 8 16,0 0-14-16,0 0 22 15,0 0-31-15,-28 45 13 16,9-10 48-16,8 5-42 16,3 0-11-16,5-3-3 15,3-5-3-15,2-6-7 16,16-5 3-16,9-9 0 15,8-3 2-15,6-7-2 16,3-2-10-16,1 0 8 16,-11-9-7-16,-11 2 7 15,-9 1-6-15,-10 3 8 16,-4 3 1-16,0 0-1 0,-14 0 0 16,-13 7 2-16,-7 13 4 15,-1 3 17-15,5 3-20 16,8 1-1-16,8-2 0 15,9-3-2-15,5-5 0 16,0-6-8-16,21-2 17 16,10-7 4-16,8-2-13 15,3 0-3-15,-2-9-7 16,-10-9 3-16,-10-2 6 16,-7-2-4-16,-6-1 10 15,-7-1-8-15,0 4 3 16,0 3 0-16,-5 3-1 0,-5 6 1 15,-1 4 0 1,5 4 1-16,-2 0 6 0,2 0-14 16,-4 15 2-16,2 6 5 15,1 3-13-15,2 1 13 16,5-3 0-16,0-2-10 16,0-6 14-16,14-3-8 15,3-8 1-15,2-3 3 16,4 0 0-16,0 0 0 15,-2-9-9-15,1-8 9 16,-3-2 8-16,-2-1-2 16,2-4-6-16,-5 4-2 15,-1 6 2-15,1 3 6 0,-8 7 4 16,4 0 0-16,0 4-10 16,0 0-5-16,3 0 5 15,-3 16-8-15,0 6 8 16,-4 5 10-16,-4 4-5 15,-2-4 7-15,-2-1-10 16,-12-3-2-16,-3-5 0 16,2-2 7-16,5-7-3 15,4-4-4-15,6-5-9 16,0 0 0-16,0 0-17 16,7-11-7-16,19-10 13 15,8-9-65-15,5 3 76 0,-3 7 8 16,-3 3 1-1,-4 6-12-15,-2 3 12 0,-4 0 0 16,-3 2 0-16,-5 0 5 16,1-1-5-16,-7 2 1 15,1-2 5-15,-7-1 4 16,-1 3-10-16,-2-2 0 16,0 5 24-16,0 2-23 15,-8 0 15-15,-8 0-16 16,-5 19 0-16,0 10-1 15,2 3 1-15,5-4 0 16,6-6-3-16,7-5 9 16,1-6-9-16,0-5 3 15,6-6 0-15,13 0 7 16,6-5 0-16,3-11-6 0,4-11 6 16,-6-3-5-1,-1-5 9-15,-3-3 2 0,-1-2-10 16,-3-1 18-16,-2-3-17 15,-5 8 6-15,-6 10 11 16,1 12-5-16,-4 9 18 16,-2 5-28-16,0 0-6 15,0 16 0-15,0 20-16 16,-3 9 16-16,-6 5-3 16,5-4 11-16,2-5-8 15,2-9 0-15,0-7 0 16,3-9-8-16,14-5 5 15,11-11-91-15,8-5-63 16,6-27-411-16</inkml:trace>
  <inkml:trace contextRef="#ctx0" brushRef="#br0" timeOffset="15700.16">23708 4397 869 0,'0'0'56'16,"0"0"-56"-16,0 0-27 15,0 0-32-15,-105 6-108 16</inkml:trace>
  <inkml:trace contextRef="#ctx0" brushRef="#br0" timeOffset="24978.845">9648 7817 125 0,'0'0'17'15,"0"0"3"-15,0 0-20 16,0 0 42-16,0 0-36 15,0 0 20-15,0 0-6 16,-47 0-16-16,41 3 11 16,1 1-15-16,-1-1-30 15,0 0 20-15,0 0-26 0,0 0 26 16,-3 0 5-16,4-2 6 16,-2-1-1-16,0 1 0 15,-1 1 2-15,1-1-10 16,2-1 8-16,-1 3 0 15,2-1-3-15,-4-1 6 16,1 2-6-16,-2-3-9 16,-2 3-15-16,1-2-81 15</inkml:trace>
  <inkml:trace contextRef="#ctx0" brushRef="#br0" timeOffset="25466.388">9399 7853 87 0,'0'0'151'0,"0"0"-95"16,0 0 5-16,0 0 21 16,0 0-38-16,0 0-19 15,0 0 4-15,0 0-29 16,0 0 0-16,0 0-10 15,6 0 21-15,10 0-13 16,8 0 2-16,4 0 0 16,5 0 28-16,-1 0-28 0,3 0 0 15,0 0-3 1,2 0 26-16,-1 0-22 0,2 0-1 16,1 0 0-16,1 0-10 15,4 0 17-15,-1 0-7 16,0 0 0-16,5-4 10 15,-2-1-14-15,-1 0 4 16,-2-1 0-16,-1 0 15 16,-2 0-1-16,-4 1-13 15,-4 0 20-15,-4 1-19 16,-7 1 17-16,-5 1-19 16,-10 0 2-16,1 2-6 0,-4 0 4 15,-3 0 0-15,2 0-12 16,-2 0-1-16,1 0-11 15,4 0-68-15,4 0 45 16,4 0 21-16,5 2-148 16</inkml:trace>
  <inkml:trace contextRef="#ctx0" brushRef="#br0" timeOffset="26134.04">11910 8009 318 0,'0'0'116'16,"0"0"-116"-16,0 0 0 15,0 0 3-15,0 0 3 16,0 0 76-16,13 0-17 16,-2 0-63-16,4 0 21 15,6 0-23-15,4 0-4 16,5 0 4-16,3 0 0 15,0 0 3-15,4 0-3 16,1 0 15-16,-2 0-6 16,0 0-9-16,-1 0 0 0,-7 0-3 15,-4083 0 18-15,8160 0-17 16,-4088 0 2-16,-3 0 0 16,-5 0-13-1,-6 2 14-15,-2-1-1 0,-1-1 14 16,0 1-6-16,0-1 5 15,0 0-4-15,0 2-3 16,0-2 7-16,0 0-13 16,0 0-6-16,0 3-15 15,-7-1-44-15,-8 3-1 16,-4 1-34-16,-2-6-78 16</inkml:trace>
  <inkml:trace contextRef="#ctx0" brushRef="#br0" timeOffset="36497.032">9879 5656 173 0,'0'0'126'0,"0"0"-118"16,0 0 68-16,0 0 1 16,0 0-61-16,0 0 69 15,0 0-51-15,0-75-27 16,0 65 39-16,0 3-25 0,0 2 0 15,0 3 11 1,0 2-27-16,0 0 15 0,0 0-20 16,0 0 0-16,0 0-1 15,0-3 1-15,0 3 0 16,0 0-8-16,0 0 34 16,0 0-33-16,0 0 7 15,3 0 0-15,4 0-9 16,8 0 14-16,9 5-5 15,7 4 5-15,7 1 5 16,4 0-13-16,-1 0 3 16,1-4 0-16,-6 2 11 15,-2-3-11-15,-6 1 0 16,-4-2-7-16,-8-2 27 16,0-2-16-16,-9 0-4 0,-4 0 7 15,-1 0 31-15,-2 0-22 16,0 0 14-16,0 0-14 15,0 0 4-15,0 0-10 16,0 3-10-16,0-3-28 16,0 0 19-16,10 0-106 15,10 0-34-15,-1-6-92 16</inkml:trace>
  <inkml:trace contextRef="#ctx0" brushRef="#br0" timeOffset="39142.445">6244 6694 410 0,'0'0'0'0,"0"0"3"16,0 0 72-16,0 0-68 15,0 0 9-15,0 0 47 16,-55-58-45-16,49 53 25 16,-2-2-22-16,2 1 30 15,2 3 14-15,1 0-65 16,3 3 3-16,0 0 3 15,0 0 16-15,0 0-38 16,0 0 16-16,7-1 0 16,19-3-20-16,17-4 20 15,17-1 0-15,7-3-3 16,7-3 12-16,-2 1-3 16,-5-3-6-16,-3 0 0 0,-10 5-3 15,-3-3 3 1,-14 3 0-16,-6 5-8 0,-7-3 24 15,-10 5-33-15,-3 1 17 16,-3-1 0-16,-3 2 13 16,-1 0-13-16,2-2 0 15,-3 4-3-15,0 0-1 16,-3-1 0-16,0 2-21 16,0 0-42-16,0 0 46 15,0 0-53-15,-16 0-8 16,-1 0-29-16,-1 0-34 15,2 0 124-15,2 0 1 16,5 0 20-16,-4 0 16 0,0 0-12 16,-1-5 92-16,1 3 9 15,-2-1-83 1,4 0 56-16,2 2-7 0,2-2-66 16,3 1 70-16,4 2-65 15,0-2 26-15,0 2-27 16,0-1 3-16,0 1-17 15,2 0 5-15,16 0 0 16,8 0-14-16,3 0 14 16,1 0 0-16,0 8-11 15,-5 1 25-15,-2 3-22 16,-3 0 8-16,-3 0 0 16,1 1-3-16,-3 1 3 15,-3 1 0-15,-4-1-4 16,-4 5 17-16,-4 1-20 15,0 3 7-15,0 2 0 0,-12 5 16 16,-13-2-12-16,-5 1-4 16,-7 1 3-16,7 1 7 15,4 0-14-15,12 1 4 16,14 5-129-16,5-1-9 16,30-5-210-16</inkml:trace>
  <inkml:trace contextRef="#ctx0" brushRef="#br0" timeOffset="41146.719">8480 7833 403 0,'0'0'44'0,"0"0"27"0,0 0 1 16,0 0-31-16,0 0 35 15,0 0-47-15,-45-38 23 16,42 35-20-16,3 1-12 16,0 2-1-16,0 0-19 15,0 0 0-15,0-2-4 16,9-4 5-16,22-4-3 16,13-4 2-16,8-2 0 15,-3 2 9-15,-2 4-9 16,-4 2 0-16,-2 1-6 0,-6 2 5 15,-7 3-1 1,-8 1 2-16,-10 1-15 0,-7 0 3 16,-3 0-6-16,0 0 5 15,0 0 12-15,0 0-32 16,0 0 15-16,0 0 0 16,-2 0-30-16,-6 0 12 15,-1 3-17-15,-2-1-23 16,-1 1 37-16,0 0 27 15,0-2-1-15,-6 2 13 16,-1-2 0-16,1 3 17 16,-3-1-16-16,6-1 13 15,2 0 43-15,7-2-6 16,4 0-8-16,2 0 17 16,0 0-45-16,0 0 38 0,0 0-46 15,11 0-6 1,8-7 12-16,5-1 6 0,3 1-19 15,1 3 0-15,-1 1 1 16,3 0-5-16,1 2 4 16,2 0 0-16,-7 1 0 15,-1 0-5-15,-3 0 5 16,-7 0 0-16,-5 5 9 16,-5 4-21-16,-5 0 12 15,0 4 0-15,0 5-2 16,-18 4 13-16,-8 4-7 15,-4 0-4-15,-3 1 0 0,0-3 8 16,6-1-8-16,7-2-4 16,6 3-1-16,8-2-8 15,3 2 12-15,3 1-49 16,6 4-58-16,22-1 19 16,11-10-149-16</inkml:trace>
  <inkml:trace contextRef="#ctx0" brushRef="#br0" timeOffset="43601.112">10843 10205 141 0,'0'0'60'16,"0"0"-31"-16,0 0-56 15,0 0 27-15,0 0-24 16,0 0-43-16,0 0-38 16,-2-2 98-16</inkml:trace>
  <inkml:trace contextRef="#ctx0" brushRef="#br0" timeOffset="44198.892">10843 10205 159 0,'-12'-2'66'0,"12"2"-31"15,-2 0 1-15,1 0 52 16,-1 0-37-16,2 0 28 15,-1 0-69-15,1 0 36 16,0 0 1-16,0 0-42 0,0 0 23 16,0 0-23-16,0 0 9 15,0 0 23-15,0 0-33 16,0 0 10-16,0 0 16 16,0 0-29-16,0-1 13 15,0 1-14-15,0 0 0 16,0 0 0-16,3 0 0 15,3-1 0-15,-1 1 7 16,1 0-7-16,-3 0 0 16,-3 0 0-16,0 0 3 15,0 0-3-15,0 0 0 16,0 0 0-16,0 0-1 16,0 0 4-16,2-2 0 0,1 1-3 15,2-1 0 1,-1 2 4-16,-1-1-4 0,-1-1 0 15,-2 2-2-15,0 0 9 16,0 0-13-16,0 0 6 16,0 0 0-16,0 0 1 15,0 0-1-15,2 0 0 16,4 0-8-16,2 0 17 16,2-3-10-16,0 3 1 15,-3 0 0-15,-4 0 3 16,1 0-3-16,-4 0 0 15,0 0-3-15,0 0 10 16,0 0 2-16,0 0-9 0,0 0 0 16,0 0 22-16,0 0-22 15,0 0 1-15,0 0 8 16,0 0-5-16,0 0 2 16,0 0-6-16,0 0 0 15,0 0-12-15,0 0-25 16,0 0-19-16,0 0-50 15,5 0-79-15,3 0 88 16</inkml:trace>
  <inkml:trace contextRef="#ctx0" brushRef="#br0" timeOffset="45098.098">11660 10397 197 0,'0'0'104'0,"0"0"21"16,0 0-93-16,0 0 22 15,0 0 49-15,0 0-81 16,0-4 21-16,0 4 21 15,0-2-62-15,0 2 29 0,0-2-31 16,0 2 2 0,0 0 4-16,0 0-6 0,4 0 0 15,5-3-1-15,8 0 8 16,-1 1-2-16,3-1-5 16,2 1 14-16,2-2-2 15,4-2-7-15,1 0 13 16,6-2-4-16,1-2-11 15,2-1 10-15,2-1-13 16,-4 3 0-16,-2-2-3 16,-6 3 5-16,-6 4-2 15,-8 2 0-15,-6 2 4 16,-6-3-5-16,-1 3 1 0,0 0-9 16,0 0-5-1,0 0 5-15,0 0-14 0,0 0 17 16,0 0-27-1,3 0 21-15,4 5-3 0,1 0-55 16,2 0 39-16,4-1-88 16,1-4-15-16</inkml:trace>
  <inkml:trace contextRef="#ctx0" brushRef="#br0" timeOffset="46516.462">13119 10272 368 0,'0'0'1'16,"0"0"11"-16,0 0-11 0,0 0 70 16,0 0-19-16,0 0-28 15,-8 0 30-15,8 0-35 16,0 0-7-16,0 0 12 15,0 0-6-15,0 0 8 16,0 0-26-16,0 0 0 16,0 0 21-16,0 0-21 15,0 0-6-15,0 0 1 16,0-1 10-16,3 1-6 16,12 0 1-16,0-1 0 15,5 1-3-15,-3 0 9 16,3 0-8-16,1 0 2 15,-2 0 0-15,1 0 7 0,-4 0-7 16,-4 0 0 0,-2 1-10-16,-5-1 10 0,-2 0 0 15,-3 0-1-15,0 0 10 16,0 0-8-16,0 0-1 16,0 0 0-16,0 0 47 15,0 0-40-15,0 0 4 16,0 0-4-16,0 0-3 15,0 0-4-15,0 0-8 16,0 0 8-16,0 0 4 16,0 0-4-16,0 1-21 15,0-1 14-15,0 0-34 16,0 2-22-16,0-1-73 0,0-1-173 16</inkml:trace>
  <inkml:trace contextRef="#ctx0" brushRef="#br0" timeOffset="48787.951">10732 8592 387 0,'0'0'52'16,"0"0"-24"-16,0 0 0 15,0 0-23-15,0 0 49 16,0 0-34-16,0-11 28 15,0 9-12-15,0 0-13 0,0 2-17 16,0 0 76-16,0 0-74 16,0 0 0-16,-1 0-16 15,-2 2 15-15,-2 11-10 16,2 2 3-16,2 5 0 16,-2 0 2-16,-1-2-2 15,4 0 0-15,0 0 5 16,0-1-2-16,0 0 3 15,0-1-6-15,0 1 0 16,0 0 6-16,0-3-6 16,0-2 0-16,0-2-1 15,0-6 1-15,0-3 0 16,0 1 0-16,0-2-19 0,0 0 11 16,8 0-52-1,1 0-68-15,4 0 6 0</inkml:trace>
  <inkml:trace contextRef="#ctx0" brushRef="#br0" timeOffset="50130.295">11308 9043 437 0,'0'0'64'15,"0"0"-64"-15,0 0 0 16,0 0 8-16,0 0 75 15,0 0 19-15,-3 0-44 16,3 0-47-16,0 0 62 16,0-1-48-16,7-15-3 15,8-3-22-15,5-7 7 16,4-3-13-16,4-4 6 0,0-2 0 16,-1-3-18-16,-3-1 18 15,-8 3-1 1,-5 4-1-16,-4 5 2 0,-4 8-1 15,-3 8 1-15,0 5 0 16,0 6-12-16,0 0 12 16,0 0-36-16,-1 0 22 15,-5 9-21-15,-5 8 35 16,1 5-12-16,-3 0 24 16,4 0-14-16,1-3 2 15,3-2-2-15,5-5-5 16,0 3 13-16,0-4-11 15,2-1 5-15,9-2 0 0,8-2 9 16,5-3-9 0,-3-3 0-16,3 0-9 0,-2 0 19 15,-2 0-4-15,-6 0-6 16,-3 0 7-16,-7 0-9 16,-3 0 2-16,-1 0 0 15,0 0-9-15,0 0-11 16,0 6 20-16,0 8 0 15,0 0 3-15,0 5-16 16,0 1 13-16,8-1 0 16,1-2 2-16,3-3 12 15,6-4-3-15,4-6-11 16,5-3 7-16,0-1-2 16,6-1-5-16,-8-15 0 15,-5-2 0-15,-4-2 11 0,-9-1-13 16,-7 1 2-16,0 3 0 15,0 4-5-15,-16 6 5 16,0 0-18-16,1 4-29 16,1 3 47-16,4 0 0 15,5 0 0-15,1 0-22 16,1 5 2-16,1 1 16 16,1-1 4-16,1-2-9 15,0-2 8-15,0 1-5 16,0-2 2-16,0 4 4 15,6-1 8-15,9-1 9 16,0 0-11-16,5-2 1 0,0 0 2 16,4 0-4-16,0 0-5 15,2-4 0-15,-3-3 3 16,-4-1-3-16,-1-1 0 16,-4 1 0-16,-3-1 5 15,-5-1 4-15,-3 1-8 16,-3 2 4-16,0 3 21 15,0 1-26-15,0 3 0 16,0 0-4-16,0-1 11 16,0 1-14-16,0 0 2 15,0 0-14-15,0 0 8 16,0 13-5-16,0 9 16 0,0 9 8 16,-12 7-8-1,-2 6 33-15,-3 1-19 0,-1 2-7 16,2-3 22-16,3-1-26 15,5-6-3-15,0-8 5 16,3-8-5-16,0-9 0 16,1-5-2-16,2-4 14 15,-1 0-13-15,0-2 1 16,0 4-15-16,0-4 6 16,2 1-29-16,1-2 33 15,0 0-16-15,0 0 21 16,5 0-9-16,17-14 9 15,8-8 0-15,7-5 2 16,-2-2 1-16,-3 3 12 16,-4 4-15-16,-4-2 8 0,-2 4-18 15,-2 3 10-15,-5-2-111 16,-6 2-61-16</inkml:trace>
  <inkml:trace contextRef="#ctx0" brushRef="#br0" timeOffset="50476.715">12287 8685 352 0,'0'0'149'15,"0"0"-149"-15,0 0-16 16,0 0 11-16,0 0 5 16,0 0 83-16,0 55-49 15,0-32 22-15,0 1-8 16,0 3-38-16,0-1 26 16,0 0-22-16,0-3 5 15,0-4-1-15,0 0-18 16,0-6 0-16,0 0-4 0,0 0 13 15,0-3-18 1,0 1 3-16,4 0-64 0,2-1-59 16,-2-10-23-16</inkml:trace>
  <inkml:trace contextRef="#ctx0" brushRef="#br0" timeOffset="50858.819">12898 8693 345 0,'0'0'51'0,"0"0"-17"15,0 0 24-15,0 0 10 16,-38 87-29-16,31-62-14 16,1 1 30-16,-4 4-42 15,-1-1-11-15,1-2 9 16,-6-2-1-16,2-1-10 15,-5-3 0-15,-4-4-1 16,2-4-1-16,-4-4-81 0,1-6 4 16,0-3-122-16,9 0-74 15</inkml:trace>
  <inkml:trace contextRef="#ctx0" brushRef="#br0" timeOffset="51000.936">12613 8970 485 0,'0'0'84'0,"0"0"-52"16,0 0-31-16,0 0 35 15,0 0-33-15,0 0 34 16,96-9-37-16,-68 9 3 16,-1 0-6-16,1 0 3 15,0 3-37-15,2-3-62 0,-3 0-201 16</inkml:trace>
  <inkml:trace contextRef="#ctx0" brushRef="#br0" timeOffset="52059.492">13256 8671 242 0,'0'0'191'16,"0"0"-188"-16,0 0 19 16,0 0-22-16,0 0 78 15,0 0-47-15,0-2 9 16,0 2-38-16,0 0 2 16,0 0 1-16,0 12 30 15,0 5-19-15,-2 3 16 16,0 5-26-16,-2 0 26 0,0 4-26 15,-1 0-3 1,1 0 20-16,0-3-21 0,2-4 16 16,1-2-13-16,-1-7 1 15,2-2 3-15,0-6-9 16,0-1 0-16,0-1-3 16,0 2 1-16,0-3-11 15,0 2-32-15,5-1-13 16,6-3-44-16,1-3-70 15</inkml:trace>
  <inkml:trace contextRef="#ctx0" brushRef="#br0" timeOffset="52582.477">13733 8738 518 0,'0'0'16'0,"0"0"5"15,0 0-11-15,0 0-10 16,0 0 27-16,0 0-20 0,0 0 57 16,0 0-56-1,6 0 11-15,5 0 9 0,0 0-25 16,2-2 7 0,3-1-10-16,-4 2 0 0,4 1-17 15,-2 0 17-15,-1 0-25 16,1 0 1-16,-5 0-6 15,-2 3-99-15,-7 3-17 16,0 1-180-16</inkml:trace>
  <inkml:trace contextRef="#ctx0" brushRef="#br0" timeOffset="52784.168">13739 9000 235 0,'0'0'27'0,"0"0"-2"16,0 0 89-16,0 0-93 16,0 0-3-16,0 0-18 15,35-13-148-15</inkml:trace>
  <inkml:trace contextRef="#ctx0" brushRef="#br0" timeOffset="54818.119">12152 8483 155 0,'0'0'8'16,"0"0"-5"-16,0 0 54 0,0 0-45 16,0 0 48-16,-37-86 59 15,25 71-119-15,-3 1 54 16,2 1 9-16,-1 3-56 16,-4 0 51-16,0 2-41 15,-3 1-5-15,-2 2-1 16,-4 5-11-16,-4 0-12 15,-7 0 6-15,-4 0-2 16,-7 7 8-16,0 4 0 16,0 5 1-16,3 1 3 15,-5 6-4-15,-5 0 0 16,-3 6 6-16,2-2-5 0,7 0 9 16,8 1-10-16,4 3 4 15,0 5-15-15,5 6 16 16,6 0-5-16,4 8 0 15,6 3-2-15,2 8-4 16,3 4 6-16,1 8 1 16,4 4-1-16,1 4 9 15,5 0-9-15,1-6 0 16,7-14 7-16,20-15-9 16,12-12 2-16,10-8 0 15,14-7-5-15,13-4 26 16,10-7-21-16,5-6 0 15,0-2 3-15,3-5 5 0,-5-13-8 16,-4-5 0-16,-8-7-11 16,-11-5 11-16,-6-5-2 15,-9-5 1-15,-6-9 2 16,-10-6 4-16,-6 0-5 16,-11-1 0-16,-6-1-8 15,-8-2 8-15,-4 0-6 16,0 0 6-16,-8 5 0 15,-8 3 4-15,-3 4-4 16,-2 6 10-16,-4 0-27 16,-4 6 17-16,0 4-22 15,-3 4 19-15,2 5-16 16,2 10 19-16,0 7-9 16,-2 7-9-16,-4 3-38 0,-9 1 6 15,-5 17 28-15,-12 10 21 16,-9 5-66-16,-7 6-4 15,-5 1-82-15</inkml:trace>
  <inkml:trace contextRef="#ctx0" brushRef="#br0" timeOffset="56444.922">13699 8724 664 0,'0'0'14'15,"0"0"24"-15,0 0-29 16,0 0 31-16,0 0-10 16,0 0-11-16,4-17 32 15,16 6-51-15,1 1 0 16,7 3 5-16,-1 4-5 16,-3 0-5-16,-2 3-17 15,-4 0-48-15,-6 0 60 16,-3 3-71-16,-8 11-76 0,-1 3 58 15,-10 6-192 1</inkml:trace>
  <inkml:trace contextRef="#ctx0" brushRef="#br0" timeOffset="56653.685">13697 9000 251 0,'0'0'26'15,"0"0"34"-15,0 0 6 16,0 0-14-16,0 0 46 15,0 0-19-15,-1 0-63 16,14 0-4-16,5 0-10 16,3 0 26-16,3 0-24 0,1 0-4 15,2 0 0 1,1-2-5-16,-1 2-3 0,-4 0-51 16,-1 0-95-16,-6-3 19 15</inkml:trace>
  <inkml:trace contextRef="#ctx0" brushRef="#br0" timeOffset="57119.966">14482 8347 509 0,'0'0'78'0,"0"0"-78"16,0 0-10-16,0 0 10 15,0 0 22-15,0 0 3 16,-10 8-6-16,1 15-2 16,-2 5-10-16,-1 2 52 15,5 4-43-15,1-1 17 0,6-2-28 16,-2-1 2 0,1-2 17-16,-1 0-22 0,1-5-2 15,-2-2 9-15,3-4 2 16,-2-5-5-16,2-4-6 15,0-4 0-15,0-2-4 16,0-2 4-16,0 0-13 16,0 3-16-16,0-1-46 15,0-1-47-15,0-1-37 16</inkml:trace>
  <inkml:trace contextRef="#ctx0" brushRef="#br0" timeOffset="57854.085">14582 8814 501 0,'0'0'26'0,"0"0"27"16,0 0 17-1,0 0-42-15,0 0-6 0,0 0-22 16,-5-25 17-16,17 24-17 16,5 1 0-16,-2 0 0 15,-2 0-9-15,-1 3 9 16,-1 5 0-16,3 4-6 16,-5 3 19-16,-2 3-22 15,-3 2 9-15,-1 5 0 16,-3 1-2-16,0 1 2 15,0 1 0-15,0 2 6 16,-4 2-6-16,-6 1 15 16,1 3-15-16,-2 3 0 15,-1-2 8-15,-1 1-8 0,2-2 0 16,-1-5 4-16,3-3 0 16,0-7 4-16,2-6-8 15,5-8 0-15,0-2-2 16,2-5 2-16,0 0 0 15,0 0 2-15,0 0 1 16,0 0-6-16,11-12-28 16,1-15-120-16,-3-4-219 15</inkml:trace>
  <inkml:trace contextRef="#ctx0" brushRef="#br0" timeOffset="58259.638">14516 9007 434 0,'0'0'81'0,"0"0"-22"15,0 0-17-15,0 0-42 16,0 0 0-16,0 0 2 15,0 0 3-15,0 17 7 16,0 5 16-16,0 7-4 16,3 5 11-16,0 5-33 15,0 2 3-15,-1 0 21 16,2-2-26-16,-1-1 2 0,2-4 2 16,-1-3 8-16,0-4-4 15,1-7-8-15,0-6 0 16,1-5 5-16,-2-7-5 15,3-2 0-15,5 0 5 16,10-2 1-16,12-20 30 16,6-8-36-16,0-4-15 15,0 0-9-15,-5 0-45 16,-4-2-19-16,-6 2-153 16</inkml:trace>
  <inkml:trace contextRef="#ctx0" brushRef="#br0" timeOffset="59060.311">13378 12811 716 0,'0'0'1'0,"0"0"-2"16,133 82 1-16,-54-36-22 15,12 5-3-15,12-1-64 16,1-14-46-16,-1-11-110 15</inkml:trace>
  <inkml:trace contextRef="#ctx0" brushRef="#br0" timeOffset="60078.507">15830 10355 352 0,'0'0'81'0,"0"0"-29"16,0 0-2-16,0 0 24 16,0 0-61-16,0 0 42 15,-9-41-5-15,9 41-43 16,0-3 14-16,0 3-5 16,0 0-3-16,0-1 27 0,9-2-40 15,18-5 0-15,14-1 11 16,12 0-8-16,2 0 6 15,2 5-9-15,-1-1 13 16,-2 2-10-16,0 0-3 16,-3 2 3-16,-6 1-13 15,-3 0 22-15,-5 0-12 16,-8 0 0-16,-9-2 10 16,-8 2-20-16,-8 0 10 15,-4 0 0-15,0 0-3 16,0 0-15-16,0 0 9 15,0 0-45-15,0 0-65 16,0-8-101-16</inkml:trace>
  <inkml:trace contextRef="#ctx0" brushRef="#br0" timeOffset="62264.876">10419 4389 403 0,'0'0'40'0,"0"0"-17"0,0 0 51 15,0 0-68-15,-32-73 78 16,29 59-55-16,3 3-19 15,0 2 21-15,0-1-27 16,0 6 15-16,-2 3 31 16,0 0-37-16,2 1 26 15,-1 0-39-15,1 0 0 16,-2 0 12-16,2 0-12 16,0 0-10-16,0 6 9 15,0 8-28-15,0 6 17 16,2-1 12-16,6-2 0 0,3 0-21 15,0-5 21-15,-1 1 0 16,0 0-3-16,1-1 6 16,-1 3-5-16,-1-2 2 15,-3 1 0-15,0-4-6 16,-2-1 6-16,-1-4 0 16,-1-2-2-16,1-1 9 15,5-1 1-15,1-1-8 16,10 0 0-16,11-3 17 15,15-17-11-15,10-10 2 16,4-4-8-16,4-4 14 16,1 0-33-16,4 0 19 0,2 2-24 15,0 5 8 1,1 6-89-16,-5 4-62 0,-8 0-121 16</inkml:trace>
  <inkml:trace contextRef="#ctx0" brushRef="#br0" timeOffset="72048.911">10104 11526 39 0,'0'0'60'0,"0"0"-12"16,0 0-6-16,0 0-30 16,0 0 39-16,0 0-35 15,0 0-5-15,0 0 15 16,0 0-20-16,0 0 10 16,0 0-6-16,0 0-2 15,0 0 48-15,0 0-36 0,0 0-11 16,0 0 3-16,0 0-11 15,0 0 21-15,0-3-22 16,0 0 8-16,0 0 11 16,0 0-2-16,0-1 1 15,-3 1 22-15,2 0-30 16,-1 2 26-16,2-1-36 16,0 1 8-16,0 1-5 15,0-3 7-15,0 3-10 16,0 0 22-16,0 0-19 0,0 0 4 15,0 0-7 1,0 0 14-16,0 0-9 0,0 0-5 16,0 0 0-16,-1 0 12 15,1 0-6-15,0 0-6 16,0 0 0-16,0 0 0 16,0 0 1-16,0 0-1 15,0 0-1-15,0 0-3 16,0 0 5-16,1 0-2 15,17 0-3-15,5 0 4 16,7 0-1-16,1 0 1 16,6 0 0-16,0 0-4 15,5 0 15-15,6 0-10 16,4 0-1-16,0 0 0 16,1 0 1-16,-5-3-1 0,-6 2 0 15,-3 0 0-15,-4-2 1 16,-8 0 9-16,2 0-10 15,-10 0 0-15,-5-1 22 16,-2 3-20-16,-8 1 2 16,-2-2 15-16,-2 2-12 15,0-1 13-15,0 1-13 16,0 0-2-16,0 0 3 16,0 0-8-16,0 0-29 15,0 0-34-15,4 4-174 16,-4 0-48-16</inkml:trace>
  <inkml:trace contextRef="#ctx0" brushRef="#br0" timeOffset="75642.781">12646 11442 182 0,'0'0'26'16,"0"0"-40"0,0 0 25-16,0 0-11 0,-55-81 13 15,46 67 32-15,1 2 95 16,1-1-108-16,-1 5-19 15,2-1-2-15,-1 2 3 16,-2 3 5-16,3 2 3 16,3-1-10-16,2 3 66 15,1 0-66-15,0 0-5 16,0 0-7-16,0 0 5 16,0 0-2-16,0 0-3 15,0 0 0-15,0 0-9 16,6 0-6-16,10 0-15 0,9 0 21 15,9 7 15 1,7 0-6-16,5-2 5 0,2 1-4 16,4-2 11-16,0-4-12 15,-1 1 0-15,6-1-3 16,-5 0 28-16,0 0-25 16,-10 0 8-16,-8-1 1 15,-9-4-6-15,-8 0-3 16,-10 2 0-16,-5 3 15 15,-1 0-13-15,-1 0 34 16,0 0-30-16,0 0 1 16,0 0 7-16,0 0-14 15,0 0-10-15,0 0-6 16,0 0-58-16,0 0-85 0,0 6-97 16</inkml:trace>
  <inkml:trace contextRef="#ctx0" brushRef="#br0" timeOffset="76300.242">14665 11551 255 0,'0'0'143'16,"0"0"-78"-16,0 0-54 15,0 0 8-15,0 0 23 16,0 0-28-16,-1 0 13 16,1 0 0-16,0 0-23 15,0 0-5-15,3 3 1 16,12 1 0-16,9 0 12 16,6 1-7-16,2-3-5 15,4 0 2-15,6-2 9 16,-2 0 1-16,1 0-12 15,-4 0 0-15,-6 0-9 16,-5 0 9-16,-9-2 0 0,-8 0 6 16,-4 0-6-16,-5 2 0 15,0 0-1-15,0 0 19 16,0 0-21-16,0 0 3 16,0 0-38-16,0 0 21 15,-3 0-95-15,0 4-78 16,3 2 41-16</inkml:trace>
  <inkml:trace contextRef="#ctx0" brushRef="#br0" timeOffset="78001.688">17255 11469 368 0,'0'0'88'0,"0"0"-76"16,0 0 49-16,0 0 16 15,0 0-54-15,0 0 29 16,-2-2-32-16,2 2 8 16,0 0 7-16,0 0-35 15,0 0 0-15,0 0 0 16,0 0 4-16,2 0-9 16,13 0 5-16,7 0 0 15,4 0 2-15,4 0-2 16,4 0 0-16,2 4-10 15,5 1 10-15,3 2 0 0,2-3-17 16,2 3 4-16,2-1-2 16,3-2 21-16,3-1-7 15,-2-3 1-15,2 0 0 16,0 0-5-16,-4 0 4 16,0 0 1-16,0 0 5 15,-1 0-5-15,-5-4 0 16,0 1-5-16,-4 0 11 15,-4 3-10-15,-4-3 4 16,-7 2 0-16,-2 1-8 16,-6 0 8-16,-5 0 0 15,-2 0 14-15,-5 0-1 16,-4 0-12-16,-1 0 7 0,-2 0-5 16,0 0 43-16,0 0-46 15,0 0 0-15,0 0 7 16,0 0-2-16,0 0-4 15,0 0-1-15,0 0 0 16,0 0 1-16,0 0-1 16,0 0-4-16,0 0 4 15,3 0-66-15,-3 0-62 16,0 0-126-16</inkml:trace>
  <inkml:trace contextRef="#ctx0" brushRef="#br0" timeOffset="86988.814">11554 13040 574 0,'0'0'34'0,"0"0"60"15,0 0-35-15,0 0-27 16,0 0-32-16,0 0 12 15,0 0-25-15,0 1-17 16,-3-11-25-16,-13-5-37 16,-2-1-9-16,-6-4-23 15,0 3-65-15</inkml:trace>
  <inkml:trace contextRef="#ctx0" brushRef="#br0" timeOffset="87519.745">11274 12609 569 0,'0'0'37'0,"0"0"-9"16,0 0-26-16,0 0 6 16,0 0-8-16,0 0 67 15,-5 0-24-15,5 0 7 16,0 0-45-16,0 0 2 16,0 0-4-16,0 0-3 0,0 0 0 15,0 0-1-15,15 1 1 16,15 4-6-16,17-2 4 15,6-3 2-15,5 0 10 16,0 0-10-16,2-1 0 16,-2-8 1-16,-3 1 2 15,-7-1-3-15,-6 2 0 16,-11 3 0-16,-8 3-2 16,-9-2 2-16,-3 3 0 15,-8-2 0-15,-2 2 0 16,-1 0 0-16,0 0-2 15,0 0 11-15,0 0-9 16,0 0 0-16,0 0 0 0,0 0-5 16,0 0 5-16,0 0-15 15,0 0-16-15,0 2-48 16,0 10 0-16,0 8 10 16,-3-2-75-16</inkml:trace>
  <inkml:trace contextRef="#ctx0" brushRef="#br0" timeOffset="89019.728">13551 12748 442 0,'0'0'24'0,"0"0"-20"16,0 0-2-16,0 0 8 16,0 0 43-16,0 0 42 15,0 0-48-15,0 0-17 16,0 0 9-16,0 0-37 0,0 0 3 16,0 0-5-1,9 0 0-15,11 0-1 0,3-5 1 16,3 1 0-16,-2 0 2 15,6 1-2-15,1 2 0 16,5-1 0-16,4-1 2 16,-1 3-2-16,-4 0 0 15,-2 0-6-15,-4 0 3 16,-5 0 6-16,-5-2-6 16,-7-1 2-16,-5 3 1 15,-5 0 7-15,-1 0-7 16,-1 0 0-16,0 0-12 15,0 0 29-15,0 0-17 16,0 0 0-16,0 0 0 16,0 0-6-16,0 0 6 0,0 0-12 15,0 0 11-15,0 0-65 16,0 0-17-16,2 0-74 16,4 0-132-16</inkml:trace>
  <inkml:trace contextRef="#ctx0" brushRef="#br0" timeOffset="95118.899">13490 12784 99 0,'0'0'4'16,"0"0"-8"-16,0 0-6 15,0 0-31-15,0 0-7 16</inkml:trace>
  <inkml:trace contextRef="#ctx0" brushRef="#br0" timeOffset="98477.431">15085 14084 203 0,'0'0'67'0,"0"0"34"15,0 0-24-15,0 0-22 16,0 0 5-16,0 0-24 0,-33-48 22 15,30 42-16-15,1 2-23 16,1 1 10-16,-1 1-20 16,2 2 8-16,0-2-7 15,0 2-8-15,0 0 17 16,0 0-19-16,0 0 2 16,0 0 3-16,0 0-5 15,0 0 0-15,0 0-6 16,5 0 19-16,15-1-14 15,15-2 1-15,14-4 0 16,11-1-7-16,7-1 7 16,9-2 0-16,8-1-4 15,7 2 6-15,6-1-2 16,2 0 0-16,0 2 4 16,-1 3-10-16,-4 1 3 0,-3 3 3 15,-3-1 5-15,-1 1 0 16,-1 1-5-16,-3 1 0 15,-5-2 0-15,-7 2-11 16,-8-2 11-16,0-2 0 16,-9 0 0-16,-3 0 9 15,-11 1-9-15,-7 0 0 16,-6 0 1-16,-8 3-11 16,-5-3 10-16,-4 3 0 15,-4 0-6-15,-3 0 16 16,-1 0-10-16,-2 0 11 15,2 0-3-15,1-2 5 16,4 0-6-16,0 1-7 0,0 1 0 16,-3 0 3-16,-2-1 3 15,0 1-6-15,-2 0 2 16,0 0-4-16,0 0 2 16,0 0 0-16,0 0-9 15,0 0 11-15,0 0-6 16,0 0 4-16,0 0-35 15,0 0 12-15,0 0-13 16,0 0-43-16,0 0-73 16,5 4 5-16,12 3 39 15</inkml:trace>
  <inkml:trace contextRef="#ctx0" brushRef="#br0" timeOffset="100059.636">17410 13911 502 0,'0'0'0'0,"0"0"0"15,0 0 13-15,0 0-12 16,0 0 19-16,0 0 9 16,-33-31-18-16,33 29-6 15,3 2-10-15,15 0 17 16,13 0-12-16,8 0 19 15,16 0-11-15,15 2 18 0,15 6-26 16,14-2 0 0,14-3 10-16,11 2-2 0,6-2-7 15,7-2-1-15,0 4-9 16,0-2 6-16,-4 2 6 16,-1 0 1-16,-7 0 0 15,-5-1-1-15,-12-1-3 16,-16 0 0-16,-11-3 0 15,-14 0-3-15,-18 0 3 16,-19 0 0-16,-16 0 5 16,-7 0 20-16,-7 0-10 15,0 0 35-15,0-1-42 16,0 1 13-16,0-2-20 16,0 0-1-16,0 1 0 15,-7-1-15-15,4 1-28 0,1 1-8 16,2 0-130-1,0 0-264-15</inkml:trace>
  <inkml:trace contextRef="#ctx0" brushRef="#br0" timeOffset="104769">20229 13997 155 0,'0'0'34'16,"0"0"-17"-16,0 0-3 15,0 0 40-15,0 0 30 16,0 0-35-16,0 0-46 16,24-13-3-16,-21 13-3 15,3 0-35-15,3-2-22 16,0 1-14-16,3-3 21 16,-2-1-76-16</inkml:trace>
  <inkml:trace contextRef="#ctx0" brushRef="#br0" timeOffset="105397.811">20416 13897 519 0,'0'0'75'0,"0"0"-51"0,0 0 16 15,0 0 5-15,0 0-26 16,0 0 9-16,0-12-25 15,0 12 1-15,0 0 4 16,0 0-8-16,0 0-1 16,4 0-7-16,9 12 10 15,2 3-4-15,2 0 2 16,-2 1 0-16,1-1 6 16,-2-1-6-16,-1 1 0 0,-5-1-7 15,-4 1 6-15,-4 2 1 16,0 1 0-16,0 4 7 15,0 1-12-15,-5 1 5 16,-6 5 0-16,-1-1 6 16,-2 4-1-16,-2-2 1 15,-2 1-6-15,-2-1 3 16,0-3 7-16,-1-4-9 16,0-1-1-16,-2-3 6 15,1-2 3-15,-3 2-6 16,-2 0 0-16,-6-1-3 15,0 1 30-15,-2 3-24 16,2-2-6-16,-2-2 8 16,2 1-4-16,2-3-5 0,4 1 1 15,0 0 0-15,2-3 13 16,1 0-13-16,-1-3 4 16,-2 0-4-16,0-1 6 15,2-3-12-15,1 2 13 16,4-2-6-16,0 0 9 15,0 2-10-15,5-2 0 16,1-3-1-16,8 0 5 16,-1-1-8-16,3 0-1 15,-1-1-26-15,1 3 26 16,0-3-45-16,2 0-6 16,-2-2-15-16,-1 0-98 0</inkml:trace>
  <inkml:trace contextRef="#ctx0" brushRef="#br0" timeOffset="105959.884">19708 14212 653 0,'0'0'25'15,"0"0"-50"-15,0 0 17 0,0 0-9 16,0 0 12-16,0 0 10 16,-29 43 24-16,20-16-19 15,0-1 1-15,-2 4 33 16,-3-1-33-16,-2 2 10 15,-1-1 2-15,0 0 6 16,-4 1-5-16,-2 2-12 16,0-1-4-16,1 1 24 15,1-2-31-15,9-1-1 16,-1 1 13-16,4 1-10 0,1-3 8 16,2 1-11-1,6-3 0-15,0-2 8 0,0-1-8 16,12-4 0-16,2-2-1 15,6-1 8-15,6-6-2 16,8-4-5-16,8-4 1 16,2-3 14-16,3 0-15 15,-4-6 0-15,-3-3-2 16,-5-1 13-16,-4 3-4 16,-3 1-7-16,-4 2 0 15,0-1-5-15,-4 2 5 16,0-2-3-16,3 1 0 15,-1 3-51-15,1 0 4 16,-1 1-80-16,-9 0-147 16</inkml:trace>
  <inkml:trace contextRef="#ctx0" brushRef="#br0" timeOffset="110634.085">14882 15369 396 0,'0'0'2'0,"0"0"14"15,0 0-13-15,0 0 26 16,0 0 16-16,0 0-24 16,95 23 35-16,-73-21-20 15,7 1-17-15,2-2 7 16,9 1-4-16,5-2-3 15,6 0-13-15,4 0 0 16,-3 0-2-16,-2 0-4 16,-1 0 0-16,-3 0 3 0,-4 0-2 15,-5-3-1-15,-7 0 1 16,-8 0 11-16,-5 1-10 16,-7 1-2-16,-7 0 2 15,-1 1 13-15,-2 0-15 16,0 0 10-16,0 0-4 15,0-1 4-15,0 1-3 16,0-3-7-16,0 3 0 16,0 0-4-16,0 0-10 15,0 0-39-15,0 0-30 16,7 0-104-16,7 0 8 16</inkml:trace>
  <inkml:trace contextRef="#ctx0" brushRef="#br0" timeOffset="111555.879">17626 15213 574 0,'0'0'58'15,"0"0"-53"-15,0 0-5 16,0 0 0-16,0 0 2 16,0 0 14-16,62 3 13 15,-28-3-11-15,4 0-11 16,-2 0 21-16,3-3-19 16,-1 2 5-16,-1-1 1 0,1-1-13 15,-3 3 17-15,-2 0 2 16,-5-3-18-16,-1 3 13 15,-2-3-16-15,-4 2 2 16,0-2 6-16,-8 2-1 16,-4-1-7-16,-6 0 0 15,-1 2 1-15,-2-2 0 16,0 2-1-16,0 0 0 16,0 0-1-16,0 0-13 15,-6 0-18-15,-12 0-18 16,-3 9-28-16,-2-7-66 15</inkml:trace>
  <inkml:trace contextRef="#ctx0" brushRef="#br0" timeOffset="119625.291">13547 16273 324 0,'0'0'137'0,"0"0"-137"15,0 0 2-15,0 0-2 16,0 0 9-16,0 0 32 15,0 0-3-15,0 0-16 16,0 0 25-16,0 0-21 16,0 0-13-16,0 0 2 15,0 0-12-15,0 0 5 16,0 0-8-16,0 0 0 16,6 0 7-16,6 0-4 15,3 0-3-15,0 1-3 16,2 2 3-16,4 0 2 0,-1 0 3 15,7 4-5-15,-3-2 4 16,4 0-4-16,0 3 0 16,2-1 0-16,1 0-1 15,4 0 0-15,2 0 1 16,2-2 0-16,4 1-7 16,-1 0 13-16,1-1-6 15,-3 0 0-15,-2-1-5 16,-1-1 5-16,1 2 0 15,-3-3 6-15,-4 3-6 16,0-2 2-16,-4-2 6 16,-3 0-8-16,-6-1-4 15,-3 0 4-15,-6 0 5 0,-3 0-2 16,-4 0 21-16,-2 0-16 16,0 1 10-16,0-1-6 15,0 0-3-15,0 0-9 16,0 0-5-16,0 0 5 15,0 0 0-15,0 0 0 16,0 0-18-16,0 0-1 16,0 0-14-16,0 0 2 15,0 3-45-15,0 0-67 16,-2-2-112-16</inkml:trace>
  <inkml:trace contextRef="#ctx0" brushRef="#br0" timeOffset="120804.373">15821 16363 314 0,'0'0'133'15,"0"0"-130"-15,0 0 15 16,0 0-18-16,0 0 18 16,0 0 64-16,-1 3-33 15,1-3-41-15,0 1 13 16,0 1 27-16,0-2-48 15,0 0 23-15,0 1-10 16,0 1-13-16,9-1 0 16,6 1 22-16,6 0 4 0,4 1-25 15,0-3 8 1,5 0-9-16,3 0 1 0,2 0-1 16,0 0 7-16,-2 0-7 15,-5 0 0-15,-7-2 1 16,-6 1 4-16,-3 1-4 15,-6 0 0-15,-4 0 6 16,-2 0-14-16,0 0 12 16,0 0-5-16,0 0 3 15,0 0 5-15,0 0-8 16,0 0 0-16,0 0-8 16,0 0-4-16,0 0-9 15,0 0-44-15,0 0-7 16,0 3-43-16,-4 2-47 15</inkml:trace>
  <inkml:trace contextRef="#ctx0" brushRef="#br0" timeOffset="122102.307">17228 16386 390 0,'0'0'71'0,"0"0"-71"16,0 0 21-16,0 0 16 15,0 0 45-15,0 0-45 16,0 0 2-16,0 0-14 15,0 0-25-15,0 1 4 16,0-1 15-16,8 0-7 16,6 0 4-16,3 1 2 15,7 1-16-15,-1-1 20 16,7 2-16-16,4-2 1 16,1-1 7-16,0 0-14 15,6 0 12-15,-2 0-12 0,4 0 4 16,3 0 1-1,1 0-5-15,-4 0 0 0,-4 0 13 16,-10 0-10-16,-9 0-6 16,-10 0-5-16,-5 0 8 15,-1 0 15-15,-4 0-4 16,0 0 1-16,0 0 27 16,0 2-15-16,0-2-2 15,0 0-22-15,0 0 0 16,0 0 9-16,0 0-9 15,0 0-9-15,0 0-23 16,0 0-52-16,0 0-13 16,0-2-82-16,0-18-356 15</inkml:trace>
  <inkml:trace contextRef="#ctx0" brushRef="#br0" timeOffset="131401.845">16032 17539 283 0,'0'0'36'16,"0"0"-17"-16,0 0 65 15,0 0-21-15,0 0-7 16,0 0 41-16,0 0-69 16,0 0 30-16,0 0-43 0,0 0 34 15,0 0-2 1,0 0-29-16,0 0-1 0,0 0-10 15,9 0 4-15,3-7-1 16,13 1-10-16,3 0 0 16,5 1 11-16,-1 0-11 15,-4 4 0-15,-1 1-7 16,-2 0 17-16,2 0-16 16,-2 0 6-16,-1 3 0 15,0 4-6-15,-5-6 6 16,-1 2 0-16,-3-2-1 15,-6 1 4-15,0 1-3 16,-2-3 0-16,-2 0-5 0,-1 0-1 16,-2 0-4-1,0 2-3-15,-1-2-3 0,-1 1-38 16,0-1 4-16,0 4-17 16,0-1-95-16,-15-1 32 15</inkml:trace>
  <inkml:trace contextRef="#ctx0" brushRef="#br0" timeOffset="132686.53">13481 17760 446 0,'0'0'57'0,"0"0"-36"15,0 0-17-15,0 0 33 16,0 0 46-16,0 0-51 16,0-8 9-16,0 8-33 15,0-3-4-15,6 3-8 16,0-3 7-16,0 1-3 0,3 2 0 16,1-1 5-1,1 1-4-15,4 0-1 0,1 0 0 16,5 0 0-16,2 0 0 15,6 1-1-15,5 4 1 16,2 2 0-16,3-3-1 16,4 0 1-16,5-2 1 15,4 1 12-15,5-3-5 16,0 0-5-16,-5 0-2 16,-3 0 8-16,-4 0-7 15,-2 0-2-15,-2 0 0 16,-3 4 6-16,-1 0-6 15,-4-1-4-15,-4 0 4 16,-3 0 3-16,-4-3 2 0,0 0-5 16,-1 4 0-16,-2-4 2 15,2 0-2-15,-1 0 4 16,2 0 1-16,3 0-1 16,-2 0-2-16,6 0-2 15,1 0 0-15,0 0 4 16,2 0-3-16,0 0 3 15,-1 0-1-15,-2 0 5 16,-4-4-8-16,-8 4 0 16,-6 0-2-16,-6 0 1 15,-5 0-3-15,0 0 4 16,0 0 5-16,0 0-5 16,0 0-2-16,0 0-6 0,0 0 0 15,0 0-8-15,0-3-18 16,7-7-13-16,0-7-178 15</inkml:trace>
  <inkml:trace contextRef="#ctx0" brushRef="#br0" timeOffset="138403.85">17123 17291 287 0,'0'0'0'15,"0"0"-1"-15,0 0 1 16,0 0 0-16,0 0 0 15,0 0-4-15,0 0 4 16,-2-3 0-16,2 3 20 16,0 0 1-16,0 0-5 15,0 0 8-15,0 0 14 16,0-1-5-16,0 1-13 0,0 0-14 16,0-4 13-16,-4-1-11 15,0 1-8-15,1-1 9 16,-1-1 2-16,-1 1 26 15,1-4 5-15,-1 1-13 16,0 2 11-16,0 0-28 16,2-1 14-16,1 0-8 15,-1 0-14-15,2 3 19 16,-1-1 11-16,2 4-28 16,0-2 40-16,0 1-45 15,0-1 18-15,0 3-2 16,0 0-12-16,-1-2 0 15,1 2 21-15,0 0-25 16,0 0 26-16,0 0-23 16,0 0-4-16,0 0 7 0,0 0-2 15,0 0-4-15,0 0-1 16,0 0 1-16,0 0-19 16,0 0 17-16,0 7-2 15,6 10 0-15,8 3 5 16,2 6-3-16,-1 3 1 15,3 3 0-15,-1 4 2 16,0 0-2-16,-2-4 0 16,3 0-2-16,-4-8 10 15,2-3-14-15,-4-2 6 16,1-9 0-16,-7 1 1 16,1-6-1-16,-4-2-2 0,-2-3-6 15,-1 0 16-15,2 0 4 16,0 0-3-16,1 0-3 15,6-6 21-15,8-10-27 16,12-12 1-16,8-6 2 16,4-3-2-16,3-1 4 15,2 2-5-15,4 2 0 16,2 2 2-16,0 3-2 16,-1-5-1-16,-9 9 0 15,-7 4 2-15,-11 3-2 16,-4 7 1-16,-8 2 0 15,-2 1-9-15,-3 2 9 16,-1 3 0-16,1-2-1 0,-3 2-22 16,3 1 4-1,-1 1-30-15,3 1-3 0,4 0 31 16,4 0-65-16,7 0-9 16,1-4-55-16,0-6-185 15</inkml:trace>
  <inkml:trace contextRef="#ctx0" brushRef="#br0" timeOffset="142818.803">12734 7420 230 0,'0'0'33'0,"0"0"-33"15,0 0 29-15,0 0 5 16,0 0 43-16,0 0-57 16,0 0 33-16,0-43-50 15,0 40-2-15,0-2 59 16,0 0-53-16,0 2 9 16,0-1 24-16,0 0-39 15,0 0 25-15,0 0-22 16,0-1 7-16,0 1 28 15,-2 1-27-15,-1 1 6 16,3-1-18-16,-3 0 7 0,3 2 9 16,-1-1-16-16,1 2 0 15,0-1 10-15,0 1 0 16,0 0-11-16,0-2 1 16,0 2 0-16,0-1-1 15,0 1 1-15,0 0 0 16,0 0 2-16,0 0-1 15,0 0-1-15,0 0 0 16,0 0 9-16,0 0-18 16,0 0 9-16,0 0 0 15,0 0-25-15,0 0 34 16,0 10-9-16,0 4 0 16,0 2 3-16,0 6-7 15,0 1 4-15,4 1 0 0,1-1-1 16,-1 0 1-1,1-1 0-15,1-3-3 0,0-4 14 16,-2-1-7-16,1-1-4 16,-2-4-2-16,-2 2 1 15,4-2 1-15,-4-4 0 16,2 1-13-16,0 0 32 16,0-4-19-16,0 1 0 15,-3-2 0-15,1-1 0 16,-1 0 0-16,0 0 0 15,0 0 26-15,2 0-19 16,1 0 38-16,3 0-25 16,6-9-13-16,12-8 16 15,9-9-23-15,8-5 0 0,6-4 0 16,2 3-4-16,-2 1 4 16,1 1 0-16,-4 3 10 15,0 2-18-15,-6 5 8 16,-5 1 0-16,-7 7-2 15,-8 3 13-15,-8 6-13 16,-2-1 2-16,-2 4 0 16,-2 0-13-16,-2 0 13 15,-1 0-9-15,-1 0-1 16,0 0 1-16,2 0 4 16,-2 0-3-16,1 0-20 15,7-1 25-15,3-2-63 16,6 0 22-16,4 0-24 0,-3 3-63 15,-6 0-21-15</inkml:trace>
  <inkml:trace contextRef="#ctx0" brushRef="#br0" timeOffset="146742.506">2088 6196 186 0,'0'0'14'16,"0"0"-14"-16,0 0 8 15,0 0 52-15,0 0-46 16,0 0 83-16,0 0-44 16,35 24-22-16,-25-22 33 15,1 3-25-15,3-3-33 16,5 1 33-16,6 0-27 15,8 2 8-15,7 1 2 0,8 2-16 16,9-1 3-16,8 4-1 16,15-3 1-16,4 0 24 15,3-4-24-15,-2-1-9 16,-2-2 10-16,-1-1-2 16,-7 0-2-16,-10 0-6 15,-11 0 0-15,-9-4 1 16,-12-1-1-16,-11-4 0 15,-7 0-12-15,-11-2 14 16,-4-1-12-16,0-5-12 16,-9 4-90-16,-16 0 29 15,-11 5-130-15,-10 4-56 16</inkml:trace>
  <inkml:trace contextRef="#ctx0" brushRef="#br0" timeOffset="147036.06">2840 6157 274 0,'0'0'123'0,"0"0"-44"0,0 0 7 16,0 0 0-16,0 0-59 16,0 0 7-16,-34-20-34 15,37 20-6-15,18 0-1 16,7 0 14-16,12 0-3 16,8 0-4-16,0 0 1 15,-2 0 1-15,-4 8-2 16,-3 9 0-16,-1 4-6 0,-4 6 18 15,-2 5-14 1,-9 6 2-16,-9 8 0 0,-9 5-11 16,-5 0 14-16,-11 4-3 15,-17-6 5-15,-5-3 9 16,-5-7-24-16,-3-3 10 16,-5 5 0-16,-14 5-16 15,-10-6-176-15</inkml:trace>
  <inkml:trace contextRef="#ctx0" brushRef="#br0" timeOffset="157367.769">13119 7737 324 0,'0'0'103'15,"0"0"-56"-15,0 0-14 16,0 0 7-16,0 0 22 16,0 0-36-16,0 0 4 0,-2-33-2 15,2 29-22-15,-3 0 7 16,3-1 24-16,0 3 15 16,0 2-39-16,0 0-13 15,0 0 5-15,0 0-15 16,0 0 10-16,11 0-8 15,16 4 5-15,13 9 5 16,16-1-2-16,6 2 0 16,6-1 2-16,4 0-1 15,1 1-1-15,-4 0-6 16,-4 2 4-16,-2-2 2 16,-3 0 11-16,-1-4-11 0,1-3 0 15,-2-1-6 1,-6-3 6-16,-7-3 0 0,-6 0 5 15,-10 0 1-15,-2 0 8 16,-7 0-11-16,1-3 0 16,-2 0 32-16,-2-1-33 15,2 1 7-15,-4-1 3 16,-3-2-8-16,-6 6 5 16,-2-3-9-16,-2 2 0 15,-1-1 14-15,-1-1-14 16,1 0 0-16,1 2-6 15,0 0 17-15,-1-1-12 16,-1 2 1-16,0-1 0 0,0 1 1 16,0 0-1-1,0 0 0-15,0 0 6 0,0-2 8 16,-1-1-23-16,-14-1 9 16,-8-3-42-16,-5 0-1 15,-5 0 5-15,2 0 25 16,-1 3 13-16,1 0 2 15,-1-2-2-15,0 1-4 16,-4-1 4-16,-1 1-3 16,1-2 3-16,-1 2-6 15,1 0 6-15,-1 0 3 16,-5 2-3-16,4 0 0 0,6 0 5 16,7 0-20-1,11-1 17-15,4 0-2 0,8 3 33 16,2 1-19-16,0-2 6 15,0 1-20-15,0-3 7 16,20-4-8-16,12 0 1 16,13-1 0-16,9-1-2 15,7 3 7-15,3 1-5 16,0 1 0-16,-2-1 1 16,-10 2-11-16,-3 0 10 15,-10 3 0-15,-10 1-2 16,0 0 12-16,-5 0-20 15,-3 0 10-15,-1 3 0 16,0 11-12-16,-5 3 12 16,0 3 0-16,-5 5-9 0,-1 3 19 15,-3 2-18-15,-3-2 8 16,-3 0 0-16,0-3-4 16,-9-2 4-16,-9 2 0 15,-10 1 0-15,-11 1 11 16,-13 6-5-16,-8 4-6 15,2-1 0-15,10-5 5 16,13-7-5-16,12-3-14 16,13-2-54-16,7 4-39 15,3-1-56-15,16-8-88 16</inkml:trace>
  <inkml:trace contextRef="#ctx0" brushRef="#br0" timeOffset="159574.477">15116 7558 609 0,'0'0'7'16,"0"0"49"-16,0 0-40 16,0 0-15-16,-98-15 18 15,79 15-16-15,5 5 63 16,2 9-66-16,-2 6 11 15,2 4-6-15,6 2-5 16,4-1 7-16,2-3-18 16,0-5 17-16,8-5-6 15,6-5 0-15,4-4 17 16,5-3-7-16,6 0-2 16,1-16-8-16,-1-5 0 0,-4-8 9 15,-3 0-5-15,-4-1-4 16,-9 4 0-16,-4 9 11 15,-3 7-8-15,0 6 28 16,-2 4-16-16,0 0-15 16,0 10-13-16,0 19 12 15,0 12 1-15,-9 11-3 16,1 2 5-16,-2 1-2 16,1-5 0-16,-3-7 13 15,-4-7-13-15,-3-6 0 16,-2-8 0-16,1-3-3 15,5-7 3-15,0-5 0 16,5-5-4-16,5-2 3 0,-1-4-15 16,2-12 2-1,4-2-19-15,0 0 33 0,0 4-17 16,4 3 17-16,7 5 4 16,5-2-3-16,8 4-2 15,6-1 1-15,6 1 0 16,8-1-15-16,1-1 15 15,3-3 0-15,-6-3-1 16,1-3 11-16,-3-7-10 16,-1-3 1-16,1-2 11 15,-7-1-2-15,-3-3-10 16,-8 2 0-16,-4-3 9 0,-7 7-2 16,-7 5-4-16,-4 6-3 15,0 9 0-15,0 2 24 16,0 3-24-16,0 5-12 15,-13 19 8-15,-1 13 0 16,-4 8 4-16,6-1 0 16,5-3 4-16,7-9 4 15,0-6-8-15,11-9 0 16,6-5 4-16,4-7-3 16,7-5 15-16,2 0-9 15,1-3-6-15,1-14 23 16,-7-3-24-16,-3 0 0 15,-10 0 6-15,-2 5-2 16,-7 1 5-16,-3 7-9 16,0 2 0-16,0 5 1 0,0 0-1 15,0 0-11-15,0 0 10 16,0 6-28-16,0 8 29 16,0 7 0-16,0-1-2 15,0-3-7-15,5 2 9 16,7-7 0-16,3 0-2 15,3-7 8-15,4-3 3 16,5-2-9-16,5 0 3 16,5-13 11-16,0-8-14 15,-1-5-7-15,-4-3 7 16,-7-4 4-16,-9 3-4 16,-7 4-23-16,-6 4 23 15,-3 6-14-15,0 7 14 16,0 5 0-16,0 4 11 0,0 0-11 15,-8 6-1-15,-6 14-32 16,-3 9 33-16,1 3-1 16,6-6 1-16,6 3-5 15,4-3 1-15,0-2 8 16,0 0-4-16,16-5 0 16,2-3 0-16,2-4 2 15,6-7-2-15,0-5 0 16,4 0 24-16,3-19-20 15,1-8 1-15,-4-4-5 16,-7-1 0-16,-4-3-2 0,-7 1 2 16,-4 3-4-1,-1 3 4-15,-4 6 1 0,-3 10 7 16,0 7-5-16,0 3 4 16,0 2-14-16,0 0-14 15,0 7 10-15,3 14 5 16,1 9 12-16,2 6-2 15,1 3-3-15,-1 0 0 16,0-2 25-16,-6-2-26 16,0-3 0-16,0-6 8 15,0 1-7-15,-2-3-1 16,-5-4 0-16,-1-6 8 16,-1-4-17-16,1-6 9 0,4-3-19 15,-5-1 12-15,4 0 7 16,-1-8 0-16,2-9-17 15,4-4-4-15,0-1 15 16,7-3 3-16,14 0 3 16,6 0-3-16,3-2 5 15,3 0-4-15,-4-2-1 16,0 3 3-16,-7-1 3 16,-4 7-3-16,-7 4 1 15,-8 9 9-15,-3 2-9 16,0 3 17-16,0 2-18 15,-15 0 2-15,-11 11-2 16,-3 13 0-16,-3 7 9 16,4-1-5-16,11 2-4 0,4-6 5 15,9-5-5-15,2-4 3 16,2-4-3-16,0-4 0 16,12-2 0-16,12-3 6 15,10-3-6-15,11-1-10 16,6 0-26-16,0-5-68 15,-1-10 5-15,-10-2-195 16</inkml:trace>
  <inkml:trace contextRef="#ctx0" brushRef="#br0" timeOffset="160435.375">17440 8006 765 0,'0'0'74'16,"0"0"-63"-16,0 0-10 15,0 0 27-15,0 0-24 0,0 0-4 16,85-101 0-16,-49 64 13 15,4-1-13-15,-1 0 0 16,-9 6-7-16,-9 7-1 16,-12 10-19-16,-9 10 23 15,0 3 0-15,0 2-26 16,-9 5 24-16,-10 9-32 16,-4 8 38-16,3-2-7 15,10-2 17-15,10-3-12 16,0-1 2-16,0-2 0 15,0 1-2-15,10-3 2 16,10-2 0-16,8-4 20 16,5-4-19-16,7 0 20 0,6-18-21 15,-4-5 13 1,0-14-5-16,-2-1-8 0,-6-8 0 16,-2-3-1-16,-9-2 6 15,-4 1-7-15,-6 1 2 16,-7 8 0-16,-5 11 23 15,-1 11-12-15,0 13 34 16,0 5-14-16,0 1-31 16,0 4-9-16,0 23-10 15,-1 10 19-15,-1 9 4 16,2 0-4-16,0-2 0 16,6-9 8-16,12-6-6 0,-1-7-4 15,2-7-60-15,-5-8-8 16,-4-7-49-16,-10-18-247 15</inkml:trace>
  <inkml:trace contextRef="#ctx0" brushRef="#br0" timeOffset="160600.63">17564 7467 927 0,'0'0'0'0,"0"0"-19"15,0 0-97-15,85 0 108 16,-27 4-60-16,5 6-9 0,5 1-50 16,2-2-23-16</inkml:trace>
  <inkml:trace contextRef="#ctx0" brushRef="#br0" timeOffset="162843.557">18811 7550 763 0,'0'0'34'0,"0"0"-34"15,0 0 1-15,-85-11 18 0,60 18 11 16,-3 12-26-16,0 8 34 15,-4 6-37-15,6 4 27 16,7 0-10-16,8-4-5 16,9-5-12-16,2-6-1 15,2-4 8-15,15-4 1 16,8-7-7-16,9-4 2 16,7-3-3-16,5 0-1 15,-2-14-3-15,-8 0-19 16,-12 3 9-16,-14 4 2 15,-7 4 13-15,-3 2-2 16,0 1 0-16,-13 0-1 16,-9 0 0-16,-6 12 0 0,2 6 1 15,1 7 14-15,10 3-13 16,3 0-1-16,7-2 0 16,5 0-2-16,0-5 2 15,17-2 11-15,8-5-7 16,2-9 11-16,7-5-15 15,-1 0-1-15,-6-4-3 16,-11-5 8-16,-7 1-8 16,-7-3 4-16,-2-3-11 15,0-3 9-15,-3 1-30 16,-8 4 28-16,1 6 2 16,3 4-11-16,4 2 3 0,3 0 10 15,0 0-26-15,0 0 24 16,0 9-13-16,10 2 15 15,11-3-1-15,10-1 8 16,9-7 6-16,1 0-13 16,-1-1-5-16,-2-14-11 15,-8-6 8-15,-4-4 8 16,-5-9-1-16,-8-3-4 16,-10-2-6-16,-3-3-1 15,-7 1-6-15,-14 4 15 16,-3 4-33-16,3 8 36 15,1 10 0-15,7 7 8 16,3 5-4-16,5 3-4 0,4 0 0 16,1 0-8-1,0 6-27-15,0 5 35 0,12 5-4 16,7-1-2-16,2-1 6 16,6 0 0-16,3-3 1 15,0-3 8-15,1-2-9 16,-1-3-3-16,0-3 3 15,-1 0 0-15,-1 0 4 16,1 0-4-16,-2 0 0 16,-3 0 10-16,-4-3-9 15,-3 0-1-15,-6 3 31 16,-7-2-15-16,-4 2-16 0,0 0-1 16,0 0 1-1,0 13 11-15,0 11-6 0,0 5 16 16,-6 5 11-1,2-4-30-15,4-5 4 0,0-3 10 16,0-4-8-16,10-4 6 16,8-3 0-16,6-4-8 15,1-4 5-15,5-3-5 16,0 0 2-16,-1-1-4 16,0-13 7-16,-7-4-20 15,-2-4 16-15,-8-3-7 16,-2-2 0-16,-7-3-10 15,-3 3-10-15,0 0-17 0,0 7 37 16,-9 6-5 0,2 3 5-16,2 8 0 0,3 0-8 15,2 3 8-15,0 0-12 16,0 0-28-16,0 0-2 16,0 9 38-16,0 7-5 15,0 1 9-15,8 3 0 16,4-1-2-16,2 0 2 15,5-4 0-15,3-2 13 16,7-6-6-16,2-1-7 16,3-5 3-16,-2-1-5 15,-1 0 13-15,-7 0-7 16,0-3-4-16,-5-4 7 16,-2 1 3-16,-4 1-10 0,-4 4 1 15,-3 1-11 1,-5-2 17-16,-1 2-7 0,0 0 0 15,0 0 3-15,0 0-16 16,0 0 3-16,0 11 10 16,-4 5-2-16,-8 2 9 15,-1 3 7-15,-1 1-14 16,-1 0 14-16,5 2-9 16,1 0-5-16,1 2 0 15,5-4-1-15,3 0 10 16,0-5-4-16,3 0-5 15,6-8 0-15,5-2 10 16,3-4 3-16,4-3-12 0,3 0 21 16,2-8-20-1,2-10 17-15,-3-3-19 0,1-4 0 16,-4-2 0-16,-3-2 0 16,-2 3 0-16,-7 1 10 15,-2 4-9-15,-5 2 8 16,1 6-9-16,-4 3 9 15,0 3-17-15,0 3 8 16,0 1 0-16,0 3 3 16,0 0-3-16,0 0-3 15,-4 2-25-15,-3 13 20 16,2 5-4-16,2 1 11 0,1-1 1 16,2 0-2-1,0-1 12-15,0-4-17 0,3-2 7 16,9-5 0-16,2-2 7 15,4-6-7-15,7 0 0 16,3 0 19-16,4-10-18 16,-4-6 3-16,-3-1-4 15,-4 1 0-15,-7 3-1 16,-4 4 1-16,-3 4 0 16,-3 2-1-16,-2 0 1 15,-2 3 0-15,0 0-2 16,0 0-18-16,0 0 13 15,0 0 2-15,0 13-7 16,-2 3 12-16,-7 4 0 16,-2 0 1-16,-1 4-2 0,3-2 6 15,2-1 21-15,4-1-25 16,3-4 2-16,0-3 5 16,0-5-8-16,3-1 0 15,10-1 4-15,7-6 0 16,5 0 15-16,5 0-16 15,4-21-2-15,1-6 9 16,1-4-10-16,2-7 0 16,2-4 0-16,3-5 3 15,-2-4 4-15,-2-2-7 16,-8 0 0-16,-4-2 4 16,-4 2-4-16,-6 0 0 0,-4 7 1 15,-8 4 7-15,-2 8 6 16,-3 10-8-16,0 12-1 15,0 5 19-15,0 7-24 16,0 0-5-16,-3 10-7 16,-7 16-25-16,-5 10 36 15,-4 6 1-15,3 4 0 16,6-3 16-16,1 1-6 16,4-4-8-16,4-4 5 15,1-5 8-15,0-7-15 16,4-8 1-16,7-5 7 15,-2-4-16-15,1-5-28 16,3-2-45-16,0 0-42 16,-7-7-109-16</inkml:trace>
  <inkml:trace contextRef="#ctx0" brushRef="#br0" timeOffset="162995.542">20631 7674 744 0,'0'0'33'0,"0"0"-22"16,0 0-11-16,0 0-19 16,0 0 13-16,105-8 6 15,-65 8-64-15,-2 0-96 16</inkml:trace>
  <inkml:trace contextRef="#ctx0" brushRef="#br0" timeOffset="163930.605">21078 7939 681 0,'0'0'21'16,"0"0"34"-16,0 0-15 16,0 0 5-16,0 0 23 0,0 0-41 15,-16-71 41-15,24 52-61 16,12-3-7-16,2-5 5 15,5 1-4-15,-3-3 3 16,-2 2-4-16,1-3 0 16,-7-1 5-16,-4 5-5 15,-6 3-10-15,-1 8 8 16,-5 4 4-16,0 8-4 16,0 1 2-16,0 2 0 15,0 0-8-15,-2 18-20 16,-7 10 26-16,-2 6-6 15,7 2 16-15,4-4-14 16,0-3 6-16,6-9 0 0,7-4 9 16,1-7-9-16,2-5 0 15,5-4 0-15,0 0 4 16,0-6-4-16,0-9 0 16,-5-1-3-16,-5 2-11 15,-8 6 13-15,-3 4 1 16,0 4 6-16,0 0-6 15,0 0-4-15,0 9-3 16,-8 13-6-16,-1 4 3 16,3 1 10-16,6-2 0 15,0-7-1-15,2-4 3 16,12-8 2-16,3-3-4 16,3-3 2-16,9 0-1 15,1-15-1-15,0-7-26 0,-6 2 22 16,-11 4-14-16,-7 6 18 15,-6 6 23-15,0 4 2 16,0 0-20-16,-4 7-5 16,-20 16 0-16,-10 18 5 15,-7 10-1-15,1 7 3 16,1 4-7-16,8-3-13 16,4-3 8-16,12-12-118 15,10-8 4-15,5-10-30 16,2-13 32-16,16-13-149 15</inkml:trace>
  <inkml:trace contextRef="#ctx0" brushRef="#br0" timeOffset="164016.937">21412 7940 660 0,'0'0'47'16,"-35"-79"-31"-16,12 54-16 0,-4 0-82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2:29.321"/>
    </inkml:context>
    <inkml:brush xml:id="br0">
      <inkml:brushProperty name="width" value="0.05292" units="cm"/>
      <inkml:brushProperty name="height" value="0.05292" units="cm"/>
      <inkml:brushProperty name="color" value="#FF0000"/>
    </inkml:brush>
  </inkml:definitions>
  <inkml:trace contextRef="#ctx0" brushRef="#br0">849 8596 208 0,'0'0'12'0,"0"0"31"16,-21-76-36-16,15 55 34 15,-4 3 39-15,4-1-71 0,-2 2 20 16,2 0-29 0,-4 1 3-16,1-1 40 0,0 0 33 15,0 4-67-15,3 1 18 16,0 8-12-16,3-1 22 16,3 3-16-16,0 1-12 15,0 1 26-15,0 0-35 16,0 0 0-16,0 0-1 15,0 0 9-15,0 0-15 16,0 0 7-16,0 0-4 16,0 0-4-16,0 8 8 15,3 4 0-15,6 9 0 16,3 3 2-16,6 6 6 16,4 2-8-16,8 6 1 15,3 1 19-15,13 1-20 16,5 1 0-16,12-4 25 0,8-5-13 15,8-3 6-15,5-4-18 16,1-9 2-16,-6-6 4 16,-5-7-3-16,-5-3-1 15,-8 0 19-15,-4-13-21 16,-7-4 14-16,-9-2-14 16,-8 1-29-16,-11-3-30 15,-16-4-83-15,-6-11-260 16</inkml:trace>
  <inkml:trace contextRef="#ctx0" brushRef="#br0" timeOffset="302.272">1489 8314 624 0,'0'0'3'16,"104"-18"4"-16,-32 12-7 15,8 6 0-15,-6 0 3 16,-6 3 1-16,-7 12-2 16,-8 5 3-16,-6 3 19 15,-8 4-24-15,-11 3 1 16,-8 9-3-16,-14 4 11 16,-6 12-5-16,-12 3 2 0,-18 4-3 15,-7 0 16 1,-2-4-19-16,6-8 0 0,9-2-1 15,12-1-9-15,9 1-11 16,3 0-106-16,6-9-130 16</inkml:trace>
  <inkml:trace contextRef="#ctx0" brushRef="#br0" timeOffset="3275.833">3932 9414 230 0,'0'0'228'15,"0"0"-227"-15,0 0 43 16,0 0-41-16,0 0 6 16,0 0-9-16,0 0 9 15,0 0-15-15,-34-28 6 16,34 28 0-16,0 0 2 16,0 0 18-16,0 0 55 15,0 0-75-15,6-1 9 0,19 1-1 16,14-3 8-16,13-2-9 15,20-5 17-15,5-4-24 16,8 0-6-16,-4 1 6 16,-8 1 2-16,-14 0 8 15,-15 3-10-15,-13-1 0 16,-10 5-4-16,-12 3 4 16,-4 1-3-16,-5 1-3 15,1 0-53-15,1 0 1 16,5 7 1-16,-1 5-21 15,-1 4-86-15</inkml:trace>
  <inkml:trace contextRef="#ctx0" brushRef="#br0" timeOffset="4251.88">6626 9210 381 0,'0'0'25'0,"0"0"18"16,0 0-24-16,0 0 19 15,0 0-26-15,0 0 15 16,-90-62-7-16,79 57 28 0,2 0 27 16,1 2-48-16,5 2-6 15,0-1 22-15,3 2-25 16,0 0 5-16,0-1-23 16,0-1 4-16,0 1-3 15,14-4-1-15,15-4-3 16,12 1 3-16,11-1 0 15,0 2 2-15,-6 4-2 16,-6 1 6-16,-11 2-5 16,-13 0-1-16,-7 0-4 15,-3 0 1-15,-6 0-28 16,0 0 9-16,3 0-22 16,-3 7-19-16,0 8 5 0,0 6-49 15,0-2-85 1</inkml:trace>
  <inkml:trace contextRef="#ctx0" brushRef="#br0" timeOffset="5351.932">8000 9157 312 0,'0'0'91'15,"0"0"-19"-15,0 0-27 16,0 0-40-16,0 0 67 15,0 0-30-15,-24-43-28 16,24 40 27-16,0 3-33 16,0-1 1-16,0 1-9 15,0 0 13-15,10-1-13 16,8-1 0-16,10-3 1 16,7 0 18-16,8-2-17 0,2 2-2 15,5-4 6 1,1 2 0-16,3 0 4 15,-1 1-10-15,4 3 3 0,1-1-6 16,0 3 3-16,-1 1 0 16,-4 0-7-16,-3 0 10 15,1 0-3-15,-2 0 0 16,2 3 3-16,-8-1-2 16,-1 1-1-16,-6-3-7 15,-8 0 3-15,0 0 8 16,-7 0 2-16,-4-3 3 15,-5-4-6-15,-1 3 23 0,-6 2-14 16,-1 1 4 0,1 1 16-16,-3 0-23 0,-2 0 9 15,0 0-18-15,0 0 7 16,0 0 5-16,0 0-2 16,0 0-9-16,0 0 8 15,0 0 1-15,0 0 1 16,0 0-11-16,0 0 0 15,0-3 7-15,0 3-7 16,0-2 0-16,-2-1-7 16,-1 1-5-16,0 1-7 15,0-1-37-15,1 2-31 16,-1 0 27-16,-1 0-102 16,-3-5-162-16</inkml:trace>
  <inkml:trace contextRef="#ctx0" brushRef="#br0" timeOffset="7855.286">6325 7977 120 0,'0'0'91'16,"0"0"11"-16,0 0-46 15,0 0-56-15,0 0-13 16,0 0-16-16,0 0-61 16,0 0-50-16</inkml:trace>
  <inkml:trace contextRef="#ctx0" brushRef="#br0" timeOffset="9458.814">6575 9155 250 0,'0'0'13'16,"0"0"16"-16,0 0-2 16,0 0-26-16,0 0 55 15,0 0-37-15,-37-49-10 16,32 45 21-16,-3 1-28 15,2 1 18-15,-5-1 7 16,-2 1-25-16,2-3 4 16,-2 0 3-16,-1 2-7 15,1-3 28-15,1 2-26 16,0 0-4-16,3 1 29 16,0 0 2-16,2 0-6 15,2 3-10-15,4-3-14 0,-1 3 48 16,2 0-35-16,-2 0-12 15,1 0 12-15,1 0-7 16,0 0-14-16,0 0 5 16,0 0-6-16,0 0-3 15,1 6 10-15,9 3 1 16,3-2 0-16,2-3 3 16,3-1-4-16,3-3 1 15,10 0 0-15,5 0 23 16,1-2-23-16,-1-6 3 15,-5-2 2-15,-2 1-5 16,-9 2 0-16,-6 1-1 0,-6 5 11 16,-6-2-6-16,0 3-2 15,-2 0 9-15,0 0 36 16,0 0-35-16,0 0-3 16,0 0-9-16,0 0 6 15,0 0 2-15,0 0-8 16,0 0 5-16,0 0 29 15,0 0-33-15,0 0 2 16,0 0-3-16,0 0 3 16,-7 0-5-16,-3 0 2 15,-3 7 0-15,-2 1-4 16,-2 1 4-16,3 1 0 16,-5 0-5-16,-1 2 16 15,-2-3-18-15,-3 1 7 16,4-2 0-16,-1-3-10 0,3-1 9 15,0-4 0-15,7 0 1 16,-2 0 0-16,3 0-7 16,3 0 7-16,2 0-5 15,4 0-7-15,2 0 12 16,0 0 0-16,0 0-2 16,0 0-20-16,0 0 9 15,0 0-15-15,8 0 28 16,6 0-9-16,5 3 9 15,3 0 0-15,6-3-6 16,4 0 21-16,4 0-16 16,6 0 1-16,1-3-34 0,0 0 15 15,-4-2-137-15,-2 1-87 16</inkml:trace>
  <inkml:trace contextRef="#ctx0" brushRef="#br0" timeOffset="12258.78">8120 9126 229 0,'0'0'219'16,"0"0"-182"-16,0 0 14 15,0 0-38-15,0 0 25 16,0 0-3-16,0 0-11 15,-20-20 32-15,20 20-51 16,0-2-3-16,0 2-2 16,0 0 9-16,0 0-9 15,0 0 0-15,0 0 0 16,0 0-10-16,0 0 10 16,0 0-14-16,0 0 0 15,0 0 1-15,1 2 12 0,8 2 1 16,0 0 0-16,0 0-10 15,3 1 10-15,-2 0 0 16,4-4 7-16,4 4-3 16,1-2-4-16,4 0 0 15,3-3 12-15,3 0-6 16,-3 0-6-16,1 3 0 16,-6-2 1-16,2-1 2 15,-4 0-3-15,-3 0 0 16,-5 0 8-16,-4 0-9 15,-4 0 1-15,-2 0 0 16,1 0 10-16,-2 0-5 0,0 0 2 16,0 0 0-1,0-1-5-15,0-5 12 0,-4-2-14 16,-5 2 0-16,-4 0-3 16,-3 0 11-16,-4 5-15 15,0 0 7-15,-7 1 0 16,2 0 1-16,0 0-1 15,-1 0 0-15,5 2-9 16,0 1 19-16,-2 0-22 16,0-1 12-16,7-2 0 15,-2 0-6-15,6 0 6 16,0 0 0-16,0 0 1 16,2 0-1-16,5-2-2 0,-2-2-1 15,5 1 3 1,2 2-12-16,0-1 12 0,0 2 0 15,0 0-3-15,0 0-9 16,9 0-8-16,9 0 1 16,4 7 19-16,2 0-2 15,0 1 2-15,0-2 0 16,1-1 4-16,1 0 4 16,-1-3 8-16,6-2-6 15,-2 1-2-15,-3-1 2 16,0 0-10-16,-2 0 0 15,-3 0-3-15,-2 0 10 16,-4 0-7-16,-4 0 0 16,-4-3 4-16,-3 2-8 0,-4-3 18 15,0 1-14 1,0-3 39-16,-7-2-34 0,-14-1-10 16,-1 2 3-16,-7 1-5 15,-3 4-3-15,-4 2 7 16,1 0 3-16,2 0-4 15,3 0 11-15,7 0-12 16,-4079 0 5-16,8166 7 0 16,-4075-2-13-16,2 2 13 15,6 3-5-15,3-1 4 16,0 1-8-16,1 3 7 16,13-1 0-16,4-2 2 15,8-4-2-15,4-5 2 16,2-1 0-16,1 0 9 0,2 0-9 15,-3-4 0-15,-4-2 0 16,-7 1-3-16,-9 3 3 16,-5 1 0-16,-7-1 3 15,0-2 4-15,0-4-3 16,-6 2-1-16,-12-2-3 16,-4 3-5-16,-2 4 5 15,0 1 0-15,3 0 0 16,1 0-7-16,3 6 7 15,4 2 0-15,5 1-8 16,3 3 9-16,1-2-5 0,4 1 4 16,0-3-7-1,0 1-6-15,3-4 12 0,11-2 1 16,3-3-3-16,3 0 10 16,2 0-7-16,-1-7 0 15,-4-3 7-15,-4-2-10 16,-7 2 3-16,-5-1 0 15,-1 0-8-15,0 2 19 16,-4 1-10-16,-12 2-1 16,-1 1 0-16,-5 4-12 15,1 1 9-15,4 0 3 16,0 0-4-16,6 12 4 16,1 3-12-16,4 4-44 15,1 8-68-15,-1-3 40 16,-1 0-187-16</inkml:trace>
  <inkml:trace contextRef="#ctx0" brushRef="#br0" timeOffset="16879.647">11040 9240 378 0,'0'0'63'0,"0"0"-59"15,0 0 25-15,0 0 19 16,0 0-4-16,0 0 33 15,0 0-62-15,-23-19 7 16,22 18 27-16,1 1-47 0,0 0 17 16,0 0-19-16,0 0 7 15,0 0-6-15,0 0-1 16,0 0 0-16,0-2 4 16,0 2 7-16,0 0-3 15,0 0-8-15,0 0 0 16,0 0-8-16,0 0 8 15,10 0 0-15,10 0 7 16,9 0 0-16,4 3 19 16,3 0-26-16,3 0 0 15,1-2 12-15,-3 3-12 16,0-4 0-16,-2 0-1 16,-9 0 14-16,-3 0-22 0,-9 0 9 15,-6 0 0 1,-6 0-2-16,1 0 2 0,-3 0 0 15,0 0 9-15,0 0-1 16,0 0 3-16,0 0-11 16,0 0 1-16,0 0 4 15,0 0-5-15,0 0-6 16,2 0-6-16,2 0-22 16,7-2-24-16,6-4-22 15,6-3-35-15,-1-2-65 16</inkml:trace>
  <inkml:trace contextRef="#ctx0" brushRef="#br0" timeOffset="19329.473">11927 8523 502 0,'0'0'19'0,"0"0"-19"15,0 0 92-15,0 0-92 16,0-72 5-16,0 57 62 15,2-1-62-15,6-1 22 16,2-1 2-16,7-2-28 16,4-1 1-16,5-2-2 15,6-1 0-15,2-1 14 16,7-4-14-16,4 1 0 16,4-5 5-16,0 2 2 15,5-3-7-15,-1 1 0 0,7 3 5 16,3-1 8-1,5 4-13-15,7 3 2 0,4-3-1 16,3 4 6-16,4 0-14 16,2 1 3-16,0 2 4 15,-2 2 1-15,-1 3-1 16,-5 2 0-16,-2 5-1 16,-5 4 9-16,-5 4-12 15,-5 0 4-15,-2 0 0 16,-1 0-11-16,3 3 13 15,5 2-2-15,4-2 0 16,-2-2 11-16,-4 2-18 0,-4-1 7 16,1-2 0-16,1 3-5 15,-2-1 5-15,1 4 0 16,-2-3 5-16,-1 3-3 16,-1-1 0-16,-3 1-2 15,-4 0 0-15,-3-2 2 16,-2 0-2-16,-1-1 0 15,-4 0 3-15,1-2 1 16,-6-1 4-16,3 2-8 16,3 2 5-16,-1 0 8 15,2 0-13-15,2 1-3 16,-4 0-2-16,-1 0 10 0,-5-3 4 16,-6 1-9-1,-2-2-5-15,-6 1 4 16,3-2 1-16,-6 0 0 0,0 1 0 15,-2 1 0-15,-1 1 0 16,4 1 0-16,2 0-1 16,1-1 1-16,5 0 2 15,-3 0 4-15,2 0 3 16,3-1-3-16,4 0-6 16,-3 0 0-16,2 0 8 15,-5 1 0-15,-2 0-8 16,-1 2 0-16,2 1-3 15,0 0 3-15,3 4 0 16,-3 0-2-16,-3 2 9 16,2 0-7-16,-3-3 0 0,2 2 0 15,-1 0-4-15,0 2 4 16,-2 0-2-16,-1-1 0 16,-2 0 2-16,-4-2-2 15,-3-3 2-15,-1 4-7 16,-1-2-11-16,-1-1 13 15,2 1-31-15,-4 1 15 16,1-3-26-16,2 0 10 16,-1-1-6-16,2 0-26 15,3-6-12-15,-2 0-144 16</inkml:trace>
  <inkml:trace contextRef="#ctx0" brushRef="#br0" timeOffset="19952.846">15842 7706 460 0,'0'0'5'0,"0"0"-5"16,0 0 1-16,0 0-1 16,0 0 21-16,0 0 23 15,-12 2-6-15,12 3-30 16,0 0-8-16,8 4 20 15,8 4 7-15,4 1 2 16,5 0-1-16,3 3-21 16,2 1 39-16,2 3-44 15,-4-1 4-15,2 3 1 16,-5-1-6-16,-4 0-1 16,-5 4 0-16,-4 1 3 15,-4 4-6-15,-5 5 3 16,-3 1 0-16,0 2 0 0,0 5 11 15,-13-7-8-15,-3 1-3 16,-1-2 5-16,-2-5-6 16,-1-4 1-16,1-3 0 15,-1-3 33-15,-1-3-20 16,3-3 21-16,-3-1-7 16,0-1-19-16,-4-2 41 15,-3 1-41-15,-7-2-8 16,-2-1 2-16,-3-3 3 15,-3 2-10-15,5-3-13 16,4 1-47-16,4-1 43 16,3 5-91-16,2 1-28 0,7 2-7 15,8-6-155-15</inkml:trace>
  <inkml:trace contextRef="#ctx0" brushRef="#br0" timeOffset="25268.018">17945 9481 264 0,'0'0'15'0,"0"0"48"0,0 0-36 15,0 0 13-15,0 0-16 16,0 0-11-16,0 0 47 16,0 0 20-16,-23 0-73 15,23 0 35-15,0 0-39 16,0 0-3-16,0 0 0 15,0 0 10-15,0 0-20 16,0 0 10-16,0 0 0 16,0 0-13-16,13 0 13 15,16 0 0-15,18 0-4 16,13 0 20-16,13-5-23 0,9 1 7 16,4 1 0-1,5-1 6-15,8 4-6 0,-2 0 0 16,-3 0-8-1,1 0 17-15,-5 0-9 0,-4 0 0 16,-5 0 14-16,-5 0-17 16,-13 0 3-16,-5 0 0 15,-9 0-9-15,-7 0 7 16,-2-1 2-16,-7-6 0 16,-4 0 4-16,-2 1 3 15,-7 1-7-15,-5 2 0 16,-2-2 7-16,-4 5 3 15,-5-3-8-15,-1 3-2 16,-3-2 6-16,0 1 9 16,0-2-15-16,0 3 2 0,0-2-10 15,0 2 11-15,0 0-6 16,0-1 3-16,0 1-4 16,0 0-5-16,0 0-37 15,0 0-7-15,1 0-10 16,1 3-17-16,-2-3-168 15</inkml:trace>
  <inkml:trace contextRef="#ctx0" brushRef="#br0" timeOffset="33091.43">3577 12731 220 0,'0'0'97'16,"0"0"-54"-16,0 0-5 0,0 0-28 15,0 0 40-15,0 0-47 16,0 0 17-16,0 0 17 16,-22-34-21-16,16 29 2 15,3 0 44-15,-2 2-33 16,-2-1-8-16,5 3-14 15,1-1-5-15,1 1 52 16,0 1-54-16,0-2-2 16,0 1-13-16,0 1 20 15,0 0-5-15,1-2 0 16,13-1 4-16,8-2-13 16,8-4 10-16,12-2-1 0,7 2 4 15,3 0 5-15,6 2-9 16,-5 2 0-16,-3 1 0 15,-7 0-6-15,-7 2 6 16,-8-3 0-16,-9 3-6 16,-5 2 12-16,-5 0-10 15,-4 0 4-15,-5 0 0 16,0 0 1-16,0 0-1 16,0 0 0-16,0 0-1 15,0 0 4-15,0 0-6 16,0 0 3-16,0 0 0 15,0 0 5-15,0 0-5 16,0 0 0-16,0 0-5 0,0 0 5 16,0 0-39-16,3 0-42 15,3 0-73-15,3 11 150 16,-5-3-226-16</inkml:trace>
  <inkml:trace contextRef="#ctx0" brushRef="#br0" timeOffset="37981.712">7904 12609 180 0,'0'0'6'16,"0"0"6"-16,0 0-15 15,0 0 3-15,0 0 0 16,0 0 5-16,0 0-5 16,-13-11 0-16,13 11-16 0,0 0 14 15,0-2-16-15,0 2-61 16,0 0 51-16,0 0 2 16,0 0-5-16</inkml:trace>
  <inkml:trace contextRef="#ctx0" brushRef="#br0" timeOffset="38337.619">7904 12609 170 0</inkml:trace>
  <inkml:trace contextRef="#ctx0" brushRef="#br0" timeOffset="38575.007">7904 12609 170 0,'-39'-62'4'0,"38"62"20"15,1 0-24-15,0 0 0 0,0 0-4 16,0 0 16-16,0 0-12 15,0 0 6-15,0 0-6 16,0 0 16-16,0 0-16 16,0 0 0-16,0 0-3 15,0 0-40-15,0 0 18 16,0 0-23-16,0 0-45 16,0 0 80-16,0 1 13 15,-3 5-2-15,2-1 1 0,-2 0 2 16,3-3-2-16,0-2 1 15,-2 0 0-15,-2 0 26 16,4 1-8-16,-2 0-17 16,-1 2-1-16,3-1 0 15,0 1-40-15</inkml:trace>
  <inkml:trace contextRef="#ctx0" brushRef="#br0" timeOffset="39361.342">7838 12587 192 0,'0'0'97'0,"0"0"-88"0,0 0 8 15,0 0-12-15,0 0-2 16,0 0 46-16,-8 0-43 16,8 0 1-16,-2 0 22 15,2 0-20-15,0 0 24 16,0 0 14-16,0 0-31 15,0-1 55-15,0 1-68 16,0 0 4-16,-1-2 13 16,1 2-15-16,0 0 7 15,0 0-12-15,0 0 0 16,0 0-2-16,-2 0 2 16,2 0 0-16,0 0 14 0,0 0-12 15,0 0 17-15,0 0-19 16,0 0 0-16,0 0 0 15,0-1 0-15,0 1 0 16,0 0 5-16,0 0 2 16,0 0-10-16,0-2 3 15,9 1 0-15,6-3 1 16,9 1-1-16,1-2-7 16,8 1 3-16,-2-1 8 15,5-3-4-15,0 2 0 16,4-2 0-16,0 1-1 15,-2 2 1-15,2-2 0 16,-1 1-2-16,-2 0 5 16,-2 1-3-16,2 2 0 15,-4 0 8-15,5 0-17 0,-5 0 9 16,1 1 0-16,1-1-2 16,-4-1 14-16,3 1-12 15,-1-2 0-15,0 1 3 16,-3 0-3-16,3 1 0 15,-3 0 0-15,-1 0 2 16,3 1 6-16,-2-1-9 16,-4 1 1-16,0 2 0 15,-7-1-4-15,-3 1 4 16,1 0 0-16,-5 0-2 0,-1 0 11 16,-1 0-16-1,-3 0 7-15,-2 0 0 0,-2 0 3 16,-2 0-3-16,1 0 0 15,-2 0-5-15,0 0 13 16,0 0-12-16,0 0 4 16,0 0 0-16,0 0 0 15,0 0 0-15,0 0-6 16,0 0-1-16,0 0-48 16,0 0-81-16,0 0-45 15</inkml:trace>
  <inkml:trace contextRef="#ctx0" brushRef="#br0" timeOffset="42054.01">12488 12154 376 0,'0'0'79'16,"0"0"-42"-16,0 0 24 15,0 0-8-15,0 0-37 16,0 0-8-16,0 0 35 0,4-42-43 15,5 37 0 1,6-4-1-16,5 3 18 16,7-3-29-16,5-1 12 0,10 1 0 15,4-1 22-15,9 0-22 16,7 0 0-16,8-2-11 16,9 1 23-16,6-2-10 15,6 1-2-15,1-1 0 16,-1 2-14-16,-1 1 14 15,-6 0 0-15,-3 1 4 16,-3 1 4-16,-2 1-2 16,1-2-6-16,4 3 0 15,-2-1-3-15,1-3 3 16,0 0 0-16,2 0-1 16,0-1 9-16,1-1-12 0,-4 0 4 15,-4 3 0 1,-8 1 10-16,-7 4-10 0,-8-1 0 15,-10 2 5-15,-7 2 0 16,-3-3-5-16,-5 4 0 16,-4 0 0-16,1 0 6 15,-4-3-6-15,1 3 0 16,0 0-3-16,1 0 8 16,0 0-2-16,-1 0-3 15,-4 0 0-15,-7 0-4 16,-6 0 4-16,-2 0-48 15,-2 0 48-15,0 0-7 16,0 0 4-16,-9 0-37 0,-14 0-154 16</inkml:trace>
  <inkml:trace contextRef="#ctx0" brushRef="#br0" timeOffset="42510.928">14551 11534 625 0,'0'0'53'0,"0"0"-38"15,0 0-15-15,0 0-7 0,0 0 7 16,0 0 10-16,3-11-7 15,25 11-3-15,12 0 13 16,11 6-3-16,4 5 16 16,-1 6-26-16,0 1 4 15,-2 2 2-15,-6 0-3 16,-1 4-4-16,-2-1 1 16,0 0 0-16,-1 2 1 15,-5-3-1-15,-4 1 11 16,-9 2-15-16,-8 0 4 15,-5 1 0-15,-5 4-4 0,-6-2 9 16,0 2-5 0,-4 1 0-16,-13-1 8 0,-12 2 20 15,-5 1-27-15,-10 0-1 16,-9-1 0-16,-1-1 6 16,-2-1-1-16,-4-4-5 15,4-2-62-15,2-4 31 16,6-14-128-16</inkml:trace>
  <inkml:trace contextRef="#ctx0" brushRef="#br0" timeOffset="47110.373">22711 6888 360 0,'0'0'80'0,"-80"32"-71"16,38-3-9-16,3 6 0 16,-1 6-6-16,1-2 6 15,-1 0-22-15,1-1 22 16,2 2 0-16,-2 6-13 16,-1 2 2-16,-1-1-158 15</inkml:trace>
  <inkml:trace contextRef="#ctx0" brushRef="#br0" timeOffset="47710.42">20965 8467 470 0,'0'0'15'0,"0"0"87"16,0 0-101-16,-39-84 10 16,35 70 28-16,2-3-33 15,0-2-6-15,-1 1 50 16,3 3-18-16,-1 5 2 16,1 5-9-16,0 5-15 15,0 0 13-15,0 11-23 16,0 23-5-16,6 21 2 0,0 17 6 15,-5 8 18-15,-1 5-21 16,0-9 6-16,2-9-6 16,4-17 0-16,3-13 0 15,1-15-3-15,-4-10 12 16,-1-5-8-16,1-7-1 16,7 0 0-16,18-21 32 15,20-23-5-15,26-16-22 16,20-12 12-16,9-2-9 15,2 2-16-15,-7 8 8 16,-6 10 0-16,-2 11-11 16,2 9 0-16,3 11-59 15,2 9-8-15,-12 9-126 0,-23 5-289 16</inkml:trace>
  <inkml:trace contextRef="#ctx0" brushRef="#br0" timeOffset="48399.83">21513 11517 426 0,'0'0'52'0,"0"0"42"15,1-92-1-15,-1 68-24 16,0 4-53-16,0 3 63 16,0 8-40-16,0 4-2 15,0 2-17-15,2 3-18 16,3 0-4-16,4 21-48 16,1 16 46-16,2 21-5 15,0 12 12-15,-3 6-3 16,-3 1 0-16,3-6 6 15,0-6-7-15,-2-7 1 0,4-8 0 16,-2-16 1-16,-3-11-1 16,-1-12 0-16,0-9-6 15,5-2 12-15,17-21 16 16,21-28 9-16,27-21-19 16,21-19-6-16,14-11-6 15,10 4 0-15,3 10-3 16,2 16-70-16,3 15-26 15,-6-2-202-15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04.181"/>
    </inkml:context>
    <inkml:brush xml:id="br0">
      <inkml:brushProperty name="width" value="0.05292" units="cm"/>
      <inkml:brushProperty name="height" value="0.05292" units="cm"/>
      <inkml:brushProperty name="color" value="#FF0000"/>
    </inkml:brush>
  </inkml:definitions>
  <inkml:trace contextRef="#ctx0" brushRef="#br0">19571 9947 0,'25'0'47,"0"0"-32,0 0-15,-1 0 47,1 0-16,0 0-15,0 0 0,0 0-1,-25 24 110,49-24-125,-24 0 16,0 0-1,-25 25-15,25-25 79,0 0-79,-1 0 15,1 0-15,0 0 110,0 0-95</inkml:trace>
  <inkml:trace contextRef="#ctx0" brushRef="#br0" timeOffset="1007.519">19819 9773 0,'25'0'47,"0"0"-47,25 25 16,-1-25-16,-24 25 16,0-25-1,0 0-15,24 24 16,-24 1-16,0-25 31,0 25 0,-25 0-15,24 24 0,1-49-1,-25 25 32,-25 0-16,1 25-15,-1-25 0,25-1-16,0 1 15,-25 0 1,0 0-16,0 24 15,1-49 1,24 25 0,-50 0-1,25 49-15,0-74 16,25 25-16,-24-25 16,-1 25-16,-25 0 15,25 0 1</inkml:trace>
  <inkml:trace contextRef="#ctx0" brushRef="#br0" timeOffset="9596.904">19001 12254 0,'49'0'0,"-24"0"15,0 0-15,0 0 16,24 0 15,-24 0-15,0 0 15,0 0-15,0-25-16,-1 25 15,1 0 1,0-25-16,0 25 16,0 0-1,-1 0-15,1 0 47</inkml:trace>
  <inkml:trace contextRef="#ctx0" brushRef="#br0" timeOffset="20527.689">18083 15007 0</inkml:trace>
  <inkml:trace contextRef="#ctx0" brushRef="#br0" timeOffset="26496.461">12998 15354 0,'25'0'47,"0"0"0,24 0-31,-24 0-1,0 25 1,0 0-1,-1 0 1,1-25-16,0 0 31,0 24-31,-25 1 32,25 0-1,-25 0-16,24 0 1,-24-1 0,0 1 31,0 25-32,0-25 1,25-25-1,-25 24-15,0 26 16,0-25 15,0 0-15,0-1 0,0 1-1,0 0 16,0 0-15,0 0 0,0-1 15,-25 26-15,25-25-1,0 0 1,0 24-1,0-24 17,-24-25-32,24 25 15,-25 0 1,25-1-16,0 1 16,0 0-1,0 0 1,-25-25-16,25 25 15,-25-1 17,25 1-32,0 0 15,-25 0 1,1 25 0,-1-26-1,0 26-15,0-25 16,0 0 15,1-1-31,24 1 16,0 0 15,-25-25-31,25 25 16,-25-25-1,25 25 1,-25-25 78,0 0-79,1 0 1,-1 0-1,0 0 1,0 0-16,0 0 16,1 0-16,-1 0 15,0 0 1,0 0-16,0 0 16,1 0 15,-26 0 16,25 0-32,0 0 17</inkml:trace>
  <inkml:trace contextRef="#ctx0" brushRef="#br0" timeOffset="29268.229">9203 15156 0,'-25'0'0,"0"0"62,0 0-46,1 0 0,-1 0-1,0 0 17,25 24-17,-25-24 16,0 25-31,25 0 47,-24 0-15,24 0-17,0-1-15,-25 1 16,25 0 31,0 0 31,0 25-31,-25-26-32,0-24 95,0 0-95,25 25 1,0 0 15,0 0-31,-24 0 16,24-1 31,0 1-47,-25-25 15,25 25-15,0 0 16,0 0 0,0 24-1,0-24 1,0 0 15,0 0 78,0-1-93,0 1-16,0 25 47,0-25 15,0-1-30,0 1-17,0 0 1,0 0 0,0 0-1,25-1-15,-25 1 16,0 0 15,0 0-15,0 0-1,0-1 1,24 1 0,1 0 15,-25 0-16,0 0 17,0-1-17,25 1 17,0-25 139</inkml:trace>
  <inkml:trace contextRef="#ctx0" brushRef="#br0" timeOffset="34772.632">12254 16892 0,'0'25'140,"0"0"-93,25-1 78,-25 1-125,0 0 16,24-25-1,1 25 95,-25 0-95,25-25 220,-25-25-188,25 0-47,0 25 15,-25-25-15,24-24 31,1 24-15,-25 0 15,50 25-15,-50-25 0,0 0-16,25 25 15,0-24 1,-25-1 15,0 0-15</inkml:trace>
  <inkml:trace contextRef="#ctx0" brushRef="#br0" timeOffset="39044.159">13990 16743 0,'0'25'32,"0"0"-17,0 24 1,0 1-1,0-25 17,0 0-1,0-1-15,0 1 15,0 0-16,25-25 157,-25-25-172,25 25 16,-25-49 0,25 24-1,-1 25 345,-24-25-345,25 25 16,-25-25 1,25 0 30,-25 1-62,25 24 31</inkml:trace>
  <inkml:trace contextRef="#ctx0" brushRef="#br0" timeOffset="42991.619">19026 16718 0,'0'25'15,"0"0"1,0 0 0,0 0-1,0-1 1,0 1-16,0 0 15,0 25 1,0-26 0,0 1-1,0 0-15,0 0 16,0 0 0,24-1 30,1-24 17,0 0-32,0-24-15,-25-1-16,25 25 15,24-25 1,-24 25 0,0 0-16,24-50 15,26 1-15,-26 24 16,1 25 0,-50-25-1,25 25-15,-25-25 16,0 1 31,25-1 375,-1 0-376,1 0-30,0 0 31,0 25-31</inkml:trace>
  <inkml:trace contextRef="#ctx0" brushRef="#br0" timeOffset="44854.54">18381 17785 0,'24'0'31,"1"0"-15,0 0-16,25 0 16,24 0-16,-49 0 15,74 0-15,-49 0 16,-1 0-16,1 0 15,24 0-15,-49 0 16,0 0-16,25 0 16,-26 0-1</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3:34.306"/>
    </inkml:context>
    <inkml:brush xml:id="br0">
      <inkml:brushProperty name="width" value="0.05292" units="cm"/>
      <inkml:brushProperty name="height" value="0.05292" units="cm"/>
      <inkml:brushProperty name="color" value="#FF0000"/>
    </inkml:brush>
  </inkml:definitions>
  <inkml:trace contextRef="#ctx0" brushRef="#br0">20932 2644 514 0,'0'0'11'15,"0"0"-22"-15,0 0 22 16,0 0-30-16,0 0 22 16,0 0-3-16,83 0 23 15,-50 0-19-15,7 0 33 16,5 0 8-16,4 0-33 16,5 0 6-16,7 0 4 15,11 0-3-15,8 0 6 16,10 2-1-16,5 0-7 15,5 1-17-15,8-3 12 16,5 0-11-16,6 0-1 16,-1 0 9-16,-4 0-8 0,-7-5 0 15,-12 0-1-15,-7-1 0 16,-10 2-10-16,-7 0 10 16,-13 1 0-16,-14 0 10 15,-14 2-20-15,-11 0 10 16,-10-1 0-16,-6 2-2 15,-1 0 6-15,-2 0-4 16,0 0 0-16,0 0 2 16,0 0-7-16,0 0 5 15,0 0 0-15,0 0 0 16,0 0-1-16,0 0-5 16,4 17 0-16,5 9 6 15,0 15 2-15,-2 10 5 0,-1 10-7 16,-4 3 3-16,-2 3 1 15,0 1-4-15,0-1 0 16,0 0 6-16,-2 1-12 16,-1-5 6-16,0-2 0 15,2-8-2-15,-1-5 9 16,1-3-7-16,-2-9 0 16,0-10 4-16,0-9-7 15,1-9 3-15,1-4 0 16,-3-4 4-16,2 0-4 15,-2 0 23-15,-12 0 0 16,-15-2-20-16,-26-12 1 0,-26-3-4 16,-17-5-21-1,-13 2 18-15,-7 0-12 16,-2-1 9-16,-5 4 6 0,2 0 0 16,1 0-16-16,9 3 23 15,7 0-7-15,6 1 0 16,10-2 5-16,4 1 3 15,10 0-8-15,2 2 2 16,3 2 14-16,4 2-16 16,7 2 0-16,14 0 0 15,15 4 9-15,12-1 7 16,12 3-16-16,6 0 0 16,3 0 9-16,0 0-9 0,0 0-5 15,0 0-1 1,0 0 12-16,0 0-12 0,0 0 0 15,0 0 6-15,0 0 22 16,0-2-6-16,0-7 27 16,0-11 29-16,4-10-61 15,6-15-11-15,7-6-9 16,0-9 9-16,4-8-14 16,-3-3 6-16,-1-6-4 15,3 2 9-15,-5 11-2 16,1 13-5-16,-6 14 10 15,-2 15 0-15,-3 9-2 0,-1 9 2 16,-4 2-17 0,1 2 16-16,-1 0-60 0,2 0 5 15,3 2-31-15,0 12 50 16,6 1 23-16,-2 4-88 16,-2-5-57-16</inkml:trace>
  <inkml:trace contextRef="#ctx0" brushRef="#br0" timeOffset="1922.297">21849 2612 465 0,'0'0'0'0,"0"0"7"16,0 0 12-16,0 0-4 16,0 0-1-16,0 0 38 15,0 0 12-15,-6-65-28 16,5 65 14-16,-1 0-50 16,0 0-8-16,-5 8 6 15,-2 15 0-15,-4 11-4 16,-5 8 12-16,1 5-6 0,1 4 16 15,3 3-16-15,2-3 0 16,4-3 16-16,4-5-12 16,1-2 0-16,2 0-4 15,0-4 6-15,0 0-2 16,0-3-4-16,0-6 0 16,0-2 0-16,0-5 0 15,0-2 3-15,5-2-8 16,2 0-34-16,4-1 8 15,-1-4-101-15,-1 0-26 16</inkml:trace>
  <inkml:trace contextRef="#ctx0" brushRef="#br0" timeOffset="2492.457">21795 3470 467 0,'0'0'102'0,"0"0"-96"16,0 0 22-16,0 0-20 15,0 0 5-15,0 0 20 16,6-51-30-16,-6 51 14 15,0 0-12-15,-3 11-2 16,-15 15-1-16,-8 14 14 16,-13 10-12-16,-4 8 57 15,-8 0-50-15,-6-3 1 0,-3-6 11 16,0-1-15-16,3-6 15 16,3-2-21-16,4-3 3 15,3-3 7-15,2-3-12 16,5-4 0-16,7-7 6 15,11-6-4-15,5-2 1 16,7-5-3-16,1-1-2 16,6-3-10-16,1-2-46 15,2-1 13-15,0 0 13 16,0-17-34-16,7-7-238 16</inkml:trace>
  <inkml:trace contextRef="#ctx0" brushRef="#br0" timeOffset="2763.596">21108 3938 228 0,'0'0'271'0,"0"0"-157"15,0 0-34-15,0 0-35 16,0 0-10-16,0 0-4 16,0-17 12-16,0 17-26 15,0 0-16-15,0 0-1 16,-3 10-12-16,-11 14 12 16,-4 13 0-16,-4 6 26 15,0 4-26-15,5-2 4 16,4-4 1-16,5-7-3 15,7-10-2-15,1-9 0 16,0-7 2-16,0-5-3 16,16-3 6-16,17 0 2 15,16-8 19-15,14-15-26 0,10-7-43 16,-1-4-22-16,-4 1-24 16,-5 5-1-16,-8 2-73 15,-4-2-225-15</inkml:trace>
  <inkml:trace contextRef="#ctx0" brushRef="#br0" timeOffset="3467.705">21949 3523 474 0,'0'0'80'0,"0"0"-61"16,0 0-19-16,0 0 0 16,0 0 16-16,0 0 22 15,68 44 2-15,-49-19-4 16,6-1-5-16,5 3 13 15,3 1-36-15,6 3 40 16,3 6-20-16,3 0-26 16,1 7 26-16,-1-1-28 15,0 3 9-15,-5 0-12 16,0-3 8-16,-4-6-5 0,-1-4 0 16,-6-6 13-16,-3-9-30 15,-8-7 17-15,-7-5-34 16,-6-2 28-16,-5-4-8 15,0 0 13-15,0 0 1 16,0 0-50-16,0-7 31 16,0-15-31-16,0-7-133 15,-5-2 129-15,-5 4 45 16,1 4 9-16,2 6 29 16,-1 6-8-16,4 5 91 15,4 3-74-15,0 3 4 16,0 0-31-16,0 0-2 0,0 0-12 15,0 0 3 1,10 9 0-16,14 8 30 0,7 0-26 16,10 2 16-16,1 0-17 15,1 4 3-15,-6-1 7 16,-9 3-13-16,-5 3 2 16,-11-2 24-16,-8 6-21 15,-4 0 2-15,-8 4 16 16,-23 0-17-16,-15 3 21 15,-9-3-16-15,-5-5-4 16,1-2 15-16,6-2-22 16,3-1-8-16,-1 2-23 15,-6-2-93-15,-3-8-118 0</inkml:trace>
  <inkml:trace contextRef="#ctx0" brushRef="#br0" timeOffset="4441.137">20185 4180 630 0,'0'0'52'16,"0"0"-52"-16,0 0 0 15,99-2 0-15,-45-3 28 16,11-1-11-16,12-1 52 16,6 1-63-16,11 5 0 15,3 1 11-15,0 0-15 16,-4 5 4-16,-7 8-6 15,-13 1 1-15,-10-3 3 16,-16 2-3-16,-9-1-1 16,-10-4 0-16,-10-3 4 15,-9-1-11-15,-3-4 7 0,-6 0 0 16,0 0 11 0,0 0 26-16,0 0 0 0,0 3-15 15,0-3-14-15,0 1 3 16,0-1-11-16,0 1 0 15,0 3-14-15,0 6 9 16,0 12 1-16,0 12 3 16,0 14 2-16,-9 8-1 15,-1 7 0-15,-4 3 0 16,-2-2 12-16,1 2-6 16,0-4-2-16,-5-7 1 15,3-10 2-15,-3-12-7 0,5-9 0 16,-7-10-3-16,-5-4 0 15,-10-6-47-15,-18-4-63 16,-14-10-50-16,-10-32-303 16</inkml:trace>
  <inkml:trace contextRef="#ctx0" brushRef="#br0" timeOffset="4981.367">20345 4100 353 0,'0'0'35'16,"0"0"40"-16,-14-75-10 0,12 59 55 16,1 6-54-16,-1 6 9 15,2 2-10-15,0 2-39 16,0 0-8-16,0 0-18 15,0 6-25-15,0 20 24 16,0 11 2-16,0 11 7 16,0 5 2-16,0 5-3 15,0-2 16-15,0-3-23 16,0-6 0-16,-1 0 21 16,-1-7-17-16,-1-1 3 0,0-4-7 15,0-3 0 1,-1-6 0-16,2 3 0 0,2 1 0 15,0-5-2-15,2 0 7 16,13-5-2-16,5-6-3 16,10-4 5-16,12-8 11 15,15-2-13-15,13-5 0 16,9-19 12-16,4 1-13 16,-6 0 7-16,-10 4-9 15,-8 2 0-15,-10 4-8 16,-13 4 8-16,-12 4-13 15,-12 3 12-15,-10 1-26 16,-2 1-12-16,0 0 13 16,0 0-9-16,0 0-3 15,0 0-10-15,-8 0-40 0,-6 0-114 16,-4-3 19-16</inkml:trace>
  <inkml:trace contextRef="#ctx0" brushRef="#br0" timeOffset="5276.809">20757 4210 468 0,'0'0'60'0,"0"0"-60"16,0 0-7-16,0 0 7 15,42 86 58-15,-35-44 5 16,1 8-42-16,-1-1-15 16,4 6-1-16,2-1-10 15,6 4 1-15,7 1-122 16,4-5-34-16</inkml:trace>
  <inkml:trace contextRef="#ctx0" brushRef="#br0" timeOffset="6091.981">22335 4421 574 0,'0'0'114'0,"0"0"-114"0,0 0-6 16,0 0 5-16,112-13 1 16,-52 3 5-16,8 0 55 15,13 1-57-15,5 3 8 16,2 1 4-16,-8 3-11 15,-5-1 0-15,-7 1-4 16,-10 2 0-16,-9 0 0 16,-10 0 0-16,-13 0-4 15,-10 2 3-15,-4 1 2 16,-8-2-2-16,-1-1-12 16,-3 0 13-16,0 0 13 15,0 0-13-15,0 0 2 0,0 0 4 16,0 0-1-16,0 0 7 15,0 0-6-15,0 0-6 16,1 0 16-16,4 7-16 16,3 8 0-16,-1 10 13 15,3 7-6-15,-4 10 11 16,-3 8 0-16,-3 8-16 16,0 8 47-16,0 4-49 15,-12-5 0-15,-2-5 18 16,0-9-18-16,-1-9 10 15,5-6-10-15,-1-5-1 16,-2-5-13-16,2-3-7 16,-8-4-57-16,-5-2-18 15,-12-7-16-15,-7-10-132 0</inkml:trace>
  <inkml:trace contextRef="#ctx0" brushRef="#br0" timeOffset="6641.317">22356 4432 588 0,'0'0'29'16,"0"0"-10"-16,0 0 41 15,0 0-29-15,0 0 45 0,0 0-36 16,-8-32-22-16,8 32-18 16,-1 5 0-16,-2 12 0 15,-6 12-7-15,-1 15 16 16,-5 7 9-16,-2 9 0 16,0 2-18-16,0 2 25 15,4-7-21-15,2-10-3 16,5-11 5-16,2-5 1 15,2-2-4-15,1-2-3 16,1 0 0-16,0-4 5 16,0-3-5-16,1 2 0 15,11-3-1-15,7 1 11 0,11 1-17 16,15 0 9 0,14-4-2-16,19-8 17 0,13-9-17 15,11 0 0-15,4-9-12 16,-3-8 30-16,-9 1-22 15,-18 4 4-15,-11 3 0 16,-17 4-11-16,-15 2 11 16,-16 1-14-16,-10 2-22 15,-7-1-21-15,0 1 19 16,0-2 21-16,0 2-10 16,0 0-10-16,-7 0-56 15,-4 0 3-15,-4 6-37 16</inkml:trace>
  <inkml:trace contextRef="#ctx0" brushRef="#br0" timeOffset="7240.308">22732 4309 251 0,'0'0'393'0,"0"0"-380"0,0 0-26 15,0 0-48-15,0 0 61 16,0 0 17-16,0 50 31 16,0-15-22-16,-3 5 3 15,-4 1-5-15,-1 2 30 16,-1 1-14-16,2 5-9 16,-2 5 13-16,3 1-11 15,-3 5 10-15,3-7-24 16,1-2-14-16,1-1 13 15,4-5-14-15,0-7-4 16,-2-5 0-16,2-10 4 16,-1-8-8-16,1-4-8 15,0-3-46-15,0-6-10 16,0-2-59-16,0 0-22 16,3-11-47-16</inkml:trace>
  <inkml:trace contextRef="#ctx0" brushRef="#br0" timeOffset="14640.393">8899 7738 224 0,'0'0'1'0,"0"0"101"16,0 0-32-16,0 0-44 15,0 0 5-15,0 0 0 16,0 0-24-16,0-6 20 16,0 2-27-16,0 1 0 15,0 2 27-15,0-1 4 16,-2 1-1-16,2 0-30 0,0 1 9 15,0 0 19-15,0 0-23 16,0 0 19-16,0 0-24 16,0 0-2-16,0 0 2 15,0 0 0-15,5 0 13 16,7 0-22-16,9 0 9 16,-1 0 0-16,8 0-2 15,9 1 2-15,3-1 0 16,7 0-1-16,5 0 2 15,1 0-3-15,-1 0 2 16,-2 0 0-16,-1 0 0 16,0 4 4-16,-4 3 2 15,2-2-6-15,-6-2 0 0,-5-2 0 16,-3 0 0 0,-9-1 0-16,-4 0 13 0,-11 0-3 15,-4 0 5-15,-5 0 0 16,0 0-8-16,0 0 37 15,0 0-40-15,0 0 11 16,0 0 18-16,0 0-27 16,0 0 17-16,0 0-23 15,0 0 9-15,0 0-9 16,0 0 0-16,0 0-5 16,0 0 1-16,0 0-40 15,0 0-37-15,-4 0-124 0</inkml:trace>
  <inkml:trace contextRef="#ctx0" brushRef="#br0" timeOffset="20919.7">8662 10594 360 0,'0'0'11'15,"0"0"27"-15,0 0-33 16,0 0 18-16,0 0-23 15,0 0 0-15,0 0 43 16,-12-7-29-16,12 7 7 16,0 0 0-16,0 0-8 15,0 0-11-15,-1 0-2 16,1 0 0-16,0 0-3 16,0 0 3-16,0 0 0 15,0 0-7-15,0 0 6 0,7 0 1 16,15 0 0-16,11 0 9 15,16 2 35-15,11-2-44 16,13 0 0-16,5 0-1 16,0 0 6-16,3 0-6 15,4-2 1-15,3-3 0 16,2 3 1-16,-5 2 25 16,-3 0-26-16,-5 0 1 15,-2 0 4-15,-5 0 7 16,-7 5-8-16,-5-1 14 15,-9-1-18-15,-1-3 0 16,-3 0 0-16,-4 0 45 0,-8 0-41 16,-5 0 13-1,-11 0-2-15,-5 0-9 0,-6 0 8 16,-5 0-3-16,1 0-11 16,-2 0 2-16,0 0-2 15,0 0-2-15,0 0-4 16,0 0-74-16,5 0-104 15,5 0-234-15</inkml:trace>
  <inkml:trace contextRef="#ctx0" brushRef="#br0" timeOffset="22971.662">5525 11001 347 0,'0'0'69'0,"0"0"-35"16,0 0-24-16,0 0 58 15,0 0-6-15,0 0-49 16,0 0 49-16,-1 0-18 16,1 0-36-16,0 0 2 15,0 0-8-15,0 0-4 16,7 0 0-16,4 0 2 16,11-2 23-16,-1-2-18 0,1 1-4 15,5-3 25-15,6 2-25 16,1 0 6-16,5-2-1 15,0 1 1-15,-2-4 5 16,3-1-12-16,-3 0 0 16,-4-2 6-16,-9 0-6 15,-6 3 0-15,-7 1-3 16,-4 2 14-16,-6-2-9 16,-1-2-1-16,0 1 5 15,-3-4-12-15,-14-2-20 16,-7 1-10-16,-1 4 26 15,0-2-10-15,3 5 18 16,3-1 2-16,4 2 0 16,1 1-3-16,4-1 3 0,2 2 0 15,4 1 0-15,0 2 7 16,4 1 15-16,0-2-22 16,0 2 9-16,0 0 8 15,0-2-17-15,0-3 0 16,16-2-1-16,9-2 5 15,5 0 5-15,-2 4-9 16,-1 5 1-16,-7 0-2 16,4 7 1-16,-4 11 0 15,-3 3-7-15,-2 5 8 16,-5 0-1-16,-5 4 0 16,2-1 8-16,-4 1-18 15,-3 0 11-15,0-4-1 0,0-1 0 16,0-2 10-16,-6-3-9 15,-1-2-1-15,-5 0 8 16,-6 2-7-16,1 2-1 16,-5 2-2-16,0 1-5 15,0 3-68-15,3-8-118 16</inkml:trace>
  <inkml:trace contextRef="#ctx0" brushRef="#br0" timeOffset="24989.066">1152 12696 546 0,'0'0'41'16,"0"0"-14"-16,0 0 58 15,0 0-66-15,0 0-7 16,0 0-12-16,0 0 0 16,-33-12-8-16,33 12 20 15,0 0-9-15,18 0-3 16,12 0 0-16,15 0 11 16,13 0-11-16,10 0 0 15,10 0-6-15,5-5 20 0,1-6-6 16,-2 3-8-1,-8-1 0-15,-11 3-7 0,-11-2 7 16,-13 3-11 0,-12-1-2-16,-12 5-23 0,-12-3-22 15,-3-4 27-15,0-2 16 16,-17-9-100-16,-11-1-139 16</inkml:trace>
  <inkml:trace contextRef="#ctx0" brushRef="#br0" timeOffset="25273">1747 12461 274 0,'0'0'1'15,"0"0"112"-15,0 0-36 16,0 0 0-16,0 0-2 0,0 0-34 16,-61-47-15-16,61 45-26 15,13-4-4-15,21 0-2 16,10-2 12-16,11 4-5 16,3 4 17-16,-1 0-15 15,-6 17-2-15,-4 6-1 16,-8 2 0-16,-9 7-8 15,-8 4 8-15,-11 7 0 16,-10 3 15-16,-1 4-10 16,-7-1 20-16,-17-6-13 15,0-4-9-15,-3-3 48 16,0-6-51-16,2-4 0 16,7-4-3-16,6-5-9 15,9-2-45-15,3-1-52 0,9-9-99 16</inkml:trace>
  <inkml:trace contextRef="#ctx0" brushRef="#br0" timeOffset="27101.594">10083 12401 281 0,'0'0'103'16,"0"0"-46"-16,0 0-22 16,0 0 5-16,0 0-20 15,0 0 50-15,0 0-60 0,0 0 9 16,0 0 5-16,0 0-20 15,0 0 4-15,0 0-8 16,0 0 0-16,0 0 1 16,0 0-1-16,0 0 0 15,0 0-3-15,0 0 9 16,12 0-10-16,6 0 4 16,6 0 0-16,3 0 10 15,4 0-10-15,4 0 0 16,3 0 0-16,1 0 5 15,-5 0-10-15,-1 0-2 16,-1 0 7-16,-4 0 3 0,-1 0-3 16,-2 0 7-16,0 0-9 15,1 0 12-15,-2 1-12 16,3 3 2-16,-1-1 0 16,0 2-1-16,0-2 1 15,4 2 0-15,2-2 7 16,4 0-7-16,-1-1 10 15,1 1-10-15,1 2 9 16,-6 0 1-16,-1-1-10 16,-1 2 0-16,-5-1 11 15,3 2-11-15,-2 0 0 16,2-1 1-16,-2 1 11 16,-1 0-12-16,2 1 0 15,-2-2 0-15,5 0 7 16,-1-2-7-16,4-2 0 0,2-2 0 15,2 0 24-15,2 0-24 16,0 0 17-16,-2 0-12 16,-3-3 6-16,-2-1-11 15,-1 1 0-15,-2 0 1 16,-1-1 9-16,0 3-7 16,-2-1-3-16,5 2 8 15,0-3-6-15,-1 2-2 16,0-1 0-16,-2-1 2 15,-2 3 7-15,2-2-3 0,0 0-6 16,0 2 3 0,3-1 3-16,-4 1-6 0,1 0 0 15,-2 0-7 1,0 0 19-16,-2 0-12 0,-2 0 0 16,-3 0 0-16,-2 0-2 15,-5-2 2-15,-2 2 0 16,-5 0-4-16,-2 0 10 15,-1 0-8-15,1 0 2 16,1 0-6-16,4 0-1 16,4 0-35-16,7 2-13 15,2 6 6-15,7 6-83 16,2 1-74-16</inkml:trace>
  <inkml:trace contextRef="#ctx0" brushRef="#br0" timeOffset="28533.398">16782 12571 456 0,'0'0'16'15,"0"0"81"-15,0 0-73 16,0 0 12-16,0 0-14 15,0 0-7-15,-6-20 45 16,6 20-30-16,0-1-14 0,0-2-1 16,3 3-4-16,7-4-9 15,4 1-2-15,4 0 1 16,1 3-5-16,5 0 4 16,1 0 0-16,3 0-2 15,7 0 7-15,0 0-8 16,6 0 3-16,5 1 0 15,3 6-1-15,2-2 1 16,3 2 0-16,0 0 1 16,1-3-1-16,-6 1-5 15,-1-2 4-15,-5 1 2 16,-7-1 5-16,0 0-6 16,-9-2 0-16,0-1 2 15,-2 0-1-15,-4 0 2 16,-5 0-3-16,2 0 0 0,-6 0 22 15,0 0-18-15,-3 0 3 16,-2 0 10-16,2-3-12 16,2 0-3-16,-4 1-2 15,6-1 5-15,-2 1-15 16,1 2 10-16,1-1 0 16,-2-1-1-16,3 1 11 15,-4-2-22-15,-4 2 11 16,-3 1 1-16,-2 0 16 15,1 0-16-15,-2 0 0 16,0 0 7-16,0 0-1 16,0 0-6-16,0 0 0 0,0 0 0 15,0 0 1-15,0 0-1 16,0 0 0-16,0 0-9 16,0 0-2-16,0 0-42 15,0 0-16-15,1 0-68 16,5 0 1-16,0 0-75 15</inkml:trace>
  <inkml:trace contextRef="#ctx0" brushRef="#br0" timeOffset="30041.525">21763 12680 454 0,'0'0'48'0,"0"0"-1"16,0 0-8-16,0 0-27 16,0 0 73-16,0 0-51 15,0 0 9-15,20-16-2 16,-18 16-16-16,4 0-16 16,6-1-7-16,4 0 12 15,7-2-11-15,3 1-3 16,4-1 0-16,4 3 6 15,2 0 0-15,2 0-8 16,2 0 2-16,0 0 0 0,5 0 0 16,-6 2 0-16,-2 1 0 15,-1 1-2-15,-6-1 8 16,-7-1-6-16,-2 1 0 16,-7-1 0-16,-4-2 11 15,-1 1-11-15,-4-1 0 16,-4 0 24-16,-1 2-17 15,2-2 27-15,-2 0-32 16,0 0-2-16,0 0 21 16,0 1-21-16,0-1 0 15,0 0 3-15,0 0-3 16,0 0 2-16,0 0-10 16,0 0 15-16,0 0-13 15,0 0 6-15,0 0 0 16,0 2-4-16,0-2 4 0,0 0 0 15,0 1 0-15,0-1 5 16,0 0-5-16,0 0 0 16,0 0-1-16,0 0-13 15,0 0 14-15,0 0 0 16,0 0-4-16,0 0 2 16,0 0 1-16,0 0 1 15,0 0 0-15,0 0 4 16,0 0-4-16,0 0-2 15,0 0-11-15,0 0 17 16,0 0-10-16,0 0 3 16,0 0-25-16,0 0 24 0,0 0-19 15,0 0-10-15,0 0 28 16,0 0 1-16,0 0-9 16,0 0 4-16,0 0-25 15,0 0 25-15,0 0-64 16,0 0-8-16,0 0-61 15,0 0-86-15</inkml:trace>
  <inkml:trace contextRef="#ctx0" brushRef="#br0" timeOffset="31592.368">3604 13489 617 0,'0'0'7'0,"0"0"76"16,0 0-38-16,0 0-20 15,0 0 37-15,0 0-49 16,-34-25 23-16,34 25-22 0,0 0 0 15,0 0-14-15,0 0 0 16,0 0 0-16,0 0-1 16,0 0-3-16,17 0 0 15,8 2-1-15,6 7 5 16,13 0 13-16,7 1-13 16,13-1 0-16,8-4-5 15,4-2 8-15,5-2-4 16,-4-1 1-16,-1 0 0 15,-10 0-2-15,-9 0 2 16,-14 0 0-16,-12 2 1 16,-10-1 7-16,-9 1-9 0,-8-2 1 15,-4 0 0 1,0 0 2-16,0 0 3 0,0 0 5 16,0 0 23-16,2 0-9 15,-2 0 4-15,0 0-23 16,0 0 7-16,0 0-8 15,0 0-4-15,0 0-3 16,1 0-2-16,1 0-45 16,-2 0-24-16,6 0-32 15,1 0-48-15,-7 0-93 16</inkml:trace>
  <inkml:trace contextRef="#ctx0" brushRef="#br0" timeOffset="33539.341">8465 13526 467 0,'0'0'3'0,"0"0"86"15,0 0-56-15,0 0-17 0,0 0-7 16,0 0 32-1,-32-29-3-15,31 28 14 0,1-1-14 16,-1 2-26-16,1-1-8 16,-2 1 38-16,1 0-39 15,1 0 3-15,0 0 3 16,0 0-8-16,0 0-1 16,0 0 0-16,0 0 2 15,0 0-19-15,1 0 17 16,18 0-1-16,10 0-11 15,8-4 21-15,11-1-9 16,6 0 0-16,4-1 3 0,9 0-2 16,3 1-1-1,-3 2 0-15,-1 3-4 0,-2-1 8 16,-3-1-8-16,0 2 4 16,-3 0 0-16,-2-1-6 15,-6-1 6-15,-9-1 0 16,-7 3 4-16,-6-3-1 15,-6 1-4-15,-5 2 1 16,-5-2 0-16,-8 2 6 16,-1 0-6-16,-3 0 0 15,0 0 9-15,0 0-8 16,0 0 9-16,0 0-10 16,0 0 0-16,0 0 8 0,0 0-8 15,0 0-70 1,6 0-9-16,8 0-64 0,-4 0-41 15</inkml:trace>
  <inkml:trace contextRef="#ctx0" brushRef="#br0" timeOffset="36319.212">7755 13582 330 0,'0'0'73'16,"0"0"-72"-16,0 0 1 16,0 0 0-16,0 0-2 15,0 0 8-15,0 0 11 0,-4 0 22 16,4 0-37-16,0-2 22 15,0 0 22-15,-1-1-34 16,1-1 8-16,0 1-12 16,0 3 4-16,0-3 8 15,0 0-21-15,0 0 8 16,0 2-5-16,0-1 6 16,0 2-17-16,0 0 7 15,14 0 0-15,3 0-3 16,2 0 3-16,2 0-11 15,-2 0 11-15,2 0-25 16,3 0-31-16,0-5-37 16,-5-9-161-16</inkml:trace>
  <inkml:trace contextRef="#ctx0" brushRef="#br0" timeOffset="37879.098">7308 13726 274 0,'0'0'207'15,"0"0"-190"-15,0 0-12 16,0 0-2-16,0 0 70 16,0 0 14-16,0 3-15 0,0-3-22 15,0 0 32-15,0-8-31 16,1-9-16-16,8-7-25 16,0-1-7-16,1-4-2 15,4-1-1-15,-2 0 13 16,-2-2-23-16,2 3 10 15,-3 0 0-15,-1 9-1 16,-4 7 1-16,-1 8 0 16,-2 3-1-16,-1 2-7 15,0 0-5-15,0 6 4 16,0 14 1-16,0 9 6 16,0 2 2-16,0-7 0 0,3-5-1 15,0-11 1 1,-1-3 0-16,-1-5-1 0,1 0 5 15,5 0 16-15,10-17-10 16,5-13-2-16,5-5 6 16,-3-2-14-16,-3 6 0 15,-8 8-2-15,-3 9 8 16,-4 7-10-16,-1 6 4 16,-5 1 0-16,0 0-12 15,0 0 5-15,0 8-3 16,3 15 5-16,0 8 7 15,-3 3-2-15,0-1 0 16,0-1 8-16,0-8-2 0,1-4-6 16,4-1 0-1,-1-3-5-15,4-2-18 0,-1-3-47 16,-1-2-27-16,2-6-27 16,1-1-15-16,-3-2-83 15</inkml:trace>
  <inkml:trace contextRef="#ctx0" brushRef="#br0" timeOffset="39251.02">7637 13699 230 0,'0'0'65'16,"0"0"80"-16,0 0-46 16,0 0 11-16,0 0-26 15,0 0-32-15,21-12 10 16,6-8-32-16,6-1-19 0,4-5 31 16,-3 4-42-1,-2 2 0-15,-4 1 1 16,-7 2 0-16,-3 3 2 0,-8 3-3 15,-1 2 4-15,-5 6-2 16,-2 3 3-16,-2 0-5 16,0 0 3-16,0 0-3 15,0 0 0-15,0 0-6 16,0 0 10-16,-4 12-12 16,-4 3 8-16,-2 1-8 15,5-2 8-15,4-3-9 16,1-4 9-16,0 0 0 15,0-4 8-15,0 2-12 0,6-3 4 16,12 1-1 0,2-2 1-16,7-1 3 0,0 0 5 15,6 0-8-15,-2-6 4 16,-5-6-1-16,1 0-3 16,-5-5 0-16,0 0 7 15,-8-3-5-15,-4-1-4 16,-7-3-2-16,-3 2 4 15,0 0-6-15,-2 5-1 16,-8 5 7-16,3 2-4 16,1 8 8-16,1 1-7 15,5 1 3-15,-1 0-15 16,-1 0 7-16,2 0-9 16,0 0-17-16,0 0 26 0,0 6 2 15,0 4 3-15,2 1 2 16,7-5-1-16,4 1-6 15,5 0 8-15,7-5 0 16,3-2 5-16,4 0-2 16,-1 0-3-16,-4 0 0 15,-4 0-1-15,-2-2 1 16,-2-1 0-16,-6 1 2 16,-5 0-2-16,-2 2 2 15,-5 0-4-15,-1 0-1 16,0 0 3-16,0 0-7 15,0 14 7-15,0 8 0 16,-7 6 13-16,2 4-5 16,4 0-8-16,1-2 6 15,0-2 8-15,2-6-3 0,11-5-11 16,-1-6 0-16,4-5 2 16,2-6-2-16,6 0 18 15,3 0 2-15,-1-14-15 16,-1-2-3-16,-5-1 0 15,-3 0 6-15,-5 3-9 16,-5 4 1-16,-1 3 0 16,-5 5-2-16,-1-1 2 15,0 3 2-15,0 0-2 16,0 0 0-16,0 0-8 16,-11 8 0-16,-1 4 6 15,-3 3-2-15,9-4-3 0,1-1 3 16,5-3 2-16,0-3-4 15,0-1 1-15,0-3-9 16,2 0 14-16,7 0-2 16,10-9 8-16,3-6-6 15,1-4 0-15,-4 2-6 16,-4 4-1-16,-6 4 7 16,-6 7 0-16,-1-1-7 15,-2 3 13-15,0 0-15 16,0 5 4-16,0 17 5 15,0 7 0-15,-7 5 2 16,-2 2-2-16,-2-2 1 16,5-2 6-16,0-7-7 0,0-10 0 15,3-7 2 1,0-3 12-16,3-5-14 0,0 0 0 16,0 0 20-16,0-13-20 15,0-5-20-15,3 0-12 16,7 1 32-16,1 3-2 15,2 7 2-15,2-1-7 16,3 4 2-16,2 0 10 16,0 4-7-16,4 0 2 15,1 0 0-15,4 0 12 16,2 0-7-16,-1 0-5 16,0-6 28-16,-8-1-26 15,-4-1 8-15,-6 1-10 0,-5 0 9 16,-4 4-1-1,-3 1-8-15,2 0 0 0,-2 2 9 16,0 0-9-16,0 0-4 16,0 4-6-16,0 12 0 15,6 9 3-15,3 0 7 16,7 1-43-16,5-8-38 16,12-14-75-16,0-4-399 15</inkml:trace>
  <inkml:trace contextRef="#ctx0" brushRef="#br0" timeOffset="42230.855">14664 12576 174 0,'0'0'19'0,"0"0"-38"16,0 0-68-16</inkml:trace>
  <inkml:trace contextRef="#ctx0" brushRef="#br0" timeOffset="43631.443">2681 12536 249 0,'0'0'14'0,"0"0"-4"0,0 0-3 16,0 0 28-16,0 0 57 15,0 0-38-15,16-44-7 16,-16 37-10-16,0 0 12 16,0 1 20-16,0 1-46 15,0 0 6-15,-1 1 18 16,-1 4-41-16,1 0 29 16,-1 0-10-16,2 0-9 15,0 0 26-15,0 0-42 16,0 0 4-16,0 0-8 15,0 0 4-15,-3 4 0 0,-6 18-4 16,-1 9 10 0,-4 7-5-16,-1 5-1 0,5 8 0 15,-1 2 0-15,-2 2 10 16,3 1 0-16,-6-3 6 16,9-4-16-16,0-6 20 15,-1 1-20-15,4-3 3 16,0-4-8-16,4-3 5 15,0-4 0-15,0-7 3 16,0-4-3-16,0-7 1 16,0-3-2-16,0-6 3 15,0-1-10-15,0-2 8 0,0 2-48 16,0-2-6 0,0 0-60-16,0 0 12 0,-11-4-114 15</inkml:trace>
  <inkml:trace contextRef="#ctx0" brushRef="#br0" timeOffset="44034.364">2403 12954 285 0,'0'0'358'15,"0"0"-321"-15,0 0-21 16,0 0-16-16,0 0 0 15,0 0 8-15,-10-7 2 16,10 16-6-16,0 13-3 0,7 7 1 16,1 7 40-16,-1 3-1 15,1 5-3-15,-1-2-12 16,2 0 3-16,0 2-16 16,0-7-13-16,4-2 12 15,1-3-8-15,-1-9-4 16,4-4 0-16,-1-5-5 15,1-6 17-15,-3-2-10 16,1-4-2-16,0-2 0 16,7 0 8-16,5-9-5 15,6-12-3-15,5-7 14 16,0-6-10-16,0-2-6 16,0 2 2-16,-2 0-22 0,0 5 9 15,-1 3-68-15,0 9-1 16,-2 2-59-16,-5 5-149 15</inkml:trace>
  <inkml:trace contextRef="#ctx0" brushRef="#br0" timeOffset="46954.189">14483 13399 472 0,'0'0'111'0,"0"0"-70"15,0 0-5-15,0 0 40 16,0 0-27-16,0 0-4 16,-7 0 16-16,7 0-43 15,0-7 34-15,2-1-47 16,12-7-3-16,6-5-2 16,4-5 14-16,3-4-11 15,1 0 17-15,0-3-17 16,1-3 15-16,-4-2-9 0,0-4-9 15,-4-5 2 1,-4-3-1-16,-7 1-1 0,-7-2 0 16,-3 5 7-1,0 3-19-15,-9 4 16 0,-3 7-8 16,-1 11-1-16,1 6-29 16,3 5 26-16,-3 4 6 15,1-1-36-15,-3 2 34 16,5 2-27-16,1 2 22 15,-1 0 8-15,0 2-63 16,-3 15-17-16,-6 5-22 16,-1 2-64-16,-5-2-135 15</inkml:trace>
  <inkml:trace contextRef="#ctx0" brushRef="#br0" timeOffset="47403.3">14284 12954 730 0,'0'0'0'0,"0"0"0"15,0 0 6-15,0 0-5 16,0 0 26-16,0 0-8 16,20-46-16-16,2 26 11 15,4-4 33-15,0-1-47 16,-1 0 8-16,-1 0-4 15,-2-4 15-15,-1 1-8 0,0 0-11 16,0 0 13 0,-3 3-15-16,1 1 2 0,-2 5 0 15,2 1-3 1,-1 2 15-16,-4 4-10 0,0 3-2 16,-2 6 1-16,-4 3-13 15,-2 0 12-15,4 0-17 16,-1 9 14-16,2 8 6 15,2 8-6-15,-3 6 0 16,1 5 3-16,-4 1 15 16,2 1-15-16,-4-6 0 15,-1-3 0-15,-1-8 2 0,3-4-2 16,-3-4 0 0,0-4 3-16,-2-1-12 0,1 0-23 15,-1 3-67-15,-1-1-40 16,0-3-243-16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4:35.925"/>
    </inkml:context>
    <inkml:brush xml:id="br0">
      <inkml:brushProperty name="width" value="0.05292" units="cm"/>
      <inkml:brushProperty name="height" value="0.05292" units="cm"/>
      <inkml:brushProperty name="color" value="#FF0000"/>
    </inkml:brush>
  </inkml:definitions>
  <inkml:trace contextRef="#ctx0" brushRef="#br0">8203 7937 11 0,'0'0'192'16,"0"0"-146"-16,0 0 6 0,0 0 31 15,0 0-30-15,0 0-36 16,0 0 40-16,-8-35-21 16,5 30-6-16,-1 3-7 15,-2-3-23-15,4 2 4 16,-4 1 5-16,3-2-9 16,-3 1 0-16,3 0 0 15,0-2 10-15,0 0-10 16,-1 1 5-16,-1-1 9 15,-1-1 16-15,-1-3-22 16,1 1 6-16,0-1 25 16,0-1-36-16,1 3 7 15,1 0-3-15,-2 2-2 16,3 0 10-16,2 1-11 0,-1 1-3 16,2 1 7-16,0 2-1 15,0-2-11-15,0 2 4 16,0-2 0-16,5-6-9 15,20-1 9-15,15-5 0 16,11 0-2-16,4 2 13 16,5 0-11-16,5 2 0 15,4 0 3-15,2 0-7 16,-3 0 4-16,-6 2 0 16,-5-1 1-16,-5 3-1 15,-7-4-5-15,-5 4 5 16,-11 0 0-16,-13 3-3 15,-7-1 9-15,-6 4-6 0,-3 0 0 16,0 0 5-16,0 0-3 16,0 0-2-16,0 0 0 15,0 0-9-15,0 0 0 16,0 0-55-16,5 0-28 16,5 0-104-16</inkml:trace>
  <inkml:trace contextRef="#ctx0" brushRef="#br0" timeOffset="1080.817">10353 8061 553 0,'0'0'9'0,"0"0"-4"16,0 0 9-16,0 0-1 16,0 0-6-16,0 0 66 15,0 0-50-15,-12-10 18 0,12 9-4 16,-1 1-16-16,1 0-5 16,0 0-16-16,0 0 0 15,0 0 7-15,0 0-7 16,0 0 0-16,0-3-13 15,15 1 19-15,6-1-7 16,7-3 1-16,-1 2 0 16,3-2-10-16,-8 3 11 15,-2 0-1-15,-6 1 4 16,-6 2 2-16,-5 0-12 16,0 0 1-16,-3 0 5 15,2 0 5-15,0 0-5 16,1 0-19-16,0 0 15 0,2 0-33 15,0 0 12-15,5 0-50 16,1 0 8-16,2 0-39 16,1 0-167-16</inkml:trace>
  <inkml:trace contextRef="#ctx0" brushRef="#br0" timeOffset="1958.186">11625 8201 124 0,'0'0'323'0,"0"0"-297"15,0 0-26-15,0 0 0 16,0 0 69-16,0 0-19 15,-2 0-5-15,7 0-12 16,8-4-24-16,0-2 27 16,6 1-19-16,4-2-5 15,2 2-2-15,2-1 0 16,6 3-3-16,-1-4-7 16,4 5 6-16,0-3-5 15,-1 2-1-15,-3-1 0 16,-2 1 3-16,-1 2 1 15,-3 0-2-15,0 1-2 0,-4 0 2 16,-2 0-2-16,-1-1 0 16,-3 1 0-1,1-2 21-15,-4 1-13 0,-3-1 10 16,-5 2-17-16,-4 0 7 16,-1 0 22-16,0 0-17 15,0 0-3-15,0 0-2 16,0 0-5-16,0 0-3 15,0-1 0-15,0 1-48 16,6 0 12-16,9 0-83 16,5 0-35-16,5-3-66 0</inkml:trace>
  <inkml:trace contextRef="#ctx0" brushRef="#br0" timeOffset="3059.755">13426 8186 553 0,'0'0'53'15,"0"0"-53"-15,0 0 0 16,0 0 8-16,0 0-4 15,0 0 21-15,0 4-9 16,0 0-10-16,10-1 44 16,7 1-42-16,3-2 15 15,5 1-21-15,-3-2 6 16,0 0 13-16,1 1-18 16,-1-1-3-16,-1 1 28 15,-4-1-25-15,-4 0 0 0,-3 0-3 16,-2-1 0-1,-4 2 13-15,0-2-6 0,-2 0-7 16,-2 0 23-16,0 0-6 16,0 0-3-16,0 0-2 15,0 0-4-15,0 1 27 16,0-1-35-16,0 0-2 16,0 0 2-16,0 0 0 15,0 0-1-15,0 0-30 16,0 2-36-16,0 1 6 15,8 1-75-15,8 3 19 16,2-2-107-16</inkml:trace>
  <inkml:trace contextRef="#ctx0" brushRef="#br0" timeOffset="5438.54">15808 8036 539 0,'0'0'40'0,"0"0"-17"15,0 0 12-15,0 0-24 16,0 0-1-16,0 0 39 0,0-50-25 15,0 50 22-15,0 0-22 16,0 0 11-16,0 0 1 16,0 0-36-16,0 0 0 15,0 0 0-15,0 0 14 16,0 0-25-16,0 0 11 16,2 0 0-16,5 0-7 15,3 0 7-15,11 0 0 16,3 0 2-16,5 0 1 15,0 0-3-15,3 0-5 16,1 0 5-16,2 0 9 16,-2 3-9-16,1-1-6 0,-4 1 1 15,-5-1 10 1,0 0-15-16,-2-1 10 0,3 0 0 16,-1-1 9-16,-2 3-9 15,2-3 0-15,0 0-4 16,1 0 17-16,0 0-15 15,4 0 2-15,-1 0 0 16,6 0 13-16,-3 0-5 16,-4 0 0-16,-6-4 7 15,-5 3-14-15,-2-1 15 16,-5 1-16-16,-2 1 4 16,-5-1 12-16,-3 1-16 15,0 0 0-15,0 0 20 16,0 0-19-16,0 0 7 15,0 0-8-15,0 0 6 0,0 0-6 16,0 0 0-16,0 0 0 16,0 0 0-16,0 0 8 15,0 0-8-15,0 0 0 16,0 0 2-16,0 0-3 16,0 0 1-16,0 0 0 15,0 0-10-15,0 0 10 16,0 0-8-16,0 0 7 15,0 0-7-15,0 0 2 16,0 0 6-16,0 0 0 16,0 0-10-16,0 0 10 15,0 0 0-15,0 0 0 0,0 0 1 16,0 0-12-16,0 0 11 16,0 0-16-16,0 0 1 15,0 0-17-15,0 0-8 16,0 0-11-16,0 0-23 15,0 0-12-15,0 9 36 16,0-1-116-16</inkml:trace>
  <inkml:trace contextRef="#ctx0" brushRef="#br0" timeOffset="6758.842">10528 8065 173 0,'0'0'19'16,"0"0"-19"-16,0 0-143 15</inkml:trace>
  <inkml:trace contextRef="#ctx0" brushRef="#br0" timeOffset="7455.949">10528 8065 391 0,'36'-20'35'16,"-45"20"-6"-16,0 0-8 16,-4084 0 9-16,8165-2 16 15,-4081 1 11-15,1-1-37 16,0 1 4-16,3 1-24 0,1 0 5 15,2-2-6-15,2 2 1 16,-1 0 0-16,-4 0-6 16,3 0 18-16,-1 0-25 15,-4 5 13-15,4 3 0 16,-1 3-5-16,1 2 5 16,3 1 0-16,0-2-8 15,0-5 20-15,0 1-26 16,0-3 14-16,3-3 0 15,4 0-11-15,-1-2 22 16,0 0-11-16,0 0 0 16,2 0 8-16,0-2 22 0,-2-5-28 15,0-1 9-15,-2-2-1 16,-2 1-5-16,-2 2-5 16,0-4 11-16,0 2-5 15,0-1 14-15,0 1-20 16,-3-1 0-16,-1 7 7 15,-1 0-5-15,4 2-2 16,-1 1 0-16,1 0 3 16,1 0-7-16,0 0 4 15,0 0 0-15,-4 0-16 16,1 0 7-16,-2 3 9 16,4 1 0-16,-2 1 4 15,3-3-5-15,0-1 1 16,0 2-13-16,0-3-12 15,0 2 18-15,0-1-26 0,6-1 24 16,2 1-46-16,-2-1-29 16,0 0-101-16</inkml:trace>
  <inkml:trace contextRef="#ctx0" brushRef="#br0" timeOffset="9564.874">11769 8201 508 0,'0'0'33'0,"0"0"-9"15,0 0-4-15,0 0-20 16,0 0 0-16,0 0 47 0,-9 0-14 15,9 0 3-15,0 0-36 16,0 0 0-16,0 0-13 16,0 0 13-16,6 7-4 15,10 1 4-15,2 2 4 16,6-3-4-16,3 0-1 16,4-2 1-16,4-4 8 15,3-1-8-15,5 0 0 16,1-6 6-16,0-8 8 15,-3-4-14-15,-7 0 0 16,-4-2 10-16,-6 1-11 16,-6 4 1-16,-3 3 0 0,-8 3 2 15,-1 1 8 1,-4 1-7-16,-2 2-3 0,0-3 0 16,0 5 15-1,0 0-15-15,0 0 7 0,0 3 10 16,0 0-14-16,0 0-3 15,0 0 0-15,0 0 6 16,-9 0-22-16,-3 7 14 16,-5 5 2-16,2 1-6 15,-1 1 18-15,-1 0-22 16,-2-1 10-16,-2 1-2 16,-4 3 2-16,-5 0 0 15,-5 5 2-15,-3-3-11 16,-4 1 10-16,1-6-1 15,2-3 0-15,7-5 1 0,3-4-13 16,3-2 12-16,7 0 0 16,4 0-9-16,4-10 9 15,2 1-12-15,4 1 12 16,0 2-29-16,4 0 26 16,-1 2-18-16,2 1 21 15,0 1-16-15,0-3 10 16,0 1 1-16,0 0 3 15,2 1 0-15,5 3-7 16,2 0 9-16,3 0 0 16,1 0-5-16,4 3 5 15,-2 8 0-15,1-2-6 0,2 1 13 16,-2-5-5 0,7 2 12-16,0-4-9 0,3-3 34 15,8 0-32-15,-1 0-7 16,0 0 8-16,0-5 8 15,-2-7-18-15,0-5 2 16,-1-2 0-16,-5 2 6 16,-5 0-6-16,-5 3 0 15,-8 6-1-15,-4-3 10 16,-3 5-2-16,0-2-7 16,0 1 0-16,0 3 0 15,0 1 0-15,0 3 0 16,0 0 0-16,0 0 3 15,0 0-6-15,0 0 3 0,-3 0-9 16,-4 12-6-16,-5 10 15 16,0 0 0-1,-2-1-8-15,0-1 21 0,-1-3-15 16,1-6 2-16,2 0 0 16,-3-4 6-16,2-2-6 15,-4 0 0-15,1-4 7 16,-6-1-4-16,-2 0-3 15,1 0-3-15,1-4 3 16,-1-9 17-16,5 1-17 16,2 1-5-16,2-3 1 0,5 6-19 15,3 0 16 1,3 5-5-16,3 3 12 0,-2 0-11 16,2 0-12-16,0 0-26 15,0 0 38-15,0 0-17 16,0 0-7-16,0 0-4 15,5 0 5-15,7 4 34 16,5-4-159-16</inkml:trace>
  <inkml:trace contextRef="#ctx0" brushRef="#br0" timeOffset="11588.138">13485 7996 459 0,'0'0'59'0,"0"0"-25"15,0 0-23-15,0 0-22 0,0 0 8 16,0 0 3-16,0 0 4 16,8-1 16-16,0 9 14 15,2 4-2-15,0-1-30 16,-1-1 6-16,2-1-4 15,-4-3-2-15,2 1 50 16,0-1-47-16,3 1 4 16,2 0-5-16,5-3 9 15,3-1 12-15,2-1-24 16,8-2 0-16,-1 0 26 16,3 0-27-16,2 0 0 15,-3-9 3-15,1-2 4 16,-1-2-6-16,-3-1 0 0,-5 2 7 15,-3-3-16 1,-5 1 14-16,-5 1-6 0,-6 4 0 16,0-3 3-16,-5 3 6 15,1 0-9-15,-2 1 0 16,0 2 0-16,0 1 0 16,0 2 0-16,0 3-2 15,0 0 12-15,0 0-15 16,0 0 5-16,-2 0 0 15,1 0-1-15,-5 0 1 16,-3 0 0-16,-2 10-12 16,-2 0 22-16,-3 3-18 0,-2 1 8 15,0-4 0 1,-5 3-1-16,-7 0 1 0,-4 1 0 16,-3 0-2-16,-2 1 2 15,2 1-2-15,0-2 2 16,1-5 0-16,0 1-1 15,-4-3 1-15,7-3 0 16,3-3 0-16,8-1 10 16,7 0-16-16,4 0 6 15,1-5 0-15,-4077 0-7 16,8163 1 11-16,-4079-1-4 16,3 0 0-16,0-2-12 15,0 0 4-15,0 0 6 16,0 1 2-16,0 1-11 15,0 2 11-15,0 3 0 0,0 0-3 16,0 0 3-16,0 0 0 16,0 0 0-16,0 0 4 15,0 0-13-15,0 0 9 16,0 0-8-16,0 0 4 16,5 0-3-16,1 0 3 15,6 0 4-15,1 5 0 16,5 2 7-16,0 1-7 15,3-3 0-15,3-2 2 16,-1-3-1-16,2 0 13 0,2 0-14 16,1-3 2-1,2-5 10-15,-1-1-12 0,-2 1-2 16,-3 1 2-16,-6 3 5 16,-3 1-5-16,-8 1-5 15,-4 2 5-15,-3 0-4 16,0 0 4-16,0 0 0 15,0 0 1-15,0 0 9 16,0 0-14-16,0 0 4 16,0 0 0-16,0 0 4 15,0 0-4-15,0 0 0 16,0 0 8-16,0 0-8 16,0 0 0-16,0 0-2 15,0 0 10-15,0 0-26 16,0 0 13-16,0 0 5 0,0 0-3 15,0 0-41 1,0 2 14-16,-2 6-2 0,-3 2-36 16,-1 0-60-16,-3-4-149 15</inkml:trace>
  <inkml:trace contextRef="#ctx0" brushRef="#br0" timeOffset="18145.361">12486 5953 559 0,'0'0'0'16,"0"0"0"-16,0 0 8 15,0 0-8-15,0 0 0 16,0 0 23-16,0 0-23 16,-13-2 0-16,13 2 17 15,0 0-9-15,0 0 1 16,0 0-9-16,0 0 0 0,0 10-3 15,0 7 3-15,2 3 0 16,3 6 10-16,1 3-3 16,2 2 6-1,-3 5 8-15,3-4-19 0,3-3 24 16,-5-8-26-16,-1-7 0 16,0-6 3-16,-3-5 1 15,2-1 5-15,0-2 23 16,4 0-5-16,6-8 48 15,5-10-75-15,3-4 0 16,-4 0-3-16,-3 6 18 16,-6 2-22-16,2 3 7 15,-1 0 0-15,2 0-26 16,4 1-22-16,1 0 23 16,3 4-24-16,3 3-40 15,-1 3-34-15,1 0-129 0</inkml:trace>
  <inkml:trace contextRef="#ctx0" brushRef="#br0" timeOffset="20162.437">15349 6996 269 0,'0'0'30'16,"0"0"-14"-16,0 0-16 15,0 0 0-15,0 0 5 16,0 0 11-16,0 0 38 15,0 0 5-15,0 0-54 16,0 0 10-16,0 0-15 16,0 0 0-16,0 0 1 15,0 0-1-15,0 0 0 16,0 0-1-16,0 0-3 0,0 0 1 16,0 0-13-1,0 0 16-15,0 0-7 0,1 0 7 16,-1 0 0-16,2 0-2 15,-2 0 17-15,3 0-20 16,1 0 5-16,3 0 0 16,2 0-8-16,1 1 8 15,3 4 0-15,-1-1 7 16,9-1-6-16,2-1-2 16,7-2-6-16,6 0 7 15,4 0 30-15,5 0-30 16,-2 0 1-16,-2 0 4 15,0-2-5-15,-2-1 19 0,2 1-14 16,2-2-5-16,0-1 61 16,3-1-58-16,-1-2 11 15,1-1 23-15,-2 1-27 16,-4 1 24-16,-3 0-20 16,-1 5-9-16,-5 1 29 15,-1 1-34-15,0 0 0 16,-3 0-9-16,-1 0 22 15,-3 0-14-15,-1 0 1 16,1 0 0-16,-1 0 22 16,-2 0-22-16,-1 0 0 15,-3 0 17-15,-1 0-14 16,0 0 6-16,3 0-9 16,-4 0 0-16,2 0-1 0,-1 0 1 15,-2 0 0-15,1-2-3 16,-1 1 11-16,-3 1-10 15,0-2 2-15,-2 2-3 16,-3-1 3-16,-4 1 0 16,1 0 0-16,-2-2-6 15,0 2 11-15,0 0-10 16,0 0-15-16,1 0-19 16,2 0 27-16,-1 3-26 15,2 8-10-15,-1 6-4 16,-1 5-52-16,-2-1-121 15</inkml:trace>
  <inkml:trace contextRef="#ctx0" brushRef="#br0" timeOffset="28127.537">17601 9356 264 0,'0'0'95'0,"0"0"-53"16,0 0 12-16,0 0-24 15,0 0-17-15,0 0 40 16,0 0 13-16,0 0-27 0,-6-42-29 16,6 39 26-16,-2 2-30 15,2-2 24-15,-1 3-23 16,1 0 4-16,0-2 11 16,0 2-22-16,0 0 0 15,0 0-2-15,0 0 12 16,0 0-20-16,0 0 10 15,0 0-4-15,0 2-6 16,0 7 10-16,0 4 0 16,0 2-5-16,0 2 13 15,5 2-8-15,-1 1 0 16,5 3 0-16,-2-1 11 16,-1 5-11-16,3-4 0 15,-2 0-3-15,3 1 3 0,-4-5 0 16,0-6-10-16,-2-4 25 15,0-2-24-15,-3-4 9 16,1 1 0-16,0-3 4 16,-1-1-4-16,1 0 0 15,5 0 2-15,13 0 3 16,11-13 9-16,6-5-14 16,1-3 3-16,-4 0 0 15,-4 2-3-15,-5 2 0 16,-1 2 2-16,-7 2 5 15,-1 2-7-15,-5 1 0 0,-3 3 15 16,-2 2-12 0,-4 0 0-16,-1 2-2 0,-1 1-2 15,0 0-4-15,5 0-28 16,4 2-15-16,4 0-73 16,-1 0-36-16</inkml:trace>
  <inkml:trace contextRef="#ctx0" brushRef="#br0" timeOffset="29987.405">2393 10186 273 0,'0'0'60'15,"0"0"-47"-15,0 0-8 16,0 0 31-16,0 0 25 16,0 0-46-16,0-1 2 15,0 1-4-15,0 0-8 16,0 0 24-16,0 0 13 16,0 0-30-16,0 0-12 0,0 5 0 15,0 4 13-15,0 4-10 16,0 6-1-16,0 3 24 15,0 5-26-15,10 3 10 16,-1-1-18-16,2 1 16 16,2-5 8-16,-1-2-16 15,4-7-2-15,-4-2 2 16,-3-5 0-16,3-5 6 16,-3 0-15-16,3-4 20 15,6 0 2-15,7-8-11 16,2-11 14-16,4-7 21 15,-1-7-32-15,-3-5-5 16,-1 0 0-16,-7 4 4 0,0 2-6 16,-5 9 2-1,-1 6-38-15,4 9-24 0,0 2-98 16,0 3-125-16</inkml:trace>
  <inkml:trace contextRef="#ctx0" brushRef="#br0" timeOffset="32672.63">5082 10043 368 0,'0'0'60'0,"0"0"-36"16,0 0-23-16,0 0 73 15,0 0-20-15,0 0-22 16,-3-10 1-16,3 8-4 16,0 2 20-16,0 0-18 15,0 0-7-15,0 0 35 16,0-3-55-16,0 3-1 16,0-2 2-16,0-3 0 15,21-2-10-15,12-1 3 16,1-1 2-16,9 2 5 15,-1 2-5-15,0 2 0 16,-5 2-1-16,-4 1 5 16,-6 0-7-16,-6 0 3 0,-5 0 0 15,-6 0-16-15,-6 0 14 16,0 0-11-16,-4 0 11 16,0 0-12-16,0 0 9 15,0 0-9-15,0 0-23 16,0 0 11-16,0 0-94 15,0 0-235-15</inkml:trace>
  <inkml:trace contextRef="#ctx0" brushRef="#br0" timeOffset="34163.498">7087 10797 479 0,'0'0'82'15,"0"0"-19"-15,0 0-63 16,0 0 22-16,0 0 33 0,0 0-8 16,-5 0-17-16,5 0-30 15,0 0 13-15,0 0 17 16,0 0-20-16,0 0 4 15,0 0-8-15,0 0 5 16,12 0-18-16,6 0 7 16,2 0 0-16,2 0 0 15,2 0 0-15,4 0 0 16,5-1-2-16,0-1 10 16,0 2-9-16,-2-1 2 15,-1 1-1-15,-2 0 8 16,-1-3-8-16,0 3 0 15,-2-1-1-15,-4 1 5 16,-2-1-5-16,-8 1 1 16,1 0 0-16,-8 0-12 0,-2-2 21 15,-2 2-9-15,0 0 2 16,0 0-2-16,0 0 0 16,0 0-2-16,0 0-2 15,0 0-5-15,0 0-69 16,0 0-40-16,-15 0-227 15</inkml:trace>
  <inkml:trace contextRef="#ctx0" brushRef="#br0" timeOffset="40373.176">14512 10674 417 0,'0'0'70'0,"0"0"-37"16,0 0 58-16,0 0-44 15,0 0-20-15,0 0 0 16,0 0-20-16,0 0-2 0,0-10 7 16,0 10-9-16,0 0 34 15,0 0-36-15,0 0 10 16,0 0-3-16,0 0 1 16,0 0-4-16,0 0-5 15,0 0 9-15,0 0-3 16,0 0-6-16,0 0 5 15,0 0 9-15,0 0-13 16,0 0 0-16,0 0 9 16,0 0-6-16,0 0-4 15,0 0 19-15,0 0-18 16,0 0 18-16,0 0-17 0,0 0 5 16,0 0 6-1,-3 0-10-15,3 0 5 0,0 0-8 16,0 0 0-16,0 0 0 15,0 0 0-15,0 0 0 16,0 0 0-16,0 0 6 16,0 0-5-16,0 0-1 15,0 0 0-15,0 0-6 16,0 3 6-16,0 2 0 16,0 7-2-16,0 0 10 15,0 0-8-15,0 6 9 16,0-3-5-16,0 4 17 15,0-1-21-15,0-2 9 16,0 0 0-16,0-4-6 0,0-1 6 16,0-1-9-16,0 0 0 15,-1 0 2-15,1 0-1 16,0 5-1-16,-2-2 12 16,1 3-4-16,1-5 10 15,-2 4-18-15,2-3 4 16,0 1 14-16,0-3-17 15,0-2-1-15,-1 1 0 16,1-1 7-16,-2 3-6 16,2-3-1-16,-3 3 0 15,3-1 9-15,0-2-9 16,0 0 0-16,0-3 3 16,0-1 3-16,0-2-9 0,0-1 3 15,0 1 0-15,0-2 3 16,0 0-3-16,0 0 0 15,0 0 3-15,0 0 2 16,0 0-10-16,0 0-8 16,0 0-17-16,0 0 22 15,0 0-51-15,0 0-11 16,-3-3-33-16,-2-10-116 16,-2-4-271-16</inkml:trace>
  <inkml:trace contextRef="#ctx0" brushRef="#br0" timeOffset="40953.03">14403 10947 421 0,'0'0'52'0,"0"0"-20"15,0 0-22-15,0 0 79 16,0 0-26-16,0 0-46 16,0 0 21-16,0 0-27 15,0 0 5-15,0 0 16 16,0 0-26-16,0 0-1 0,0 0 7 16,0 0-5-1,0 0 1-15,0 0-8 0,0 8 2 16,0 1 22-16,4 5-6 15,5 3-6-15,2 2 22 16,-2 3-15-16,-2 1 2 16,2 2-17-16,-1 1 5 15,-1 1 23-15,-1 4-31 16,0-6 8-16,1-1 16 16,-2-5-24-16,1-6 17 15,-1-5-18-15,-4-3 0 16,2-4 9-16,-1 1-2 15,2-2-5-15,5 0 37 16,4-15-21-16,7-9 10 16,2-5-28-16,-6 0 1 0,0 4 7 15,-2 1-8-15,-5 3 0 16,2 1-5-16,-5 2 14 16,-2 2-7-16,-1 2-2 15,-1 2 1-15,-2 2-16 16,0 1 15-16,0 4-32 15,0 0 10-15,0 0-45 16,0 2-46-16,0 0-66 16,0 0-133-16</inkml:trace>
  <inkml:trace contextRef="#ctx0" brushRef="#br0" timeOffset="43883.587">10569 7874 148 0,'0'0'25'0,"0"0"12"16,0 0-37-16,0 0 61 15,0 0 34-15,0 0-46 0,0-34-18 16,0 30-7 0,0 1-19-16,0 0 28 0,0 2-32 15,0-1 10-15,0 2-2 16,0 0-9-16,0 0 0 16,0 0-2-16,0 0 14 15,0 0-29-15,0 0 10 16,-1 0 7-16,1 0 12 15,0 0-12-15,0 0 0 16,0 0-12-16,-2 0 19 16,0 0-18-16,-1 0 11 15,0 0 0-15,-2 4-5 0,3 1 5 16,1 3 0 0,1-2-1-16,0 4 2 0,0-2-2 15,0-1-1-15,0 1 2 16,11-2 8-16,3 2 6 15,5-5-3-15,-1 0 48 16,4 0-52-16,-4-2 6 16,-2 3-13-16,-2-4 0 15,-6 3-1-15,-2-2 1 16,-3 1 0-16,-1-2-1 16,-2 0 9-16,0 0-14 15,0 0 6-15,0 0 0 16,0 0-2-16,0 2 2 15,0-2-3-15,0 0-5 16,1 0 1-16,-1 0-6 0,0 0 0 16,0 0-7-1,0 0 17-15,0 0 3 0,0 0 0 16,0 0-2-16,0 1 3 16,0 2-1-16,-1-1 29 15,-8 5-26-15,-4 0 10 16,-1 1-13-16,-4 1 0 15,-1-1 0-15,-5 3 3 16,-5-3-3-16,0 0 0 16,2-4 2-16,5-4-2 15,6 0 0-15,6 0 7 16,4 0 34-16,2-3-24 16,2-3-15-16,2 1 0 15,-1 1 8-15,1-1-13 0,0 3 3 16,0 1 0-16,0-1-2 15,0 2 2-15,0 0 0 16,0 0-10-16,0 0 13 16,0 0-8-16,0 0-1 15,0 0-7-15,0 0-3 16,0 0 11-16,7 5 5 16,8 0-2-16,0 0 11 15,2 2-20-15,4-4 11 16,-3 0 0-16,2 0 1 15,-2-2-1-15,0 3 0 0,-5-4 7 16,-1 3 0 0,-4-3-7-16,-4 0 0 0,-1 2-10 15,0 1 3-15,0-1-35 16,3 0-15-16,-5 3 19 16,1-2-80-16,-2-3-170 15</inkml:trace>
  <inkml:trace contextRef="#ctx0" brushRef="#br0" timeOffset="46793.719">2713 11877 426 0,'0'0'41'0,"0"0"43"0,0 0-42 15,0 0 8-15,0 0-11 16,0 0-15-16,0 0 28 15,-23 2-38-15,23-2-13 16,0 1 21-16,0 0-20 16,0-1 4-16,0 0-6 15,0 0-3-15,0 0-14 16,0 0 13-16,14 3 4 16,6-1 6-16,7 1-6 15,7 1 2-15,2-1-2 16,1-2 0-16,-4-1-2 15,-3 0 2-15,-10 0 0 16,-3 0-1-16,-11 0 3 0,-1 0-2 16,-5 0 0-16,0 0 2 15,0 0 14-15,0 0-16 16,0 0 2-16,0-10-5 16,-7-5-14-16,-3-2 11 15,-2 1 6-15,0-1-16 16,0 2 9-16,-3 2 7 15,2 2-1-15,1 2-1 16,0 3 2-16,6 1 0 16,3 2 10-16,-1 1-10 15,4 2 20-15,0 0-20 16,0 0 5-16,0-1-15 0,5-1 10 16,14 2-3-1,12-1 0-15,9 1 6 0,2 0 2 16,0 0-5-16,-1 6 8 15,-5 5-17-15,-6 3 9 16,-4-2 0-16,-10 3-1 16,-6-1 8-16,-4 1-12 15,-6 4 5-15,0 0 0 16,-10 5 12-16,-13 3-12 16,-6 3 8-16,6-1-14 15,1-6 6-15,11-4-16 16,7-5-52-16,4-3-63 15,0-9-106-15</inkml:trace>
  <inkml:trace contextRef="#ctx0" brushRef="#br0" timeOffset="48160.548">5148 12104 366 0,'0'0'106'0,"0"0"-16"16,0 0-80-16,0 0 14 16,0 0 2-16,0 0 14 15,0 0 1-15,0 0-41 0,10 0 7 16,8 3 27 0,3 2-29-16,0 3 3 0,1 2-8 15,2 1 7-15,3 2 4 16,3 3-7-16,0-1 3 15,8-3-5-15,3-2 10 16,3-6-11-16,3-4 1 16,0 0-1-16,-3-5 17 15,2-12-13-15,-7-2-4 16,-8-3 6-16,-3 3-4 16,-5-3 2-16,-9 2-5 15,-2 4 2-15,-6-1 0 16,-4 4 2-16,1 3-4 15,-3 1 17-15,0 5-16 16,0 0 0-16,0 2 3 0,0 1 6 16,0 1-20-16,0 0 9 15,0 0 1-15,0 0-3 16,0 0-12-16,-3 1 2 16,1 9 13-16,-4 2-8 15,-2 2-4-15,-1 0 12 16,-6 0-5-16,-2 3 0 15,-8 2 4-15,-9 1-1 16,-13 5-14-16,-8-2-10 16,-5 1 20-16,1-7-11 15,4-5 17-15,4-4 0 16,8-2 2-16,4-3 1 16,1-3-3-16,6 0-28 15,4 0 24-15,5-3-67 0,4-6-69 16,1-2-45-16</inkml:trace>
  <inkml:trace contextRef="#ctx0" brushRef="#br0" timeOffset="50875.628">6947 12080 488 0,'0'0'75'15,"0"0"-39"-15,0 0-31 16,0 0 28-16,0 0 23 15,0 0-22-15,0 0-6 16,0-1-26-16,0 0 12 16,0-2-14-16,0 0 9 15,0 2 2-15,0-2-2 16,0 3-4-16,0 0 2 0,0-2-2 16,-2 1-5-16,1 0 2 15,1-1 1-15,0 2-1 16,0 0-2-16,0 0 6 15,0 0 6-15,0 0-11 16,0 0 1-16,0 0-2 16,0 0 9-16,0 0-10 15,0 0 1-15,0 0-9 16,0 0 4-16,0 0 2 16,0 0-7-16,0 3 10 15,3 3 0-15,7-1 0 16,0 2 0-16,3 2 0 15,1 0 8-15,4 2-8 0,3 3 0 16,1-2-4 0,1 1 9-16,-1 1-5 0,4 0 0 15,-4 0 1-15,5-1-1 16,-1-3 0-16,1-3 1 16,-1-2 0-16,1-3 6 15,-2-2 8-15,-3 0-11 16,-1 0 1-16,-3 0 26 15,-3 0-28-15,-3 0 3 16,-3 0 7-16,3-4-13 16,-5-1 15-16,4 2-14 15,2-2 7-15,0-1-13 0,4 0 5 16,-4 1 0 0,-2 0 0-16,-1 1 5 0,-4 2-6 15,-1 1 1-15,-4-1 0 16,-1 0 6-16,0 2-5 15,0 0-2-15,0 0 1 16,0 0 0-16,0 0 0 16,0 0-30-16,0 0 1 15,0 0-26-15,-4 0-41 16,-1 0 1-16,-1 5-50 16,2 0-144-16</inkml:trace>
  <inkml:trace contextRef="#ctx0" brushRef="#br0" timeOffset="52263.296">9631 11154 277 0,'0'0'394'16,"0"0"-340"-16,0 0-47 15,0 0-6-15,0 0 22 16,0 0 27-16,-6-74-9 0,4 58 11 16,2 0-50-1,0 0 48-15,0-1-48 0,0-1 14 16,0 0-1-16,0-1-14 15,2-1 7-15,7 0-8 16,2 1 0-16,5 0-10 16,1 5 10-16,5-1-2 15,0 8 0-15,-4 0 2 16,3 4-7-16,-5 3-1 16,-2 0 8-16,0 0-4 15,-4 8-8-15,-3 4 12 16,-2 5 1-16,-2 1-1 15,0-3-2-15,-2-3-6 0,-1-5 8 16,3-4-1 0,-3-3-1-16,0 0 2 0,0 0 12 15,0 0-4-15,2 0 7 16,1 0-15-16,-2 0 4 16,1 0-5-16,-1 0 14 15,1 0-13-15,-1 0 0 16,4 0-7-16,1 16-1 15,2 4 2-15,1 1 12 16,-1-1-3-16,0-3-3 16,-2-4-1-16,2-4 1 15,-2-2 1-15,2-2-1 16,2-2-30-16,1-3-65 16,7 0 16-16,4-17-50 0,2-7-190 15</inkml:trace>
  <inkml:trace contextRef="#ctx0" brushRef="#br0" timeOffset="52503.189">10110 10922 395 0,'0'0'204'0,"0"0"-123"15,0 0-28-15,0 0-9 16,0 0-7-16,0 0 18 16,0-8-42-16,0 8 3 15,0 4-16-15,-6 13 0 16,-4 6 19-16,-4 8 11 15,-6 5-28-15,3-1 13 16,2-2-15-16,2-4 0 0,4-3 14 16,3-1-14-1,1-4-7-15,4-3-22 0,1-1-71 16,0-8-27-16,3-4-39 16,12-5-172-16</inkml:trace>
  <inkml:trace contextRef="#ctx0" brushRef="#br0" timeOffset="52815.996">10185 11180 551 0,'0'0'119'15,"0"0"-68"-15,0 0-49 16,0 0 9-16,0 0 44 16,0 0-33-16,83-44 26 15,-66 44-42-15,-4 0 1 0,2 3-7 16,-2 12 5-16,-4 5 4 15,-1 2-9-15,-8 3 2 16,0 0 7-16,0-3 1 16,0-4-10-16,-2-8 0 15,1-5 2-15,1-2-11 16,0-3 9-16,0 0 0 16,0 0 13-16,0 0-4 15,6 3-9-15,18-2 28 16,12 2-21-16,13-3-3 15,8 2-4-15,6 0-43 16,4 1-69-16,-7 0-182 16</inkml:trace>
  <inkml:trace contextRef="#ctx0" brushRef="#br0" timeOffset="54049.724">17710 11257 544 0,'0'0'0'0,"0"0"-2"15,0 0 2-15,30-72 69 16,-27 55-67-16,0 0 48 15,1 1 11-15,2 2-43 16,3 0 3-16,0 3-13 16,2-2-2-16,2 0-2 15,2 2-4-15,6 0 6 16,-2 2-6-16,1 2 0 16,0 0 0-16,1 0-12 15,-3 6 29-15,-5-1-21 0,-4 2 4 16,-6 0-7-16,-1 0-7 15,-2 0 14-15,0 12 0 16,0 0-10-16,0 3 32 16,-5 1-14-16,2-6-8 15,0-3 0-15,3-4-12 16,0-3 14-16,0 0-2 16,0 0 6-16,0 0 11 15,0 0 9-15,0-2-26 16,0-2 3-16,0 0-3 15,0 2 15-15,0 2-6 16,0 0-9-16,2 0 10 16,-1 0-17-16,4 0 7 0,1 0 0 15,2 7-1 1,-1 1 1-16,-1 3 0 0,0-1-1 16,1 1 12-16,0 1-17 15,1 2 6-15,0-1-31 16,2 2-14-16,5-7-107 15,6-5-102-15</inkml:trace>
  <inkml:trace contextRef="#ctx0" brushRef="#br0" timeOffset="54310.806">18317 11078 712 0,'0'0'43'0,"0"0"-14"15,0 0-26-15,0 0 7 16,0 0 52-16,0 0-38 16,-13 15-23-16,-1 11 40 15,-2 6-34-15,-1 2 8 16,1-1 8-16,1-5-20 16,-1-2 7-16,4-6-10 15,1-5 1-15,2-4-16 16,5-2 4-16,4-6-85 15,0-1-39-15,0-2-84 16,0 0-128-16</inkml:trace>
  <inkml:trace contextRef="#ctx0" brushRef="#br0" timeOffset="54656.981">18330 11263 763 0,'0'0'14'0,"0"0"-13"15,0 0 16-15,0 0-17 16,0 0 16-16,0 0 25 16,81-25 8-16,-66 25-42 15,-2 0 3-15,-4 8-7 16,-1 1 2-16,-3 4-5 16,-3-2 0-16,-2 2 3 15,0-1 0-15,0-1-3 0,0-1 0 16,-3 0-3-16,1-6 7 15,0-2 3-15,2-1-4 16,0-1-3-16,0 2 18 16,0 1-18-16,0 0 0 15,16 2 12-15,5 1-11 16,9 0 30-16,5-4-31 16,0 0 0-16,-1-1-14 15,-2 2-17-15,-9 0-116 16,-15-2-140-16</inkml:trace>
  <inkml:trace contextRef="#ctx0" brushRef="#br0" timeOffset="61404.994">8574 12590 512 0,'0'0'77'0,"0"0"-77"16,0 0 24-16,0 0-10 0,0 0 65 15,0 0-28-15,0 0-24 16,0 0 45-16,4 0-55 16,-4 0 22-16,0 0 7 15,0-7-23-15,0-6-2 16,0-6-21-16,0 0 0 15,0-5-1-15,0-2 1 16,6-1 0-16,6 0-3 16,-1 2 3-16,-2 7-1 15,-1 6 0-15,-3 7-2 16,-2 3-5-16,-1 2 8 16,4 0-21-16,1 0 19 15,6 5-10-15,-1 10 4 16,1 5 7-16,-2 3 2 15,0-2-2-15,-3-3 1 0,-3-4 0 16,-4-5-1-16,1-5 1 16,-2-1 0-16,1-3-2 15,-1 0 21-15,2 0-22 16,-2 0 3-16,3 0 0 16,0 0 9-16,2-1-9 15,3-5-5-15,1 0 1 16,0 5-14-16,3 1 15 15,-2 0-2-15,4 0 5 16,4 13-8-16,-3 4 8 16,3 1-1-16,-8 0-6 15,1 0 6-15,-2-2 1 16,-4-2 0-16,2-2 10 0,1 0-24 16,1 0-59-16,5-9-39 15,7-3-76-15,6-8-246 16</inkml:trace>
  <inkml:trace contextRef="#ctx0" brushRef="#br0" timeOffset="61694.32">9226 12453 615 0,'0'0'58'0,"0"0"-21"16,0 0 13-16,0 0-18 0,0 0 2 15,0 0 6-15,-11-10-40 16,8 10 0-16,-3 8-5 16,-10 16 19-16,-8 9-9 15,-3 6 12-15,-8 10 12 16,-1-2 9-16,-2 2-35 16,1-6 7-16,4-6-3 15,6-5-6-15,8-9 7 16,10-8-8-16,6-5-24 15,3-4-39-15,7-6-75 16,19 0-1-16,11-11-62 16</inkml:trace>
  <inkml:trace contextRef="#ctx0" brushRef="#br0" timeOffset="62106.598">9251 12698 639 0,'0'0'54'0,"0"0"-17"16,0 0 14-16,0 0-31 16,0 0 67-16,0 0-74 15,0-5-3-15,0 5-20 16,0 0 0-16,0 0 10 16,0 4-12-16,3-3 25 15,4 2-17-15,-1-3 4 16,3 0 0-16,4 0 11 15,4-8-3-15,1-8-8 0,-1-2 2 16,-1 2-1-16,-7 3 6 16,-3 5-7-16,-3 6 0 15,-3 0 47-15,0 2-32 16,0 0-8-16,0 0 1 16,0 0 0-16,0 9-16 15,0 15 5-15,0 8 3 16,0 1 38-16,0-1-32 15,0-8-4-15,0-5 4 16,7-5-2-16,-2-1-8 0,4-4 4 16,4-2-65-1,10 0-7-15,5-7-88 16,3 0-126-16</inkml:trace>
  <inkml:trace contextRef="#ctx0" brushRef="#br0" timeOffset="63418.387">12934 12612 493 0,'0'0'73'16,"0"0"-32"-16,0 0-19 15,0 0 8-15,0 0 64 16,0 0-71-16,0 0 36 16,6 0-20-16,-5-3-24 15,2-8 21-15,0-4-36 16,3-4 0-16,3-7-5 0,0 6 14 15,3-3-17 1,0 3 8-16,-3 3 0 0,-2 5-3 16,-1 5 3-16,-2 2 0 15,1 5-6-15,-3-1 11 16,-2 1-10-16,0 0 0 16,3 0-9-16,3 3 7 15,0 9 7-15,1 5 0 16,-1 3-12-16,-2 1 12 15,-2 3 0-15,-1-3 1 16,1-1 16-16,-2-4-19 16,0-3 2-16,3-6 0 0,-3-4-2 15,1-3 3 1,3 0-1-16,-1 0 4 0,4-7 6 16,5-10-20-16,3-2 5 15,-3 3 5-15,0 7-2 16,-3 2 2-16,0 2-6 15,1 3 5-15,-1 2-1 16,1 0-5-16,-2 0 7 16,1 4 0-16,3 11 5 15,-3 2-2-15,-2 0-3 16,-1 2 3-16,-3-1 2 16,3-2-5-16,-5-3 0 15,1 0-23-15,1-2-26 16,2 0-62-16,7-6-78 15,-1-5-109-15</inkml:trace>
  <inkml:trace contextRef="#ctx0" brushRef="#br0" timeOffset="63704.714">13395 12533 339 0,'0'0'57'16,"0"0"-37"-16,0 0 32 15,0 0 21-15,0 0 39 16,0 0-43-16,25-32-64 16,-25 32 9-16,0 0-14 15,0 14 0-15,0 6 59 0,0 5-15 16,-4 3-25-16,-4 6 9 16,-2 1 5-16,-2 1 6 15,-2-3-39-15,1-1 0 16,-2-6-1-16,1-2 5 15,3-7-8-15,3-3-5 16,4-3-90-16,4-6-18 16,0-5-128-16</inkml:trace>
  <inkml:trace contextRef="#ctx0" brushRef="#br0" timeOffset="64145.25">13590 12702 701 0,'0'0'18'16,"0"0"18"-16,0 0-7 15,0 0 31-15,0 0 14 16,0 0-45-16,0-9-14 16,0 12-15-16,0 10 0 15,0 4 0-15,0 3-1 16,0-3 6-16,0-5 10 15,0-3-15-15,0-3 0 16,0-6-9-16,5 0 17 16,3 0-8-16,7 0 13 0,6-10-12 15,6-8 10-15,0-5-11 16,-3 0 0-16,-2 4-10 16,-6 6 10-16,-8 8 0 15,-5 0 9-15,-3 5-8 16,0 0 20-16,0 0-21 15,0 0 3-15,0 9-10 16,0 10 7-16,0 5 0 16,0-1 17-16,0 0-15 15,0-1 2-15,0-3-4 16,0-2 0-16,8-2-2 16,5-2-26-16,6 0-47 15,13-3-71-15,2-2-170 16</inkml:trace>
  <inkml:trace contextRef="#ctx0" brushRef="#br0" timeOffset="65465.84">15034 12772 603 0,'0'0'84'0,"0"0"-69"16,0 0-8-16,0 0 46 15,0 0-19-15,0 0 9 16,0-26 1-16,0 19-20 16,0-1 10-16,0-5-27 15,-2-3-5-15,2-6-1 0,0-4 6 16,0-7-7-16,0-2 9 16,6 0-5-16,2 5-4 15,5 1 0-15,-3 9-1 16,0 3-9-16,0 9 10 15,-6 5 0-15,1 3-10 16,0 0 13-16,-1 0-6 16,5 6-5-16,0 11 2 15,-2 5 1-15,-1 7 5 16,-3 0 0-16,-1 0 1 16,-2-4-1-16,0-5 0 15,1-7-1-15,3-2 6 16,-2-10 1-16,6-1-6 0,2-1 7 15,11-19-29 1,7-9 12-16,2 1-21 0,-6 7 11 16,-9 6 20-16,-7 9-7 15,-7 3 7-15,1 3 0 16,-2 0 10-16,4 0-10 16,0 0 0-16,1 10 2 15,4 2-1-15,-2-3 27 16,2 1-28-16,-1-4 0 15,-1 0 12-15,1-1-12 16,0 1-24-16,3 0-20 16,2 1-67-16,5-6-1 0,3-1-139 15</inkml:trace>
  <inkml:trace contextRef="#ctx0" brushRef="#br0" timeOffset="65698.227">15616 12523 602 0,'0'0'124'0,"0"0"-63"16,0 0 4-16,0 0-17 16,0 0-7-16,0 0-14 15,-46 27-27-15,23 6 18 16,-3 5-12-16,4 4 0 16,6-3-1-16,2-5 8 15,6-5-19-15,4-8 6 16,3-4-8-16,1-4 2 15,0-4-62-15,0-4-36 0,10-5-1 16,11 0-72-16,0-12-187 16</inkml:trace>
  <inkml:trace contextRef="#ctx0" brushRef="#br0" timeOffset="66065.755">15687 12660 618 0,'0'0'119'0,"0"0"-106"15,0 0 20-15,0 0 54 16,0 0-19-16,0 0-11 16,0-15-42-16,0 15 0 15,0 0-30-15,4 11 7 0,5 4 8 16,3 1-4 0,5-3 11-16,-1-4 3 0,4-6-10 15,3-3 0-15,3-3 9 16,2-13-6-16,-2-6-3 15,-7 2 5-15,-7-1 1 16,-6 8-10-16,-3 4 4 16,-2 5 0-16,-1 3 13 15,0 1-13-15,0 0 0 16,0 0-3-16,0 0 2 16,0 6 0-16,0 8-17 15,0 6 18-15,0 1-5 16,0 0 5-16,6-1-3 15,6 1-29-15,11-4-82 0,8-5-31 16,5-8-377-16</inkml:trace>
  <inkml:trace contextRef="#ctx0" brushRef="#br0" timeOffset="67575.041">19207 12570 610 0,'0'0'52'16,"0"0"-51"-16,0 0 26 15,0 0-9-15,0 0 29 16,0 0-2-16,11-76 27 15,-4 60-72-15,3-1 0 0,0-1 21 16,6 0-21-16,-2-1 0 16,-1 2 6-16,-4 6-4 15,-3 2 7-15,-4 6 1 16,2 3-3-16,-4 0 17 16,0 0-24-16,0 0-2 15,0 2-2-15,0 13 6 16,-9 11-2-16,-5 6 3 15,0-3 8-15,5-4 18 16,2-8-29-16,4-11 0 16,3-3-3-16,0-3 9 15,0 0-6-15,0 0 5 0,0 0 2 16,0-13 28-16,10-10-35 16,7-2-1-16,0 4-6 15,-2 5 7-15,-6 9 0 16,-6 5-5-16,-2 2-3 15,2 0-3-15,2 0 10 16,2 0 0-16,4 2-15 16,1 11 16-16,1-1 0 15,-1 5 0-15,0-3 6 16,-6-2 11-16,3-1-17 16,-5-2 0-16,1-1 1 15,-1 1-1-15,-1 0 0 16,0 3 0-16,0-1-44 0,0 0-4 15,2 1-53-15,-1-1-14 16,3 3-2-16,2-5-120 16</inkml:trace>
  <inkml:trace contextRef="#ctx0" brushRef="#br0" timeOffset="67806.924">19585 12489 430 0,'0'0'262'0,"0"0"-178"15,0 0-62-15,0 0-15 16,0 0 17-16,0 0-19 16,0 5 4-16,0 16 21 0,-12 7 2 15,0 5 20-15,-3 0-51 16,1 3 4-16,0-2 14 16,2-6-19-16,1-4 0 15,2-7-3-15,6-3-4 16,3-4-9-16,0-3-78 15,0-4-54-15,14-3-57 16</inkml:trace>
  <inkml:trace contextRef="#ctx0" brushRef="#br0" timeOffset="68248.9">19710 12698 704 0,'0'0'40'0,"0"0"34"0,0 0-68 16,0 0 48-16,0 0 30 16,0 0-24-16,0-16-34 15,0 16-26-15,0 0 2 16,1 3-28-16,1 13 26 16,1 2 0-16,2-1 6 15,1-4-1-15,1-3-5 16,2-6 0-16,1-2 0 15,5-2 29-15,2 0-27 16,8-14-2-16,2-11 10 16,0 0-5-16,-4-2-1 15,-7 7-4-15,-7 5 1 0,-2 5-8 16,-6 7 10 0,-1 3-3-16,0 0 2 0,0 0 1 15,0 0-6-15,0 4-6 16,0 12 7-16,0 6-6 15,0 4 8-15,-3 1 0 16,-2-2 2-16,0-3 5 16,2-4-7-16,0-1 0 15,0-2-17-15,0 0 0 16,0 2-88-16,-6-1-70 16,-4-1-79-16</inkml:trace>
  <inkml:trace contextRef="#ctx0" brushRef="#br0" timeOffset="70865.416">9869 13472 12 0,'0'0'256'15,"0"0"-218"-15,0 0-13 16,0 0-23-16,0 0 14 16,0 0 54-16,0 0-26 15,-8 19-40-15,8-19 81 16,0 0-41-16,0 0 17 15,-1 0-36-15,-2-8-12 16,1 0-7-16,1-5-6 16,-1 1 1-16,-1-3 4 15,2-2-3-15,-1 3 3 0,1 1-5 16,-1 3 0-16,1 4-8 16,-2 3 8-16,1 0 0 15,2 0 21-15,-3 1-19 16,3 1 22-16,0 1-14 15,0 0-8-15,0 0 13 16,0 0-15-16,0 0-11 16,0 12 9-16,0 9 4 15,0 8-2-15,0 4 0 16,0 0 3-16,0 1 44 16,0-5-16-16,0-10-21 15,0-8-2-15,0-5-6 16,0-4-2-16,0-2 2 0,0 0 12 15,0 0 32 1,0-7-12-16,0-10-21 0,0-12-8 16,0-5-5-16,0-7-5 15,0 2-1-15,-3-3-15 16,0 0 20-16,-1-2-24 16,-1 2 6-16,4 8 9 15,-2 6 10-15,1 7 0 16,2 8-1-16,0 6 6 15,0 2-7-15,0 4 2 16,0 1 0-16,0 0 1 16,-1 0-1-16,1 0-3 0,0 0-3 15,0 8-19-15,0 14 24 16,3 7 1-16,4 7 0 16,-1 6 0-16,-1 0 0 15,-5 3 0-15,1-1 5 16,-1-3 0-16,0-5-2 15,0-2-3-15,0-5 0 16,0 0 10-16,0-3-10 16,0-4-11-16,3-2-16 15,-1-1-52-15,2-2-8 16,-2-3-108-16,-2-6-144 16</inkml:trace>
  <inkml:trace contextRef="#ctx0" brushRef="#br0" timeOffset="72515.267">8224 14154 374 0,'0'0'233'15,"0"0"-140"-15,0 0-44 16,0 0 2-16,0 0 39 16,0 0-22-16,-5-5 3 15,5-2-14-15,0-3-47 0,0-4 15 16,-2-4-19-16,2-3-6 16,0-5 1-16,0-1 4 15,2 1-10-15,7 1 4 16,0 1 1-16,0 4 0 15,1 5 0-15,-1 3 0 16,2 3-1-16,-2 2-5 16,-1 2 3-16,0 5 2 15,1 0-4-15,4 0-10 16,-3 0 15-16,3 8-7 16,-3 6 3-16,2 3 7 15,-3 0-6-15,0 2 3 16,-5-2 0-16,-1-5 2 0,-1-2-2 15,-1-6-5-15,-1-1 3 16,0-3-13-16,0 0 10 16,2 0-7-16,2 0 12 15,5-9-11-15,2-5 11 16,-1 0-9-16,0 5 6 16,-8 6 6-16,-2 3-5 15,3 0 2-15,0 0-18 16,5 5 11-16,1 12 0 15,4 7 7-15,-3 5 24 16,-2-3-15-16,2-3 14 16,-2-2-23-16,-4-8 0 0,2-4 8 15,0-2-8 1,-4-2-30-16,3-5-24 0,0 0-60 16,3 0 21-16,3-9 4 15,0-4-102-15,-2 2 31 16,-3 3 18-16,1 2 137 15,-2 0 5-15,-2 1 0 16,1 0 63-16,-2 3 81 16,-2 0-46-16,0 2 38 15,0 0-53-15,0 0-51 16,0 0 27-16,0 0-43 16,0 0 16-16,0 7-4 15,-14 9-7-15,-4 7 33 16,-5 7-25-16,-6 4-17 15,-2 4 40-15,-1-2-33 0,1-3-10 16,2-1-6-16,7-3 7 16,3-7-12-16,7-5 2 15,3-5 0-15,6-4-7 16,3-1-39-16,0-1-46 16,0 2-36-16,13-5-57 15,-1-3-219-15</inkml:trace>
  <inkml:trace contextRef="#ctx0" brushRef="#br0" timeOffset="73027.205">8474 14543 715 0,'0'0'81'0,"0"0"-81"0,0 0 0 15,0 0 4-15,0 0 86 16,0 0-1-16,0 2-77 15,0-2-8-15,0 0 30 16,0 0-21-16,3 0 25 16,-3-11-38-16,3-4 2 15,0-2 5-15,0 1-7 16,1 3 0-16,1 3-3 16,-2 2 6-16,3 3-10 15,-3 2 7-15,-2 2 0 16,1 1-6-16,-2 0 6 0,0 0 0 15,0 0-6-15,0 0 2 16,3 0 0-16,0 0-6 16,1 0 10-16,1 4-5 15,-2 3 5-15,2-1 0 16,-4-3 0-16,1 1 1 16,-2-1 2-16,0 0-3 15,0-1 0-15,0-1 3 16,0-1-3-16,0 0 0 15,0 0-6-15,0 0-5 16,0 0 8-16,0 0-1 16,0 0 4-16,0 0-1 0,2 0 2 15,-2 0-1 1,0 0 0-16,0 0 5 0,0 0-11 16,3-3-5-16,3-4-111 15,-4078-3-55-15,8161 1-164 16</inkml:trace>
  <inkml:trace contextRef="#ctx0" brushRef="#br0" timeOffset="73656.208">8578 14487 696 0,'0'0'88'0,"0"0"-88"16,0 0 0-16,0 0 27 15,0 0 56-15,0 0-26 0,-52 0-46 16,49 0-6-16,-3 0 1 16,0 15-6-16,-1 3 0 15,-2 2 16-15,6 2-10 16,1 3 19-16,2-4-25 16,0-3 11-16,0-2-12 15,12-6 1-15,2-4 0 16,-1-2 9-16,2-4-9 15,0 0 11-15,-2 0-11 16,-4-3 0-16,-3-6 7 0,0-5 1 16,-3-4-8-16,-3-1 0 15,0-2 3-15,0 0-7 16,-9 0 0-16,-4-3 4 16,-8 1-5-16,1 0 5 15,-3-1 0-15,0 2 2 16,3-1 1-16,1 2-6 15,4 0 2-15,7 3 1 16,0-1 2-16,7 2-2 16,-1 0-11-16,2 2 10 15,0 1 1-15,0 5 0 16,5 1-7-16,4-1-4 16,1 2 8-16,5 0 3 15,4 1-4-15,-2 2-9 16,2 3 13-16,-2 1-4 0,-3 0-3 15,-1 8 4 1,-3 9-4-16,-3 0 7 0,-2 6 0 16,-5-1 4-16,0 1-2 15,0 1-2-15,0 0 0 16,-8-2 12-16,0-1-8 16,2-1-4-16,3-4-30 15,3-2-65-15,0-8-73 16,15-6-205-16</inkml:trace>
  <inkml:trace contextRef="#ctx0" brushRef="#br0" timeOffset="74728.072">10526 14224 583 0,'0'0'51'0,"0"0"-21"15,0 0-29-15,0 0 12 16,0 0 41-16,0 0-42 16,-9-65-12-16,6 45 40 15,0-1-23-15,0-4-6 16,2 1-9-16,-3-2 6 15,4 1 16-15,0 2-24 16,0 5 0-16,0 3 14 16,7 3-5-16,2 3-9 0,3-1-5 15,-1 5 5 1,0 4-5-16,2 1 5 0,0 0-3 16,-1 13-3-16,-2 4 4 15,-4 3 2-15,-3 3-1 16,-2-3 8-16,-1-5-6 15,0-5-1-15,0-6 0 16,0-1 8-16,0-3-8 16,1 0-3-16,4 0 3 15,6-10-10-15,2-7 7 16,3 0-9-16,-2 6 6 16,-3 3 2-16,-3 5 4 15,-2 3 0-15,0 0 12 16,3 0-9-16,2 16 17 15,-1 0-16-15,0 4 1 0,1 1 7 16,-2 1-12-16,-3 2 0 16,2-2-6-16,2-1-17 15,2-2-71-15,1-11-132 16</inkml:trace>
  <inkml:trace contextRef="#ctx0" brushRef="#br0" timeOffset="75014.357">10987 14134 216 0,'0'0'568'16,"0"0"-540"-16,0 0-28 16,0 0 0-16,0 0 23 15,0 0 7-15,-14 0-26 16,9 20-4-16,-5 3 0 15,-1 5 47-15,-3-1-32 16,1-1-7-16,4-4 6 16,1-3-4-16,3-4-9 15,2-4-1-15,3-3-7 16,0-1-31-16,0-2-65 16,7-3 6-16,10-2-19 15,3 0-239-15</inkml:trace>
  <inkml:trace contextRef="#ctx0" brushRef="#br0" timeOffset="75477.572">11099 14279 643 0,'0'0'171'0,"0"0"-156"16,0 0 3-16,0 0 4 15,0 0 33-15,0 0-41 16,-36 22-6-16,36-12-9 15,3 1 1-15,9 0 0 16,3-4-4-16,-1-6 11 16,0-1-14-16,-3 0-2 0,-2-1 4 15,-2-11-2-15,-4-3 7 16,-3-2 0-16,0-4 1 16,0 1 3-16,-7-3 2 15,-3 0-6-15,-1-2 0 16,0 3 2-16,0 2 2 15,3 3-4-15,4 1 3 16,-1 0 2-16,5-1-9 16,0-2 4-16,9 1-6 15,8 0 0-15,2 1 6 16,2 7-4-16,-5 3-3 16,-2 2 13-16,-2 5-12 15,-6 0 3-15,1 2-6 16,-4 12 9-16,-3 6 3 15,0 4 7-15,0 0 28 0,0 0-34 16,-5-2-2 0,-2 0-2-16,4-2-9 0,3 1-42 15,0-6-96-15,10-8-168 16</inkml:trace>
  <inkml:trace contextRef="#ctx0" brushRef="#br0" timeOffset="76694.302">11877 14051 182 0,'0'0'259'16,"0"0"-242"-16,0 0 11 15,0 0 15-15,0 0 42 16,0 0 17-16,0 11-35 0,0-11 11 16,0 0-31-1,0-6-37-15,0-5 12 0,-2-2-3 16,-1-3-7-16,0-2-12 16,3-3 3-16,0-3 8 15,0-3-11-15,12 1 0 16,3 2-5-16,2 4 5 15,-1 6-2-15,-2 5-1 16,-5 5-4-16,-1 4-2 16,-2 0 3-16,-3 7-2 15,0 9-2-15,0 6 11 16,-3-1-1-16,0-4 0 16,0-3 7-16,0-4-18 15,0-5 11-15,0-3 0 0,0-2 11 16,0 0-11-16,0 0 0 15,0 0-1-15,0 0 9 16,0 0-17-16,0 0 9 16,1 1-22-16,2 2 20 15,2 3-23-15,1 2 24 16,2 2-4-16,1 1 10 16,-1 1 5-16,1-2 1 15,-2-2-6-15,-2-1 9 16,1-1-14-16,-1-1-2 15,5-3-34-15,-1-2-86 16,4 0-41-16,0-9-265 16</inkml:trace>
  <inkml:trace contextRef="#ctx0" brushRef="#br0" timeOffset="76948.573">12251 13970 641 0,'0'0'40'0,"0"0"-15"16,0 0-12-16,0 0 5 16,0 0 65-16,0 0-49 15,-71 21-18-15,51 0 3 16,-3 3-9-16,2 2 26 16,2-4-19-16,1 1-11 15,6-1-2-15,2-2-4 16,-1-3 0-16,4 0-2 0,1-5-5 15,1 5-35-15,4-4-52 16,1 0-44-16,0-6-118 16</inkml:trace>
  <inkml:trace contextRef="#ctx0" brushRef="#br0" timeOffset="77377.561">12118 14311 748 0,'0'0'40'0,"0"0"-24"16,0 0-16-16,0 0 0 15,0 0 5-15,0 0-2 0,-7 39-6 16,21-32 0-16,1-3 3 16,5-4-6-16,-3 0 9 15,-2-2-3-15,-5-10 0 16,-5-2 1-16,-5-3 5 15,0 0-6-15,0-3-1 16,-4-1-5-16,-7 4 6 16,4-2 0-16,-2 2 0 15,3 2 5-15,5 0-7 16,1 0 2-16,0 1 0 16,3 2-6-16,10 0 6 15,4 0-4-15,-1 7 1 16,1 3-2-16,0 2 3 0,-1 0 1 15,-4 0 2-15,-1 2 8 16,-1 13 21-16,-5-1-10 16,-3 6 17-16,3-1-26 15,-2 0 7-15,5 1-18 16,8-7-50-16,12-9-82 16,8-4-310-16</inkml:trace>
  <inkml:trace contextRef="#ctx0" brushRef="#br0" timeOffset="77655.999">13300 14026 910 0,'0'0'30'15,"0"0"-30"-15,0 0-10 16,110-25 10-16,-70 16 0 16,3 1-23-16,1 5-4 15,0 3-64-15,-4 0-14 16,-2 0-91-16</inkml:trace>
  <inkml:trace contextRef="#ctx0" brushRef="#br0" timeOffset="77837.13">14306 14019 513 0,'0'0'0'16,"0"0"-6"-16,109-32-23 15,-69 25 19-15,-1-1 10 16,-2 4-19-16,5 1-1 0,0 3-178 16,-2 0 27-1</inkml:trace>
  <inkml:trace contextRef="#ctx0" brushRef="#br0" timeOffset="77985.87">15230 14008 500 0,'0'0'20'0,"0"0"13"16,0 0 23-16,0 0-56 15,92 17 0-15,-62-17 0 16,6 0-170-16</inkml:trace>
  <inkml:trace contextRef="#ctx0" brushRef="#br0" timeOffset="78156.139">15836 14074 270 0,'0'0'442'0,"0"0"-432"15,0 0-10-15,0 0-1 16,105 0-18-16,-77 0 14 16,3 0-6-16,2 0-8 15,3 2-5-15,0 1-60 16,1 2-110-16</inkml:trace>
  <inkml:trace contextRef="#ctx0" brushRef="#br0" timeOffset="78291.311">16460 14127 594 0,'0'0'116'16,"0"0"-64"-16,0 0-49 15,0 0 4-15,0 0 6 16,0 0-13-16,0-20-96 15</inkml:trace>
  <inkml:trace contextRef="#ctx0" brushRef="#br0" timeOffset="81288.62">3082 13757 415 0,'0'0'48'16,"0"0"-39"-16,0 0 1 15,0 0-4-15,0 0 30 16,0 0 55-16,0 0-48 16,-6-46 20-16,3 45-39 15,3 1-23-15,0 0 38 0,0 0-39 16,0 0 2-16,0 0 2 16,0 0-3-16,0-1-2 15,0-1-12-15,0 2 13 16,3 0-10-16,9 0 10 15,6 0 0-15,5 0-4 16,3 2 4-16,1 0 0 16,3 1-3-16,0-1 11 15,-4-2-9-15,-1 0 1 16,-2 0 0-16,-6 0 12 16,-4 0-12-16,-7 0-32 15,0 0 20-15,-3 2-95 16,-1 6-34-16,-2-4-124 0</inkml:trace>
  <inkml:trace contextRef="#ctx0" brushRef="#br0" timeOffset="84541.162">5157 13741 300 0,'0'0'7'0,"0"0"-7"16,0 0 13-16,0 0 0 15,0 0 38-15,0 0-12 16,0 0 13-16,-21-37-46 16,18 30 8-16,0 1 16 15,0 2-10-15,3 1 16 16,-3 1-7-16,3 0-25 16,0 2 30-16,0 0-11 15,0 0-12-15,0 0 8 16,0 0-17-16,0 0 2 0,0 0-4 15,0 0 5 1,0 0-22-16,0 0 11 0,0 0 2 16,0 7 4-16,0-1 0 15,9 2 4-15,0 0-4 16,-1 1 0-16,2 0-1 16,3 1 1-16,1-1 0 15,2-3 5-15,1 3 4 16,8-2-7-16,0 1-2 15,0-1 0-15,1-1 8 16,0-2-6-16,-3-1-2 16,1-1 0-16,-3-2 0 15,-2 0-10-15,-1 0 8 16,-3 0 2-16,-5 0-16 0,-2 0 12 16,-5 0-8-16,-2 0 4 15,1-2-18-15,1-3 11 16,5-3-90-16,0-3-62 15</inkml:trace>
  <inkml:trace contextRef="#ctx0" brushRef="#br0" timeOffset="86529.968">6802 13772 404 0,'0'0'94'16,"0"0"-56"-16,0 0-16 15,0 0-11-15,0 0-1 0,0 0 17 16,0 0-27-1,0-1 0-15,0 1-2 0,0 0 6 16,0 0-4-16,0 0 0 16,0 0 2-16,0 0 43 15,0 0-36-15,0 0 6 16,0 0 10-16,0 0-25 16,0 0 4-16,0 0-4 15,0 0 0-15,0 5-4 16,0 2 11-16,5 6-7 15,3-4 5-15,4-1 3 16,5 4-3-16,5-3 4 16,2 1-3-16,6 0 39 15,5-1-45-15,3-1 0 0,-1-1 33 16,4-2-31 0,-4 0 14-16,7-2-14 0,-2-2 8 15,3-1-3-15,-3 0-7 16,-1 0 0-16,-4-9 6 15,-3-5-6-15,-6 0 3 16,-4-2 0-16,-8 2-3 16,-4 1 1-16,-6 0-1 15,-3 3 0-15,-3 0-1 16,0 2-2-16,0 2-35 16,0 0 12-16,0 6-24 15,0-4 13-15,-3 3-79 16,-6 1-65-16</inkml:trace>
  <inkml:trace contextRef="#ctx0" brushRef="#br0" timeOffset="87149.745">6806 13872 495 0,'0'0'99'0,"0"0"-76"15,0 0-10-15,0 0-22 16,0 0 9-16,0 0 0 15,-3 0-6-15,17 4 13 0,5 8 35 16,4-3-12-16,-1 5-24 16,8-3 23-16,1-3-13 15,2 0-8-15,4-5-7 16,5-3 13-16,0 0-10 16,2 0-1-16,0-2 1 15,-1-8-3-15,-4 0 7 16,-8 0-8-16,-3 1 0 15,-4 0 4-15,-7 1-3 16,-1-1-1-16,-5 1 0 16,-5 1 7-16,0 2-7 15,-2 0 0-15,-3 0 1 0,1 0 6 16,-2-4-14-16,1-2-13 16,2-3-20-16,-1 0-13 15,2-1-53-15,-1 0-114 16</inkml:trace>
  <inkml:trace contextRef="#ctx0" brushRef="#br0" timeOffset="90826.451">7870 14100 262 0,'0'0'122'0,"0"0"-115"16,0 0-3-16,0 0 40 15,0 0-27-15,0 0 19 16,0 0 10-16,0-14 2 16,0 11-9-16,0 1-18 15,0 0-11-15,0 2 42 0,0 0-26 16,0 0-16-16,0 0-10 15,0 0-14-15,0 17 10 16,0 10 4-16,0 12 1 16,0 6 32-16,0 3-13 15,6-1-9-15,3-2 3 16,4-9-10-16,5-3 0 16,6-5-4-16,6-4-2 15,4 1 2-15,8-2 0 16,3-2-1-16,4-3-11 15,2-3-7-15,2-3-14 16,4-2-55-16,-5-6-57 16,-4-4-119-16</inkml:trace>
  <inkml:trace contextRef="#ctx0" brushRef="#br0" timeOffset="91330.648">8552 13786 555 0,'0'0'48'16,"0"0"-26"-16,0 0-22 15,0 0-25-15,0 0 21 16,0 0 8-16,32 26 31 15,-18-9-22-15,-1 0-12 16,5 3 22-16,-1 0-20 16,1 6 1-16,3 3 33 0,-2 2-36 15,-3 1 13 1,-4 3-14-16,-4 2 5 0,-1 5 13 16,-7 3-16-16,0 4-2 15,0 5 11-15,-7 0-9 16,-4-2-4-16,2-2-9 15,3-3-30-15,2-4 0 16,4 0-59-16,0-3-34 16,0-5-118-16</inkml:trace>
  <inkml:trace contextRef="#ctx0" brushRef="#br0" timeOffset="93754.612">4947 13710 355 0,'0'0'92'0,"0"0"-66"16,0 0-19-16,0 0-1 15,0 0 34-15,0 0 6 16,0 0 33-16,-11-56-67 16,11 52 15-16,0 0-9 15,-2 4-8-15,2 0 26 16,-1-3-23-16,1 3-5 15,0 0 6-15,0 0-14 16,0 0 0-16,0 0 0 16,0 0-3-16,0 0 2 0,0 0-1 15,0 0 2 1,0 3-8-16,3 6 8 0,9 1 0 16,4 2-4-16,5 2 4 15,6 2-2-15,4 3 0 16,2 2 4-16,4 0 10 15,-1 2-5-15,3-1-7 16,0-3 0-16,-2-5 3 16,0-6-1-16,-1-4-2 15,0-4 1-15,0 0 10 16,-5 0-7-16,1-7-4 16,-3-8 12-16,-1-4-9 15,-5 2 9-15,-3 0-12 16,-3 3 0-16,-4 2 17 15,-3 2-17-15,3 1 0 0,-4 4 3 16,-1-2-2-16,3 2 1 16,0-2-2-16,-1 2 0 15,1 0-2-15,-1-3 2 16,-3 1 0-16,2-3 7 16,-3 2-3-16,-3-1 1 15,-1 2-10-15,-2 2 11 16,0 1 10-16,0 1-16 15,0 3 0-15,0 0 0 16,0 0 4-16,0 0-8 16,0 0 4-16,0 0-19 15,0 0 19-15,0 0-38 0,-2 0-7 16,-5 8 43-16,-8 4-9 16,2 1 8-16,-7 2 3 15,0 1 0-15,-3 1 1 16,-2 0-1-16,-1-1 4 15,-3 1-3-15,2 0-1 16,-6 0 0-16,-3 0-1 16,2-3 7-16,-2-1-10 15,-1-1 4-15,2-5 0 16,4-2 9-16,1-3-9 16,2-2-3-16,7 0 1 15,-3 0 4-15,2-6-2 16,4-3 0-16,1-4 0 0,3 0-4 15,3 1 4 1,2-3 0-16,-1 1-2 0,4 1 6 16,1 2-7-16,-1 1 3 15,2 5-5-15,-1-2 5 16,0 4 0-16,0 0 3 16,5 2-17-16,-3 1 23 15,3 0-10-15,0 0 1 16,0 0 0-16,0 0-11 15,0 0 6-15,0 0-12 16,0 9 16-16,8 8-8 16,3 3 9-16,0 1 1 0,3 2-1 15,2-4 0-15,0 0 8 16,2-4-8-16,1 1 8 16,5-2-8-16,-1-3 0 15,5 0 0-15,2-6 9 16,0-2 1-16,-2-3-10 15,2 0 0-15,-3 0 3 16,1-12 6-16,0-3-6 16,-1-4-3-16,3-1 0 15,-4-1 8-15,0 3-8 16,-3 2-3-16,-3 4 3 16,-2 2 3-16,-3 3-3 15,-3 2-4-15,0 2 4 16,-6 1-4-16,-1 2 4 15,-4 0-5-15,-1 0 2 0,0-1 6 16,0 1 0-16,0-3-2 16,0 0 5-16,-6-2-6 15,-3 0-59-15,-4 4 4 16,3 1 2-16,-3 0-57 16,1 3-58-16</inkml:trace>
  <inkml:trace contextRef="#ctx0" brushRef="#br0" timeOffset="95822.431">6701 13785 371 0,'0'0'65'15,"0"0"-53"-15,0 0-5 16,0 0 8-16,0 0-9 16,0 0 21-16,-14-5 33 15,14 4-43-15,0 1-5 16,0 0-3-16,0 0-3 0,0 0-7 15,0 0 1-15,-2 0 0 16,2 0 4-16,-1 0-4 16,1 0 5-16,0 0 7 15,0 0-11-15,0 0-2 16,0 0-1-16,0 0 2 16,0 6 0-16,6 5 0 15,3-2 0-15,4 3 5 16,-1 3-5-16,2-1 21 15,2 1-1-15,3 0-18 16,1 1 15-16,2 0-11 16,4-2-1-16,0-2 18 15,1-2-23-15,-4-4 1 16,2-3 7-16,-4-1-4 0,1-2 7 16,-4 3-11-16,0-3 0 15,3 0 8-15,0 0-8 16,1 0 9-16,1 0-18 15,6-5 21-15,1-2-12 16,1-1 0-16,0-3 1 16,1 1 1-16,-8 2-2 15,-3 3 0-15,-8-2-3 16,-7 6 6-16,-3 0-2 16,-2 0-1-16,-1 1-5 15,0 0-1-15,0-2 12 16,0-1-2-16,4-3-4 15,-1-2 2-15,0-1-4 0,0 2 2 16,0 2-9-16,0 3 4 16,-3 1-15-16,0 1-22 15,0 0 18-15,0 0-20 16,0 0 18-16,0 0-8 16,0 3 34-16,0 4 0 15,0 0 0-15,0 1 0 16,0 2-4-16,0 0 16 15,0 0-2-15,0 1-1 16,-9 1-8-16,-3 2 25 16,-9 1-23-16,-4-1 9 15,-8 3-12-15,-6 0 3 0,-8 2 6 16,-7-2-9 0,0-2 2-16,-2-1-3 0,3-6 14 15,2-3-6-15,2-5 4 16,3 0-6-16,4 0 5 15,6-13-8-15,2-4 2 16,10 2 10-16,6-3-14 16,8 3 0-16,5 4 0 15,1 0 0-15,4 2 0 16,0-2-23-16,0 2-3 16,0 1 25-16,0 2-18 15,0 4 19-15,0-3-7 16,3 2 7-16,-2 1-9 0,1-1 7 15,-1 1 2-15,-1 0-8 16,0 2 12-16,0-1-4 16,0 1 1-16,0 0-1 15,0 0-7-15,3 0 5 16,2 0 2-16,0 1-20 16,9 8 20-16,1 4 0 15,3 5-1-15,3 1 5 16,1 0 4-16,4-1 1 15,2 0-7-15,3-3 16 16,-1 0-17-16,0-5 4 16,1 0 10-16,-1-6-7 15,3-3 6-15,-2-1-14 16,2 0 5-16,-1-8 8 0,-3-4-13 16,1 0 0-16,-3 0-9 15,3 1 8-15,-2 1-14 16,-4 3-43-16,1 3 16 15,-5 4-8-15,-2 0-9 16,-2 0-42-16,-3 1-57 16</inkml:trace>
  <inkml:trace contextRef="#ctx0" brushRef="#br0" timeOffset="103329.187">15827 6958 239 0,'0'0'181'15,"0"0"-152"-15,0 0 7 16,0 0-36-16,0 0 3 16,0 0 4-16,0 0-1 15,-9-66 33-15,9 60 23 16,0 0-56-16,-1 1 43 16,1 2-43-16,0 0 2 15,-3 0 1-15,3 0 0 0,0 3 9 16,-2-2-17-1,2 2-1-15,0 0 14 0,-1 0-14 16,1 0 0-16,0 0-3 16,0 0 11-16,0 0-9 15,0 0 1-15,-1 0 0 16,1 0-3-16,-2 0 3 16,1 0 0-16,-2 0-2 15,-2 0 7-15,1 0-8 16,0 0 3-16,1 0 0 15,2 0 0-15,-2 0 0 16,3 0 0-16,0 0 8 16,0 0-5-16,-1 0 26 15,1 0-29-15,0 0 5 16,-2 0 5-16,2 0-10 0,-1 0 0 16,1 0-2-1,-2 0 14-15,-1 0-19 0,2 0 7 16,-1 0 0-16,2 0 11 15,0 0-11-15,0 0 0 16,0 0-6-16,0 0 13 16,0 0-19-16,0 0 12 15,0 0 0-15,9 8-12 16,5 1 12-16,-2-2 0 16,-2 0-2-16,-1-4 14 15,-3 1-19-15,-3-3 7 16,0-1 0-16,-2 2-5 0,2-1 5 15,3-1 0-15,0 1 0 16,2 1 10-16,-2-1-18 16,-3 1 8-16,-2-2-20 15,-1 0 11-15,0 2-14 16,0 1-2-16,-10 3 20 16,-20 7-7-16,-10 1-13 15,-7 0-50-15,2-3 18 16,3-5 57-16,9-3 24 15,6-3-19-15,7 0 56 16,9 0-47-16,5 0 8 16,5 0 20-16,1 0-20 15,0 0 9-15,0 0-28 16,0 0 2-16,8 0 3 16,10-2-8-16,2 0 0 0,5 0 0 15,0 1 12-15,-1-1-11 16,-2 0-1-16,3 2 0 15,3-3-3-15,5 3 3 16,3 0-32-16,2-3-55 16,-2-2-169-16</inkml:trace>
  <inkml:trace contextRef="#ctx0" brushRef="#br0" timeOffset="107324.385">1733 11018 522 0,'0'0'14'0,"0"0"23"16,0 0 17-16,0 0-24 15,0 0 1-15,0 0 36 16,0 0-44-16,-19 0 26 0,19 0-36 16,0 0-1-16,0 0 0 15,0 0-12-15,-3 0 0 16,-1 0-11-16,2 14 23 15,-4 7-24-15,-1 9 12 16,-2 8 0-16,-2 6-1 16,-5 10 1-16,1 6 0 15,-3 5 0-15,1 4 7 16,7 4-5-16,-2 3-2 16,-1 1 0-16,2-6-5 15,-3-1 5-15,4-4 0 16,0-4 15-16,0-1 2 0,4-4-4 15,0 2-13 1,-2-1 14-16,2 8 1 0,-1 3-13 16,0 4-2-16,2 5 8 15,2-1-7-15,-2 4-1 16,1 0 4-16,0-3 3 16,2-2 4-16,2-5-11 15,0-1 0-15,-1 1-6 16,-2 3 13-16,0-3-5 15,0 1 7-15,1-4 0 16,2-1-6-16,0-3-3 16,0 0 5-16,15-2-13 15,5-1 8-15,5-1 0 16,-3 2 0-16,6-1 3 16,-3-1-4-16,0-10 1 0,-3-8 0 15,-3-13-12-15,-5-9 12 16,-2-7-33-16,-3-7-14 15,1-3-43-15,1-3 35 16,-2 0-45-16,3-20-55 16</inkml:trace>
  <inkml:trace contextRef="#ctx0" brushRef="#br0" timeOffset="107809.745">1235 13321 606 0,'0'0'0'16,"0"0"0"-16,0 0 21 15,0 0-20-15,0 0-1 16,0 0 0-16,-43-19 4 15,43 19-12-15,0 2 8 16,0 13 0-16,6 9 27 16,5 3-21-16,2 5 18 15,2 4-12-15,-7 2-11 16,8 4 7-16,-3 4-2 16,-1 2 5-16,6 2 24 15,1 4-32-15,2 9-3 0,4-3 44 16,4-2-44-16,-2-7 2 15,0-12 1-15,1-7-3 16,-3-6 19-16,-1-9-10 16,-2-8-9-16,-2-4 1 15,2-5 2-15,5 0 49 16,3-10-20-16,1-16-27 16,7-8 20-16,-1-8-25 15,3-6 0-15,2-2-9 16,4 3-15-16,-2 7-31 0,9 5-51 15,5 4-37-15,2 2-250 16</inkml:trace>
  <inkml:trace contextRef="#ctx0" brushRef="#br0" timeOffset="109761.768">22501 15595 758 0,'0'0'23'0,"0"0"-23"16,0 0-79-16,0 0 79 16,0 0 15-16,0 0 10 0,0 0-17 15,70-16 30 1,-45 10-37-16,2-2 35 0,-3-1-21 15,0-2-13-15,3-1 36 16,1-3-19-16,2-3-2 16,3-4 7-16,-3-2-24 15,-1-5 11-15,1-2-11 16,-1-6 0-16,-3-2 9 16,-2-4-9-16,0-2 0 15,-3-2 11-15,0-1-8 16,0-1-3-16,-2-3 0 15,2 0 0-15,-2-2-3 16,-1 5 3-16,0 0 0 16,-3 9 2-16,0 0 7 15,-3 3-11-15,-1 0 2 0,0 3 0 16,-3-4 4-16,1 4 3 16,0 3-7-16,-2 4 19 15,-2 5-12-15,-1 7 14 16,-2 3-15-16,-1 3-4 15,-1 3 26-15,2 0-28 16,-2 3 0-16,0 1 0 16,0 2 9-16,0 0-14 15,0-1 5-15,0 1-51 16,0 0 8-16,0 0 10 16,-2 0-130-16,-13 0 4 15,-9 11-210-15</inkml:trace>
  <inkml:trace contextRef="#ctx0" brushRef="#br0" timeOffset="110190.695">22783 14559 260 0,'0'0'9'16,"0"0"-8"-16,0 0 35 15,0 0 15-15,0 0 41 16,0 0 49-16,-6 14-85 16,6-14-7-16,0 0 11 0,0 0-30 15,0-10 32 1,15-8-62-16,9-5 0 0,0-4 19 16,4 0-10-16,1 0 4 15,1 2-10-15,3 2 2 16,0 5 0-16,0 5-5 15,-2 5 0-15,-3 4 5 16,1 4-5-16,-4 0 0 16,0 0 0-16,-3 8 7 15,-2 9-2-15,-1 8-5 16,-3 6 0-16,-6 6 10 16,-1 4 0-16,-8 5-7 15,-1 3-2-15,-6 2 8 16,-22 2-7-16,-13 5-2 0,-10 0-57 15,-14 1-20-15,-7-6-47 16,-16-10-103-16</inkml:trace>
  <inkml:trace contextRef="#ctx0" brushRef="#br0" timeOffset="112431.688">10296 14377 254 0,'0'0'188'16,"0"0"-147"-16,0 0-41 15,0 0 78-15,0 0-19 16,0 0-20-16,0 2 5 16,0-2-44-16,0 0 1 15,0 0 21-15,0 0-11 16,0 0-3-16,0 0 15 15,0 0-12-15,0-5-1 16,-7-5 1-16,1-2-8 16,-1-2 46-16,-2-3-48 0,-3-3-1 15,3-4 0-15,-2-4 6 16,-2-6-6-16,3-4 0 16,-5-2 9-16,0 1-21 15,0 7 12-15,-2 5 0 16,-3 7-3-16,3 5 7 15,-4 5-2-15,1 3-2 16,3 2 6-16,-1 1-14 16,6 3 15-16,3 1-7 15,2-2 0-15,7 2 7 16,-2 0-10-16,2 0 3 16,0 0-28-16,-3 0 24 15,0 0-43-15,-4 9 3 16,0 8 43-16,-1 0-71 0,2 2-6 15,-3 0-60-15,-3-1-99 16</inkml:trace>
  <inkml:trace contextRef="#ctx0" brushRef="#br0" timeOffset="112941.085">9642 14439 336 0,'0'0'150'16,"0"0"-34"-16,0 0-77 15,0 0 30-15,0 0 12 16,0 0-61-16,0-22-12 16,3 2-3-16,3-2 5 15,9-6 2-15,-3-3-6 16,2-1-2-16,2-1 15 16,0 1-14-16,-3 6 1 15,2 3 27-15,-1 4-24 0,-1 5 3 16,-1-1-12-16,0 6-3 15,-6 4 3-15,-6 2 4 16,3 3-2-16,-3-1 6 16,0 1-8-16,0 0 0 15,0 0-6-15,0 0 14 16,0 0-8-16,0 0 0 16,0 0 1-16,0 0-7 15,1 0 6-15,4-1-9 16,1-2-10-16,1 1-39 15,4 0-2-15,1 2-17 16,3 0-54-16,-2 0-50 16</inkml:trace>
  <inkml:trace contextRef="#ctx0" brushRef="#br0" timeOffset="113387.561">9868 14224 269 0,'0'0'50'0,"0"0"-41"15,0 0-9-15,0 0 0 16,0 0 14-16,0 0 50 16,-66 21 5-16,66-21-48 15,0 0 1-15,0 0 55 16,0 0-47-16,0 0-9 0,0-9 13 15,5-1-4-15,3-2 32 16,-1-4-55-16,2-2-6 16,3-2 13-16,-1 0-12 15,-2 0 5-15,1 0 8 16,-4-1-14-16,2 1 33 16,-6 1-26-16,2 7 2 15,-3 3 10-15,1 5-14 16,-2 4-2-16,2 0-4 15,-2 0 5-15,0 0-23 16,0 0-7-16,0 0 7 0,0 0 0 16,0 0 2-1,0 0 11-15,0 0 0 0,0 0-33 16,0 0-8-16,0 8-67 16,0 8-19-16,-5-5-173 15</inkml:trace>
  <inkml:trace contextRef="#ctx0" brushRef="#br0" timeOffset="113807.481">9879 14025 217 0,'0'0'24'0,"0"0"36"16,0 0 47-16,0 0-47 16,0 0 4-16,0 0 28 15,-2 0-15-15,2 0-13 16,0-4-34-16,2-11 8 15,10-2-38-15,3-2-3 16,-2 4 3-16,2-1 10 16,-3 4-6-16,1 6-4 0,-4-1 0 15,-3 4-1-15,-2 1 1 16,-3 2-6-16,2 0 0 16,2 0 8-16,3 5-4 15,0 10 2-15,1 2-26 16,7-1 14-16,-1 2-35 15,6-4-72-15,-2-7-87 16</inkml:trace>
  <inkml:trace contextRef="#ctx0" brushRef="#br0" timeOffset="114790.539">10579 13017 427 0,'0'0'52'16,"0"0"-35"-16,0 0-2 15,0 0 21-15,0 0 11 16,0 0 25-16,22 6-23 16,-16-7-31-16,1-9 17 15,7-5-26-15,-2-2 20 16,7-2-2-16,4-3-20 16,6-3 15-16,8-1-22 0,2 0 2 15,6-1 9 1,1 1-11-16,-1 6-2 0,-2 3 2 15,-6 3 4-15,-5 5-1 16,-5 3-3-16,-9 6 0 16,-4 0-7-16,-3 0 7 15,1 0-2-15,-3 0-3 16,3 0 10-16,4 3-10 16,4 0 5-16,7 1-23 15,7 1 11-15,2 0-81 16,-4 0-86-16,-2-1-217 15</inkml:trace>
  <inkml:trace contextRef="#ctx0" brushRef="#br0" timeOffset="115297.649">12072 13029 586 0,'0'0'14'0,"0"0"10"15,0 0-13-15,0 0 53 16,0 0 5-16,0 0-52 16,-90-58 37-16,65 45-40 15,-3-1-11-15,-5-2 40 16,-6-1-37-16,-5-3 17 15,-5 1-11-15,-3-6-4 16,0 2-5-16,4-5 5 16,8 1-7-16,7 4 21 15,9 3-22-15,8 8 0 16,8 7 0-16,7 1 0 0,1 4-1 16,0 0-39-16,0 0-61 15,5 4 54-15,12 11 2 16,3 4-32-16,-4-3-55 15,-5 0-171-15</inkml:trace>
  <inkml:trace contextRef="#ctx0" brushRef="#br0" timeOffset="115673.579">11332 12908 596 0,'0'0'108'15,"0"0"-108"-15,0 0 0 16,0 0 11-16,-7-81 4 15,7 50 42-15,0-5-47 16,8-5-9-16,3-1 12 16,-2-5-13-16,1 1 0 15,-4 2 18-15,0 4-17 0,-1 7 2 16,-4 7-3-16,3 11 0 16,-2 8-3-16,-2 5 3 15,0 2-10-15,3 0-31 16,1 12-95-16,4 12 45 15,-2 5-87-15</inkml:trace>
  <inkml:trace contextRef="#ctx0" brushRef="#br0" timeOffset="116453.279">12378 14459 421 0,'0'0'194'15,"0"0"-194"-15,0 0-12 16,0 0 12-16,0 0 69 16,0 0 47-16,-5 0-95 15,16-12 22-15,3-2-18 16,3-3 0-16,4-1 8 15,4-3-31-15,3-1 9 16,5-3 1-16,0 3-12 16,3 3 0-16,0 0-1 15,-1 4 4-15,-5 1-3 0,-6 7 0 16,-5 2 8 0,-5 1-19-16,-4 4 11 0,-2 0 0 15,1 0-2-15,-1 0 7 16,2 0-16-16,-1 7-2 15,-2 2-52-15,5 2 31 16,3 3-48-16,3-1 13 16,2-2-121-16</inkml:trace>
  <inkml:trace contextRef="#ctx0" brushRef="#br0" timeOffset="116842.603">13368 14454 692 0,'0'0'31'16,"0"0"-27"-16,0 0 7 15,0 0 32-15,0 0-4 16,0 0-3-16,-8-3-28 15,0-2 20-15,1-4-21 16,-3-3-3-16,-3-3 6 0,-5-2-2 16,-5-4 17-16,-4-1-5 15,-5-3-17-15,0 0 25 16,-1 0-24-16,1 1 9 16,-1 2 10-16,6 2-15 15,5 6 0-15,8 6-8 16,5 3 12-16,6 3-24 15,3 2 12-15,0 0-74 16,0 0-25-16,3 0-24 16,12 13 38-16,-3 1-95 15,0-2-155-15</inkml:trace>
  <inkml:trace contextRef="#ctx0" brushRef="#br0" timeOffset="122191.113">23164 10885 289 0,'0'0'7'16,"0"0"54"-16,0 0 25 16,0 0 2-16,0 0 3 0,0 0-53 15,0 0 24 1,72-2-60-16,-70-1 7 0,-2 3-9 15,0-3-10-15,0-1-43 16,-11-1-169-16</inkml:trace>
  <inkml:trace contextRef="#ctx0" brushRef="#br0" timeOffset="122624.718">22262 10800 651 0,'0'0'50'15,"0"0"-24"-15,0 0-15 16,0 0 27-16,0 0-30 15,0 0 69-15,-6-11-46 16,6 11-24-16,0 0 29 16,8 0-36-16,20 0 0 15,12 4 16-15,14-1-8 16,1 3 1-16,3-1-9 0,0 4 0 16,2-1 0-1,2 2 2-15,1-1-2 0,-2-2 1 16,-10-4 13-16,-8 2-28 15,-11-2 5-15,-14-1 9 16,-6-2-21-16,-11 0 20 16,-1 0-7-16,0 0 0 15,0 1-20-15,-13 6-14 16,-11 5-71-16,-9 7-38 16,1 5-171-16</inkml:trace>
  <inkml:trace contextRef="#ctx0" brushRef="#br0" timeOffset="123202.82">22277 12329 617 0,'0'0'40'0,"0"0"-15"16,0 0-20-16,0 0-2 15,0 0 6-15,0 0 0 16,58-9 31-16,-18 9-19 15,5 0 10-15,1 0-21 0,2 0-2 16,0 0 19 0,-2 0-17-16,2 0-3 0,-3 0-7 15,-4 0 9-15,-6 0-9 16,-7 0 0-16,-8 0 4 16,-5 0-5-16,-2 0 1 15,-3 0 0-15,-3 2-2 16,0 3 10-16,2 1-17 15,2 3-8-15,2 4-52 16,0 3 44-16,-3 1-86 16,-3-2-89-16</inkml:trace>
  <inkml:trace contextRef="#ctx0" brushRef="#br0" timeOffset="123818.495">22163 13699 664 0,'0'0'51'16,"0"0"-29"-16,0 0-18 15,0 0 1-15,0 0-5 16,0 0 66-16,-7 0-44 16,7 0-13-16,15 0 5 0,9 0-9 15,8 0 32 1,8 0-21-16,3 0-15 0,5 2 10 15,2 3-11-15,0 0 2 16,0 0 30-16,-1 5-32 16,-1 1 0-16,-2 0 0 15,-4 2 0-15,-4-3 2 16,-7-1-2-16,-6-1 1 16,-6-3-13-16,-8 0 12 15,-6-4-13-15,-4-1-1 16,-1 0-41-16,0 0 40 15,0 3-42-15,0 0-26 0,-7 0-98 16,-14 2-203 0</inkml:trace>
  <inkml:trace contextRef="#ctx0" brushRef="#br0" timeOffset="127627.078">17851 16240 391 0,'0'0'64'0,"0"0"-51"16,0 0-9-16,0 0 25 15,0 0 12-15,0 0 21 16,0 0-60-16,-7 0 7 0,7 0 13 16,0 0-14-16,0 0 25 15,0 0-21-15,0 0-1 16,0 0 4-16,0 0-6 16,0 0-9-16,0 0 21 15,0 0-21-15,0 0 12 16,0 0-2-16,0 0-3 15,0 0-6-15,0 0 0 16,0 0-1-16,0 0 2 16,0 0 6-16,0 0-7 15,0 0-1-15,0 0 0 16,0 0-2-16,0 0 3 16,3 0-1-16,12 0 27 0,7 0-7 15,2 1 1-15,8-1-13 16,6 0 3-16,1 0-2 15,2 0-9-15,0 0 0 16,-4 0 8-16,-2 0-7 16,-1 0-1-16,-4 2-1 15,-3-2 1-15,-7 1-3 16,-3 2 5-16,-2-1-2 16,-7-1 0-16,-1 1 6 15,-2 0-13-15,-1-2 7 16,-3 0 0-16,1 0 2 15,-2 0 3-15,0 0-5 0,0 0 0 16,0 0 5 0,0 0-7-16,0 0 2 0,1 2 0 15,2-1-11-15,6 1 11 16,4 0-32-16,4 0-45 16,-1-2-129-16</inkml:trace>
  <inkml:trace contextRef="#ctx0" brushRef="#br0" timeOffset="132189.65">19280 16177 186 0,'0'0'94'0,"0"0"-93"16,0 0 29-16,0 0-14 16,0 0 27-16,0 0-6 15,0 0 5-15,-8-7 14 16,8 5-14-16,0 2-3 16,0 0 6-16,0-1-5 15,-2 1-29-15,2 0 29 0,0 0-17 16,0 0-21-16,0 0-2 15,0 0 0-15,0 0 5 16,0 0 0-16,0 0-2 16,0 0 1-16,0 0-3 15,0 0 25-15,0 0-26 16,0 0 0-16,0 0 1 16,0 0-1-16,3 0 6 15,12 3-6-15,6 2 14 16,3-1-1-16,4 1-13 15,3-2 0-15,1-2 11 16,-2 2-11-16,-2-3 0 16,-1 3 3-16,-5-2 0 15,-4-1-3-15,-3 1-6 16,-3 1 6-16,-5-2-1 0,-3 1 9 16,-2-1-12-16,-2 0 8 15,0 0-8-15,0 0 12 16,2 0-12-16,-2 0 14 15,0 0-6-15,0 0-4 16,0 0 9-16,1 0-3 16,2 0-5-16,-1 0-1 15,2 0 0-15,-1 0 9 16,-1 0-12-16,1 0 3 16,-2 0 0-16,-1 0 4 0,0 0-4 15,0 0 5 1,0 0-14-16,0 2-37 0,0-2-3 15,4 0-51-15,5 0-73 16,4 0-115-16</inkml:trace>
  <inkml:trace contextRef="#ctx0" brushRef="#br0">20146 16325 609 0,'0'0'64'0,"0"0"-53"16,0 0-9-16,0 0 34 16,0 0 5-16,0 0-37 15,-8 2 15-15,8 0-17 16,0 2-2-16,11 4 12 16,6 0-8-16,7 1 21 15,3 2-25-15,6-3 6 16,3 1 1-16,1-3-7 15,0 2 0-15,2-3 10 16,1 1-10-16,1-1 1 16,6-2-1-16,0 3 6 15,0-3-4-15,0-2-2 0,-3 3-2 16,0-4-9-16,-4 0 9 16,-4 0 2-16,-2 0 1 15,-6 0 4-15,0 0-10 16,-2 0 4-16,-3-2 1 15,2-1 1-15,-3 1-1 16,0 1 0-16,0 1 5 16,-2-3-4-16,-1 2 9 15,-5-1-10-15,-3 2 0 16,-4 0-3-16,-4 0 6 16,-2 0-3-16,-1 0 7 15,0 0-2-15,0-3 30 0,0 3-25 16</inkml:trace>
  <inkml:trace contextRef="#ctx0" brushRef="#br0" timeOffset="134163.47">20083 16291 389 0,'0'0'123'0,"0"0"-68"15,0 0-15-15,0 0-18 16,0 0 8-16,0 0 18 15,0 0-39-15,1 0 9 16,13 9 17-16,2 4-31 16,7 1 36-16,3 0-23 15,10 0-8-15,2-3 5 16,5-2-7-16,5-1-4 16,-1-4-3-16,3-1 0 15,2-3-2-15,-2 0 2 0,-2 0 0 16,-2 0-4-16,-7 0 11 15,-6-5-14-15,-8 0 6 16,-7 2 1-16,-9 1-1 16,-4 0 1-16,-2 1-7 15,-3 1 3-15,0-2 6 16,0 1-2-16,0-3 0 16,0 0-19-16,0 1-2 15,0-2-17-15,0-1-58 16,0 0 7-16,0-2-252 15</inkml:trace>
  <inkml:trace contextRef="#ctx0" brushRef="#br0" timeOffset="136123.036">20109 10563 397 0,'0'0'6'0,"0"0"7"16,0 0-20-16,0 0 24 15,0 0 27-15,0 0 12 16,-4 0-38-16,4 0 27 16,0 0-35-16,0 0 1 0,0 0 36 15,0 0-40-15,0 0 41 16,0 0-48-16,0-1 4 16,0 0 13-16,0 1-9 15,0 0-3-15,0 0-2 16,0 0 4-16,0 0-7 15,0 0 0-15,0 0 0 16,0 0-10-16,0 0 10 16,0 0 0-16,0 0-5 15,0 0 12-15,0 0-7 16,0 0 0-16,0 0 0 16,0 0-10-16,0 0 17 15,8 11-7-15,8 6 0 0,1 6 13 16,5 8-13-16,2 5 0 15,-3 3 10-15,1 7-2 16,-1 2-4-16,-3 1-4 16,0-1 8-16,-2-2 2 15,2-3-7-15,1-4-3 16,3 0 1-16,0 0-2 16,-1 0 1-16,0 5 0 15,-2 4-6-15,-3 4 16 16,-7 5-12-16,-4 5 2 15,-1 1 0-15,-2 3 5 16,-1 1-3-16,2-1-2 16,3 2 0-16,0-1 3 15,2 3-3-15,1-4 0 0,2-4 3 16,-2-3-10-16,-3-7 8 16,-4 2-1-16,-2-1 20 15,0-3-15-15,0 0 10 16,0-4-13-16,-2-1 0 15,2-1 30-15,0 6-32 16,0 3 0-16,0 1 2 16,0 0 2-16,5-4 5 15,2-7-9-15,-1-1 0 16,0 1 11-16,0-1 4 16,-1-2-14-16,2 0-1 15,-1 0 5-15,2 1 25 16,1 0-30-16,2-2 0 0,-2 0 1 15,0-2-1-15,3-1 0 16,-2-2 20-16,0-1-15 16,0 4 2-16,-2-1-7 15,-2 0 0-15,-2-2 26 16,2-3-26-16,-3-4 0 16,1 0 6-16,1-5-1 15,-2 0 6-15,0-3-11 16,-2-3 0-16,1-2-1 15,1-1 1-15,-2-3 0 16,4 1 0-16,-4-3 0 16,1 0-16-16,1 1-50 15,-3-1-40-15,0 4 26 0,0 2-64 16,-6-1-15-16,-15-9-72 16</inkml:trace>
  <inkml:trace contextRef="#ctx0" brushRef="#br0" timeOffset="136690.928">20365 13517 649 0,'0'0'0'0,"0"0"0"15,0 0-10-15,0 0 16 16,0 0-6-16,0 0 25 16,-8-2-10-16,8 2-7 15,0 0-8-15,0 2 0 16,5 9 34-16,5 5-25 16,-2 1-7-16,4 4 51 15,1 4-49-15,2 3 15 16,1 5 13-16,1 8-27 15,4 0 0-15,-1 5 3 16,3-3-8-16,0-7 0 16,2-2 11-16,-2-4-12 0,-1-7 1 15,-1-3 0 1,2-5 1-16,1-8 1 0,-1-2-2 16,5-5 26-16,2 0-24 15,2-17 6-15,4-10-6 16,-5-5 8-16,-1-1-3 15,-6-4-4-15,0-4-3 16,-5 2 4-16,-2-3-1 16,-4 2 7-16,-4 6-3 15,-1 1-4-15,-1 8 18 16,-3 3-21-16,0 6 1 16,-3 6 8-16,-1 3-7 15,2 4 0-15,-2 3-2 16,0 0-36-16,1 0-7 0,4 0-102 15,1 7 32-15,8 8 43 16,-5 0-155-16</inkml:trace>
  <inkml:trace contextRef="#ctx0" brushRef="#br0" timeOffset="140516.492">14494 10176 42 0,'0'0'8'0,"0"0"48"16,0 0-7-16,0 0 6 16,0 0-22-16,52-75 45 15,-46 63-22-15,-1-1-32 16,-1 1 29-16,-2-2-22 16,-2 1-14-16,0 2 68 15,0 2-41-15,0 3-12 0,0-1-10 16,0 3-19-16,0 1 30 15,0 3-14-15,-2 0-13 16,2 0 20-16,0 0-26 16,0 0 0-16,0 0-5 15,0 0-1-15,0 0 1 16,0 3-4-16,0 6 9 16,0 5-17-16,0 6 17 15,0 5 0-15,0 5 24 16,-1 2-21-16,-2 6 34 15,1 9-35-15,-1 6 5 16,0 5 25-16,1-1-31 16,-1-3-1-16,-1-2 7 0,3-7 1 15,-1-4-8 1,2-7 0-16,0-5 1 0,0-5-2 16,0-7 1-16,0-3 0 15,0-4-4-15,0-2 14 16,0-1-10-16,0-4 0 15,0-3 0-15,0 2-6 16,2-1 12-16,-2 1-6 16,0-2 13-16,0 0-10 15,1 0 7-15,-1 0-10 16,0 0 0-16,0-11 5 16,0-10-5-16,0-6-34 15,0-8-2-15,0-4 1 16,0-3 16-16,0-1-45 0,0-1 26 15,0 2 25-15,0 9-57 16,0 4 58-16,0 8-3 16,3 1 10-16,-2 3-8 15,1 3-13-15,-1 1 20 16,1 1-3-16,-2 0-35 16,0 1 44-16,0 2 5 15,0 0 4-15,0 6 8 16,0 2 1-16,0 1 3 15,0 0 7-15,0 0-28 0,0 0-3 16,0 17 3 0,0 8 1-16,0 9 49 0,0 2-44 15,0 6-1-15,0-3 34 16,0 2-33-16,0 0 0 16,-2 1 19-16,-5 2-22 15,0 0 0-15,-1 2-3 16,0-2 0-16,4-6 22 15,0-11-22-15,4-11 0 16,0-7-7-16,0-5 20 16,0-1-13-16,0-3 3 15,0 0 24-15,0-22 5 16,0-8-32-16,0-7 0 16,-3-2-6-16,-1 0 14 15,-1 0-15-15,0 0 7 0,2 3-20 16,0 0 19-16,2 4-10 15,-1 4 11-15,1 3-2 16,-2 3 13-16,2 5-21 16,-1 3 10-16,-1-1-4 15,-1 1-11-15,-2-1 15 16,0-2-11-16,1-5 11 16,-1 3 0-16,3-2 1 15,2 5-2-15,-1 3 5 16,2 6-3-16,-1 4 2 15,1 0 1-15,0 1-4 16,-2 0 1-16,2 1 5 16,0-2-6-16,-1-3 3 0,1-2-14 15,0 0 7-15,0-3-9 16,0-3 6-16,0-1-15 16,0-4 7-16,-2-8 6 15,-5-7-27-15,4-3 9 16,-5 2 7-16,3 3 20 15,-2 6 41-15,3 6-40 16,1 8 4-16,0 5 59 16,1 4-64-16,2-1 7 15,0 1-7-15,0 3 0 16,0-2 8-16,0 1-8 16,0 1-20-16,0 0 19 15,0 0-37-15,0 0-11 16,0 3-2-16,0 11 51 0,0 4-14 15,0 4 14-15,0 4 0 16,0 3-2-16,0 4 12 16,0 4-7-16,0-2-3 15,0 3 9-15,0-2 18 16,3 5-22-16,2 0-1 16,1 2 14-16,2 2-17 15,-4-1 14-15,3-2-5 16,-2-3-4-16,-4-5 4 15,2-1-10-15,0-5 0 16,-1-2-1-16,-1-6 8 16,1-8-9-16,-2-5 2 15,1-7 0-15,-1 0 39 0,0 0-2 16,2 0-5-16,1-4-21 16,2-17 1-16,3-10-21 15,3-12 9-15,2-7 0 16,-1-12-15-16,-1-6 15 15,0-3-32-15,-3 3 12 16,2 7-27-16,0 10 43 16,-3 8 2-16,-1 11-14 15,-2 11-7-15,-2 8 23 16,-1 6 0-16,-1 5-7 16,0-1 19-16,0 1-12 15,0 2 0-15,0 0 4 0,0 0-27 16,0 0-11-16,0 16 13 15,0 4 18-15,0 10 6 16,0 4 7-16,0 7-9 16,0 6-1-16,-1 4 53 15,-8 7-46-15,-1 2 0 16,-1 1 25-16,0-2-29 16,3-9 15-16,4-4-18 15,0-9 0-15,4-9-4 16,0-10 4-16,0-7 0 15,0-5-7-15,0-4 16 16,0 0-2-16,0-2 4 16,0 0-4-16,0 0 48 0,0-7-55 15,0-14 0-15,0-14 2 16,0-8-2-16,0-12-20 16,7-14-9-16,-1-4 3 15,2-1 15-15,-2 6-28 16,-2 12 28-16,-1 13 8 15,-3 10-2-15,0 13 5 16,0 10 18-16,0 6-11 16,0 3 3-16,0 1-10 15,0 0-2-15,0 0-12 16,0 15-22-16,0 10 36 16,0 9 0-16,0 13 1 15,0 9-8-15,0 8 10 16,0 7-3-16,-3-1 27 0,-3-1-23 15,-1-11-1-15,4-5-3 16,-2-5 5-16,2-10-5 16,-1-8 1-16,1-6-1 15,0-12 0-15,3-7-5 16,0-5-2-16,0 0 6 16,0 0-14-16,0-24-92 15,0-13-331-15</inkml:trace>
  <inkml:trace contextRef="#ctx0" brushRef="#br0" timeOffset="146805.696">20138 16411 488 0,'0'0'95'0,"0"0"-84"15,0 0-2-15,0 0-9 16,0 0 0-16,0 0 59 16,0 0-50-16,0 0-9 15,-1 0 21-15,1 0-7 16,0 0-9-16,0 0 9 16,0 0-7-16,0 0 22 15,0 0-28-15,0 0 2 0,0 0 0 16,0 0 1-16,6 0-4 15,3 8 16-15,2-2-15 16,3 2 27-16,4 1-25 16,-2 1 1-16,7 0 18 15,-1 0-20-15,2-2 0 16,3 1 4-16,1-1-3 16,2-1 10-16,0 0-12 15,1-4 1-15,-1 0 14 16,3-2-16-16,2 1 7 15,1-2-13-15,0 0 15 16,1 0-11-16,1 0 2 16,-1 0 0-16,-3 0 2 0,-4 0 6 15,0 0-8-15,0 0 0 16,-1 0-3-16,2-8-1 16,1 2 4-16,-1-5 0 15,-1 2 1-15,0 0 7 16,-2-3-9-16,-2 2 1 15,-4-2 0-15,-1 2 11 16,-3-2-11-16,-5-1 0 16,1 4 4-16,-2-2 6 15,-3 5-2-15,-4-1 8 0,3 2-8 16,-3 1-8-16,-1-1 0 16,-2 2 0-16,1 3 0 15,-3-2 6-15,0 1-7 16,0 1 2-16,0 0 4 15,0 0-5-15,0 0 0 16,0 0 0-16,0 0 0 16,0 0-6-16,0 0 0 15,-5 0 4-15,-7 1-14 16,-4 6 14-16,-6 2-1 16,-7 1 3-16,-2 2-10 15,-5 2 16-15,2-1-6 16,-2-1 0-16,1-3 3 15,-3 1-3-15,-3 0 0 16,1 0 0-16,-3-2-1 0,3 1 1 16,1-3 0-16,2-1-8 15,1-1 12-15,2-4-12 16,-1 0-2-16,-1 0-25 16,-1 0 25-16,0-4-18 15,-2-5-4-15,2-5 30 16,7-1-7-16,0-2 9 15,6 0-12-15,1-5-16 16,6 1 14-16,2-3-8 16,5 0-18-16,5 6 31 15,3 4 9-15,2 4-14 16,0 3 14-16,0 2 0 0,0 3 1 16,0 0-1-1,0 2 0-15,0 0 9 0,0 0-5 16,0 0-5-16,4 0 1 15,3 1 0-15,1 9 3 16,2 0 9-16,-1 5-12 16,0 2 27-16,4 1-21 15,1 1 3-15,2 0 4 16,2 1-11-16,6 0 16 16,3-3-7-16,4 0-6 15,3-2 13-15,4-1-16 16,2-2 0-16,0-3-2 15,4-3 0-15,0-1 9 16,0-4-9-16,-1-1-8 16,-1 0 4-16,-2 0 8 0,3-1-8 15,-4-8 2-15,-3-2-7 16,-3-1-1-16,-5 1 17 16,0-2-10-16,-6 1 6 15,-5-1-6-15,-5 0-2 16,-5 3 5-16,-3 2 0 15,-4 2 9-15,0 3-9 16,0 0 0-16,0 1 0 16,0 0 0-16,0 1 0 15,0 1-3-15,0 0 2 16,0 0-3-16,0 0 3 16,0 0 1-16,0 0 6 0,0 0-6 15,-2 0 0-15,-3 0-14 16,1 5 31-16,-4-2-27 15,1 1 10-15,1-1 0 16,-2 2 6-16,-1 0-6 16,-2 2-4-16,0 0 2 15,-4 3 4-15,1-1-4 16,0 1 2-16,-6-2 0 16,1 1-7-16,-5-1 13 15,0-2-6-15,-5-1 0 16,-1 0 5-16,-6-2 4 15,-4-3-9-15,-7 0 0 16,-5 0-20-16,-1 0 20 0,8 0 0 16,5-3 1-16,8-5 4 15,10 4 2-15,-1 0-7 16,4-1 2-16,4 2-4 16,0-4-14-16,2-3 5 15,2 1-18-15,2-2-50 16,2 0 5-16,1 1-49 15,3-2 39-15,-1 5-82 16</inkml:trace>
  <inkml:trace contextRef="#ctx0" brushRef="#br0" timeOffset="146971.905">20325 16390 125 0,'0'0'45'0,"0"0"-5"16,0 0-28-16,0 0 18 15,0 0 24-15,0 0 12 0,55 49-18 16,-42-38 0-16,0 1-48 15,0-4 8-15,1-2-8 16,1-1-6-16,8 0-2 16,5-4 2-16,6-1-31 15,2 0-226-15</inkml:trace>
  <inkml:trace contextRef="#ctx0" brushRef="#br0" timeOffset="149197.595">9142 15230 446 0,'0'0'9'16,"0"0"-3"-16,0 0-6 15,0 0 0-15,0 0 1 16,0 0 0-16,0 0 29 16,-18-37-9-16,18 37-16 15,0 0-2-15,0 0 1 16,0 0-8-16,0 0-13 15,0 11 17-15,0 6 13 16,0 6-3-16,0 5 10 0,0 3 6 16,9-2-19-16,3-3-6 15,-1-4 7-15,6-5 11 16,-2-6-32-16,3-6 18 16,0-3-5-16,2-2 22 15,-3 0-17-15,-2-6-5 16,0-6 0-16,-6-2 2 15,-3-3 24-15,-6 3-26 16,0 3 3-16,0 0 7 16,-3 3-8-16,-6 4 7 15,-4 1-7-15,-1 3 10 16,-5 0-13-16,-3 10 1 0,1 3 0 16,2 3-12-16,8-1 12 15,2-1 0-15,6 0-4 16,3-2 7-16,0-1-10 15,0 1-17-15,19-3-37 16,8-3-40-16,6-6-185 16</inkml:trace>
  <inkml:trace contextRef="#ctx0" brushRef="#br0" timeOffset="149842.487">10538 15426 645 0,'0'0'1'0,"0"0"1"16,0 0-4-16,-49 83 14 15,49-66-25-15,0-4 12 16,8-7 1-16,9-1 1 0,2-5 9 16,3 0-10-16,0 0 11 15,-1-8-11-15,-7-6-4 16,-5-3-7-16,-9 1 11 16,0 1 6-16,0 0-3 15,-10 4-3-15,-2 2 21 16,1 8-21-16,2 1 14 15,1 0-14-15,-2 4 0 16,7 16-16-16,3 6 14 16,0 3-59-16,22 1-36 15,18-4-147-15</inkml:trace>
  <inkml:trace contextRef="#ctx0" brushRef="#br0" timeOffset="150480.514">12324 15497 662 0,'0'0'47'0,"0"0"-47"16,0 0 0-16,0 0 8 15,0 0-2-15,-56 72-6 16,56-57 7-16,0-1-7 16,14-4 0-16,7-5-8 15,4-5 23-15,1 0-27 16,-2-8 12-16,-3-9-14 16,-10-1 6-16,-8 0-1 15,-3-1 9-15,0 2-2 16,-9 3 6-16,-6 6 6 15,0 5-2-15,0 3-8 16,1 0 8-16,2 11-8 0,3 9-8 16,9 6-4-16,5 2-67 15,25-3-55-15,15-8-355 16</inkml:trace>
  <inkml:trace contextRef="#ctx0" brushRef="#br0" timeOffset="150831.876">13709 15490 161 0,'0'0'39'0,"0"0"-39"0</inkml:trace>
  <inkml:trace contextRef="#ctx0" brushRef="#br0" timeOffset="152820.755">20244 10417 492 0,'0'0'29'15,"0"0"-1"-15,0 0 43 16,-3-74-63-16,3 56 31 15,0-2 13-15,0 3-41 16,0 6 26-16,2 2-36 16,-1 6 25-16,-1 3-22 15,0 0-4-15,0 0 0 16,2 0-17-16,2 9 28 16,5 14-22-16,3 8 8 15,1 5 3-15,1 8-6 16,2 5 6-16,-1 6 0 15,0 8 11-15,-2 9-1 16,-1 11-18-16,3 9 8 0,-4 9 0 16,-1 9-10-16,-2 11 20 15,-2 17-10-15,0 4 3 16,-2 6 11-16,2-3-15 16,-2-11 1-16,4-6 0 15,3-13-5-15,2-10 5 16,2-17 0-16,3-13 10 15,-2-16-5-15,-1-12 0 16,-3-13-5-16,-3-13 2 16,-5-11-11-16,-3-6 17 15,1-4-8-15,0-2 67 16,4-25-12-16,1-19-33 0,2-18-22 16,-3-17-62-16,-5-13 54 15,-1-16-26-15,0-10-2 16,-14-8 29-16,-1 0-11 15,-5 2 14-15,2 5 0 16,-1 9 4-16,1 10 18 16,3 14-16-16,0 15 6 15,5 7 11-15,4 6-17 16,0 5 6-16,4 4-8 16,2 4 0-16,0 4-3 15,0 8 3-15,6 11 0 16,-1 10-11-16,-4 10 20 15,1 4-12-15,2 0 3 0,5 23-32 16,3 18 32 0,2 19 0-16,2 18 3 0,-4 17-5 15,0 17 4-15,-5 21-4 16,-5 9 0-16,-2 6 2 16,0 6 17-16,0-8-17 15,0-3 0-15,-5-4 23 16,-2-7-23-16,-2-2 0 15,2-9 15-15,5-14-10 16,2-18 10-16,0-22-15 16,0-19 0-16,0-20-2 15,0-12 17-15,0-11-15 0,0-5 17 16,0 0 16 0,0-21 52-16,2-25-77 0,4-31 2 15,4-28-20-15,-3-18-22 16,-2-13 9-16,-3-1 22 15,-2 11-33-15,0 14 22 16,0 25 8-16,0 25 4 16,-4 25 24-16,-1 20-24 15,3 11 15-15,0 5-9 16,2 1-5-16,0 4-2 16,0 24-40-16,0 19 36 15,0 21-8-15,4 17 13 16,5 13 0-16,1 5-2 15,-3 3 2-15,-3 4 0 16,1-4 0-16,-2-8 5 0,3-6-12 16,-1-13 7-1,3-10 0-15,0-10-2 0,-3-14 13 16,2-16-11-16,-5-14 0 16,3-10 0-16,-5-5 27 15,0 0-27-15,2-3 2 16,-2-23-2-16,1-17-49 15,2-10-67-15,-3-6-26 16,0 4-64-16,0 11 51 16</inkml:trace>
  <inkml:trace contextRef="#ctx0" brushRef="#br0" timeOffset="153494.362">20631 12948 458 0,'0'0'5'16,"0"0"12"-16,10 75 21 16,-1-36 44-16,0 7-61 0,3-2 30 15,4 5-33-15,-2-3 2 16,-1-2-11-16,-4-3 8 15,-2-7-14-15,-1-8-3 16,-4-9 8-16,-1-7-31 16,-1-7 25-16,0-3-2 15,0-6 0-15,0-21 18 16,-12-15-24-16,-1-15 6 16,-2-14-21-16,1-5 19 15,4 5-4-15,0 8 6 16,5 20 7-16,1 16-1 15,2 13 27-15,1 11-33 16,1 3 2-16,0 0-5 0,0 3-6 16,0 22-12-1,0 9 13-15,1 13-1 0,2 9-27 16,-3 2-96-16,0 1-113 16</inkml:trace>
  <inkml:trace contextRef="#ctx0" brushRef="#br0" timeOffset="153965.78">20487 13802 478 0,'0'0'61'0,"0"0"-25"15,0 0 23-15,0 0-22 16,49-76 6-16,-38 66 29 16,-4 8-37-16,-2 2-11 15,-1 0-15-15,5 9-4 16,4 16 7-16,3 9 18 15,0 6-24-15,2 4 30 0,0-2-29 16,-2-2-7 0,2-4 3-16,-4-5 6 0,3-9-14 15,0-8 5-15,-1-8 0 16,11-6 15-16,6-7-15 16,9-20 0-16,4-9 0 15,-4-5-19-15,-1-3 19 16,-8 3-18-16,-3 5 18 15,-6 7-22-15,-6 5 0 16,-2 4-23-16,-7 8-14 16,-3 2 10-16,-3 7-30 15,-3 3-102-15</inkml:trace>
  <inkml:trace contextRef="#ctx0" brushRef="#br0" timeOffset="158474.449">21885 12821 655 0,'0'0'0'15,"0"0"0"-15,0 0 2 16,-84 96 11-16,68-55 18 16,8 3-1-16,8 2-21 15,0 4 26-15,5 2-35 16,19 3 1-16,6 4 9 15,10 3-10-15,10 1 0 16,9-2-2-16,5-6-4 16,8-1-5-16,4-4-53 15,4-5-52-15,-1-15-125 16</inkml:trace>
  <inkml:trace contextRef="#ctx0" brushRef="#br0" timeOffset="158935.168">23047 12871 687 0,'0'0'17'0,"0"0"-17"16,0 0-5-16,0 0 5 15,0 0 11-15,0 0-6 16,70 88 53-16,-52-44-31 16,-2 1-15-16,-3 2 31 15,-2-2-37-15,-2 0-5 16,-6 4 12-16,-3-3-7 0,0 6 14 16,-9 0-19-16,-18 2 2 15,-13 4 17-15,-15 0-10 16,-17 6-20-16,-28 5-10 15,-19 3-100-15,-17-6-97 16</inkml:trace>
  <inkml:trace contextRef="#ctx0" brushRef="#br0" timeOffset="163278.598">19255 16029 559 0,'0'0'0'0,"0"0"-11"16,0 0 8-16,0 0 3 0,0 0 0 15,0 0 3-15,0 0 15 16,14 17-3-16,-10-15 17 16,-2 3-25-16,2-2 22 15,-4 2-29-15,1-2 0 16,-1-1 47-16,0 2-29 15,0-1-1-15,0-1 16 16,0-1-26-16,0 1 7 16,0-1-12-16,0 2 4 15,0-3 31-15,0 2-34 16,0-1-3-16,0-1 21 16,0 0-19-16,0 0 2 0,0 2-4 15,0-2 0-15,0 0 1 16,0 4-1-16,0 3 0 15,0 4-6-15,0 6 12 16,0 5-10-16,0 0 8 16,0 4-4-16,0 1 0 15,0-1-2-15,5-4 2 16,2 0 0-16,4-5 6 16,2-3-10-16,1-3 4 15,5-1 0-15,2-2 7 16,5-3-7-16,4 0 0 15,5-5 7-15,1 0-4 16,-4 0 8-16,3-7-11 16,-2-4 0-16,-3-4 5 15,-1 2-1-15,-6-1-3 0,-8 5 21 16,-2-2-15 0,-7 5 1-16,-2 0-1 0,0 1-3 15,-4 0 18-15,1 0-22 16,1 1 5-16,-1-4-10 15,-1 4 2-15,2-1-6 16,-2 3-2-16,0 1-7 16,0 1 17-16,0 0-23 15,0 0-10-15,0 0 33 16,0 0-31-16,0 0 7 16,-5 0-1-16,-6 1-38 15,-3 6 15-15,2 0-109 0,1-4-171 16</inkml:trace>
  <inkml:trace contextRef="#ctx0" brushRef="#br0" timeOffset="165409.183">20177 16266 434 0,'0'0'35'0,"0"0"-34"16,0 0 37-16,0 0 43 15,0 0-39-15,0 0 4 16,1-6-30-16,-1 6-10 16,1 0 10-16,3 0-15 15,2 0-1-15,0 0 10 16,1 4-5-16,4 6 21 16,2 2-15-16,0 0-4 15,4 5 7-15,0 1-12 0,2 4-2 16,1 1 6-16,2 1-2 15,3 3 8-15,5-3-12 16,3-1 6-16,4-5 14 16,4-1-20-16,-1-8 0 15,5 1 9-15,0-5-5 16,-4 0 0-16,3-1-4 16,-3-1 7-16,-6-3-14 15,-2 0 7-15,-3 0 0 16,-3 0 9-16,-2-12-6 15,-1 0 6-15,-2-5-9 16,-2-3 0-16,4-4-3 16,-2-2 3-16,0-5-9 15,-2 4 8-15,-2 5-41 0,-5 3 42 16,-3 9-6 0,-5 3 6-16,-2 4-7 0,-1 2 7 15,-2 1 0-15,0 0-1 16,0 0-2-16,0 0 3 15,0 0 0-15,0 0-20 16,0 0 18-16,0 4-14 16,0 8 16-16,-2 2-2 15,-6 1 6-15,-3 2 0 16,-3 4-4-16,-3 1 3 16,-6 2 6-16,-1 0-8 15,-4-2-1-15,-5-1 14 0,-4-2-10 16,-3-3-8-16,-4-2 1 15,-2-5 3-15,-3-5 3 16,1-2 9-16,-3-2-12 16,3 0 0-16,2-5 4 15,1-5-8-15,4-6 2 16,4-2-4-16,2 2-2 16,4-4 4-16,1 1-8 15,3 0 3-15,0 2-16 16,5 0 8-16,4 4 13 15,6 4-7-15,3-1-10 16,5 0 20-16,1 5 1 16,1-1-2-16,2 1 7 0,0 2-10 15,0 3-10-15,0 0 15 16,0 0 0-16,2 0 3 16,10 0-10-16,6 0 14 15,-2 8-6-15,0 3-1 16,1 3-10-16,-2 4 10 15,4 4 25-15,1 0-24 16,3 1 6-16,3-4 12 16,1 0-16-16,3-3-1 15,2-4-2-15,4-2 7 16,3-1 2-16,5-5-9 16,3 1 0-16,-1 1 3 15,0-1-1-15,-1 0-4 16,-5 0 2-16,-2-1 0 0,-4-1-7 15,-10-1 7-15,-3-2 0 16,-4 0 7-16,-1 0-4 16,0 0 2-16,-1-10-5 15,2-4 12-15,-3-5-8 16,1-3-4-16,-6-2-2 16,-1-3-1-16,-5 2-7 15,4 4-14-15,-4 4 18 16,-2 8 6-16,-1 3 8 15,2 4-8-15,-2 2 4 16,0 0-4-16,0 0 0 16,0 0 0-16,0 0 0 15,0 0-24-15,0 0 20 0,0 0-2 16,0 0-6-16,0 0 3 16,0 2-15-16,-3 8-10 15,-7 0 11-15,2 0-107 16,-1-1-73-16</inkml:trace>
  <inkml:trace contextRef="#ctx0" brushRef="#br0" timeOffset="169967.082">21615 15375 172 0,'0'0'8'0,"0"0"30"15,0 0 26-15,0 0 29 16,0 0-70-16,0 0 22 16,0 0-18-16,13-56 18 15,-11 53 14-15,-1-1-40 16,-1 3 8-16,0-2-12 16,0 3-12-16,0 0 33 15,0 0-32-15,0 0 0 16,0 0 8-16,0 0-10 15,0 0-3-15,0 0 1 16,0 0 0-16,0 0-3 16,0 0 3-16,0 0 0 15,0 0-10-15,0 0 10 0,0 0-2 16,0 7 2-16,0 1 0 16,0 2 7-16,0 1-7 15,0-1 3-15,0 2 1 16,0-3-4-16,0 2 0 15,0-3-1-15,0 0-5 16,0 1 3-16,0-3-22 16,-6 3-42-16,-4-2-23 15,-7-4-29-15</inkml:trace>
  <inkml:trace contextRef="#ctx0" brushRef="#br0" timeOffset="170905.632">20028 15596 292 0,'0'0'0'16,"0"0"-6"-16,0 0-11 15,0 0 34-15,0 0 25 0,0 0 77 16,0 0-68-16,49-39 5 16,-45 34-20-16,-1-2-11 15,-1 4 27-15,0 0-17 16,-1 0 26-16,-1 1-35 15,0 2-21-15,0 0 29 16,0 0-34-16,0 0 2 16,0 0-3-16,0 0 7 15,0 0-12-15,0 0 1 16,0 5 5-16,0 9-5 16,0 6 5-16,-5 3 0 15,-2 7 6-15,-2 3-4 16,-3 1 6-16,-1 4-8 0,-2 1 18 15,6 4 6-15,1-3-24 16,4 1 1-16,4-4-2 16,0 1 2-16,0-4-1 15,16-1 1-15,8-3-1 16,8-4 0-16,12-3-13 16,10-5-44-16,7-3-18 15,3-9-39-15,-1-5-82 16,-2-1-139-16</inkml:trace>
  <inkml:trace contextRef="#ctx0" brushRef="#br0" timeOffset="171473.076">21649 15557 459 0,'0'0'0'0,"0"0"0"0,0 0 55 16,86 27-2-1,-67-7 11-15,-3 4-30 0,-4 7-15 16,-3 3 21-16,0 0-24 16,-6 2 5-16,-2 3 16 15,-1-3-26-15,0 5 13 16,-1 0-22-16,-14 0 1 15,-3 1 10-15,-8-1-13 16,-8 0-7-16,-12 0-13 16,-18-2-50-16,-18-3-14 15,-14-8-145-15</inkml:trace>
  <inkml:trace contextRef="#ctx0" brushRef="#br0" timeOffset="172261.876">19051 15483 600 0,'0'0'0'0,"0"0"-38"16,0 0-9-1,0 0 47-15,0 0 30 0,-12 76 36 16,2-51-22-16,-1 3-22 16,-2 3 2-16,2 5-18 15,4 0 25-15,1 5-5 16,2 7-17-16,4-2 3 15,0 1-9-15,14 1-3 16,13-1 0-16,7 1 10 16,7-3-20-16,6-4 10 15,4-5-26-15,7-7 26 16,3-7-44-16,0-6-16 16,2-8-28-16,-3-5-36 15,-6-3-87-15</inkml:trace>
  <inkml:trace contextRef="#ctx0" brushRef="#br0" timeOffset="172772.878">19928 15498 472 0,'0'0'42'15,"0"0"-42"-15,0 0 1 16,0 0-7-16,0 0 12 16,0 0 18-16,40 35 22 0,-34-14-24 15,-2 4 31 1,-1 3-34-16,-1 5 10 0,-2 1-1 15,0 7-2-15,-4 2 1 16,-7 4-14-16,-2 1-13 16,-4 3 25-16,-2 1-24 15,-4 8 10-15,-5 2-11 16,-8 3 5-16,-5-2-14 16,-10-3-20-16,-15 6-50 15,-19-6 25-15,-19-4-383 16</inkml:trace>
  <inkml:trace contextRef="#ctx0" brushRef="#br0" timeOffset="174172.822">17816 15598 344 0,'0'0'230'0,"0"0"-182"15,0 0-40-15,0 0-2 16,0 0 15-16,0 0-7 15,-9 11 12-15,6 3-26 16,-3 9 0-16,1 11 14 16,4 10-3-16,1 7 14 15,0 10-25-15,0 0 9 16,4 3 11-16,14-2-20 16,8-1 0-16,8-8-12 15,2-6 10-15,7-15-22 16,2-8-22-16,1-12-46 0,-1-12-78 15</inkml:trace>
  <inkml:trace contextRef="#ctx0" brushRef="#br0" timeOffset="174542.004">18688 15508 624 0,'0'0'19'15,"0"0"-19"-15,0 0 1 16,0 0-1-16,0 0 25 15,60 85-7-15,-44-55 19 16,1 3-16-16,1 2 2 16,0 3-19-16,-4 3 4 15,-1 2 0-15,-3 5-8 16,-4 4 0-16,-5 4 8 0,-1 6-8 16,-7 6-7-1,-20 5-18-15,-18 2-42 0,-17-3-27 16,-22-9-227-1</inkml:trace>
  <inkml:trace contextRef="#ctx0" brushRef="#br0" timeOffset="178673.382">9251 15903 495 0,'0'0'24'0,"0"0"-22"15,0 0-1-15,0 0 92 16,0 0-29-16,0 0-50 16,-17-73 57-16,17 68-67 0,0 4 13 15,0 0 12-15,0 1-17 16,0 0 16-16,0 0-22 15,0-2-3-15,12 2-6 16,15-2-1-16,21-4 4 16,16 4-9-16,12 1 7 15,15 1 2-15,8 0-1 16,7 0 11-16,1 0-9 16,3 3-1-16,6 4 0 15,4-2-12-15,7-2 12 16,9 0 0-16,3 2-3 15,5-1 3-15,3 0 0 16,-3-1 0-16,3 0 2 16,3-3-10-16,0 0 8 0,6 0-4 15,-4084 0 4-15,8163 0-5 16,-4077 0 1 0,-12 0 4-16,2 0 0 0,-4 7-3 15,1 2 3-15,3 2 0 16,1 0-1-16,-1 1 5 15,1-1-12-15,0 1 8 16,-1 1 0-16,1 0 5 16,3-3-5-16,0 0 0 15,6-3-5-15,0 0 19 16,1-1-16-16,1-2 2 16,-1-2 0-16,-1 1-14 15,3-1 21-15,-2-2-7 0,4 0 0 16,-1 0 10-16,-3 0-18 15,-4 0 8-15,-5 0 0 16,-7 0 5-16,-5 0-5 16,-8 0 0-16,1 3-7 15,-10-1 20-15,-2-2-26 16,-5 2 13-16,-6 1 0 16,-5 3 9-16,-5 1-9 15,-5-1 2-15,-9 2-12 16,-1 0 18-16,-2 1-8 15,-4-2 0-15,2-3 4 16,-8 1-15-16,-2-5 11 0,-1 0 0 16,-3 0 2-1,4 0 0-15,-5 0 4 0,1 0-6 16,-2 0 0-16,-2 0-10 16,2 0 10-16,3 0 0 15,-2 0 0-15,5 0 13 16,2 0-16-16,0 0 3 15,6 0 0-15,5 0-1 16,-2-5 1-16,0-1 0 16,-8 3 4-16,-2-2-3 15,-2 0-2-15,-1 2-7 16,0-2 8-16,0 1 6 16,5-3-6-16,5 0 0 15,7-1-9-15,2-4 13 16,2 2-4-16,3-1 0 0,0-2 9 15,0 3-17-15,0 1 11 16,-4-2-3-16,-7 0 0 16,-8 0-8-16,-8 3 8 15,-3 1 0-15,-6 2 3 16,-3-1-6-16,-5 4 3 16,-9-1-21-16,-7 1 17 15,-9 2-4-15,-9-1 8 16,-8 0-3-16,-5 1 0 15,0-2 3-15,0-5 5 16,-3-2-2-16,-15-4 2 16,-5-4-5-16,-11-1-5 15,-8-2 3-15,-7 0-15 0,-5-1 12 16,-2 1 5-16,-1 0 0 16,6-1 18-16,8 1-18 15,9 3 0-15,10 3 1 16,9 0 4-16,9 6 15 15,6-1-20-15,0-1 3 16,13-1-9-16,17-1 4 16,14-2-1-16,9 4-12 15,5 0 7-15,2 4 7 16,-3 3 1-16,-4 3 0 16,-2 0-4-16,-5 4 4 15,-7 13 0-15,-5 5-2 0,-7 5-3 16,-6 3 5-16,-9 5 0 15,-6-2 10-15,-6 2-21 16,0 4 11-16,-9-3 0 16,-10-3 11-16,-1-3-8 15,-4-8 13-15,1-1-16 16,-3-1 0-16,1-5 25 16,-2-1-25-16,-3-1-1 15,-5 1-3-15,-6 0-32 16,1-4-44-16,3-8-109 15,14-2-166-15</inkml:trace>
  <inkml:trace contextRef="#ctx0" brushRef="#br0" timeOffset="180407.963">20757 14550 432 0,'0'0'22'0,"0"0"-43"15,-22 88 21-15,16-59 0 16,1-5 0-16,4-7 0 15,-1 1 0-15,1-1 10 16,1 1-7-16,-2 4 17 16,2 3-20-16,0 1 1 15,0 2-28-15,8 0 8 0,11-2 18 16,3 1-18-16,8-3-27 16,5 2-13-16,5 1 34 15,3-2-20-15,-1 0 39 16,-5 0-117-16</inkml:trace>
  <inkml:trace contextRef="#ctx0" brushRef="#br0" timeOffset="181196.075">20984 15248 317 0,'0'0'172'16,"0"0"-64"-16,0 0-42 15,0 0-42-15,0 0 41 16,0 0-59-16,-12 0 1 0,12 0 13 15,0 0-14-15,13 0 15 16,15 0-21-16,14 0 0 16,15-16 32-16,6-12-28 15,2-4-4-15,4-6 16 16,-2-8-10-16,-3-5 7 16,-6-9-2-16,-8-8 4 15,-9-4 27-15,-9 1-42 16,-9 3 15-16,-3 2-2 15,-5 1-10-15,-5 1 21 16,1 3-24-16,-1 1 0 16,1-1 2-16,1-2-2 15,2 0 0-15,2-3-2 0,1-6 15 16,3-8-25 0,-1-11 12-16,2-6 0 0,0-3-15 15,-3-1 15-15,-1 3 0 16,-1 0-3-16,-2 1 11 15,2 3-10-15,-3 5 2 16,-3 6 0-16,-5 8 11 16,-2 5-7-16,-2 5 1 15,-1 1 6-15,2 1-11 16,4-7 8-16,-2-1-8 16,5 1 0-16,2-2 7 15,2 2-7-15,-2 0 0 16,0-1 13-16,-2 4-12 15,-3 2 19-15,0 4-20 0,-3 3 0 16,0 0 15-16,3 3-9 16,-1 1-6-16,-1 9 8 15,1 3-3-15,1 3-3 16,1 3-2-16,-1-3 0 16,1-3-14-16,-2-2 14 15,0-1 0-15,-4 0 7 16,-1 6 1-16,0 5-16 15,0 8 5-15,0 4 3 16,-1 2-8-16,-2 4 8 16,-2 0 0-16,2 3-4 15,1 2 12-15,-2-2-16 16,-1-1 4-16,-3 0-42 0,-1 2 37 16,-3 1-34-16,-3 0 22 15,-3-1-34-15,-6 3-34 16,-4 3 25-16,-1 3-34 15,1 3-60-15,3 0 126 16,2 9-143-16,2 4 43 16</inkml:trace>
  <inkml:trace contextRef="#ctx0" brushRef="#br0" timeOffset="181607.447">21572 11734 552 0,'0'0'0'0,"0"0"-25"16,0 0-3-16,29-99 22 15,-9 65 12-15,1-2 8 16,0-3 77-16,1-1-82 15,3-1 26-15,0 1-5 16,4 3-13-16,1 1-12 16,1 9 4-16,6 2-9 0,5 5 0 15,3-1-2-15,2 4-5 16,-2 6 0 0,-7 4-11-16,-10 7 5 0,-7 0 10 15,-3 3 2-15,-5 16-9 16,-1 12 12-16,-9 15-2 15,-3 15 19-15,-1 14-14 16,-19 5 25-16,-1 5-30 16,-4 4 0-16,0 3-7 15,-4 6-23-15,-2 0-29 16,-3-7-113-16</inkml:trace>
  <inkml:trace contextRef="#ctx0" brushRef="#br0" timeOffset="183341.892">17940 15216 206 0,'0'0'237'0,"0"0"-153"15,0 0-64-15,0 0 20 16,0 0-3-16,0 0-30 16,-42-61 44-16,34 57-25 15,2-1-22-15,1 3 38 0,2 2-42 16,1 0 0-1,-2 0 3-15,-3 0 0 0,-10 11-6 16,-10 11-4-16,-7 13 7 16,-7 4-17-16,2 6 24 15,1 3-7-15,2 2 4 16,6 4 8-16,2 2-20 16,8 6 8-16,5 5 0 15,9 5 5-15,6 9-5 16,5 12 0-16,23 6-7 15,15 4 13-15,14 0-12 16,18-6-32-16,19-5-20 16,23-7 36-16,19-13-84 15,18-16-91-15</inkml:trace>
  <inkml:trace contextRef="#ctx0" brushRef="#br0" timeOffset="183965.514">21868 15634 580 0,'0'0'1'15,"0"0"18"-15,0 0-19 16,0 0 11-16,0 0-11 16,0 0 4-16,87 47 8 15,-68-13 40-15,2 6-39 0,-2 9 6 16,0 10-7-1,-6 9-4-15,-9 6-14 0,-4 3 6 16,-28 1-18-16,-30 9 18 16,-30 7-61-16,-41 1-59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18:29.602"/>
    </inkml:context>
    <inkml:brush xml:id="br0">
      <inkml:brushProperty name="width" value="0.05292" units="cm"/>
      <inkml:brushProperty name="height" value="0.05292" units="cm"/>
      <inkml:brushProperty name="color" value="#FF0000"/>
    </inkml:brush>
  </inkml:definitions>
  <inkml:trace contextRef="#ctx0" brushRef="#br0">2585 7212 362 0,'0'0'16'0,"0"0"-4"15,0 0 22-15,0 0-18 16,0 0 25-16,0 0 31 16,0 0-48-16,-55-49 30 15,52 45-51-15,-4 1 21 16,4 0-24-16,0 2 7 16,1-2 9-16,0 3-11 15,1 0 2-15,1 0 10 16,0 0-15-16,0 0-4 15,0 0-4-15,0 11 5 16,-1 7-12-16,-1 7 13 0,1 4 0 16,1 1 5-1,0-1 3-15,0-2-8 0,0-2 0 16,0 1-4-16,0-2-7 16,5 3 19-16,10 0-8 15,2 0 0-15,7 2 12 16,3-3-13-16,4 3 1 15,6-1-5-15,4 1-1 16,2 1 6-16,0 2 0 16,5-2-2-16,-3 0 8 15,2-3-10-15,-3-3 4 16,-4-5 0-16,2 1 13 0,-5-6-13 16,5 1 0-1,1-4 15-15,3-1-8 0,2-2 14 16,1 1-21-16,-1-4 0 15,1 1 36-15,-4-4-36 16,-2-2 3-16,-3 0 4 16,-2 0-7-16,-1 0 13 15,-6-5-13-15,0-3 0 16,-5-1 14-16,-8 3-14 16,-5 2 5-16,-2-1-11 15,-7 5 8-15,-2-3-4 16,-2-6-25-16,0-5-12 15,0-13-39-15,-8-9-173 16</inkml:trace>
  <inkml:trace contextRef="#ctx0" brushRef="#br0" timeOffset="450.014">3514 7391 678 0,'0'0'23'16,"0"0"15"-16,0 0-38 16,0 0-2-16,0 0-13 15,0 0 3-15,-16-14 12 16,25 14 0-16,13 1 1 16,11 11 11-16,3 1-11 15,7 8-1-15,5-1 0 16,1 2 7-16,-2-1-6 0,3 2-1 15,-5-1 9-15,1 5-8 16,-7 1-1-16,-5 5 4 16,-4 1-5-16,-6 1 14 15,-5 1-13-15,-5 4 5 16,-7 2 5-16,-7-2-6 16,0 2-1-16,-7-3 14 15,-11-2 10-15,-5 1-21 16,-6-2 39-16,3-2-1 15,-4 0-35-15,2-5 2 16,-2 0-5-16,-1-4 0 16,-5-4-6-16,2-1 0 15,-1-5-1-15,7-4 1 0,7-5-32 16,9-3-9-16,5-3-72 16,4 0-57-16</inkml:trace>
  <inkml:trace contextRef="#ctx0" brushRef="#br0" timeOffset="2840.357">20952 6142 580 0,'0'0'29'15,"0"0"-14"-15,0 0 17 16,0 0-31-16,0 0 29 0,0 0 23 15,0 0-35-15,32-17-18 16,-14 23 4-16,4 9 6 16,5 8-10-16,3 8 0 15,2 6 13-15,0 9-12 16,-1 7-1-16,-1 10 0 16,-3 8 11-16,1 8-8 15,-5 8 9-15,-4 12-6 16,-8 2-5-16,-4 1 25 15,-7-6-26-15,0-8 7 16,0-11-9-16,-12-5 4 16,-3-5-2-16,-7-7 0 15,-3-4 4-15,-7-3 8 16,-8-2-12-16,-14 2-20 16,-16 5-27-16,-16 5-16 0,-15 2-20 15,-13-4-114-15</inkml:trace>
  <inkml:trace contextRef="#ctx0" brushRef="#br0" timeOffset="5420.875">6240 8315 218 0,'0'0'189'0,"0"0"-142"15,0 0-46-15,0 0 5 16,0 0 64-16,0 0 7 16,0 0-35-16,0 0-14 15,0 0-4-15,0 0 15 16,0 0-39-16,0 0 8 15,0 0-3-15,0 0 3 16,0 0-16-16,0 0 8 16,6 12 0-16,10 5-9 15,2 3 9-15,10-1 0 16,5 3-3-16,4-2 8 16,0-1 3-16,3-2-5 15,4-3 0-15,2-2 17 16,5-4-20-16,4-4 5 0,8-4 3 15,-2 0-4-15,-3 0 4 16,-1-12-8-16,-5-3 0 16,0-4 5-16,-4-2-5 15,-3 1 0-15,-9 3 3 16,-11 3 0-16,-7 4-3 16,-11 3 0-16,-4 1 3 15,-3 6-4-15,0-3 1 16,0 1 0-16,0 1 11 15,0 1 1-15,0-1-12 0,0 1-6 16,0 0-17 0,0 0-18-16,2 0-52 0,-2 0-141 15,4-6-98 1</inkml:trace>
  <inkml:trace contextRef="#ctx0" brushRef="#br0" timeOffset="7016.282">9740 8833 349 0,'0'0'71'0,"0"0"-45"16,0 0 4-16,0 0 8 16,0 0 35-16,0 0-25 15,-10-32 2-15,8 30-18 16,2 2 20-16,0 0-38 16,0 0-9-16,0 0 0 0,-1 0 3 15,1 0-3-15,0 0-5 16,0 0 0-16,0 0-3 15,0 0 3-15,0 0 0 16,0 0-6-16,0 0 9 16,0 0-8-16,0 9 5 15,0 4 0-15,6-1-1 16,3 2 1-16,4 0 0 16,-1 0 0-16,3-3 4 15,0-2 0-15,1-1-4 16,-2-3 7-16,1-2 8 15,-5-1-12-15,1-2 3 16,2 0 17-16,-2 0-15 16,-2 0 18-16,-1-3-26 0,-5-1 9 15,-1 4 28-15,-2-3-28 16,0 3 2-16,0-2-11 16,3-1 8-16,-3 2-22 15,1 1 14-15,-1 0-15 16,3-2-1-16,3 1-83 15,6 0 21-15,3-2 15 16,1-1-128-16,0-4-79 16</inkml:trace>
  <inkml:trace contextRef="#ctx0" brushRef="#br0" timeOffset="9703.196">11664 8978 718 0,'0'0'0'0,"0"0"0"15,0 0 51-15,0 0-47 16,0 0 14-16,0 0 53 15,0-31-35-15,0 31 11 16,0 0-40-16,0 0-1 16,0 0 2-16,0 0-8 15,0 0 0-15,0 0 0 16,0 0-5-16,0 0 1 16,0 0 4-16,6 0-25 15,14 6 15-15,5 7 12 16,8-1-2-16,3 3 0 0,-1-1 12 15,3 0-17 1,-1-1 5-16,2-2 0 0,-3 0-2 16,-2-2 2-16,-1-1 0 15,0-1-1-15,0-2 9 16,-2-5-8-16,-1 0 0 16,-5 0 0-16,0 0-6 15,-7 0 6-15,-3 0 0 16,-4 0-1-16,-4 0 4 15,-3 0-4-15,-2-3 1 16,-1 3 0-16,-1 0 0 16,0 0 0-16,2 0-14 15,2 0-30-15,4 0-9 16,4 0 6-16,1 0-40 0,1 0-78 16,-2 0-119-1</inkml:trace>
  <inkml:trace contextRef="#ctx0" brushRef="#br0" timeOffset="10673.936">14508 9174 508 0,'0'0'59'15,"0"0"-44"-15,0 0 17 16,0 0-32-16,0 0 0 16,0 0 28-16,0 0-26 0,-3 0-1 15,13 3-1 1,6 8 5-16,8 0 33 16,3 1-38-16,1 0 8 0,4 0-3 15,-1-4-5-15,2-2 0 16,-2-3-2-16,0-1 14 15,1-2-6-15,-1 0-6 16,-4 0-2-16,-3 0-2 16,-6 0 4-16,-2 0-47 15,-2 0-32-15,-3 0-128 16</inkml:trace>
  <inkml:trace contextRef="#ctx0" brushRef="#br0" timeOffset="11600.374">17083 9101 553 0,'0'0'56'16,"0"0"-54"-16,0 0 8 16,0 0-10-16,0 0 0 15,0 0 0-15,0 0 0 16,9-2 1-16,8 2-10 16,6 0 9-16,9 2-11 15,8 4-40-15,8-3-9 16,3-3-57-16</inkml:trace>
  <inkml:trace contextRef="#ctx0" brushRef="#br0" timeOffset="13932.455">17552 9090 204 0,'0'0'27'0,"0"0"73"16,0 0 16-1,0 0-77-15,0 0 26 0,0 0 11 16,0 0-50-16,-3 0 28 16,3 0-31-16,0 0-19 15,0 0 17-15,0 0-18 16,0 0 1-16,0 0-8 16,15 0 10-16,13 0-5 15,15 0-1-15,16 0 0 16,10 0-2-16,8 0 3 15,8 0-1-15,1 0 0 16,7 0 12-16,-1 0-12 16,-1 0 0-16,-6 0 0 15,-5 0-8-15,-2-1 8 0,-5 1 0 16,-4 0-4-16,-5 0 20 16,-6 0-15-16,-8 0-1 15,2 0-6-15,-9 0 6 16,-5 0 0-16,-6 0 2 15,-9 0-3-15,-4 0 2 16,-2 0 9-16,-4 0-1 16,-3 0-5-16,0 0 29 15,-4-2-33-15,2 2 0 16,-3-2 18-16,-1 2-13 16,0 0-5-16,-1 0 5 15,-3 0-5-15,0 0 20 16,0 0-20-16,0 0 7 0,0 0-1 15,0 0-3-15,0 0 1 16,0 0-4-16,0 0 0 16,0 0-3-16,0 0 3 15,0 0-37-15,0-5-24 16,-1-6-60-16</inkml:trace>
  <inkml:trace contextRef="#ctx0" brushRef="#br0" timeOffset="15981.895">20641 8716 547 0,'0'0'45'15,"0"0"9"-15,0 0-22 0,0 0-16 16,0 0 24-16,0 0-11 15,0 0 5-15,-11-11-28 16,11 9 0-16,0 2 5 16,0 0-11-16,0 0-8 15,0 0 5-15,0 0 6 16,0 0-6-16,0 0 0 16,11 0 3-16,9-1 3 15,8 0-3-15,3-1 0 16,8 1-9-16,7-1 19 15,3 2-15-15,3 0 5 16,0 0 0-16,0 0 4 0,-3 0-4 16,0 0 0-16,-7 0 3 15,-4 0-3-15,-4 0 0 16,-9 3-2-16,-5-1 4 16,-4-2-3-16,-5 0 1 15,-5 0 0-15,-3 0-2 16,0 0 3-16,-3 0-1 15,2 0 0-15,-1 0 2 16,2 1-2-16,-1-1 0 16,-2 0 0-16,2 0-4 15,-2 0 4-15,0 0 0 16,0 0-3-16,0 0 12 16,0 0-25-16,0 0 16 0,0 1-54 15,-3 3 0 1,-13-4-85-16,-6 0-105 0</inkml:trace>
  <inkml:trace contextRef="#ctx0" brushRef="#br0" timeOffset="16531.064">21228 8464 579 0,'0'0'37'15,"0"0"7"-15,0 0-39 16,0 0 19-16,0 0 26 16,0 0-28-16,3-6 11 15,-1 6-33-15,-2 0 0 16,4 0-7-16,2 0 16 15,3 0-14-15,2 0 5 16,1 7 0-16,4 3 0 16,-1 0-5-16,3 4 5 15,7 1 3-15,-1 2 10 16,2-3-9-16,2 5-4 16,-1-1 0-16,-2 1-5 15,-3 2 5-15,-9-1-1 16,0 1-1-16,-9 1 4 0,-4 3 0 15,0-2-2-15,-1 2 0 16,-16 2 3-16,-1-1 10 16,-6 1-13-16,-1-2 18 15,-2-2-16-15,-1-1 5 16,-2-2 0-16,0-4 4 16,2-1 9-16,0-2-17 15,1-4-3-15,4-1 0 16,4-3 4-16,1-2-12 15,2 0 8-15,-3 3-54 16,-1-2 15-16,0 1-54 0,3-1-72 16,2-4-181-1</inkml:trace>
  <inkml:trace contextRef="#ctx0" brushRef="#br0" timeOffset="19795.995">21650 6036 639 0,'0'0'6'0,"0"0"-6"15,0 0 13-15,0 0-4 16,0 0 10-16,0 0-10 16,0 0 74-16,-11-19-67 15,11 19-15-15,0 0 6 0,0 0 0 16,-2 0-7-16,2 0 0 15,-3 0 0-15,0 0-16 16,-3 11 16-16,-4 6 0 16,-5 3-7-16,-6 2 9 15,-3 4-2-15,-1 1 0 16,-8-1 9-16,1 3 23 16,3-6-32-16,2-1 0 15,8-4 10-15,6-7 1 16,6-2-8-16,6-7-3 15,1 1 0-15,0-1-18 16,0-2 2-16,0 2-49 0,0-2-18 16,0 0-60-16,1 0 7 15,8-12-194-15</inkml:trace>
  <inkml:trace contextRef="#ctx0" brushRef="#br0" timeOffset="20200.638">21446 6025 437 0,'0'0'0'0,"0"0"-8"15,0 0 8-15,0 0 23 0,0 0 27 16,0 0-28-16,-62 50 44 15,54-38-40-15,-2 4-22 16,-2 1 29-16,-3 3-19 16,0 3 26-16,-1 2-40 15,1 3 0-15,0-3 15 16,3 0-6-16,0-3-9 16,3-1 11-16,0-3-6 15,4-4-5-15,2-2 0 16,3-5 13-16,0-1-24 15,0-2 30-15,3 0-19 0,14-3 17 16,7-1-15 0,6 0 14-16,4 0-16 0,4-3 13 15,-2-2-31-15,3-1-3 16,2 2-44-16,-1 0-8 16,-5-3-116-16</inkml:trace>
  <inkml:trace contextRef="#ctx0" brushRef="#br0" timeOffset="21190.038">22064 5821 524 0,'0'0'106'0,"0"0"-70"0,0 0-8 16,0 0 12-16,0 0-17 15,0 0 28-15,0-46-39 16,0 45 12-16,0 1 3 16,0 0-27-16,0 0-6 15,0 0 2-15,0 8 8 16,0 14-17-16,0 7 13 16,0 10 0-16,-5 6 3 15,-5 4 8-15,-3 2-5 16,-1-1 11-16,3-6-14 15,0-3 10-15,5-8-13 0,3-11 0 16,1-9 8 0,2-6-8-16,0-5 0 0,0-2 3 15,0 0-2-15,0 0 21 16,0 0-2-16,0-16 8 16,15-12-11-16,9-8-17 15,4 3-13-15,5 1 9 16,2 5-5-16,-1 6 6 15,0 6-19-15,-1 3-9 16,-8 7 27-16,-2 4-16 16,-3 1 11-16,-3 0 3 15,-2 1-2-15,-3 11 5 16,-2 1-4-16,-4 4-7 16,-6 0 10-16,0 4 2 15,-1 2 2-15,-19 3 10 0,-6 3-4 16,-6 0 12-16,-1-2-9 15,4-3-8-15,4-5 18 16,9-5-19-16,7-6 0 16,2-2-5-16,5-3 2 15,2-2-31-15,0 1-67 16,9-2-44-16,14 0 46 16</inkml:trace>
  <inkml:trace contextRef="#ctx0" brushRef="#br0" timeOffset="22240.252">22529 6132 657 0,'0'0'40'0,"0"0"-40"16,0 0 0-16,0 0 33 15,0 0-21-15,0 0 34 16,-38-7-46-16,30 9 0 15,-1 12-7-15,-3 2 7 16,3 3-1-16,2 3-1 16,-1-2 4-16,6 3 6 15,1-3-7-15,1 1-1 16,0-4 9-16,0-3-9 16,1-3 0-16,6-8 3 0,0-3 5 15,4 0-4 1,2 0-4-16,4-11 6 0,-1-9 4 15,-1-4-10-15,-2-2-13 16,-7-2 7-16,-3 3 4 16,-3 3-5-16,0 5 4 15,0 8-2-15,-9 4-1 16,0 3 6-16,-4 2-12 16,2 0 8-16,0 11-5 15,3 5 5-15,5 2-1 16,3-1-4-16,0-1 7 15,0-3 2-15,8-2 0 0,11-7 3 16,3-4-1-16,6 0 1 16,4-6-3-16,2-10 10 15,-3-3-10-15,-6-5 0 16,-6-1 4-16,-5 0-3 16,-7 0 6-16,-3 0-3 15,-1-1-4-15,-1 4 1 16,-1 2 1-16,4 4-2 15,-4 8-2-15,2 2-7 16,-2 5 9-16,2 1 0 16,3 0-3-16,2 8-18 15,1 11 13-15,1 5 5 16,-2 5 3-16,-4 3 12 16,-2 1-3-16,-2-1 10 15,0 2-3-15,-5-5-14 0,-9-3 28 16,-3-3-30-16,-1-3 9 15,0-2-11-15,3-6 2 16,2-4 0-16,8-2-6 16,2-5-20-16,3-1 13 15,0 0-8-15,0 0 21 16,0-8-8-16,6-8-35 16,6 1 43-16,4 0 1 15,-2 1 2-15,2 0 6 16,2-1-7-16,2-1 5 15,2-1 1-15,1 1-7 16,2-3-1-16,2-2 0 0,0 0 2 16,-4-2-4-16,-2-2 2 15,-6 2-5-15,-4 0-2 16,-3 1 7-16,-3 6 0 16,-5 4 6-16,0 4-3 15,0 6 34-15,0 2-37 16,0 0 9-16,0 0-17 15,0 0 8-15,0 10-6 16,-3 11-2-16,-7 6 16 16,1 2-1-16,1-2-7 15,4-1 10-15,4-6 4 16,0-1-7-16,0-3-7 16,4-3 2-16,10-3 12 15,8-1-9-15,8-5-5 0,9-4-53 16,4 0-40-16,-4-23-325 15</inkml:trace>
  <inkml:trace contextRef="#ctx0" brushRef="#br0" timeOffset="23786.313">23439 5816 620 0,'0'0'11'0,"0"0"-4"15,0 0-7-15,0 0 17 16,0 0 21-16,0 0-7 16,-79 55-30-16,60-31 49 15,4 3-38-15,4 1-4 16,1 0-8-16,8-2 9 0,2-5-9 16,0-3 0-1,3-4 4-15,15-4-12 0,4-1 8 16,6-6 0-16,4-3 14 15,4 0-14-15,-3-4 0 16,-6-6-13-16,-8 0 13 16,-7 3-15-16,-8 1 15 15,-4 2 0-15,0 2 10 16,0 2-6-16,0 0 5 16,0 0-9-16,0 0 8 15,-7 9-23-15,-6 11 10 16,1 2 5-16,5 4 0 15,3-6 3-15,4-1-3 16,0-6 0-16,0-2 6 0,11-2-15 16,1-3 12-16,1-4-3 15,2-2 10-15,3 0-7 16,0-2 3-16,1-10-6 16,0-4 11-16,-5-1-8 15,-3-1-3-15,-4 1 0 16,-5 1-6-16,-2-2 13 15,0 4 3-15,0 4-10 16,0 3 0-16,0 4 0 16,0 3 0-16,0 0 0 15,0 0-2-15,0 0-9 16,-2 2 11-16,-2 10-7 16,1 3 7-16,-1-1-5 0,4-1 5 15,0-1 0 1,0-2-8-16,0-2 1 0,2 0 6 15,9-3 1-15,6-2 0 16,6-3 3-16,2 0-3 16,3-3 0-16,-1-8-6 15,-1 0 10-15,-3 0-4 16,-3 1 0-16,-9 4 4 16,-2 3-15-16,-7 3 11 15,2 0 0-15,-2 0-9 16,1 0 22-16,2 13-17 15,-4 4 4-15,-1 6 0 0,0 5 0 16,-1 1 0 0,-13 3 0-16,-1-5-1 0,3-6 1 15,6-6 0-15,4-10-4 16,2-5-28-16,0 0 32 16,4 0-2-16,18-17-1 15,10-5-46-15,5 1 5 16,0-1 17-16,-1 3 15 15,-2 1 12-15,-2 2-10 16,-9 3 10-16,-2 2 0 16,-7 1 0-16,-4 3 4 15,0-1 14-15,-7 3 17 16,-2 3-6-16,-1-3 35 16,0 4-50-16,0-3-13 15,-7 4 8-15,-3 0-5 0,-3 0-8 16,2 7 4-16,-5 5 0 15,2 5 2-15,3 2-2 16,0-2 0-16,6 3 6 16,3-6 1-16,2-2-5 15,0-4-2-15,0-4 0 16,0-1 5-16,5-3-3 16,5 0-2-16,5 0 35 15,4-16-18-15,9-9 10 16,-1-5-27-16,-2-4 0 15,1-4 0-15,-5-1 0 16,0-4 0-16,-5-1-7 0,-4 1 3 16,-5 7 2-16,-2 8 2 15,-2 10 0-15,-3 8-7 16,0 7 7-16,0 1 0 16,0 2-9-16,0 0-9 15,0 13 2-15,0 8 9 16,-2 6 7-16,-6 1 16 15,3 1-12-15,2-4-2 16,3-4 10-16,0-4 3 16,0-3-13-16,0-4-2 15,0-2 0-15,6-2 3 16,6-3-2-16,8-3-1 16,7 0 14-16,8 0-11 15,3-4-6-15,0-9-17 16,-9 1-43-16,-7 3 50 0,-10 6-42 15,-5 3-60-15,-7 0-39 16,0 12 4-16,-3 10 76 16,-12 10 24-16,5 4-82 15</inkml:trace>
  <inkml:trace contextRef="#ctx0" brushRef="#br0" timeOffset="23889.502">24479 6210 148 0,'0'0'75'0,"0"0"144"15,0 0-41-15,0 0-60 16,0 0-22-16,0 0-55 15,59-12-22-15,-44 5-19 0,-1-5-58 16,-11-5-223 0</inkml:trace>
  <inkml:trace contextRef="#ctx0" brushRef="#br0" timeOffset="28746.781">3062 11067 103 0,'0'0'116'15,"0"0"-102"-15,0 0 57 16,0 0 48-16,0 0-76 15,0 0-43-15,0 0 15 16,0 0-9-16,-38-39 28 16,33 32-19-16,1 1 32 15,1-1-30-15,0 0-9 16,-4 5-8-16,7 0 9 16,-2 2-4-16,-1 0 7 15,3 0-12-15,0 0 14 16,0 0-14-16,-3 0 3 15,3 0-1-15,0 0 34 16,0 0-32-16,0 0 5 0,0 0-9 16,0 0 0-16,0 0-6 15,0 0 6-15,18 0 0 16,6 0 13-16,13 0-10 16,11 4 19-16,7 6-12 15,6 0-5-15,0 1 22 16,0 4-23-16,-1-3 1 15,0 2-5-15,-8-3 6 16,-9-2 3-16,-7-1-9 16,-8-5 0-16,-7-2 3 15,-10-1-3-15,-4 0 0 16,-6 0 2-16,-1 0-1 16,0 0 15-16,0 2-16 15,0-2 20-15,0 0-44 16,0 0 23-16,0 0-54 0,0 0-64 15,0 0-282-15</inkml:trace>
  <inkml:trace contextRef="#ctx0" brushRef="#br0" timeOffset="34245.159">20523 10268 387 0,'0'0'88'16,"0"0"-88"-16,0 0-6 15,0 0 6-15,0 0 7 16,0 0-7-16,0 0-34 15,0 0-145-15</inkml:trace>
  <inkml:trace contextRef="#ctx0" brushRef="#br0" timeOffset="35694.254">20499 10135 730 0,'0'0'41'0,"0"0"-25"16,0 0-7-16,0 0 22 15,0 0 70-15,0 0-89 16,-2 0-12-16,2 0 0 15,0 0 7-15,0 0-11 16,0 0 6-16,0 0-2 0,0 0 23 16,0-5 14-16,0-2 10 15,11-7-14-15,7-5-30 16,3-3 7-16,3-3-10 16,-1-2-2-16,3-2 2 15,-5 0 0-15,1-4 1 16,-1 0-2-16,-6-3 8 15,1 2-8-15,-5 1 1 16,-1 1 0-16,-4 4 4 16,-3 5-4-16,-1 4 0 15,-1 5-4-15,-1 6 8 16,0 2-6-16,0 4 2 16,0 2 0-16,0 0-8 0,-12 2 2 15,-6 15 4 1,-4 6 0-16,-3 7 4 0,7 4-7 15,-4 0 5-15,8 1 0 16,1-6 5-16,5-2-5 16,6-5 0-16,2-2-12 15,0-3 17-15,10-3-12 16,12-3 14-16,6-2-7 16,7-5 3-16,5-3-2 15,0-1-1-15,-4 0 0 16,-6 0 5-16,-14 0-1 15,-6 0-4-15,-7 0 0 16,-3 0-5-16,0 0 10 0,0 0-5 16,0 0 0-16,-7 0-8 15,-9 4 2-15,-2 5-5 16,4 3 11-16,2-2-2 16,4 0 2-16,5-1-5 15,3 4 4-15,0-4-4 16,0 0-1-16,16-3 6 15,3-2 0-15,7-3 6 16,1-1-6-16,-4 0 0 16,-2 0 5-16,-9-6 0 15,-4-2 2-15,-7 0-7 16,-1-4 3-16,0 1 6 16,-9-2-9-16,-10 0-3 15,-2 3-3-15,-5 3-25 0,3 0 25 16,3 6-7-1,10 0 13-15,4 1-6 0,6 0 3 16,0 0-13-16,0 0-3 16,0 0-11-16,0 0 20 15,10 0 9-15,10 5 1 16,3-1 1-16,3-4-1 16,2 0 0-16,-1 0 10 15,-1 0-5-15,-4-4 12 16,-7-4-16-16,1 3 1 15,-7-2 14-15,-4 6-14 16,-5 0 9-16,0 1 12 0,0 0-23 16,-2 0-3-1,-16 12-7-15,-4 5 10 0,3 5 8 16,6-3-8-16,9-1-4 16,4-6 3-16,0-4-9 15,4-3 5-15,13-5 3 16,7 0 2-16,4-5 7 15,4-11-7-15,-3-4-6 16,-4 0 5-16,-5 0 1 16,-7 3 0-16,-6 1 0 15,-3 0 2-15,-1 6 8 16,-3 3 2-16,0 5-1 16,0 2-5-16,0 0-6 15,0 0-9-15,-4 10-10 16,-6 10 19-16,1 4-5 0,-1 4 5 15,1 1 0-15,0 0-2 16,-3 5 2-16,0-5 0 16,-3 4-5-16,-3-2 15 15,-4 1 1-15,-3-2-9 16,1 0 5-16,-2-5-5 16,3-3 3-16,6-7 3 15,8-7-6-15,5-5-2 16,4-3 4-16,0 0 8 15,0 0-10-15,0 0 4 0,0 0 4 16,9-9 5 0,10-4-15-16,6-3 5 0,5 0-12 15,3 0-25-15,1 0-70 16,2 1-68-16,-4-4-183 16</inkml:trace>
  <inkml:trace contextRef="#ctx0" brushRef="#br0" timeOffset="36734.322">21374 10239 235 0,'0'0'515'0,"0"0"-480"16,0 0 7-16,0 0 28 15,0 0-1-15,0 0-14 16,0-7-55-16,0 7 8 16,0 0-21-16,0 7 0 15,0 8 13-15,0 6 3 16,-1 8 3-16,-8 2 15 15,2 3-4-15,-2 0 0 0,-3 0 10 16,3-4-26 0,0-4-1-16,3-5 14 0,-1-7-9 15,5-6-1-15,2-5-4 16,0 0 0-16,0-3 18 16,0 0-17-16,0 0 17 15,0-10 23-15,0-10-31 16,0-5-6-16,9-2-4 15,1-3 0-15,6 3-14 16,0 4 8-16,6 4-20 16,-1 8 24-16,1 3 0 15,2 4-2-15,1 4-10 16,-2 0 1-16,-4 0 6 16,-1 8 4-16,-7 4-4 15,-2 7-2-15,-6 1 18 0,-3 2-22 16,0 3 13-16,-3-2 0 15,-14 0 15-15,-7-1-14 16,-4 0 14-16,-2-5 4 16,2 0-16-16,1-7 19 15,3-3-15-15,6-3-5 16,-1-3 23-16,7-1-25 16,0 0 0-16,3-8-2 15,3-9-18-15,6-9-54 16,0-6-116-16,3-5-132 15</inkml:trace>
  <inkml:trace contextRef="#ctx0" brushRef="#br0" timeOffset="37834.981">21757 9735 277 0,'0'0'400'0,"0"0"-346"16,0 0 1-16,0 0 16 15,0 0 24-15,0 0-25 0,-14-41-17 16,9 38-6-16,-2 1-15 15,0-2-14-15,-4 4 4 16,-2 0-14-16,-2 0-5 16,-5 0 11-16,2 0-14 15,-2 4 0-15,-1 6 6 16,0 2-5-16,1 3-2 16,1 2 1-16,4 0-6 15,2 3-2-15,4 0 7 16,3-1 1-16,6 0-7 15,0-1 16-15,0-2-18 16,10-3 9-16,8-4 0 0,2-1-4 16,2-4 2-16,-1-4 2 15,0 0 10-15,-1 0-9 16,-5-3 6-16,-2-7-7 16,-4-2 5-16,-1 0 6 15,-3-2-11-15,2 0 0 16,-2 3 6-16,-1 0-6 15,1 5 0-15,-2-1-1 16,-2 4 5-16,1 0-14 16,-1 2 10-16,-1 1 0 15,2 0 2-15,-2 0-2 16,0 0-13-16,0 0 11 16,0 0-12-16,0 0 13 0,0 5-9 15,0 13 4 1,-3 4 6-16,-3 3 0 0,-2 1 6 15,2 1-12-15,3-4 14 16,3 0-10-16,0-6 2 16,0-3 0-16,11-2 6 15,8-7-5-15,9-2-2 16,10-3 1-16,6 0-26 16,0-3-50-16,-11-12-177 15</inkml:trace>
  <inkml:trace contextRef="#ctx0" brushRef="#br0" timeOffset="45507.649">9703 8903 225 0,'0'0'67'16,"0"0"-36"-16,0 0 60 15,0 0-73-15,0 0 20 16,0 0-15-16,0 0-21 16,0 0 43-16,-11-12-40 15,10 7 20-15,-2 2 23 0,1-2-38 16,0 2 6-16,2 2-14 15,-2 1 17-15,2-2 34 16,0-1-52-16,-1 3 12 16,1 0 18-16,0 0-22 15,0 0-2-15,0-2-7 16,0 2 2-16,0 0-6 16,-3 0 4-16,3 0 0 15,0 0-2-15,0 0 8 16,0 0-8-16,0 0 2 15,0 0 0-15,0 0-10 16,0 0 10-16,0 0-1 16,0 0-3-16,0 0-4 0,0 0 8 15,0 5 0-15,4 3 1 16,6 2-4-16,1 0 3 16,2 0 0-16,-1-3 8 15,0-1-8-15,2 1 0 16,-2-4-4-16,1 1 9 15,-1-2 1-15,4-2-6 16,-2 0 0-16,-2 0 11 16,4 0-3-16,-2-2 2 15,0-4-3-15,2-3-1 16,-2 1 14-16,-2-3-20 16,0 3 0-16,-4-1 11 0,1 1-2 15,-3 2-3 1,-1-2-6-16,0 2 2 0,-4 1-13 15,1-1 11-15,0 1 0 16,-2 2 9-16,2 2-6 16,-2 1-3-16,0 0 0 15,0 0 5-15,0 0-8 16,0 0 5-16,0 0-2 16,0 0 0-16,0 0-2 15,0 0-14-15,0 0 13 16,-2 6 3-16,-5 5-6 15,-3-2 6-15,1 1 0 16,-1 0 7-16,-5-1-3 16,0 1-4-16,-6 1 0 15,2-3 7-15,-7 2 0 0,1-2-5 16,-4-1-1-16,0-1 0 16,3-5 8-16,4-1-9 15,5 0 0-15,3 0 3 16,5 0 3-16,1 0-6 15,-2-7 0-15,7-1-6 16,-4 0 17-16,3-3-14 16,3 2 3-16,-1 1 0 15,2 2-12-15,0 2 12 16,0 1 0-16,0 2-10 0,0 1 16 16,0 0-8-1,0 0 2-15,0 0-7 0,0 0-7 16,0 0-30-16,0 4 21 15,0 6 11-15,6 2 13 16,2 0-1-16,-2-3 0 16,1-1 3-16,1-2-8 15,-1 0 5-15,1-1 0 16,3-2 9-16,0 0-4 16,4-1-5-16,3-2 0 15,1 0 11-15,1 0-12 16,3 0 1-16,-2 0-6 15,3 0-18-15,-1 0-71 16,0-2-99-16</inkml:trace>
  <inkml:trace contextRef="#ctx0" brushRef="#br0" timeOffset="47517.549">12257 8853 218 0,'0'0'166'0,"0"0"-148"0,0 0-14 15,0 0 39-15,0 0-4 16,0 0 63-16,0-3-56 15,0 1-25-15,0 1 36 16,0 0-27-16,0-1-10 16,0 2 9-16,0-1-18 15,0 1 38-15,0 0-33 16,0-1-14-16,0 1 17 16,0 0-19-16,0 0 0 15,0 0-2-15,0 0 4 0,0 0-13 16,0 0 6-16,0 0 2 15,4 2-5-15,6 6 9 16,2 0-1-16,2-1 0 16,2 1 5-16,2-2-3 15,-1 2-2-15,4-4 1 16,1-2-1-16,-3 0 2 16,2-2 1-16,0 0-6 15,0 0 17-15,0-2-12 16,1-4-2-16,-1-3 0 15,-3-2-2-15,0 2 2 16,-5-1 0-16,-4 0 3 16,0 1 5-16,-3 0-8 0,0 1 0 15,-3-2 10-15,0 0-12 16,0 4 2-16,-1 3 0 16,-1 0-7-16,1 3 15 15,-2 0-15-15,0 0 7 16,0 0-9-16,0 0-11 15,0 0 20-15,0 0-6 16,0 0 4-16,0 0-19 16,0 0 21-16,0 0 0 15,-3 5-5-15,-8 5-2 16,-3 1 7-16,0 0 0 16,-4 1 0-16,1-3 11 15,0 1-10-15,-1-2-1 16,-2 0 2-16,2-2-8 0,0-1 17 15,1-1-11-15,1-2 0 16,3-2 3-16,1 0-3 16,2 0 0-16,1 0 4 15,1-3-7-15,4-3 9 16,-1-2-6-16,1-1 0 16,1 0 3-16,1 1-10 15,2 3 7-15,0 1 0 16,0-1-4-16,0 3 4 15,0 0 0-15,0 2-2 16,0 0 4-16,0 0-10 16,0 0 8-16,0 0-6 0,0 0-8 15,0 3 7-15,2 8 7 16,5 0-7 0,2-1 30-16,-1-3-25 0,2 1 2 15,1-3 0-15,2-1 2 16,5-1-2-16,0-1 0 15,2 2-6-15,0-3-61 16,-1-1-37-16,-4 0-245 16</inkml:trace>
  <inkml:trace contextRef="#ctx0" brushRef="#br0" timeOffset="56516.788">22274 9561 480 0,'0'0'105'15,"0"0"-75"-15,0 0 10 16,0 0 4-16,0 0-18 15,0 0 41-15,0 0-31 16,0 0-5-16,-7-24-13 16,7 24 10-16,-2 0-11 15,1 0-7-15,1 0 0 16,0 0-1-16,0 0-9 16,0 0 0-16,0 0 0 0,0 0 9 15,0 0-15 1,0 0 6-16,0 0 0 0,0 0-13 15,0 0 13-15,1 2 0 16,5 6-3-16,2 1 10 16,0 0-4-16,1 4-3 15,-1-1 1-15,2 5-2 16,-2 0 1-16,-1 5 0 16,1 0-1-16,3 1 6 15,-1 1-4-15,-3-1-1 16,2 2 0-16,-3 1-1 15,-2 4 1-15,0 2 0 16,-2 2-1-16,-2 0 1 0,0 5 0 16,-6 0 0-16,-8-2 3 15,-1-2 1-15,-5-1-4 16,-1 0 0-16,-5 0-5 16,-3 1 5-16,-1 0-3 15,-2-1-19-15,0-1-38 16,-1-5 58-16,-3-3-55 15,-1-2 13-15,-6-2-4 16,-7-3-49-16,-3-4-75 16</inkml:trace>
  <inkml:trace contextRef="#ctx0" brushRef="#br0" timeOffset="57920.622">20064 9632 410 0,'0'0'56'15,"0"0"-56"-15,0 0 54 16,0 0-5-16,0 0 7 15,0 0-54-15,-6-5 6 16,6 5 0-16,0 0 9 16,-2 0-17-16,1 0 22 15,-1 0-2-15,2 0-19 16,-4 0-1-16,-2 4 0 16,-9 4 12-16,3 2-11 15,-4 0 2-15,0 2 14 0,0 2-7 16,4-2-2-16,-3 2-8 15,2-1 8-15,4-1-14 16,-2 1 12-16,1 0-6 16,4-1 0-16,-3 3 7 15,3 0-7-15,-1 3 0 16,-2 4 0-16,0 3 7 16,0-1-4-16,1-3-3 15,1-3 34-15,0-3-33 16,1-1 18-16,1-2-19 15,0 1 1-15,2-2 11 16,2 3-5-16,-2 1-5 0,3 2 7 16,0 0-2-1,0 4 0-15,0-1-7 0,0-1 0 16,0 3 14-16,3-2-14 16,0 3 0-16,-3 2 9 15,3-2-5-15,-2 1 2 16,3 0-6-16,0-1 0 15,2 1 9-15,0-4-9 16,1 1 0-16,-1-1 13 16,3-3-8-16,-1 2 0 15,2 0-5-15,0 1 0 16,2 0 4-16,-4 4-4 16,4 2 0-16,-2 1 2 0,-2-1 6 15,4-1-11 1,-3-2 3-16,3-1 0 0,-2-5 0 15,2 1 0-15,-3-4 0 16,2-2-1-16,0 0 5 16,1-1-4-16,1-1 0 15,0 1 0-15,-1-2 3 16,3-1-3-16,1 1 0 16,3-3 4-16,2 3 4 15,3-2-6-15,-1-3-2 16,2-1 3-16,-1-1-5 15,-5 1 2-15,-1-3-3 0,-3 0-10 16,-3 0-8 0,0 0-9-16,-2 4-33 0,-2-4-75 15,-2 0-124-15</inkml:trace>
  <inkml:trace contextRef="#ctx0" brushRef="#br0" timeOffset="64062.942">20805 10942 428 0,'0'0'48'16,"0"0"-33"-16,0 0 20 0,0 0 45 15,0 0-56-15,0 0 32 16,0 0-20-16,-16-14-26 15,16 14 18-15,0 0-26 16,0 0 17-16,0 0-19 16,0 0 0-16,0 0 17 15,0 0-17-15,0 0 0 16,0 0-4-16,4 0 8 16,17 0-11-16,9 0 5 15,13 0 2-15,5 0-1 16,5 3 1-16,2 5 0 15,3-3-5-15,-2 3 14 0,-1-2-7 16,-1 0-2-16,-2-1 0 16,-4 3-2-16,-1-3 2 15,-6 2 0 1,-5-4 0-16,-5 0 1 0,-8-1 0 16,-3-1-1-16,-8 0 0 15,-6-1-7-15,-3 2 7 16,-3-2 0-16,0 0-9 15,0 0 19-15,3 0-10 16,-3 0 0-16,0 0-3 16,0 0-14-16,1 2 17 15,5 0-36-15,3-1 21 16,6-1-77-16,-4 0-75 16</inkml:trace>
  <inkml:trace contextRef="#ctx0" brushRef="#br0" timeOffset="68770.053">14270 9149 528 0,'0'0'42'15,"0"0"-24"-15,0 0 0 16,0 0-16-16,0 0 41 15,0 0 23-15,0 0-58 16,45-57 15-16,-44 55-23 16,-1 1 19-16,0 1-1 15,0 0-18-15,5 0 0 16,4 0-9-16,4 8 21 16,6 8-8-16,4 0-4 15,6 3 0-15,0 1-5 16,6-2 5-16,0 2 0 15,4-3 0-15,3 0 15 16,2-3-15-16,1-4 0 0,0 1 0 16,0-4-5-16,-1-1 5 15,0-1 0-15,-2-2 0 16,1 0 15-16,-4-3-26 16,1 0 11-16,2 0 0 15,-6 0 8-15,-4 0-8 16,-7 0 0-16,-5 0-9 15,-7 0 26-15,-2 0-21 16,-1 0 4-16,-5 0 0 16,-1-3-16-16,1 0 24 15,1-2-8-15,-2-2 0 16,1 1 11-16,-2 0-11 16,-3 1 0-16,0 1 0 0,0-1-35 15,0 4 32 1,-11 1-17-16,-5 0-45 0,-3 0-10 15,-1 0 37-15,-1 1-36 16,0 4-34-16,3-2-95 16</inkml:trace>
  <inkml:trace contextRef="#ctx0" brushRef="#br0">14522 9162 447 0,'0'0'39'0,"0"0"-38"16,0 0 84-16,0 0-84 16,0 0 25-16</inkml:trace>
  <inkml:trace contextRef="#ctx0" brushRef="#br0" timeOffset="71214.605">15350 10265 87 0,'0'0'509'0,"0"0"-413"16,0 0-93-16,46-77-2 15,-28 54 57-15,-1 0-44 16,5-4 39-16,-2-2-41 16,2-3-5-16,2-1 27 15,-3-2-26-15,-4 0 3 16,0 1-11-16,-8 0 4 15,-5 5 0-15,-4 7 3 16,0 7 3-16,0 9 28 16,0 5-36-16,0 1 6 15,-10 0-8-15,-7 7 6 16,-5 17-19-16,-5 10 13 16,2 8 0-16,0 6-7 15,4 3 7-15,1 0 0 16,1-3-2-16,6 2 20 0,-1 1-15 15,5 1-3-15,4-1 0 16,5-4 1-16,0-10 1 16,6-7-2-16,8-7 0 15,5-7 12-15,-1-10-17 16,3-4 5-16,4-2 0 16,2-6 16-16,0-15-16 15,-3-5-11-15,-6-5-9 16,-9-5-41-16,-9 1 35 15,0 4-20-15,-9 11 33 16,-13 7 11-16,-4 10 2 16,-1 3 0-16,2 0-2 0,-3 5-18 15,10 6 18-15,6 3 2 16,4 2-31-16,8-1-1 16,0-3-81-16,15-5-52 15,11-7-138-15</inkml:trace>
  <inkml:trace contextRef="#ctx0" brushRef="#br0" timeOffset="71495.059">15978 9936 726 0,'0'0'4'16,"0"0"-3"-16,0 0-2 16,0 0 2-16,0 0 0 15,0 0-1-15,-73 92 5 16,64-53 13-16,2 0-11 16,0-1-7-16,3 0 0 15,1-1 13-15,3-2-26 16,0-1-1-16,0-8-162 15,0-12-120-15</inkml:trace>
  <inkml:trace contextRef="#ctx0" brushRef="#br0" timeOffset="71957.245">15996 10314 573 0,'0'0'91'0,"0"0"-67"16,0 0 20-16,19-92 2 15,-11 71-12-15,4 2 37 16,0 2-60-16,2 4-7 16,2 3-2-16,0 3 11 0,-1 2-13 15,-4 4 0-15,0 1 0 16,-3 0-16-16,-1 0 16 15,0 14 0-15,-2 4-8 16,-2 3 12-16,-2 3-5 16,-1-1 1-16,0-1 0 15,0-5-3-15,0-5 3 16,0-5 0-16,0-4-3 16,0-3-11-16,0 0 11 15,2-3 3-15,8-14 0 16,7-2-4-16,-2 3 4 15,-2 3 0-15,-2 7 1 0,-2 3 6 16,1 3-1 0,1 0-6-16,3 0 1 0,3 0-4 15,7 9 5-15,1 1-2 16,0 1 0-16,1-3-24 16,1-6-68-16,-5-2-92 15</inkml:trace>
  <inkml:trace contextRef="#ctx0" brushRef="#br0" timeOffset="72297.729">16549 9987 581 0,'0'0'77'0,"0"0"-38"15,0 0-21-15,0 0-16 16,0 0-2-16,103-1 4 16,-77 19 38-16,-1 4-38 15,-4 5-4-15,-5-1 31 16,-4 2-25-16,-5 0 6 16,-5 3 29-16,-2 2-38 15,0 1 57-15,-7 1-50 16,-11 2-3-16,0-2 26 15,-5 1-31-15,1-4 9 16,-5-4-11-16,0-3 0 0,1-2-29 16,0-5-37-16,1-10-59 15,5-7-152-15</inkml:trace>
  <inkml:trace contextRef="#ctx0" brushRef="#br0" timeOffset="72977.662">17756 10233 587 0,'0'0'62'0,"0"0"-49"16,0 0-13-16,0 0 0 15,0 0 8-15,0 0-5 16,16 52-3-16,-16-26 51 16,-14 6-35-16,-4-1 37 15,-6 1-45-15,-3-1 12 16,-1-1 7-16,1-2-27 16,1 1 0-16,-3-2-19 15,2 1 19-15,-6-5-95 16,-1-6-123-16</inkml:trace>
  <inkml:trace contextRef="#ctx0" brushRef="#br0" timeOffset="73756.268">14443 9789 721 0,'0'0'11'0,"0"0"-22"16,0 0 6-16,-37 83 5 16,26-36 5-16,4 15-5 15,7 5 2-15,0 12 22 16,6 13-13-16,22 3-11 16,14-1 6-16,19-4 11 15,20-6-7-15,23-9-10 16,26-8-11-16,34-5 9 15,30-9-83-15,25-1-34 16,18-7-200-16</inkml:trace>
  <inkml:trace contextRef="#ctx0" brushRef="#br0" timeOffset="75259.009">22817 9021 157 0,'0'0'412'0,"0"0"-368"15,0 0 15-15,0 0-21 16,0 0 64-16,0 0-39 15,-4-43-45-15,4 37 92 16,0 1-96-16,0 2-14 16,0 3 41-16,0 0-32 15,0 0 3-15,0 0-12 16,0 0 0-16,13 3-24 16,17 14 24-16,11 5 0 15,9 4 3-15,7 1 5 16,-1-1-10-16,-1-1 2 15,-4-6 0-15,-6 0-7 16,-5-2 7-16,-8-3 0 0,-6-2-7 16,-6 0 24-16,-8-4-31 15,-1 1 14-15,-6-1 0 16,-1 5-28-16,-2 1 28 16,0 7 0-16,-2 5-1 15,0 6 9-15,0 4-20 16,-2 8 12-16,-9 4 0 15,-2 5-2-15,-2 6 2 16,-1 2 0-16,-2 0 2 16,-2 0 8-16,3 3-12 15,0 0 2-15,-1 1 0 0,3-1-9 16,-1 1 9 0,-2 3 0-16,2 1 6 0,1 0 0 15,-3-2-9-15,-2-4 3 16,1-2 0-16,-2 2 3 15,0-2-3-15,5-4 0 16,0-8 7-16,2-8 8 16,5-6-22-16,0-7 7 15,4-4 0-15,3-8 10 16,-1-5-10-16,1-4 0 16,1-4-10-16,-1-1 28 15,1-2-31-15,1 0 13 16,-6 0-23-16,-14 0-3 15,-13 0-97-15,-18-2-121 16,-12-13-347-16</inkml:trace>
  <inkml:trace contextRef="#ctx0" brushRef="#br0" timeOffset="76323.94">21394 10185 257 0,'0'0'41'0,"0"0"10"16,0 0-18-16,0 0 60 15,0 0-61-15,0 0-17 16,0-2 87-16,0 2-63 15,0-2 22-15,0 0-10 16,0-1-42-16,0 0 24 0,0 1-15 16,0-1-8-16,0 1 10 15,0 1-13-15,0 0 1 16,0 1-8-16,0 0 23 16,0 0-6-16,0 0-17 15,0 0 0-15,0 0-23 16,0 0 23-16,-3 2 0 15,-4 8-9-15,0 7 22 16,-3 0-13-16,3 2 0 16,1 3 0-16,-2-2 7 15,0 1-7-15,1-2 0 16,0 3-1-16,2 0 18 0,0-5-2 16,3 0-15-1,-2-3 12-15,2 1-10 0,2-3-2 16,-1 0 0-16,1-2 0 15,0-5 6-15,0 2-5 16,0-4-1-16,0-1 2 16,0 1-25-16,0-1 19 15,0 0-32-15,0-2-37 16,0 4-31-16,0-4 17 16,0 0-82-16</inkml:trace>
  <inkml:trace contextRef="#ctx0" brushRef="#br0" timeOffset="79454.47">16447 9311 447 0,'0'0'142'0,"0"0"-141"0,0 0 53 16,0 0-18-16,0 0-35 16,0 0 51-16,0 0-52 15,-14-35-7-15,14 35 0 16,0 0-3-16,0 0 9 15,0 12-3-15,0 5 4 16,0 4-9-16,0 6 21 16,0 8-12-16,0 5 10 15,0-1 14-15,0 0-16 16,0-5-8-16,4-4 11 16,1-7-22-16,0-4 11 0,1-7 0 15,-2-5-4-15,0-6 34 16,7-1-27-16,8 0 32 15,8-13-3-15,9-9 21 16,1-7-53-16,-3-2 0 16,1 0-4-16,-5 3 20 15,-4 5-32-15,0 4 15 16,-2 8-89-16,4 6 44 16,-5 4-169-16,-4 1-107 15</inkml:trace>
  <inkml:trace contextRef="#ctx0" brushRef="#br0" timeOffset="80479.002">21224 9247 241 0,'0'0'29'16,"0"0"-20"-16,0 0 33 15,0 0 39-15,0 0-70 16,0 75 85-16,0-64-94 16,0-1 2-16,0-2 36 15,1 2-12-15,1-2 28 16,1 3-56-16,-2-1 0 16,1 2 47-16,1 0-41 15,0 2 1-15,0-2-6 16,2 3 24-16,2-5-14 0,2 0-11 15,1-3 3-15,7-3 37 16,1-4-30-16,9 0-10 16,4-4 2-16,2-11 24 15,1-4-21-15,-6-1-5 16,-2 0 0-16,-4-2 9 16,-7 3-9-16,-5 3-7 15,-4 4-9-15,-4 6-92 16,-2-1-63-16</inkml:trace>
  <inkml:trace contextRef="#ctx0" brushRef="#br0" timeOffset="89882.029">4854 12615 262 0,'0'0'132'0,"0"0"-84"0,0 0-22 15,0 0 4-15,0 0 39 16,0 0-43-16,0 0-16 16,0-2 28-16,0 2-34 15,0-1 31-15,0 1 0 16,0 0-29-16,0 0 11 16,0 0-17-16,0 0 0 15,0 0-13-15,0 0 20 16,0 0-12-16,6 0 5 15,9 0 0-15,7 0 6 16,5 0-6-16,6 0 12 0,6 0-1 16,4 0-11-1,5 0 0-15,5 0 8 0,2 0 1 16,-1 0 1 0,3 0-10-16,-2 0 1 0,-4 0-4 15,-3 0 3-15,-10 0 0 16,-8 0-3-16,-9 0 16 15,-3 0-17-15,-3-3 4 16,1 1 0-16,2-2 2 16,6-3-2-16,1 1 0 15,2 0 2-15,0-2 9 16,-5 3-11-16,-4 1 0 0,-4 1 0 16,-4 3-4-1,-4 0 4-15,-3 0 0 0,-3 0-7 16,0 0-29-16,0 0-1 15,-4 0-64-15,-22 0-95 16</inkml:trace>
  <inkml:trace contextRef="#ctx0" brushRef="#br0" timeOffset="90515.349">4957 12748 500 0,'0'0'118'16,"0"0"-118"-16,0 0 2 0,0 0-1 15,0 0 23 1,0 0 2-16,7 0-26 0,5 0 0 15,9 0 35-15,6-5-10 16,4-2-25-16,4 0 22 16,5-4-19-16,3 2 8 15,2-2-11-15,4 0 0 16,3 0 19-16,-2-1-19 16,0 2 0-16,-2-1-6 15,-5 2 5-15,-4 1 1 16,-6 2-3-16,-3-1 16 15,-5 3-13-15,-4 0 0 0,-8 0 0 16,-4 3-3 0,-1 1 8-16,-7 0-5 15,-1 0 0-15,0 0 0 0,0 0-3 16,0 0 3-16,0 0 0 16,0 0-3-16,0 0 12 15,0-2-14-15,3 2 5 16,2-2-13-16,2 2-2 15,2 0-32-15,3 0-42 16,3-3-34-16,-3-2-147 16</inkml:trace>
  <inkml:trace contextRef="#ctx0" brushRef="#br0" timeOffset="92286.214">14340 9264 311 0,'0'0'0'16,"0"0"-2"-16,0 0 2 0,0 0 105 16,0 0-85-16,0 0 46 15,0 0-59-15,46 0 42 16,-35 0-38-16,-5 0 8 15,5 0-25-15,2 0 6 16,3 0 0-16,5 0-10 16,2 0-40-16,-2 0-93 15</inkml:trace>
  <inkml:trace contextRef="#ctx0" brushRef="#br0" timeOffset="94445.27">7713 12441 437 0,'0'0'88'16,"0"0"-54"-16,0 0-26 15,0 0 38-15,0 0 0 16,0 0-34-16,-4 0 47 16,4 0-39-16,0 0-9 15,0 0 29-15,0 0-39 0,0 0 42 16,0 0-43-16,0 0 10 15,0 0-19-15,0 0 9 16,0 0 0-16,0 0-13 16,0 0 13-16,0 0 0 15,9 5-8-15,6 2 16 16,3-2-3-16,4-1-5 16,-1 2 4-16,1-2-15 15,3-1 22-15,2-1-9 16,-4-1-2-16,2-1 3 15,-3 0-3-15,1 0 0 16,-4 0-1-16,-1 0-5 16,-3 0 1-16,-3 0-22 15,-3 0 4-15,-2 0-43 16,-1 0 20-16,-1-1-68 16,-5-4-174-16</inkml:trace>
  <inkml:trace contextRef="#ctx0" brushRef="#br0" timeOffset="96070.345">8841 12485 429 0,'0'0'54'0,"0"0"-37"16,0 0 4-16,0 0 47 15,0 0 2-15,0 0-50 0,0 0-13 16,0 0 32-16,0 0-27 15,0 0 28-15,0 0-39 16,0 0 2-16,0 0 34 16,0 0-37-16,0 0 0 15,0 0 11-15,0 0-10 16,0 0-2-16,0 0 1 16,0 0 0-16,0 0-1 15,0 0 1-15,0 0-8 16,7 0 1-16,5 2 7 15,8 0 8-15,0-2-8 16,2 0 3-16,0 0 23 16,0 0-26-16,0 0 0 15,-2 0-5-15,-2 0 14 16,-3-5-9-16,-5 1 0 16,2 1 3-16,-6-2 4 15,0 5 1-15,-2-2-8 0,-2 0 0 16,1 2 8-16,-1-1-13 15,2-1 5-15,2 1 0 16,-1-1-7-16,-2 1 11 16,0 0-5-16,1 1 1 15,0 0-49-15,1 0 8 16,1 0-28-16,-3 0-76 16,0 0-2-16</inkml:trace>
  <inkml:trace contextRef="#ctx0" brushRef="#br0" timeOffset="97115.045">9562 12032 105 0,'0'0'82'0,"0"0"-41"0,0 0-11 16,0 0-30-16,0 0 6 15,0 0-8-15,59 10 2 16,-49-7-13-16,-1 0-19 15</inkml:trace>
  <inkml:trace contextRef="#ctx0" brushRef="#br0" timeOffset="97737.054">10013 12115 251 0,'0'0'107'0,"0"0"-19"15,0 0-62-15,0 0 53 16,0 0-53-16,0 0-1 16,-1 0 7-16,1 0-16 15,0 0-27-15,0 0 11 16,0 0 0-16,0 0-2 16,0 0 2-16,0 0-24 15,0 0 14-15,3 0-106 16,9 0 33-16,-2 0-182 15</inkml:trace>
  <inkml:trace contextRef="#ctx0" brushRef="#br0" timeOffset="98941.629">10449 11973 252 0,'0'0'73'0,"0"0"-7"0,0 0-50 15,0 0-6 1,0 0 34-16,0 0-6 0,-2 0-31 15,2 0 14-15,0 0-13 16,-1 0 4-16,1 0-6 16,-2 0 8-16,2 0-13 15,0 0-1-15,0 0 0 16,0 0 11-16,0 0-8 16,0 0 4-16,0 0-7 15,0 0 0-15,0 0-2 16,0 0 2-16,0 0 0 15,0 0 2-15,0 0-2 16,0 0 0-16,0 0-12 16,0 0 30-16,0 0-12 15,0 0-6-15,0 0 0 16,0 0 2-16,0 0-2 0,0 0 0 16,0 0-6-16,0 0 23 15,0 0-20-15,0 0 3 16,0 0 0-16,0 0 16 15,0 0-6-15,0 0-9 16,0 0 14-16,0 0 1 16,0 0-4-16,0 0-12 15,0 0 0-15,0 0-4 16,0 0 4-16,0 0 0 16,0 0-8-16,0 0 18 15,0 0-19-15,0 0 9 0,0 0 0 16,0 0 8-1,0 0-8-15,0 0 0 0,0 0-9 16,0 0 20-16,0 0-11 16,0 0 0-16,0 0 0 15,0 0 1-15,0 0 0 16,0 0-1-16,0 0 5 16,0 0 10-16,0 0-3 15,0 0-12-15,0 0 0 16,0 0 0-16,0 0 0 15,0 0-3-15,0 0-4 16,0 0-2-16,0 0 1 16,0 0-6-16,0 0-29 15,0 0 9-15,0 0-28 16,5 2-51-16,2-2-98 0</inkml:trace>
  <inkml:trace contextRef="#ctx0" brushRef="#br0" timeOffset="102079.117">11123 10908 461 0,'0'0'65'0,"0"0"-53"16,0 0 16-16,0 0 16 15,0 0 3-15,0 0-47 16,0 0 0-16,0-14-4 0,0 13 15 16,0 1-17-16,0-1 6 15,0 1 0-15,0 0-2 16,0 0 2-16,0 0 0 15,0 0 1-15,0 0 4 16,0 0-5-16,0 0-39 16,0 0-16-16,0 0 9 15,0 0-3-15,1 0 34 16,2 2-4-16,-1 5-107 16,-1-2 61-16,-1 0-183 15</inkml:trace>
  <inkml:trace contextRef="#ctx0" brushRef="#br0" timeOffset="104452.461">14078 12590 524 0,'0'0'106'15,"0"0"-106"-15,0 0 0 16,0 0 25-16,0 0-25 16,0 0 0-16,0 0 5 15,-3 0 16-15,3 0-14 0,0 0 2 16,0 0-2-16,0 0 62 15,0 0-65-15,0 0-4 16,0 0 9-16,0 0 0 16,13 0 2-16,4 0-11 15,6-4 0-15,1 1 37 16,-1-1-37-16,5-1 0 16,4-1 20-16,3 0-14 15,1 0 9-15,1 0-15 16,1 1 5-16,-1 2 6 15,0-1-11-15,-1 3 0 16,-2 1-4-16,1 0 11 16,-3 0-3-16,0 0-4 15,-1 5 0-15,-4 0-7 0,-1-2 7 16,0 0 0-16,-2-3-3 16,3 0 14-16,-4 0-17 15,3-3 6-15,-2-4 0 16,-3 1 1-16,-6-1-1 15,-5 2 0-15,0 1-6 16,-5 4 12-16,-2-3-6 16,-3 3 0-16,0 0 4 15,0 0-30-15,0 0 10 16,3 0-55-16,3 0 0 16,1 3-52-16,-2 2-64 15</inkml:trace>
  <inkml:trace contextRef="#ctx0" brushRef="#br0" timeOffset="105863.178">15144 12494 273 0,'0'0'51'0,"0"0"21"16,0 0 18-16,0 0-81 15,0 0 18-15,0 0 20 16,53 14-12-16,-36-11 9 16,3 2-28-16,2 0-6 15,2 3 24-15,3 0-28 16,0 0-6-16,-1 0 0 15,7 3 0-15,2-2 15 16,3 4-15-16,3-3 4 0,3-1 5 16,1-1 2-1,3-1-19-15,-2-4 8 0,3 1 0 16,-1-2 13-16,-3 1-13 16,-2-1 5-16,2-2 8 15,-5 3-9-15,0-1 2 16,-2 4-6-16,1-2 0 15,-3 1 5-15,5 1-5 16,-2-2 0-16,1 3 0 16,3-2 9-16,-2-2-15 15,1 0 6-15,4-2 0 16,-3-1-3-16,2 0 3 16,-3 0 0-16,-4 0-3 15,-1 0 15-15,-1 0 5 0,-1 0-17 16,-1-1 0-16,0-4 3 15,1 1-3-15,0-1 0 16,-1-1 14-16,-1 0-3 16,0-3-2-16,-1 2-9 15,-3-1 0-15,0-1 24 16,-1 3-24-16,-1-3 0 16,-1 1 21-16,1-1-20 15,-1 1 14-15,-2-1-15 16,1 1 0-16,-3 1 3 15,-3 1-3-15,-2 0 0 16,-3 2-10-16,-4 3 27 16,-2-3-20-16,-2 3 3 0,-3 1-3 15,3 0 0 1,-3-1 3-16,2 0-4 0,-2-2-12 16,2-1 6-16,0-3-5 15,2 4-44-15,-2-3-26 16,0 2 43-16,-5-3-157 15</inkml:trace>
  <inkml:trace contextRef="#ctx0" brushRef="#br0" timeOffset="106424.837">17043 12380 601 0,'0'0'28'0,"0"0"0"16,0 0-22-16,0 0 12 15,0 0 41-15,0 0-43 16,17-7 6-16,-3 7-22 16,4 0 2-16,2 0 15 15,4 0-5-15,1 0-11 0,2 7 17 16,1 2-16-16,-2 2 7 16,-1-2-9-16,0 1 3 15,-1 0-20-15,-3 2 17 16,-3 0 0-16,0 0 9 15,-5 3-7-15,-1-1-2 16,-5 1 0-16,-2 4-3 16,-3 0 3-16,-2 0 0 15,0 2 2-15,-5 0-13 16,-8 0 24-16,-3 1-13 0,-1-2 0 16,-1 2 0-1,-3-1-3-15,-1-2 3 0,2 0 0 16,-2-2 13-16,0-2-6 15,0 0-7-15,0-3 0 16,1 1 1-16,3-2-28 16,2-1-6-16,2-1-53 15,3-5-2-15,2-4-193 16</inkml:trace>
  <inkml:trace contextRef="#ctx0" brushRef="#br0" timeOffset="115896.033">1259 13714 662 0,'0'0'50'15,"0"0"-16"-15,0 0-33 16,0 0 13-16,0 0-6 16,0 0-2-16,0 0 7 0,0 0 1 15,-1-8-25-15,24 8 12 16,12 1-1-16,13 5 51 15,8 2-43-15,10-3 4 16,10-4 24-16,9-1-24 16,5 0 23-16,0 0-35 15,-6-4 0-15,-11-3-4 16,-7 2 4-16,-17 1 0 16,-9 1 0-16,-13 0 3 15,-7-1-16-15,-10 1-27 16,-7-1 2-16,-3-2 27 15,0-5-10-15,0-3-45 16,-16-2-37-16,-9-3-67 0,-6 0-77 16</inkml:trace>
  <inkml:trace contextRef="#ctx0" brushRef="#br0" timeOffset="116184.745">1920 13537 232 0,'0'0'123'15,"0"0"-29"-15,0 0-50 16,0 0 87-16,0 0-114 15,0 0 1-15,-18-22-18 16,42 19 5-16,8 2 0 16,8 1-4-16,3 0 4 15,-3 0 2-15,-4 1-5 16,1 12-2-16,-5-1 0 16,-7 5 16-16,-1 4-14 15,-8 2-2-15,-8 5 4 0,-8 3-1 16,0 1 2-16,0 3 7 15,-10 3-6-15,-12-1 2 16,-2-3 32-16,-4-3-40 16,-2-6 0-16,2 0-11 15,-2-6-28-15,1-6-73 16,3-11-151-16</inkml:trace>
  <inkml:trace contextRef="#ctx0" brushRef="#br0" timeOffset="118471.367">5190 14023 496 0,'0'0'55'0,"0"0"14"15,0 0-64-15,0 0 12 16,0 0 65-16,0 0-66 15,0 0 33-15,0 3-43 0,0-1-5 16,0 0 23-16,0-2-24 16,0 0 0-16,0 0-1 15,0 0 2-15,0 0-9 16,0 3 5-16,0 1 3 16,4 4-11-16,2 1 11 15,4 4 0-15,4-1-4 16,2 2 13-16,5 0-12 15,0-1 3-15,6-3 0 16,5-1-4-16,6-3 5 16,1-4-1-16,4-2 0 15,2 0 14-15,-3 0-15 16,2 0 1-16,-5-4 0 16,-3-2 2-16,-5-2-2 15,-7 1 0-15,-3 0 5 0,-8 1 2 16,-2 2-1-16,-5 2-6 15,0-1 1-15,-5-1 21 16,1 4-19-16,-2 0 5 16,0 0 3-16,0 0 3 15,1 0-15-15,1-3 1 16,4 3-29-16,1 0 10 16,6-2-30-16,3 2-26 15,0-1-33-15,-1 0-77 16</inkml:trace>
  <inkml:trace contextRef="#ctx0" brushRef="#br0" timeOffset="120413.474">7783 13889 512 0,'0'0'81'0,"0"0"-75"15,0 0 22-15,0 0-26 16,0 0 96-16,0 0-92 16,2 0 21-16,-2 0-14 15,0 0 0-15,0 0-6 16,0 0-7-16,0 0 0 15,0 0-8-15,0 2 8 16,0-2 0-16,0 3 2 16,0 3 11-16,0-1-26 15,3 4 6-15,0 1 7 16,0-1 7-16,1 2-7 16,2 0-7-16,0 1 7 0,2-1 6 15,2-2 6-15,3 4-12 16,1-4 0-16,4 1-2 15,0 1 11-15,4-5-9 16,3 0 25-16,2-2-18 16,0-4 17-16,0 0-24 15,0 0 0-15,-3 0 39 16,-2 0-34-16,-2-7-4 16,-4 0 11-16,2-2-8 15,-8 4 15-15,-1-1-19 16,-2 3 0-16,-5-2 1 15,1 5-1-15,-3-3-12 0,0 3-3 16,0 0-50 0,2 0-20-16,1 0-99 0,-3 0-65 15</inkml:trace>
  <inkml:trace contextRef="#ctx0" brushRef="#br0" timeOffset="129914.158">15777 13995 125 0,'0'0'95'0,"0"0"-87"16,0 0-5-16,0 0 2 16,0 0 78-16,0 0 5 15,0 0-53-15,0 0-2 16,0 0-22-16,0 0 34 16,0 0 12-16,0 0-25 15,0 0 15-15,0-1-33 16,0-1 1-16,0 2 10 15,0 0-17-15,0 0 23 16,0 0-31-16,0 0 3 16,0 0-8-16,0 0 5 15,0 0 0-15,3 0-3 0,7 0 16 16,1 0-16-16,0 0 3 16,3 0 0-16,-4 0 8 15,4 0-8-15,-2 3 2 16,7 2-14-16,1-1 27 15,3 0-15-15,4-1 1 16,2 0 1-16,0-1 27 16,4 1-29-16,5-1 0 15,3 2 9-15,1 1 2 16,0-3 6-16,1 0-17 16,-4 1 0-16,0 0-3 15,-3-1 4-15,-3 1-1 16,-1-2 0-16,-6-1 15 15,-4 1-20-15,-3-1 5 16,-4 0 0-16,-2 0-10 0,-4 0 16 16,1 0-6-16,0 3 0 15,-4-3 4-15,0 0-3 16,-2 1-1-16,-1-1 0 16,0 0-19-16,1 2 19 15,-2-2-17-15,1 0 7 16,-1 1-31-16,-1 1 29 15,2 1-19-15,2 0-11 16,1 1 13-16,0 0-34 16,4-1-27-16,2 0 1 15,0 0-174-15</inkml:trace>
  <inkml:trace contextRef="#ctx0" brushRef="#br0" timeOffset="135602.664">19609 14067 172 0,'0'0'50'0,"0"0"-34"0,0 0-2 15,0 0-14 1,0 0 0-16,0 0 48 0,0 0-31 16,0 0 55-16,0 0-18 15,0 0-25-15,0 0 10 16,0 0 8-16,0 0-19 15,0 0 1-15,0 0-20 16,0 0 3-16,0 0 27 16,0 0-35-16,0 0 29 15,0 0-33-15,0 0 0 16,0 0 2-16,0 0-2 16,0 0-2-16,0 0-2 15,0 0 4-15,1 0 10 16,-1 0-10-16,3 0 0 15,0 0-4-15,3 2 4 0,5-1 0 16,2 0 3-16,3 1 5 16,2-1-7-16,3-1 2 15,2 2-3-15,0-2 15 16,3 3-15-16,-3-3 10 16,-2 0-19-16,-1 0 22 15,-7 2-7-15,-1 0-6 16,-4-2 0-16,-5 1-9 15,-2-1 9-15,1 2 0 16,0 1-8-16,2-2 17 16,0 2-10-16,-2 0 1 15,2-1-1-15,0 1-12 0,3 0 8 16,-2 0-12 0,7-1 13-16,0 1-36 0,0-2-17 15,2-1-62-15,-2 0-149 16</inkml:trace>
  <inkml:trace contextRef="#ctx0" brushRef="#br0" timeOffset="139485.36">20690 14224 238 0,'0'0'0'0,"0"0"-76"15</inkml:trace>
  <inkml:trace contextRef="#ctx0" brushRef="#br0" timeOffset="140222.58">20531 14212 197 0,'0'0'16'0,"0"0"2"0,0 0 11 16,0 0 0-16,-81-12 7 16,60 10-28-16,5 1 4 15,-2 1 21-15,3 0-11 16,3-2 40-16,3 2-22 15,4 0-7-15,5 0 64 16,0 0-91-16,0 0 2 16,0 0 27-16,0 0-32 15,0 0 20-15,0 0-23 16,0 0 0-16,11 0-4 16,13 0 4-16,9 5 0 15,10 0 5-15,11 4 5 0,7-2-3 16,9 1-7-16,3 1 0 15,6 1-1-15,6-3 1 16,3 1 0-16,7-1-2 16,1 0 11-16,4 2-4 15,4-3-5-15,4 1 3 16,-1-1-5-16,-1 2 2 16,-5-3 0-16,-4 2-5 15,-4 1 17-15,-4-1-17 16,-7 0 5-16,-1-2 0 15,-6 0-1-15,-4-3 1 16,-8 0-1-16,-5-2-12 16,-6 0 26-16,-3 0-9 0,-2 0-4 15,-3 0 0-15,-2 0-11 16,-2 0 12-16,-2 0-1 16,-3 0 5-16,-3 0 11 15,-5 0-21-15,-4 0 5 16,-6 0 0-16,-1 0-5 15,-2 0 16-15,-1 0-11 16,5 0 18-16,1 0-10 16,2-3 2-16,1 0-10 15,1 0 3-15,1 1-6 0,-2-1 3 16,-4 1 0 0,1 1 0-16,-3-1 4 0,-5 2-3 15,0-1-1-15,-7 1 0 16,2 0-9-16,-3 0 9 15,-1 0 0-15,-1 0 4 16,-1 0 16-16,0 0-13 16,0 0-7-16,0 0 0 15,0 0-4-15,0 0 4 16,0-1-14-16,0 1-1 16,0 0-41-16,0 0 24 15,1-5-63-15,4-2-95 16</inkml:trace>
  <inkml:trace contextRef="#ctx0" brushRef="#br0" timeOffset="143376.975">1489 12102 588 0,'0'0'36'0,"0"0"-18"16,0 0-19-16,0 0 1 0,0 0 0 15,0 0 31 1,97 0-21-16,-52-1 5 0,5 0-3 16,2-1 5-16,-5 0-2 15,-1 0-15-15,-3 0 0 16,-7 0 19-16,-6-1-19 16,-5 1 0-16,-10 0-2 15,-9-1 2-15,-3 3-12 16,-3-1-4-16,0-2-33 15,0-1 48-15,-16-3-221 16</inkml:trace>
  <inkml:trace contextRef="#ctx0" brushRef="#br0" timeOffset="143616.388">1805 12014 509 0,'0'0'80'16,"0"0"-60"-16,0 0-21 15,0 0 14-15,113-9-13 16,-80 9 14-16,3 5 0 16,-3 10 3-16,-3 5-17 15,-5 1 9-15,-8 3-9 16,-3 3 0-16,-5 2 0 16,-4 4-8-16,-5 6 20 15,0 3-12-15,0 3 0 16,-9 5-64-16,-3-2-2 15,-3-5-176-15</inkml:trace>
  <inkml:trace contextRef="#ctx0" brushRef="#br0" timeOffset="144704.227">1593 15268 618 0,'0'0'89'0,"0"0"-89"16,0 0 11-16,0 0 3 16,0 0-9-16,0 0 33 15,-3 1-29-15,17-1 4 16,16 0-13-16,13 0 21 16,12 0 4-16,0 0 15 15,2-4-34-15,1-6 4 16,-6-1 2-16,-4-3-5 15,-5 0-5-15,-7-1-2 0,-3 1 0 16,-8 0 2 0,-6 0-2-16,-8-1 0 0,-2-3-2 15,-7 0-2-15,-2 0 0 16,0-1 3-16,-17 2-66 16,-5 0 65-16,-8 5-52 15,-3-2 34-15,0 3-7 16,2 4 27-16,4 1 16 15,8 2-1-15,9 0-7 16,6 4 13-16,4 0-5 16,0-2-16-16,0 2-4 15,2 0-8-15,18 0 12 0,9 0 0 16,8 0 7-16,2 0-7 16,3 2 0-16,-2 5 0 15,-6 2-11-15,-2 4 26 16,-7 4-17-16,-5-1 2 15,-6 2 0-15,-6 1 8 16,-5 0-8-16,-3 1 0 16,0 0 8-16,0 1 10 15,-10 3-16-15,-4 3-2 16,-2 5-15-16,5 3 9 16,1 2-112-16,4-6-120 15</inkml:trace>
  <inkml:trace contextRef="#ctx0" brushRef="#br0" timeOffset="146728.75">5049 15716 503 0,'0'0'129'15,"0"0"-122"-15,0 0 10 16,0 0 12-16,0 0-3 0,0 0 20 16,-4 0-8-16,4 0-27 15,0 0 0-15,0 0-11 16,0 0 0-16,0 0-9 15,7 0 9-15,10 0 0 16,11 2-4-16,5 2 10 16,7 1-6-16,5 0 0 15,1-1 0-15,2 1-4 16,6-2 4-16,-1-2 0 16,5-1-1-16,2 0 8 15,-2 0 2-15,-8-4-9 16,-3-1 0-16,-11 1 10 15,-6-1-10-15,-12 0 0 0,-5 2 21 16,-8 2-20 0,-4-1 3-16,-1 2 16 0,0 0-17 15,0 0 24-15,0 0-27 16,0 0 0-16,0 0 0 16,0 0-45-16,0 0-20 15,1 0-55-15,7 0-121 16,-2 0-39-16</inkml:trace>
  <inkml:trace contextRef="#ctx0" brushRef="#br0" timeOffset="148678.549">7692 15570 695 0,'0'0'21'0,"0"0"-4"16,0 0 2-16,0 0 18 0,0 0-16 15,0 0 13-15,0 0-14 16,-30-31-20-16,30 28 0 15,0 1 0-15,0 1 9 16,0 1-18-16,0 0 9 16,2 0 0-16,4 0-3 15,2 0 3-15,0 0 0 16,1 0-9-16,5 0 22 16,5 0-23-16,4 7 10 15,5 1 0-15,2-3-3 16,2 1 3-16,4-3-24 15,3-3 18-15,0 0-8 0,0 0 12 16,-5 0-17-16,-3 0 12 16,-8 0 0-16,-5 0 7 15,-7 0 0-15,-6 0-10 16,-4 0 23-16,-1 0-24 16,0 0 11-16,0 0 0 15,0 0 12-15,0 0-11 16,0 0-1-16,0 0 23 15,0 0-7-15,0 0 10 16,0 0-18-16,0 0-8 16,0-3-4-16,0-2-43 15,5 1-59-15,5 2-42 16,-1-3-232-16</inkml:trace>
  <inkml:trace contextRef="#ctx0" brushRef="#br0" timeOffset="156336.708">14442 15576 263 0,'0'0'81'15,"0"0"-76"-15,0 0 9 16,0 0 5-16,0 0 21 15,0 0-39-15,0 0 10 16,25-17-11-16,-23 15 0 16,-2 2-1-16,0 0 7 15,0 0-17-15,1 0-7 16,-1 0-56-16,3 0 42 16,-1 0-23-16,1 5 35 15,-3 0-49-15</inkml:trace>
  <inkml:trace contextRef="#ctx0" brushRef="#br0" timeOffset="157097.139">14226 15607 302 0,'0'0'86'16,"0"0"-83"-16,0 0 75 16,0 0-32-16,0 0 26 15,0 0-38-15,-63 0 45 16,56 0-48-16,5 0-5 16,-1 0 25-16,3 0-32 15,0 0 19-15,0 0-38 0,0 0 0 16,0 0-3-1,0 0 3-15,0 0-7 0,0 0 7 16,0 0-5-16,0 0-5 16,3 0 10-16,7 0-9 15,7 0 8-15,5 0 2 16,7 0 12-16,6 0-13 16,7 0 11-16,1 0-6 15,6 0-5-15,2 0-4 16,0 0 4-16,0 0 0 15,-2 1 1-15,-3 2-11 16,-4-1 20-16,-5 3-10 16,-4 0 0-16,-6-3-1 0,-7 1 1 15,-1-3 3 1,-6 1 0-16,-4-1-3 0,-6 1 4 16,-2-1-5-16,-1 0 1 15,0 0 0-15,0 0 3 16,0 0-3-16,0 0 0 15,0 2 0-15,2-2 1 16,1 0-6-16,1 1 5 16,2-1 0-16,3 1-4 15,-1 2 4-15,-1 0 0 16,1 0 0-16,0 0-52 16,2 1-4-16,0 0-7 15,3-2-82-15,-5-2-103 16</inkml:trace>
  <inkml:trace contextRef="#ctx0" brushRef="#br0" timeOffset="160049.944">16766 15643 404 0,'0'0'69'0,"0"0"-64"15,0 0 26-15,0 0 50 16,0 0-41-16,0 0 8 16,0 0-18-16,0 0-22 15,0 0 45-15,0 0-37 16,0 0 4-16,0 0-20 0,0 0 7 16,0 0-10-16,0 0 3 15,0 0 0-15,0 0 8 16,12 0-8-16,6 0-3 15,5 0-1-15,3 0-3 16,-1 0 6-16,3 0-23 16,2 2-24-16,3 5 22 15,2 3-71-15,-5-2-121 16</inkml:trace>
  <inkml:trace contextRef="#ctx0" brushRef="#br0" timeOffset="161450.99">17768 15700 493 0,'0'0'22'16,"0"0"-15"-16,0 0-7 15,0 0 36-15,0 0-13 0,0 0 19 16,-8 0-42-16,11 0 0 16,12 1 25-16,7 0-18 15,4 1 9-15,1-1-14 16,-3 1 6-16,-2-1-3 15,-1-1-2-15,-3 0-3 16,3 0 4-16,3 0 2 16,7 0 6-16,6 0-12 15,8 0 0-15,6 0 12 16,3-1-12-16,7-4 0 16,-1 1 0-16,4 1 13 15,0 3-13-15,-5 0 0 16,0 0 1-16,-7 0-6 15,-7 0 5-15,-1-4 0 0,-5 4-8 16,-2-1 18-16,2-1-20 16,1 2 10-16,0-1 0 15,1 0 9-15,-4 1-9 16,-7 0 0-16,-3 0 3 16,-9-2-1-16,-4 2 16 15,-1 0-18-15,-6 0 0 16,-1 0 12-16,-5 0-4 15,-1 0-8-15,0 0 24 16,0 0-15-16,2 0 9 16,-1 0-18-16,-1 0 0 15,0 0 1-15,3 0-1 16,0 0-15-16,2 0-10 0,-2 0-75 16,-3 0-129-1</inkml:trace>
  <inkml:trace contextRef="#ctx0" brushRef="#br0" timeOffset="171582.963">7479 16977 60 0,'0'0'244'0,"0"0"-237"16,0 0 95-16,0 0-91 0,0 0-5 16,0 0 44-16,0 0-30 15,0 0 11-15,-24-4-31 16,23 1-2-16,-2 3-3 15,1 0 3-15,2 0 2 16,0 0 0-16,0 0 14 16,0 0-14-16,0 0 8 15,0 0 1-15,0 0 42 16,0 0-44-16,0 0-7 16,0 0 12-16,0 0-5 15,0 0-3-15,0 0-4 16,0 0 0-16,0 0 1 0,0 0 0 15,0 0-1-15,3 0 7 16,2 0 23-16,-1 3-21 16,-1 1-1-16,3-1 1 15,-2 1 15-15,1-1-15 16,-2 2-3-16,2 0-3 16,-3-1 6-16,2 1 10 15,3 0-19-15,-3-1 10 16,4 3 5-16,1 0-15 15,3 0 3-15,3 0 11 16,2 2-9-16,2-1 6 16,0 1-11-16,3 1 1 15,1 1-2-15,2-2 9 16,2 4-8-16,0-5 0 0,-3 0 3 16,2 1-3-16,-5-1 0 15,2-1 0-15,-4 1-10 16,-1 0 25-16,1-3-15 15,-1 1 0-15,0-2 4 16,-2-1-3-16,1-1-1 16,2 1 2-16,-1 1 3 15,5-1-5-15,-1-2 0 16,0 1-1-16,2-1 7 16,2-1-4-16,-1 2-2 15,2-2 3-15,-2 0-2 16,-1 0-1-16,-1 0 0 15,0 0 0-15,0 0 7 0,-4 0-11 16,-1 0 4-16,1 0 0 16,-1 0 0-16,1 0 0 15,1 0 0-15,4 0-9 16,1 0 18-16,4 0-12 16,2 0 3-16,2 0 0 15,1 0 0-15,-4 0-1 16,1 0 1-16,-4 0 1 15,-6-2 1-15,-2 2-4 16,-4 0-2-16,0 0 4 0,-3 0 10 16,-1 0-10-16,2 0-1 15,-3 0-8 1,2 0 9-16,2 0 16 0,-4 0-16 16,3 0 0-1,0 0-6-15,1 0 6 0,2 0-2 16,4 0-6-16,2 0 8 15,-2 0 0-15,-2 0 0 16,-2 0 10-16,-1 0-16 16,-4 0 6-16,0 0 0 15,-3 0 0-15,1-1 5 16,1 1-20-16,1 0 15 16,1 0 0-16,-2 0 6 15,-2 0-6-15,1 0 0 16,0 0-9-16,2 0 9 0,0-2 0 15,0 2-3-15,-2 0 13 16,1 0-15-16,-3 0 5 16,0 0-5-16,-2 0 5 15,0 0 1-15,-1 0-1 16,2 0-3-16,4 0 3 16,-2 0-13-16,-1 0 13 15,1 0 0-15,1 0-2 16,0 0 2-16,-2 0-5 15,1 0 5-15,2 0 1 16,-1 0 0-16,2 0-1 16,3 0-3-16,0 0-3 15,4 0 9-15,-2 0-14 16,3 0 11-16,1 2-34 16,-2-2 22-16,4 1 5 0,-4-1 7 15,-3 0 0-15,-2 2-14 16,-4-2 14-16,-1 0-2 15,-2 0 6-15,4 0-8 16,1 0 8-16,1 0 1 16,1 0-5-16,4 0 2 15,-1 0-3-15,-1-2 1 16,3-1 0-16,-2 2 0 16,-2 1 1-16,1 0-1 15,-2 0 0-15,-3-3 12 16,1 3-24-16,-2 0 15 15,-2 0-3-15,4 0 0 0,0-2-2 16,2-1 2-16,0 0 1 16,0 0-1-16,1 0 11 15,-4 2-11-15,-1 0 1 16,3 0-10-16,-3-1 12 16,1 0-3-16,4 2 1 15,-1 0-1-15,5-1-6 16,0 1-27-16,3 0 0 15,0 0 13-15,-2 0-3 16,1 0 11-16,-2 0 12 16,-2 0-12-16,-3 0 10 0,-1 0-5 15,-4 0 7 1,-1 0 0-16,2 0 0 0,-4 0-5 16,1 1 5-16,1 1-5 15,3 0 10-15,1-2-12 16,1 0 19-16,4 0-8 15,-1 0-4-15,0 1 0 16,0 0 3-16,-5 0-1 16,-1-1-4-16,-1 0-10 15,-5 0 12-15,3 0 3 16,-3 0 18-16,-2 0-20 16,2 0 14-16,2 0-7 15,0 0 11-15,3 0-10 16,-1 0-7-16,1 0 21 0,-1 0-19 15,1 0-4-15,-2 0 5 16,0 0 1-16,-2 0-6 16,1 0 0-16,-2 0 5 15,5 0 4-15,2 0-6 16,0-1 0-16,0 0 3 16,3 0-2-16,-1-3-8 15,-1 1-4-15,0 1 8 16,-2 1 0-16,-2-1 10 15,-1 1-18-15,-1-1 15 16,-1 2-7-16,-1-1 6 16,0 1-6-16,-1 0-5 15,1-3-1-15,2 1 1 16,1 1-25-16,-1 1-10 16,3 0-25-16,-4 0-65 0,-1 0-120 15</inkml:trace>
  <inkml:trace contextRef="#ctx0" brushRef="#br0" timeOffset="177988.011">11418 16898 357 0,'0'0'50'15,"0"0"-15"-15,0 0-29 16,0 0 21-16,0 0 4 16,0 0-22-16,0 0 20 15,-21 0-27-15,21 0-1 16,-2 0 48-16,2 0-32 16,0 0-8-16,0 0 17 15,0 0-12-15,0 0 16 16,0 0-20-16,0 0-8 15,0 0 34-15,0 0-30 0,0 0-3 16,0 0 10-16,0 0-12 16,0 0 13-16,0 0-14 15,0 0 0-15,4 0-2 16,10-3 2-16,5 2 0 16,0-1 1-16,2 1 0 15,0-1-1-15,-2-1 0 16,1 0 8-16,-2 1-17 15,-3-1 9-15,-2 2 0 16,-4-1 8-16,-5 2-5 0,0 0-2 16,-4-1-1-1,0 1 0-15,0 0 13 0,0 0-13 16,0 0 0-16,0 0-5 16,0 0 4-16,0 0-1 15,5 0-80-15,3 0-1 16,2 7 28-16,6-2-131 15</inkml:trace>
  <inkml:trace contextRef="#ctx0" brushRef="#br0" timeOffset="179310.11">11901 17142 280 0,'0'0'63'16,"0"0"-22"-16,0 0 7 15,0 0-4-15,0 0 2 16,0 0-20-16,-7 0 23 15,7 0-15-15,0 0-16 16,0 0 15-16,0 0-19 16,0 0-2-16,0 0 3 15,0 0-12-15,0 0 3 16,0 0-6-16,0 0 0 16,0 0 2-16,0 0-2 0,0 0 0 15,9 0 0 1,5 0 3-16,6 0-3 0,0 0 0 15,5 0 7-15,-1 0-5 16,3 0-2-16,0 0-1 16,1 0 1-16,2 0 11 15,3 0-11-15,-1 0-3 16,3 0 3-16,2 0 10 16,-1 0-9-16,1 3 4 15,-1 0-5-15,-3 1 4 16,-2 0-6-16,-4 0 2 15,-2 1 0-15,-2-1-6 16,-2 0 6-16,-2 1 0 16,-3-3 3-16,2-1-3 0,-1 1 8 15,-1-2-8-15,-4 0 1 16,0 0 25-16,-6 1-25 16,-2-1 4-16,-1 0 7 15,-3 2-8-15,0-2 7 16,0 0-11-16,0 0 2 15,0 0 13-15,0 0-15 16,0 0 0-16,0 0 0 16,0 0 1-16,0 0-1 15,0 0 0-15,0 0 0 16,0 0-6-16,0 0 6 16,0 0 0-16,0 0-3 15,2 0 9-15,-1 0-12 16,4 0-1-16,-2 0 4 15,3 0-10-15,-2 0 3 0,-2 0-35 16,1 0 42-16,0 0-20 16,1 0-3-16,2 0-9 15,4 1-45-15,-2 0-5 16,-3 1-103-16</inkml:trace>
  <inkml:trace contextRef="#ctx0" brushRef="#br0" timeOffset="181257.922">17307 17011 388 0,'0'0'111'15,"0"0"-97"-15,0 0 2 0,0 0 57 16,0 0-3-1,0 0-20-15,-4 0-27 0,4 0-7 16,0 0-2-16,0 0-3 16,0 0-11-16,0 0 0 15,0 0 7-15,0 0-5 16,0 0-2-16,5 0 0 16,11 4-9-16,6 0 25 15,3-1-13-15,3 1-3 16,2 1 9-16,3-3 6 15,1-2-15-15,4 1 4 16,4-1 7-16,1 0-9 0,5 2-2 16,1-2 0-1,0 1 9-15,-4 1-3 0,1-2-6 16,-3 0 0-16,-2 0-7 16,0 0 7-16,-2 0 0 15,-1 0-1-15,0 1 8 16,-5 4-16-16,0-2 2 15,-4 3 7-15,-2 0-2 16,-2-1 13-16,0 2-11 16,-1 0 0-16,1-2-2 15,0 0 2-15,5-1 0 16,1-2 3-16,4 1 15 16,2-2-18-16,2 3 1 15,0-1 17-15,-4-1-13 16,-3 2-2-16,-4-3 3 0,-3 1-2 15,-5-2 17-15,1 1-14 16,-2-1 6-16,-4 0 1 16,0 0-10-16,-5 0 23 15,-2 0-27-15,-2 0 2 16,-1 0 15-16,-5 0-17 16,0 0 0-16,0 0 0 15,0 0 4-15,0 0-13 16,0 0-13-16,0 0-41 15,5 0-32-15,-2 0-77 16,-3 0-287-16</inkml:trace>
  <inkml:trace contextRef="#ctx0" brushRef="#br0" timeOffset="185304.194">21873 15668 458 0,'0'0'208'15,"0"0"-165"-15,0 0-3 16,0 0-39-16,0 0 3 0,0 0 62 16,0 0-36-16,28-42 4 15,-26 42 13-15,-2 0-30 16,0 0 4-16,0 0-21 15,0 0 0-15,0 6-9 16,0 16 9-16,0 5 0 16,-11 7 0-16,-7 7 12 15,-4 7-13-15,-6 1 1 16,-2 2 0-16,-3-4 10 16,0-3-9-16,0-5-1 15,-1 2 11-15,-3-5 2 16,-5 1-11-16,-6-1 2 15,-4 0 8-15,-4-6-2 0,-6 0-4 16,1-3-6-16,-2-2 0 16,2-2 4-16,3-3 0 15,-1 0-4-15,3-1 5 16,4-2 8-16,0-3-13 16,7-3 0-16,0-2 8 15,5-1-7-15,-2-2 10 16,7-3-11-16,3 1 0 15,8-1-10-15,9-1 10 16,6-2-2-16,4 0-24 16,5 0-12-16,0 0-11 15,0 0-43-15,0-10-23 0,0-10-207 16</inkml:trace>
  <inkml:trace contextRef="#ctx0" brushRef="#br0" timeOffset="185814.15">20802 15741 357 0,'0'0'45'16,"0"0"12"-16,0 0-7 0,0 0 41 16,-72 72-14-16,53-49-28 15,-2 0 28-15,-4 5-62 16,-2 4 27-16,-1 0-1 16,2 3-16-16,-2-2 0 15,2 1-15-15,6-2-5 16,0 2 43-16,4-1-41 15,2 3 4-15,1-1 14 16,2 1-24-16,1-2 12 16,3-2-13-16,4-1 0 15,0-1 1-15,3-5-1 16,0 0 0-16,0-6-5 0,0-4 13 16,10-1-8-1,6-1 0-15,4-2 0 0,7 1 9 16,6-1-9-16,5-2 0 15,4-1 7-15,-2-2-2 16,0 1-2-16,-4-6-3 16,-6 2-23-16,0 0 17 15,-5-1-73-15,4-2-33 16,-1 0 0-16,-2 0-179 16</inkml:trace>
  <inkml:trace contextRef="#ctx0" brushRef="#br0" timeOffset="201712.843">4175 7978 684 0,'0'0'13'0,"0"0"-15"16,0 0 2-16,0 0 0 15,0 0 27-15,0 0-16 16,0 0 4-16,-22-8-9 16,22 8 4-16,0 2-9 15,0 15-1-15,6 9 0 16,12 10 23-16,4 8-20 0,9 2 16 16,5 3 16-1,5-3-17-15,6 0 8 0,4-5-8 16,3-3-4-16,1-4 16 15,3-7-22-15,-3-8-3 16,-1-9 12-16,-2-10-15 16,2 0 9-16,-2-21-11 15,-2-9 1-15,-5-4 6 16,-7 0-7-16,-11-2-20 16,-11 0 18-16,-15-5-33 15,-1 4 9-15,-20-1-24 16,-16 5 10-16,-4 4 31 15,1 8-31-15,6 2 35 16,8 8 5-16,10 0 6 0,3 4 5 16,9 5-3-16,1 0 11 15,2 2 0-15,0 0-19 16,0 0-4-16,18 0-2 16,9 11-3-16,10 9 9 15,5 3 0-15,6 2 14 16,-3 4-11-16,-3 0 0 15,-7 2 0-15,-10 3 12 16,-8 0-6-16,-10 1 23 16,-5 2-12-16,-2-2-14 15,0 1 9-15,-12-2-15 16,0-3 0-16,-3 1-4 16,6-1 0-16,0-2-71 15,-3-14-118-15</inkml:trace>
  <inkml:trace contextRef="#ctx0" brushRef="#br0" timeOffset="205216.392">812 12015 217 0,'0'0'353'15,"0"0"-315"-15,0 0-38 16,0 0-5-16,0 0 5 15,0 0 41-15,0 0-29 16,-2 10-5-16,14-4-6 16,12 4 7-16,9 0 43 15,10 3-32-15,2-1 27 0,7 2-14 16,6 1-9-16,2 3-12 16,1 2 25-16,3-3-33 15,-1-2 5-15,-5-6-8 16,-6-6 0-16,-4-3 8 15,-8 0-4-15,-4-7 0 16,-3-5 16-16,-5-5-18 16,-3-3 4-16,-8 1-6 15,-4-1 3-15,-8 1-11 16,-5 4-3-16,0 2-25 16,-18 0-12-16,-9 6-20 15,-6-3-39-15,-4 3 44 16,4-1-29-16,-3-2 55 15,0 0 19-15,1-1 18 16,4 1 10-16,1 3 1 0,4 2 59 16,10 1 3-16,7 1-18 15,1 2 35-15,8 1-81 16,0 0-9-16,0 0 0 16,26 3-11-16,14 5 11 15,14-1 0-15,17 0 10 16,4-4 23-16,7 2-33 15,-9-1 0-15,-6 4 12 16,-13 4-12-16,-11 2 5 16,-12 1-5-16,-14 4 0 15,-4-1-2-15,-13 5 2 16,0 4 0-16,-16 8 2 0,-12 5-2 16,-5 8-39-16,3-3-80 15,10-3-137-15</inkml:trace>
  <inkml:trace contextRef="#ctx0" brushRef="#br0" timeOffset="206235.742">552 13723 87 0,'0'0'481'16,"0"0"-431"-16,0 0-22 0,0 0-7 16,0 0 28-16,0 0 26 15,18-33-16-15,-16 30 8 16,-2 0-41-16,0 1-15 16,3 0 15-16,-3 2-26 15,4 0 1-15,3 0-13 16,9 0 18-16,18 7-9 15,12 7 3-15,6-1 0 16,12-1 23-16,2-5-23 16,6-2 0-16,2-5 20 15,-4 0-20-15,-4 0 2 16,-2 0-2-16,-10 0 0 0,-7-3 4 16,-9 1-4-16,-11-1-6 15,-4 0-6-15,-8-3 10 16,-7 1-8-16,-5 2-9 15,-3-3 19-15,0 0-2 16,0-1 2-16,-14-3-33 16,-11 1 18-16,-6-3 0 15,-10 2 13-15,-2 0-30 16,4 1 16-16,8 1 14 16,14 2 2-16,8 3 0 15,7 1 7-15,2 2-7 16,0 0-8-16,6 0-9 15,19 0 6-15,14 2 11 0,16 7 0 16,6 0 0-16,0 2-5 16,-1 1 10-16,-6 2-6 15,-5 1 1-15,-9 5 0 16,-7 0-1-16,-6 5 1 16,-12 2-3-16,-8 2-9 15,-7 0-55-15,0 0 46 16,-15 0-85-16,-13-3-117 15</inkml:trace>
  <inkml:trace contextRef="#ctx0" brushRef="#br0" timeOffset="206966.313">540 15084 729 0,'0'0'67'0,"0"0"-67"16,0 0-13-16,0 0-5 16,0 0 18-16,0 0 22 15,69 64 18-15,-29-40-15 16,12 1 4-16,4 4-13 16,5-1 11-16,0-2-25 15,9-1-1-15,-3-3 33 16,5-5-29-16,4-3 0 15,-3-3-3-15,1-6 8 16,-9-5-12-16,-9 0 2 0,-14 0 0 16,-6-5-10-16,-10-3 10 15,-6-2-20-15,-8-1-6 16,-4-2-44-16,-8-1 13 16,0 0-31-16,-8 1-97 15,-17 2-38-15</inkml:trace>
  <inkml:trace contextRef="#ctx0" brushRef="#br0" timeOffset="207227.902">1228 15252 499 0,'0'0'150'0,"0"0"-59"0,0 0-74 16,0 0 11-16,0 0-28 16,0 0 0-16,67-36 36 15,-21 32-32-15,2 4-3 16,-2 0 15-16,-5 1-14 15,-6 15 9-15,-8 5-11 16,-8 5 0-16,-8 3 25 16,-8 7-17-16,-3 0 13 15,0 0 23-15,-14 1-35 16,-8-3 4-16,-3 2-13 16,0-4-9-16,0-7 7 15,6-7-115-15,7-10-23 16,3-8-252-16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22:05.5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4274 5299 415 0,'0'0'21'16,"0"0"-2"-16,0 0-13 0,0 0 1 16,0 0 10-16,0 0-17 15,0 0 4-15,0 0-4 16,0 1 2-16,0-1 68 16,0 0-29-16,0 0-1 15,0 0 10-15,0 0-40 16,0 0 25-16,0 0-33 15,0 0 1-15,0 0 19 16,-3 0-14-16,-1 0-8 16,4 0 9-16,-1 0-9 15,0 0 8-15,1-1-8 16,0 1 0-16,-2-2 22 0,1 1-13 16,-1 1-5-16,2-2 18 15,0 2-16-15,0 0-1 16,0 0-5-16,0 0 8 15,0 0-20-15,0 0 12 16,0 0 0-16,0 0-7 16,0 2 13-16,0 5-12 15,0 1 6-15,0-1 0 16,0 0-2-16,7 2 2 16,3-2-1-16,3 1-5 15,1-2 12-15,3 0-3 16,-1-4-3-16,7 1 0 15,-2-3-2-15,4 0 2 16,-2 0 0-16,1 0 6 16,-5 0-3-16,-2 0 4 0,-4 0-7 15,-3 0 0-15,-4 0 21 16,-4 0-16-16,1 0-3 16,-3 0 6-16,0 0-2 15,4-3-3-15,4 1-3 16,-1-1 0-16,1 0-8 15,2 0 8-15,-2 0-38 16,2 0 14-16,0 3-40 16,0-2 22-16,-2-1-80 15,-3 1-134-15</inkml:trace>
  <inkml:trace contextRef="#ctx0" brushRef="#br0" timeOffset="1246.775">4887 5342 376 0,'0'0'132'15,"0"0"-79"-15,0 0-26 16,0 0 10-16,0 0 41 15,0 0-34-15,-11 0-28 16,11 0 19-16,-1 0-32 0,1 0 7 16,0 0-9-1,0 0 4-15,0 0 2 0,0 0-7 16,0 0 1-16,0 0-22 16,0 0 18-16,0 4 3 15,0 3 7-15,10 6-3 16,5 1-6-16,0 1 2 15,3 1 0-15,1-2-5 16,-2-1 5-16,2-1 0 16,1-3-8-16,-1-3 16 15,2-1-13-15,4-5 5 16,-1 0 0-16,6 0 18 0,-2 0-18 16,1-5 0-1,-1-2 1-15,-4-1 4 0,-2 2-4 16,-9 0-1-16,-2 4 0 15,-4-1-12-15,-1 1 10 16,2 0-31-16,0 2-8 16,2-1-79-16,-1-2-102 15</inkml:trace>
  <inkml:trace contextRef="#ctx0" brushRef="#br0" timeOffset="2137.291">5741 5445 51 0,'0'0'327'0,"0"0"-273"16,0 0-23-16,0 0-9 15,0 0 8-15,0 0 45 16,-1-3-57-16,1 3-8 15,0 0 31-15,0 0-21 16,0 0-3-16,0 0-17 16,0 0 0-16,0 0-4 15,0 0 4-15,3 0 0 16,9 4-2-16,0 5 6 0,4-2-4 16,-1 3 0-1,3-1 0-15,-1-1 21 0,2-1-21 16,2-2 0-16,0 0 1 15,3-2 8-15,1-3-5 16,3 0-3-16,-1 0 5 16,3 0-4-16,-5 0-2 15,-1-3 0-15,-7-2-1 16,2 0 10-16,-6 1-8 16,-1-1 2-16,-6 2 1 15,-1 0 40-15,-2 0-39 16,-2 0 22-16,2-2-21 15,-1 5 3-15,-2-3-10 16,1 3 1-16,1-2-47 16,2 1 46-16,0 1-70 0,2 0-16 15,-4 0-75 1,-2 0-314-16</inkml:trace>
  <inkml:trace contextRef="#ctx0" brushRef="#br0" timeOffset="18187.351">4942 5779 31 0,'0'0'282'16,"0"0"-205"-16,0 0-72 15,0 0 14-15,0 0-1 16,0 0-18-16,0 0 37 0,0 0-34 16,0-2 14-16,0-1 8 15,0 1-20-15,0-2 12 16,3 3-6-16,-3 0-11 15,0 0 0-15,0 1 0 16,0 0-1-16,0 0-3 16,0 0 4-16,0 0 4 15,2 0-4-15,-2 0 0 16,0 0 0-16,0 0-5 16,0 0 5-16,0 0 12 15,0 0-4-15,0 0 20 16,0 0-27-16,0 0-1 15,0 0 27-15,0 0-14 0,0-2-7 16,0 2 4-16,0 0-7 16,0 0 14-16,0 0-13 15,0 0-4-15,0 0 0 16,0 0 7-16,0 0-7 16,0 0 0-16,0 0 3 15,0 0-5-15,0 0 2 16,0 0 0-16,0 0-3 15,0 0 8-15,0 0-5 16,0 0 0-16,0 0 0 16,0 0-8-16,0 0 11 15,0 0-3-15,0 0 0 0,1 0-3 16,3 4 3 0,-1 3 0-16,0 3 1 0,-1 2-5 15,2 0 4-15,-1 3 0 16,2 1 2-16,-2-1 5 15,2 2-11-15,0-2 4 16,-2-1 0-16,5-3-2 16,-4 2 2-16,2-3 0 15,0 2-6-15,0 0 10 16,0-3-4-16,0 2 0 16,-3-3 3-16,3 1 4 15,-2-1-7-15,-1 0 0 16,0 2-3-16,0-3-2 15,0 1 5-15,2-2 0 16,-2-2 9-16,-2 0-20 0,1-1 11 16,-1-3 0-1,-1 2 3-15,0-2 1 0,0 0-2 16,0 0-2-16,4 0 0 16,1 0 3-16,4 0-3 15,3-2 0-15,3-6 4 16,-3-1 7-16,6-3-13 15,-6 0 2-15,1 1 0 16,2 0 16-16,-2-1-16 16,-1 1 0-16,-1 2-3 0,-1 0 9 15,-2 1-6 1,-1 1 0-16,-2 4 0 0,-3-1-3 16,3 4 3-1,-5 0-4-15,0 0 4 0,0 0 0 16,0 0 1-16,0 0-1 15,0 0 7-15,0 0-10 16,0 0 3-16,0-2-6 16,0 2 1-16,0 0 10 15,0 0-8-15,1-1 3 16,-1 1 0-16,2-2-16 16,-2 2-11-16,0 0-20 15,0 0 20-15,0 0-78 16,0-2-69-16</inkml:trace>
  <inkml:trace contextRef="#ctx0" brushRef="#br0" timeOffset="20421.531">12719 2455 635 0,'0'0'81'0,"0"0"-25"16,0 0 0-16,0 0 5 0,0 0-1 16,0 0 32-1,0 0-66-15,-20-35-19 0,20 34 22 16,14-1-29-16,13 2 0 15,12 0-7-15,5 0 17 16,8 0-10-16,1 0 0 16,0 0 3-16,1 0-10 15,-8 0 7-15,-5-4-17 16,-12-3-51-16,-9 5-40 16,-10 0-41-16,-10-1-35 15,0 3-125-15</inkml:trace>
  <inkml:trace contextRef="#ctx0" brushRef="#br0" timeOffset="20676.814">13011 2423 283 0,'0'0'271'15,"0"0"-190"-15,0 0-10 16,0 0-10-16,0 0 22 16,0 0-83-16,-4 3 2 15,4 12-15-15,0 11 27 16,0 10-11-16,0 3 58 15,1 1-24-15,2 2 23 16,0-3-52-16,0 3-4 16,0-3 21-16,5-1-25 15,-2-2 0-15,1-5 8 0,1-5-3 16,0-4-5 0,1-5-40-16,2-6-65 0,1-10-19 15,-3-1-158-15</inkml:trace>
  <inkml:trace contextRef="#ctx0" brushRef="#br0" timeOffset="21104.486">13473 2503 501 0,'0'0'178'16,"0"0"-155"-16,0 0 0 0,0 0 10 15,0 0 56 1,-78 73-66-16,67-44 3 0,5 1 15 16,5 3-24-1,1 0-3-15,0-2 0 0,0 0-2 16,7-1-8-16,8-3-4 15,3-1-16-15,9-6-38 16,1-11-137-16,1-7-320 16</inkml:trace>
  <inkml:trace contextRef="#ctx0" brushRef="#br0" timeOffset="21562.552">13626 2945 716 0,'0'0'72'0,"0"0"-14"16,0 0-15-16,0 0 25 15,0 0-54-15,15-83-10 16,0 53 4-16,3 1-7 16,1 0-1-16,-1 5 0 15,0 4 5-15,-5 8-3 16,-1 4-2-16,-6 5 6 15,-3 3-10-15,0 0 4 16,-1 0-14-16,1 7 13 16,0 11 1-16,-3 2 13 15,0 2-13-15,0 0 5 0,0-5 16 16,0 0-21 0,0-9 0-16,0-4 8 0,0-4-8 15,0 0-5-15,0 0-21 16,6-10 25-16,10-7-5 15,2 1-14-15,-6 6 16 16,-5 6-8-16,-2 4 6 16,-1 0-2-16,6 3 1 15,4 9 7-15,2 1 33 16,1-1-33-16,2 1 4 16,3-5 12-16,1-5-10 15,5-3-12-15,1-5-105 16,-4-17-209-16</inkml:trace>
  <inkml:trace contextRef="#ctx0" brushRef="#br0" timeOffset="21843.764">14130 2523 682 0,'0'0'145'16,"0"0"-132"-16,0 0-13 15,0 0 0-15,0 0 78 16,0 0-36-16,100 48 2 16,-76-27-31-16,0 1-2 0,-6 5 37 15,-5 5-41 1,-6 2 4-16,-7 6 12 0,0 1-12 16,-7 3 15-1,-12-2-26-15,-1-2 2 0,1-6 0 16,7-7-2-16,5-7-83 15,7-11-109-15,0-9-238 16</inkml:trace>
  <inkml:trace contextRef="#ctx0" brushRef="#br0" timeOffset="22124.09">14933 2651 809 0,'0'0'96'0,"0"0"-96"15,0 0 49-15,0 0-1 16,0 0-11-16,0 0-33 15,16 0-2-15,9 0 12 16,5 0-14-16,1 0-8 16,-2 0-24-16,-8 0-135 15,-11 14-81-15</inkml:trace>
  <inkml:trace contextRef="#ctx0" brushRef="#br0" timeOffset="22291.678">14928 2973 548 0,'0'0'19'16,"0"0"53"-16,0 0 7 16,0 0 41-16,0 0-29 15,84 15-31-15,-47-22-57 16,6-1-3-16,-3-2-24 16,-1 0-143-16,-9-1-180 15</inkml:trace>
  <inkml:trace contextRef="#ctx0" brushRef="#br0" timeOffset="23303.58">16048 2609 659 0,'0'0'62'0,"0"0"10"16,0 0-12-16,0 0 9 16,0 0-22-16,0 0-27 15,-65-21 7-15,38 31-25 16,-2 6 11-16,4 4-3 15,1 6-9-15,3 2 7 16,3 2 9-16,6 1-13 16,6-1 11-16,6-1-15 15,0-1 0-15,1-5 3 16,16-4-3-16,6-5 0 16,4-6 6-16,2-8-1 15,3 0 0-15,-4 0-5 16,-1-11 0-16,-6-8 11 15,-2-2-11-15,-3-6 0 0,-7 1-9 16,-2-4 17-16,-6 2-8 16,-1-1 0-16,0 5 2 15,0 4-8-15,0 6 6 16,0 4 0-16,0 6 6 16,0 4-2-16,0 0-8 15,0 0 4-15,0 0-33 16,0 17 33-16,0 6 0 15,0 5 0-15,0 2-5 16,3-2 12-16,7-3-7 16,1 0 0-16,2-3 3 15,2-2 6-15,0-6-9 16,5-6 0-16,3-4 6 0,7-4-6 16,6 0-19-1,4-17-139-15,0-9-128 0</inkml:trace>
  <inkml:trace contextRef="#ctx0" brushRef="#br0" timeOffset="23851.251">16792 2373 670 0,'0'0'87'0,"0"0"-84"15,0 0 22-15,0 0-9 16,0 0 48-16,0 0 23 16,68 2-21-16,-30-2-8 15,7 0-58-15,-3 0 5 16,-5 0-10-16,-4 0 5 0,-8 0-38 15,-5 0-97-15,-13 5-34 16,-7-1-87-16</inkml:trace>
  <inkml:trace contextRef="#ctx0" brushRef="#br0" timeOffset="24127.975">16996 2447 644 0,'0'0'57'16,"0"0"-56"-16,0 0 37 15,0 0-9-15,0 0 59 16,-4 92-39-16,1-63 4 0,1 0-4 16,1 1-33-1,1 3 5-15,0-1 32 0,0 3-40 16,0 1 14-16,0 0-27 15,0 3 4-15,0-4 3 16,0-3-7-16,5-3-2 16,5 0-15-16,1-5-105 15,-1-8-119-15</inkml:trace>
  <inkml:trace contextRef="#ctx0" brushRef="#br0" timeOffset="24481.177">17447 2403 725 0,'0'0'12'0,"0"0"-4"15,-25 76 0-15,13-37 55 0,1 2 12 16,0 2-25-16,5-1-30 16,-2-2 25-16,7-5-29 15,1-2 27-15,0-5-43 16,3-5 5-16,12-1 1 15,10-8-6-15,9-4-56 16,8-10-83-16,3 0-256 16</inkml:trace>
  <inkml:trace contextRef="#ctx0" brushRef="#br0" timeOffset="25025.344">17699 2884 747 0,'0'0'56'15,"0"0"9"-15,0 0-64 16,0 0 66-16,0 0-10 16,0-76-48-16,0 52-8 15,0-1 13-15,0-4-12 16,5 0 24-16,-2-1-18 15,4 3-7-15,1 3 12 16,4 3-12-16,0 4-1 16,0 4 0-16,0 5-7 0,3 3 6 15,0 5-5 1,-1 0-27-16,2 8 29 0,0 9-19 16,-2 1 19-1,-4 2 1-15,0-1-6 0,-3-2 9 16,-4-1 0-16,-3-7 4 15,0-1-2-15,0-4-2 16,0-4-1-16,2 0-10 16,2 0-16-16,5-12 15 15,6-8-75-15,0 0-10 16,1 0 79-16,-3 7 16 16,-3 5 2-16,-3 7 31 15,-4 1 7-15,0 0 24 16,3 0-49-16,4 8 21 0,6 9 22 15,-2 1-32-15,3 1 2 16,-2-4-5-16,0-1-16 16,-1-1 3-16,0-5-8 15,4 0-4-15,-3-7-62 16,7-1-125-16,-4 0-263 16</inkml:trace>
  <inkml:trace contextRef="#ctx0" brushRef="#br0" timeOffset="25343.627">18367 2721 480 0,'0'0'316'0,"0"0"-256"15,0 0-47-15,0 0 15 16,0 0 58-16,0 0-56 15,-62 51-14-15,38-30 31 16,-5 1-34-16,-3 5 40 16,-7 2-33-16,-1 5-7 15,0-2 20-15,-2-1-20 16,3 1 7-16,3-2-17 16,5-4 9-16,6-3 0 15,7-6-12-15,7-4 0 16,7-6-7-16,2-3-42 15,2-4-75-15,0 0-76 0,11-7-149 16</inkml:trace>
  <inkml:trace contextRef="#ctx0" brushRef="#br0" timeOffset="26053.2">18262 3098 786 0,'0'0'97'16,"0"0"-69"-16,0 0 15 15,0 0-6-15,0 0 15 16,0 0-52-16,0 19 0 16,0 2 21-16,0 1-4 15,-3 3 4-15,0 2 13 16,-2-4-28-16,-2 0 41 16,1-4-30-16,1-2-8 15,1-4 11-15,2-6-18 16,1-2 3-16,1-5-5 0,0 0 8 15,0 0 7-15,0 0-3 16,0-12-5-16,0-4 5 16,0-7-12-16,0-1 0 15,3-1 0-15,6 4-19 16,3-1 16-16,-2 6-19 16,4 4-3-16,-3 2 23 15,-1 4-31-15,-4 2 19 16,-3 3-10-16,1 1-26 15,-3 0 19-15,2 0 5 16,0 0-5-16,2 1 27 16,-3 5-26-16,3 1 30 15,-2 1-1-15,2 2 14 16,-1 2-17-16,2 0 4 16,-1 1 0-16,-1-2-4 0,1 1 4 15,-4-2 0-15,-1-1-3 16,0 1 15-16,0 2-12 15,0 3 0-15,-4 2 0 16,-10 0 24-16,-2 1-17 16,-1 0-3-16,-2-1 18 15,0-4-18-15,5-1 14 16,4-7-18-16,1-2 6 16,4-3-14-16,5 0-24 15,0-11-79-15,0-13-441 16</inkml:trace>
  <inkml:trace contextRef="#ctx0" brushRef="#br0" timeOffset="26588.584">18662 2366 548 0,'0'0'96'16,"0"0"-78"-16,0 0-7 16,0 0 49-16,0 0-1 15,0 0 0-15,68 67-9 16,-52-44 6-16,1 7-21 0,-2 2 18 15,-1 4-40-15,-3 0 0 16,-3 4 17-16,-2 1-29 16,-2 2 24-16,-1 5-14 15,-3 0-7-15,0 4 23 16,-3 0-20-16,-10-3 2 16,-5-3-2-16,1-3 1 15,0-5-2-15,3-5-6 16,5-8-32-16,-1-7-42 15,7-9-125-15,-2-9-49 16</inkml:trace>
  <inkml:trace contextRef="#ctx0" brushRef="#br0" timeOffset="27119.303">18285 2959 552 0,'0'0'79'16,"0"0"-74"-16,0 0 63 15,0 0-16-15,0 0-3 16,0 0 23-16,7-40-14 16,-7 40-13-16,0 0 7 15,0 0-42-15,0 0-5 16,0 2-10-16,0 11-8 0,0 9 13 16,0 2 6-16,0 2-3 15,0 2 47-15,0 0-41 16,0 0-6-16,0-1 8 15,0-2-4-15,0-2-14 16,0-3 2-16,9-3-84 16,2-7-66-16,-2-8-244 15</inkml:trace>
  <inkml:trace contextRef="#ctx0" brushRef="#br0" timeOffset="27646.447">19500 2509 686 0,'0'0'83'0,"0"0"-83"15,0 0 0-15,0 0 87 16,4 89-18-16,-2-57 21 15,-2 1-44-15,0 0-32 0,3 0 30 16,-3-3-44-16,0-3 0 16,0-3-3-16,0-2-46 15,0-4-66-15,0-6-69 16,-9-6-150-16</inkml:trace>
  <inkml:trace contextRef="#ctx0" brushRef="#br0" timeOffset="27847.13">19313 2832 811 0,'0'0'77'0,"0"0"-8"0,0 0-43 16,0 0 35-16,0 0-26 15,93-23-29-15,-48 17-1 16,4 2-5-16,-1 1-10 15,1 3-52-15,-10 0-152 16,-10 0-384-16</inkml:trace>
  <inkml:trace contextRef="#ctx0" brushRef="#br0" timeOffset="28619.516">20348 2836 829 0,'0'0'96'0,"0"0"-71"15,0 0 12-15,0 0-9 16,0 0 7-16,50-77-32 16,-22 50-3-16,-4 0 0 15,1 2 9-15,-6-1-7 16,-5 2-2-16,-5 0 0 16,-6 2 4-16,-3 2 8 15,0 5 2-15,0 5-10 0,-6 6 31 16,-1 4-35-16,-7 0-2 15,-5 10-2-15,-8 12 3 16,-1 8 1-16,-4 7 1 16,1 4 4-16,0 5 18 15,2 2-12-15,4 1-2 16,4 2 18-16,5-3-24 16,5 0 24-16,4-4-27 15,7-6 8-15,0-6-7 16,4-7 6-16,15-6-7 15,5-7 0-15,2-5 8 16,2-4-8-16,-1-3 0 16,-2 0 2-16,1-7-14 15,-7-7 10-15,-4-3-14 16,-4-3 10-16,-6-3-31 16,-5 1 28-16,0-3-24 0,-3 0-4 15,-14 3 35-15,0 7-12 16,-2 5 10-16,4 4 1 15,0 6-26-15,3 0-5 16,2 0-44-16,5 5-81 16,5 4 11-16,0-2-263 15</inkml:trace>
  <inkml:trace contextRef="#ctx0" brushRef="#br0" timeOffset="29041.514">20952 2691 311 0,'0'0'461'0,"0"0"-390"16,0 0 4-16,0 0-18 0,0 0 2 16,0 0 13-16,-40-21-59 15,24 28 17-15,-5 10 3 16,-1 10-20-16,4 2 30 15,1 6-33-15,7 2-4 16,4 0 27-16,4 1-31 16,2-4-2-16,0 0 0 15,5-2 11-15,7-3-17 16,7-3 6-16,6-7-106 16,10-9 2-16,4-10-184 15</inkml:trace>
  <inkml:trace contextRef="#ctx0" brushRef="#br0" timeOffset="29593.225">21115 3060 656 0,'0'0'119'0,"0"0"-70"15,0 0-30-15,0 0 67 16,0 0-51-16,16-76-22 16,-4 56 2-16,1 0 1 0,0-2 13 15,-3 2-16 1,-1 3-11-16,0 3 28 0,-3 2-26 16,2 6 0-16,-1 2-4 15,3 2 11-15,-1 1-24 16,1 1 12-16,0 0 0 15,-1 1-4-15,0 11-6 16,-2 2 11-16,1 2 2 16,-4 3 5-16,-4-2 8 15,0 0-15-15,0-4 5 16,-1-3 10-16,-6-3-15 16,5-4 5-16,1-3-5 15,1 0 12-15,0 0-22 16,0-10 10-16,1-7-54 0,12-2 48 15,-1 4-24-15,3 6 14 16,-3 4 15-16,1 5-10 16,-2 0 11-16,3 0 18 15,-1 5-15-15,3 9 35 16,0 4-9-16,1 0-1 16,1 0-14-16,-2-4-11 15,1-1 22-15,-3-4-25 16,-2-5 1-16,3-3-15 15,0-1 6-15,4-2-112 16,0-16-115-16</inkml:trace>
  <inkml:trace contextRef="#ctx0" brushRef="#br0" timeOffset="29942.067">21727 2641 680 0,'0'0'59'16,"0"0"-53"-16,0 0 45 16,0 0-3-16,0 0 25 15,0 0-6-15,97 53-31 16,-79-33 34-16,-2 4-53 15,-6 0 4-15,-2 0 17 0,-1 5-21 16,-1 2 20-16,-6 0-14 16,0 4-22-16,0 1 29 15,-10 4-29-15,-8 0 1 16,-5 1 11-16,0-1-9 16,-3-3 2-16,2-1-6 15,3-4-57-15,-2-9-134 16,-3-14-374-16</inkml:trace>
  <inkml:trace contextRef="#ctx0" brushRef="#br0" timeOffset="32569.291">15972 3246 364 0,'0'0'89'0,"0"0"-59"16,0 0-19-16,0 0 29 15,0 0 50-15,0 0-54 16,0 0 26-16,0 0-50 16,0 0 18-16,0 0 27 15,0 0-39-15,0 0 21 16,0 0 5-16,0 0-27 15,0 0 10-15,0 0-27 16,0 0 2-16,0 0 14 16,0 0-16-16,0 0-4 15,3 0-3-15,8 0 14 0,3 2-10 16,4-1 3-16,0 1 0 16,-3 1 0-16,1-1 0 15,0 1 0-15,3-2-2 16,-4 2 16-16,3-3-14 15,-1 0 0-15,-1 3 5 16,0-3-15-16,0 0 10 16,-2 2 0-16,-4-2 5 15,-2 1 4-15,-4-1-18 16,-1 0 3-16,0 0 6 16,-3 0-9-16,0 0 9 15,0 0-64-15,0 0-49 16,0 0-64-16,0 0-392 15</inkml:trace>
  <inkml:trace contextRef="#ctx0" brushRef="#br0" timeOffset="35707.6">15860 3307 339 0,'0'0'139'0,"0"0"-111"15,0 0 41-15,0 0-24 16,0 0-23-16,0 0 5 16,0 0-27-16,0 0-2 0,-1 0 2 15,1 0 8-15,0 0 10 16,0 0-5-16,0 0-5 15,0 0 5-15,0 0-11 16,0-1 14-16,-2 0 8 16,2 1-15-16,0 0 8 15,0-1-14-15,0 1-1 16,0 0 11-16,0-2-6 16,0 2-6-16,0 0 9 15,0 0 3-15,0 0-13 16,0 0 0-16,0-1 2 15,0 1-6-15,8-4 4 16,2 1 0-16,5 1-3 0,-1-2 1 16,3 1 2-16,3 0 0 15,-1 1 1-15,4-1 4 16,-3 1-5-16,0 1-5 16,-1-1 2-16,-4-1 6 15,0 2-6-15,-4-1 3 16,-5 2 0-16,-1-3-2 15,-3 3 9-15,-2 0-7 16,0 0 0-16,0 0 6 16,0 0-2-16,0 0-4 15,0 0 16-15,3-3-36 16,1 3 20-16,1-1 0 0,-1 1-1 16,-1 0-8-1,-1 0-21-15,0 0 15 0,-2 0-59 16,2 0 41-16,-2-4-74 15,0-2-169-15</inkml:trace>
  <inkml:trace contextRef="#ctx0" brushRef="#br0" timeOffset="36801.714">14838 1172 583 0,'0'0'60'0,"0"0"-14"15,0 0-45-15,0 0 66 16,0 0 12-16,0 0-35 16,-4 0 14-16,4 0-42 15,0 0-11-15,0 0 22 16,4 0-24-16,11 0 13 15,9 0-14-15,6-4 3 0,1 0 10 16,5 3-15 0,-2 1 0-16,1 0-1 0,-4 0 9 15,-2 2-14-15,-9 8 6 16,-4 3-9-16,-2 1-13 16,-11 5 22-16,-3 6-2 15,0 5-9-15,-10 4 22 16,-7 0-16-16,-3 0 5 15,3-1 0-15,-1-2 8 16,3-5-4-16,-1 0-4 16,4-3 0-16,0-5 7 15,5-3-3-15,0-8-4 16,3 0 1-16,2-7-10 16,2 0 9-16,0 0-65 15,0 0-81-15,8-5-65 16</inkml:trace>
  <inkml:trace contextRef="#ctx0" brushRef="#br0" timeOffset="37127.014">14937 1864 491 0,'0'0'187'0,"0"0"-115"16,0 0-45-16,0 0-4 16,0 0 69-16,0 0-65 15,92-50-9-15,-57 37-18 16,0-3 2-16,1 2-9 15,0-1 17-15,-1-2-10 16,-6 2 0-16,-5-4-20 16,-5 2-8-16,-5-6-68 15,-4-3-128-15</inkml:trace>
  <inkml:trace contextRef="#ctx0" brushRef="#br0" timeOffset="37515.486">15428 952 312 0,'0'0'299'0,"0"0"-294"16,0 0-4-16,0 0 49 16,0 0 30-16,22 92-43 15,-13-63 0-15,-2 3 26 16,-2 3-29-16,-2 2-2 15,0-1-5-15,0 1-24 16,3-1 12-16,-2-2-15 16,1 1 3-16,1-5-15 15,1-1-23-15,0-4-124 16,1-9-198-16</inkml:trace>
  <inkml:trace contextRef="#ctx0" brushRef="#br0" timeOffset="48441.126">14600 1210 266 0,'0'0'21'0,"0"0"-15"15,0 0 26-15,0 0 43 16,0 0-33-16,0 0 16 16,0 0-26-16,-18-21 18 15,18 21-16-15,0-1-22 16,0 1 19-16,0 0-26 15,0 0 2-15,0 0-5 16,0 0-2-16,0 0 0 0,0 0-3 16,0 0 7-16,0 0 0 15,0 0-4-15,0-1 3 16,0-1 11-16,9-1-9 16,6-2-5-16,3 2 11 15,4-3 3-15,-1 2-5 16,2 0-9-16,3-2 0 15,4 0 10-15,2-1-2 16,2 3-4-16,0-2-4 16,-4 1 0-16,-3 0 16 15,-2 1-16-15,-4 3-3 16,-7 0-16-16,-4 1 19 16,-4 0 0-16,-6 0-3 0,3 0 8 15,-3 0-10 1,0 0 5-16,1 0 0 0,1 0 1 15,2 0 1-15,1 0-2 16,2 0 0-16,0 0 0 16,1 0-1-16,0 1 1 15,-3 2 0-15,-2-2-2 16,-1-1 2-16,-2 0 0 16,1 0-9-16,-1 0 25 15,0 0-21-15,3 0 5 16,0 1 0-16,2-1-11 15,1 0 19-15,1 2-8 0,2-2 0 16,-1 1 7-16,-2 1-10 16,1-2 3-16,-4 0 0 15,1 1-1-15,1-1 1 16,-2 2 0-16,-1-2-7 16,1 0 17-16,1 0-4 15,3 0-6-15,1 0 0 16,1 0 11-16,4 0-8 15,-4 0 3-15,-1 0-6 16,-4 0 17-16,-1 0-16 16,-3 0-1-16,2 0 0 15,-2 0-2-15,0 0 2 16,0 0-15-16,0 2-23 0,0 1-37 16,0 3 38-1,0 2-27-15,-16 2-1 0,-9 0 14 16,-7-1-257-16</inkml:trace>
  <inkml:trace contextRef="#ctx0" brushRef="#br0" timeOffset="50489.402">14651 1197 275 0,'0'0'81'0,"0"0"-60"16,0 0-6-16,0 0 12 16,0 0 22-16,0 0-10 15,0 0 3-15,0 0-25 16,0 0-7-16,0 0-10 15,0 0 16-15,0 0-16 16,0 0 0-16,1 0 0 16,11 0 43-16,1 0-35 15,0 0 5-15,3 0-7 16,-3 0 1-16,4 0 17 16,-4-3-21-16,3 0 1 0,1-1 10 15,2 1-14 1,3-1 18-16,1 1-18 0,1 3 8 15,4-5 1-15,2 1-9 16,0 0 0-16,0 0-2 16,-2 4 3-16,-5 0-1 15,-1 0 4-15,-9 0 5 16,-4 0-18-16,1 0 5 16,-5 0 4-16,0 0 9 15,-2 0-9-15,0 3-9 16,1-3 0-16,-2 1 18 15,-1-1-11-15,-1 0 2 0,0 0 0 16,0 0-1-16,0 0 4 16,0 0-3-16,0 0 0 15,0 1 0-15,0-1 9 16,0 0-9-16,0 0 0 16,0 0-1-16,0 0 1 15,0 2-1-15,0 1-6 16,0-2-9-16,0 3 16 15,0 3 0-15,0 5 10 16,-7 3 6-16,1 2-9 16,-1 3 14-16,1 3-15 15,-1-1-5-15,3 0 45 16,-1 4-46-16,0-1 0 16,1-1 20-16,0 2-20 15,1-2 6-15,-2 0-18 0,1-2 27 16,4 0-3-16,-3-2-12 15,1-1 0-15,-1 0 9 16,0-2-9-16,0 3 0 16,-3-1-7-16,-1 2 16 15,0-2 2-15,-1 3-7 16,0-2-4-16,-2-3 6 16,3 0 10-16,-1-2-16 15,1-3 0-15,1-3 11 16,3-1-11-16,0-2 0 15,0-1 4-15,0 0-6 16,3-2 2-16,-2 0-2 0,1 1-4 16,-1-1 12-16,1 1 7 15,-3-1-13-15,3 2 0 16,-3-3-10-16,3 2 20 16,-1-1-12-16,1 2 2 15,-2-2 0-15,3-3 4 16,-2 2-4-16,2-2 0 15,0 0 7-15,0 0-7 16,0 0-1-16,0 0-1 16,0 0 4-16,0 0 6 15,0 0-8-15,0 0 0 16,0 0 6-16,0 0-2 16,0 0-4-16,0 0 0 0,0 0 13 15,3-7 18-15,6-5-19 16,1-6-2-16,2-5-6 15,3 1-4-15,-1-5 0 16,-1 1-2-16,1-3 8 16,-1-1-15-16,-2 1 9 15,-1 2-2-15,3 1 1 16,-6 5 1-16,0 1 0 16,-4 3-8-16,-3-2 17 15,0 2-11-15,0 0 2 16,0 0 0-16,0 0 2 15,0-4 3-15,0-1-5 0,0-4 0 16,0-2 2-16,0-1-13 16,0 2 11-16,0 2 0 15,0 7 3-15,0 4-3 16,0 2 0-16,0 7-2 16,0 1 6-16,0 1-7 15,0 2 3-15,0-3 0 16,-3 1-1-16,0 1 1 15,-1-2-7-15,3-2 6 16,-2 1 1-16,0 0 0 16,-1 1 0-16,-1 1 2 15,4-2-9-15,-2 2 7 16,3 0-9-16,0 3 2 0,0 0 14 16,-2 0-5-16,1 0-2 15,-1 0-3-15,1-2-7 16,-4 1 10-16,-1 1-21 15,-5-3 21-15,-3 3 0 16,-4 0-16-16,-3 0-12 16,-1 0 9-16,0 0 15 15,-2 0 0-15,3 0 4 16,0 0 0-16,1 0 5 16,2 0-5-16,-1 0 0 15,0 0 2-15,4 0-1 16,0 0-1-16,5 0 0 15,4 0-2-15,-2 0 7 16,8 0-14-16,-2 0 9 0,2 0 0 16,0 0-8-16,0 0 6 15,0 0 2-15,0 0-3 16,0 0 7-16,0 0-10 16,0 0 6-16,0 0-22 15,0 0 16-15,2 0-18 16,10 0 6-16,4 0 14 15,5 0 8-15,6 0 2 16,0 0-6-16,0 0 1 16,-3 0-10-16,-5 0 9 15,2 0 0-15,-4 0 0 16,-1 0 20-16,-2 0-38 16,-1 0 18-16,-1 3 0 0,-2 0 8 15,-1 1-8-15,0 1-8 16,0 0 2-16,-2-2 12 15,-1 0-6-15,-1 3 0 16,1-2-4-16,-2 1-4 16,1 3 8-16,-4-1-7 15,1 2-1-15,-1 1 15 16,-1 2-7-16,0-1 0 16,0-1 7-16,0 3-8 15,0 2 1-15,-9 1 0 16,-3 2-3-16,-1 1-7 15,-3 3 5-15,2 2-20 0,1 1-40 16,4 3-12-16,3-5-69 16,4-1-210-16</inkml:trace>
  <inkml:trace contextRef="#ctx0" brushRef="#br0" timeOffset="51562.096">14974 1886 320 0,'0'0'88'0,"0"0"-38"15,0 0-17-15,0 0-16 0,0 0 37 16,0 0-44-16,0 0-10 15,0 2 0-15,0-2 11 16,0 0-9-16,0 0-2 16,0 0 1-16,0 0 30 15,0 0-31-15,0 0 8 16,0 0-2-16,0 0 4 16,0 0-20-16,0 1-1 15,0 4-121-15,0-1 74 16,0 1-122-16</inkml:trace>
  <inkml:trace contextRef="#ctx0" brushRef="#br0" timeOffset="52340.621">14941 1990 371 0,'0'0'111'0,"0"0"-95"16,0 0 34-16,0 0 16 16,0 0-46-16,0 0 17 15,0 0-19-15,0 0-3 16,0 0 20-16,0 0-35 15,0 0 29-15,0 0-29 0,0 0 0 16,0 0 17-16,0 0-14 16,0 0-2-16,0 0 7 15,0 0-1-15,5 0 14 16,2-5-21-16,4-4 0 16,4 1-9-16,-3-1 15 15,4-4-6-15,-1 1 0 16,2 0 9-16,3-1-10 15,-2-1 1-15,3 0 0 16,1 4 6-16,-3-1-6 16,-2 1 0-16,-2 1-12 15,-2 3 16-15,0-2-4 16,-3 2 0-16,0-2 9 16,-2 0-3-16,-3 0-6 15,2 2 13-15,2-5-3 0,1 3 3 16,5-1-11-16,-6-1-2 15,3 5 0-15,-3 1-2 16,-5 1 2-16,-1 3 0 16,-1-2-2-16,-2 2 7 15,0 0-5-15,0 0 0 16,0 0 2-16,0 0-6 16,0 0 4-16,0 0 0 15,0 0-3-15,0 0-21 16,0 0-7-16,0 0-39 15,0 0-17-15,0 0-15 16,0 0-157-16</inkml:trace>
  <inkml:trace contextRef="#ctx0" brushRef="#br0" timeOffset="70309.141">4993 5805 226 0,'0'0'116'15,"0"0"-90"-15,0 0 16 16,0 0-26-16,0 0 16 16,0 0-2-16,0 0 2 15,0 0 51-15,-3-3-52 16,1 3-21-16,-1-1 39 0,0-1-31 15,3 2 12-15,-2 0-14 16,0 0 4-16,2 0 30 16,0-3-30-16,0 3-16 15,0 0 10-15,0 0-11 16,0 0 4-16,0 0-7 16,0 0 16-16,0 0-29 15,0 0 13-15,0 0 0 16,0 0-1-16,0 0 4 15,0 9-23-15,4 4 20 16,2-1 0-16,6 5 11 0,0 2-11 16,0 1 0-1,2 2-5-15,3 1 10 0,-1 0 1 16,1 1-6-16,-1-2 4 16,-2-2 5-16,-2-4-9 15,1-2 0-15,-4-1-1 16,-1-3 6-16,2-1-6 15,-7 1 1-15,6-3 0 16,-3 1 0-16,1-2 0 16,-2-3 0-16,-2 1 0 15,0-3 3-15,-3-1-2 16,1 0-1-16,-1 0 3 16,0 0 13-16,0 0-6 15,0 0 13-15,3 0 12 16,2 0-25-16,4-8 16 15,3-6-26-15,1-6 5 0,2 1-4 16,3-2-1-16,0 0 0 16,-2 0-2-16,-1 2 8 15,1-1-12-15,0-1-3 16,0 4 9-16,-4-3-3 16,4 4 3-16,-2 1-6 15,-4-1-7-15,3 4 5 16,-2-1 8-16,-2 1-10 15,3 2 10-15,-6 3-3 16,3-1 3-16,-2 2 0 16,1 3-9-16,-4 0-4 0,-2-1-5 15,1 4-21 1,-2-1-3-16,2 1 20 0,3 0-49 16,1 0 3-16,1 0 5 15,-6 0-73-15,2 0-93 16</inkml:trace>
  <inkml:trace contextRef="#ctx0" brushRef="#br0" timeOffset="73053.111">3438 7294 486 0,'0'0'95'16,"0"0"-90"-16,0 0-1 0,0 0 13 15,0 0-15 1,0 0 31-16,2 0-20 0,-2 0-3 16,0 0 3-1,1 0-7-15,-1 0 31 0,6 0-37 16,2 0 0-16,5-8 16 15,5-1 12-15,0 0-21 16,1-1-6-16,-1 4 14 16,0-1-15-16,2 0 0 15,-1 2 0-15,-2 0 4 16,-3 1-4-16,-3 0 0 16,-4 3-3-16,-4 1 3 0,0-1 0 15,-3 1 0 1,0 0 0-16,0 0 11 0,0 0-5 15,0 0-9-15,0 0 3 16,0 0 0-16,-3 0 16 16,-6 0-16-16,-1 0 0 15,-4 0-5-15,-5 0-3 16,3 3 0-16,-2 4 5 16,3-2 3-16,3 0 3 15,0 2-3-15,-3-2 0 16,4 1-2-16,-2 0 7 15,1 0-5-15,-1-2 0 16,5 2 0-16,1-2-10 16,2-1 28-16,2-3-18 15,3 0 11-15,0 1-6 0,0-1 1 16,0 0-6 0,0 0 2-16,0 0-10 0,0 0 8 15,0 0 0-15,0 0-3 16,0 0 6-16,0 0-6 15,3 0 3-15,6 0 0 16,9-1 2-16,2-9-2 16,2 0 0-16,5-1 10 15,-5 2-7-15,1 0-6 16,-1 2 3-16,-4 2-45 16,-2 2 20-16,1 1-49 15,-2-1-49-15,-5-3-89 16</inkml:trace>
  <inkml:trace contextRef="#ctx0" brushRef="#br0" timeOffset="77988.668">17601 1412 184 0,'0'0'45'0,"0"0"-25"0,0 0-1 16,0 0 69-16,0 0-41 15,0 0-3-15,0 0-5 16,0 0-6-16,-20-63 9 15,18 58-17-15,1 0-24 16,1-1 41-16,-2 3-26 16,2-2 6-16,0 0-17 15,0 1 9-15,0 3-13 16,0 1 2-16,0-2 2 16,-2 2 15-16,2 0-8 15,-1 0 10-15,1 0 12 16,0 0 2-16,0-3-2 0,0 3-17 15,0-4-8-15,0 3 4 16,0-1-13-16,0 2 0 16,0 0 26-16,0-1-23 15,0 1 9-15,0-1-12 16,0 1 0-16,0 0 7 16,0 0-5-16,-2 0-2 15,2 0 0-15,-2 0 8 16,2 0-16-16,0 0 2 15,0 0 6-15,0 9-21 16,0 6 18-16,0 2 3 0,0 4-3 16,0 3 16-16,0 1-14 15,0 4 1-15,0-3 0 16,0 1 24-16,2 0-24 16,-2 2 0-16,2-5 8 15,1 0-3-15,2-1 0 16,0-3-5-16,-2 1 10 15,1 0-17-15,0-2 7 16,-2 0 0-16,2-2 7 16,-3-3 6-16,-1-3-14 15,2-2 1-15,-2-4 0 16,0 0 8-16,0-4-8 16,0-1 0-16,0 0-3 15,0 0 11-15,4 0 0 16,-4 0-8-16,0-1-2 0,0-9-10 15,0-6-98 1,-9-2 5-16,-3 2 7 0,-4 3-95 16,-1 1-102-16</inkml:trace>
  <inkml:trace contextRef="#ctx0" brushRef="#br0" timeOffset="78791.141">17270 1656 416 0,'0'0'87'0,"0"0"-70"15,0 0-11-15,0 0 35 16,0 0-15-16,0 0 2 16,0-41 23-16,0 41-21 15,0 0 40-15,0-2-62 16,0 2 17-16,0 0 7 16,0 0-27-16,0 0 0 15,0 0-5-15,0 0 3 16,0 0-18-16,0 7 15 0,4 5-5 15,4 5 3-15,-2 3 3 16,6 3-1-16,-2 1 1 16,1-2 0-16,-1 3 21 15,3-3-22-15,-1-1 0 16,3-1-2-16,-3-4 4 16,1 0 7-16,-1-3-7 15,1-3-2-15,-2 0 18 16,0-3-17-16,1 1-1 15,-2-2 5-15,-2-2-5 16,-1-2 0-16,0 2 0 0,-1-3 0 16,2 1 3-16,1-2 8 15,3 0-11-15,0 0 10 16,0 0 2-16,3 0 7 16,-2-8-5-16,2-3-10 15,-1-1 42-15,2-5-46 16,-3-3 0-16,4-2 10 15,-4 0-6-15,0-2 2 16,0 0-6-16,-1 2 14 16,-2 1-16-16,-1 4 2 15,-5 5 0-15,1-1-1 16,-3 6 2-16,2-4-1 16,-3 3 0-16,1 0 1 15,-1 1 6-15,1 2-7 16,-2-2 0-16,3 6-3 0,-2-2 4 15,-1 3-2-15,2 0-1 16,-2 0 2-16,0 0-14 16,1 0-5-16,-1 0-34 15,0 0 25-15,0 0-55 16,0 0-14-16,3 0-50 16,0 0 19-16,2 4-25 15</inkml:trace>
  <inkml:trace contextRef="#ctx0" brushRef="#br0" timeOffset="83464.593">13272 3348 415 0,'0'0'84'0,"0"0"-57"0,0 0 60 16,0 0-44-16,0 0 3 15,0 0 8-15,0 0-39 16,0 0 14-16,0 0-17 16,0 0 3-16,0 0 22 15,0 0-23-15,0 0-13 16,0 0-1-16,0 0 10 15,0 0-11-15,6 0 1 16,3 0-8-16,9 0-1 16,6 0 10-16,2 0-1 15,1 0 0-15,1 0 7 0,-2 0-9 16,0-3 2-16,-1-1 0 16,-4 1-18-16,0-2 6 15,-3 2-15-15,-5 0-2 16,0 1-39-16,-3 2 17 15,-3-2-82-15,-2 0-143 16</inkml:trace>
  <inkml:trace contextRef="#ctx0" brushRef="#br0" timeOffset="87686.224">4821 6939 261 0,'0'0'215'15,"0"0"-186"-15,0 0-28 16,0 0-1-16,0 0 67 16,0 0-31-16,0 0 14 15,2 0-44-15,-1 0-1 16,-1 0 15-16,0 0-16 0,0 0 17 16,0 0 1-16,2 0-17 15,-2 0 46-15,0 0-44 16,0 0 6-16,0 0 8 15,1 0-20-15,-1 0 29 16,0 0-30-16,0 0 4 16,0 0-13-16,3 0 18 15,-3 0-9-15,1 0 0 16,-1 0 1-16,0 0-2 16,0 0-33-16,3 0-44 0,2-3 9 15,-1-4-85 1,1-2-217-16</inkml:trace>
  <inkml:trace contextRef="#ctx0" brushRef="#br0" timeOffset="88314.138">4776 6890 453 0,'0'0'181'0,"0"0"-180"15,0 0 6-15,0 0 15 0,0 0 28 16,0 0-30-16,-1 0-20 15,1 0 0-15,0 0 20 16,0 0-16-16,9 0 7 16,3 0 25-16,7 0-25 15,0-2 4-15,3-3 5 16,1 0-16-16,3 0 9 16,3-2-13-16,3 2 0 15,1-3 2-15,-2 0 5 16,-1 1-5-16,-2 1-2 15,-4-1 13-15,-9 3-14 16,-2 0 1-16,-8 1 0 16,-4 2-2-16,1 0 10 15,-2-1-4-15,0 0 14 16,0-3-16-16,-2-2-4 0,-8-3-14 16,-6 1-40-16,2-1-15 15,-2 0-55-15,-1-1-126 16</inkml:trace>
  <inkml:trace contextRef="#ctx0" brushRef="#br0" timeOffset="88782.404">4927 6715 593 0,'0'0'43'0,"0"0"-29"16,0 0 10-16,0 0 3 16,0 0 14-16,0 0-35 15,39-20-6-15,-20 16 45 16,2 1-40-16,1 1-5 16,2 2 7-16,-2 0-1 15,1 0 14-15,0 0-15 16,0 0 4-16,1 5 7 15,-3 3-12-15,-2 1-3 16,1 1 11-16,-4-1-10 16,0 1-2-16,-2-2 0 15,-2 4 10-15,-2-3-1 0,-2 2-9 16,-5 3 0-16,0 2 21 16,-3-1-20-16,0 2 20 15,0 2-16-15,-12-2 2 16,-3 3 22-16,-3-3-22 15,2 0-7-15,1-4 29 16,2-5-23-16,8-1 11 16,2-7-17-16,3 0 1 15,0 0 9-15,0 0-10 16,0 0-51-16,0-12-92 16,0-6-188-16</inkml:trace>
  <inkml:trace contextRef="#ctx0" brushRef="#br0" timeOffset="95111.241">3201 8257 453 0,'0'0'102'16,"0"0"-78"-16,0 0 12 15,0 0 4-15,0 0-23 0,0 0 36 16,0 0-22-16,0-19-14 15,0 17 35-15,0 2-25 16,0 0-17-16,0 0 7 16,0 0-14-16,0-1 17 15,0 1-20-15,0-2 4 16,0 1-11-16,6 1 7 16,10-3 0-16,7 0-24 15,7 1 30-15,7-1-6 16,-3 0 2-16,-2 1 14 15,-3 1-18-15,0 0 2 16,-5 0 0-16,6 1-8 16,-7-2 19-16,-3 2-18 15,-5 0 7-15,-5 0 0 16,-2 0-4-16,-4 0 4 0,1 0-1 16,-2 0-5-16,0 0 6 15,-1 0-3-15,3 2 3 16,-1 0-54-16,1 2 49 15,1 3-40-15,4-4-20 16,1 4-9-16,1-3-67 16,1-4-48-16</inkml:trace>
  <inkml:trace contextRef="#ctx0" brushRef="#br0" timeOffset="96403.261">9858 8120 489 0,'0'0'31'0,"0"0"-22"15,0 0-7-15,0 0 1 0,0 0 15 16,0 0-9-16,55 0 45 16,-40-3-46-16,0 1 7 15,-1-1-5-15,0 3-9 16,0-1 12-16,-1 1 12 15,-2-4-20-15,2 4 42 16,-1-3-42-16,-1 3 1 16,-1-2 20-16,-3 1-23 15,3 0 9-15,0-1-11 16,0 1 5-16,-2-1 4 16,2 0-10-16,-2 2 0 15,-1 0-2-15,2 0 6 0,-4 0-4 16,-1-3 0-1,-3 3 0-15,-1 0 1 0,0 0-1 16,0 0 0-16,0 0-3 16,0 0 4-16,0 0-2 15,0 0-39-15,0 0-62 16,-1 0-30-16,-12-3-201 16</inkml:trace>
  <inkml:trace contextRef="#ctx0" brushRef="#br0" timeOffset="101074.209">2269 5687 324 0,'0'0'77'15,"0"0"-77"-15,0 0 36 16,0 0-18-16,0 0-12 15,0 0 49-15,-15-21-37 16,12 21-16-16,1-3 45 16,1 1-38-16,-2 1 14 0,3 0-23 15,0 1 0 1,-1 0 22-16,-2 0-22 0,0 0 0 16,-2-2 5-16,-2 2-4 15,-1 0 14-15,-4 0-15 16,3 0 0-16,1 0 9 15,2 0 1-15,0 0 0 16,1 0 2-16,-1 0-9 16,-1 0-2-16,-1 0-1 15,2 0 0-15,0 2-7 16,-1 2 7-16,-2 4 0 16,-2 1-3-16,1 4 17 0,-5 1-25 15,3 0 11 1,0 3 0-16,3-3-3 0,2 1 3 15,1 0 0 1,-3-1-3-16,3-2 9 0,1 3-2 16,-1 0-4-16,2 0 4 15,-1 1-15-15,0-1 11 16,2 1 0-16,-2 1 8 16,-1 0-8-16,3 0 0 15,-3 3 0-15,0-1 0 16,2 2-9-16,-1-1 9 15,0-1 0-15,3 1 0 16,0-1 2-16,2 1 0 16,-1-2-2-16,1 0 11 15,-2 0-14-15,2 1 3 0,0-1 0 16,0 0-19-16,0 2 42 16,0 0-23-16,0 0 0 15,0-2 0-15,0 2-11 16,2-2 11-16,2 1 0 15,4 2-10-15,-2 0 16 16,4 0-6-16,-1 0 0 16,-1 1 4-16,0 2-4 15,-3-2 0-15,1-1 6 16,-3-2-9-16,0-3 3 16,0 1 0-16,-1-5-7 15,-2 0 17-15,0 3-14 0,4-3 4 16,-4 0 0-16,4 3-4 15,-1-3 16-15,-1-1-24 16,1 3 3-16,-3-3 9 16,1 3 9-16,-1 0-9 15,0-1-1-15,0-1 1 16,2 1 1-16,-2 0 8 16,0 3-9-16,1-2-5 15,-1 0 5-15,0 0 0 16,2-2 4-16,-2 3-5 15,0-1 5-15,1 1-4 16,-1 0 0-16,0 1 0 0,0 3-20 16,0 1 23-1,0 2-3-15,0 0 14 0,0 0-14 16,0-2 0-16,0 1-11 16,0-2 25-16,3 0-17 15,1-4 3-15,0-1 0 16,0-3-2-16,-3-3 2 15,1 0 0-15,-2-1-2 16,0 0 10-16,0 1-13 16,0-3 5-16,0 0 0 15,0 2-1-15,0-2 7 16,0-1-6-16,0 1 0 16,0 1 0-16,0-1 1 0,0 1-1 15,0 2 0 1,0 2-2-16,0-1 13 0,0 4-12 15,0-2 1-15,0 2 0 16,0-2-2-16,0 1 2 16,0-1 0-16,0-2-2 15,0 2 2-15,0-1 0 16,-2-2-8-16,1 1 20 16,-2 2-11-16,0-2-1 15,0-1 0-15,2-2-1 16,-1 2 6-16,2-2-5 15,-1 0 0-15,1 1 4 16,0-2-13-16,0 0 9 16,0 2 0-16,0-1-1 15,0 2 5-15,-2 3-4 0,1 2 0 16,-1-2 2 0,2 1-1-16,-1 2-1 0,-1-2 0 15,2 0-6-15,0 3 16 16,0-1-20-16,-1-1 8 15,1-2 2-15,0 0 7 16,0 0-7-16,0-1 0 16,0 2 1-16,0-1 6 15,0 0-7-15,0-1 0 16,0-1 0-16,0-1-3 16,0 1 3-16,0-2 0 15,0 3 0-15,0-4 0 16,0 2 0-16,1 0 0 15,-1-1 3-15,2 0-6 0,-1-1 3 16,-1-2 0-16,2 0 0 16,-1 0 5-16,-1 0-5 15,0-1 0-15,2 1 0 16,-1 1-4-16,1 0 4 16,-1-1 0-16,0 4-2 15,3 2 13-15,1 0-17 16,-3 1 6-16,1 3-1 15,0-3-17-15,-3-1 17 16,3-5-6-16,0 0-3 16,-3-3 6-16,0-2-5 15,0 0-12-15,0 0 6 0,0 0 6 16,0 0 9-16,3 0-12 16,-3 0 10-16,0 0-36 15,2 0-5-15,-1 0-11 16,2 0-42-16,-1 0-93 15</inkml:trace>
  <inkml:trace contextRef="#ctx0" brushRef="#br0" timeOffset="114513.323">5728 6065 187 0,'0'0'71'16,"0"0"-56"-16,0 0 11 15,0 0-24-15,0 0 21 0,0 0-23 16,0 0 13-16,0 0-10 15,0-6 13-15,0 3-7 16,0 2 8-16,3-1 23 16,-3-1-26-16,1 3-4 15,-1-2-7-15,0 2 28 16,0 0-15-16,0 0 44 16,0 0-26-16,0 0-30 15,0 0 3-15,0 0-6 16,0 0 6-16,0 0 44 15,0 0-46-15,0 0-1 16,0 0 5-16,0 0-3 16,0 0-8-16,0 0 2 15,0 0 0-15,0 0-2 0,0 0 2 16,0 0 0-16,0 0-5 16,2 0 16-16,4-2-17 15,1 1 6-15,7-2 0 16,5-3 14-16,3 1-8 15,4-4 2-15,1-1 11 16,1 5-16-16,-4-1 1 16,0 2-4-16,-2-1 0 15,-4 1 7-15,1 2-7 16,-8-3 0-16,2 2 0 16,-5 0 5-16,-4 3-4 15,-1-2-1-15,-1 2-1 16,-2 0 1-16,0-2 0 0,0 2 6 15,0-1 4-15,0-2-8 16,0-1-1-16,0-1-1 16,0-3-41-16,0 2-35 15,-8-1 4-15,-14 2-159 16</inkml:trace>
  <inkml:trace contextRef="#ctx0" brushRef="#br0" timeOffset="114945.959">5793 5877 442 0,'0'0'87'0,"0"0"-74"15,0 0 12-15,0 0-16 16,0 0 12-16,40-75 11 15,-20 64-30-15,4 2 1 16,-2 6 0-16,1 3 6 16,-2 0 19-16,0 3-28 15,2 6 0-15,-1 4-5 16,-2 2 23-16,-2 1-18 16,-1-2 0-16,-3-1 6 15,-2 3 15-15,-1 0-21 0,-2 1 0 16,-2 1 16-1,-4 4-16-15,-1 2 0 0,-2 4 4 16,0 2 7-16,-2 0 17 16,-8 3-22-16,-2 2-1 15,0-5 6-15,0-3-5 16,2-2-1-16,2-6-5 16,5-7-4-16,0-5-9 15,3-4 13-15,0 0-40 16,0-2-6-16,-3-1-135 15</inkml:trace>
  <inkml:trace contextRef="#ctx0" brushRef="#br0" timeOffset="117247.689">4737 6953 245 0,'0'0'136'0,"0"0"-119"0,0 0 45 15,0 0-9-15,0 0-21 16,0 0 22-16,-2 0-45 16,2 0-3-16,-2 0 35 15,2 0-30-15,0 0 1 16,0 0-6-16,0 0 9 15,0 0-18-15,0 0 3 16,0 0 0-16,0 0-18 16,0 0 18-16,6 0 0 15,9 0-1-15,3 0 5 16,3 0-4-16,4-6 1 16,5-3 12-16,0-1 2 15,3-1-8-15,-2 1-5 16,2 0-4-16,0 1 9 0,-5-1-7 15,0 2 0-15,-4 3 7 16,-6-1-6-16,-6 3-1 16,-6 2 0-16,0-1-3 15,-2 1 8-15,-1 1-6 16,0 0 1-16,-1 0 0 16,-2 0-1-16,0 0 1 15,0-2 0-15,1 2-2 16,-1-1 14-16,2 1-12 15,1-4 0-15,1-2 0 16,4-1-17-16,2-5-24 0,4-3-68 16,-8 3 1-1,1-2-155-15</inkml:trace>
  <inkml:trace contextRef="#ctx0" brushRef="#br0" timeOffset="117781.44">5000 6724 473 0,'0'0'65'16,"0"0"-33"-16,0 0-32 0,0 0 0 15,0 0 25-15,0 0 11 16,88-11-25-16,-57 8-16 16,0 1 26-16,3 1-12 15,0 1-9-15,3-2 0 16,-1 1 15-16,6 1-13 16,1-1 1-16,-1 0-6 15,-3-2 8-15,-5 0-7 16,-4 1 2-16,-9 1 0 15,-1 1-2-15,-8 0 12 16,-4 0-10-16,-1 2 0 16,1 7 2-16,-3 0-21 0,-1 5 21 15,-4 2-2-15,0 7 39 16,0 2-37-16,-8 1 18 16,-5-2 18-16,0-2-28 15,2 0-1-15,-4 0-9 16,1-2 3-16,0 0 17 15,0-6-20-15,4-1 0 16,1-3 0-16,0 1 0 16,0-4-4-16,-1 0-5 15,2-5-27-15,5-2 26 16,-2 0-29-16,2 0-62 16,2-11-95-16</inkml:trace>
  <inkml:trace contextRef="#ctx0" brushRef="#br0" timeOffset="123496.863">5994 6805 266 0,'0'0'33'0,"0"0"8"16,0 0 26-16,0 0-22 0,0 0 11 15,0 0-33-15,0 0 1 16,-7-19 25-16,6 17-40 15,-1 1 27-15,2 1-36 16,0 0-11-16,0 0-3 16,0 0-158-16,0 0-179 15</inkml:trace>
  <inkml:trace contextRef="#ctx0" brushRef="#br0" timeOffset="124889.038">6117 6638 498 0,'0'0'43'0,"0"0"25"16,0 0-12-16,0 0-21 15,0 0-11-15,0 0 38 16,-25-37-53-16,13 37-2 16,-1 0 7-16,-4 0-12 0,-1 6-1 15,2 6-1-15,-2 3 0 16,0-1 24-1,8 1-24-15,-1 1 0 0,8-2-5 16,3 0 10-16,0 0-10 16,0 0-9-16,14-2 14 15,3 0-6-15,0 0 6 16,3 0 0-16,-4 2-1 16,-2 3 11-16,-4 1-10 15,-3 3 0-15,-7 4 3 16,0 3 1-16,0 4-4 15,-7 0 3-15,-4-3-3 16,-4-3 1-16,6-9 4 0,3-5-5 16,5-7-15-1,1-3 9-15,0-2-31 0,0 0-9 16,2-4 41-16,14-11 2 16,5-3-2-16,2 2 5 15,1 3 0-15,-4 5 7 16,-4 5-7-16,-1 1 0 15,0 2 1-15,0-1 3 16,3-3 0-16,2-3 14 16,0-1-16-16,2-1 21 15,-1-6-22-15,-3 1-1 16,-5-1 15-16,-3-2-15 0,-6 3 7 16,-2-3-7-1,-2 1 2-15,0 3 0 0,0 1-2 16,0 4 0-16,-2 3 6 15,-1 3-6-15,0 2 0 16,-3 0-2-16,1 0-9 16,-6 12 3-16,-1 6 8 15,-3 2-1-15,7 0-10 16,4-3 11-16,4-2 0 16,0-1-8-16,0-1 9 15,9-3-6-15,9-5 5 16,1-1-8-16,5-4 1 15,3 0 11-15,3-6-13 16,0-5 0-16,-4-3-32 16,-5 3 41-16,-4 2-7 0,-6-1 0 15,-3 3 2-15,-5-3 6 16,-3 4-1-16,0-2 0 16,0 0 7-16,0-1 1 15,-3-1-8-15,-5 0 0 16,0 0-12-16,0-1 21 15,4 2-9-15,2-1 0 16,2 0-3-16,0-1 3 16,0 0 0-16,8 1 7 15,5 3-22-15,2-1 15 16,1 4 0-16,0 1-9 16,-2 1 14-16,-2 2-13 15,-3 0 8-15,1 0-3 0,-2 0-10 16,-2 6 13-16,-1 3-8 15,-2 4 1-15,0 0 7 16,-3 2 17-16,0-3-17 16,0 5 3-16,0-2 20 15,0 2-21-15,-2-2 7 16,1 0-9-16,-1-2 18 16,2-2-21-16,0 0 3 15,0 0-1-15,10-2-2 16,5-4 3-16,3-3-9 15,2-2 9-15,7 0-2 16,1-15 2-16,2-2 0 0,-2-3 2 16,-4 4 1-1,-8 1-3-15,-2 0 0 16,-8 3-5-16,0 0 18 0,-5 6 11 16,-1 0-24-16,0 4 0 15,0 2 30-15,0 0-29 16,-1 0 1-16,-5 14-4 15,-2 8-6-15,2 4 5 16,6-1 3-16,0 1 0 16,3-6-10-16,17-3 10 15,5-8-6-15,9-9-66 16,2 0-132-16</inkml:trace>
  <inkml:trace contextRef="#ctx0" brushRef="#br0" timeOffset="125589.071">7337 6767 465 0,'0'0'21'0,"0"0"9"16,0 0 8-16,0 0 4 15,0 0-4-15,-59 75-14 0,57-59-7 16,2-5 7 0,0-2-24-16,2-2 0 0,11-4-5 15,2-3 11-15,6 0 13 16,1-10-19-16,-2-7-12 16,-1 1 9-16,-10 3-60 15,-7-1 44-15,-2 8 10 16,-8-1 9-16,-11 7-18 15,-2 0 19-15,-1 0-1 16,5 9 33-16,7-3-31 16,5-2 10-16,5-1-12 15,0-1 1-15,0 1-9 16,14-3 8-16,9 0 0 16,9-8 36-16,7-11-36 0,2-3-9 15,-5-1-4-15,-5 3-10 16,-11 3 23-16,-13 1 10 15,-5 5-3-15,-2 8 46 16,0 1-41-16,-3 2 13 16,-14 0-14-16,-2 19-1 15,-5 3-10-15,3 6 0 16,6 5 3-16,5-2-22 16,5 1 19-16,5 2 0 15,0 0-9-15,0-2 24 16,14-4-23-16,1-6 8 15,1-7-5-15,-1-5-4 16,0-6 9-16,-5-4-21 0,-2 0 15 16,-5 0 4-16,0-1 2 15,-3-10 0 1,0-3 7-16,-5 0 7 0,-13 3-2 16,-4 5-12-16,1 0 34 15,3 4-20-15,4 2-9 16,10 0-5-16,4-3-19 15,0-5-8-15,15-7-237 16</inkml:trace>
  <inkml:trace contextRef="#ctx0" brushRef="#br0" timeOffset="126436.699">8089 6895 249 0,'0'0'431'0,"0"0"-367"16,0 0-61-16,0 0 41 15,0 0-5-15,36-75 1 16,-20 48-40-16,-1 0 12 16,0 1-16-16,-6 1 4 0,-4 3 0 15,-5 3 8-15,0 7-8 16,0 3 0-16,-3 6-9 16,-7 3 9-16,-4 2-2 15,-3 16-56-15,-2 6 47 16,7 5 2-16,5-3 9 15,7-1-1-15,0-6-10 16,4-5 15-16,11-4-4 16,10-6 0-16,5-4 0 15,4 0 31-15,2-18-31 16,2-5 0-16,-4-3-6 16,-7-1 6-16,-6-1-3 15,-7 5-6-15,-6 1 9 0,-5 6-14 16,-3 6 37-16,0 3-23 15,0 5 16-15,0 2-8 16,0 0-7-16,0 0-1 16,0 9 0-16,0 6-15 15,0 7 15-15,0 6 0 16,0 3-8-16,0 2 20 16,0-4-8-16,0-1-4 15,0-4 5-15,0-6 3 16,0-2-8-16,0-6 0 15,0-3-6-15,0-6 17 16,1-1-12-16,-1 0 1 16,2 0 0-16,1 0 24 15,2-15-24-15,6-4-4 0,3-5-10 16,0 4-8 0,-1 2-2-16,-5 6 6 0,1 7 18 15,-1 2-12-15,-4 3 12 16,1 0-8-16,-1 0-3 15,1 6 14-15,7 8-3 16,-2 4 4-16,2-3 3 16,-3-1 24-16,-1-3-31 15,-1-5 0-15,0-3-1 16,-1-3 14-16,3 0-16 0,0 0 3 16,3-12-14-1,-3-5 4-15,-7-3-118 0,-2 1-136 16</inkml:trace>
  <inkml:trace contextRef="#ctx0" brushRef="#br0" timeOffset="126586.011">8214 6723 436 0,'0'0'119'15,"0"0"-119"-15,0 0 0 16,0 0 4-16,108 0-4 15,-57 0-27-15,-1 0-299 0</inkml:trace>
  <inkml:trace contextRef="#ctx0" brushRef="#br0" timeOffset="127749.059">9005 6560 738 0,'0'0'98'16,"0"0"-38"-16,0 0-36 15,0 0-5-15,0 0 21 16,0 0-39-16,-86 10 20 16,63 12-18-16,2 0-3 0,8-2-3 15,8-4 0-15,5 1 2 16,0-2-2-16,6 2 3 15,14 0 0-15,5 0-11 16,0 2 11-16,-3-1 0 16,-3 0-4-16,-8 1 15 15,-3-1-11-15,-7-1 0 16,-1 2 1-16,-3 0 0 16,-14-2 8-16,-3 2-9 15,5-8 0-15,8-4-5 16,4-5-10-16,3-2-37 15,0 0 3-15,1-7 40 16,17-11-54-16,9-3 16 16,6 1 36-16,-2 5 16 15,-2 4-18-15,-7 1 13 0,-5 1 0 16,-3 4 7-16,-2-1 12 16,0 0-3-16,3 1 20 15,0-4-29-15,0-1 9 16,0 0-16-16,-4 0 1 15,-3 0-9-15,-1 3 8 16,-5 3 0-16,-2 1 3 16,0 3 4-16,0 0-14 15,0 0-5-15,0 3-12 16,-2 8 8-16,-3 5 16 16,5-2 0-16,0-1-1 0,0-3 2 15,0-4-1-15,13-4 0 16,4-2 6-16,6 0 5 15,3-8-9-15,2-8 2 16,-4 2 3-16,-6-3 1 16,-6 7-8-16,-8 3 0 15,-4 4 0-15,0 3 14 16,0 0-14-16,-4 0 3 16,-3 10-9-16,-1 6-9 15,2 1 15-15,6 2 0 16,0-6 3-16,0-1-14 15,18-7 11-15,3-3-8 16,6-2-9-16,4-5 9 16,2-12 3-16,-5-5 2 0,-4-4-43 15,-6 2 46-15,-8 0-23 16,-4 2 23-16,-1 1 19 16,-5 1-18-16,0 3 37 15,0 5-15-15,0 9-21 16,0 1 58-16,0 2-60 15,0 2-13-15,0 15-17 16,0 10 21-16,0 7 9 16,0 4 0-16,-2-4 1 15,-1 0-2-15,-1-7 13 16,1-6-8-16,0-5 15 16,1-7-13-16,2-2-3 0,0-7-3 15,0 0 7-15,0 0 22 16,0-10-4-16,11-7-22 15,8-3-3-15,1 3-1 16,-2 4-1-16,-5 7-3 16,2 1 5-16,-5 5-21 15,2 0 18-15,-3 0 3 16,2 3-1-16,-1 9 5 16,-4 3-4-16,-2 2 0 15,-4 2 0-15,0 4 4 16,-3 2-3-16,-14 0 9 15,-5 1 2-15,-4-2-6 16,-4-1 4-16,-2-4-10 16,4-7-130-16,3-10 84 15,6-2-238-15</inkml:trace>
  <inkml:trace contextRef="#ctx0" brushRef="#br0" timeOffset="128168.61">10210 6771 613 0,'0'0'14'0,"0"0"114"16,0 0-125-16,0 0 15 0,0 0 46 15,0 0-62-15,0 0 15 16,-6-55-17-16,6 49-48 16,0-1-24-16,0-1-135 15</inkml:trace>
  <inkml:trace contextRef="#ctx0" brushRef="#br0" timeOffset="128633.461">10118 6665 481 0,'0'0'156'16,"0"0"-70"-16,0 0-86 15,0 0 0-15,0 0 21 0,-36 78-5 16,30-39 29-16,3 0-29 15,2-2-1-15,1-6 56 16,-3-4-68-16,3-7 15 16,-2-9-9-16,2-5 4 15,0-6-13-15,0 0 13 16,0 0 9-16,0-17 92 16,0-10-114-16,0-12-4 15,0-4-5-15,0-2-26 16,0 1 3-16,2 5-21 15,9 5 33-15,-2 10-6 16,0 7 26-16,-1 7 0 16,-1 3-3-16,-4 4 8 15,0 3-5-15,-2 0 0 0,4 0 5 16,4 0-24 0,6 0 23-16,2 15-4 0,-1 2 0 15,-6 1-2-15,-4 4 2 16,-6 1 0-16,0 1 20 15,-4-1 1-15,-14 0-21 16,-3-4-1-16,3-4 1 16,3-3 0-16,3-2-117 15,8-7 28-15,4-3-180 16</inkml:trace>
  <inkml:trace contextRef="#ctx0" brushRef="#br0" timeOffset="129799.195">10249 6873 478 0,'0'0'23'16,"0"0"82"-16,0 0-34 16,0 0-29-16,0 0 6 15,0 0 14-15,18 34-19 16,-11-32-33-16,2-2 11 16,6 0 7-16,2 0 7 15,3 0-22-15,3-6-13 16,-2-8 0-16,0 0 13 15,-7 2-13-15,-3-2 0 16,-5 1-3-16,-2-1 8 16,-2 0-5-16,2 2 0 0,-1 2 0 15,0 3-9-15,1-1 9 16,6 0-5-16,6 2-1 16,4-2-41-16,3 2 0 15,4 3 26-15,-2 3-20 16,-3 0 20-16,-5 0 4 15,-4 0-1-15,-6 0 3 16,-4 9 15-16,-3 1 0 16,0 2 0-16,0 3 2 15,-2-2 83-15,-2-2-75 16,0-1-2-16,4-3-1 16,0-2 2-16,4-1-9 0,14 1 0 15,7-2 1 1,3-1 0-16,1 1-1 0,-6 0-7 15,-6 0 1-15,-7 1-27 16,-7 0 14-16,-3-1 2 16,0 3 17-16,0 2 12 15,-13 2-3-15,-2 0 24 16,4-1 7-16,6 1-36 16,2-2 10-16,3-1-14 15,0 3 1-15,0-4-11 16,16 2 10-16,6-2 0 15,7-6 10-15,1 0-5 16,-3 0-10-16,-5-7-27 0,-10-2-34 16,-6 0 64-1,-6 4-60-15,0-1 27 0,-15 5-5 16,-6 1-21-16,0 0 61 16,0 0 40-16,8 4-39 15,4 4 58-15,6-2-59 16,3 2 0-16,0-3-11 15,0-1 23-15,10-4-6 16,11 0 0-16,4-1 19 16,2-15-8-16,-2-2-17 15,-2-3 0-15,-6 0-2 16,-4-1 9-16,-4 1-2 0,-6 1-5 16,-3 3 0-1,0 0 26-15,0 6-20 0,0 3 11 16,0 5 8-16,0 3-4 15,0 0-21-15,-2 8-17 16,-4 11 17-16,1 9-9 16,0 4 9-16,2 4 0 15,1 2-3-15,-1-3 6 16,0-2-3-16,3-10 0 16,-1-7 1-16,1-10-3 15,0-6 2-15,0 0 0 16,0-7 27-16,0-15-2 15,0-10-21-15,0-6-4 16,0 0 0-16,0-2-8 16,0-1 12-16,5 3-8 15,5 3 3-15,3 7 1 0,-1 6-11 16,8 5-1-16,-5 6-4 16,7 5-3-16,-3 3-5 15,-4 3 24-15,0 0 0 16,-5 3-10-16,-1 14 8 15,-2 4-2-15,-7 3 4 16,0 3 20-16,0-1-17 16,-14-1 2-16,-7 2 39 15,-1-4-24-15,-2 0-1 16,5-6-19-16,3-3 1 16,8-7-17-16,3-7-94 0,5 0-235 15</inkml:trace>
  <inkml:trace contextRef="#ctx0" brushRef="#br0" timeOffset="130283.298">11190 6994 419 0,'0'0'297'0,"0"0"-292"16,0 0 4-16,0 0-5 15,0 0 31-15,94-72 6 16,-66 53-35-16,-1-4-5 0,-3 2 21 16,-4-2-16-1,-3 1 10-15,-6 1-6 0,-5 2-10 16,-5 2 29-16,-1 7-17 16,0 6-7-16,0 4 38 15,0 0-39-15,0 0-8 16,-10 14-5-16,-1 3 9 15,1 5-18-15,4-1 18 16,6-3 0-16,0-1-5 16,6-4 19-16,10-5-24 15,4-6 10-15,6-2 0 16,3 0-16-16,-3-16 11 16,-1 1-54-16,-9 0 2 15,-7 7 39-15,-6 4 17 0,-3 2 2 16,0 2 3-16,0 0 67 15,0 0-59-15,0 0 10 16,-6 3-9-16,1 11 10 16,2 0-25-16,3 6 2 15,0 6 0-15,5 3-23 16,12 0-13-16,0-1-104 16,0-9-314-16</inkml:trace>
  <inkml:trace contextRef="#ctx0" brushRef="#br0" timeOffset="131663.879">12230 6972 385 0,'0'0'338'0,"0"0"-273"16,0 0-10-16,0 0-18 15,0 0 73-15,0 0-40 16,-8-30-43-16,28 4-27 0,5-5 0 16,6-5 1-16,-1 0-1 15,-4-3 0-15,-4 2-12 16,-7-1 12-16,-8 1-1 16,-6 1-17-16,-1 5 7 15,0 7-10-15,-10 9 13 16,-1 6 8-16,6 7-8 15,1 2 13-15,3 0-10 16,-3 0-74-16,-1 14 42 16,-2 8 15-16,1 6 20 15,3 4 2-15,3 6 9 16,0 1 2-16,0 0 16 16,0-5-26-16,0-3 3 15,0-4 20-15,2-3-24 0,-1-5 0 16,1-7 5-16,1-7-1 15,-2-5-6-15,6 0 2 16,3-9 0-16,10-18 0 16,3-2 0-16,1 3-45 15,-7 10 31-15,-2 7 9 16,0 7-2-16,-4 2 4 16,1 0-3-16,3 14-6 15,-2 5 12-15,2-1 0 16,2-1-4-16,2-1 10 15,-2-5 2-15,2-5-8 16,-2-6 11-16,0 0-3 16,2 0-8-16,0-10 0 0,-3-3 7 15,-6 3-7-15,-4 6-8 16,-6 2 0-16,0 2 16 16,0 0-25-16,-10 3 17 15,-5 11-1-15,0 8 1 16,3-2 9-16,4-3-5 15,8 2-4-15,0-6 6 16,0-4 7-16,14-1-13 16,6-8 0-16,4 0 13 15,1-4 9-15,0-17-19 16,-3-3-3-16,-4 2-12 16,-9 0-1-16,-8 2-33 0,-1 7 4 15,-1 6 16 1,-14 6 22-16,-2 1-1 0,0 1-19 15,3 10 14-15,1 2-19 16,7-2 24-16,6 1 5 16,0-2-10-16,9-5 22 15,12-1-5-15,7-4 1 16,3 0 4-16,4-7-10 16,-5-9-2-16,-4-4-17 15,-5 1 6-15,-7-2 11 16,-4 3-4-16,-4 2-3 15,-6 5 7-15,0 5 48 16,0 0-48-16,0 5 0 0,0 1 27 16,0 0-27-1,0 4-2-15,3 15-11 0,6 6 13 16,3 7 8-16,1 3-8 16,-1 4 0-16,-1 1 7 15,-5-4-4-15,-5-2 8 16,-1-6-11-16,0-6 0 15,0-7 14-15,0-7-14 16,0-5 0-16,0-3-9 16,0-6 24-16,19-17-26 15,4-11 11-15,8-5-17 16,5-2 15-16,-2 8-70 16,-1 3-52-16,-2 6-129 15</inkml:trace>
  <inkml:trace contextRef="#ctx0" brushRef="#br0" timeOffset="132299.782">13569 6919 611 0,'0'0'150'0,"0"0"-144"16,0 0 43-16,0 0 98 16,0 0-90-16,0 0-50 15,18-63-7-15,6 34 0 16,3-2-6-16,2-5 6 15,3 0 0-15,-7-2 3 16,-5 0-1-16,-6 5-1 16,-6 6-1-16,-3 9 0 15,-4 9-10-15,1 7 10 0,-2 2-13 16,0 0 13 0,0 0-51-16,-5 15 45 0,-4 6-6 15,-1 3 12-15,2 5-6 16,5 0 6-16,2 1-7 15,1 0 7-15,0-3 6 16,0-3 6-16,10-2-12 16,8-4 1-16,3-2-7 15,2-7 8-15,3-1-2 16,2-8 19-16,-1 0-13 16,-3 0 0-16,-7 0-6 15,-9-2 0-15,-3-2 2 16,-5 2 7-16,0 1-9 15,0-1 30-15,-12 2-29 16,-4 0 2-16,-2 0-3 16,0 0 0-16,6 5-4 0,3 1 4 15,5 2-23-15,4-2 22 16,0 1-22-16,0-1-49 16,19-6-29-16,-1 0-13 15,0-16-155-15</inkml:trace>
  <inkml:trace contextRef="#ctx0" brushRef="#br0" timeOffset="132449.954">13628 6762 667 0,'0'0'104'0,"0"0"-104"16,0 0 8-1,0 0-9-15,83-5 1 0,-23 2-14 16,5 3-46-16,-1 0-211 15</inkml:trace>
  <inkml:trace contextRef="#ctx0" brushRef="#br0" timeOffset="132892.888">14133 6814 407 0,'0'0'169'0,"0"0"-95"0,0 0-15 16,-86 8 28-16,53-3-19 15,1 0-11-15,3 1 36 16,2 2-72-16,6 1 31 15,3-1-52-15,10 2-4 16,4 0-10-16,4-1 7 16,0 5 7-16,19-3-7 15,10-3 19-15,7-4-21 16,8-4 9-16,-2 0 0 16,-2-12-17-16,-6-6 17 15,-9-3-39-15,-9 2 29 16,-9 2-15-16,-7 2 18 0,0 2-54 15,-12 4 12-15,-12 6 37 16,-2 3 11-16,-4 0-43 16,-1 12 3-16,2 10 30 15,5 5 7-15,11-2-140 16,8-4-104-16</inkml:trace>
  <inkml:trace contextRef="#ctx0" brushRef="#br0" timeOffset="133756.924">14554 6588 622 0,'0'0'149'16,"0"0"-141"-16,0 0-8 16,0 0 0-16,0 0-10 15,-17 91 21-15,11-50 12 16,0-2 11-16,0-2-2 16,2-8 20-16,-2-4-42 15,5-7 7-15,1-11-17 16,0-2 10-16,0-5-10 15,0 0 15-15,0-5-7 0,5-15 27 16,9-7-25 0,8 1-20-16,-4 3-14 0,0 8 12 15,-4 8-2-15,0 4 14 16,-3 3-10-16,0 0-6 16,2 3 16-16,-4 14-5 15,1 3 3-15,-4 4 4 16,-5 7-13-16,-1-2 11 15,-4 5 0-15,-17 1 28 16,-1-5-27-16,-1-8 6 16,6-8-7-16,7-7 14 15,6-6-15-15,1-1 1 16,0-8-22-16,2-18-72 16,1-8-48-16,0 3 121 15,4 9-10-15,6 8-2 0,-3 8 27 16,-2 4 6-16,0 2 0 15,-2 0 12-15,3 0 1 16,-2 0-3-16,2 2 12 16,3 3-4-16,3-4 10 15,5-1-23-15,3 0-3 16,3 0 29-16,-2-3-24 16,-2-2-7-16,-7 2 0 15,-3 3 3-15,-5 0-17 16,1 0 14-16,-2 0 0 15,3 3 6-15,4 11 8 16,1-2-14-16,4 5 0 0,6 0 14 16,2 1-31-16,6-7-14 15,0-8-253-15</inkml:trace>
  <inkml:trace contextRef="#ctx0" brushRef="#br0" timeOffset="135564.387">15473 6558 600 0,'0'0'146'16,"0"0"-131"-16,0 0-14 0,0 0 72 15,0 0 5-15,0 0-31 16,-29-22-17-16,14 23-24 16,0 11 18-16,0 3-24 15,6 3-13-15,7 2 11 16,2 2 2-16,0-1-4 15,13-1-13-15,9-3 17 16,2 3-18-16,5-2 18 16,-1 0 0-16,-4 1-8 15,-8-2 8-15,-10-1-2 16,-6 1-5-16,-2 3 14 16,-20 2 10-16,-6 2-17 15,-2 0 5-15,6-2 7 16,8-8-12-16,7-5 0 0,7-6-17 15,2-3 17-15,0 0-9 16,0 0-10-16,17-9-21 16,6-3 35-16,7-3-41 15,-3 5 44-15,-6-1-2 16,-5 1-6-16,-3 5 10 16,-3 0 0-16,-4-2 9 15,0 1 6-15,-2-4-2 16,4-3-11-16,-1-1-2 15,-1-1 13-15,3-2-6 16,0-2-7-16,4 2 0 0,1-1-3 16,-1 4 3-16,-1 4 0 15,3 4-6-15,-3 0 4 16,0 5-4-16,0 1 6 16,1 0-11-16,-1 0 7 15,-1 7 4-15,-1 6-1 16,0 4-7-16,-3 3 13 15,-3 2-5-15,-4-2 0 16,0 1 1-16,-3 0 28 16,-12-1-27-16,2-3 3 15,-2-4 6-15,7-4 1 16,5-4-6-16,3-5-6 0,0 0-73 16,5 0 19-1,19-10 22-15,6-2-32 0,1-3-4 16,-1 5-32-16,-3 6 91 15,-7-1 9-15,-3 3 28 16,0 1 32-16,-3-1-59 16,2-1 29-16,0-1-10 15,0 0-7-15,-1 0 1 16,-2 0-14-16,-5 1 0 16,-6 1 1-16,-2 2-1 15,0 0-23-15,0 0 0 16,-1 6 3-16,-9 8 20 15,-2 3 7-15,1 3 1 16,4 0 11-16,3 0-7 16,4 4-5-16,0-7 13 0,0 2-17 15,11-5 20-15,6-4-14 16,0-6-5-16,3-4 14 16,3-1-18-16,-4-16-8 15,-1-6 5-15,-8-2-66 16,-5 0-1-16,-5 4-58 15,0 2 68-15,-15 5 27 16,-3 5 33-16,0 7 124 16,4 2-117-16,4 0 4 15,3 1-4-15,2 7-7 16,5 2 0-16,0 0 16 16,0 0 1-16,10-1 3 0,9-2 11 15,3-4-12-15,3-3 1 16,0 0-20-16,0-7 10 15,-2-6-2-15,0-4-8 16,-3-4-2-16,-1-2-3 16,1-2 6-16,-2-4-1 15,0 0 4-15,-2-4-2 16,-4-1 11-16,1 1-13 16,-5-1 0-16,-1 11 17 15,-3 6 0-15,-1 7 13 16,-2 5-20-16,1 5 3 15,-2 0 3-15,0 0-16 16,0 2-13-16,0 17 9 0,0 8 1 16,0 5 1-16,0 4 2 15,0 2 0-15,-2-3 2 16,2-2-2-16,0-4 0 16,0-7-4-16,6-5 8 15,9-7 4-15,3-6-8 16,5-4 2-16,6 0 10 15,6-14-12-15,1-7 0 16,1-4-4-16,-6-2 15 16,-4-1-20-16,-6-2 9 15,-5 4 0-15,-5 6-5 16,-5 6 5-16,-4 7 0 0,-2 6 12 16,0 1-12-1,0 0-4-15,0 3 4 0,0 12 0 16,0 6-2-16,0 2 2 15,0-1 0-15,0-4-5 16,0 0 19-16,6-1-9 16,2-6-5-16,3 1 5 15,3-4 9-15,1-2-14 16,6-2-1-16,4-4-1 16,5 0-11-16,3 0-1 15,3-15-46-15,-4-2-96 16,-3 1-186-16</inkml:trace>
  <inkml:trace contextRef="#ctx0" brushRef="#br0" timeOffset="135668.51">16986 6754 187 0,'0'0'204'0,"0"0"-161"0,0 0 36 15,0 0-78-15,0 0-1 16,-12 73 4-16,27-65-4 16,8-1-24-16,-1-4-206 15</inkml:trace>
  <inkml:trace contextRef="#ctx0" brushRef="#br0" timeOffset="136165.978">17022 6933 656 0,'0'0'138'15,"0"0"-71"-15,0 0 3 16,0 0-38-16,0 0-20 16,0 0 27-16,42-84-39 15,-23 67 0-15,2-3-4 0,1-2 16 16,-3-2-12-16,-2 3 0 16,-5 1-1-16,-3 8-14 15,-6 4 15-15,-3 6 0 16,0 2-4-16,0 0-24 15,0 1 26-15,0 16-28 16,-9 5 28-16,3 5-9 16,0 0 11-16,2 0 0 15,4-2 4-15,0-2-4 16,3-5-30-16,18-4-29 16,4-11-96-16,5-3-134 15</inkml:trace>
  <inkml:trace contextRef="#ctx0" brushRef="#br0" timeOffset="136290.403">17350 6850 732 0,'0'0'184'15,"0"0"-133"-15,0 0-25 16,0 0-26-16,0 0-8 16,0 0-50-16,-26 0-330 15</inkml:trace>
  <inkml:trace contextRef="#ctx0" brushRef="#br0" timeOffset="138209.514">6593 6022 355 0,'0'0'253'15,"0"0"-205"-15,0 0 8 0,0 0 26 16,0 0 20 0,0 0-65-16,-22-15 48 0,22 6-84 15,3-6 55-15,19-7-56 16,8-5 0-16,9-4-10 15,0-1 21-15,-5 0-5 16,-6 1-6-16,-7 2 1 16,-5-4 7-16,-8 2-8 15,-7 1-13-15,-1 4 6 16,0 4 7-16,-3 5 3 16,-1 9-3-16,2 3 0 15,2 2-15-15,0 3 15 16,0 0-22-16,0 0-43 15,0 17 20-15,0 8 45 16,0 3 0-16,2 7 0 16,2 5-1-16,-1 3 1 15,0 4 0-15,-1-6-1 0,-2-4 14 16,0-7-11-16,3-10-2 16,0-9 2-16,0-5-8 15,-2-3 6-15,8-3 0 16,5 0 5-16,6-17 0 15,6-4-5-15,-5 6 0 16,-3 5-16-16,-9 10-2 16,-2 0-2-16,3 0 12 15,-2 7-1-15,3 1 14 16,0-1-10-16,-4 0 5 0,2-2 0 16,2-2 4-16,-2-1-4 15,2-2 0-15,-1 0 1 16,-3 0 11-16,-4 0-21 15,-1 0 9-15,-2 0 0 16,0 3-15-16,0 4 15 16,1 6-5-16,1 4-3 15,6 0 15-15,-1-1-7 16,3-2 0-16,-1-7 4 16,1-2 1-16,0-4-5 15,-4-1 0-15,-2 0 10 16,-3-13-7-16,-1-3-6 15,0-4-24-15,-2-2-29 16,-12 5 52-16,-1 5-27 16,8 8 31-16,2 1 26 0,4 3-23 15,1 0 3-15,0 0-6 16,0 0-11-16,0 0-7 16,0 5 18-16,0 0 0 15,7-3-1-15,5-2 6 16,9 0 8-16,1-10-13 15,5-14 8-15,-1-2 4 16,-2-4-12-16,-5 5 0 16,-7 4 2-16,-7 5 3 15,-5 5 41-15,0 0-6 16,0 2-34-16,0 3 38 16,-5 1-42-16,2 3 10 0,3 2-5 15,0 0-7-15,0 0-1 16,0 5-11-16,0 14 0 15,0 6 3-15,3 7 9 16,9 1 0-16,0-4-4 16,-1-5 14-16,-1-7-20 15,0-10 6-15,0-7 4 16,4 0 26-16,4-16-26 16,0-14 20-16,6-7-9 15,-5-1-11-15,-4 4-12 16,-2 8-58-16,-5 12-94 15,-8 12-28-15,0 2-293 16</inkml:trace>
  <inkml:trace contextRef="#ctx0" brushRef="#br0" timeOffset="138481.378">7466 6007 379 0,'0'0'60'16,"0"0"-23"-16,0 0 131 15,0 0-138-15,80-60-24 16,-53 30-2-16,-2 1 8 16,-7 5-4-16,-6 5-8 15,-10 9 12-15,-2 3 84 16,0 7-72-16,0 0 3 0,-5 4-22 16,-10 16 5-1,5 5 4-15,2 3-14 0,8-1-4 16,0-6-7-16,8-3 11 15,10-3-4-15,12-9-1 16,1-6-74-16,6 0-73 16</inkml:trace>
  <inkml:trace contextRef="#ctx0" brushRef="#br0" timeOffset="139139.617">8312 5911 482 0,'0'0'257'15,"0"0"-195"-15,0 0-7 16,0 0-9-16,0 0-43 16,25-86 16-16,-6 52-25 15,8-4 6-15,4-5-30 16,-1-1 4-16,0 2-31 16,-11 2 46-16,-4 4-43 15,-7 13 54-15,-5 7 13 0,-3 8-10 16,0 8-1-16,0 0-2 15,-11 3 10-15,-7 16-23 16,2 3 18-16,0 1-5 16,5 0 28-16,6-1-28 15,5 1-5-15,0-3-1 16,0-2 10-16,16-2-4 16,4-4 3-16,10-4 14 15,3-5-8-15,4-3-9 16,4 0-2-16,-3 0 2 15,-3 0 0-15,-9-3-11 16,-10 0 9-16,-6 0-8 0,-9 3-13 16,-1 0 14-1,0 0 9-15,-5 0-8 0,-9 0-41 16,2 5 49-16,2 2 22 16,5 3-14-16,4 2-11 15,1 0 3-15,0 1-2 16,1-2 2-16,10-3 0 15,3-1 25-15,0 0-10 16,-1-7-5-16,2 0-19 16,0 0 9-16,-3 0-40 15,-4-11-43-15,-8-2-89 16,0-4-62-16</inkml:trace>
  <inkml:trace contextRef="#ctx0" brushRef="#br0" timeOffset="139306.069">8465 5668 618 0,'0'0'19'16,"0"0"-11"-16,0 0-8 15,118 11-2-15,-72-11-105 16</inkml:trace>
  <inkml:trace contextRef="#ctx0" brushRef="#br0" timeOffset="140430.699">9366 5634 441 0,'0'0'57'0,"0"0"18"16,0 0 31-16,0 0-38 16,0 0 27-16,0 0-28 15,12-48-35-15,-21 48 21 16,-12 0-53-16,-9 10 8 15,-7 14 15-15,-8 2-20 16,7 3-3-16,9 0 6 0,8 0-1 16,9 1-6-16,8-4 1 15,4-2 0-15,0-2-21 16,3-10 21-16,13-6 0 16,8-6-1-16,9-11 2 15,7-15 36-15,5-11-37 16,-5-1 6-16,-4-4-18 15,-3-3 12-15,-5-3-35 16,-4 1 18-16,-7 1 1 16,-7 9-1-16,-6 9 10 15,-4 13 7-15,0 7-3 16,0 7 3-16,0 1-4 0,0 0-10 16,-7 15 5-1,-5 7 8-15,3 4 1 0,3 3 0 16,6-3-19-16,0 2 19 15,0-5-8-15,10 1 8 16,7-9 4-16,-1-3 4 16,5-5-8-16,2-5 1 15,7-2 5-15,3 0-6 16,-1-7-35-16,-5-5 7 16,-11 4-66-16,-8 3 59 15,-8 4 7-15,0 1-2 16,0 0 30-16,-14 12-53 15,-5 5 53-15,6 4 59 16,3-3-50-16,3-2 1 16,7 1-20-16,0-6 24 0,4-2-14 15,14-3 0-15,3-3 0 16,7-3-2-16,2 0 25 16,-3-4-18-16,-1-7-5 15,-7-3 0-15,-4 0-11 16,-3-1 11-16,-8 0 0 15,1-2 15-15,-5 0-9 16,0-3 33-16,0 3-39 16,0 4 15-16,0 5-3 15,0 4-2-15,0 4-10 16,0 0 0-16,0 4-27 16,0 18 9-16,0 10 10 15,0 4 8-15,0 2 14 0,0-1 0 16,0-3-14-16,3-5 51 15,3-10-50-15,-2-6 16 16,2-8-16-16,2-5-1 16,6-5 78-16,11-18-30 15,4-11-34-15,5-7-10 16,-4-2 1-16,-4 2-10 16,-2 2-35-16,-7 13-40 15,-6 10-18-15,-6 10-166 16</inkml:trace>
  <inkml:trace contextRef="#ctx0" brushRef="#br0" timeOffset="141496.527">10046 5796 153 0,'0'0'166'16,"0"0"-51"-16,0 0-3 15,0 0 13-15,0 0-29 16,0 0-24-16,97-44-67 15,-67 24-3-15,-6 0-2 16,-3 3 0-16,-9 4-1 16,-1 6 1-16,-8 2 0 15,-3 1 8-15,0 4 9 16,0 0-34-16,-4 0 14 16,-11 12 3-16,0 5-20 0,3 1 20 15,6 4-2-15,4-2-14 16,2 0 32-16,0 1-32 15,5-4 8-15,10-7 8 16,2-5-2-16,6-5 8 16,4 0-6-16,5-10 3 15,0-9 0-15,0-3 0 16,-5-1-3-16,-6 4-9 16,-5-1 4-16,-2 4 5 15,-6 2-9-15,-6 7 4 16,-2 3 10-16,0 4-1 0,0 0-4 15,-10 0-2 1,-4 13 0-16,-2 4 2 16,4 8-14-16,3 0 14 0,3 0 3 15,2 2-3-15,4-1-8 16,0-5 4-16,0-5-5 16,7-10 9-16,3-1 0 15,6-5 3-15,5-5 8 16,2-13 8-16,1-9-19 15,-1-4 0-15,-4-1 29 16,-1-2-28-16,0-2-1 16,-2 2 17-16,1-3 1 15,-3-1-16-15,-1 1 16 16,-4 3 10-16,-5 6 1 16,0 6-13-16,-3 11-16 0,-1 8 48 15,0 0-33-15,0 3-14 16,0 0-1-16,0 11-14 15,-3 10-5-15,-6 8 19 16,0 5 0-16,-1-1-7 16,4-1 17-16,3-2-7 15,3-7-3-15,0-4 0 16,0-4 6-16,4-2-6 16,5-6 0-16,6 0-4 15,2-2 13-15,8-2-7 16,2 0-2-16,0-3 0 15,-1 0-17-15,-2 0-1 16,-4 0-26-16,-1 0 8 0,-4-6-35 16,-2 1 14-1,-6 2-15-15,-6-2 34 0,-1 4 18 16,0-1 39-16,0 1-19 16,-1 1 68-16,-6-2-49 15,2 2 30-15,3 0-26 16,-4 0 9-16,5 0 26 15,-2 0-50-15,0 0 18 16,3 0 6-16,0 0-28 16,0 0-2-16,0 0-2 15,0 0 0-15,4 0 0 16,9 0 0-16,4 0 0 0,-1-3-6 16,-4-4 14-1,-6 3-16-15,-4 1-8 0,-2 2-12 16,0 1 18-16,0 0-48 15,0 1 10-15,-8 16 38 16,-2 3-26-16,2 4-29 16,3-1-56-16,3-4-62 15</inkml:trace>
  <inkml:trace contextRef="#ctx0" brushRef="#br0" timeOffset="141601.417">10907 5823 566 0,'0'0'130'0,"0"0"-103"16,0 0-27-16,0 0-422 0</inkml:trace>
  <inkml:trace contextRef="#ctx0" brushRef="#br0" timeOffset="142788.884">3322 8383 254 0,'0'0'0'15,"0"0"-18"-15,0 0 7 16,0 0 3-16,0 0 8 15,0 0-11-15,-24-83 22 16,33 69-21-16,3 8 10 16,-6 0 0-16,0 6 0 15,0-2 0-15,1 2-10 16,1 0 8-16,-1 0-19 16,1 0-16-16,4 0-27 15</inkml:trace>
  <inkml:trace contextRef="#ctx0" brushRef="#br0" timeOffset="143178.25">3297 8245 358 0,'0'0'42'0,"0"0"-34"16,0 0 43-16,0 0-2 15,0 0 30-15,0 0 1 0,-24 0-57 16,24 0 32-16,0 0-55 16,0 0 0-16,0 0-1 15,10 0 1-15,16 2 0 16,14 5 20-16,8-1-4 15,8-3-12-15,7-3-4 16,3 0 5-16,2-6-9 16,-3-8 4-16,-3-1 0 15,-10 3-16-15,-12 4 15 16,-16 3-5-16,-13 3-64 16,-11 2-12-16,-2 0 81 0,-29 0-27 15,-18 13-134 1</inkml:trace>
  <inkml:trace contextRef="#ctx0" brushRef="#br0" timeOffset="143319.802">3498 8303 406 0,'0'0'0'0,"0"0"9"16,94 0 35-16,-24-10-41 15,23-6 4-15,24-1-14 16,18-8 3-16,6-6-231 15</inkml:trace>
  <inkml:trace contextRef="#ctx0" brushRef="#br0" timeOffset="145404.819">10144 8074 305 0,'0'0'92'0,"0"0"-14"0,0 0-31 15,0 0 63-15,0 0-65 16,0 0-38-16,0 0 32 16,-77-16-5-16,56 14-6 15,2 0-28-15,-1 1 0 16,7-2 9-16,0 3-9 16,5 0 0-16,3 0 12 15,2 0-12-15,2 0 0 16,-3 0-8-16,3 0 8 15,1 0 2-15,0 0-2 16,0 0 0-16,-2 0-8 0,0 0 8 16,1 1-6-1,-1 2 6-15,2 0-5 0,0 3-1 16,0-2 6-16,0 3 0 16,5 1-12-16,7 0 25 15,8 2-11-15,6 0-2 16,12-3 0-16,7-2 28 15,6-3-28-15,0-2 0 16,1 0-11-16,-6 0 18 16,-4 0-7-16,-9-3 0 15,-11 2-33-15,-7 1 21 16,-8 0-79-16,-7 0-31 16,0 0 2-16</inkml:trace>
  <inkml:trace contextRef="#ctx0" brushRef="#br0" timeOffset="145736.606">9746 8107 385 0,'0'0'103'16,"0"0"-86"-16,0 0-17 15,0 0 14-15,81-17 49 16,-56 17-48-16,2 0-10 15,3 0 4-15,3 0 2 16,-1 3-22-16,0 1-86 16,-4-4-214-16</inkml:trace>
  <inkml:trace contextRef="#ctx0" brushRef="#br0" timeOffset="147729.832">11114 7645 555 0,'0'0'69'0,"0"0"16"16,0 0-44-16,0 0-19 0,0 0 60 16,0 0-52-16,-74-55 1 15,58 55-31-15,-3 0 15 16,-6 0-4-16,-3 12-11 15,-2 4 8-15,3 1-8 16,4 0 0-16,9-1 0 16,4-2-1-16,7 2 7 15,3-3-13-15,0 1 7 16,2 2 0-16,18-2-7 16,8-1 7-16,9-2 0 15,4-2 0-15,3-2 13 16,-4-2-9-16,-7-1-4 15,-9-1 4-15,-11 0-20 16,-6-3 11-16,-6 0-5 16,-1 0-7-16,0 0 34 0,0 0-14 15,0 0 27-15,-5 0-29 16,-7 0 24-16,-1 0-25 16,0 0 0-16,1 3 0 15,3 11 4-15,3-1-13 16,6 5 9-16,0 1-2 15,1-1 1-15,17-5 1 16,1-1-2-16,5-4-14 16,0-8 32-16,-1 0-10 15,-4 0-2-15,-4-11 11 16,-6-3-13-16,-5 0-2 16,-2-5-11-16,-2 2 2 15,0 0-21-15,-5 2 14 0,-7 4-15 16,-1 3 31-16,1 5-15 15,-3 3 15-15,3 0-3 16,-1 1-6-16,1 12 9 16,3 3-4-16,3 2 4 15,4 0-7-15,2 0 5 16,0-1 2-16,12-1-1 16,8-4-13-16,2-4 28 15,2-4-12-15,3-4-2 16,-2 0 10-16,-2-5-12 15,1-11 2-15,-4-1 0 16,1 0-3-16,-7 2 6 16,2 1-3-16,-5 4 0 0,-5 3 2 15,0 1-12-15,2 6 10 16,3 0 0-16,4 0-4 16,1 0 7-16,3 16-13 15,-2-1 5-15,-2 3 5 16,-5 2-7-16,-5 0 7 15,-5-2-11-15,0 0 9 16,-2-2-52-16,-8-4 36 16,4-4-29-16,3-6-80 15,3-2 37-15,0 0 51 16,12-10-6-16,7-2 45 0,-1 3 49 16,-2 4 70-16,0 1-52 15,-2 0 0-15,1 2-21 16,3 1-45-16,0 1 3 15,3 0-4-15,0 0-17 16,0 0 12-16,-2 0-200 16</inkml:trace>
  <inkml:trace contextRef="#ctx0" brushRef="#br0" timeOffset="148743.552">12191 7603 494 0,'0'0'155'16,"0"0"-107"-16,0 0-46 15,0 0-4-15,0 0 6 16,0 0 27-16,-45 100 0 16,39-61-6-16,3-2 29 15,2-2-50-15,-2-6 15 16,-2-5 15-16,-1-8-32 15,2-2 18-15,1-8-20 16,-1-2 7-16,4-4 6 0,0 0-6 16,0 0-6-16,0 0 39 15,0-5-9-15,0-15 5 16,10-6-36-16,9-3 0 16,8 2-16-16,2 8 16 15,-1 7-7-15,-6 7 2 16,-4 5-8-16,-2 0 10 15,-5 0-3-15,-3 7 3 16,-4 10-17-16,-4 5 20 16,0 4 0-16,-4 1-10 15,-12-3 22-15,-3 0-5 16,0-3-7-16,-4-6 0 16,7-2 2-16,2-8-2 15,8 0 0-15,5-5-5 0,1 0-23 16,0-6 27-16,0-9-96 15,0-2 32-15,9 2 63 16,9 4-39-16,-3 5 32 16,-4 3-3-16,-3 3 22 15,0 0-10-15,-2 0 12 16,5 0-1-16,3 0 40 16,2 0-41-16,1 6-2 15,4-4 34-15,-2-2-39 16,0 0 36-16,2 0-39 15,3-2 20-15,-3-6-19 16,0-4-1-16,-5 4-12 16,-7 1 9-16,-6 3-10 0,-3 3 11 15,0 1 2-15,0 0-6 16,0 0-7-16,-9 2 13 16,-2 12 0-16,1 4-4 15,4 4-2-15,5-2 6 16,1-1 0-16,0-2 1 15,14-3 14-15,11-3-15 16,6-3 4-16,7-7-18 16,3-1-46-16,-1-3-215 15</inkml:trace>
  <inkml:trace contextRef="#ctx0" brushRef="#br0" timeOffset="150324.872">13014 7682 609 0,'0'0'66'0,"0"0"-7"16,0 0-29-16,0 0-8 0,0 0 39 16,0 0-55-16,-77 9 11 15,57 13-8-15,3 3-4 16,3 1 39-16,5-2-44 15,2-2 0-15,7 1 5 16,0-6 7-16,10-2-5 16,7-3-7-16,7-7 0 15,6-5 18-15,8 0-18 16,1 0 0-16,-7-8-8 0,-6-1 21 16,-14 2-15-16,-6 5 2 15,-6-1 0-15,0 0 21 16,0 3-21-16,-14 0 0 15,-3 0-16-15,-5 3 21 16,6 11-5-16,6 0 0 16,1 2 2-16,7-2-15 15,2 0 13-15,0 0 0 16,6-4-3-16,15-3 9 16,3-5-12-16,3-2 12 15,-2 0-6-15,-5 0 39 16,-5-5-39-16,-2-6 0 15,-8-3 4-15,-2-3 18 16,-3 3-16-16,0-2-6 16,-3 0-1-16,-10 4-14 0,-1 2 0 15,0 0-14-15,2 8 28 16,2 2-18-16,1 0 14 16,1 0 5-16,-1 9-13 15,5 7 1-15,3 0 12 16,1 1 0-16,0-1-19 15,0-2 29-15,10-1-13 16,2-5 3-16,1-1 0 16,4-5-11-16,2-2 11 15,-1 0 0-15,3-4-3 16,-2-9 3-16,-2 0-4 16,-1-1 4-16,-4 1-1 0,-4 0-1 15,-1 1 4-15,-1 1 3 16,-3 4 6-16,-2 2-1 15,1 5 32-15,-2 0-42 16,1 0-3-16,5 0-3 16,2 9 2-16,4 8 4 15,-4 3-8-15,-3 6 9 16,-3-2-1-16,-2 0 1 16,0-5 14-16,0-2-13 15,-5-4-2-15,2-6 0 16,3-7-1-16,0 0-18 15,0 0-1-15,1-14 4 16,16-6-61-16,6-4 14 0,2 5 28 16,-1 4 21-16,-2 3 4 15,-5 3 13-15,-1 4-3 16,-4-2 0-16,-2-1 2 16,4 0 22-16,-4-3-19 15,2-1-5-15,-3-5 14 16,-5-1-5-16,-2-1-18 15,-2 2 7-15,0 1-21 16,-2 5 15-16,-4 5-16 16,2 0 24-16,4 6 18 15,0 0-14-15,0 0-8 16,0 0 0-16,0 12-8 16,9 8 12-16,2 4 5 15,0 5 8-15,-3 3-2 0,-2-1 0 16,-3 3 23-16,-3-1-28 15,0 0 10-15,0-2 39 16,-2-7-55-16,-4-5 0 16,2-6-1-16,4-9 1 15,0-1 0-15,0-3-2 16,0-1-28-16,6-15 8 16,9-8-35-16,4-3 48 15,-1-1 4-15,0 0 1 16,1 1 4-16,-3 4 0 15,-2 1 8-15,1 2-1 16,-4 4 20-16,4-4-20 16,-1 3 23-16,1-3-30 0,5-1 77 15,2-3-70-15,3-3-6 16,2 0 41-16,0 1-38 16,-3-2-2-16,-3 7 13 15,-11 6-12-15,-4 7 33 16,-4 5 6-16,-2 3-38 15,0 0 12-15,0 0-16 16,0 0-5-16,-9 21 5 16,-5 10 0-16,-4 7-3 15,5 2 3-15,3 0 0 16,6-6 8-16,4-4-8 16,0-7 0-16,2-9-4 0,10-5 5 15,4-7-15-15,8-2-14 16,3 0-93-16,-3-20-93 15</inkml:trace>
  <inkml:trace contextRef="#ctx0" brushRef="#br0" timeOffset="150476.767">13723 7674 631 0,'0'0'75'0,"0"0"-56"15,0 0-19-15,0 0-16 16,0 0 2-16,83 7-115 0</inkml:trace>
  <inkml:trace contextRef="#ctx0" brushRef="#br0" timeOffset="150949.227">14135 7847 563 0,'0'0'167'0,"0"0"-137"16,0 0-3-16,0 0 66 0,0 0-44 16,0 0-15-1,0 0-34-15,-36 20 7 0,18-4 32 16,2 4-29-16,4 0-4 15,6 0 3-15,4-2 3 16,2-2-11-16,0-4-1 16,9-5 0-16,9-5 6 15,4-2-5-15,2 0-1 16,0-12 0-16,-3-4-10 16,-3-2-16-16,-9-1 13 15,-5 0-25-15,-4 2 25 16,0-1-1-16,-3 4-19 15,-13 5 28-15,5 3-23 16,-1 6 18-16,1 0-6 16,0 0-3-16,-1 11-13 0,2 2 27 15,2 0 5-15,5-1 0 16,3 0-5-16,0-3 2 16,14-6-24-16,13-3-4 15,7 0 6-15,6-12-94 16,-1 0-62-16,-6 2-91 15</inkml:trace>
  <inkml:trace contextRef="#ctx0" brushRef="#br0" timeOffset="151293.822">14336 7885 141 0,'0'0'15'16,"0"0"61"-16,0 0 39 15,0 0-3-15,0 0-71 16,0 0-22-16,-20 87-18 16,16-73 1-16,4-5-2 0,0-6 17 15,0-3-17-15,14 0 0 16,8-12 51-16,2-7-46 15,-1-1 27-15,-3 1 16 16,1-2-33-16,-4-1 55 16,0-6-66-16,-1-2 15 15,-2-4 4-15,1-1-21 16,-5-1 38-16,-1 2-28 16,-3-2-11-16,-2 9 38 15,-2 6-30-15,-2 12 2 16,0 4 58-16,0 5-61 15,0 0-8-15,0 9-12 16,0 13 12-16,0 8 16 0,0 1-13 16,3-2 2-1,3-3 15-15,3-6-19 0,1-3 12 16,2-5-13 0,6-3-40-16,-1-8-65 0,-3-1-203 15</inkml:trace>
  <inkml:trace contextRef="#ctx0" brushRef="#br0" timeOffset="151436.2">14515 7772 677 0,'0'0'108'16,"0"0"-88"-16,0 0 0 0,0 0 35 16,0 0-54-16,110-7 2 15,-75 7-3-15,-12 0-152 16</inkml:trace>
  <inkml:trace contextRef="#ctx0" brushRef="#br0" timeOffset="162870.275">5330 9114 203 0,'0'0'0'16,"0"0"-4"-16,0 0-101 15</inkml:trace>
  <inkml:trace contextRef="#ctx0" brushRef="#br0" timeOffset="163671.945">5200 9039 274 0,'0'0'143'15,"0"0"-78"-15,0 0-56 16,0 0 75-16,0 0-48 16,0 0-18-16,-16-18 38 15,14 16-35-15,0 2 20 0,2 0-31 16,0 0 1-16,0 0 1 15,0 0-12 1,0 0 0-16,0 0-16 0,0 0 16 16,0 0 0-16,8 9-10 15,4 2 31-15,-2-4-31 16,4 5 10-16,-1-2 0 16,5 2-7-16,-2 1 7 15,7-2 0-15,2 0 0 16,2-2 9-16,4-1-12 15,2 0 3-15,1 0 0 16,2-2-2-16,-4 0 9 16,4-4-7-16,-4 1 0 15,-2-3 0-15,-1 1-1 16,-3 1 1-16,-2-1 0 0,-2 1-5 16,-5-1 5-16,-2 1 0 15,0 0 0-15,-6-1 5 16,1-1-8-16,-4 0 3 15,-1 0 0-15,-1 0-1 16,1 0 1-16,0 0 0 16,1 0 0-16,-1 0 7 15,1 0-30-15,3 0 19 16,0 0-56-16,0 0 22 16,0 2-43-16,-2 0-43 0,-4-1-295 15</inkml:trace>
  <inkml:trace contextRef="#ctx0" brushRef="#br0" timeOffset="172802.6">5109 9065 214 0,'0'0'15'0,"0"0"-2"15,0 0 24-15,0 0-23 16,0 0 67-16,0 0-46 15,0 0-5-15,0 0-4 16,1-22-22-16,-1 22 15 16,0 0-19-16,0 0 8 15,0 0-17-15,0 0 9 16,0 0 0-16,2 0 4 16,1 0 3-16,0 0-9 15,-2 0 2-15,0 0 0 0,3 0 5 16,-1 0-5-16,-3 0 0 15,6 0 24-15,-5 0-14 16,4 0 0-16,-1 0-10 16,2 0 0-16,3 0 9 15,0 0-9-15,2 0 0 16,-1 2 0-16,0 2 16 16,1 3-16-16,-2-3 0 15,6 4 12-15,-3-3 9 16,2 2-18-16,3-2-3 15,1 0 10-15,-1-1-1 16,3-1 10-16,0-1-19 16,-1 0 0-16,0-1-2 15,-1-1 2-15,-4 2 0 0,3 1-3 16,-3-1 15-16,-2-1-12 16,4 0 0-16,2-1 12 15,0 0-19-15,1 0 7 16,1 0 0-16,-1 2 2 15,2-2 15-15,-1 2-22 16,-1 0 5-16,2 0 0 16,-4 0-1-16,2 0 1 15,-4 1 0-15,1-3-7 16,2 0 20-16,-3 0-13 16,1 0 0-16,-1 0 2 0,0 0-1 15,-3 0-1 1,0 2 0-16,1-1-5 0,-2 1 14 15,2-1-10-15,-2 2 1 16,2-1 0-16,2-1 9 16,-3 1-9-16,7-2 0 15,2 0-3-15,-1 0 16 16,0 0-23-16,1-2 10 16,-3-1 0-16,0 0-2 15,0 0 2-15,-2 2 0 16,-2-1-4-16,1 0 14 15,0 1 2-15,1-1-12 16,2 0 0-16,1 0-2 16,7-1 2-16,-1-1 0 0,6 0-8 15,1-3 18-15,5 2-10 16,-1 0 0-16,-5 1 1 16,1-1 13-16,-4 1-14 15,-1 1 0-15,-2 0-22 16,0 1 47-16,-1-3-25 15,3 1 0-15,2-2 0 16,1-1 0-16,0 0 3 16,0 0 0-16,-3 0 11 15,0 1-14-15,0 1 4 16,0-1-4-16,0 1 10 16,-2-1-21-16,-1 1 16 15,3-1-5-15,-2-2 0 16,0 3 8-16,1-1-8 0,-3 3 0 15,-1-2 7-15,1-1 9 16,-2 2-11-16,-1-1-5 16,-4 1 3-16,-2 1 9 15,-1 1-12-15,-1-1 0 16,0 1 5-16,-3 0 8 16,4-1-13-16,-1-2 4 15,2 2-18-15,-2-1 29 16,-2-1-15-16,-1 3 0 15,0-1 1-15,-5 1 16 16,-1 1-13-16,-1-1 2 0,-1 2-6 16,-1 0 5-1,0-1-5-15,0 1 0 0,0 0 1 16,0 0-7-16,0 0-17 16,0 0-56-16,0 0-3 15,-16 0-109-15</inkml:trace>
  <inkml:trace contextRef="#ctx0" brushRef="#br0" timeOffset="176086.755">19737 5898 511 0,'0'0'127'0,"0"0"-58"0,0 0-64 15,0 0 5-15,0 0 54 16,0 0-2-16,0 0 19 16,-2 0-47-16,2 0-6 15,8-7 29-15,10-12-31 16,12-11-20-16,10-13 8 15,0-2-12-15,2-2 9 16,-2 0-11-16,-4 2 0 16,-2 1-8-16,-4 3 3 15,-9 5-6-15,-7 7 0 16,-4 8 20-16,-6 8-15 0,-1 6 6 16,-1 6-5-1,-2 1-13-15,0 0 18 0,0 0-51 16,-12 13 36-16,-5 9-21 15,-9 11 36-15,-6 4-18 16,2 6 42-16,2 1-26 16,7-3 2-16,8-2 0 15,11-2-12-15,2-2 12 16,2-3 0-16,25-6-2 16,8-2 10-16,10-12-8 15,11-7 0-15,2-5 5 16,0 0-13-16,-11-9 1 0,-14-1 2 15,-18 1-15-15,-10 3 9 16,-5-1-2-16,0 1 13 16,-9 3 0-16,-13 3-16 15,-8 0 9-15,-5 6 4 16,2 14-10-16,4 7 26 16,9 1-11-16,7 3-2 15,10-1 0-15,3-1-13 16,10-7 13-16,22-5 0 15,9-9-12-15,7-8 32 16,3 0-21-16,-2-16 1 16,-10-5-23-16,-8-8 20 15,-12-2 3-15,-12-3-32 16,-7-3 31-16,0 3-30 16,-18 6 22-16,-11 6 9 0,-4 12-4 15,1 6-13 1,5 4 7-16,9 0 10 0,6 0 0 15,9 2-12-15,3 7 11 16,0-2-14-16,0 3 4 16,19-2-5-16,9-3 17 15,7-1-1-15,2-4 9 16,2 0-1-16,0 0-6 16,-5-8-2-16,-6-3 0 15,-6-1 12-15,-8 4-12 16,-9 1 9-16,-5 5-9 15,0 2 11-15,-18 0 5 0,-2 3-16 16,0 13 0 0,4 2-17-16,6 3 17 0,6-2-1 15,4-2-14-15,6-5 22 16,18-3-7-16,8-9 0 16,6 0 7-16,5-11-6 15,-7-13-1-15,-5-3-16 16,-10-3-12-16,-9 2 21 15,-6 6 7-15,-6 8 17 16,0 6 5-16,0 8 24 16,-11 0-28-16,-6 11-18 15,0 22-3-15,-2 11 3 16,2 6 4-16,5 4-4 0,6-3 0 16,2-3 8-16,-2-2 2 15,0-3-8-15,-3-2 14 16,0-4-15-16,-7 1 15 15,-1-6-16-15,-6-2 0 16,2-5 8-16,1-3-8 16,5-9 0-16,6-4-2 15,6-6 16-15,3-3-12 16,0 0 11-16,0 0-1 16,18-18 48-16,12-3-57 15,9-8-3-15,3 5-2 16,1 2-43-16,-6 5 0 0,0 2-54 15,-8 3-138 1</inkml:trace>
  <inkml:trace contextRef="#ctx0" brushRef="#br0" timeOffset="176827.444">21096 6062 601 0,'0'0'79'0,"0"0"-79"15,0 0 0-15,0 0 12 16,-8 107 6-16,-2-63-5 16,2 2 29-16,0-1-34 15,0-6 40-15,3-8-48 16,1-8 5-16,2-6 15 15,1-8-20-15,1-4 0 16,0-5-2-16,0 0 15 16,0 0 0-16,0-6 30 15,9-16-20-15,10-8-23 16,7-4-5-16,2 2-6 0,1 2-6 16,-3 5 13-1,-2 8-1-15,-9 6 5 0,0 7 0 16,-6 4-15-16,0 0 15 15,-3 12-9-15,0 8 7 16,-6 3-1-16,0 2 3 16,0-1 0-16,-2-1 5 15,-14 0 31-15,-1-4-10 16,-5-2-9-16,-2-1-17 16,-1-5 21-16,5-5-27 15,7-3 6-15,2-3-5 16,7-3 0-16,4-22-299 0,0-9-173 15</inkml:trace>
  <inkml:trace contextRef="#ctx0" brushRef="#br0" timeOffset="177539.69">21831 5707 583 0,'0'0'72'15,"0"0"-10"-15,0 0-14 16,-91-25 11-16,75 25-31 15,2 0-16-15,-1 18-11 0,2 11-1 16,-2 12 5-16,8 5 5 16,2-2-8-16,5-1 4 15,0-7-6-15,6-11-7 16,10-6 7-16,2-10 0 16,6-6 1-16,2-3 16 15,5-3-17-15,-1-14 0 16,0-8-1-16,-2-1 12 15,-9-4-15-15,-2-2 4 16,-8 6 0-16,-5 3 13 16,-1 6-3-16,-3 3-9 15,0 6 31-15,0 4-30 16,0 1 33-16,0 3-35 0,0 0 17 16,0 0-39-1,0 0 22-15,0 12-13 0,0 11-1 16,-1 7 14-1,-1 2 3-15,2-4-3 0,0-3 0 16,0-3-12-16,0-3 23 16,12-6-11-16,5-3 0 15,5-4 0-15,8-1 0 16,1-5 0-16,-1 0-41 16,-5 0-55-16,-10 0-188 15</inkml:trace>
  <inkml:trace contextRef="#ctx0" brushRef="#br0" timeOffset="180771.563">19637 8093 264 0,'0'0'159'0,"0"0"-152"15,0 0 17-15,0 0 2 16,0 0 41-16,0 0 51 16,0 0-71-16,0 4 4 15,0-4 31-15,0 0-25 16,-1 0 20-16,-1-7-18 0,2-10-31 16,0-3 1-16,0-7-29 15,0-3 0-15,10-2-11 16,10-1 27-16,5-1-23 15,0 5 7-15,-1 5 0 16,-5 7-8-16,-2 7 8 16,-8 6 0-16,-1 2-7 15,-1 2 5-15,0 0 0 16,4 10-8-16,1 10 10 16,-2 6-7-16,-2 4 7 15,-4 4 0-15,-2-1-10 16,-2 1 25-16,0-3-23 15,0-4 8-15,0-8 0 16,0-7-6-16,0-6 9 0,0-6-3 16,0 0 0-16,0 0 4 15,0-5 5-15,12-8-9 16,0-1 0-16,0 3-27 16,-2 6 27-16,-5 2 0 15,-2 3-3-15,-2 0 3 16,2 0-2-16,6 0-10 15,0 4 12-15,7 7-14 16,2 0 14-16,3 2 0 16,0-1 6-16,3-3-3 15,3-1-6-15,4-7-2 16,5-1-127-16,-3-16-36 16</inkml:trace>
  <inkml:trace contextRef="#ctx0" brushRef="#br0" timeOffset="182235.131">19932 7548 474 0,'0'0'115'15,"0"0"-98"-15,0 0-12 16,0 0 88-16,0 0-41 15,0 0 20-15,16 2-1 16,0-16-30-16,7-3-1 16,6-7-8-16,2-2-30 15,3-6 12-15,2-2-10 16,3-5-4-16,-2-1 7 16,-4-5 0-16,-9 4-14 15,-5 3 1-15,-8 8 6 16,-2 4 1-16,-6 11-1 15,0 9 0-15,-3 5-8 16,0 1 13-16,0 0-10 0,0 0-13 16,0 10-3-16,-9 14 13 15,-3 1 1-15,3 4 7 16,1-3-1-16,5 1 9 16,3-2-13-16,0-2 5 15,5-2 0-15,9-4-7 16,5-6 7-16,4-4 0 15,9-5 3-15,4-2 1 16,3 0-8-16,-5-12-4 16,-10 2-68-16,-11 6 55 15,-10 0-20-15,-3 4 18 16,-9 0 22-16,-15 6 2 16,-6 13 10-16,3 0 3 15,1 1-1-15,9-1 10 16,8 0-23-16,5-4 8 0,4-2-31 15,0-1 26-15,9-3-3 16,12-2 4-16,2-3 11 16,7-2 26-16,5-2-39 15,1 0 3-15,-4 0-5 16,-5-8 5-16,-10 0-15 16,-4-4 1-16,-7 1 3 15,-6-3-9-15,0-1-21 16,-3 0 19-16,-16-2-17 15,-2 5 8-15,1 4 25 16,7 2 1-16,4 3 0 0,5 3 34 16,4 0-34-16,0 0-18 15,0 0 12-15,0 0-4 16,16 0 2-16,5 0 4 16,9 0 4-16,7 0-10 15,0 0 10-15,1 0 0 16,-4-5 2-16,-1-7 8 15,-5-2-12-15,-6 2 2 16,-10 2 0-16,-9 0 4 16,-3 7 0-16,0 3 18 15,-9 0 5-15,-17 3-18 16,-9 17 9-16,-2 1-18 0,4 4 5 16,12-2-4-16,14-1-1 15,7 0-6-15,0-8-1 16,12-3 7-16,14-7-17 15,7-4-6-15,9 0 15 16,-3-16 6-16,-2-4 2 16,-9 0-53-16,-8 3 47 15,-11 0 6-15,-6 8 20 16,-3 1 4-16,0 3-6 16,0 4 48-16,0 1-53 15,0 0-13-15,0 0-2 16,-5 14 2-16,-2 9 0 0,-3 5 0 15,0 4 0 1,1 1-1-16,-4 2 1 0,0-2 0 16,-4-2 17-16,1-4-16 15,-2-3 11-15,3-4-12 16,3-9 0-16,6-3-2 16,5-6 2-16,1-2 0 15,0 0 12-15,1-2-9 16,18-13 17-16,8-9-20 15,8-1-41-15,3 2 31 16,3 3-97-16,-7 6-88 16,-5 2-377-16</inkml:trace>
  <inkml:trace contextRef="#ctx0" brushRef="#br0" timeOffset="182798.623">21160 7560 737 0,'0'0'77'16,"0"0"-57"-16,0 0-11 15,0 0-2-15,0 0-7 0,0 0-3 16,-3 51-1-16,-1-24 8 16,-1 1 13-16,0-1-17 15,2-2 0-15,-4-3 30 16,5-4-13-16,-2-7-16 16,1-3 7-16,2-4-2 15,1-4-2-15,0 0-4 16,0 0 3-16,0-3 53 15,0-14-56-15,1-6-5 16,8-4 3-16,6-1 2 16,0 2-14-16,1 4-12 15,2 3 12-15,-4 9 5 16,-3 3 9-16,-2 4 0 0,-1 3-18 16,0 0 29-1,-1 0-23-15,0 6 12 0,-1 7-8 16,-3 6 2-16,-3 1 6 15,0 0 0-15,0 2 4 16,-12-3-2-16,-3-2 26 16,0 0-23-16,-2-2-5 15,0-4 28-15,1-3-28 16,1-3 7-16,5-5-17 16,5 0 10-16,2-6-108 15,3-18-114-15</inkml:trace>
  <inkml:trace contextRef="#ctx0" brushRef="#br0" timeOffset="183706.665">21653 7188 482 0,'0'0'148'0,"0"0"-113"15,0 0 16-15,0 0 34 16,8-81-42-16,-8 67 43 16,0 3-54-16,0 3 4 15,-4 2 31-15,-3 5-49 16,-1-1-4-16,-1 2-14 0,-6 0 5 16,-6 6-7-16,0 12 2 15,0 5-1-15,6 2-1 16,6 1 2-16,6 3 0 15,3-3-2-15,0-3-3 16,6-1-1-16,8-7 6 16,-1-4 0-16,0-4-5 15,2-1 9-15,0-6-4 16,2 0 0-16,-1-3 6 16,0-11 1-16,-2-6-7 15,-2 1 0-15,-6 1 2 16,1 2 6-16,-4 2-8 15,-1 3 0-15,-1 3 1 16,-1 6 1-16,0 0-2 0,0 2-13 16,0 0 10-16,0 10-26 15,0 15 21-15,0 3-2 16,0 1 20-16,2-1-8 16,8-2-2-16,4-5 0 15,7-2-4-15,10-5 4 16,8-3-39-16,12-7-79 15,2-4-148-15</inkml:trace>
  <inkml:trace contextRef="#ctx0" brushRef="#br0" timeOffset="184872.888">22602 6251 184 0,'0'0'239'16,"0"0"-216"-16,0 0 33 15,0 0-5-15,0 0-31 0,0 0 2 16,0 0-7-16,5 29 40 16,-7-5-28-16,-4 3-2 15,0 2 26-15,0 3 2 16,-1 4-32-16,1 5 19 16,0 1-9-16,-3 1 18 15,0 0-49-15,2-2 11 16,-4-2 10-16,1-3-21 15,1-7 0-15,1-5-3 16,2-4 3-16,1-6-18 16,-1-6-57-16,-4-6-97 15,-2-2-41-15</inkml:trace>
  <inkml:trace contextRef="#ctx0" brushRef="#br0" timeOffset="185174.724">22317 6673 525 0,'0'0'97'16,"0"0"-97"-16,0 0 5 16,0 0 26-16,0 0 22 15,6 101-38-15,2-68 53 16,-2 2-62-16,2-2 12 0,2 1 3 15,-1-7-12-15,2-6-5 16,1-6-4-16,2-8 7 16,8-7-1-16,7 0 9 15,5-17-6-15,7-14-9 16,1-8-10-16,-3-4-25 16,-4 6-53-16,-10 5-53 15,-9 9-5-15</inkml:trace>
  <inkml:trace contextRef="#ctx0" brushRef="#br0" timeOffset="187267.944">610 4971 604 0,'0'0'55'15,"0"0"-15"-15,0 0-37 16,0 0 20-16,0 0 39 15,109-63-25-15,-64 37-10 16,3 1-27-16,2-1-5 16,1 2-3-16,-8 5-33 15,-5 5-55-15,-13 8-17 16,-16 6-231-16</inkml:trace>
  <inkml:trace contextRef="#ctx0" brushRef="#br0" timeOffset="187484.595">703 5528 298 0,'0'0'152'0,"0"0"-46"16,0 0-31-16,0 0 6 15,95-7-8-15,-65-18-13 16,0-4-58-16,-5-4 1 15,-8 1-3-15,-7-2-29 16,-6 0-76-16,-4-6-4 16,-5-2-129-16</inkml:trace>
  <inkml:trace contextRef="#ctx0" brushRef="#br0" timeOffset="187658.561">828 5070 299 0,'0'0'170'0,"0"0"-78"0,0 0-83 16,0 0-6-16,0 0-3 15,0 0 66-15,-4 85-33 16,8-50 25-16,8-1-51 16,2 1 13-16,-1 2-20 15,-1-2 7-15,1 3-15 16,-5 2 8-16,-5-3-127 16,-3 1-147-16</inkml:trace>
  <inkml:trace contextRef="#ctx0" brushRef="#br0" timeOffset="188380.761">279 8518 576 0,'0'0'94'16,"0"0"-48"-16,0 0-29 15,0 0 27-15,0 0 33 0,0 0 6 16,6 0-24-16,-1 0-7 16,6 0-52-16,12-12 51 15,16-9-21-15,16-7-1 16,8-2-7-16,5 0-14 15,-2 4-8-15,-8 2-4 16,-6 7-53-16,-9 7-25 16,-11 7-95-16,-16 3-69 15,-14 3-176-15</inkml:trace>
  <inkml:trace contextRef="#ctx0" brushRef="#br0" timeOffset="188588.288">561 8794 476 0,'0'0'71'16,"0"0"-26"-16,0 0 27 15,0 0-26-15,0 0 48 16,0 0-7-16,14 31-19 16,17-52 8-16,9-6-43 15,2-6-29-15,-2 2-4 16,-6 0-8-16,-8 1-38 15,-8 1-102-15,-11-4-65 16</inkml:trace>
  <inkml:trace contextRef="#ctx0" brushRef="#br0" timeOffset="188812.683">622 8415 681 0,'0'0'136'15,"0"0"-132"-15,0 0 26 16,0 0-28-16,0 0 7 16,0 0-1-16,9 49-5 15,6-18 45-15,0 5-48 16,-3-3 11-16,0-4-10 16,-4 0-1-16,2-8-12 15,-3-5-18-15,-1-11-92 16,-3-5-106-16</inkml:trace>
  <inkml:trace contextRef="#ctx0" brushRef="#br0" timeOffset="189015.008">812 8366 697 0,'0'0'168'0,"0"0"-155"16,0 0-13-16,0 0 0 15,0 0 50-15,52 93-24 16,-37-58 2-16,3-1 5 16,-1 3-32-16,0-1 12 0,4-5-13 15,-3-6-92 1,1-9-149-16</inkml:trace>
  <inkml:trace contextRef="#ctx0" brushRef="#br0" timeOffset="190170.663">18304 5496 742 0,'0'0'128'15,"0"0"-52"-15,0 0-71 16,0 0 42-16,0 0-14 16,0 0-14-16,0 0-15 15,120-37 7-15,-58 28-22 16,4 1 8-16,-6 2-79 0,-9 4 7 16,-11 2-73-1,-20 0-132-15</inkml:trace>
  <inkml:trace contextRef="#ctx0" brushRef="#br0" timeOffset="190397.502">18317 5915 555 0,'0'0'103'0,"0"0"-77"0,0 0 47 15,0 0 52-15,0 0-64 16,109-29-45-16,-72 9-3 16,-3-4-10-16,-2 1-6 15,-8-4-34-15,-6 1-126 16,-8-4-188-16</inkml:trace>
  <inkml:trace contextRef="#ctx0" brushRef="#br0" timeOffset="190612.485">18532 5595 690 0,'0'0'129'0,"0"0"-112"0,0 0-17 16,0 0-11 0,0 0 11-16,0 0 53 15,0 51-20-15,3-29 17 0,0 3-43 16,-2 3-3-16,-1-2 13 15,0-1-17-15,0-1-12 16,0-4-64-16,0-11-89 16,0-6-193-16</inkml:trace>
  <inkml:trace contextRef="#ctx0" brushRef="#br0" timeOffset="190898.975">18693 5511 646 0,'0'0'141'0,"0"0"-133"16,0 0-2-16,0 0-6 15,0 0 45-15,0 0-7 16,30 53 23-16,-20-32-29 15,-4 1-29-15,-3 0 15 16,-2 5-6-16,-1-3-7 16,0 3-5-16,0 1 0 15,0-1-3-15,0-1-70 16,0-6-112-16,0-7-58 0</inkml:trace>
  <inkml:trace contextRef="#ctx0" brushRef="#br0" timeOffset="191391.291">19007 5699 771 0,'0'0'99'0,"0"0"9"16,0 0-52-16,0 0 7 15,0 0 6-15,0 0-47 16,-2-39 7-16,-1 39-29 0,0 0-13 16,-5 3-1-16,-4 13 7 15,-3 5 7-15,0 0 0 16,2-1 5-16,5-3-6 16,7-3 1-16,1-4 0 15,0-4-9-15,0-3 9 16,4-3 0-16,16 0 2 15,6-3-1-15,4-13 7 16,-2-1-8-16,-6 0-2 16,-4 0 0-16,-8-2 2 15,-2 2 0-15,-4 3 7 16,-3 4-4-16,-1 5 27 16,0 3-16-16,0 2-11 0,0 0 1 15,-5 0-4-15,-4 9-6 16,-2 10 6-16,1 3 4 15,5 0-1-15,5-1-3 16,0-3-19-16,0-4 2 16,12 1-12-16,3-4-25 15,9-3-16-15,1-5-89 16,2-3-136-16</inkml:trace>
  <inkml:trace contextRef="#ctx0" brushRef="#br0" timeOffset="192255.895">18149 7454 677 0,'0'0'95'0,"0"0"-79"16,0 0-16-1,0 0 1-15,90-9 21 0,-37 0 11 16,6 2-33-16,4 2 0 16,-5 1-6-16,-4-1-108 15,-14 3-173-15</inkml:trace>
  <inkml:trace contextRef="#ctx0" brushRef="#br0" timeOffset="192481.463">18217 7839 422 0,'0'0'365'16,"0"0"-312"-1,0 0-43-15,0 0 3 0,117-57 39 16,-75 36-36-16,-3-3-9 15,-2 2-14-15,-8 0-80 16,-11-2-67-16,-12 0-293 16</inkml:trace>
  <inkml:trace contextRef="#ctx0" brushRef="#br0" timeOffset="192712.636">18406 7528 776 0,'0'0'55'16,"0"0"-55"-16,0 0-9 15,0 0 5-15,0 0 4 16,0 0 28-16,2 82-10 16,-2-56 0-16,0 3-8 15,0 1 11-15,0-4-21 16,0 2-3-16,0-2-16 15,0-5-93-15,3-4-74 16</inkml:trace>
  <inkml:trace contextRef="#ctx0" brushRef="#br0" timeOffset="193012.887">18623 7508 749 0,'0'0'102'16,"0"0"-98"-16,0 0-4 16,0 0 11-16,0 0 0 15,0 0 14-15,4 48-5 16,-4-25 20-16,0 2-28 15,0 0 1-15,0 0 4 0,-4 0-2 16,1-2-15-16,0-4 0 16,1 0-15-16,2-2-30 15,0-5-122-15,5-3-83 16</inkml:trace>
  <inkml:trace contextRef="#ctx0" brushRef="#br0" timeOffset="193590.797">18897 7662 755 0,'0'0'106'0,"0"0"-66"0,0 0 19 16,0 0 26-16,0 0-50 16,0 0-9-16,0-14-26 15,-3 14-10-15,-1 14 9 16,-3 5-6-16,-2 3 7 16,2 3 0-16,0 2 5 15,1 1 6-15,-1 0-11 16,2-6 0-16,2-2-7 0,0-8 25 15,3-7-17-15,0-1-1 16,0-4 0-16,0 0 14 16,0-9-10-16,0-12 9 15,11-6-13-15,2 0-54 16,-1 3 51-16,4 7-32 16,-1 3-25-16,6 4 36 15,3 6-16-15,-5 1 0 16,2 3 39-16,-6 0-28 15,-3 0 29-15,-3 0-5 16,-3 10 15-16,-3 4-32 16,-3 2 31-16,0 3-9 15,-1-1 11-15,-13 3 3 16,-7-1 23-16,-2 2-4 16,-3-2-29-16,-3-1 36 15,3-5-40-15,0-3-1 16,3-1-1-16,3-3 2 0,0-3-38 15,-2-4-125-15,3 0-185 16</inkml:trace>
  <inkml:trace contextRef="#ctx0" brushRef="#br0" timeOffset="201884.259">4689 10304 261 0,'0'0'35'0,"0"0"-35"15,0 0-2-15,0 0-3 16,0 0 5-16,0 0 11 16,0 0-5-16,0 0 9 15,0-36-15-15,0 36 0 16,0-3 25-16,0 3-8 15,0 0 24-15,0 0 1 16,0 0-21-16,0 0 0 16,0 0-21-16,0 0 10 15,0 0 1-15,0 0 27 16,0 0-22-16,0 0-3 16,0 0 12-16,0 0 9 0,0 0-14 15,0 0-15-15,0 0 31 16,0 0-35-16,0 0 12 15,0 0-13-15,0 0 0 16,0 0-3-16,0 0 3 16,0 0-5-16,7 0-9 15,2 7 18-15,5 3-4 16,6 0 0-16,3 0 7 16,4-1-18-16,8-4 11 15,10-3 0-15,14-2 2 16,12 0-2-16,6-8 0 15,1-8-5-15,-5 4 20 16,-9-2-22-16,-8-1 7 0,-9 3 0 16,-11 2 2-1,-8-2 9-15,-4 3-11 0,-4-2 0 16,-1 2-2 0,-3 0 2-16,-2 1 0 0,-1 1 6 15,-1 2-6-15,-3 1 0 16,4-1 1-16,-4 4-12 15,-1-1 15-15,-3 2-4 16,0 0 0-16,1 0-18 16,2 0-3-16,3 0-44 15,-5 0-81-15,-6-6-138 16</inkml:trace>
  <inkml:trace contextRef="#ctx0" brushRef="#br0" timeOffset="203008.02">7482 10126 300 0,'0'0'74'15,"0"0"-67"-15,0 0 57 16,0 0-21-16,0 0 30 16,0 0-42-16,-3-1-22 15,3 1 17-15,0 0-12 16,0 0-12-16,0 0 8 15,0 0-10-15,0 0 0 16,0 0-10-16,0 0 22 0,14 10-19 16,6 2 7-16,10 2 0 15,6 1 16-15,3-1-3 16,2-3-1-16,0-2-8 16,-1-3 6-16,1-4-6 15,-3-2-4-15,-6 0 7 16,0 0-10-16,-6-6 3 15,-7-1 0-15,-9 3 3 16,-5-1 2-16,0 4-8 16,-5-1 3-16,0 2-20 15,-2-3-5-15,-18 1-198 16</inkml:trace>
  <inkml:trace contextRef="#ctx0" brushRef="#br0" timeOffset="204431.425">4890 10381 279 0,'0'0'77'0,"0"0"-39"0,0 0 1 16,0 0-38-16,0 0 10 15,0 0-11-15,0-3 0 16,0 2 17-16,0 0-13 16,0-1-1-16,0 0 28 15,0 2-28-15,0-3 49 16,0 3-37-16,0 0-5 15,-1-2 11-15,1 1-14 16,0 1-7-16,0 0 3 16,0 0 18-16,0 0-22 15,0 0 1-15,0 0 0 16,0 0 5-16,0 0-5 0,0 0-13 16,0 6 6-1,1 5 12-15,11 0-5 0,0 0 0 16,2-1 3-16,0-3 23 15,7-2-26-15,4-2 16 16,3-3 10-16,4 0-15 16,5 0 12-16,-2-5-23 15,5-6 15-15,0-3-8 16,-6 0-7-16,-1 4 2 16,0-3-11-16,-3 2 13 15,-5-1-4-15,2 0 0 16,-6 2 2-16,1 0-4 0,-3 3 2 15,-5 0 0 1,0 1-13-16,-4 0 23 16,-1 2-10-16,2 1 0 0,-4 0 3 15,-4 2-8-15,1 0 5 16,1-1-1-16,2 2-12 16,2 0-78-16,2 0 31 15,0 4-35-15,0 2-93 16</inkml:trace>
  <inkml:trace contextRef="#ctx0" brushRef="#br0" timeOffset="206146.188">7506 10168 247 0,'0'0'147'15,"0"0"-105"-15,0 0-37 16,0 0 26-16,0 0-25 0,0 0 3 16,0 0 4-16,-13-33-8 15,11 27 1-15,-1 0 28 16,2 1-17-16,-1 2 29 16,2 1-23-16,0 1-18 15,0-1 26-15,0 2-26 16,0 0 1-16,-3 0-6 15,3 0 0-15,0 0-9 16,0 0 7-16,0 0-5 16,3 2 7-16,12 4 3 15,9 2 1-15,4-2-8 16,7 1 12-16,5-2 1 16,-3 3-9-16,5 1 0 15,1 3 9-15,-3 0 6 16,5-1-12-16,-2 0-3 0,1-3 0 15,5-5 14-15,-2-3-14 16,0 0 0-16,1 0 34 16,-1-8-28-16,-4-3 6 15,-2 2-12-15,-7-2 2 16,-4 5 10-16,-4-1-12 16,-3 3 0-16,-6 2-1 15,0 1 13-15,-6-1-16 16,-5 1 4-16,3-1 0 15,-5 0-5-15,1 1 5 16,-1 1 0-16,-2-2 2 16,-2 2-2-16,0 0-2 0,0 0-11 15,0 0-59-15,0 0-39 16,0 0-197-16</inkml:trace>
  <inkml:trace contextRef="#ctx0" brushRef="#br0" timeOffset="213299.019">14449 9810 317 0,'0'0'4'0,"0"0"-4"16,0 0 0-16,0 0-10 16,-34-84-27-16,34 68 24 15,0 0 13-15,0 4 10 16,3 1-10-16,4 5 0 16,-1 2-2-16,2 3 2 15,-2 0-62-15</inkml:trace>
  <inkml:trace contextRef="#ctx0" brushRef="#br0" timeOffset="213787.822">14660 9400 448 0,'0'0'55'0,"0"0"-14"0,0 0 0 15,0 0-34-15,0 0 19 16,0 0-26-16,0-1 0 15,0 13-8-15,4 12 21 16,3 10-7-16,4 6 21 16,2 7-11-16,-1 2 29 15,-1 2-36-15,-1 2-9 16,0-2 38-16,0 4-37 16,-2-2 20-16,0-2-21 15,1-3 5-15,-4-4 2 16,5-5-7-16,-4-10 0 15,-3-7 0-15,1-8 10 16,-1-9-14-16,-3-2 4 16,0-3 0-16,0 0-3 15,0 0 3-15,0 0-15 0,0-5 12 16,-6-10-110 0,-11-6-66-16,-3-5-104 0</inkml:trace>
  <inkml:trace contextRef="#ctx0" brushRef="#br0" timeOffset="214164.457">14457 9851 434 0,'0'0'21'16,"0"0"-10"-1,0 0 16-15,0 0-27 0,0 0 0 16,0 0 10-16,-2 5 2 15,10 20 55-15,8 5 0 16,7 6-43-16,2 2 26 16,3 0-41-16,0-1 0 15,4-4 15-15,-2-3-18 16,-1-7 10-16,-3-8-16 16,-5-5 8-16,0-5 17 15,4-5-21-15,3 0 16 16,4-12 14-16,2-8-32 15,-3-6 9-15,-1-2-11 16,-6 2 0-16,-3 0 9 16,-9 7-9-16,-3 4-26 0,-5 8 17 15,2 0-60 1,-5 4 19-16,5 3-23 0,1 0-134 16,-1 0 16-16</inkml:trace>
  <inkml:trace contextRef="#ctx0" brushRef="#br0" timeOffset="-209864.159">3661 12175 224 0,'0'0'138'16,"0"0"-84"-16,0 0-51 0,0 0 39 15,0 0 28 1,0 0-29-16,0 0 1 0,-27-32-32 16,27 26 0-16,0 1 25 15,-2 4-32-15,2 0 3 16,0 1-2-16,0 0 10 16,0 0-21-16,0 0 7 15,0 0 0-15,0 0-10 16,2 0 19-16,11 0-11 15,-5 0 2-15,7 0-5 16,4 0 5-16,2 0 0 16,7 0 11-16,3 0-10 0,4-7-1 15,-1 2 0 1,2-1-14-16,0 1 27 0,2 0-13 16,4 0 0-1,3 1 2-15,6-2-6 0,0 2 11 16,1 0-7-16,0-2 0 15,0 1 5-15,-8 3-5 16,3 0 0-16,-7-1 9 16,-2 1-17-16,-3 1 8 15,1-3 0-15,3-4 4 16,0-1 10-16,2-3-2 16,-4 1-12-16,0 2 9 15,-6-2-9-15,1 1 0 16,-4 2 0-16,-3 1-3 15,-4 2 12-15,-6 5-9 0,-3-2 0 16,-2 2 5-16,-4 0-5 16,-3 0 0-16,0 0 0 15,-3 0-11-15,0 0 16 16,3 0-5-16,-1 0 0 16,-1 0 8-16,1 0-15 15,2 0 13-15,-1 0-6 16,0 0 0-16,3 0 11 15,-3 0-20-15,6 0 9 16,0 0-22-16,1 0 18 16,3 0-73-16,1 0-10 15,1 0-49-15,-4 0-153 0</inkml:trace>
  <inkml:trace contextRef="#ctx0" brushRef="#br0" timeOffset="-207292.624">14792 12045 371 0,'0'0'23'0,"0"0"53"15,0 0-34-15,0 0 11 16,0 0-3-16,0 0-26 16,0 0 23-16,-10-1-47 15,10 1 2-15,0 0 41 0,0 0-43 16,0 0 0 0,0 0-2-16,0 0 15 0,0 0-13 15,0 0 0-15,0 0 0 16,9 0 3-16,8-2-3 15,11-1 0-15,4 3 8 16,1 0 1-16,-1 0-18 16,2 0 6-16,-2 0 3 15,3 0 13-15,-2 0-13 16,-1 0 0-16,-2 0-5 16,0 0 5-16,-3 0-2 15,0 0 0-15,-5 0 2 16,1 0 1-16,-4 3-1 15,-6-1 0-15,-2-1-7 0,-5 0 13 16,-5-1-6-16,-1 0 0 16,0 0 1-16,0 0 2 15,0 0-3-15,0 0 0 16,0 0-6-16,2 0 17 16,7 0-20-16,6 0 9 15,1 0-36-15,6 2 11 16,1 1-86-16,-4-3-37 15,1 0-105-15</inkml:trace>
  <inkml:trace contextRef="#ctx0" brushRef="#br0" timeOffset="-205875.437">18083 12092 292 0,'0'0'291'0,"0"0"-201"16,0 0-55-16,0 0 10 15,0 0-27-15,0 0 66 16,-12-16-30-16,12 13-53 15,0 2 66-15,0 1-67 16,0 0 1-16,0 0-1 16,0 0 2-16,13-4-7 15,17 4 5-15,18-3 0 16,11 2-3-16,7 1 3 16,-1 0 0-16,0 0-5 15,-8 0 18-15,-8 4-18 16,-9 3 5-16,-10-2 0 0,-10 0-7 15,-10-2 7-15,-1 2-11 16,-6-2-5-16,-2-1-20 16,1 1 28-16,-2-2-10 15,0 1-24-15,0-1 24 16,0-1 18-16,0 2 0 16,0 0-2-16,-3-2 5 15,-2 1-3-15,-2-1 0 16,1 0 2-16,-8 0 6 15,1 0-8-15,-6 0 0 16,-3 0 4-16,-6 0 1 16,-3 0-5-16,-5 0 0 15,-1 0 6-15,1 0-16 0,5 0 10 16,3-1 0 0,7-3 2-16,9 3 8 0,2-1-11 15,5 1 1-15,5 0 0 16,0 1 1-16,0-2 0 15,0 2-1-15,0 0 0 16,0 0-2-16,0 0 2 16,2 0 0-16,1 0 2 15,7 0-21-15,5 0 19 16,7 0 0-16,8 0 1 16,1 0 7-16,0 0-8 15,1 0 0-15,-2 0 4 16,-2 0-13-16,0 0 9 15,-1 0-14-15,-3 2-22 0,-5 2-15 16,-4 2 15-16,-4 1-46 16,-5-3-33-16,-4 1 35 15</inkml:trace>
  <inkml:trace contextRef="#ctx0" brushRef="#br0" timeOffset="-203093.368">3675 11957 449 0,'0'0'36'16,"0"0"-36"-16,0 0 0 0,0 0 3 15,0 0 3 1,0 0-6-16,0 0 4 0,0 13-2 15,0-10-2-15,0 0 13 16,2 2-13-16,2 3 62 16,0-1-62-16,0 2 0 15,2 3 24-15,2 0-20 16,0 4 8-16,0 1-12 16,1 0 3-16,1-2 16 15,1 0-19-15,2-3 0 16,5-2 12-16,4-3-11 15,5 1 5-15,6-3-6 16,1-1 15-16,4-1-16 16,-1-1 4-16,3 0-3 15,-3-2 26-15,-1 0-24 0,0 0 8 16,0-2-10 0,1-6 3-16,-1-1 17 0,0-3-12 15,0-2-8-15,-2-1 7 16,6 0 5-16,-3-1-8 15,1-1-4-15,-2 2 6 16,-4 1-14-16,-2-1 9 16,-3 1-1-16,-5 1 0 15,-1-1 7-15,-4 0 1 16,-6 2-8-16,-2 4 0 16,-4 3 19-16,-2 1-19 15,-3 4 0-15,0 0 49 16,0 0-45-16,0 0 17 0,0 0-21 15,0 0 2-15,0 0-19 16,-5 0 23-16,-5 7-6 16,-6 2 0-16,-8 4 1 15,0-1-11-15,-5 2 10 16,-8 2 0-16,-3 1 1 16,-9-2-1-16,-4 2 0 15,-11 2-1-15,-6-1 8 16,-1 0-7-16,2-5 0 15,9-5 1-15,11-4 9 16,10-4-10-16,8 0 0 16,3 0 3-16,1-4 1 15,0-6-8-15,0-1-1 16,-4-3 5-16,-2-1 8 0,-2-1-8 16,4 1 0-16,5 0-4 15,2 6 9-15,4-1-12 16,4 3 7-16,3 3 0 15,5 1-3-15,4 1 3 16,1 2 0-16,3-1-6 16,0 1 21-16,0 0-22 15,0 0 7-15,0 0-32 16,0 0 26-16,1 1-25 16,10 11 31-16,1 0-4 15,9 2 9-15,1-1-7 16,3 0 2-16,2 0 0 15,9-3 11-15,5-3-10 0,4 1-1 16,7-5 24-16,0-2-14 16,1-1-7-16,4 0-3 15,-2-7 0-15,2-4 9 16,-1 0-9-16,-5-1 0 16,-8 1-5-16,-6 3 5 15,-7 0-8-15,-8 4 8 16,-5-2 0-16,-5 2-4 15,-5 1 4-15,-2 1 0 16,-2 0-2-16,0 1 13 16,0-1-22-16,-3 0-4 15,3 0-57-15,-3 1 67 0,3 1-118 16,-3 0-2-16,0-2-123 16</inkml:trace>
  <inkml:trace contextRef="#ctx0" brushRef="#br0" timeOffset="-201346.263">9036 12152 38 0,'0'0'210'15,"0"0"-210"-15,0 0-7 16,0 0 1-16,0 0-105 0</inkml:trace>
  <inkml:trace contextRef="#ctx0" brushRef="#br0" timeOffset="-200629.536">9202 12087 445 0,'0'0'123'0,"0"0"-85"16,0 0-24-16,0 0 63 15,0 0-64-15,0 0 42 16,0-4-55-16,0 4 0 15,0 0 2-15,0 0-2 16,7 0 0-16,10-3-3 0,18 1 16 16,7-1-3-1,5-1-10-15,6 1 0 0,4 1 0 16,-2 2 0-16,-3 0 0 16,-4 0-2-16,-5 0 14 15,-10 6-21-15,-6 1 9 16,-11-1-12-16,-2 2-3 15,-5-3 3-15,-2 1-25 16,1 2 22-16,2-2-87 16,-3-1 19-16,0-2-156 15</inkml:trace>
  <inkml:trace contextRef="#ctx0" brushRef="#br0" timeOffset="-197513.09">17877 10979 415 0,'0'0'85'0,"0"0"-39"0,0 0-23 16,0 0 74-16,0 0-81 15,0 0-8-15,0 0 20 16,0 0-27-16,27-4 16 16,-12 1-17-16,1-1 0 15,3 1 2-15,1 2-2 16,-2 1 0-16,6 0 0 15,-2 0 12-15,-2 0-14 16,-1 0 2-16,-7 0 0 16,-4 0-11-16,-4-2 11 15,-4 1-27-15,0 1 21 16,0 0-34-16,-4 0 36 16,-12 0-14-16,-5 0 7 0,2 0 0 15,0 1 11 1,5 2 0-16,1 0-11 0,4 1-1 15,3 2-24-15,1 1-25 16,5 0-70-16,0-2 4 16</inkml:trace>
  <inkml:trace contextRef="#ctx0" brushRef="#br0" timeOffset="-196271.665">22951 11172 447 0,'0'0'45'0,"0"0"-44"16,0 0 73-16,0 0-16 15,0 0-21-15,0 0-10 16,0 0-15-16,0 0 27 15,0 0-37-15,0 0-2 16,0 0 27-16,0 0-27 16,0 0 0-16,0 0-9 0,0 5 24 15,0 10-15-15,0 4 0 16,0 6 0-16,0 5 47 16,0 5-31-16,6-1 5 15,0 0-21-15,1 0 6 16,1-4 7-16,1-3-13 15,-2-2 0-15,1-3 5 16,0-3 10-16,-1-5-22 16,-1-3 7-16,-3-2 0 15,0-5 6-15,-2-3-6 16,1-1 0-16,-1 0 16 16,11 0 9-16,8-3 32 15,13-12-57-15,8-6 27 16,-1-4-20-16,1 0-7 15,-4 2 0-15,-3-2 0 0,-3 5 12 16,-7 4-11-16,-4 3-1 16,-5 2 0-16,-9 4-5 15,-2 7 5-15,-3-2 0 16,-1 2-11-16,0 0 18 16,2 0-14-16,-2 0-5 15,0 0-54-15,0 0 63 16,0 0-54-16,3 0-26 15,3 2 38-15,5 8-19 16,-1-1-22-16,-1-1-64 16</inkml:trace>
  <inkml:trace contextRef="#ctx0" brushRef="#br0" timeOffset="-188342.503">18967 12260 145 0,'0'0'29'16,"0"0"-17"-16,0 0-4 16,0 0 24-16,0 0-30 0,0 0-1 15,0 0-1-15,10-5 0 16,-6 5 10-16,-1 0 31 15,-2 0-41-15,-1 0 35 16,2 0 5-16,-2 0 19 16,0 0-11-16,0 0-1 15,0 0 55-15,0 0-75 16,0 0 6-16,0 0 25 16,0 0-42-16,0 0 34 15,0 0-32-15,0 0-10 16,0 0 7-16,0 0-15 15,0 0 0-15,0 0-10 0,0 0 5 16,0 0 3 0,0 0-32-16,0 0-44 0,0 0 43 15,0 0-121-15,0 0 85 16,0 3-2-16,0-1-123 16</inkml:trace>
  <inkml:trace contextRef="#ctx0" brushRef="#br0" timeOffset="-188260.397">18967 12260 419 0</inkml:trace>
  <inkml:trace contextRef="#ctx0" brushRef="#br0" timeOffset="-187530.99">18967 12260 419 0,'59'0'79'0,"-59"0"4"0,1 0-19 0,-1 0-34 16,0 0 16-16,0 0-46 0,0 0 13 15,0 0-16-15,3 0 3 16,4 0-7-1,4 5-1-15,2 6 10 0,4 1-2 16,-2 2 0-16,-3 3 3 16,1 1-7-16,-1-1 4 15,-5 2 0-15,-1 3-2 16,-4 0 5-16,-2 2-3 16,0 0 0-16,0 0 1 15,-2 1-4-15,-7-3 3 16,-4 1 0-16,1-1-6 15,0 0 18-15,-1-3-12 16,2-1 0-16,-1-2 9 16,5-4-22-16,-2 0 13 15,1-4 0-15,1 2-8 16,1-3 1-16,0 2-17 0,1-4 24 16,1 0-20-16,-2-3 10 15,5-2 2-15,1 0 8 16,0 0-11-16,0 0 23 15,0-4-12-15,0-11 0 16,5-4-13-16,3-3-5 16,6-1 18-16,-3-3-67 15,1 0 42-15,-1 1-40 16,1 1 65-16,-3 0-6 0,-2 4 6 16,-4-1 25-1,1-1-2-15,-4 3-11 16,0 0 38-16,0-1-43 0,0 3 29 15,0-2-36-15,-1 2 0 16,-5 0-8-16,3 5 12 16,0 0-4-16,2 6 18 15,1 2-5-15,0 4 2 16,0 0-8-16,0 0 9 16,0 0-18-16,0 0 2 15,0 0-16-15,0 0 10 16,0 4 8-16,0 9-15 15,6 4 13-15,-2 4 0 0,2 3 0 16,-3 6 8 0,-3 4-8-16,0 2 12 0,0-2-7 15,0-2-4-15,-6-3-1 16,-3-5 10-16,0-2 0 16,0-3-10-16,-3-2 0 15,-1-2-4-15,3 0-13 16,-4-1 3-16,-4 0-53 15,-3-3-69-15,-1-5-173 16</inkml:trace>
  <inkml:trace contextRef="#ctx0" brushRef="#br0" timeOffset="-184344.604">18994 12564 410 0,'0'0'9'0,"0"0"41"16,81 0-3-16,-53 0-16 15,0 0 21-15,2 0-1 16,1 0-15-16,2 0 14 16,3-7-49-16,0 1 24 15,1 2-9-15,2-1-7 0,-3-2 8 16,-3 0-11-16,-4-3 2 15,-3 4 4-15,-8 0-12 16,-6 1 0-16,-5 4-4 16,-5-4 17-16,-2-3-22 15,0-4 9-15,-5 1-83 16,-14-6-5-16,-2 1-376 16</inkml:trace>
  <inkml:trace contextRef="#ctx0" brushRef="#br0" timeOffset="-184000.568">19256 12336 499 0,'0'0'97'0,"0"0"-97"16,0 0-17-16,0 0 17 15,0 0 21-15,0 0-17 16,100 17 13-16,-68-7 11 15,-2 0-27-15,-2 3 2 16,-4 4 9-16,-2 1 1 16,-8 2-10-16,-2 3-3 15,-4 4 8-15,-8 0-7 16,0 5-1-16,0-2 0 0,-16-2 4 16,1-2 5-16,-4-4-1 15,-2-2-8-15,3-4 7 16,-1-7 8-16,4-1-9 15,0-2-6-15,1-3 2 16,1 0-2-16,1-2-18 16,0-1-78-16,1 0-123 15</inkml:trace>
  <inkml:trace contextRef="#ctx0" brushRef="#br0" timeOffset="-183596.492">18924 12571 237 0,'0'0'177'0,"0"0"-138"0,0 0 21 16,0 0-28-16,0 0 19 16,109 0-33-16,-72 0-18 15,0 0-4-15,1 0-7 16,-8 0-59-16,-4 0-24 16</inkml:trace>
  <inkml:trace contextRef="#ctx0" brushRef="#br0" timeOffset="-179666.34">3749 13926 218 0,'0'0'24'15,"0"0"58"-15,0 0-59 16,0 0-6-16,0 0 47 16,0 0-34-16,0 0-21 15,-42-20 27-15,30 16 38 16,2-1-41-16,0 2-7 0,-1 0-26 16,6-2 35-1,1 2-26-15,4 3 1 0,-2 0 21 16,2 0-22-16,0 0 8 15,0-3-17-15,0 3 0 16,0 0 11-16,0 0-11 16,0 0 0-16,0 0-5 15,0 0 4-15,0 0 1 16,0 0-5-16,0 0 7 16,0 0-5-16,0 0 3 15,0 0-1-15,0 0-12 16,0 0 17-16,0 0-8 15,0 0 4-15,0 0 0 16,0 0-9-16,2 0 9 16,5 0 0-16,-2 3-4 0,-1-1 4 15,3 1 0-15,-1 0-2 16,2 0 12-16,3-2-8 16,0 1-1-16,-2 1 11 15,2-3 7-15,5 2-8 16,3-2-11-16,-3 0 1 15,6 0 7-15,-4 0 11 16,1 0-11-16,0 0-8 16,-2 0 10-16,2 0-10 15,-3 0 0-15,4 0-1 16,-1 0 5-16,-2 0-3 16,4 0-1-16,-4 0 0 0,2 0 5 15,-1 0 3-15,1 0-7 16,2-2-1-16,-2-2 10 15,1 2-9-15,-3-1-1 16,-6 1 0-16,2 1-1 16,-7-1 11-16,-1 2-10 15,-2 0 0-15,-2 0 0 16,-1 0 8-16,2 0-8 16,-2 0-5-16,0-1-8 15,1 1 24-15,-1 0-13 16,0 0 2-16,0 0 0 15,0 0 0-15,2 0 0 16,3 0-3-16,0 0-19 0,1 0-33 16,3 0 13-1,-1 0 15-15,-1 0-16 0,0 0 33 16,-3 0-19-16,1 0 28 16,-3 0 1-16,-2 0-15 15,3 0 15-15,0 1-15 16,4 1-54-16,2-2 34 15,-1 0-94-15</inkml:trace>
  <inkml:trace contextRef="#ctx0" brushRef="#br0" timeOffset="-175150.998">15206 13771 141 0,'0'0'347'16,"0"0"-304"-16,0 0-18 15,0 0 34-15,0 0-42 16,0 0 24-16,0 0 4 16,-11 0-31-16,11 0 11 15,0 0-19-15,0 0-5 16,0 0 30-16,0 0-31 16,5 0 0-16,8 0 6 15,9-2-2-15,11-2 3 16,6 0-2-16,3-2-2 15,4 1-3-15,-1 1 4 16,-1-2-4-16,0 3 0 0,-7-1 10 16,-3 4-10-16,-5 0 0 15,-7 0 1-15,-4 0-14 16,-6 0 15-16,-2 0-2 16,4 0 0-16,-1 5-7 15,0-2 3-15,1 3-23 16,2 2-52-16,-1 2 51 15,6 1-49-15,-3 1-38 16,4-4-262-16</inkml:trace>
  <inkml:trace contextRef="#ctx0" brushRef="#br0" timeOffset="-174093.375">18386 13858 498 0,'0'0'77'16,"0"0"-53"-16,0 0 23 16,0 0-19-16,0 0-7 15,0 0-13-15,-4-4 0 16,4 4 4-16,0 0-12 0,0 0 0 16,0 0 6-16,7 0-6 15,6 0 0-15,3 0 15 16,5 0-11-16,3 0 9 15,-1 0-3-15,3 1-5 16,0 2 7-16,-1 0-12 16,0 0 4-16,-2-1-4 15,-4 0 1-15,-4-2-3 16,-7 1 2-16,-1 1 0 16,-4-1-4-16,-1-1 4 15,-1 0-3-15,-1 2 0 16,0-2 6-16,0 0-8 15,0 0 5-15,0 1-15 16,0 2 14-16,0 2-22 16,0 1 16-16,0 1-1 0,0 1-32 15,0 2 14-15,0-2-38 16,0 1-33-16,0-1-18 16</inkml:trace>
  <inkml:trace contextRef="#ctx0" brushRef="#br0" timeOffset="-172593.571">23736 13343 552 0,'0'0'9'0,"0"0"59"15,0 0-49-15,0 0 5 16,0 0-24-16,0 0 46 16,0 0-25-16,-24-35-6 15,24 35 15-15,-2 0-12 16,2 0 7-16,0 0-25 15,0 0 0-15,0 0 2 16,0 0-2-16,0 0-12 0,0 0 6 16,0 0 12-1,0 0-12-15,0 8 0 0,0 8 6 16,0 5 5-16,0 1-5 16,2 3 0-16,-1-2 7 15,1 1-7-15,-1-1 10 16,1-2-10-16,-2 0 3 15,3-1 0-15,-1-3-3 16,0 2 2-16,3-4-4 16,-4-3 11-16,3-3-12 15,-3-1 3-15,3-8 0 16,-2 2-2-16,-1-2 3 0,-1 0-1 16,0 0 26-1,2 0-10-15,2 0 40 0,7-5-36 16,10-7-10-16,4-2 8 15,6-3-16-15,5-1 2 16,3-2 11-16,5 0-11 16,3-2-6-16,0 3 2 15,-3 2 0-15,0 0-6 16,-7 5 6-16,-2 2 0 16,-3 1-6-16,-6 3 15 15,0-1-11-15,-1 4 2 16,-4 0 0-16,-3 1-6 15,-5 2 6-15,-1 0 0 0,-4 0-6 16,-2 0-12 0,-2 0 2-16,0 0-38 0,-1 3-36 15,-3 5 43-15,0 4-36 16,0-2-43-16,0-3-32 16</inkml:trace>
  <inkml:trace contextRef="#ctx0" brushRef="#br0" timeOffset="-167384.997">6651 14886 157 0,'0'0'10'0,"0"0"-9"15,0 0 4-15,0 0 14 16,0 0-10-16,0 0 3 15,0 0-6-15,0 0-6 16,54 11-14-16,-44-6-41 16,-2 1 2-16</inkml:trace>
  <inkml:trace contextRef="#ctx0" brushRef="#br0" timeOffset="-162879.149">18382 14459 205 0,'0'0'3'16,"0"0"-6"-16,0 0 6 15,0 0 6-15,0 0 28 16,0 0 13-16,0 0-21 15,35-32-7-15,-31 30-22 16,-1 2 36-16,2-3-18 0,-5 3 20 16,1-2 15-16,-1 2 15 15,0 0-11-15,0-2-38 16,0 1 0-16,0-2 33 16,0 0-26-16,-4 0 0 15,-2 0 23-15,-2 1-15 16,2-1-7-16,2 3 3 15,1 0-17-15,3 0 15 16,0 0-28-16,0 0 2 16,0 0-13-16,0 0 7 15,0 8 0-15,0 1 4 16,10-1-2-16,3 1 1 16,6-4 1-16,0-2 0 0,1-3 3 15,-1 0-1-15,-6 0 6 16,-2 0-8-16,-4-5 0 15,-4-2 11-15,-3-1-11 16,0-1 0-16,0 0-2 16,-10 1-6-16,-7 1-3 15,1 2-1-15,-2 4-15 16,0 1 18-16,3 0-12 16,0 0 21-16,3 3-8 15,0 5 18-15,-1 2-21 16,2 3 6-16,2 1 5 15,2 1-4-15,4-3 4 16,3 0 0-16,0-2-7 16,0-3 10-16,0-1-4 0,13-4 1 15,1-2 0-15,2 0-1 16,-1 0 7-16,-1 0-6 16,-5 0 0-16,-3-6 6 15,-3 0 0-15,-3 1-6 16,0 0 0-16,0 2 14 15,0 2-10-15,-2 0-3 16,-7 1 4-16,2 0 5 16,-2 0-20-16,1 0 10 15,5 5-10-15,2 2 2 16,-1-1 3-16,2 1 4 16,0-3-11-16,0-1 14 15,0 0-13-15,3-1-5 0,5-2-8 16,1 0 16-16,1 0-2 15,-2 0-13-15,-2-5 14 16,-4-2 17-16,-2 0-14 16,0 1 6-16,0 2 0 15,0 0 20-15,-8 1-20 16,-6 2 2-16,-4 1-3 16,-2 0 5-16,4 0-4 15,2 7 0-15,2 5 0 16,3 1-4-16,3-1 4 15,5 2 0-15,1-3-7 16,0-2 18-16,0 0-10 16,13-3-1-16,2-4 0 15,4-2 6-15,0 0-1 16,1 0-3-16,-2-5-2 0,-5-5-8 16,-1-1 7-16,-6 0-5 15,-3 2 0-15,-1 1-1 16,-2 4 11-16,0 2-4 15,0-1 0-15,-8 3-14 16,-2 0-39-16,2 0-14 16,4 0-67-16,-1 5-52 15</inkml:trace>
  <inkml:trace contextRef="#ctx0" brushRef="#br0" timeOffset="-162291.203">18301 14483 212 0,'0'0'355'15,"0"0"-266"-15,0 0-70 16,0 0-16-16,0 0-3 16,0 0 0-16,-27 6 0 15,24 5 3-15,3-2-3 16,0-2-2-16,0-1 2 16,3-3 0-16,8-2 14 0,0-1 2 15,4 0-11-15,1 0 20 16,1-4-20-16,-5-6-2 15,1 0-3-15,-2-3 2 16,-5 0 6-16,0 1-8 16,-3 0 0-16,-3 6-2 15,0 2 12-15,0 3-10 16,0 1 0-16,-3 0 7 16,-9 0-16-16,-3 13-6 15,1 3-11-15,4 3 11 16,1 1-54-16,4 3-11 15,4-9-42-15</inkml:trace>
  <inkml:trace contextRef="#ctx0" brushRef="#br0" timeOffset="-155809.465">4072 15715 521 0,'0'0'19'16,"0"0"-19"-16,0 0-14 15,0 0 6-15,0 0 8 16,0 0 14-16,0 0-14 15,0 0 13-15,17 0-13 16,-6 0 8-16,0 0 6 16,-2 0-6-16,3 0-8 15,0 0 33-15,0 0-30 16,4 0 10-16,1 0-6 16,-1 0-1-16,2 0 24 15,0 0-28-15,1-3 7 0,1-2 12 16,2-1-16-16,-1 3 1 15,-3 0-6-15,1-1 0 16,-3 4-1-16,-5 0 1 16,-1 0-3-16,-1 0-2 15,-4 0 7-15,-1 0-6 16,1 0 4-16,1 0-32 16,0 0 27-16,6 0-21 15,1 0-13-15,3 0-55 16,0-3-32-16</inkml:trace>
  <inkml:trace contextRef="#ctx0" brushRef="#br0" timeOffset="-152208.676">14889 15552 326 0,'0'0'29'0,"0"0"13"15,0 0-42-15,0 0 90 16,0 0-35-16,0 0-9 15,0 0 23-15,-47 7-49 0,41-7 22 16,1 0 17 0,1 3-20-16,2-3-12 0,0 0-6 15,2 0-21-15,0 0 1 16,0 0-1-16,0 0 0 16,0 0-5-16,5 3 10 15,16-1-5-15,9 0 0 16,9 0 2-16,1 1 30 15,1-1-32-15,-1-1 2 16,-3 1-6-16,0-2 16 16,-2 4-17-16,-3-3 5 15,1 3-22-15,-7 1-10 16,-1 0-41-16,-1 2-19 16,-2-3-33-16,-2-1-228 15</inkml:trace>
  <inkml:trace contextRef="#ctx0" brushRef="#br0" timeOffset="-151516.768">18009 15698 551 0,'0'0'50'16,"0"0"-34"-16,0 0-15 16,0 0 20-16,88-5 11 15,-58 0-19-15,0 1-1 16,0 0-11-16,-4 3 5 15,-3-2-12-15,-5 3-3 16,-7 0-47-16,-11-2-98 16</inkml:trace>
  <inkml:trace contextRef="#ctx0" brushRef="#br0" timeOffset="-150046.098">3956 15769 469 0,'0'0'71'15,"0"0"-53"-15,0 0 30 16,0 0-32-16,0 0 20 16,0 0 20-16,-5 0-44 15,5 0-9-15,0 0-3 16,0 1 2-16,0 1-4 16,14 1 2-16,5-1 0 15,2-1 1-15,3-1 0 16,-3 0-1-16,0 0 7 15,-3 0-7-15,-2 0 0 0,4 0 0 16,-6 0 8-16,0 0-9 16,-4 2 1-16,-2-2 0 15,-5 0 0-15,0 2-6 16,-2-2 4-16,4 0-4 16,1 0-17-16,1 0 12 15,8 0-31-15,3 0-17 16,3-2-61-16,4-8-334 15</inkml:trace>
  <inkml:trace contextRef="#ctx0" brushRef="#br0" timeOffset="-148122.001">23117 15084 509 0,'0'0'53'0,"0"0"5"16,0 0-29-16,0 0 25 15,0 0-8-15,0 0-22 16,0 0-3-16,0 0-14 15,0 2-3-15,0-2 29 16,0 0-33-16,0 1 1 16,0 0-2-16,1 6 1 0,-1 1 0 15,0 5-8-15,0 4 18 16,0 3 14-16,0 0-16 16,0 1 2-16,0 4 17 15,0-3-16-15,0 0-2 16,0 0 10-16,-3-4-17 15,2-1 19-15,-2-3-21 16,3-4 0-16,0 0 2 16,0-3 0-16,0 1 2 15,0-5-4-15,0 2 2 16,0-3 2-16,0 2-4 16,0-4 0-16,0 3 9 15,0-3 0-15,0 0 20 0,0 0-3 16,0 0-25-16,0 0 41 15,0 0-21-15,7 0 3 16,8-3 3-16,6-9-24 16,9-4 2-16,4-1-5 15,3 1 0-15,2-3 5 16,2 2-5-16,0-1 0 16,0 4-5-16,-3 1 5 15,-2 2-1-15,-5 2-2 16,-1 0 6-16,-1 1 0 15,-4-2-3-15,-1 0 5 16,-2 2-11-16,1 0 10 0,-1-1-9 16,0 3 5-1,-5-1 0-15,-5 2-3 0,-7 2 8 16,-1 2-2-16,-3-1 44 16,-1 1-13-16,0 0 1 15,0 1-32-15,0 0 1 16,0 0 7-16,0 0-11 15,0 0-4-15,0 0 3 16,0 0-29-16,0 0-43 16,0 0-41-16,0 0-136 15,0 0-97-15</inkml:trace>
  <inkml:trace contextRef="#ctx0" brushRef="#br0" timeOffset="-143019.906">8286 16548 390 0,'0'0'64'0,"0"0"-45"0,0 0-16 16,0 0 34-16,0 0 30 16,0 0-39-16,0 0-12 15,-72-25 13-15,65 20-26 16,1 1 18-16,0 2-8 15,5 1-1-15,1 1-12 16,0 0 0-16,0-3-2 16,0 3 2-16,0 0-5 15,0 0 3-15,0 0 1 16,0 0-6-16,0 0-6 16,0 0 13-16,0 0-7 0,4 0 12 15,3 0-13-15,4 0 8 16,4 0 0-16,-3 3-4 15,4 0 4-15,-2 1 0 16,-1 1-1-16,4 0 2 16,-1 1-1-16,0 0 0 15,2-1 12-15,2-1-12 16,0 1 0-16,1 2 2 16,-2-4 8-16,4-1-10 15,-5 2 0-15,3-4 0 16,-2 3 13-16,3-3-5 15,4 1 0-15,-1 1-7 16,4 0 13-16,4-1-3 0,3 1-10 16,8-2-2-16,11 0 8 15,9 0-12-15,10 0 5 16,6 0 0-16,4-3 1 16,5-5-1-16,-3 4-1 15,-5 2 0-15,-6 0 1 16,-7 2 7-16,-8 0-7 15,-5 0-8-15,-7 0 7 16,-2 0 2-16,-4 3 0 16,-5 2-1-16,2-4-1 15,-3 1-3-15,-2-2 4 16,2 0 0-16,-5 0 9 0,-2 0-9 16,-6 0-5-16,-4 0 2 15,-9 0-9-15,-3 0 6 16,-5 0-43-16,-2 0-38 15,3 0-14-15,-2 0-33 16,-1 0-182-16</inkml:trace>
  <inkml:trace contextRef="#ctx0" brushRef="#br0" timeOffset="-135853.788">1984 11168 374 0,'0'0'10'16,"0"0"35"-16,0 0-22 16,0 0 6-16,0 0 36 15,0 0-37-15,0 0-10 0,0 0 3 16,-12-25-12 0,8 24 20-16,2-1-8 0,1 2-19 15,-2 0 19-15,-2 0-21 16,-2 0 0-16,-5 0-11 15,0 6 15-15,-3 4-6 16,0-1 2-16,3-1 0 16,0 1-1-16,-2 1 1 15,-3 2 0-15,-1 1-7 16,-3 0 29-16,5 3-29 16,2-2 7-16,1 2 0 15,4 1 4-15,0 1-2 16,3 6-2-16,-3 2 0 0,2 5-3 15,-5 4 0-15,1 3 3 16,1 0 0-16,-2 2 14 16,-3 1-14-16,0 3 0 15,-3 0-14-15,-2 2 32 16,7-3-28-16,1 1 10 16,-1-2 0-16,4-2-1 15,0-4 1-15,0 0 0 16,3-1-12-16,3-1 24 15,0 3-15-15,3-2 3 16,0 3 0-16,0 1-9 16,0 5 16-16,0 1-7 15,3 4 0-15,5-3-3 16,-2-1 3-16,5-3 0 16,-3-1 10-16,1-4-24 0,0 1 14 15,-3-2 0-15,0-2-3 16,-2 3 12-16,-1-6-13 15,0 2 4-15,-2 1 0 16,-1 1 2-16,5-1-2 16,1 2 0-16,-3 0-6 15,6 2 19-15,-2 0-19 16,2 2 6-16,-1-1 0 16,-2-3-3-16,3 5 3 15,-3-4 0-15,-3 5 3 16,-3 0 5-16,0 0 2 0,0 3-10 15,0 5 0-15,-7 2-12 16,-4 4 21-16,-1-3-9 16,6-2 0-16,-1 4 0 15,5 1 6-15,1 3-6 16,1 3 5-16,0-1-22 16,3-4 17-16,10 0-15 15,5-2 6-15,0-2 9 16,1-1-3-16,-2-5 3 15,-1-3-6-15,-1-3 4 16,0 0 2-16,-3 0 0 16,-3 2-8-16,-2-1 8 15,-2 2 0-15,-1-4 3 16,-4 2 0-16,0-4 7 0,0-4-10 16,0 1 0-16,0-2-3 15,0-1 12-15,0-1-20 16,0-2 11-16,0-2 0 15,0-2 10-15,0 3-10 16,3-6 0-16,-1 1-2 16,1-2 16-16,0 0-17 15,0 1 3-15,1 4 0 16,0 2-2-16,-1 0 2 16,0 2 0-16,2-4-6 15,-2 1 19-15,0-5-17 0,3-4 4 16,-3-1 0-1,4-2-2-15,-1-5 2 0,0 1 0 16,-1-3-8-16,-2 1 8 16,5-1-6-16,-3-3-12 15,1 2-53-15,2-2 11 16,-5-1-77-16</inkml:trace>
  <inkml:trace contextRef="#ctx0" brushRef="#br0" timeOffset="-131634.777">4199 4503 323 0,'0'0'87'0,"0"0"-63"16,0 0-16-16,0 0 51 15,0 0-48-15,0 0 37 16,0 0-45-16,-36-69 13 16,36 64 35-16,-1 4-50 15,1 1 5-15,0 0 15 16,0 0-21-16,0 0 0 16,0 0 0-16,0 0 9 15,0 0-28-15,0 3 17 16,0 7 2-16,1 0 11 15,7 5-11-15,2-1 0 16,2 2-6-16,0-3 12 16,4 3-15-16,0-5 9 0,4-1 0 15,0-3 9 1,2-7-9-16,2 0 0 16,0 0-8-16,-2-8 19 0,2-9-14 15,0-4 3-15,0 0 0 16,-5-1 7-16,2 0-5 15,1 2-4-15,2 1-2 16,6-1-82-16,3 1 21 16,-2 2-76-16</inkml:trace>
  <inkml:trace contextRef="#ctx0" brushRef="#br0" timeOffset="-131103.125">5071 4262 482 0,'0'0'7'0,"0"0"45"0,0 0-31 16,0 0-10-16,0 0 31 16,0 0-40-16,-11-24 8 15,11 24 11-15,0 0-21 16,0 6-9-16,0 8 0 15,0 5 15-15,0 3-12 16,7 0 6-16,0-1 0 16,1-2-12-16,0-2 21 15,-1-6-9-15,0 0 0 16,-1-6 7-16,-3-5-12 16,0 0 5-16,0 0 0 15,2 0 13-15,7 0 0 0,2-14 1 16,3-3-14-16,4-4 0 15,1-2 2-15,1 1-2 16,2 0 0-16,-1 2-9 16,3 0 9-16,3 4-31 15,2 3-46-15,6 5-54 16,-3 1-60-16</inkml:trace>
  <inkml:trace contextRef="#ctx0" brushRef="#br0" timeOffset="-130510.051">6047 4200 205 0,'0'0'3'0,"0"0"-3"16,0 0 0-16,0 0 5 15,0 0 4-15,0 0-6 16,47-3-3-16,-47 15 84 16,0 0-15-16,0 1-15 15,0 0-30-15,0 2-24 16,0-2 45-16,-2 1-27 15,0 0 8-15,2 1 4 16,0-1-15-16,0-1-12 16,0-3-3-16,10-4 0 15,6-6 24-15,3 0-21 0,7 0 23 16,8-15 30-16,3-6-52 16,0-1 32-16,1-1-36 15,-4-2 0-15,-1-1-3 16,-3 1 3-16,0 1-10 15,-4 0 2-15,-3 2-24 16,-1 5-14-16,-4-4-62 16,0-1-195-16</inkml:trace>
  <inkml:trace contextRef="#ctx0" brushRef="#br0" timeOffset="-127022.733">2937 5554 258 0,'0'0'49'0,"0"0"8"16,0 0-2-16,0 0-55 16,0 0 0-16,0 0 61 15,0 0-60-15,2-62-1 16,-1 54 21-16,0 2-11 0,1 2 14 16,-2 0-24-1,0 1 9-15,0 3 47 0,0-3-44 16,0 1-5-16,3 1 0 15,-3-1 8-15,0 2-15 16,0-1 0-16,0 1 0 16,0 0 7-16,0 0-7 15,0 0 2-15,0 0-2 16,0 0 16-16,0 0-28 16,0 9 12-16,3 6 0 15,6 1-25-15,3 0 26 16,3 0-1-16,-3-1 14 15,6-1-2-15,-6-2-13 16,1 2 1-16,-1-3 0 0,-2 2-6 16,1-2 6-1,-5 1 0-15,0-3-11 0,-3-1 39 16,-3-4-30-16,3-1 2 16,-3-3 0-16,0 0 0 15,0 0 9-15,3 0-9 16,-3 0 34-16,0 0-18 15,9 0 16-15,0-12-32 16,10-8 8-16,4-4-12 16,2-5 4-16,2 3-2 15,-5 2-1-15,3 1 6 16,-5 1-6-16,0 2-3 16,-4 2 5-16,-3 4-15 15,-2 1-7-15,-1 4 23 16,-4 2-16-16,-3 2 0 0,0 2 8 15,1 3-47-15,4-1-111 16,-1 0 29-16</inkml:trace>
  <inkml:trace contextRef="#ctx0" brushRef="#br0" timeOffset="-124464.757">2758 6347 256 0,'0'0'83'16,"0"0"-13"-16,0 0-53 16,0 0 36-16,0 0-46 15,0 0-2-15,0 0 53 16,0-9-22-16,0 7-21 16,0 2 3-16,0-2-14 15,0 2 37-15,0 0-41 0,0 0 2 16,0 0 18-16,0 0-20 15,0 0 0-15,0 0 5 16,0 0-5-16,0 0 0 16,0 0-6-16,0 0 6 15,0 0-13-15,2 12 13 16,5 2 0-16,-1 4 0 16,0 1 2-16,2 3-4 15,2-1 2-15,0-2 0 16,1 0 10-16,3-4-10 15,-1 0 0-15,0-3-7 0,-2-3 19 16,-1-1-12 0,0-2 0-16,-2-2 0 15,-2-2-1-15,-3 0 1 0,0-2 0 16,-3 0-1-16,2 0 14 16,-2 0-20-16,7 0 7 15,0 0 0-15,7-8 11 16,8-10-8-16,5-4-3 15,3-6 12-15,1 3-4 16,-1-2-16-16,0 1 0 16,-2 1 8-16,-3 3-16 15,-5 6-14-15,-2 3-15 16,-5 6-5-16,-1 6-43 16,-9 1-43-16</inkml:trace>
  <inkml:trace contextRef="#ctx0" brushRef="#br0" timeOffset="-121531.904">3012 7282 365 0,'0'0'44'0,"0"0"-39"15,0 0-2-15,0 0 13 16,0 0-12-16,0 0 26 15,0 0-25-15,3 0 48 16,-2 0-40-16,-1 0-10 16,0 0 43-16,0 0-19 15,0 0 7-15,0 0-34 16,0 0 0-16,0 0 16 16,0 0-16-16,0 0 0 15,0 0 2-15,0 0 11 0,0 0-17 16,2 0 4-16,-2 0 0 15,0 0-1-15,0 0 1 16,1 0 0-16,-1 0 8 16,0 0-1-16,0 0-8 15,0 0 1-15,0 0 0 16,0 0-6-16,0 0 6 16,0 0 0-16,0 0-3 15,0 0 26-15,0 0-39 16,0 3 16-16,2 3 0 15,1 2-12-15,0 1 12 16,0 4 0-16,-1-1-1 0,2 0 14 16,0 0-26-1,-4 1 13-15,3-2 0 16,0 1 12-16,0-2-12 0,0-2 0 16,2-2-5-16,-2 5 15 15,-1-3-13-15,2 2 3 16,0-2 0-16,-1-1-1 15,0-1 1-15,0 0 0 16,-2-1-7-16,1 1 17 16,1 0-10-16,-2 3 0 15,1-4 0-15,1 2-3 16,0-1 3-16,1-2 0 16,1-1-2-16,-5 0 15 0,4-1-14 15,-2 0 1 1,-1-1 0-16,1 0-11 0,-2-1 11 15,0 0 0-15,0 0-3 16,0 0 18-16,0 0-15 16,0 0 0-16,0 0 2 15,0 0-13-15,3 0 11 16,-3 0 0-16,0 0 8 16,1 0 5-16,2 0-1 15,0-1-12-15,6-11 13 16,0-5-2-16,3-5-11 15,3-3 0-15,-3-2-5 0,4-2 20 16,-2-4-24 0,0 4 9-16,0 2 0 0,-1 2-7 15,0 4 7-15,0 4-2 16,4 1-11-16,-3 2-3 16,1 3 7-16,-4 2-13 15,-1 3-7-15,0 1 4 16,0-1-15-16,4 2-36 15,0-3 19-15,-3 0-133 16</inkml:trace>
  <inkml:trace contextRef="#ctx0" brushRef="#br0" timeOffset="-117472.619">3167 6361 175 0,'0'0'6'0,"0"0"4"16,0 0-3-16,0 0 42 16,0 0-49-16,0 0 0 15,0 0 42-15,-5-8-42 16,5 8-8-16,0 0 8 15,0 0 0-15,0 0 5 16,0 0 2-16,0 0 27 0,0 0 43 16,0 0-66-16,0 0 17 15,0 0 5-15,0-3-31 16,0 3 21-16,0-3-23 16,0 0 12-16,0 2 20 15,0-1-30-15,0-3-2 16,0 5 30-16,0 0-24 15,0 0 1-15,0 0-7 16,0 0 0-16,0 0-2 16,0 0 2-16,0 0 0 15,0 0 11-15,0 0-3 16,0 0 5-16,0 0-13 16,0 0 5-16,0-5 29 0,0 1-34 15,0-4 0 1,8-1-3-16,1 1 18 0,1-1-24 15,2 1 9-15,3 0 0 16,2 0-6-16,2 5 6 16,-4 0 0-16,-2 1-12 15,2 2 30-15,-3 0-24 16,0 0 6-16,-3 0 0 16,0 0-12-16,0 0 12 15,-3 0-3-15,0 0 1 16,-1 2 4-16,3 1 6 15,1-3-8-15,2 0 0 0,2 0-4 16,-1 0 4 0,6 0 0-16,-3 0-4 0,0 0 14 15,5 0-11-15,-3-3 1 16,0 1 0-16,-1-1-14 16,2 2 14-16,4-4 0 15,2-1 6-15,0 0-2 16,4-2-4-16,3-4 0 15,3-1 2-15,4 2-16 16,-2 1 14-16,-2 2 0 16,-4 4-4-16,-6 1 17 15,-3 3-13-15,-4 0 0 16,2 0 3-16,-2 0-8 16,-3 0 5-16,4 0-3 15,-5 0-4-15,2 0 14 0,-6 0-10 16,2 0 3-16,-3 0 0 15,-5 0 7-15,-1 0-7 16,-2 0 0-16,0 0 1 16,0 0 14-16,0 0-6 15,0 0-9-15,0 0 6 16,0 0 8-16,0 0-14 16,0 0 0-16,1 0-7 15,-1 0 14-15,0 0-14 16,0 0 7-16,0 0 0 15,1 0 1-15,4 0-1 16,0 0-9-16,4-3 2 16,4 1-17-16,1-1 15 15,-1 3-54-15,5 0-14 0,-4 0 30 16,-6 0-203-16</inkml:trace>
  <inkml:trace contextRef="#ctx0" brushRef="#br0" timeOffset="-113029.865">2806 7182 233 0,'0'0'98'15,"0"0"-76"-15,0 0-3 0,0 0 11 16,0 0-19-16,0 0 18 15,0 0-8-15,-49-58-6 16,43 54 18-16,3 1-22 16,0-1-5-16,1 0-6 15,0 2 19-15,2 1-37 16,0 1 18-16,0 0 0 16,-1 0 10-16,1 0-10 15,0 0 0-15,0 0-21 16,0 0 48-16,0 0-36 15,0 0 9-15,0 0 0 0,0 0 8 16,0 0-7 0,0 0-1-16,0 0 23 0,0 0-14 15,0 0 3-15,0 0-12 16,0 0 0-16,0 0-12 16,0 0 12-16,0 0 0 15,0 0-10-15,5-3 25 16,7-4-4-16,7-3 17 15,5-2-26-15,-3 2 16 16,4-1-9-16,-2 0-9 16,-3 2 0-16,-3 1 15 15,-1 4-16-15,-6-2 1 16,1 2 0-16,1 1-7 16,0-2 7-16,3 1 0 15,0-1 1-15,3-3 18 0,1 3-14 16,4-1-5-16,-1 1 0 15,2 0-4-15,0 2 4 16,-2 0 0-16,-1 2-1 16,-6 1 14-16,1 0-14 15,-4 0 1-15,-3 0 0 16,-3 0-10-16,-3 0 10 16,-1 0 0-16,2 0-2 15,-4 0 4-15,0 0-11 16,0 0-8-16,0 0-51 15,0 1 1-15,0 1-44 16,0-2-83-16</inkml:trace>
  <inkml:trace contextRef="#ctx0" brushRef="#br0" timeOffset="-112502.765">3019 6869 334 0,'0'0'0'15,"0"0"0"-15,0 0 61 16,0 0-55-16,0 0 15 16,0 0 29-16,-39-24-50 15,38 23 46-15,1 1-46 16,0 0 17-16,0 0 3 0,0-2-20 15,0 2 0-15,0 0-2 16,0 0-4-16,0 0-3 16,3 0-30-16,4 0 39 15,1 0-1-15,7 0 1 16,0 0-4-16,1 7-4 16,1-1 16-16,0 2-3 15,0 4-5-15,-1-1 0 16,-1 3-8-16,0 0 8 15,-1 0 0-15,-3 3-2 16,-3-1 14-16,1 2-18 16,-6 0 6-16,1-1 0 0,-4 0 19 15,0-1-11-15,0-4-8 16,0 1 18-16,0 0-11 16,-10 1 16-16,-1 2-23 15,-5 3 9-15,-3 0 6 16,5-2-15-16,1-2 0 15,1-2-5-15,6-4-19 16,4 0 13-16,2-1-85 16,0-3 1-16,0-5-23 15</inkml:trace>
  <inkml:trace contextRef="#ctx0" brushRef="#br0" timeOffset="-105693.776">2886 8101 314 0,'0'0'0'0,"0"0"-9"15,0 0-1 1,0 0 10-16,0 0 0 0,0 0 3 15,0 0 31-15,-10-44 8 16,10 44-20-16,0 0-21 16,0 0-1-16,0 0 0 15,0-1 0-15,0 1 17 16,0 0 19-16,0 0-36 16,0 0 70-16,0 0-46 15,0 0-15-15,0 0-4 16,0 0 17-16,0 0-26 15,0 0 4-15,0 0 0 0,0 0-15 16,0 0 15 0,8 0-6-16,11 0 6 0,9 1 0 15,7-1 7-15,1 0-7 16,8 0 0-16,-2 0-3 16,-1 0 14-16,1-3-15 15,-3 0 4-15,-3 3 0 16,1 0-4-16,-3 0 4 15,-4 0-24-15,-6 0 22 16,-3 0-20-16,-9 0 20 16,-3 0 2-16,-6 0-33 15,-3 0 2-15,0 0 11 16,0 0 20-16,0 2 12 16,0 1-12-16,-9-1-27 0,-10 5-52 15,-7 1-251-15</inkml:trace>
  <inkml:trace contextRef="#ctx0" brushRef="#br0" timeOffset="-105412.499">2939 8235 294 0,'0'0'51'0,"0"0"-20"15,0 0 1-15,0 0-27 16,0 0-5-16,0 0 4 0,-2-4 6 16,20 4 9-16,9 0-9 15,10 0 2-15,1 0-11 16,3 0 6-16,-4081-2-7 16,8164-3 0-16,-4083-1-7 15,-3-2-9-15,-2 1 0 16,-2 0-25-16,-3 1-49 15,-4 2 3-15</inkml:trace>
  <inkml:trace contextRef="#ctx0" brushRef="#br0" timeOffset="-101735.777">14879 7879 324 0,'0'0'18'0,"0"0"9"16,0 0 27-16,0 0-50 16,0 0 16-16,0 0-20 15,0 0 13-15,9-72-1 16,-5 65 9-16,-1 2-21 15,0 0 18-15,-3 5-14 16,2 0 47-16,-2 0-43 16,0 0-5-16,0 0 37 0,0 0-29 15,0 0-11-15,0 0 18 16,0 0 2-16,0 0-8 16,0 0-12-16,0 0 18 15,0 0-22-15,0 0 4 16,0 0 0-16,0 2-8 15,0 6 12-15,-2 8-10 16,-5 7 6-16,1 2 0 16,0 3-10-16,6-1 10 15,0-4 0-15,0-7-7 16,0-5 23-16,0-8-23 16,0-1 7-16,0-2 0 15,0 0 22-15,0 0-12 16,7-7 8-16,10-17 5 15,7-8-5-15,5-9-27 0,0 4 9 16,-2 4 0-16,-1 4-26 16,0 7 3-16,0 5-59 15,0 0-28-15,-5 5-156 16</inkml:trace>
  <inkml:trace contextRef="#ctx0" brushRef="#br0" timeOffset="-95734.749">22621 5470 481 0,'0'0'25'0,"0"0"87"0,0 0-109 16,0 0 19-16,0 0-22 16,0 0 21-16,0 0-37 15,0 0 16-15,-23-12 0 16,23 28-10-16,0 6 10 15,-2 7 0-15,1 3-13 16,-1 2 32-16,1 1-34 16,1-1 15-16,0-1 0 15,0-2 6-15,0-6-6 16,4-6 0-16,10-8 0 16,2-5 6-16,9-6-2 15,7 0-4-15,7-3 3 16,8-16 16-16,1-6-19 15,0-3 0-15,-3 1 0 16,-1 0 15-16,1 0-11 0,-4 5-4 16,3-1 0-16,-5 3-5 15,-5 1 6-15,-2 4-1 16,-7 3 0-16,-4 5 13 16,-9 2-22-16,-4 2 9 15,-5 1 0-15,-3 2 7 16,0 0 3-16,0 0-10 15,0 0 0-15,0 0 13 16,0 0-8-16,0 0-5 16,0 0 0-16,0 0-5 15,0 0 5-15,0 0 0 16,0 0-2-16,0 0 21 0,0 0-34 16,0 0 15-16,0 0 0 15,0 0-6-15,0 0 6 16,0 0 0-16,0 0-5 15,0 0 16-15,0 0 0 16,0 0-11-16,0 0 0 16,0 0-3-16,0 0 6 15,0 0-3-15,0 0 0 16,0 0 0-16,0 0 17 16,-1 0-17-16,1 0 0 15,-2-1 4-15,-2 0-1 16,1 0-4-16,0-1 1 15,-1 1 0-15,4 1-5 0,0 0 5 16,0 0 0 0,0 0-10-16,0 0-3 0,0 0-27 15,0 0-40-15,0-3-122 16</inkml:trace>
  <inkml:trace contextRef="#ctx0" brushRef="#br0" timeOffset="-95118.054">21600 8087 199 0,'0'0'0'15,"0"0"-24"-15</inkml:trace>
  <inkml:trace contextRef="#ctx0" brushRef="#br0" timeOffset="-86315.336">4811 10084 256 0,'0'0'8'0,"0"0"-8"15,0 0-7-15,0 0 7 16,0 0 19-16,0 0 30 15,0 0-28-15,-15-27 10 16,15 27 15-16,0-1-30 16,0-1-8-16,0 2 14 15,-2 0 0-15,2 0 2 0,0-1 9 16,0 1-27-16,0 0-2 16,0 0-8-16,0 0 10 15,0 0-25-15,0 0 19 16,0 0-7-16,0 0-3 15,0 7 11-15,9 4-1 16,3 2 0-16,4-1 1 16,1 1-1-16,8-4 2 15,5-2-1-15,3-2 16 16,6-3-5-16,2 1-12 16,3-1 1-16,2-2 7 15,-3 0-6-15,-2 0-2 16,-1 0 0-16,-9 0 24 0,2-2-21 15,-6-1 1-15,-5-3-4 16,-2 3-4-16,-4-2 4 16,-6 2 0-16,-2 3 6 15,-5-2-15-15,0 1 18 16,3 1-9-16,1 0 0 16,8 0-95-16,8 0 94 15,3 6-115-15,1 1-88 16</inkml:trace>
  <inkml:trace contextRef="#ctx0" brushRef="#br0" timeOffset="-85153.856">7513 10047 570 0,'0'0'13'15,"0"0"-13"-15,0 0 77 16,0 0-77-16,0 0 13 0,0 0-6 16,-25-48 2-16,25 46-2 15,0 2-7-15,0 0 0 16,0 0-21-16,12 0 19 15,3 3 2-15,3 8-8 16,-1 4 13-16,3-1-15 16,2 2 3-16,-1-1 7 15,6 1-22-15,0 3 27 16,9-2-5-16,1-3 0 16,4-2 5-16,3-1-17 15,7-6 12-15,1 1 0 16,1-4-5-16,6-2 5 0,-1 0 0 15,-4 0 0-15,-5-11 5 16,-9 1-10-16,-8 2 3 16,-9-1 2-16,-7 0 8 15,1 1-8-15,-5-1 0 16,-2 1 7-16,-2 5 6 16,0 0-10-16,-5 0-3 15,0 3 2-15,1 0-35 16,2 0 17-16,6 0-84 15,4 0 83-15,-5 3-179 16,-4 1-73-16</inkml:trace>
  <inkml:trace contextRef="#ctx0" brushRef="#br0" timeOffset="-81034.656">16257 10597 315 0,'0'0'89'16,"0"0"-60"-16,0 0-6 15,0 0 17-15,0 0 10 16,-19-75-11-16,19 65 1 16,0 5-31-16,0 1-4 15,0 1 27-15,0 1-19 16,0 1-9-16,0 1-4 15,0 0 0-15,0 0-18 16,0 0 5-16,0 11 13 0,0 7-11 16,0 2 30-1,4 7-33-15,-2 4 14 0,5 5 0 16,-1 3-5-16,0 0 10 16,0 1-5-16,-1-4 0 15,2-1 5-15,-4-9-5 16,4-4 0-16,-2-7 3 15,-1-6-3-15,0-4 0 16,-4-2 0-16,2-3 0 16,-2 0 4-16,2 0 51 15,4 0-44-15,4-7-6 16,6-10 8-16,3 0-13 16,1-2 0-16,3-1-7 15,-4 1 22-15,4-1-21 0,2 1 6 16,-1 0 0-16,-3 4-23 15,0 1 23-15,-2 2-12 16,-4 4-1-16,-3 3 4 16,-3 1 9-16,-5 3 0 15,-3 1-4-15,-1 0-14 16,0 0 10-16,0 0-18 16,2 0-3-16,1 3-53 15,2 7 71-15,0 2-10 16,3 2-2-16,1 0-15 15,6-2-126-15,0-6 32 16</inkml:trace>
  <inkml:trace contextRef="#ctx0" brushRef="#br0" timeOffset="-79764.395">22197 10507 424 0,'0'0'54'0,"0"0"-46"15,0 0-1-15,0 0 26 16,0 0-18-16,0 0 33 16,0 0-21-16,-4-38-20 15,4 38 44-15,0 0-51 16,0 0 0-16,0 0-5 15,0 0-4-15,0 3 9 16,0 8 0-16,0 6 4 16,0 2-8-16,0 1 4 15,0-3 0-15,0 2-1 16,-1-2 16-16,1-2-14 16,0-3-1-16,0 0 0 0,0-5-4 15,0-2 4-15,0 0 0 16,0 2-9-16,0-2 13 15,0 4-5-15,0-4 1 16,0 2 0-16,0-4 5 16,0-2-5-16,5-1 0 15,10 0 4-15,8 0 8 16,7-14 10-16,4-5-22 16,1-1 1-16,-4 0 4 15,1 1-2-15,-3-2-3 16,3 0 0-16,-2 1-27 15,2 3 23-15,1 1-43 16,-3 4-22-16,0 2 15 0,0 1-148 16</inkml:trace>
  <inkml:trace contextRef="#ctx0" brushRef="#br0" timeOffset="-77176.373">14135 12808 164 0,'0'0'93'15,"0"0"-56"-15,0 0-37 16,0 0 33-16,0 0-15 16,0 0-7-16,0 0 48 15,50-19-41-15,-42 13-1 16,-5 2 28-16,0 0-39 15,-2 4 52-15,-1-3-22 16,2 3-9-16,-2 0 25 16,0 0-47-16,0 0-5 15,0 0 0-15,0 0 17 16,0 0-26-16,0 0 9 0,0 0 0 16,0 0-9-16,1 7 9 15,5 5 0-15,-2 4 0 16,4-1 7-16,-3 1-7 15,4-4 0-15,1 2 0 16,-1-3 8-16,1-3-8 16,2 0 0-16,-2-3 0 15,7-3 11-15,1-2-5 16,7 0-6-16,7 0 0 16,2-9-4-16,2-5 4 15,1 1-32-15,-1 1-10 16,-2 3-77-16,-6 3 38 0</inkml:trace>
  <inkml:trace contextRef="#ctx0" brushRef="#br0" timeOffset="-75540.88">21658 12460 248 0,'0'0'8'0,"0"0"-15"15,0 0 7-15,0 0-25 16,0 0 18-16,0 0-31 15,-15 15-59-15</inkml:trace>
  <inkml:trace contextRef="#ctx0" brushRef="#br0" timeOffset="-73529.598">21540 12562 339 0,'0'0'48'15,"0"0"20"-15,0 0-28 16,0 0-20-16,0 0 40 16,0 0-29-16,0 0 7 15,-12-29-8-15,12 28-26 16,0 1 34-16,0 0-29 16,0 0-9-16,0 0 7 15,0 0 18-15,0 0-22 0,0 0-3 16,0 0-6-1,0 0-2-15,0 0 16 0,0 1-16 16,0 11 8-16,0 2 0 16,0 3-7-16,2-2 7 15,1-1 0-15,1 1-5 16,-1-6 7-16,1 1-2 16,0-3 0-16,0-2 6 15,3-2-10-15,-2-1 4 16,1-1 0-16,2-1 8 15,3 0-2-15,6 0-3 16,2-6-3-16,3-8 17 16,-2 2-14-16,-2-3-3 15,3 3 0-15,-5 1-3 16,2 0 9-16,-3-1-9 0,1 4 3 16,-2-1 0-16,1 2-21 15,-2 2 8-15,-1 0-35 16,-1 3 30-16,2-1-49 15,-3 1-48-15,-3 0-129 16</inkml:trace>
  <inkml:trace contextRef="#ctx0" brushRef="#br0" timeOffset="-71497.594">14967 14633 400 0,'0'0'22'16,"0"0"22"-16,0 0-44 0,0 0 26 15,0 0 13-15,-26 79-9 16,26-64-28-16,0 4 11 15,0-1-10-15,8 1 35 16,2-2-27-16,0-2-11 16,0-1 11-16,-3-2-7 15,1-4 6-15,-1-3-10 16,0-1 0-16,1-4 18 16,0 0-1-16,5 0-3 15,2 0 10-15,7-9-19 16,3-6 11-16,5 0-16 15,3-2 3-15,-2 3-11 0,1 3 8 16,1 0-27-16,1 3-7 16,2 4-88-16,-4-1-8 15</inkml:trace>
  <inkml:trace contextRef="#ctx0" brushRef="#br0" timeOffset="-70134.894">21228 14591 422 0,'0'0'53'0,"0"0"4"16,0 0-53-16,0 0 18 15,0 0 34-15,0 0-54 16,0 1 18-16,0 0-20 16,0-1 12-16,0 0 4 15,0 2-10-15,0-2-4 16,0 0 13-16,0 0-6 0,-1 0-13 15,-1 0 4 1,2 0 0-16,0 0 3 0,0 0-3 16,0 0 0-16,0 0-5 15,0 0 19-15,0 0-9 16,0 0-5-16,0 0 8 16,0 0-17-16,0 0 9 15,0 0 0-15,0 1-2 16,0 2 3-16,0 5-1 15,0 3 0-15,0 5 8 16,0 2-22-16,0 2 16 16,0-3-2-16,0-4 0 15,2-7 7-15,1-1-7 16,0-5 0-16,1 0 8 16,10 0 8-16,5-9-4 0,10-11-8 15,7-2 4-15,-1 2 7 16,4 1-30-16,-2 4 7 15,1 2-46-15,-6 2 36 16,-2 8-67-16,-7 0-72 16,-7 1-128-16</inkml:trace>
  <inkml:trace contextRef="#ctx0" brushRef="#br1" timeOffset="92082.591">14144 10902 217 0,'0'0'39'0,"0"0"-3"16,0 0 23-16,0 0 49 15,0 0-80-15,0 0 32 16,0 0 22-16,4-49-75 16,-4 45 59-16,0-6-62 15,-3 4 1-15,0-1 37 16,3 3-24-16,-1 1-5 15,1 1 29-15,0 2-41 16,-2 0 28-16,2 0-29 16,0 0 0-16,-1 0-19 15,1 0 19-15,-3 0 0 0,3 7-9 16,0 8 11 0,0 2-2-16,0 5 0 0,0 1 1 15,0-1-5-15,4 2 7 16,2 1-3-16,1-2 0 15,1 0 4-15,-1 2-12 16,1-4 8-16,5-2 0 16,-5-2 10-16,1-3-10 15,-1-5 0-15,-2-1-1 16,-3-4 13-16,1-3-13 16,-4-1 7-16,3 0-6 15,7 0 88-15,7-9-67 0,13-8 0 16,8-8-21-1,2 1 20-15,-3 2-26 0,-2 1 6 16,-4 4 0 0,-4 5-3-16,-4 2 4 0,-4 3-1 15,-1 3 0-15,-6 1 11 16,-1 2-42-16,1 1 29 16,3 0-61-16,0 0 33 15,3 0-54-15,-1 0-7 16,-1 4-44-16,-3 0-26 15,1-1-147-15</inkml:trace>
  <inkml:trace contextRef="#ctx0" brushRef="#br1" timeOffset="94543.022">3671 12056 260 0,'0'0'44'16,"0"0"-75"-16,0 0 31 16,0 0 0-16,0 0 2 15,0 0 16-15,0 0 52 16,-3 0-42-16,3 0-15 16,0 0 43-16,0 0-50 15,0 0-6-15,0 0 17 16,0 0-6-16,0 0 1 0,0 0-12 15,0 0 2-15,0 0 18 16,0 0-14-16,0 0-6 16,0 0 31-16,0 0-30 15,0-1 16-15,0-3-17 16,0 1 23-16,0 0-26 16,0 0 3-16,0 0 0 15,0 1 13-15,0-3-2 16,0 2-18-16,0 0 7 15,0 2 0-15,0 1 16 16,0-3-16-16,0 3 0 16,0 0-9-16,0 0 24 15,0 0-20-15,0 0 5 0,0 0 0 16,0 0 0 0,0 0 0-16,0 0 0 0,0 0-3 15,0 0 3-15,0 0-4 16,0 0-8-16,0 0 12 15,0 0-1-15,2 0 1 16,5 0 0-16,1 4-3 16,-1 4 18-16,6-3-19 15,2 2 4-15,3 2 0 16,5 0-19-16,5-2 19 16,8-2 0-16,7-3 7 15,4-2 1-15,9 0-1 16,4 0-7-16,2 0 0 15,1-3-4-15,2-4 4 0,-6 3 0 16,-4-2-20-16,0 2 48 16,-9-2-42-16,2 4 14 15,-5-2 0-15,2-1 19 16,1-4-19-16,2-4 0 16,3-1 7-16,-5-3-7 15,5-1 0-15,-5-1-1 16,0 5 1-16,2-3 17 15,-5 5-17-15,-7-1 0 16,0 1 7-16,-9 0-1 16,-3 3 10-16,-1-2-16 15,-2 2 0-15,0-1 5 16,0 1-5-16,-3 2 0 0,-6 2 17 16,-5 2-11-16,-2 1-12 15,-4 2 1-15,0-1 5 16,1 1 10-16,-2 0-10 15,0 0 0-15,0 0 6 16,0 0 5-16,0 0 4 16,0 0-15-16,0 0 0 15,0 0-3-15,0 0 3 16,0 0-11-16,0 0-14 16,0 0-99-16,0 0-77 15</inkml:trace>
  <inkml:trace contextRef="#ctx0" brushRef="#br1" timeOffset="97423.189">22043 11979 428 0,'0'0'65'0,"0"0"-36"15,0 0 41-15,0 0-25 16,0 0-17-16,0 0 54 16,0 0-77-16,-7 0 41 15,7 0 4-15,0 0-36 16,0 0 39-16,0 0-40 16,0 0-5-16,0 0 16 15,0 0-24-15,0 0 0 16,0 0-7-16,0 0 22 0,0 0-20 15,0 0 5-15,0 0 0 16,0 0-6-16,10 1 9 16,10 3-3-16,10 2 0 15,6 0 14-15,-1-2-11 16,5 1-3-16,-3-3 0 16,2-1-10-16,-6 1 14 15,-9-1-4-15,-6 0 1 16,-5 1 10-16,-4-1-20 15,-5-1 9-15,-1 2 0 16,-3-2-10-16,1 0 10 16,-1 1 0-16,0-1-3 15,0 0-51-15,0 1 29 16,0 5-44-16,4-2-18 0,2 6 67 16,4-4-106-16,-4-5-72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28:30.826"/>
    </inkml:context>
    <inkml:brush xml:id="br0">
      <inkml:brushProperty name="width" value="0.05292" units="cm"/>
      <inkml:brushProperty name="height" value="0.05292" units="cm"/>
      <inkml:brushProperty name="color" value="#C00000"/>
    </inkml:brush>
  </inkml:definitions>
  <inkml:trace contextRef="#ctx0" brushRef="#br0">9772 6417 565 0,'0'0'20'16,"0"0"-17"-16,0 0 2 15,0 0-5-15,0 0 3 16,0 0-2-16,0 0 44 16,-9 5-18-16,9-4-18 15,0-1 5-15,0 0-2 16,0 0-13-16,0 0 1 15,0 0-7-15,5 0 5 16,13 0 2-16,8 0 0 16,-4 0-4-16,5 0 9 0,1 0 4 15,-1-1-9-15,5-4-14 16,1 2 10-16,1 0-12 16,6 1-30-16,0-1 21 15,-1-1-99-15,-4-4 17 16</inkml:trace>
  <inkml:trace contextRef="#ctx0" brushRef="#br0" timeOffset="1530.519">11673 6476 521 0,'0'0'15'16,"0"0"-15"-16,0 0-40 15,0 0 39-15,85 0 2 16,-47 0 12-16,1-4-13 16,3 1 0-16,-2 0 0 15,0-1 19-15,-2 4-13 16,-2-1 11-16,-4 1-17 15,-3 0 10-15,-3 0-13 16,-4 0 6-16,-4 0-3 0,-4 0 12 16,-4 0-2-16,-6 0-11 15,-2 0 1-15,-2 0 0 16,0 0-13-16,0 0 12 16,0 0 1-16,0 0 15 15,0 0-15-15,3 1-1 16,2 3-54-16,6-1 20 15,3-1 22-15,3-2-203 16</inkml:trace>
  <inkml:trace contextRef="#ctx0" brushRef="#br0" timeOffset="2248.101">13817 6467 342 0,'0'0'202'16,"0"0"-165"-16,0 0-26 15,0 0 14-15,0 0-15 16,0 0-9-16,-9 0-1 0,34 0 0 16,10 0 3-1,8-1-3-15,0-1-3 0,2 2 3 16,-5 0 1-16,-4 0-1 16,3 0-74-16,-4 6 24 15,-9-1 11-15,-5-2-221 16</inkml:trace>
  <inkml:trace contextRef="#ctx0" brushRef="#br0" timeOffset="6617.147">18472 6036 286 0,'0'0'63'0,"0"0"-62"16,0 0 82-16,0 0-64 16,0 0-5-16,0 0 42 0,0 0-50 15,0-11 24 1,0 10 19-16,0-1-39 0,0 1 35 16,0 0-42-16,0 1 1 15,0-2 29-15,0 2-33 16,0 0 0-16,0 0-6 15,0 0 18-15,0 0-25 16,0 0 13-16,2 6 0 16,2 6-9-16,2 2 9 15,3 6 0-15,-2 3-4 16,2 0 18-16,2 1-17 16,-2-7 3-16,0 0 0 15,-2-5 9-15,1-3-9 0,-3-4 0 16,0-2-20-1,-2-2 37-15,-3-1-21 0,3 0 4 16,3 0 0-16,2-2 17 16,2-9-17-16,-3-1 0 15,1-1 7-15,-3 1 7 16,0-2 5-16,0 1-19 16,1 2 8-16,-2 4-28 15,-1 2 20-15,-1 2 0 16,0 1-2-16,0 2-3 15,1-3-11-15,0 3 6 16,1-1 5-16,-3-1-28 0,1 2 23 16,0-1-14-1,-2 1 19-15,0 0-35 0,0 0 37 16,0 0-78-16,0 0-2 16,2 0 43-16,-2 0-82 15,0 0-35-15</inkml:trace>
  <inkml:trace contextRef="#ctx0" brushRef="#br0" timeOffset="10539.198">18733 4448 625 0,'0'0'32'15,"0"0"-22"-15,0 0-20 16,0 0-13-16,0 0 19 16,-16 91 4-16,11-46 1 15,-1 4 33-15,-1 3-22 16,-1-5 4-16,4-5-5 15,-1-9-5-15,4-9-6 16,1-8 0-16,0-8 30 16,0-8-39-16,0 0 19 15,0 0-7-15,0-2 101 0,0-21-83 16,10-10-21-16,8-7-5 16,0-5-21-16,0-2 13 15,0 3 13-15,0 7-5 16,1 6-35-16,-1 9 35 15,-2 9-2-15,-3 9 6 16,0 4-14-16,-3 0 3 16,1 14-6-16,-2 11 18 15,-6 6-15-15,-3 1 15 16,0-2 0-16,-2-1-5 16,-11-5 15-16,1-2-4 15,0-4-6-15,2-2 0 16,0-3 7-16,4-3-7 0,-1 0-8 15,7-5-54-15,0-5-123 16,0 0-98-16</inkml:trace>
  <inkml:trace contextRef="#ctx0" brushRef="#br0" timeOffset="11417.4">19084 4708 601 0,'0'0'41'0,"0"0"-14"15,0 0-27-15,0 0-49 0,0 0 44 16,0 0 5-16,-52 70 2 16,52-59-2-16,8-1 0 15,12-3 18-15,5-3-17 16,5-4 0-16,0 0-2 15,0-4 8-15,-5-13-18 16,-6-4-3-16,-8-4-22 16,-7 3 22-16,-4 3-14 15,0 5 28-15,-1 6 67 16,-5 6-64-16,-2 2 62 16,-2 0-65-16,-4 4 3 15,0 9-15-15,3 2 12 0,8-1-2 16,3-4-7-1,0-2 18-15,17-4-14 0,8-4 5 16,9 0 0-16,5-3 4 16,0-13-4-16,-6-4-12 15,-5-2 9-15,-10-4-32 16,-9 0 35-16,-6 4-46 16,-3 1 46-16,0 1 47 15,-6 6-34-15,-4 4-3 16,5 5-10-16,3 5 1 15,2 0-10-15,0 0 9 16,0 16-16-16,0 11-12 16,0 2 28-16,7 6 0 15,3-1 16-15,-6-1-6 0,1-2 11 16,-5-5-21 0,0-2 4-16,0-7 2 0,0-5-6 15,0-4 0-15,0-5-4 16,0-3 21-16,0 0-26 15,0-6 9-15,0-18-65 16,13-8-44-16,8-5 27 16,3 2 76-16,0 1 12 15,2 8 0-15,0 2 44 16,1 6-33-16,3 2-15 16,-2 5 41-16,-5 3-27 15,0-1-1-15,-2 3 15 16,0-1-27-16,1-1 41 0,1-1-44 15,-4 1 8 1,-1-3-4-16,-3 0-4 0,-3 1-5 16,-8-1-2-16,-4 6 14 15,0 2 2-15,0 3 3 16,0 0-1-16,-3 1-18 16,-7 18 9-16,-4 9-2 15,-2 7 7-15,6 4 1 16,2-1 8-16,5-5-16 15,3-2 3-15,3-9-25 16,19-10-20-16,7-12-126 16</inkml:trace>
  <inkml:trace contextRef="#ctx0" brushRef="#br0" timeOffset="11530.314">20077 4643 475 0,'0'0'0'16</inkml:trace>
  <inkml:trace contextRef="#ctx0" brushRef="#br0" timeOffset="15029.042">18861 8182 561 0,'0'0'55'16,"0"0"-40"-16,0 0-2 15,0 0 6-15,0 0 36 0,0 0-34 16,0 0 9-16,0-58-30 15,0 46 0-15,6-3 37 16,5-4-31-16,1-1-6 16,-2 2 50-16,-1 3-46 15,-3 3 37-15,0 5-41 16,-5 4 0-16,-1 3 19 16,0 0-19-16,0 0 0 15,2 0-13-15,7 17 17 16,3 14-23-16,4 13 19 15,0 4 0-15,1 0 3 16,-1-1-3-16,-2-5 0 16,1-8-3-16,-3-4 22 15,2-8-28-15,0-7 9 16,5-6 0-16,10-9-5 0,9 0 5 16,21-15 0-16,12-16-15 15,17-5-56-15,8 2 35 16,4 0-57-16,1 5-7 15,-5 8-48-15</inkml:trace>
  <inkml:trace contextRef="#ctx0" brushRef="#br0" timeOffset="15613.123">21481 9283 357 0,'0'0'67'16,"0"0"-67"-16,0 0 0 15,0 0 8-15,0 0 0 16,19 89 34-16,-19-43-6 16,0 1-19-16,0 2 28 15,0-4-45-15,0-7 19 0,4-9-15 16,10-7-4-16,4-11 0 15,5-10 5-15,9-1 11 16,7-19 10-16,10-15-26 16,2-6 0-16,2-5 8 15,-1 2-3-15,-5 7-5 16,-3 7 0-16,-4 5-4 16,-5 11-13-16,-6 3-147 15,-12 7-222-15</inkml:trace>
  <inkml:trace contextRef="#ctx0" brushRef="#br0" timeOffset="16292.913">18463 10749 450 0,'0'0'29'0,"0"0"1"16,0 0-27-16,0 0 5 15,0 0-8-15,0 0 0 16,15 61 49-16,-13-32-49 16,-2 5 40-16,0 3 6 15,0-1-45-15,4-4 14 16,5-5-15-16,6-7 0 16,7-9-1-16,8-7 5 15,10-4-4-15,11-7 37 0,9-17-26 16,7-3-11-16,2-2-1 15,2 2-67-15,-7 3 52 16,-14 2-168-16</inkml:trace>
  <inkml:trace contextRef="#ctx0" brushRef="#br0" timeOffset="18569.091">7921 12375 433 0,'0'0'45'0,"0"0"-7"0,0 0-7 15,0 0-9 1,0 0 3-16,0 0 2 0,-20-34-13 15,17 32 1-15,3 2-15 16,0 0 13-16,0 0-10 16,0 0-2-16,0 0-2 15,0 0 7-15,0 0-36 16,20 0 27-16,11 0 3 16,12 0-3-16,4 0 16 15,5 0-25-15,1 2 12 16,-3 1-35-16,-3 1 20 15,-3 2 3-15,0 1-16 16,0 0 12-16,6-2-20 0,5 2 6 16,5-2-66-1,3 1-32-15,8 0 86 0,11 2 42 16,11-1 78-16,5 3-12 16,8-1-46-16,-1 1 13 15,2 0-20-15,-4 0 0 16,-3 1 6-16,-4-2-19 15,-7 1 0-15,-7-3 25 16,-6 0-21-16,-3-4 18 16,-4-2-22-16,2 1 0 15,5-2 26-15,-3 1-26 16,-3-1 0-16,-7 0 3 16,-6 0 1-16,-2 3-4 15,-7-2-1-15,-1 1 1 0,-7 1 3 16,-3-1-3-16,-5 0 0 15,-3 1-3-15,-6-1 7 16,0 1-8-16,-6 2-4 16,5 2-29-16,-3 1 7 15,-1 3-159-15</inkml:trace>
  <inkml:trace contextRef="#ctx0" brushRef="#br0" timeOffset="28617.082">16491 12677 218 0,'0'0'74'0,"0"0"-47"15,0 0-27-15,0 0-6 16,0 0 6-16,0 0 31 16,0 0 27-16,23-9-15 15,-23 9-13-15,0 0-14 16,0 0-1-16,0 0-12 16,0 0 2-16,0 0 13 15,0 0-14-15,0 0-1 16,0 0 19-16,0 0-22 15,0 0 0-15,0 0-14 16,0 0 13-16,0 0-3 0,0 0 3 16,0 0-37-1,0 0 31-15,0 6 0 0,0 3 5 16,0-2 2-16,0-1-45 16,0 2 40-16,0-3-139 15,-5 0 75-15</inkml:trace>
  <inkml:trace contextRef="#ctx0" brushRef="#br0" timeOffset="31221.487">10760 14333 344 0,'0'0'92'0,"0"0"-33"16,0 0-53-16,0 0 9 15,0 0-30-15,0 0 38 16,0 0-22-16,0-25 10 15,0 22 14-15,0 2 10 16,0 1-8-16,0 0-16 16,0 0-2-16,0 0-2 15,0 0 6-15,0 0-13 16,0 0 0-16,0 0 1 16,0 0-1-16,0 0 0 15,0 0-5-15,0 0 2 0,0 0 3 16,0 0 0-16,0 0 4 15,0 0-16-15,0 0 15 16,0 0-3-16,0 0 0 16,7 0-1-16,0 0 1 15,5 3 0-15,0 0 7 16,1 0-7-16,4 0 3 16,-2-1 0-16,1 0-3 15,-3-2 3-15,-5 1 13 16,-5-1-16-16,-3 0-4 15,0 1-2-15,0-1 6 16,0 2 0-16,0-2 6 16,0 0-5-16,0 0 2 0,3 0-3 15,4 0-32 1,8 0-43-16,5 0 6 0,4-2-154 16</inkml:trace>
  <inkml:trace contextRef="#ctx0" brushRef="#br0" timeOffset="36948.96">10711 14243 192 0,'0'0'47'0,"0"0"-47"16,0 0-22-16,0 0-35 15,0 0 8-15,0 0 37 16,0 0 13-16,11 6-1 16,-11-4 60-16,0-2 17 15,0 0-64-15,0 0 36 16,0 0 41-16,0 0-63 15,0 0-24-15,0 0 13 16,0 0-1-16,0 0 21 16,0 0-35-16,0 0 15 15,0 0-7-15,0 0 7 0,0 0-15 16,0 0-1-16,0 0 10 16,0 0-10-16,0 0 0 15,0 0 14-15,0 0-28 16,0 0 2-16,1 0 12 15,2 2 4-15,0 3-4 16,3 3 0-16,1 1 20 16,4 2-12-16,1 0-6 15,3-1 3-15,-3-1-5 16,1-3 0-16,2 2 0 16,-3-3 0-16,-1 2 0 15,2-2 19-15,2-2-17 0,-3-3-2 16,7 0 0-16,-2 0 9 15,0 0-9-15,2 0 0 16,1 0-2-16,-1 0 11 16,0 0-9-16,3 0 4 15,-3 0-4-15,-2 0 0 16,-1 0-7-16,-2-3 14 16,-5-6-13-16,-1-1 12 15,-2 2-5-15,-1-2-1 16,0 0 0-16,-4-1 3 15,1-1-3-15,-2 1 0 16,0 0-3-16,0 2 16 16,1 2-26-16,-1 2 21 15,2 0-8-15,-2 1 0 16,0 3-1-16,0 1-12 0,0 0 13 16,0 0-3-16,0 0-10 15,0 0-19-15,0 0 9 16,0 8 20-16,0 8-9 15,-5 1 12-15,-7-2 0 16,1 1 15-16,-2-5-5 16,1 0-10-16,-2-1 0 15,4-5 10-15,1 0-10 16,-4 1-12-16,-1-3 1 16,-3 4 9-16,-6-3-5 15,2-3 1-15,-2 2 0 0,-4-1 6 16,-3 1-34-16,-3-1 14 15,3 0 20-15,6-2-4 16,6 0 4-16,4 0 33 16,0 0-29-16,3 0-8 15,4-7-56-15,4-2 60 16,2 1 23-16,1-1-23 16,0 1-11-16,0 3-25 15,0 0 25-15,0 1 3 16,0-1 6-16,0 2-16 15,1 2 15-15,1-1 6 16,-2 2-7-16,0 0 4 16,3 0 0-16,0 0 0 15,-1 0 2-15,4 0-4 0,-3 2 6 16,2 9 1-16,3 1 45 16,-2 5-50-16,4-2 0 15,-1 0 19-15,1-1-12 16,4-4-6-16,2-1 6 15,3-3-2-15,4-4 7 16,-1 0-12-16,4-2-3 16,-4 0-1-16,-3 0-44 15,-4 5-89-15,-4-3 48 16</inkml:trace>
  <inkml:trace contextRef="#ctx0" brushRef="#br0" timeOffset="41952.384">12677 14283 151 0,'0'0'46'15,"0"0"-44"-15,0 0-1 16,0 0 4-16,0 0 18 16,0 0-34-16,0 0 26 0,3-14-15 15,-3 14 0 1,0 0 11-16,0 0-15 0,0-1 4 15,0 1 0-15,0-2-10 16,2 1 10-16,-1 1 0 16,1 0-3-16,-1 0-18 15,1 0-29-15,-1 0-105 16</inkml:trace>
  <inkml:trace contextRef="#ctx0" brushRef="#br0" timeOffset="42889.953">12677 14283 30 0,'15'-18'199'0,"-15"18"-160"15,0 0 12-15,0 0 38 0,0 0-48 16,0 0-8-16,0 0 3 16,0 0-22-16,0 0 26 15,0 0-23-15,0 0-7 16,0 0 16-16,0 0-23 16,0 0 4-16,0 0-6 15,0 0 14-15,0 0 8 16,0 0-23-16,0 0 0 15,0 0-1-15,0 0 5 16,0 0-6-16,0 0 2 16,0 0 0-16,0 0 0 15,0 0 0-15,0 0-2 16,0 0 1-16,0 0 2 16,0 0 6-16,0 0-7 15,0 0 4-15,0 0-6 0,0 0 2 16,0 0 0-16,0 0 0 15,0 0 0-15,0 0 0 16,0 0-7-16,1 0 16 16,6 3-9-16,3 1 0 15,2-1 0-15,-2 2 0 16,-2-1 0-16,7 1 0 16,-3-2-4-16,1 1 8 15,5-1-15-15,0-1 18 16,0 1-7-16,1-2 15 15,3-1-15-15,3 0 0 16,1 0-1-16,6 0 15 0,1 0-14 16,-3 0 0-1,5 0 0-15,-5 0 0 16,-3 0 7-16,-3 0-7 0,-1 2 0 16,-2 1 1-16,-1 3-1 15,1 0 0-15,5 2 0 16,3 0-7-16,1-2 15 15,1 0-6-15,3-2-2 16,-3 0 0-16,1 0 0 16,-1-2 0-16,-2 1 0 15,-1-1-4-15,2-2 8 16,-2 0-8-16,-1 0 1 16,-2 0 3-16,-2 0 5 0,1 0-5 15,-2-2 0 1,-1-1 12-16,-3 0-12 0,-1-1-8 15,-1 1 8-15,1-1 0 16,-2-1-2-16,2 2 2 16,-6-1 0-16,0 1 12 15,-2 1-12-15,-4-1-9 16,-2 3 4-16,-2 0 10 16,-1 0 0-16,0 0-5 15,0 0 0-15,0 0 10 16,0-2-7-16,0 2-3 15,0 0 0-15,3-1 10 16,3-1-11-16,4-2 1 16,-1-1 0-16,5 2 1 0,-7 0-1 15,2-2 0-15,-3 2-4 16,2 1 16-16,-1 1-9 16,-4-1-3-16,2 2-42 15,-2 0 12-15,-2 0-39 16,-1 4-20-16,0 8-53 15</inkml:trace>
  <inkml:trace contextRef="#ctx0" brushRef="#br0" timeOffset="45946.768">15836 14316 483 0,'0'0'4'15,"0"0"10"-15,0 0 11 0,0 0-12 16,0 0-13 0,0 0 0-16,0 0 5 15,-6-68 4-15,6 61 14 0,0 1-13 16,0 5 14-16,0-1-24 16,0 2 0-16,0 0-4 15,0 0 16-15,0 0-12 16,0 0 0-16,0 0 0 15,0 0 6-15,0 0-6 16,0 0-2-16,0 0-5 16,0 0 5-16,0 3 4 15,6 3-4-15,0 2 17 16,3 1-21-16,2 1 6 16,-1-1-1-16,3 1 1 15,-2-1 0-15,2 0 11 0,-2-1-4 16,1-5 11-16,3 2-2 15,-2-4-14-15,5-1-2 16,6 0 4-16,0 0-3 16,3-2 27-16,0-7-28 15,-2 0 1-15,-3 1-2 16,-4 0 2-16,-3 2-1 16,-3 1 0-16,-2 2 3 15,-4 0-3-15,-1 0 0 16,-2 0 2-16,0 0-5 15,-2 1 3-15,2-4 0 16,0-1-1-16,1 1-16 16,0 2 16-16,-4 1-11 0,3 3 7 15,-3-1 5-15,0 1 0 16,0 0-13-16,0 0 6 16,0 0-19-16,0 0 24 15,0 0-14-15,0 0-1 16,0 10 13-16,-3 0 4 15,-5 1 9-15,1-1-9 16,-2 2-9-16,-4-2 9 16,1-2 0-16,-2 1 10 15,-2 0-14-15,-4-2 5 16,1-1-1-16,-5 2 0 16,0-2 0-16,-1-3 3 15,4-3-3-15,-1 0 0 16,4 0-5-16,4 0 11 0,0 0-8 15,3 0 2-15,1-5 0 16,2 1 4-16,4-2-4 16,-1 1 20-16,1 0-15 15,4 1-5-15,-3 3-7 16,1-1 7-16,0 0 0 16,2 2 1-16,0 0-1 15,0 0 6-15,0 0-6 16,0 0 10-16,0 0-7 15,0 0-3-15,0 0 16 0,0 0-23 16,0 0 7 0,0 0-2-16,0 4-5 0,4 6 7 15,3 0-9-15,2-3 9 16,3 3 0-16,-2-5 0 16,2 0 6-16,2 0-6 15,-1-1 15-15,4-1-15 16,0 0-5-16,0 1 5 15,2-1 2-15,-4 1 5 16,1-1-7-16,0 2-37 16,-2-1 31-16,0 2-76 15,-1-1-8-15,-1-5-110 16</inkml:trace>
  <inkml:trace contextRef="#ctx0" brushRef="#br0" timeOffset="58728.957">10732 14507 475 0,'0'0'86'0,"0"0"33"15,0 0-104-15,0 0 26 16,0 0-2-16,0 0-8 16,0 0-4-16,0-15 6 15,0 15-8-15,0 0 10 16,0-2 6-16,0-1-16 15,-3 2 4-15,-3-2-9 16,-1 3-8-16,-2-3 14 0,0 3-26 16,-7 0 0-16,2 0-1 15,-4 0 3-15,5 0-2 16,0 0 0-16,1 0 0 16,2 5-2-16,-3 0 2 15,-1 5 0-15,-3-1-2 16,0 4 13-16,-1 2-18 15,5 2 7-15,0 1 0 16,4 3-11-16,2 1 16 16,4-3-9-16,3-1 4 15,0 0 0-15,0-4-2 16,5-2 1-16,7-1 1 16,4-5-12-16,1-4 12 0,6-2 0 15,3 0 0 1,1 0 1-16,-2-7 1 0,-4-3-2 15,-3 1 0-15,-6-1 4 16,-3-1-1-16,-6-2-3 16,-3 0 4-16,0-3 1 15,0-2-3-15,0-3-2 16,0 2 0-16,-3 1-5 16,-1 0 8-16,1 3-3 15,3 4 0-15,0 5 5 16,0 1-8-16,0 5 3 15,0 0 0-15,0 0-7 16,-2 0 7-16,2 0-12 16,0 0 2-16,-1 2-5 0,1 10 15 15,-2 4-4-15,1 0 9 16,1 2-12-16,0 2 7 16,0 0 0-16,0-1-1 15,0 1 4-15,6-1 2 16,4-1-5-16,-3-2 1 15,4 1-1-15,2-2 1 16,1-4-1-16,2-1 8 16,2 0-7-16,6-6 3 15,3-1-4-15,1-3-2 16,3 0 2-16,4 0-87 16,-2-11-39-16,-5-5-86 15</inkml:trace>
  <inkml:trace contextRef="#ctx0" brushRef="#br0" timeOffset="60837.265">11171 14668 237 0,'0'0'470'15,"0"0"-469"-15,0 0-1 0,0 0-2 16,0 0-4 0,0 0 6-16,67-4-3 0,-45 2 3 15,1 2-80-15,-6 0-37 16,-6 0-145-16</inkml:trace>
  <inkml:trace contextRef="#ctx0" brushRef="#br0" timeOffset="61023.374">11184 14919 519 0,'0'0'81'0,"0"0"-77"16,0 0 57-16,0 0-32 15,94-35 4-15,-64 23-29 0,0-2-4 16,-3 3 0-16,-4-2-109 15,-6 1-173-15</inkml:trace>
  <inkml:trace contextRef="#ctx0" brushRef="#br0" timeOffset="61503.924">11478 14517 723 0,'0'0'34'0,"0"0"-30"0,0 0-4 15,0 0-4-15,0 0 4 16,0 0 16-16,-15 34-12 16,15-15 17-16,0 0 2 15,0 3-7-15,0-1 9 16,0-5-23-16,11 0 17 15,0-6-19-15,3-2 0 16,2-3 3-16,1-5 8 16,5 0-5-16,0 0 8 15,1-11-2-15,-7-1-2 16,-1-2-10-16,-9 1 3 16,0 1 11-16,-4 0-11 15,-2 6 9-15,0 0 25 0,0 1-13 16,0 4 10-16,0-1-25 15,0 2-5-15,0 0 2 16,0 0-6-16,1 0-15 16,2 11 3-16,3 10 12 15,1-1 8-15,1 5-8 16,-1-2 0-16,1 1-7 16,1-4 6-16,1 1-2 15,-1-1-85-15,4-4-61 16,-2-8-95-16</inkml:trace>
  <inkml:trace contextRef="#ctx0" brushRef="#br0" timeOffset="61779.744">12155 14780 470 0,'0'0'37'16,"0"0"-30"-16,0 0 45 15,-64 87 23-15,43-58-35 0,4 0-28 16,4-4-8-16,9-8-8 15,4-7-65-15,0-10-165 16</inkml:trace>
  <inkml:trace contextRef="#ctx0" brushRef="#br0" timeOffset="62419.833">12527 14526 634 0,'0'0'91'0,"0"0"-53"16,0 0-37-16,0 0 12 16,0 0 30-16,0 0-1 15,0 10-41-15,0 8 2 16,1 6 36-16,2 2-4 0,-1 0-23 16,-2 2 25-16,0 1-34 15,0-1 14-15,0-3 12 16,0-1-29-16,0-8 3 15,0-2 1-15,0-6-2 16,0-5 4-16,0-3-6 16,0 0 0-16,0 0 18 15,0-5-18-15,1-15-4 16,12-6 2-16,4-5-32 16,4 3 8-16,2 0-28 15,3 6 14-15,-3 6 36 16,-3 5-5-16,-2 6 7 15,-6 4-5-15,-1 1-4 0,0 0 7 16,-2 6-13 0,-1 10 17-16,-3 2 5 0,-5 4-5 15,0 0 0-15,0 2-2 16,-3 0 4-16,-10 2 16 16,1-2 3-16,-4-2-3 15,-2 1 10-15,3-7-24 16,3-2 5-16,5-8-18 15,7-6 9-15,0 0-83 16,12-17-75-16,10-16-340 16</inkml:trace>
  <inkml:trace contextRef="#ctx0" brushRef="#br0" timeOffset="62637.905">12965 14675 717 0,'0'0'47'0,"0"0"-36"16,0 0-19-16,0 0 8 16,0 0 0-16,0 0-15 15,86-1 13-15,-63 1-54 16,-5 0-56-16,-9 0-228 15</inkml:trace>
  <inkml:trace contextRef="#ctx0" brushRef="#br0" timeOffset="62815.49">13014 14870 733 0,'0'0'40'15,"0"0"-40"-15,0 0 0 16,0 0 21-16,105-17-21 16,-76 13-8-16,1-2 7 15,-3-3-128-15</inkml:trace>
  <inkml:trace contextRef="#ctx0" brushRef="#br0" timeOffset="63482.674">13459 14506 611 0,'0'0'74'16,"0"0"-41"-16,0 0 22 15,0 0 55-15,0 0-47 16,0 0-52-16,-2-17 3 16,5 15-5-16,14 2-4 15,2 0-1-15,3 0-2 16,1 0 13-16,-5 5-15 16,-1 5 0-16,-1 2 0 0,-4 3 1 15,-2 1-2-15,-4 4 7 16,-6 2-6-16,0 0 2 15,0 2-2-15,-6-2 0 16,-6-1 3-16,-3-4 2 16,2-2-6-16,2-6 1 15,4-4-8-15,1-4-2 16,4-1 0-16,2 0 10 16,0 0 1-16,0 0 7 15,0 0-6-15,0 0-2 16,0 0-6-16,0 0 0 15,0 0 12-15,0 0-1 16,0 0-5-16,0 0-8 0,5 0-3 16,11 4 7-16,5 1 4 15,0 0 2-15,1 1-2 16,-2 0-7-16,-1 2 5 16,-4-1-124-16,-2-5-68 15</inkml:trace>
  <inkml:trace contextRef="#ctx0" brushRef="#br0" timeOffset="64926.159">15101 14708 327 0,'0'0'187'0,"0"0"-187"15,83-49 4-15,-50 28 7 0,-6 1 13 16,-7-2-3 0,-4 1 16-16,-4 1-24 0,-6 4 13 15,-2 0-14-15,-4 2 3 16,0 5 15-16,0 1-5 16,0 5-11-16,-5 3 23 15,-6 0-10-15,-3 0-23 16,-6 11-4-16,-4 6 0 15,-1 7-1-15,-4 5 4 16,3 0 5-16,1 1 21 16,3 3-13-16,6-4 20 15,4 6-30-15,6 3 8 16,1 2 9-16,5 2-18 16,0-2-1-16,3-10 5 0,11-4-9 15,5-9 1-15,-1-7-1 16,4-4 0-16,0-5 6 15,2-1-6-15,-1 0 0 16,-1-14 17-16,-1-6-16 16,-7-3-1-16,-6 0-8 15,-6-3-18-15,-2 3 17 16,0 6-26-16,-3 6-3 16,-12 7 24-16,-2 4 10 15,1 0-11-15,3 0-1 16,1 7-6-16,9 3 19 0,3-1-37 15,0 4-2 1,3-4 4-16,16-6-57 0,8-3-100 16</inkml:trace>
  <inkml:trace contextRef="#ctx0" brushRef="#br0" timeOffset="65597.441">15537 14825 597 0,'0'0'166'0,"0"0"-154"0,0 0-8 16,0 0 85 0,3-78-30-16,7 61-13 0,-1 2-36 15,2-2-7-15,0 1 26 16,-1-2-27-16,4 1 7 16,-5 2-9-16,0-1 0 15,-1 1 8-15,2 5-8 16,-6 1 0-16,-1 5-5 15,-1 1 5-15,-2 1 0 16,0 2 9-16,0 0-1 16,0 0 13-16,0 0-19 15,0 0 17-15,-6 0-2 16,-7 0-13-16,-2 3-1 16,-3 10-6-16,0 2 6 15,-1 6-6-15,6 1 3 0,0 3 0 16,3 2 3-16,2 0-2 15,2 1-2-15,6-4 1 16,0 0 0-16,0-2 9 16,15-5-9-16,6-4 0 15,7-4-5-15,7-5 4 16,3-4-56-16,4 0-99 16,-2-15-119-16</inkml:trace>
  <inkml:trace contextRef="#ctx0" brushRef="#br0" timeOffset="66094.199">15841 14802 688 0,'0'0'105'0,"0"0"-55"15,0 0 0-15,0 0 50 16,0 0-55-16,0 0-44 15,-3-42 10-15,3 25-10 16,3 0 6-16,9 3-7 16,-3 3 0-16,0 3 1 15,-2 4-1-15,-3 3 0 16,1 1-1-16,-2 0 1 16,2 0-13-16,1 17 15 0,-3 1-2 15,-2 5 7-15,-1-3-7 16,0-3 0-16,0-3-9 15,0-6 12-15,0-5-3 16,0-3 0-16,0 0 2 16,0 0-2-16,10-11 0 15,1-3-6-15,4-3-18 16,-3 2 2-16,0 5 7 16,-1 6 0-16,-4 0 15 15,0 4 4-15,1 0 6 16,2 0-6-16,3 1-4 15,4 9 16-15,-2 0-3 16,5-1-10-16,0-1 7 16,-1-2 7-16,-1-3-17 0,-3-3-6 15,0 0-7-15,-2 0-110 16,1-7-61-16,-5-9-425 16</inkml:trace>
  <inkml:trace contextRef="#ctx0" brushRef="#br0" timeOffset="66368.444">16282 14578 674 0,'0'0'29'0,"0"0"-20"0,0 0 6 15,0 0 14-15,0 0 9 16,0 0-11-16,75 29-19 15,-63-11 13-15,-5 2-16 16,-5 5 19-16,-2 1-12 16,0 4-5-16,-8 1 10 15,-3 2-17-15,-2-1 20 16,3-2-13-16,-2-2-6 16,2-6-2-16,5-6-12 15,-1-9-103-15,-1-7-218 16</inkml:trace>
  <inkml:trace contextRef="#ctx0" brushRef="#br0" timeOffset="66745.785">16903 14609 549 0,'0'0'304'0,"0"0"-278"16,0 0-16-16,0 0 2 15,0 0 19-15,86-27-22 16,-51 21-8-16,-2 0-1 16,-3 6-1-16,-4 0-85 15,-5 0-77-15,-9 0-262 16</inkml:trace>
  <inkml:trace contextRef="#ctx0" brushRef="#br0" timeOffset="66940.134">17021 14794 548 0,'0'0'123'0,"0"0"-109"16,0 0 2-16,0 0 61 15,0 0-8-15,0 0-16 16,71-1-52-16,-44-9 4 16,7 1-5-16,-2-2-75 15,-1-5-119-15</inkml:trace>
  <inkml:trace contextRef="#ctx0" brushRef="#br0" timeOffset="68012.629">17708 14702 293 0,'0'0'324'16,"0"0"-283"-16,0 0-9 15,0 0 64-15,0 0-9 16,0 0-54-16,-6-15 20 15,6 4-52-15,0 2 32 0,0-3-16 16,0 2-1 0,0-5-2-16,8 0-13 0,1-4-1 15,7-1 0-15,-2 1-3 16,3 1-1-16,0 4 4 16,0 1-13-16,0 8 12 15,1 3-25-15,-2 2 11 16,-2 0 6-16,0 0-18 15,-1 0 21-15,-3 11 2 16,-2 2 4-16,2 3-5 16,-5 4 5-16,-2 2-3 15,-2-1 0-15,-1 1 6 16,0-1 1-16,0-1 12 16,0 0-11-16,0-4 9 0,0-3 4 15,-1-4-11-15,-1-4 5 16,1-2-8-16,1-3 10 15,0 0-5-15,0 0 21 16,0-4 14-16,0-12-25 16,0-8-19-16,10 1-12 15,5 0-27-15,0 4 6 16,1 6 2-16,-2 5-2 16,-1 2 32-16,-1 3-4 15,-2 1-8-15,1 2 1 16,1 0 9-16,1 0-3 15,-2 2 6-15,-1 7 0 16,2 2 4-16,-1-1 1 0,-4 0 9 16,2 3-13-16,-2 1 15 15,1 0 5-15,0 0-1 16,2-3-9-16,2-3-3 16,2-1-2-16,6-4-1 15,4-3 3-15,6 0-8 16,0 0-95-16,-5-15-180 15</inkml:trace>
  <inkml:trace contextRef="#ctx0" brushRef="#br0" timeOffset="73667.644">6204 16175 82 0,'0'0'433'16,"0"0"-339"-16,0 0-92 15,0 0 11-15,0 0-3 16,0 0 20-16,0 0 18 15,0 0-48-15,-5 0 2 16,5 0-4-16,0 0 15 16,0 0 7-16,3 0-20 15,8 0 2-15,3 4 26 0,8-2-15 16,6-1 3 0,8 1 19-16,8-1-18 0,3-1-2 15,2 0-15 1,1 0 0-16,0 0-1 0,2 0 1 15,0 0 0-15,-8 0 0 16,-7 0 7-16,-7 0-7 16,-11 0 0-16,-4 0 0 15,-11 0 0-15,-1 0 0 16,-3 0 0-16,0 0 2 16,0 0 1-16,0 0 11 15,0 0-14-15,0 0 0 0,0 0 5 16,2 0-5-1,1 0-45-15,4-3-27 0,5-7-66 16,2-4-194-16</inkml:trace>
  <inkml:trace contextRef="#ctx0" brushRef="#br0" timeOffset="75825.555">18271 13142 573 0,'0'0'33'0,"0"0"-29"0,0 0-4 16,0 0 3-16,0 0 19 15,0 0 17-15,61 6 18 16,-41-9-9-16,4-10-32 15,3-3 31-15,0-4-26 16,1-3-15-16,-2-2 15 16,-1-3-21-16,-1 1 0 15,-5-1-2-15,-2 2 2 16,-4 5 4-16,-5 4 3 16,-5 7-5-16,0 2 8 15,-3 5-2-15,0 3-7 16,0 0-2-16,0 0-5 0,0 0 3 15,-8 8 1-15,-5 7 2 16,1 4-9-16,-4 7 9 16,4 1-1-16,0 0-7 15,3 0 8-15,4 2 6 16,5 0-6-16,0-4 0 16,0-3 2-16,18-1 0 15,4-5-2-15,7-5 0 16,6-6 2-16,4-5-2 15,2 0 0-15,-4-2 0 16,-3-7 1-16,-8-2 11 16,-8 3-12-16,-9 1 0 15,-5 2-3-15,-4-2 1 16,0 2 2-16,0 1 0 16,-7 0 0-16,-7 0 0 0,-3 4-17 15,4 0-16-15,0 0 21 16,1 0 11-16,3 9 1 15,2-1-3-15,4 0-8 16,3-2 4-16,0 4 3 16,0-3 2-16,8 3 4 15,11-5 7-15,7-2 3 16,4-3-11-16,3 0 26 16,-2 0-23-16,-2-6 1 15,-7-6 8-15,-4 2-6 16,-5-3-7-16,-5 1 11 15,-7 3-10-15,-1-1 8 0,0 4 1 16,-9 1-20-16,-7 2 9 16,-1 3-14-16,-2 0 1 15,2 0-26-15,3 3 40 16,6 5-9-16,4-2 9 16,4 4-8-16,0-3-5 15,0 4-6-15,0-2 19 16,4 3 0-16,11-3 2 15,3-3 6-15,4 0-6 16,4-5 0-16,-1-1 8 16,5 0 1-16,0-10 17 15,-2-5-28-15,-4-2 1 16,-5-1-4-16,-8 1 15 0,-5 0-12 16,-6 3 0-16,0 5-5 15,0 2 5-15,-3 7 4 16,-8 0-4-16,-5 5-17 15,-1 12-19-15,1 4 21 16,4 1 13-16,6 3-1 16,4-4-7-16,2-1 10 15,0-4-6-15,4-6-2 16,11-6 8-16,4-4-12 16,1 0 7-16,-1 0 10 15,-1-13 8-15,-3-1-13 16,-2-3 1-16,-4 2 0 0,-1 0 5 15,-2 3-6 1,-5 2 30-16,1 3-21 0,-2 5 25 16,0 2-15-16,0 0-13 15,0 0-4-15,0 0-2 16,0 2-15-16,0 15 9 16,0 7 6-16,0 3 3 15,0 4-3-15,-2 1 0 16,-5-3-11-16,1 4 11 15,-4 0 0-15,-4-2 0 16,2 2 2-16,-9-1 0 16,-3-4-1-16,-1-1 1 15,2-5 11-15,4-10-13 16,7-2-5-16,6-8 1 0,5 0 8 16,1-2-3-16,0 0-1 15,0 0 0-15,0 0 10 16,8-3-10-16,3-5-1 15,3-1-3-15,2-1 4 16,6 0 4-16,2 0-4 16,3 0-5-16,5-1-3 15,0-2-129-15,-2 1-203 16</inkml:trace>
  <inkml:trace contextRef="#ctx0" brushRef="#br0" timeOffset="77775.154">19396 13453 317 0,'0'0'244'16,"0"0"-176"-16,0 0-22 15,0 0 4-15,0 0 17 16,0 0-32-16,-2-8 2 15,2 8-1-15,0 0-20 0,0 0 8 16,0 0-18-16,0 0-1 16,0 0 5-16,0 0-10 15,12 0 0-15,6 0-3 16,3 0 8-16,-1 0-6 16,-2 5 1-16,0 4 0 15,-6 7-2-15,0 0 2 16,-8 2-1-16,-2 2-1 15,-2-1-1-15,0-3 3 16,0-1 2-16,-13 1 1 16,1-6-1-16,0 0-2 15,-3-1-19-15,6-4 19 16,-3-1-23-16,5-3 12 0,4-1 1 16,0 0 10-16,1 0-15 15,1 0 5-15,1 0 10 16,0 0 0-16,0 0-7 15,0 0 7-15,0 0-1 16,0 0-3-16,0 0 0 16,0 0 4-16,6 3-2 15,7 3-7-15,5 4 18 16,4-3-8-16,2 3-1 16,0-3 0-16,0 0 21 15,0-4-21-15,-1 0 0 16,3-3-2-16,-2 0-17 0,0 0-92 15,-4-14-176-15</inkml:trace>
  <inkml:trace contextRef="#ctx0" brushRef="#br0" timeOffset="78765.235">19782 12989 509 0,'0'0'116'0,"0"0"-35"15,0 0-51-15,0 0 61 16,0 0-35-16,0 0 9 16,0-11-44-16,0 11-10 15,0 0-11-15,-2 5 0 16,-5 12-8-16,-1 6 9 0,-2 4-1 16,2 1 0-16,2-2 1 15,2 2-1-15,4-5 0 16,0-2 12-16,0-1-13 15,0-8 1-15,7-1 0 16,4-5-1-16,1-4 6 16,1-2-5-16,3 0 0 15,3 0 5-15,0 0 4 16,-1-4-9-16,-2-4-10 16,-2-2 8-16,-4 1 0 15,-1-2-4-15,-4 0 6 16,-3-1 0-16,2-3-8 0,-3 0 8 15,2-1 0 1,-3 4-4-16,1 1 14 0,-1 2-16 16,0 6 6-16,2 0 0 15,-2 1 19-15,0 2-19 16,0 0 0-16,0 0 0 16,0 0-19-16,1 5 18 15,2 12-7-15,0 6 8 16,-1 3-3-16,-2 3 3 15,3 3 0-15,-3-3 9 16,0 2-8-16,0-2 10 16,0 2-11-16,0-6 5 15,0-1 13-15,1-4-18 16,1-4 0-16,-1-4 2 16,1-7 1-16,1 0-3 0,0-4-3 15,7-1-10-15,2 0 6 16,2 0-111-16,-1-18-172 15</inkml:trace>
  <inkml:trace contextRef="#ctx0" brushRef="#br0" timeOffset="82825.441">20676 12995 317 0,'0'0'345'16,"0"0"-310"-16,0 0-35 16,0 0 0-16,0 0 55 15,0 0-24-15,0 0 3 16,14 7-33-16,1-6 17 15,6 0 32-15,7 1-37 16,5-1 4-16,1-1-6 16,2 2-11-16,-3 3-33 15,-9 1-86-15,-9 3-145 0</inkml:trace>
  <inkml:trace contextRef="#ctx0" brushRef="#br0" timeOffset="83064.271">20584 13347 634 0,'0'0'40'0,"0"0"-40"15,0 0 0-15,0 0 50 16,0 0-1-16,84 23-10 0,-54-23 2 15,3 0-12-15,8 0-10 16,-1 0-19-16,8-1-36 16,-3-10-74-16,-5 0-393 15</inkml:trace>
  <inkml:trace contextRef="#ctx0" brushRef="#br0" timeOffset="84455.806">21361 13307 757 0,'0'0'14'0,"0"0"-2"16,0 0-8-16,87-27 3 16,-57 11 42-16,2-2-10 15,4-5-21-15,3-4 9 16,-5 0-5-16,-4-2-14 16,-6-1 8-16,-2-1-10 15,-5 0 17-15,-5 2-22 16,-5 3 5-16,-5 8-1 15,-2 7-4-15,0 6-1 16,0 4 12-16,0 1-12 16,0 0-3-16,-12 11-20 15,0 7 1-15,-3 4 17 0,3 5-1 16,0-1 6-16,3 4 0 16,1-1 3-16,4 0-3 15,4-3 0-15,0-3 0 16,0-1-7-16,12-6 7 15,4-2 0-15,7-8-3 16,5-5 12-16,4-1-9 16,6 0 0-16,-4-11 0 15,-4 0 10-15,-7 0-10 16,-7 3 0-16,-8 3 0 16,-5 1 4-16,-3 4 3 15,0 0-7-15,0 0-6 0,-17 0-2 16,-7 9-8-16,1 3 8 15,3 0-3-15,7 1 10 16,4 1 1-16,7-4 0 16,2 0-6-16,0-1-8 15,2-4 14-15,16-2 0 16,7-3 0-16,2 0 5 16,3 0 1-16,-4-11-6 15,-6-3 0-15,-7 2 10 16,-5-2-10-16,-8 1 0 15,0-1-1-15,-2 2 1 16,-14 2-15-16,-7 3 1 16,-3 5 2-16,5 2 10 15,1 0-21-15,6 0 16 16,6 2-6-16,5 2 10 0,3 2-2 16,0 1-5-16,3-1 0 15,13-1 10-15,5-1 6 16,8-2-4-16,5-2 31 15,6 0-5-15,-1 0-11 16,-3-2-17-16,-5-5 9 16,-7 1 4-16,-6-1-10 15,-9 5-2-15,-5 1 2 16,-4 1 23-16,0 0-11 16,-4 0-15-16,-19 5 3 0,-3 6-6 15,-3 5 3 1,8-1 0-16,5-1 0 15,10 1-8-15,6-3 7 0,0 0-6 16,7-5-2-16,19-2 0 16,7-5 1-16,4 0-3 15,-1-3-27-15,-5-9 12 16,-8-1 23-16,-10 2 2 16,-9 2 1-16,-2 1 47 15,-2 0-21-15,0 4-1 16,0 0-1-16,0 4-18 15,0 0 2-15,-4 0-8 16,-1 7-13-16,-5 14-1 16,0 9 14-16,3 4-2 15,-3 4 2-15,2-1 0 0,-2-1 0 16,-4-7-5-16,4 0 5 16,-5-11 2-16,3-2-2 15,3-7 0-15,0-2 0 16,7-3 0-16,1-4 12 15,1 0-12-15,0 0 0 16,0 0 9-16,0 0-4 16,16-4-2-16,10-9-6 15,8 0-9-15,5-2-57 16,0-2-179-16</inkml:trace>
  <inkml:trace contextRef="#ctx0" brushRef="#br0" timeOffset="85140.33">22499 13500 502 0,'0'0'200'16,"0"0"-171"-16,0 0-22 16,0 0 19-16,0 0 20 15,0 0-28-15,17 0 8 0,-4 0-17 16,1 1 12-16,0 7 15 15,1 3-23-15,-4 0-10 16,-5 0 9-16,-2 1-9 16,-4 5 5-16,0 2-8 15,-11 0 0-15,-9 5 19 16,-2-4-19-16,-2-3 0 16,2-3-5-16,5-4 5 15,5-3 7-15,5-4-7 16,7-3 0-16,0 0-1 15,0 0 1-15,4-10-20 16,11 3 18-16,2-3-5 16,3 4 0-16,-1 2 6 15,0 0 2-15,-2 4 10 0,3 0-3 16,-1 0-8-16,2 0 12 16,1 2-5-16,-2 3-6 15,2-3-1-15,-1-1-32 16,-3-1-72-16,3 0-124 15</inkml:trace>
  <inkml:trace contextRef="#ctx0" brushRef="#br0" timeOffset="85839.134">22765 13150 576 0,'0'0'117'0,"0"0"-81"0,0 0 44 16,0 0 12-16,0 0-34 15,0 0-3-15,9-10-55 16,0 5 15-16,1 3 8 15,0 2-22-15,0 0 4 16,-1 0-5-16,2 0 0 16,0 0 9-16,3 0-9 15,0 7-8-15,0 3 8 16,-1-1 2-16,-4 4 3 16,-1 3-5-16,-7 0 0 15,-1 3-9-15,0 1 16 16,-10 1-7-16,-11 0 3 0,0-1 4 15,-2-3-14-15,4-5 5 16,4-2-15-16,2-4 1 16,7-3 10-16,3-1-8 15,3-2 9-15,0 0 4 16,0 0 1-16,0 0-14 16,0 0 14-16,3 5-13 15,8-2 13-15,5 3 0 16,3 0 4-16,0 0 14 15,7 0 5-15,-2-1-17 16,2-1-4-16,0-4 19 16,-1 0-21-16,-4 0-5 15,0-7 4-15,-5-5-84 0,-2-7-99 16,-8-5-326-16</inkml:trace>
  <inkml:trace contextRef="#ctx0" brushRef="#br0" timeOffset="86300.965">23024 12772 500 0,'0'0'130'0,"0"0"-117"16,0 0-13-16,0 0 53 16,0 0-33-16,0 0-13 15,51-7 28-15,-41 7-24 16,3 4 5-16,-2 2-12 15,-2 2-2-15,0 3 16 16,-1 3-16-16,-2 5 5 16,-3 1 29-16,-2 7-31 0,-1-1 20 15,0-1-20 1,-1-2 24-16,-4-6-2 0,2-4-16 16,2-7 3-16,1 0-5 15,0-1-8-15,0 0 9 16,18-3-3-16,10-1 1 15,5-1 19-15,3 1-27 16,-3 4-40-16,-7 0-92 16,-8 3-174-16</inkml:trace>
  <inkml:trace contextRef="#ctx0" brushRef="#br0" timeOffset="86759.989">23440 13283 758 0,'0'0'54'0,"0"0"-44"15,0 0-6-15,0 0 20 16,0 0-20-16,99 0-1 16,-63 0 4-16,-2 0-14 15,-4 0-19-15,-6 0-55 16,-12 0-106-16,-11 7-260 0</inkml:trace>
  <inkml:trace contextRef="#ctx0" brushRef="#br0" timeOffset="86960.9">23449 13503 528 0,'0'0'83'15,"0"0"-48"-15,0 0 66 16,0 0-17-16,0 0-36 16,96 0-12-16,-66 0-3 15,3 0-33-15,-1 0 0 16,3-3-32-16,-5-7-159 0</inkml:trace>
  <inkml:trace contextRef="#ctx0" brushRef="#br0" timeOffset="87789.396">24218 12983 551 0,'0'0'228'0,"0"0"-202"16,0 0-21-16,0 0 22 16,0 0 35-16,0 0-52 15,41 0 8-15,-26 0-7 0,-4 0-3 16,5 0-13-16,-4 4 5 15,-2 9 0-15,-1 3 9 16,-4 2-9-16,-2 3-8 16,-3 3 8-16,0 1 10 15,-8-3-1-15,-11-1-9 16,0-3 1-16,-5-1 3 16,-1-3-4-16,1-2-14 15,3-5 12-15,4-1-16 16,8-5-12-16,5 0 20 15,4 1 6-15,0-2-10 16,0 1 3-16,0-1 8 16,0 1 0-16,0 1 6 0,0-2 1 15,0 3-4 1,0 2 0-16,5 4 6 0,8 3-5 16,0 4 11-16,1-2 25 15,2 2-35-15,1-1 11 16,-1-1-13-16,-3-1 2 15,5-4-9-15,-3-2-79 16,3-7-127-16</inkml:trace>
  <inkml:trace contextRef="#ctx0" brushRef="#br0" timeOffset="89001.6">24476 13293 641 0,'0'0'183'16,"0"0"-181"-16,0 0 6 15,0 0 11-15,0 0-12 16,0 0-7-16,94-78 3 0,-74 56-3 16,-4 0 0-1,-3-2 3-15,-3 2 19 0,-5 1-13 16,-2 6-1-16,-3 4 39 16,0 6-25-16,0 4-11 15,0 1-4-15,0 0-7 16,0 0-3-16,-8 7-16 15,-5 7 16-15,-1 1 0 16,2 0 0-16,2 0 3 16,1 2-5-16,3-1 11 15,4 0-6-15,2-2 0 16,0-2 0-16,0 0 5 16,10-3-5-16,3-3 0 15,5 0 4-15,3-3-1 0,0-1 5 16,3-2-8-16,-4 0 3 15,-4 0-6-15,-6 0 13 16,-7 0-10-16,-3 3 0 16,0-3 1-16,0 3-7 15,-17 3-7-15,-2 2 13 16,0-1 0-16,1 0 12 16,7 1-15-16,7-4 3 15,0 3-6-15,4-3 1 16,0 2 5-16,4-1 0 15,11 0-1-15,6-3 3 16,1 1 6-16,-2-3-8 16,-4 0 6-16,-7 0-9 15,-5 0 8-15,-2 0-5 16,-2 0 4-16,0 0-4 0,-2-1-20 16,-13-5-33-16,-4 3 27 15,1 1 0-15,-1 2 15 16,3 0-1-16,3 0 10 15,6 4 2-15,2 0-6 16,4 1-7-16,1-2 13 16,0 3-12-16,2-2 11 15,14 0 1-15,3 1 5 16,5-4 10-16,0-1-12 16,0 0-3-16,-1 0 0 15,-3-1 4-15,-4-7 8 16,-4 3-9-16,-4-4 5 0,-5 3 10 15,-3-1-6-15,0 2 12 16,0 2-12-16,0 2 3 16,0 1-15-16,-9 0-1 15,-3 0 0-15,0 8-15 16,1 5 5-16,1 1-3 16,4-2 9-16,5-1 2 15,1-2 3-15,0-7-1 16,0 0-18-16,1-2 28 15,10 0-9-15,6-7 6 16,3-5 11-16,-5-1-19 16,-1 0 12-16,-3 4-10 15,-3 0 13-15,-5 7 5 0,-3 0 1 16,0 2-3-16,0 0-13 16,0 2-3-16,-6 17-6 15,-8 6 6-15,1 3-1 16,-2 4 1-16,-2 0-9 15,1-3 9-15,-1 0 3 16,2-5-3-16,0-5-1 16,4-4 1-16,-1-5 0 15,5-6-2-15,5-2 2 16,2-2-1-16,0 0 11 16,0 0-12-16,4-2 2 15,13-12-60-15,4-3-48 0,3-3-93 16</inkml:trace>
  <inkml:trace contextRef="#ctx0" brushRef="#br0" timeOffset="89408.028">24927 13440 441 0,'0'0'223'0,"0"0"-203"16,0 0 27-16,0 0 10 16,0 0 0-16,0 0-28 0,60-1-23 15,-54 9-2 1,-3 4 1-16,-3 4-3 0,0-2 9 16,0 2-6-16,-10-1 31 15,-5-1-33-15,1-3 1 16,0-2 2-16,1-2-5 15,2-4 8-15,6-2-9 16,4-1 6-16,1 0 1 16,0 0 0-16,0 0 21 15,0 0-3-15,4 0-24 16,7 0-1-16,4 0 0 16,0 0 0-16,2 0 1 0,0 0-1 15,-2 0 0-15,-1 0-12 16,-1 0-2-16,-3 0-61 15,0 0-82-15,-1-1-210 16</inkml:trace>
  <inkml:trace contextRef="#ctx0" brushRef="#br0" timeOffset="89879.409">25141 13187 551 0,'0'0'91'15,"0"0"-82"-15,0 0 34 16,0 0-12-16,0 0-12 16,0 0-17-16,56 1 6 15,-51 9 6-15,-4 2-2 16,-1 3-8-16,0 1 33 16,0 1-13-16,0 2 0 15,-4-2-14-15,-3 0 8 0,-2-3 10 16,-2-1-13-16,1-2-14 15,1-2 24-15,3-3-25 16,1 0 0-16,4-1-4 16,1-1 14-16,0-2-13 15,0 3 3-15,10-2 0 16,14 2 16-16,4 0-15 16,4-4 2-16,-2-1-3 15,-4 0-9-15,-6 0-100 16,-8 0-125-16</inkml:trace>
  <inkml:trace contextRef="#ctx0" brushRef="#br0" timeOffset="93127.472">24593 13671 501 0,'0'0'100'16,"0"0"-69"-16,0 0 14 15,0 0 18-15,0 0-14 16,0 0-36-16,0-1 2 0,0 1-15 16,0 0 0-1,0 0 3-15,0 0 1 0,0 1-1 16,0 8-1-16,0 2 3 15,0 2 12-15,0-1-17 16,3 2 1-16,5 3 6 16,1-2-2-16,3 3 14 15,1 1-14-15,5-1-5 16,-3-1 15-16,3-1-10 16,2 0-3-16,0-6 8 15,3 0-1-15,2-2-2 16,-1-2-3-16,2-4-3 15,0 0 12-15,1-1-13 16,-2-1 0-16,0 0-1 16,-3 0 15-16,0 0-24 15,-4 0 13-15,-3 0-3 16,-1 0 8-16,0-3-4 0,1-3-1 16,-3-2 5-16,-1 0-6 15,0-1 0-15,-3 1-2 16,-2 0-2-16,-2 4-3 15,-2 2 0-15,0-1 5 16,-2-1 0-16,2 4 4 16,-1-1-5-16,2-1 1 15,0 2-8-15,2 0 6 16,0 0-27-16,-2 0-35 16,1 0 10-16,2 0-25 0,-5 0-43 15,-1 0-42 1,0 0-239-16</inkml:trace>
  <inkml:trace contextRef="#ctx0" brushRef="#br0" timeOffset="99246.453">23299 14173 414 0,'0'0'81'16,"0"0"13"-16,0 0-76 0,0 0-4 15,0 0 55-15,0 0-20 16,0 0-20-16,-16 0-19 15,16 2-1-15,0-1 47 16,7 2-10-16,4 0 1 16,6 0 0-16,3 0-16 15,5 1-18-15,3-1-13 16,5-3-5-16,5 5 3 16,-2-1-37-16,-3 4-98 15,-6-4-45-15,-15 2-312 16</inkml:trace>
  <inkml:trace contextRef="#ctx0" brushRef="#br0" timeOffset="99473.47">23324 14459 574 0,'0'0'93'0,"0"0"-93"16,0 0-3-16,0 0 3 15,0 0 84-15,0 0-11 16,52 21-44-16,-31-18 22 16,4-3-43-16,2 2-5 15,2-1-3-15,2 2-26 16,0-2-50-16,1-1-62 16,-2 0-251-16</inkml:trace>
  <inkml:trace contextRef="#ctx0" brushRef="#br0" timeOffset="100024.397">23827 14364 645 0,'0'0'85'16,"0"0"-66"-16,0 0 3 0,0 0 60 16,0 0-65-16,0 0-3 15,51-2-1-15,-35 2-9 16,2 0 5-16,-2 0-9 15,-2 9 0-15,-3 4 2 16,-6 3 2-16,-5 2 0 16,0 1-8-16,-12 2 9 15,-10-1 5-15,-2-3-5 16,-3 0-3-16,0-6 6 16,4-2-8-16,7-5 0 15,5-3-1-15,6-1 8 0,4 0-8 16,1 0 1-16,0 0-4 15,0-1-4-15,3-3-5 16,8-2 7-16,3 6 4 16,-3 0-3-16,3 0 3 15,0 0 2-15,2 7 0 16,-1 5 9-16,1 1-8 16,-4 1 5-16,0-2-6 15,-3 0 3-15,-1 0-9 16,1-2 4-16,3-2-103 15,5-5-52-15,1-3-197 16</inkml:trace>
  <inkml:trace contextRef="#ctx0" brushRef="#br0" timeOffset="100506.536">24267 14433 568 0,'0'0'219'16,"0"0"-194"-16,0 0-23 15,0 0-2-15,0 0 42 16,0 0-42-16,0 8 0 16,0 8 30-16,0 3-14 15,-8 2 24-15,-2 1-20 0,-1 0-10 16,-3 0 1-16,0-2-10 15,-4-2 4-15,1-1 2 16,-1-5 2-16,-4 0-18 16,2-6-16-16,-1-3-72 15,6-3 15-15,3 0 1 16,8-6-5-16,4-7-83 16,0-1 6-16,0 3 163 15,12 0 64-15,4 2 16 16,-3 1 9-16,-2 4 23 15,-2-1-25-15,0 3-8 16,1 2-43-16,1 0 2 16,2 0-9-16,2 0-16 0,1 2 18 15,1 4-22 1,3 5-6-16,4-2-3 0,-1-1 1 16,0 1-2-16,3-4 1 15,-1 0-82-15,1-5-30 16,-3 0-178-16</inkml:trace>
  <inkml:trace contextRef="#ctx0" brushRef="#br0" timeOffset="100844.077">24657 14410 704 0,'0'0'68'0,"0"0"-64"16,0 0-2-16,0 0 21 15,0 0 5-15,0 0 21 16,0 42-33-16,0-22 33 16,0 1-12-16,-1 2-20 15,-2-2 5-15,-1 3 3 16,1-1-3-16,3 1-8 15,-2-3-3-15,-1-2-4 16,0-2-7-16,2 0 0 0,-2-6 0 16,3 0 0-1,0-4-1-15,0-6-36 0,0 0-71 16,0-1-53-16,-3 0-125 16</inkml:trace>
  <inkml:trace contextRef="#ctx0" brushRef="#br0" timeOffset="101616.593">23481 15076 679 0,'0'0'85'15,"0"0"-63"-15,0 0 56 16,0 0 21-16,0 0-30 15,0 0-13-15,-5 0-39 16,5 0 5-16,0 0-1 16,0 0-20-16,11 0 11 15,8 0-12-15,9-3 0 0,5-2-6 16,2-1-16-16,-4 3-67 16,-1 2-44-16,-11 1-54 15,-10 0-145-15</inkml:trace>
  <inkml:trace contextRef="#ctx0" brushRef="#br0" timeOffset="101825.586">23406 15237 480 0,'0'0'45'16,"0"0"22"-16,0 0-63 15,0 0 43-15,0 0 17 0,0 0-27 16,23 45 15-16,-1-39-4 15,3 0-26-15,1-1-14 16,9-1-2-16,7-2-12 16,9-2 2-16,2 0-87 15,-1 0-81-15,-5 0-224 16</inkml:trace>
  <inkml:trace contextRef="#ctx0" brushRef="#br0" timeOffset="102352.252">23988 15151 642 0,'0'0'179'16,"0"0"-145"-16,0 0-32 15,0 0 60-15,0 0-9 16,0 0-19-16,98-22-31 16,-79 22 6-16,-3 0 12 15,-4 0-21-15,-2 0 0 16,-1 6-1-16,-1 5 1 16,-3 4-5-16,-2 1-3 0,-3 4 8 15,0-1 8-15,0 3-8 16,0-2 0-16,-5-2 7 15,-6 0-4-15,2-4 2 16,-3-3-5-16,3-5 5 16,2 1 1-16,-1-3-3 15,1-2-3-15,1 0 0 16,4-1-1-16,1 0-2 16,1 1 3-16,0-1-1 15,0 3-13-15,0-1 14 16,0 3-5-16,0 2 2 15,6 3 6-15,6 0-2 16,3 1 5-16,1-3 4 16,-1 1 6-16,3 0-12 15,-6-2 4-15,4-1-1 0,-5-3-7 16,-1 2-12-16,2-2-113 16,-4-1-118-16</inkml:trace>
  <inkml:trace contextRef="#ctx0" brushRef="#br0" timeOffset="106972.786">6235 16220 454 0,'0'0'59'0,"0"0"-52"15,0 0 7-15,0 0 34 16,0 0-19-16,0 0 2 16,0 0-23-16,0 0-5 15,0 0 13-15,0 0-8 16,0 0 9-16,0 0-17 15,0 0 7-15,0 0-6 16,3 0 8-16,0 0 2 16,2 0 9-16,1 0-9 15,1 0 4-15,-1 0-15 16,3 0 3-16,1 0 3 16,1 0-3-16,2 0-3 0,0 0 9 15,1 0-9 1,4 0 0-16,-3 0-2 0,6 0 13 15,-1 0 2-15,-4-4-13 16,3 3 0-16,-4-3 1 16,0 4 1-16,-3 0 10 15,1 0-11-15,-4 0 5 16,5 0 3-16,-1 0-9 16,-2 0 0-16,3 0 12 15,1 0-12-15,-3 0-4 16,3 0 2-16,3 0 2 15,-3 0 12-15,1 0-12 16,4-2 0-16,-1-2 6 16,-3 1 0-16,1 2 1 15,-4-1-7-15,-2 2 0 0,1-1 0 16,-5-1 0-16,3 2 0 16,1-1 1-16,-2 1 0 15,1-1 0-15,-1-2-1 16,0 2 1-16,3-2-1 15,-3 1 0-15,0 2 0 16,1 0 9-16,-1 0-9 16,-1 0-2-16,5 0 2 15,-2 0 1-15,1 0-1 16,1-1-1-16,1-1 1 16,2-1 0-16,-4 1 2 15,3-1 0-15,-2 1-2 0,-1 0 0 16,0 0-3-1,-1 2 12-15,-1-1-15 0,0 1 6 16,1 0 0-16,-1 0-2 16,-1 0 7-16,2 0-5 15,0 0 0-15,2 0-6 16,0 0 6-16,2-5 2 16,4 0 6-16,-2-1-8 15,0 3-7-15,0-4 7 16,-1 4 11-16,-2 1-11 0,1 2 0 15,-3 0-3 1,-2 0 3-16,2 0-1 16,2 0-6-16,0 0 7 15,0 0 2-15,-2-3-2 16,0 1 0-16,-2 2-3 0,0-2 17 16,0 1-20-16,-4 1 6 15,1 0-2-15,-1 0 2 16,0 0 0-16,1 0 2 15,-1 0-4-15,3 0 4 16,-3 0-2-16,-1 0 0 16,-2 0 0-16,0 0-10 15,-2 0 10-15,2 0 0 16,0 0 10-16,0 0-10 16,0 3 0-16,1-3-4 15,-1 2 4-15,2-2-8 0,2 1 8 16,1 1 0-16,2-2 5 15,1 0-3-15,1 0 3 16,0 0-5-16,0 0 0 16,-2 0 1-16,-4 0-1 15,3 0 0-15,0 0-3 16,1 0 3-16,1 0 0 16,5 0 0-16,-2 0 0 15,3 0 0-15,-1-5 2 16,0-2 8-16,-1 2-6 15,-2 1-4-15,-4 1 7 16,-1 2-7-16,-2 1 0 0,-1 0-5 16,0 0 5-16,-1 0 0 15,1 0 2-15,1-4 6 16,-1 3-13-16,-1-1 5 16,0 2 0-16,0 0 3 15,0-2-3-15,0 2 0 16,-2-1 6-16,-2 1-2 15,0 0-8-15,0 0 3 16,0 0 0-16,0 0-9 16,0 0-2-16,0 0-41 15,0 0-6-15,0 0 0 16,0 5 11-16,0 4-48 16,-2-1-100-16</inkml:trace>
  <inkml:trace contextRef="#ctx0" brushRef="#br0" timeOffset="111831.615">18520 15562 667 0,'0'0'116'15,"0"0"-115"-15,0 0 8 16,0 0 40-16,0 0 33 15,0 0-14-15,0 0-29 16,0-5-38-16,0-4 13 16,1-3-8-16,4-1 2 15,2-2 1-15,4-3-4 16,2-4-9-16,2-2 4 16,1 0 0-16,1 1 10 15,1 0-10-15,1 6-5 0,-2 4 4 16,-4 5 2-16,-4 5-7 15,-3 3 6-15,-2 0-24 16,2 1 6-16,5 15 7 16,-4 3 9-16,1 4-5 15,-2 1 7-15,-1 1 0 16,-2-5-3-16,-1-1 13 16,-1-7-11-16,-1-3 1 15,2-6-7-15,-2 0 7 16,0-3 8-16,0 0-4 15,1 0 8-15,-1 0 0 16,3-3 7-16,2-6-16 0,1-3 3 16,6 2-10-16,0 1 4 15,3 3-11-15,-5 2 2 16,2 4-6-16,0 0 14 16,-1 0-4-16,2 0-1 15,2 13 0-15,1 1 6 16,-1 2-5-16,0-2 2 15,1-2 3-15,-2-2 0 16,-4-4 0-16,1-2 10 16,2-4-11-16,4 0 1 15,5-3-24-15,2-17-97 16,-6-6-149-16</inkml:trace>
  <inkml:trace contextRef="#ctx0" brushRef="#br0" timeOffset="113274.295">18834 15103 507 0,'0'0'157'15,"0"0"-141"-15,0 0 1 16,0 0 31-16,0 0 19 16,0 0-6-16,-6 4-33 15,15-8-22-15,5-9 0 16,4 1 0-16,1-4-5 16,1-1 17-16,-1-3-16 15,2-5 14-15,-2-4 0 0,2-6-15 16,0-5 6-16,-6 2-7 15,1 1 0-15,-4 4 0 16,-4 9 1-16,0 3-1 16,-1 7 5-16,-4 5 1 15,0 6-6-15,-3 1 0 16,0 2 1-16,0 0-11 16,0 0 10-16,0 0-19 15,0 4 16-15,0 10 1 16,0 4-3-16,-3 8 5 15,-4 2 0-15,3 6-3 16,0-1 3-16,1-1 0 0,3-3-2 16,0-10 10-1,0-5-11-15,11-7 3 0,2-4 0 16,3-3 17-16,5 0-14 16,3 0 5-16,4-14-8 15,-3 2 4-15,-2 0-1 16,-9 2-3-16,-4 3 0 15,-6 2-8-15,-4 5 2 16,0 0 3-16,0 0-9 16,-4 0 1-16,-7 5 8 15,-2 7-3-15,-1-2 6 16,5-1-7-16,5 1 7 16,2-1-4-16,2-1 3 0,0 3-19 15,0-1 20-15,9-1 0 16,4 0 3-16,3-2-1 15,-1-3 3-15,1-4-5 16,-2 0 15-16,-1 0-13 16,-1-4 5-16,-2-9 1 15,-4-2 1-15,-4-3-6 16,-2 0-3-16,0 0-32 16,-13 4 7-16,-3 3-25 15,2 5 41-15,2 5-13 16,1 1 3-16,2 0 16 15,5 0-8-15,0 5-1 16,4 4 11-16,0-1-19 16,0 1 19-16,0-1 1 0,8 0 0 15,7-1 12-15,2-5-10 16,2-2 7-16,0 0 20 16,1 0-22-16,2-5 22 15,-4-5-21-15,-3-1-6 16,-3-1 16-16,-6 4-16 15,-2 0 12-15,-2 6 5 16,-2 2-18-16,0 0 11 16,0 0-12-16,0 5-27 15,-8 7 24-15,-2 3-8 16,4 0 11-16,4-1 0 16,2-2-2-16,0-3-4 15,3-5 6-15,9-1 0 0,0-3 2 16,3 0-1-16,2-5-1 15,0-7 8-15,-3-4-8 16,1-1 9-16,-5 0-9 16,-2 0 6-16,-4 8 1 15,-2 4-6-15,-1 4 13 16,-1 1 13-16,0 0-25 16,0 0-4-16,0 8-9 15,0 12 11-15,0 7-1 16,0 3 1-16,0 1 0 15,-3 0 10-15,-4-1 4 16,2-2 1-16,-4-5-14 0,-1-1 3 16,1-3 3-1,1-9-6-15,1-3-1 0,4-4 6 16,3-3 5-16,0 0-8 16,0 0 10-16,3-6-12 15,18-10-1-15,6-6-28 16,6 1-13-16,1 0-87 15,-3 1-57-15</inkml:trace>
  <inkml:trace contextRef="#ctx0" brushRef="#br0" timeOffset="114710.892">19737 15098 642 0,'0'0'81'0,"0"0"-63"0,0 0-9 15,0 0 65-15,0 0-35 16,0 0-36-16,0 5-6 16,0-1 19-16,0 5-16 15,0 1 19-15,0 8 13 16,0-1 12-16,0 4-43 15,0-2 26-15,0 0-20 16,-3-2 0-16,0-4 5 16,2-5-12-16,-2-4 2 15,3-3-2-15,0-1 0 16,0 0 8-16,0 0 9 0,0 0-16 16,0-5 41-1,0-12-34-15,0-5-2 0,8-4-12 16,4 1-2-16,3 3-23 15,3 5 5-15,-2 6 1 16,1 5 22-16,-2 0-3 16,-2 6 6-16,-1 0-17 15,-1 0 14-15,-5 3-1 16,-2 9 0-16,-2 1-1 16,-2 4 5-16,0 2-2 15,0-2 7-15,-5 3 4 16,-5-4-9-16,-2-2 0 15,-2 0 10-15,-2-3-10 16,-1-1 2-16,-2-2-2 0,4-2 9 16,3-4-11-16,5-2 2 15,4 0-55-15,3-19-106 16,0-6-178-16</inkml:trace>
  <inkml:trace contextRef="#ctx0" brushRef="#br0" timeOffset="115303.999">20041 14821 694 0,'0'0'50'16,"0"0"-30"-16,0 0 18 16,0 0 51-16,0 0-29 15,0 0-30-15,0-17-29 16,-2 17 2-16,-5 4-3 16,-3 5 1-16,-3 6 27 15,2 0-16-15,3 5-5 16,2 0 0-16,3 1-6 15,1-1 4-15,2-3 2 0,0-1-5 16,0-5 1 0,0-4 3-16,5 0-6 0,3-3 6 15,1-3-1-15,3-1-4 16,-2 0 4-16,2 0 3 16,0-1 6-16,-1-10-11 15,-1 1 0-15,-3-4-3 16,-1-3 8-16,-1 0-8 15,-2 3 1-15,-1 3 3 16,-1 6 5-16,-1 5-9 16,0 0-1-16,0 0-8 15,0 0-5-15,0 13 11 16,0 5-21-16,0 3 24 16,0 2 3-16,0-3-3 15,0-2-2-15,0-2 2 0,9-5 0 16,1-1 4-16,5-3-6 15,6-1 7-15,10-3-10 16,7-2-53-16,0-1-153 16,-3 0-176-16</inkml:trace>
  <inkml:trace contextRef="#ctx0" brushRef="#br0" timeOffset="116007.697">20293 15391 689 0,'0'0'32'0,"0"0"-31"16,0 0 0-16,0 0 67 15,0 0-6-15,0 0-52 16,49 3 4-16,-29-3-14 16,2 0 12-16,2 0-27 15,-3 0-5-15,-2 3-58 0,-2-2-38 16,-8 1-173-16</inkml:trace>
  <inkml:trace contextRef="#ctx0" brushRef="#br0" timeOffset="116233.483">20337 15590 408 0,'0'0'267'0,"0"0"-264"15,0 0 9-15,0 0-12 16,0 0 44-16,0 0-11 0,5 21 14 16,12-21 31-1,4 0-48-15,8 0 0 0,2 0-30 16,6-4 0-16,2-5-12 16,-1-2-123-16,-7-2-149 15</inkml:trace>
  <inkml:trace contextRef="#ctx0" brushRef="#br0" timeOffset="117172.754">20838 15618 516 0,'0'0'184'0,"0"0"-159"16,0 0 37-16,0 0 23 15,0 0 6-15,0 0-17 16,1-10-69-16,-1-2 10 15,3 0-4-15,-1-2-8 16,-1-3 13-16,1-2-14 16,-1-3-2-16,2 0 10 15,3 0-10-15,1 4 0 16,1 4 0-16,0 3 0 16,3 3-13-16,-2 3 13 15,0 2-2-15,2 2-1 0,-2 1 3 16,0 0 0-16,1 0-9 15,-1 0 1-15,0 4-1 16,-3 1 4-16,3 3-1 16,-3 0 3-16,-2 0-11 15,-1 5 14-15,-1 0-1 16,-2 1 3-16,0 3-8 16,0-2 9-16,0 2-6 15,0-2 6-15,-2-3-3 16,-1-3 1-16,2-4 2 15,-1-2-2-15,2-3 16 16,0 0-14-16,0 0 11 0,0 0 4 16,0 0-1-16,0-1 5 15,0-7-22-15,0-3-6 16,0 2 0-16,2 0-4 16,7 1-14-16,4-1 1 15,1 3-20-15,2 1 29 16,-1 1-6-16,3 2 9 15,-3 1-6-15,-2 1 17 16,-4 0-1-16,-1 0-10 16,-5 0 12-16,0 0-1 15,-2 7 7-15,3 3-1 16,-2 0 39-16,2-2-35 16,1 1 1-16,-1 0 4 0,3-1-11 15,1-1 0 1,4-3-4-16,2-1 8 0,5-3-3 15,3 0-5-15,1 0-80 16,-2-14-69-16,-5-6-171 16</inkml:trace>
  <inkml:trace contextRef="#ctx0" brushRef="#br0" timeOffset="117703.541">21242 15075 388 0,'0'0'251'16,"0"0"-218"-16,0 0-2 16,0 0 10-16,0 0 2 15,0 0-12-15,0 0-23 16,79-31 23-16,-65 31-7 16,0 0-17-16,-2 0 3 15,0 0 12-15,-1 3-18 0,-1 4 12 16,2 0-16-16,-4 0 0 15,0 0 7-15,-1 1 0 16,-2 4-7-16,-2-1-2 16,0 1 2-16,-3 3 25 15,0 0-18-15,0 2-5 16,0 0 20-16,-3-2 4 16,-4 1-23-16,-1-5 0 15,5-2 0-15,2-5 1 16,1-3-4-16,0 1 0 15,0-2 12-15,6 1-9 16,10 2 3-16,5-2-6 16,2 2 3-16,0 0-10 0,3 0-12 15,-10-3-193-15,-6 0-621 16</inkml:trace>
  <inkml:trace contextRef="#ctx0" brushRef="#br0" timeOffset="123817.099">20921 15894 562 0,'0'0'176'0,"0"0"-164"15,0 0-10-15,0 0 51 0,0 0 19 16,0 0 2 0,0 0-50-16,0 0-19 0,-1 3 13 15,1-3-12-15,4 0-6 16,13 0 10-16,7 0 3 16,3 0 13-16,5 0-22 15,1 0 9-15,4 0-1 16,2 0-12-16,3 0 0 15,-4 2 4-15,1-2-2 16,-5 0-2-16,1 0 0 16,-5 0 0-16,-2 0 6 15,-7 0-6-15,-5 0-6 16,-6 0 6-16,-7 0 9 16,-2 0-8-16,-1 0-2 0,0 0 2 15,0 0 0-15,0 0-1 16,0 0 0-16,0 0-2 15,0 0 6-15,0 0-8 16,0 0-4-16,0-2-35 16,0 1-26-16,0-1-84 15,0-5-105-15</inkml:trace>
  <inkml:trace contextRef="#ctx0" brushRef="#br0" timeOffset="125806.166">15229 15162 475 0,'0'0'36'15,"0"0"64"-15,0 0-55 16,0 0 7-16,0 0-6 0,0 0-20 16,-10-3 30-16,10 3-30 15,0 0-5-15,0 0 9 16,0 0-13-16,0 0-10 15,0 0-1-15,11-1 0 16,12 1 1-16,10 0-3 16,6 0 0-16,5 0-6 15,6 0 2-15,4 3 0 16,2 1 4-16,1 1 3 16,-2-3-7-16,-5-2 0 15,-2 0 0-15,-6 0-3 16,-6 0 3-16,-12 0-6 15,-8 0-8-15,-8 0-44 0,-7 0 29 16,1 3-79 0,-2-2-67-16,0-1 21 0</inkml:trace>
  <inkml:trace contextRef="#ctx0" brushRef="#br0" timeOffset="126628.727">17146 15069 269 0,'0'0'133'16,"0"0"-50"-16,0 0-54 15,0 0 34-15,0 0-26 16,0 0 31-16,-4 0-39 16,4 0-21-16,0 0-8 15,0 0 5-15,14 0 24 16,7 0 36-16,8 0-45 16,7 0 7-16,5 0-17 0,3 0-10 15,0 0 0 1,0 0 15-16,-1 0-15 0,-2-1 0 15,0-1 7-15,2 1-7 16,-4 1 1-16,-2 0 21 16,-5 0-14-16,-4 0-8 15,-4-2 0-15,-4 2 1 16,-5 0 1-16,0-1 8 16,-4 1-10-16,-5 0 0 15,1 0 6-15,2 0-2 16,-3-1 7-16,0 1-11 15,0 0 10-15,-1 0-15 0,0 0 5 16,0 0 0-16,-2 0 3 16,0 0 0-16,-2 0-3 15,-1 0 0-15,0 0 0 16,0 0-14-16,0 0-10 16,0 0-42-16,0 0-15 15,-3 7 25-15,-9 0-63 16,-4-2-239-16</inkml:trace>
  <inkml:trace contextRef="#ctx0" brushRef="#br0" timeOffset="128834.995">20790 14497 407 0,'0'0'39'16,"0"0"14"-16,0 0-26 15,0 0-2-15,0 0 30 16,0 0-33-16,0-5-4 16,0 5-15-16,0 0-2 15,0 0 14-15,0 0-9 16,0 0-6-16,0 3 25 0,0 11 20 16,1 2-5-16,1 2-12 15,1 4-8-15,0 0 19 16,0 3-29-16,4-4 6 15,-2-4 6-15,1-3-11 16,-2-3-10-16,2-4-1 16,-1-2 0-16,-4-4 19 15,2 0-16-15,2-1 8 16,2 0-5-16,6 0 21 16,7-1-1-16,2-12-18 15,4-3-6-15,3-1 12 16,-2-4-14-16,0 4 2 15,-6 0-8-15,0 3 6 16,-5 6-14-16,-6 2-23 0,-3 4-2 16,-5 2-10-16,-2 0-31 15,0 0-77-15,0 1-34 16,-14 8-115-16</inkml:trace>
  <inkml:trace contextRef="#ctx0" brushRef="#br0" timeOffset="145832.198">17416 7820 400 0,'0'0'107'0,"0"0"-54"15,0 0-33-15,0 0 32 16,0 0-25-16,0 0 1 15,2 0 45-15,-2 0-57 16,3 0-16-16,-2 0 52 16,-1 0-37-16,0 0 2 15,0 0-17-15,0 0 5 16,0 0 10-16,0 0-4 16,0 0-11-16,0 0 0 15,0 0 8-15,0 0-15 16,4 0 7-16,2 9 0 0,2 6 5 15,4 4-5-15,1 1 0 16,-1 2 25-16,3-2-25 16,-3 0 23-16,-1-1-23 15,2-1 2-15,-3-2 5 16,1-2-7-16,-1-3 0 16,-1-2-2-16,-3-4 14 15,4 0-12-15,-2-4 0 16,8-1 0-16,7 0 32 15,10-12-30-15,5-7 17 16,3-2-10-16,-2-1-4 16,-2 0 2-16,-3 0-7 15,-4 2 0-15,-5 0-1 16,-1 2 1-16,-2 4 0 16,-6 1-4-16,-3 6 11 0,-6 1-10 15,-2 3 3-15,-2 3 0 16,-2-3 0-16,0 2 0 15,-1 1 0-15,0 0-5 16,0 0-20-16,3 0 11 16,2 0-49-16,1 0-25 15,0 0 74-15,-1 1-108 16,-5 5-106-16</inkml:trace>
  <inkml:trace contextRef="#ctx0" brushRef="#br0" timeOffset="156310.936">5956 8935 212 0,'0'0'21'0,"0"0"32"16,0 0-1-16,0 0-6 0,0 0 44 15,0 0-75-15,0 0 22 16,-7-15-16-16,5 14-17 16,1-1 11-16,-2 2-15 15,3 0 0-15,-2 0-4 16,1 0-6-16,-1 0 5 15,-1 0-23-15,-1 0 7 16,-1 0 12-16,-2 0 9 16,4 0 0-16,0 0-13 15,-3 0 28-15,2-2-18 16,2 2 3-16,0-1 0 16,1 1-1-16,1 0 1 0,-2 0 0 15,0 0-2-15,-3 0 8 16,1-1-8-16,-2 1 2 15,0 0 0-15,3 0 12 16,-2 0-11-16,2 0 37 16,-1 0-10-16,1-2-14 15,0 2 4-15,1-1-4 16,-1 1-3-16,2-4 27 16,-2 4-21-16,1-3-9 15,2 3 7-15,0 0 6 16,0 0 2-16,0 0-23 15,0 0 0-15,0 0 11 16,0 0-11-16,0 0 0 16,0 0-5-16,0 0 0 15,2 0-18-15,17-2 0 0,11 1 23 16,7-2 10-16,10-1-10 16,1 0 0-16,5-2 3 15,-2 1 0-15,-1 1 6 16,1-1-9-16,-3 3 3 15,-2-1-16-15,-6 3 13 16,-8 0 0-16,-7 0-8 16,-3 0 29-16,-10 0-24 15,-6 0 3-15,-1 0 0 16,-5 0-4-16,0 0 4 16,0 0 0-16,0 0-9 15,0 0 29-15,0 0-27 0,0 0 7 16,0 0 0-16,0 0 10 15,0 0-10-15,0 0-45 16,0 0 8-16,6 0-78 16,-1 0-12-16,5 3-35 15</inkml:trace>
  <inkml:trace contextRef="#ctx0" brushRef="#br0" timeOffset="157803.525">7998 8848 364 0,'0'0'56'16,"0"0"9"-16,0 0-43 15,0 0-4-15,0 0 98 16,0 0-113-16,0-17 28 0,0 14 8 16,0 3-23-1,0 0 16-15,0 0-32 0,0 0 0 16,0 0 3-16,0 0-3 16,0 0-1-16,0 0-9 15,3 0 20-15,15 0-3 16,6 0-7-16,6 0 0 15,0 0-8-15,-5 0 8 16,-1 0-3-16,-2 0-3 16,-5 0 12-16,-3 0-6 15,-7 0 0-15,-2 0 0 16,-3 0-3-16,-2 0 8 0,0 0-5 16,0 0 0-1,0 0 5-15,0 0 3 0,0 0-8 16,0 0-27-16,3 0 23 15,0 0-101-15,3 3 43 16,1 5 32-16,-1 0-63 16,0-2-110-16</inkml:trace>
  <inkml:trace contextRef="#ctx0" brushRef="#br0" timeOffset="158974.73">8780 8743 369 0,'0'0'66'15,"0"0"-13"-15,0 0-45 16,0 0 36-16,0 0 9 16,0 0-46-16,-9-4 28 15,9 4-15-15,0 0-6 16,0 0 25-16,0 0-38 15,0 0 7-15,0 0-8 16,0 0 15-16,0 0-30 16,0 0 15-16,0 0 0 0,0 0-10 15,0 0 19-15,9 0-9 16,1 0 5-16,2 0 14 16,3 0-14-1,0-1-5-15,0-1 0 0,1-1-4 16,-2 0 4-16,-2 2 0 15,-1-1-7-15,-3 2 21 16,-1-1-5-16,0 1-9 16,1-2 0-16,0 2 4 15,1 0-4-15,-3 0-5 16,-4 0-1-16,-2 0 12 16,0 0-7-16,0 0 1 0,0 0 0 15,0 0 14-15,0 0-14 16,0 0 8-16,0 0-4 15,0 0 3-15,0 0 2 16,0 0-9-16,0 0 0 16,0 0 8-16,0 0-8 15,0 0-51-15,0 0 1 16,0 0-94-16,-5 9 82 16,-10-3-87-16</inkml:trace>
  <inkml:trace contextRef="#ctx0" brushRef="#br0" timeOffset="160849.22">9931 8389 255 0,'0'0'129'16,"0"0"-107"-16,0 0-15 15,0 0 46-15,0 0-43 16,0 0 12-16,0-11-22 16,0 11 0-16,0 0 2 15,0 0-2-15,0 0 0 0,0-2-2 16,0 2 7-16,0 0-8 15,0 0 3-15,0 0 0 16,0 0-2-16,0 0 2 16,0 0-18-16,0 0 17 15,0 0-33-15,0 0-15 16,0 0-54-16,0 0-9 16,0 0-69-16</inkml:trace>
  <inkml:trace contextRef="#ctx0" brushRef="#br0" timeOffset="160985.96">9931 8389 72 0</inkml:trace>
  <inkml:trace contextRef="#ctx0" brushRef="#br0" timeOffset="161704.585">9931 8389 72 0,'0'-16'47'0,"0"16"-24"0,0 0 35 15,0 0-36-15,0 0 1 16,0 0-23-16,0 0 0 16,0 0 9-16,0 0-5 15,0 0-4-15,0 0-11 16,0 0 11-16,0 0 3 16,0 0 1-16,0 0-4 0,0 0 51 15,0 0-41-15,0 0 6 16,0 0 17-16,0 0-29 15,0 0 38-15,0 0-42 16,0 0 0-16,0 0 33 16,0-1-21-16,0 0 8 15,0 1-20-15,0 0 10 16,0 0-2-16,0 0-8 16,0-2 2-16,0 2 14 15,0 0-12-15,0-1 10 16,0 1-14-16,0 0 0 15,0 0 3-15,0 0-3 16,0 0 0-16,0 0-3 0,0 0 9 16,0 0-12-1,0 0 6-15,0 0 0 0,0 0 0 16,0 0 0-16,0 0 0 16,0 0 5-16,0 0-1 15,0 0-6-15,0 0 2 16,0 0-1-16,0 0-6 15,0 0 7-15,0 0 0 16,0 0 0-16,0 0 0 16,0 0 0-16,0 0-4 15,0 0 11-15,0 0-7 16,0 0 0-16,0 0 0 16,0 0 16-16,0 0-10 15,0 0 7-15,0 0-13 0,0 0 10 16,0 0-3-16,0 0-7 15,0 0 5-15,0 0-7 16,0 0 3-16,0 0-1 16,0 0 0-16,0 0 8 15,0 0-8-15,0 0 0 16,0 0 5-16,0 0-6 16,0 0 1-16,0 0 0 15,0 0-11-15,0 0 25 16,0 0-16-16,0 0 2 15,0 0-37-15,0 0 33 16,0 0-36-16,0 0-4 16,0 0 3-16,0 0-82 0,3-3 74 15,2-1-8 1,-1 1-92-16</inkml:trace>
  <inkml:trace contextRef="#ctx0" brushRef="#br0" timeOffset="166546.146">9490 8901 394 0,'0'0'54'0,"0"0"-54"15,0 0 4-15,0 0-4 16,0 0 0-16,0 0 2 16,0 0 9-16,58-12-11 15,-39 9-9-15,1 3 9 16,8 0 6-16,3 0-5 15,11 0-1-15,6 0-30 16,7 0-15-16,2 0-151 16</inkml:trace>
  <inkml:trace contextRef="#ctx0" brushRef="#br0" timeOffset="168356.582">12765 8785 249 0,'0'0'22'0,"0"0"-20"16,0 0 59-16,0 0-21 15,0 0 3-15,0 0-15 16,-3-10-27-16,3 7 31 16,0 2-8-16,0-2-20 15,0 0 10-15,0 3-7 16,0 0-7-16,0-2 8 16,0 2 4-16,0 0 17 0,0 0-29 15,0 0 0 1,0 0 16-16,0 0-16 0,0 0 0 15,0 0-3-15,0 0 7 16,0 0-20-16,0 0 16 16,0 0-5-16,0 0-7 15,0 0-8-15,0 0 11 16,0 0 9-16,0 0-9 16,0 0 6-16,5 0 3 15,4 0 0-15,1 0 26 16,1 0-26-16,1 0 0 15,2 0-5-15,1 2 12 16,2-2-7-16,3 3 0 16,5-1 11-16,4 0 4 15,7 4-2-15,0 1-13 0,3-1 0 16,1 2 0-16,2-3 2 16,1-4-1-16,0-1 17 15,-1 0 10-15,3 0-22 16,-2 0-5-16,0-4-1 15,-1 0 4-15,-5 1-5 16,-2 1 1-16,-9 2 0 16,-2 0-2-16,-6 0 2 15,-1 0 0-15,-5 0-4 16,-1 0 13-16,-2 2-13 16,-3-2 4-16,2 5 0 15,-2-5-3-15,-2 0 3 0,-2 0 0 16,-1 0 37-16,-1 0-33 15,0 0 40-15,0 0-44 16,0 0 15-16,0 0-6 16,0 0-9-16,0 0-5 15,0 2 4-15,0 1-70 16,0 2-46-16,-3 5-6 16,-4-1 61-16,6 2-34 15</inkml:trace>
  <inkml:trace contextRef="#ctx0" brushRef="#br0" timeOffset="169990.215">14919 8780 397 0,'0'0'91'0,"0"0"-65"15,0 0-11-15,0 0 76 16,0 0-70-16,0 0 10 16,-16-40 30-16,14 36-58 15,1 1 61-15,-1 2-55 0,2 1-1 16,0 0-15-16,0 0 19 15,0 0-16-15,0 0 4 16,0 0 0-16,6 4-12 16,8 1 12-16,-1 2 0 15,3-4-9-15,5-1 25 16,3-1-19-16,2-1 3 16,-3 0 0-16,1 0-9 15,-6 0 9-15,0 0 0 16,-4 0-3-16,-4 0 15 15,-6 0-19-15,-1 0 7 16,-3 0-10-16,0 0 1 0,0 0 9 16,0 0-9-16,0 0-5 15,0 0-14-15,3 2 9 16,0 0-52-16,3 3 20 16,5 3 20-16,-1-1-52 15,-1 2-72-15</inkml:trace>
  <inkml:trace contextRef="#ctx0" brushRef="#br0" timeOffset="171275.005">15669 8822 319 0,'0'0'85'15,"0"0"-54"-15,0 0-5 16,0 0 22-16,0 0 10 15,0 0-30-15,0 0 21 16,-8-17-43-16,6 17-5 16,2-1-2-16,0 1 9 15,0 0-10-15,0 0 2 16,0 0 0-16,0 0-7 16,0 0 1-16,0 0 6 0,0 0-6 15,0 0 13-15,0 0-7 16,0 0 2-16,0-2 2 15,12 2 17-15,4 0-21 16,5 0 7-16,1 0-20 16,1 0 27-16,1 0-14 15,4 3 0-15,-1 3 0 16,3 4-1-16,0-3 1 16,2 4 0-16,-3 0-4 15,5 0 9-15,-3 2-6 16,2-4 1-16,-1-1 0 15,4-1 0-15,2-2 0 0,1-2 0 16,4-3-11 0,8 0 23-16,5 0 2 0,4 0-14 15,-1 0 0-15,-3-3 2 16,-8 1 6-16,-5-1-5 16,-10 2 1-16,-5-1 17 15,-3 1-21-15,-5-2 0 16,-2 2 13-16,1 0-13 15,-4-2 0-15,-3 0 0 16,-2 1-7-16,-6-1 23 16,3 2 6-16,-6-1-22 15,-1 1 0-15,2 1 1 16,-2-5-1-16,0 5 0 16,0 0-14-16,0 0 28 15,0 0-28-15,0 0-32 0,0 0 4 16,0 3-37-16,0 6 16 15,-17-4-116-15</inkml:trace>
  <inkml:trace contextRef="#ctx0" brushRef="#br0" timeOffset="177882.898">12111 16733 208 0,'0'0'11'0,"0"0"151"16,0 0-77-16,0 0-12 15,0 0-1-15,0 0-37 16,0 0 26-16,0 0-31 16,-51-37 4-16,51 37 3 15,0 0-36-15,0 0 11 0,0 0-12 16,0 0-5-16,0 0-5 16,0 0-13-16,0 0-12 15,0 0 26-15,0 0 1 16,0-3 8-16,0 3 0 15,0 0 0-15,0 0 21 16,0 0 20-16,0 0-7 16,0 0-1-16,-5 0-5 15,1 0 17-15,-1 0-21 16,2 0-21-16,-1 0 20 16,-5 3-23-16,-4 7 0 15,-4 3 0-15,-1 12 6 0,3 3-6 16,-1 6 0-16,4 1 0 15,3 3-3-15,5 2 6 16,4 4-6-16,0 2-2 16,0 1 5-16,14 0 2 15,6-8-2-15,7-10 0 16,3-7 2-16,2-8-2 16,7-6 0-16,6-8 4 15,2 0 2-15,0-5 11 16,-3-14-13-16,-8-3-3 15,-4-2 15-15,-6-9-12 16,-6-2 9-16,-4-6-9 16,-5 2 12-16,-7-4-21 15,-4 2 7-15,0 2-2 16,0 1 0-16,0 5-10 0,-10 7 10 16,-2 7-3-16,-5 4-10 15,1 3 4-15,-3 4 8 16,-2 1 1-16,4 1-4 15,0 3 4-15,1 2 0 16,0 1-2-16,3 0 5 16,-2 0-5-16,3 0 2 15,-1 1-21-15,-1 8 13 16,-1 2-23-16,3 2-19 16,2 0 17-16,-1 2-16 0,7-1 11 15,1 0-28 1,3 1-35-16,0-3-58 0</inkml:trace>
  <inkml:trace contextRef="#ctx0" brushRef="#br0" timeOffset="178266.55">12060 16998 344 0,'0'0'233'16,"0"0"-161"-16,0 0-56 15,0 0 15-15,0 0-16 16,0 0 13-16,-7 6-28 16,11-1 6-16,9 2 13 15,9 0 38-15,7-1-8 16,2-2 5-16,5-4-53 16,6 0 25-16,1 0-26 15,2 0-3-15,1 0-26 0,-3 0-72 16,-5 0-61-16,-11-4-152 15</inkml:trace>
  <inkml:trace contextRef="#ctx0" brushRef="#br0" timeOffset="178918.888">13037 16709 522 0,'0'0'127'15,"0"0"-32"-15,0 0-46 16,0 0-31-16,0 0 48 15,0 0-47-15,-27-13-18 16,5 30 18-16,-4 6-14 16,1 7 17-16,1 2 8 15,6 2-24-15,7-5 13 0,7 2-19 16,4 1 3-16,0-3 12 16,8 2-15-16,9 1 1 15,-1 0-1-15,9-1 11 16,3-1-10-16,5-4-1 15,4-4-12-15,8-5-38 16,-3-7-99-16,-2-10-70 16</inkml:trace>
  <inkml:trace contextRef="#ctx0" brushRef="#br0" timeOffset="179518.774">13300 17120 667 0,'0'0'83'0,"0"0"-77"16,0 0 6-16,0 0 7 15,-11-83 39-15,9 64-29 16,2 0-29-16,0 1 10 15,0 0-10-15,0 1 6 16,5 1-6-16,8 1 10 16,-1-2-8-16,3 5 2 0,-2 3-4 15,-2 1 0 1,1 3 9-16,-5 5-9 0,2 0-6 16,-2 0 3-16,0 0 3 15,-2 8 0-15,0 6-3 16,-1-2 8-16,-2 5-2 15,-2-1 1-15,0 1-4 16,0 2 9-16,0-6-2 16,0-3 10-16,0-2-14 15,0-4 9-15,0-2-22 16,0-2 13-16,0 0-3 16,0 0 13-16,3-5-8 0,7-4 2 15,6-4-7-15,0-1 0 16,-2 2 8-16,3 5-8 15,-5 0 0-15,-2 4-16 16,1 3 10-16,-2 0 3 16,4 2-1-16,1 12 4 15,1 3-3-15,0 3 3 16,0-1-7-16,-4-3 3 16,0-2 6-16,-1-2-4 15,-2-7 2-15,5-4-35 16,4-1-16-16,-2-6-82 15,-2-16-78-15</inkml:trace>
  <inkml:trace contextRef="#ctx0" brushRef="#br0" timeOffset="179932.46">13667 16588 585 0,'0'0'77'16,"0"0"-58"-16,0 0-18 15,0 0 17-15,0 0 22 0,0 0-39 16,36-17 11-16,-28 17-4 15,0 2-5-15,-4 8 1 16,-3 2 5-16,-1 5-7 16,0-3 50-16,0 1-33 15,0 0-15-15,0-3 12 16,-4-1-14-16,1 0 8 16,3-4-6-16,0 2-4 15,0-2 8-15,0-1-8 16,0 2 0-16,9-2-3 15,3 1 9-15,4-3-14 16,4-3 0-16,5-1-60 16,3 0 15-16,-4 0-179 15</inkml:trace>
  <inkml:trace contextRef="#ctx0" brushRef="#br0" timeOffset="180299.493">14065 16515 624 0,'0'0'66'16,"0"0"-56"-16,0 0-10 15,0 0 22-15,0 0 0 0,0 0 46 16,95 58-44-16,-73-33 3 15,-1 6 3-15,2 1-15 16,-4 3 30-16,-1 2-44 16,-3 2 8-16,-8 2 11 15,-1 1-17-15,-6 1 24 16,0 0-24-16,-13 3 1 16,-13 1 43-16,0 5-39 15,-4-3 7-15,4-3-6 16,0-3-1-16,1-2-4 15,0-4-4-15,3 4-18 16,0-1-35-16,3-4-86 0,-4-3-78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1:51.491"/>
    </inkml:context>
    <inkml:brush xml:id="br0">
      <inkml:brushProperty name="width" value="0.05292" units="cm"/>
      <inkml:brushProperty name="height" value="0.05292" units="cm"/>
      <inkml:brushProperty name="color" value="#C00000"/>
    </inkml:brush>
  </inkml:definitions>
  <inkml:trace contextRef="#ctx0" brushRef="#br0">10750 14505 727 0,'0'0'4'16,"0"0"25"-16,0 0-29 15,0 0 4-15,0 0 38 16,0 0 3-16,0 0-28 16,0 0-13-16,-82-16 3 15,69 16 3-15,-4 0-10 16,-4 11 1-16,-2 8 18 16,-3 3-15-16,-2 5 0 15,0 1 7-15,7-1-11 0,8-2 15 16,6-2-15-1,7-5 0-15,0-3-6 0,6-6 7 16,12-4-1-16,10-5 2 16,7 0 3-16,5-13-5 15,0-8 0-15,-2-5-5 16,-6 0 0-16,-8 2 0 16,-10 3 5-16,-7 4 0 15,-4 4 3-15,-3 1-3 16,0 6 2-16,0 1 3 15,-3 4 29-15,0 1-34 16,-5 0 0-16,1 7-3 16,1 11-4-16,2 6 5 15,4 3-9-15,0 0 11 16,0-1 3-16,9-6-3 0,5-3-1 16,2-1-2-16,1-5 6 15,3-4 5-15,1-3-8 16,2-4 0-16,4 0-9 15,-1-10-79-15,-4-4-120 16,-6-4-425-16</inkml:trace>
  <inkml:trace contextRef="#ctx0" brushRef="#br0" timeOffset="232.904">11036 14570 758 0,'0'0'43'15,"0"0"-28"-15,0 0-2 16,0 0 11-16,0 0-22 16,0 0 6-16,7 0-8 15,10 0 0-15,7 0-13 16,6 0-25-16,-4 0-95 15,-7 0-136-15</inkml:trace>
  <inkml:trace contextRef="#ctx0" brushRef="#br0" timeOffset="404.134">11057 14788 509 0,'0'0'94'15,"0"0"-84"-15,0 0 43 16,0 0 15-16,0 0 16 15,0 0-24-15,69 16-26 16,-41-20-17-16,-1-3-16 16,1-3-1-16,-2 4-69 15,-8-1-142-15</inkml:trace>
  <inkml:trace contextRef="#ctx0" brushRef="#br0" timeOffset="861.429">11355 14529 456 0,'0'0'201'0,"0"0"-147"15,0 0-3-15,0 0 18 16,0 0 7-16,0 0-50 0,13-17-17 16,2 12 2-16,2 0 6 15,3 0-17-15,1 5 0 16,0 0 7-16,-2 0-7 15,-3 3 0-15,-4 6-4 16,-3 4 9-16,-4 1-13 16,-3 1 17-16,-2-1-9 15,0 0 8-15,0-2-6 16,0-2-4-16,0 1 1 16,-2-3-8-16,-4 0 6 15,0-3-19-15,0-1-3 16,0-3 9-16,1-1 2 0,1 0-41 15,1-5-121-15</inkml:trace>
  <inkml:trace contextRef="#ctx0" brushRef="#br0" timeOffset="1436.972">11517 14489 621 0,'0'0'121'0,"0"0"-75"15,0 0-13-15,0 0 51 16,0 0 3-16,0 0-49 15,0-3-36-15,-2 3 5 16,-2 11-6-16,-5 8-1 16,0 8 24-16,1 2-6 15,5 3-5-15,2 1-13 16,1-3 3-16,0-8-5 16,3-4 2-16,10-7 0 15,7-9-1-15,2-2 11 16,4 0 7-16,4-12-17 15,-2-8 3-15,-1-3-1 0,-8 3 3 16,-4 1-5 0,-3 4 4-16,-8 3-2 0,-1 2 11 15,-1 4-11-15,-2 4 11 16,0 2 36-16,0 0-35 16,0 0-13-16,0 0-1 15,0 0-5-15,0 3-6 16,0 14-6-16,0 10 17 15,0 0 3-15,0 3 0 16,0 0-3-16,0-2 7 16,0 0-7-16,0-2 1 0,0 1-1 15,0-7-14 1,0 2 12-16,0-2-88 0,0-6-127 16,0-6-145-16</inkml:trace>
  <inkml:trace contextRef="#ctx0" brushRef="#br0" timeOffset="1859.508">12518 14830 789 0,'0'0'86'15,"0"0"-86"-15,0 0-29 16,0 0 29-16,-2 72 42 16,-10-38-20-16,0 2-12 0,-4-3 0 15,1-1-2-15,0 0-8 16,5-6-40-16,3-9-125 15,7-9-221-15</inkml:trace>
  <inkml:trace contextRef="#ctx0" brushRef="#br0" timeOffset="2494.665">12758 14657 756 0,'0'0'86'16,"0"0"-58"-16,0 0-25 16,0 0 34-16,0 0-37 0,0 0 15 15,-2 19-15 1,13 6 16-16,-1 4 6 0,0 5-8 16,-3 4-13-16,-3 4 36 15,-2 0-20-15,-2-7-16 16,0-6 27-16,0-8-27 15,0-10 3-15,0-6 6 16,0-4-10-16,0-1 18 16,0 0 4-16,0-17 16 15,0-12-6-15,0-12-32 16,0-5-14-16,10 2 13 16,6 6-25-16,4 6 14 15,-2 11 9-15,-1 6-6 16,0 6 5-16,-2 4 4 0,-2 5-11 15,4 0 6-15,-4 0-9 16,2 11 5-16,0 5 6 16,-5 3 3-16,-5 1-10 15,-5 3 11-15,0 4-1 16,-2 2 16-16,-16 1-13 16,-2-2 11-16,0-4-1 15,2-9-4-15,8-6-3 16,4-8 0-16,4-1-12 15,2 0-3-15,0-14-81 16,11-14-143-16</inkml:trace>
  <inkml:trace contextRef="#ctx0" brushRef="#br0" timeOffset="2782.158">13189 14743 665 0,'0'0'62'0,"0"0"-62"15,0 0 0-15,0 0 13 16,86-14 4-16,-72 14-17 16,-3 0 1-16,-6 0 3 15,-2 3-8-15,-3 6 10 0,0 7-12 16,0 0 12-1,0-1-3-15,-3 1-3 0,-2 1-9 16,0-5 9-16,2-2 0 16,3-1-3-16,-2-7-25 15,2-2-165-15</inkml:trace>
  <inkml:trace contextRef="#ctx0" brushRef="#br0" timeOffset="3116.899">13307 14658 430 0,'0'0'473'0,"0"0"-431"16,0 0-37-16,0 0-5 16,0 0 51-16,0 0-40 15,73-3-9-15,-48-1-2 16,0 1-1-16,-4 3-27 0,-4 0-89 15,-7 0-81 1,-10 6-204-16</inkml:trace>
  <inkml:trace contextRef="#ctx0" brushRef="#br0" timeOffset="3704.558">13680 14572 769 0,'0'0'45'0,"0"0"-37"16,0 0-5-16,0 0 62 16,0 0-42-16,0 0-18 15,59-4 14-15,-54 15-9 16,1 5-10-16,-6 1 0 16,0 1 27-16,0 2-19 15,0-2 8-15,-3 2-16 16,-3-3 0-16,1-3-2 15,2-1 2-15,3-6 0 16,0-2 0-16,0-2 8 16,0 0-3-16,5 1 16 15,7 0 0-15,7-2 10 16,2-1-27-16,3-1 7 0,0 0-22 16,2 0-25-1,-5 0-171-15,-6-3-360 0</inkml:trace>
  <inkml:trace contextRef="#ctx0" brushRef="#br0" timeOffset="12177.345">13244 14719 455 0,'0'0'23'16,"0"0"-22"-16,0 0-1 0,0 0 0 15,0 0 8 1,0 0-2-16,0 0 19 0,6-8-11 15,-6 8-12-15,0 0 23 16,0 0 11-16,0 0-1 16,0 0-20-16,0 0-4 15,0 0 34-15,0 0-42 16,0 0 5-16,0 0 37 16,0 0-22-16,0 0-16 15,0 0 24-15,0 0-9 16,0 0-6-16,0 0 9 15,0 0-7-15,1 0-4 16,4 0-6-16,4 0-5 16,8 0 13-16,8 0 14 0,1 0 10 15,4 0-30-15,2 0 5 16,-1 0-13-16,2-3-2 16,-2 3 0-16,-3 0 7 15,-2 0-7-15,-8 0 0 16,-4 0-3-16,-3 0 10 15,-3 0-8-15,-5 0 1 16,-2 0-5-16,-1 0 1 16,0 0-19-16,0 0 2 15,3-4-30-15,-2-5-20 16,-1-4-94-16,0-2-141 16</inkml:trace>
  <inkml:trace contextRef="#ctx0" brushRef="#br0" timeOffset="12564.466">13411 14533 664 0,'0'0'51'16,"0"0"-33"-16,0 0-27 15,0 0 22-15,0 0 7 16,0 0-1-16,58 20-16 0,-38-10 1 16,-2 2-4-1,-2 0 6-15,2 0 1 0,-6 2 2 16,4 1 12-16,-2 0-10 16,-2 1-1-16,-1 1 12 15,-5 2-22-15,-3 1 10 16,-3 2 32-16,0-2-24 15,0 1-3-15,-7 1 14 16,-6-5-19-16,1 0 3 16,-5-1-13-16,4-2 15 15,4-1-15-15,-2-3 0 16,7 0-30-16,4-3-67 16,0-4-67-16,0-3-164 15</inkml:trace>
  <inkml:trace contextRef="#ctx0" brushRef="#br0" timeOffset="13367.553">14587 14768 467 0,'0'0'395'15,"0"0"-395"-15,0 0-36 16,0 0 21-16,0 0 15 16,-51 102 51-16,34-71-50 15,4-3 11-15,1-4-8 16,1-2 3-16,1-3-14 0,6-4-6 15,4-4-98-15,0-6-69 16</inkml:trace>
  <inkml:trace contextRef="#ctx0" brushRef="#br0" timeOffset="13966.634">14812 14945 750 0,'0'0'114'0,"0"0"-107"16,0 0-3-16,0 0-1 16,0 0 17-16,109-87 23 15,-75 50-43-15,-3 2 6 16,-2 3-6-16,-7 1 0 15,-10 6 21-15,1-1-18 16,-8 5 17-16,-5 6-5 16,0 4-7-16,0 7 19 15,0 4-25-15,-8 0 8 16,-7 7-20-16,-1 10 8 16,-4 5 2-16,3 4-4 15,0 6 7-15,4 0-9 0,1 6 6 16,2 4 0-1,5 3 7-15,2-5-6 0,3-1 5 16,0-5 1-16,0-4-3 16,10-1 2-16,7-3-6 15,4-6 0-15,-1-4-3 16,-1-8 9-16,-2-6-6 16,-3-2 7-16,1 0-4 15,-5-3 14-15,-2-8-11 16,-5-6-1-16,-3 0-10 15,0-4 1-15,-6 1-17 16,-8 3 15-16,-2 6-20 16,1 5 16-16,2 1-3 15,1 5 2-15,7 0 9 0,3 0-11 16,1 0-20-16,1 7 1 16,0 3-8-16,3 2-6 15,12-2-34-15,4-3-34 16,2-4-70-16</inkml:trace>
  <inkml:trace contextRef="#ctx0" brushRef="#br0" timeOffset="14305.493">15484 14705 614 0,'0'0'32'15,"0"0"-30"-15,0 0 10 16,0 0 31-16,0 0-1 16,0 0-29-16,0-1-4 15,0 8-1-15,-7 8 31 16,-5 8 24-16,-4 8-16 15,1 4 15-15,0 4-34 16,4-1-4-16,4-2-24 16,5-6 10-16,2-5-10 0,0-5 0 15,20-8-56 1,8-9-65-16,8-3-51 0,0-10-321 16</inkml:trace>
  <inkml:trace contextRef="#ctx0" brushRef="#br0" timeOffset="14694.372">15639 14936 736 0,'0'0'67'0,"0"0"7"16,0 0-29-16,0 0 17 16,0 0-19-16,14-73-38 15,-1 60 4-15,1 4-9 0,-3 2 1 16,0 6-5-1,-3 1 4-15,-1 0-10 0,-1 4 9 16,1 11-8-16,-5 3 7 16,-2 0 2-16,0 1 0 15,0-4 6-15,0-7-3 16,0-2-3-16,0-4 0 16,0-2-10-16,0 0 10 15,0-10 0-15,0-7-22 16,12 0 18-16,1 5-7 15,-1 5 8-15,-1 4-2 16,-1 3 10-16,1 0 3 16,0 3-8-16,4 8 1 0,-1 0 9 15,1-1-10-15,-5 1 0 16,3-6-1-16,0-3-126 16,-1-2-64-16,-3-4-411 15</inkml:trace>
  <inkml:trace contextRef="#ctx0" brushRef="#br0" timeOffset="14945.663">16017 14720 808 0,'0'0'35'15,"0"0"-17"-15,0 0-18 16,0 0 17-16,0 0 4 0,86 41-10 15,-68-16-8 1,-6 5-1-16,-4 4 14 0,-7 2 2 16,-1 0 13-16,0-3-27 15,-7-5 4-15,-9-3-6 16,-3-2-2-16,-1-5-64 16,1-8-116-16,-1-7-419 15</inkml:trace>
  <inkml:trace contextRef="#ctx0" brushRef="#br0" timeOffset="15235.601">16411 14793 692 0,'0'0'0'16,"0"0"14"-16,0 0 18 15,0 0-8-15,92 14-15 0,-68-10 6 16,-7 2-15-16,-3 6-97 15,-9 2-114-15</inkml:trace>
  <inkml:trace contextRef="#ctx0" brushRef="#br0" timeOffset="15377.702">16464 15065 465 0,'0'0'93'0,"0"0"20"16,0 0-39-16,0 0-36 15,115-28-35-15,-75 13-6 16,-2-2-59-16,-5 2-647 16</inkml:trace>
  <inkml:trace contextRef="#ctx0" brushRef="#br0" timeOffset="16226.002">17204 14945 773 0,'0'0'29'15,"0"0"-28"-15,0 0 5 16,0 0 86-16,0 0 24 15,0 0-77-15,-1 10-14 16,14-24 1-16,4-9-18 16,3-1-10-16,1-1 2 15,2-3 0-15,1-1-9 16,-2 7 9-16,-1 3 0 16,-3 8-7-16,-4 8 7 15,-3 3-6-15,0 0-9 0,0 7-4 16,3 15 14-1,-4 6 0-15,4 4 5 0,-7 1-4 16,-3-7 8-16,0-2-5 16,-3-8 2-16,-1-3-1 15,0-6 1-15,0-5 5 16,0-2-6-16,0 0 4 16,0-2-2-16,2-16-2 15,2-3-68-15,2-1-18 16,0 4 73-16,1 4-6 15,2 9 19-15,-1 2 5 16,1 3-2-16,1 0 9 0,5 3-10 16,2 13 26-16,4 0 10 15,-1 1-38-15,2 3 22 16,1-6-15-16,-4-2-4 16,0-5 8-16,-6-3-11 15,-1-4-35-15,1 0-22 16,-2-20-88-16,-4-7-306 15</inkml:trace>
  <inkml:trace contextRef="#ctx0" brushRef="#br0" timeOffset="16585.304">17786 14537 642 0,'0'0'37'15,"0"0"-34"-15,0 0 16 16,0 0-5-16,0 0 18 16,0 0-4-16,43 44-7 15,-38-24 39-15,-2 4-35 16,-2-1 11-16,-1 0 11 15,2-3-26-15,-2-3 18 16,0-3-25-16,4-3-10 16,1-3 16-16,3 0-17 0,8-3-2 15,6-2 18 1,9-2-3-16,3-1-14 0,1 0-1 16,-1 0-1-16,-3 0-25 15,-4-1-138-15,-7-9-205 16</inkml:trace>
  <inkml:trace contextRef="#ctx0" brushRef="#br0" timeOffset="19018.68">20053 12243 583 0,'0'0'0'0,"0"0"19"0,0 0 52 16,99-27-32-16,-56 4-27 15,1-3 12-15,3-4-22 16,-5-5 8-16,-8 1-10 16,-7 1 0-16,-8-1 18 15,-5 3-18-15,-7 1 5 16,-7 4 4-16,0 1 1 15,0 8 13-15,-3 5-23 16,-3 5 17-16,0 7-8 16,0 0-9-16,-4 7-13 0,-1 13 12 15,-1 8 1-15,-4 7-3 16,1 5 2-16,-3 2 1 16,0 1 11-16,0 4-9 15,4-2-2-15,3 2 4 16,3-3-4-16,7-4 2 15,1-6-7-15,0-8 21 16,3-6-31-16,11-8 17 16,5-6-2-16,4-4 20 15,6-2-20-15,4-3 8 16,-1-13-8-16,-2-1-7 16,-4-2-9-16,-13 0 7 15,-5 4-6-15,-8 1 10 0,0 5 5 16,-14 3-41-1,-10 5-10-15,-5 1 29 0,-1 0-21 16,3 4-26-16,7-1-44 16,7-3-262-16</inkml:trace>
  <inkml:trace contextRef="#ctx0" brushRef="#br0" timeOffset="20495.058">20186 12280 651 0,'0'0'33'16,"0"0"-29"-16,0 0 47 15,0 0 21-15,0 0 19 16,0 0-37-16,100-64-39 0,-76 41 6 16,0 0-19-16,-1-4-2 15,-3-2 0-15,-7 0 21 16,-1-5-30-16,-5 2 9 15,-2 2 0-15,-3 5-1 16,-1 5 9-16,-1 9-8 16,0 6 0-16,0 2 2 15,0 3-3-15,0 0 1 16,0 5-24-16,-11 17 19 16,-3 7 10-16,-3 5-3 15,1 5 0-15,1-1 9 0,2-1-8 16,7-4 1-1,4-1 0-15,2-5 6 0,0-2-10 16,11-7 0-16,9-6 6 16,6-5-1-16,7-4 8 15,4-3-12-15,7 0 1 16,-2-10 10-16,-1-2-12 16,-11 0 0-16,-10 6 5 15,-11 3-4-15,-7 1-1 16,-2 2-6-16,0 0-7 15,-14 0 13-15,-12 6-39 16,-7 7 31-16,1 3 7 16,9-1 2-16,6-1-5 15,7 1 4-15,7-2 0 0,3-2-8 16,0-1 8-16,14-1 0 16,18-1 17-16,8-6-12 15,11-2 10-15,1 0-15 16,-4 0 3-16,-11-5-2 15,-10-4-1-15,-11 1-5 16,-11-2 4-16,-5-1-13 16,-3-3-10-16,-24 0-18 15,-4 0-26-15,-9 2 50 16,2 5-14-16,5 5 32 16,7 2 0-16,6 0 8 15,5 0-8-15,6 9-3 16,6 0 1-16,3 2-28 0,0-2 43 15,3 2-13-15,17-1 0 16,5-1 9-16,6-5 0 16,8-4-5-16,1 0-2 15,1 0 22-15,0 0-17 16,-3-12-7-16,-9 0 8 16,-6 2-4-16,-8 1 1 15,-9 1-1-15,-5 3 6 16,-1 1 38-16,0 4-48 15,-18 0 2-15,-3 0-8 16,-4 6 5-16,4 5 1 16,6 3-2-16,8-2 2 15,5-2-8-15,2-1 8 16,0 0-10-16,9-5 7 0,6 0 6 16,8-3-4-16,0-1 1 15,6 0 0-15,-6 0-14 16,-3 0 6-16,-5 0-3 15,-7 9 4-15,-5 12-5 16,-3 9-1-16,-2 9 10 16,-19 4 3-16,-3 6 36 15,-3-3-12-15,3-5-3 16,5-10 11-16,9-14-28 16,5-6 13-16,5-7-17 15,0-4 0-15,3 0 6 16,20-8-6-16,12-13 0 15,7-10-15-15,4-5-105 0,-4-4-176 16</inkml:trace>
  <inkml:trace contextRef="#ctx0" brushRef="#br0" timeOffset="21033.54">21302 12351 708 0,'0'0'45'0,"0"0"-34"16,0 0-11-16,0 0 40 15,0 0 34-15,-29 96-43 16,23-56-16-16,-1 3 34 16,-1 1-25-16,-1-1-5 15,-1-6 4-15,4-9-15 16,0-12 15-16,0-5-23 16,3-8 8-16,3-3 0 15,0 0-4-15,0-7 17 16,0-15-2-16,3-10-19 0,12-9-12 15,3 2-8-15,4 3-22 16,1 7 42-16,0 12-27 16,-3 5 25-16,-2 7-1 15,2 5 6-15,-3 0-12 16,-2 0 1-16,-2 12 8 16,-2 4-12-16,-2 5 12 15,-8 1 0-15,-1 3 11 16,-4 3-7-16,-18-3 20 15,-4-3-17-15,-4-2-4 16,3-4 19-16,2-5-22 16,9-4-4-16,4-7-44 15,10-1-37-15,2-24-97 16</inkml:trace>
  <inkml:trace contextRef="#ctx0" brushRef="#br0" timeOffset="21609.026">21859 12041 651 0,'0'0'74'0,"0"0"-27"16,0 0 70-16,0 0-44 16,0 0-30-16,-86-19-15 15,71 22-27-15,0 9 16 16,-3 6-17-16,-1 5 0 15,2 0 11-15,1 2-11 16,6 1 0-16,4-2 2 0,6 1-2 16,0-5 0-1,3-3-4-15,10-5 11 16,5-7-2-16,3-5-5 0,1 0 4 16,2-3-6-16,1-11 13 15,-2-3-11-15,-4 0 0 16,-4-2 1-16,-4 2 1 15,-3 1-2-15,-5 4 0 16,-1 3 9-16,-2 4-7 16,0 1-1-16,0 3-1 15,0 1 6-15,1 0-19 16,-1 0 9-16,0 10-7 16,1 6 6-16,4 4 8 15,0-2-3-15,8-2 0 16,2 1-21-16,4-2-21 0,4-5-105 15,-1-6-157-15</inkml:trace>
  <inkml:trace contextRef="#ctx0" brushRef="#br0" timeOffset="22599.577">22453 12209 722 0,'0'0'105'0,"0"0"-105"16,0 0 0-16,0 0 17 0,0 0 35 15,0 0 20-15,43 1-26 16,-19-4-26-16,3-6-12 16,3 1-8-16,0 2-13 15,-6 1-21-15,-6 5-72 16,-5 0-56-16,-10 0-70 15</inkml:trace>
  <inkml:trace contextRef="#ctx0" brushRef="#br0" timeOffset="22779.017">22518 12481 632 0,'0'0'74'0,"0"0"-74"16,89-30 1-16,-61 22 11 16,-1-1-12-16,-2 4-17 15,-7-1-106-15</inkml:trace>
  <inkml:trace contextRef="#ctx0" brushRef="#br0" timeOffset="24400.426">22693 12464 773 0,'0'0'8'16,"0"0"-14"-16,0 0 15 15,0 0 21-15,103-14 96 16,-63-8-99-16,1-4-10 16,-1-4 21-16,0 0-34 15,-3 1 12-15,-1-4-15 16,-3-1 6-16,-3-5 8 15,-5-1-15-15,-2-1 0 16,-5 2 6-16,-6 7-5 0,-2 8 9 16,-5 10-7-1,-4 8-3-15,-1 6 36 0,0 0-36 16,0 0-16-16,0 11 12 16,-8 11-9-16,-7 9 12 15,-4 6-4-15,1 1 5 16,9-1 0-16,6 2 7 15,3-5-7-15,0-5 4 16,15-5-4-16,9-5-3 16,9-9-7-16,5-1 10 15,4-6-19-15,-3-3 17 16,-1 0-31-16,-11 0 16 16,-8-1-12-16,-10-1 19 15,-9 2 1-15,0 0-21 16,-7 0 25-16,-14 8-41 0,-4 6 32 15,0 2 4 1,3 1 20-16,8 2-6 0,4 0-4 16,6-1 3-16,4 0-6 15,0-1 3-15,20-3 0 16,5-4 21-16,5-6-21 16,5-4 16-16,2 0-16 15,2-11 8-15,-2-5-21 16,-7-1 13-16,-8 1-6 15,-8 1-11-15,-13-2 17 16,-1 1-26-16,-9 1-16 16,-13 2-24-16,-7 4 59 15,0 2-4-15,2 5 0 16,6 2 11-16,7 0 0 0,5 0-1 16,5 2 1-16,4 5-11 15,0 2 6-15,0-1 2 16,10 3 3-16,5 2-3 15,5-1 6-15,1 1 5 16,3-4-8-16,3-2 14 16,1-4-5-16,2-3 0 15,4 0-9-15,-4-3 45 16,0-11-45-16,-3-4 0 16,-2 0-6-16,-8-2 16 15,-4 0 6-15,-9 2-16 0,-4 0-6 16,0 4 2-1,0 2 8-15,-3 7 13 0,-3 5 0 16,-1 0-9-16,-1 5-12 16,1 14 4-16,-1 3 0 15,1 5 0-15,3 0-2 16,4 1 0-16,0 0-6 16,0 0 13-16,0 1-14 15,0 1 4-15,-6 1-51 16,-8-2 38-16,-7 0-18 15,-3-6 28-15,-4-3-5 16,3-2-19-16,4-4-11 16,8-5-25-16,8-4-16 15,5-2-283-15</inkml:trace>
  <inkml:trace contextRef="#ctx0" brushRef="#br0" timeOffset="27302.569">23966 12743 575 0,'0'0'99'0,"0"0"-51"15,0 0 1-15,0 0 30 16,0 0 14-16,0 0-75 15,0 0 38-15,-10-24-16 16,10 23-31-16,0-1 42 16,0 1-42-16,0-2 11 0,0 0-17 15,3-1 15-15,7 0-18 16,5 3 0-16,2-1 0 16,3 2-12-16,-2 0 4 15,-3 0 8-15,-2 6-3 16,-5 4-2-16,-4 2-8 15,-4-2 4-15,0 5-15 16,-15 2 24-16,-13 1-2 16,-8-1-7-16,-2-1-5 15,4-5-41-15,9-3 38 16,12-5 10-16,8-2 7 16,5-1-4-16,0 0 6 0,0 0-2 15,0 0 2-15,3 0 6 16,10-4-9-16,-1 4 1 15,6 0 0-15,2 0-6 16,3 0 6-16,1 9 0 16,2 2-3-16,0 0 8 15,-2 0-17-15,2-2-14 16,1-7-110-16,0-2-53 16</inkml:trace>
  <inkml:trace contextRef="#ctx0" brushRef="#br0" timeOffset="27962.386">24444 12105 319 0,'0'0'385'16,"0"0"-349"-16,0 0-26 15,0 0-10-15,0 0 60 16,0 0 0-16,-47 75 11 15,38-42-45-15,4-2-26 16,5-2 27-16,0-5-25 16,6-5 9-16,9-6-11 0,4-6 3 15,4-6 27-15,0-1-24 16,3 0-5-16,1-8-1 16,-3-6 12-16,-3-2-10 15,-6 0-2-15,-4 2 7 16,-5 3-4-16,-3 3 5 15,-1 4-8-15,-2 2 18 16,0 2-17-16,0 0-2 16,0 0-7-16,0 13-8 15,-8 10 10-15,-5 9 6 16,4 3 0-16,0 3-7 16,0 3 15-16,-1 5-19 0,-1 3-48 15,-8 0-108-15,-6-4-75 16</inkml:trace>
  <inkml:trace contextRef="#ctx0" brushRef="#br0" timeOffset="28503.19">22064 13803 613 0,'0'0'86'0,"0"0"-62"16,0 0 44-16,0 0 58 16,0 0-57-16,0 0-18 15,16 2-41-15,8-2-10 16,9 0 12-16,4 0-12 15,1 0-27-15,-6 7-103 16,-9 3-93-16,-11 2-204 16</inkml:trace>
  <inkml:trace contextRef="#ctx0" brushRef="#br0" timeOffset="28646.4">22105 14104 574 0,'0'0'0'0,"0"0"0"16,0 0 35-16,114 3-35 16,-69-3-16-16,-3 0-119 15</inkml:trace>
  <inkml:trace contextRef="#ctx0" brushRef="#br0" timeOffset="29454.925">22974 13803 662 0,'0'0'59'0,"0"0"-51"16,0 0 17-16,0 0 42 16,0 0-4-16,0 0-63 15,43-3 4-15,-13 3 29 16,1 13-26-16,0 1-4 16,-4 1 32-16,-7 2-23 15,-6 2-4-15,-5 3-8 16,-7-1 0-16,-2 4 0 15,-3 1 0-15,-18 2 0 16,-3-3 1-16,-6-3-1 16,2-2 0-16,4-6 0 15,6-5-4-15,8-3-1 16,4-4 5-16,3 0 0 0,3-2-3 16,0 0 6-16,0 0-3 15,3 0 0-15,10 0-18 16,7-2 8-16,-2 0 10 15,-1 2 0-15,-2 0-2 16,0 0 7-16,0 8 6 16,2 3-11-16,-2 1 4 15,4 1 8-15,0 1-12 16,1-2 0-16,1 1-7 16,1 0 5-16,2-1-69 15,-6-4-93-15,-3-8-253 0</inkml:trace>
  <inkml:trace contextRef="#ctx0" brushRef="#br0" timeOffset="32156.833">19753 15425 549 0,'0'0'182'15,"0"0"-136"-15,0 0 39 16,0 0 19-16,0 0-22 16,0 0-27-16,0 0-22 15,-34-36 7-15,34 19-36 16,0-4-2-16,3-5 3 15,16-5 2-15,5-4-14 16,3 3 3-16,3 4-15 0,-2 6 15 16,-1 7-7-1,-6 7 11-15,-2 5-6 0,-4 3 3 16,-3 0-3-16,-1 17-8 16,-4 8-1-16,-1 5 12 15,-4 2 2-15,-2-2 0 16,0-4 1-16,0-5 0 15,0-8 1-15,0-6-1 16,0-4 0-16,0-3 10 16,0 0-10-16,0 0 0 15,9-5 0-15,4-9 0 16,2 3-16-16,-5 2 15 16,-2 8-21-16,-5 1 17 15,3 0-5-15,1 0-2 0,1 10 12 16,1 3 1-16,-2 1-1 15,3-3-6-15,-1 1 6 16,1-4-10-16,1-3 10 16,3-5-83-16,6 0-25 15,1-10-122-15</inkml:trace>
  <inkml:trace contextRef="#ctx0" brushRef="#br0" timeOffset="33392.626">20079 14943 738 0,'0'0'104'0,"0"0"-83"16,0 0 5-1,0 0 15-15,0 0 1 0,95-100-32 16,-49 65-3-16,-1 3 0 16,-5-3-1-16,-7 5-5 15,-6 1-1-15,-6-3 2 16,-5 2-2-16,-8 3 7 16,-1 7 9-16,-4 9 11 15,-1 8-24-15,-2 3-3 16,0 0-1-16,0 8-42 15,0 12 39-15,0 8 4 16,0 0 0-16,-3 0 3 0,3-4-2 16,0-2-1-1,0-6 1-15,12-2 6 0,5-3 3 16,4-3-10-16,7-3 2 16,5-3 7-16,2-2-9 15,-2 0 0-15,-7 0-1 16,-6 0 2-16,-11 0-7 15,-6 0-15-15,-3 0-17 16,0 0 34-16,0 0-12 16,-12 7 16-16,-6 4-6 15,2 2 14-15,4 0-1 16,4 3-7-16,8 1 3 16,0 0-3-16,4 0 1 15,20-5-1-15,5-6 4 0,5-4 3 16,5-2 5-16,-5 0-12 15,-5-8 1-15,-10-5 7 16,-7 0-8-16,-8-2-6 16,-4 1 4-16,-1-3-24 15,-20 0-2-15,-8 1-32 16,-3 5 17-16,-2 7 33 16,4 4-13-16,12 0 20 15,4 0-2-15,8 0-1 16,6 0-1-16,0 4-16 15,0 6 17-15,0 0-10 16,6 1 22-16,9 2-6 16,2-1 31-16,8-2 6 15,3-4-8-15,5-4-14 16,1-2-9-16,2 0 52 0,-5-11-58 16,-2-5 0-16,-7 0 16 15,-5 2-4-15,-7 0-5 16,-7 4-7-16,-3 1 0 15,0 5 5-15,0 2-5 16,-12 2-8-16,-4 0-13 16,1 12-5-16,0 1 22 15,8-1 2-15,3 0-12 16,4-3 11-16,0-3-1 16,0-1 4-16,17-5 0 0,1 0 1 15,4 0 12 1,0-11-13-16,-5-3 0 0,-1 2 14 15,-7 2-14-15,-4 3 1 16,-4 5 38-16,-1 2-18 16,0 0-8-16,0 12-13 15,-7 17-23-15,-9 8 23 16,2 4 0-16,-2-5 3 16,4-3-5-16,1-8 7 15,1-6 1-15,5-7-6 16,1-7 2-16,4-3 5 15,0-2-7-15,0 0 0 16,12-2-17-16,12-7-59 0,3-7-52 16,-2-2-154-1</inkml:trace>
  <inkml:trace contextRef="#ctx0" brushRef="#br0" timeOffset="34158.996">21346 14768 567 0,'0'0'106'0,"0"0"-64"0,0 0 26 16,0 0 24-16,0 0-21 15,0 0-57-15,-11-10-14 16,6 26 0-16,2 7 1 15,-2 5 12-15,2 5 6 16,0 0-16-16,-1-1 6 16,-2-2 16-16,2-4-25 15,-1-8 3-15,2-6 9 16,0-4-4-16,3-7-5 16,0-1-3-16,0 0 1 0,0 0 36 15,0-9-37-15,0-6 0 16,0-6-6-16,5-2 1 15,13-2-6-15,4 4-36 16,3 7 26-16,-2 6 7 16,0 3-5-16,-4 5 19 15,-5 0-9-15,-5 0 3 16,-4 11 3-16,-1 3-8 16,-4 2 11-16,0 2 7 15,-6-1-7-15,-9 1 0 16,-4-3 2-16,0-3 9 15,2-2 8-15,-1-1-19 16,5-6 2-16,5-1 2 16,4-2-4-16,4 0-38 15,4-14-126-15,17-11-285 0</inkml:trace>
  <inkml:trace contextRef="#ctx0" brushRef="#br0" timeOffset="34621.418">21745 14758 659 0,'0'0'55'16,"0"0"-38"-16,0 0-9 15,0 0 33-15,0 0 18 0,0 0-39 16,-60-11-17-16,51 14-2 15,-4 8 7-15,2 2 27 16,-2 3-9-16,2 1-18 16,1 1 15-16,3 1-3 15,2 0-11-15,5-2-9 16,0-3 0-16,1-7-3 16,16-6 12-16,3-1-9 15,3 0 15-15,4-11-10 16,-3-5 6-16,-4-4-11 15,-6 2 0-15,-5 2 3 16,-2 0-3-16,-7 4 0 16,0 2 11-16,0 3-4 15,0 2-12-15,0 5 5 16,0 0 0-16,0 0-5 0,0 0-15 16,0 6 5-16,0 8 15 15,0 2 3-15,0 2-3 16,0 0-4-16,3 1 3 15,14-2-8-15,7-8-150 16,-1-7-147-16</inkml:trace>
  <inkml:trace contextRef="#ctx0" brushRef="#br0" timeOffset="35652.008">22165 15318 273 0,'0'0'545'16,"0"0"-512"-16,0 0-3 16,0 0-20-16,0 0 91 15,0 0-83-15,0 0-16 16,37 0 11-16,-2 0-13 15,5 0-3-15,-3 0-6 16,-7 0 5-16,-10 0-37 16,-7 0-77-16,-9 0-44 15,-4 9-41-15</inkml:trace>
  <inkml:trace contextRef="#ctx0" brushRef="#br0" timeOffset="35837.115">22196 15484 432 0,'0'0'138'16,"0"0"-123"-16,0 0 17 16,0 0 30-16,0 0 56 15,0 0-34-15,35 10-22 16,-13-10-2-16,4 0-54 16,4-2 0-16,6-6-6 15,3 1-29-15,2-5-64 0,0-2-192 16</inkml:trace>
  <inkml:trace contextRef="#ctx0" brushRef="#br0" timeOffset="36600.596">23197 15438 730 0,'0'0'124'0,"0"0"-118"16,0 0-6-16,0 0 101 0,0 0-23 15,0 0-18-15,-7-1 6 16,7-9-62-16,0-5 3 15,6-5-7-15,3-3 10 16,3-2-13-16,2-1 3 16,0-1-3-16,1 2-2 15,-1 9-9-15,0 3 7 16,-1 8 6-16,-3 2-16 16,1 3 8-16,-2 0-24 15,1 4 13-15,-2 10 12 16,1 2 7-16,-1 4-6 15,-3 2 5-15,2 3 2 16,-3-1 10-16,-1-1-9 16,-1-5 16-16,-2-2-17 15,0-7 10-15,0-4 1 0,0-5-11 16,0 0 0-16,1 0 29 16,2-3-28-16,3-11-1 15,6-3 0-15,1-2-24 16,4 4 18-16,-5 3-6 15,-1 7 12-15,-3 2-17 16,0 3 17-16,-1 0-9 16,2 0 7-16,5 0-4 15,-1 8 6-15,3 2 0 16,1 1 6-16,1-3 19 16,-1-3-25-16,-1-1 0 15,0-4 4-15,2 0-4 0,1 0-61 16,-1-11-90-16,-1-6-122 15</inkml:trace>
  <inkml:trace contextRef="#ctx0" brushRef="#br0" timeOffset="37016.543">23723 14847 657 0,'0'0'82'0,"0"0"-76"16,0 0-6-16,0 0 5 15,0 0 25-15,0 0-6 16,89 11-16-16,-78 3 46 15,3 1-47-15,-5 2 12 16,-2 0 19-16,-2 4-25 16,-5-1 16-16,0 1-8 15,0 0-8-15,0 0 37 16,0-4-45-16,-3 2 14 16,3-4-6-16,0 0-11 0,0 0 14 15,3-3-16 1,15-1 0-16,6-3 22 0,7-4-22 15,10-2 0-15,2-2 0 16,-4 0-77-16,-11 0-131 16,-18 0-366-16</inkml:trace>
  <inkml:trace contextRef="#ctx0" brushRef="#br0" timeOffset="37570.75">23348 15853 784 0,'0'0'136'0,"0"0"-125"15,0 0-10-15,0 0 2 16,101-20 30-16,-62 15-8 15,9 1-2-15,1 0-6 16,3 0-17-16,-1 4 0 16,-4 0-2-16,-3 0 2 15,-2 0-26-15,-1 0-11 16,-2 0-50-16,-3 0 31 0,-6 0-21 16,-8 0-34-16,-10 0-85 15</inkml:trace>
  <inkml:trace contextRef="#ctx0" brushRef="#br0" timeOffset="38694.985">17543 15420 201 0,'0'0'340'16,"0"0"-268"-16,0 0-60 15,0 0 45-15,0 0-6 16,0 0 27-16,-6 5-55 15,6-3-14-15,1 3-6 16,17 1 10-16,10 1 19 0,10-1 5 16,7-3-35-1,4-2 19-15,-2-1-21 0,-3 3-9 16,-7-3-11-16,-5 3-98 16,-10-3-61-16,-10 2-262 15</inkml:trace>
  <inkml:trace contextRef="#ctx0" brushRef="#br0" timeOffset="55836.647">12647 16000 442 0,'0'0'112'0,"0"0"-92"0,0 0 9 16,0 0 9-16,0 0-10 16,0 0 22-16,0 0-32 15,2 2-1-15,-2-2 17 16,0 0-5-16,0 0-8 16,1 0-12-16,-1 0-2 15,2 0-7-15,-1 0 0 16,8 0 6-16,5 0-6 15,9 0 0-15,10 0 1 16,8 0-12-16,3 0 22 16,3 0-12-16,-1 0 1 15,-1 0 0-15,-5 0-10 16,-4 0 8-16,-7 0-35 16,-8 0-2-16,-3 0-31 15,-6 3 4-15,-3-1-52 0,-7-2-144 16</inkml:trace>
  <inkml:trace contextRef="#ctx0" brushRef="#br0" timeOffset="61214.566">17134 9962 252 0,'0'0'24'0,"0"0"-7"16,0 0 62-16,0 0-53 15,0 0 10-15,0 0-18 16,0 0-16-16,-24-14 30 15,24 14-32-15,0 0 0 16,0 0-5-16,0 0 5 16,0 0 0-16,0 0-1 15,0 0 12-15,0 0 17 16,0 0-28-16,0 0 9 16,0 0 46-16,0 0-49 15,0 0-1-15,0 0-5 16,0 0 16-16,0-1-10 0,0 1-6 15,0 0 0-15,0 0-3 16,0 0-2-16,0 0 5 16,0 0-2-16,0 0 14 15,0 0-14-15,0 0 2 16,0 0 0-16,0 0-2 16,0 0 13-16,0 0-15 15,0 0 4-15,0 0 0 16,6 0 3-16,3 0-3 15,2 0 0-15,-1 0 0 16,5 0 0-16,0 0 0 16,3 0-7-16,-2 0 20 15,4 0-15-15,-6 0 2 0,0 0 0 16,-2 0-4 0,-2 0 15-16,1 0-11 0,-1 0 0 15,0 0 1-15,0 0-8 16,-3 0 7-16,2 0 0 15,-2 0-4-15,2 0 4 16,0 0 0-16,3 0 3 16,0 0 1-16,4 0 6 15,0 0-10-15,0 0 14 16,0 0-28-16,2 0 14 16,-1 0 0-16,-1 0 0 15,0 0 9-15,-1 0-9 16,2 0 0-16,-1 0 11 0,2 0-27 15,0 0 19-15,0 0-3 16,3 0 0-16,-2 0 0 16,3 0 0-16,-1 0 0 15,-1 0 4-15,-2 0 1 16,0 0-5-16,1 0 0 16,-1 0-9-16,0 0 22 15,-1 0-13-15,2 0 1 16,1 0 10-16,3 0-12 15,-1 0 16-15,1 0-15 16,-1-5 0-16,2 2 7 16,-2 0 0-16,-1 3-7 15,0-2 10-15,0 0-25 16,-2 0 15-16,4-1 0 0,-2 1-7 16,1-1 24-16,3 0-17 15,1-1 0-15,-3 0 11 16,1 1 12-16,-4 2-23 15,-1 1 0-15,-5 0-8 16,-1 0 24-16,-3 0-18 16,2 0 2-16,-1 0 0 15,1 0-6-15,-2 0 6 16,2 0 0-16,-4 0-4 16,5 0 16-16,-4 0-12 15,1 3 0-15,1-1 0 16,-4 0-1-16,1-1 9 0,-2-1-9 15,1 0 1-15,-3 2 0 16,-1-2-2-16,1 0 2 16,-3 2 0-16,1-2-1 15,1 0 9-15,-2 0-8 16,0 0 0-16,1 0-2 16,0 0-12-16,-2 3 8 15,1-1-69-15,-1-1-13 16,0 1-119-16</inkml:trace>
  <inkml:trace contextRef="#ctx0" brushRef="#br0" timeOffset="63211.226">14613 15855 320 0,'0'0'99'16,"0"0"-85"-16,0 0-8 15,-89 82-4-15,84-72-2 16,5-6 0-16,12-3-2 0,12 3-14 16,3 2 1-16,-3 1-110 15,-8-1 27-15,-4 2 6 16</inkml:trace>
  <inkml:trace contextRef="#ctx0" brushRef="#br0" timeOffset="63924.073">14301 16079 458 0,'0'0'143'0,"0"0"-88"16,0 0-8-16,0 0-10 0,0 0 25 15,0 0-10-15,-8 0-37 16,8 0 7-16,0 0-16 15,0 0 27-15,0 0-18 16,0 0-12-16,0 0 9 16,8 0-6-16,7-3-6 15,9-3 0-15,6 1 12 16,4-1-15-16,2 0 3 16,2-1 0-16,-1 4-7 15,-6-3 7-15,-1 1 0 0,-7 2-5 16,-6 1 13-1,-6 2-8-15,-3 0 0 0,-5-1 7 16,-3 1-18-16,0 0 15 16,0 0-4-16,0 0 0 15,2 0-1-15,0 0-1 16,-1 0 2-16,2 0 0 16,-1 0 6-16,-2 0-6 15,0 0 0-15,0 0-5 16,0 0 9-16,0 0-10 15,0 0 6-15,0 0 0 16,0 0 4-16,0 0-4 16,0 0-14-16,0 0-37 15,1 0-47-15,2 0-4 16,0 0-44-16,-1-6-194 0</inkml:trace>
  <inkml:trace contextRef="#ctx0" brushRef="#br0" timeOffset="70266.831">19035 10178 268 0,'0'0'25'16,"0"0"-25"-16,0 0 0 0,0 0 22 16,0 0 21-16,80 1 8 15,-65-1 13-15,-2 0-57 16,2 0-6-16,0 0 32 15,3 0-29-15,0 0 7 16,3 0 6-16,4 0-11 16,3 0 22-16,7-1-16 15,1-3-5-15,6 1 25 16,7-2-29-16,3 3-3 16,0-2 17-16,0 3-6 15,-4-1-6-15,-5 2-5 16,-1 0 0-16,-3 0 0 0,-4 0 0 15,0 2 0 1,-1 1-1-16,-4-1 15 0,0 0-15 16,-5 1 1-16,-3-3 0 15,-2 0 23-15,-4 0-23 16,-4 0 0-16,-3 0 20 16,-6 0-18-16,-1 0 10 15,-2 0-7-15,0 0 2 16,0 0 3-16,0 0-10 15,0 0 0-15,0 0-1 16,0 0-37-16,0 2-8 16,0 5-116-16,-3 1-36 15</inkml:trace>
  <inkml:trace contextRef="#ctx0" brushRef="#br0" timeOffset="71536.72">15109 16330 415 0,'0'0'88'0,"0"0"-42"0,0 0-6 15,0 0 31-15,0 0-19 16,0 0-9-16,-13-17 30 16,13 15-35-16,0 1 36 15,0-1-33-15,0 1-17 16,0 1 25-16,0-2-49 16,0 0 5-16,0-1 10 15,17-3-11-15,13-5 4 16,7 1-8-16,6 0 0 15,-1 3-7-15,0 1 7 16,-3 3-4-16,-2 0 1 0,0 2 6 16,-1-2-6-1,-1 0 2-15,2 1 1 16,-6 0 2-16,-1 2-2 0,-6-1 0 16,-2 1-1-16,-6 0 10 15,-6-2-17-15,1 1 8 16,-6 1-5-16,-4 0-5 15,-1 0 3-15,0 0-10 16,0 0-3-16,0 0-16 16,0 0-42-16,3 0-61 15,-3 0-18-15,0 4-107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3:11.985"/>
    </inkml:context>
    <inkml:brush xml:id="br0">
      <inkml:brushProperty name="width" value="0.05292" units="cm"/>
      <inkml:brushProperty name="height" value="0.05292" units="cm"/>
      <inkml:brushProperty name="color" value="#C00000"/>
    </inkml:brush>
  </inkml:definitions>
  <inkml:trace contextRef="#ctx0" brushRef="#br0">10470 14814 207 0,'0'0'23'0,"0"0"-4"16,0 0-16-16,0 0 2 15,0 0-5-15,0 0 5 16,0 0-25-16,-84-75 19 15,69 63-22-15,0 3-154 16</inkml:trace>
  <inkml:trace contextRef="#ctx0" brushRef="#br0" timeOffset="201.673">10280 14674 223 0,'0'0'95'15,"0"0"-35"-15,0 0-24 16,0 0-1-16,0 0-28 0,0 0 18 15,-1-32-5-15,1 30-16 16,0-1 16-16,0 2-20 16,0-2 0-16,0 0 16 15,0-1-16-15,0-2 0 16,1 2-1-16,7 0-28 16,0 0 5-16,-1-3-124 15</inkml:trace>
  <inkml:trace contextRef="#ctx0" brushRef="#br0" timeOffset="790.379">10416 14506 586 0,'0'0'70'16,"0"0"-15"-16,0 0-44 15,0 0 32-15,0 0 2 16,0 0-5-16,-19-19 16 16,13 19-38-16,-3 0-12 15,-5 0-6-15,-8 3 9 0,-6 10-15 16,-2 4 6-1,2 2 0-15,5 0 2 0,1 2 4 16,5 4-5-16,5 1-1 16,8-1-9-16,4-1 5 15,0-7-3-15,7-2 7 16,9-4 4-16,1-4-4 16,1-4 0-16,-6-3 3 15,6 0 4-15,0-3-3 16,0-13-4-16,1-4 8 15,-4-2-6-15,-5-1 2 16,-2 3-4-16,-2 1 0 16,-3 5 13-16,-2 3 5 15,-1 9 4-15,0 1-14 16,0 1 16-16,0 0-24 16,0 0-22-16,2 3 18 0,2 12-11 15,4 2 12-15,4 0 3 16,0-2 0-16,2-1 3 15,3-4 4-15,2 0-7 16,2-3 0-16,0-3-11 16,4-2-33-16,2-2-81 15,0 0-73-15,-3-10-265 16</inkml:trace>
  <inkml:trace contextRef="#ctx0" brushRef="#br0" timeOffset="981.885">10710 14534 769 0,'0'0'24'16,"0"0"-23"-16,0 0-2 16,0 0 3-16,0 0-4 15,0 0 0-15,47-8-67 16,-26 8-38-16,-7 0-266 15</inkml:trace>
  <inkml:trace contextRef="#ctx0" brushRef="#br0" timeOffset="1151.221">10746 14824 627 0,'0'0'61'0,"0"0"-53"15,0 0-1-15,85-22 4 16,-52 10-2-16,-1 0-9 16,-3 0-82-16,-4 3-136 15</inkml:trace>
  <inkml:trace contextRef="#ctx0" brushRef="#br0" timeOffset="1638.976">11087 14478 762 0,'0'0'60'0,"0"0"-22"16,0 0-38-16,0 0 0 15,0 0 24-15,0 0-19 16,-31 55-5-16,25-29 5 15,5-1 10-15,1 2 7 16,0-4-22-16,0-3 5 16,7-4-4-16,3-4-1 0,4-7 0 15,2-5 12 1,2 0-9-16,3-3 1 0,3-13-4 16,0-2 0-16,-6-2-6 15,-5 2 12-15,-3 2-6 16,-5 3 12-16,1 2-10 15,-6 4 21-15,0 3-10 16,0 2 23-16,0 2 15 16,0 0-50-16,0 0-1 15,0 0-4-15,4 2-14 16,1 12 16-16,5 4-7 16,0 7 9-16,0 0-2 15,-1 2 2-15,-2-2 0 16,2-1 9-16,0-3-8 0,-3 0-1 15,7-2-41 1,1-2-107-16,-2-7-11 0,0-9-294 16</inkml:trace>
  <inkml:trace contextRef="#ctx0" brushRef="#br0" timeOffset="1917.389">11763 14764 793 0,'0'0'73'15,"0"0"-59"-15,0 0-12 16,0 0-2-16,0 0 0 15,0 0 4-15,1 75 15 16,-1-44-19-16,0 1 0 16,-4-1-15-16,1-2-4 15,3-5-107-15,0-10-126 16</inkml:trace>
  <inkml:trace contextRef="#ctx0" brushRef="#br0" timeOffset="2800.732">12299 14505 565 0,'0'0'72'0,"0"0"-64"0,0 0 35 16,0 0 49-16,0 0-45 15,0 0 5-15,-31-16-38 16,31 16-7-16,0 0-7 16,0 4-6-16,0 15 6 15,6 6 12-15,5 5-5 16,2 4 32-16,-3 2-2 15,-3 2-35-15,-4 2 40 16,0-4-28-16,-2-1-7 16,-1-7-6-16,0-10 6 15,0-7-2-15,2-5-5 16,-2-5 1-16,0-1 13 16,2 0-12-16,0-6 12 0,3-13 5 15,-1-9-13-15,4-5-12 16,2 3-7-16,3 3-15 15,0 5 24-15,-2 7-21 16,-2 4 11-16,-1 6 11 16,-2 2-3-16,2 3 0 15,0 0-11-15,3 0-1 16,2 1 10-16,-3 14 7 16,0 2 1-16,-2 4 4 15,-8 1-2-15,0 5-2 0,0-3 3 16,-3 0-1-1,-9 0 31-15,0-6-33 0,-1 0 0 16,4-8 12-16,3-5-10 16,3-3-4-16,1-2 0 15,2 0-72-15,0-17-82 16,0-6-463-16</inkml:trace>
  <inkml:trace contextRef="#ctx0" brushRef="#br0" timeOffset="3050.404">12756 14701 684 0,'0'0'26'15,"0"0"-19"-15,0 0 6 16,0 0-6-16,0 0-2 16,0 0-3-16,104-31-2 15,-76 26 0-15,-6 2-112 16,-7 3-272-16</inkml:trace>
  <inkml:trace contextRef="#ctx0" brushRef="#br0" timeOffset="3228.678">12849 14887 528 0,'0'0'179'15,"0"0"-179"-15,0 0 0 16,0 0 22-16,0 0 12 16,0 0 40-16,64 0-74 15,-34-7-10-15,-2 2-29 16,2-4-71-16,-5-3-173 15</inkml:trace>
  <inkml:trace contextRef="#ctx0" brushRef="#br0" timeOffset="3708.309">13205 14570 700 0,'0'0'89'15,"0"0"-69"-15,0 0-2 0,0 0-8 16,0 0 23-1,0 0-32-15,72-12 2 0,-57 12-3 16,1 12 0-16,-5 1 7 16,-4 5-7-16,-3 4 0 15,-4 2 15-15,0 1-10 16,0-1 10-16,-10-2-10 16,2-3 0-16,4-9 6 15,1 0-11-15,3-9 0 16,0-1 9-16,0 0-8 15,0 0 46-15,0 0-31 16,0 0-10-16,2 0 18 16,10 0-18-16,5 5 15 15,7 0 14-15,0 1-26 16,3-2 0-16,0 1-9 0,0 2-21 16,0-2-28-16,-4 2-149 15,-6-1-346-15</inkml:trace>
  <inkml:trace contextRef="#ctx0" brushRef="#br0" timeOffset="5306.09">15565 14563 787 0,'0'0'79'16,"0"0"-57"-16,0 0-19 16,0 0 62-16,0 0 8 15,0 0-42-15,34-30-17 16,-4 6-14-16,0-2 0 16,1 1-3-16,-1-2 10 15,-6 0-7-15,-6 3 0 0,-6 3 0 16,-6 2 13-16,-3 3-13 15,-3 6 0-15,0 4 3 16,0 3 3-16,-2 3-8 16,-7 0 2-16,-4 11-12 15,-10 13 0-15,-5 7 8 16,0 6 4-16,4 1-2 16,3 2-5-16,2 3 7 15,4-2 0-15,4 0 8 16,8-7-17-16,3-3 9 15,0-6 0-15,2-6 4 16,8-5 1-16,2-5-1 16,0-5-4-16,6-4 0 15,-1 0 22-15,3-1-20 16,1-12 10-16,-6-2-10 0,-3-1 2 16,-6 3 12-1,-6 3-3-15,0 5-9 0,0 2 16 16,-12 2-20-16,-4 1-5 15,-2 0-2-15,3 0 5 16,5 0-2-16,3 4 4 16,7-2-25-16,0 1-10 15,0 0-84-15,15-3 11 16,15 0 10-16,7-20-127 16</inkml:trace>
  <inkml:trace contextRef="#ctx0" brushRef="#br0" timeOffset="5554.824">16018 14361 850 0,'0'0'38'15,"0"0"-25"-15,0 0-13 16,0 0 0-16,0 0 53 15,0 0-38-15,-18 100-3 16,18-68-12-16,2 1 4 16,11 0 0-16,2-3-4 15,0-1-31-15,0-5-50 16,-3-8-57-16,-1-7-60 16</inkml:trace>
  <inkml:trace contextRef="#ctx0" brushRef="#br0" timeOffset="5988.053">16147 14659 681 0,'0'0'112'15,"0"0"-77"-15,0 0 28 16,0 0 43-16,0 0-30 16,0-72-55-16,0 55 4 15,0-3-19-15,7-1-6 0,2 1 0 16,3 4 0-16,3 6-7 15,-2 3 4-15,1 6 3 16,-4 1-9-16,1 0 1 16,-1 0 5-16,-2 10-1 15,-2 2-3-15,-3 3-8 16,-3 2 15-16,0 0 0 16,0-4 1-16,0-4-1 15,0-5 0-15,0-4 8 16,0 0-7-16,0 0 4 15,0 0-5-15,4-14-9 16,11-3 4-16,5-1-32 16,-4 4 37-16,-7 8-1 0,-2 3 4 15,-3 3 8 1,0 0-11-16,5 0 0 0,2 0-6 16,6 9 6-16,1 4 0 15,-3-1 10-15,4-3-10 16,-1-1-55-16,1-6-90 15,-4-2-77-15</inkml:trace>
  <inkml:trace contextRef="#ctx0" brushRef="#br0" timeOffset="6264.94">16585 14310 213 0,'0'0'590'0,"0"0"-588"16,0 0 3-16,0 0-10 16,0 0 10-16,0 0 13 15,39 40 22-15,-18-18-39 16,-6 2 38-16,-2 2-19 16,-5 3-12-16,-7-1 34 15,-1 0-31-15,0 1 9 16,0-3-15-16,-9 3-3 15,-6-2 4-15,-1 2-6 16,-1-6-107-16,2-11-130 16</inkml:trace>
  <inkml:trace contextRef="#ctx0" brushRef="#br0" timeOffset="7481.302">17073 14249 701 0,'0'0'143'16,"0"0"-140"-16,0 0 20 15,0 0-2-15,0 0 51 16,0 0-53-16,42 6-17 0,-6-6 26 16,4 0-28-16,0 3-2 15,-1-3-6-15,-2 5-91 16,-7 0-78-16,-12 2-262 15</inkml:trace>
  <inkml:trace contextRef="#ctx0" brushRef="#br0" timeOffset="7661.752">17220 14561 669 0,'0'0'16'0,"0"0"3"0,0 0 55 15,0 0 11-15,87-3-74 16,-56-4-7-16,1-1-4 16,-1 1-15-16,-1-3-69 15,-3-2-189-15</inkml:trace>
  <inkml:trace contextRef="#ctx0" brushRef="#br0" timeOffset="8615.186">17738 14464 822 0,'0'0'91'15,"0"0"-62"-15,0 0 26 0,0 0 26 16,0 0-30-1,0 0-51-15,-6-39 9 0,9 19 2 16,8-2-11-16,5-2 0 16,-1 0 0-16,1 2 0 15,1 1-1-15,-3 8-11 16,-3 3 12-16,-2 6-10 16,-2 4 10-16,-1 0-30 15,0 0 21-15,0 3-11 16,2 8 8-16,-1 2-3 15,-1 3 15-15,-3 1 10 16,-3 2-10-16,0 1 0 16,0 0 0-16,0 0 2 15,-6-2 14-15,-4-3-16 16,2-1 0-16,2-4 10 0,3-5-10 16,3-5 0-16,0 0 4 15,0 0-1-15,0 0 17 16,0 0-13-16,0-8-6 15,8-9 4-15,4-4-5 16,1 2-20-16,1 2 17 16,1 4-8-16,-2 0 5 15,2 5-3-15,-3 0-5 16,3 3 4-16,-3 1 10 16,2 1-2-16,-1 3-6 15,-3 0 12-15,0 0-8 16,-5 0-22-16,1 11 26 0,-3 0-1 15,-2 1 1-15,2 1 0 16,-3 1-4-16,0-4 12 16,0 3 0-16,0-2-7 15,0 1 8-15,0-3 8 16,0-4-17-16,0-4 0 16,0 1 4-16,0-2 6 15,0 0 10-15,0-2-20 16,11-13 10-16,2 0-21 15,-1 1 11-15,-1 4 0 16,-4 3-12-16,-4 5 18 16,-1 1-6-16,1-1 0 15,2 2-13-15,7 0 13 16,5 0 0-16,1 5-14 0,2 4 6 16,0 4 8-16,-1-1 0 15,1-4-1-15,-4-2-52 16,2-6-29-16,-3 0-60 15,0-8-107-15</inkml:trace>
  <inkml:trace contextRef="#ctx0" brushRef="#br0" timeOffset="9099.787">18285 13880 556 0,'0'0'170'15,"0"0"-166"-15,0 0 16 16,0 0-8-16,0 0-7 15,0 0 29-15,95-14-34 16,-75 19 1-16,-3 7 7 16,-2-1-2-16,-5 4 3 0,-4 2-9 15,-4 3 11-15,-2 1 0 16,0 1-7-16,-14 0 11 16,-2-5 0-16,4-3-12 15,6-6 19-15,4-4-22 16,2-2 9-16,0-1-22 15,6 1 26-15,10-2-10 16,7 5-3-16,-2 0 15 16,-5 0-24-16,-2 2 9 15,-7 2 0-15,-2 1-11 16,-5 2 15-16,0 6-4 16,-6 3 0-16,-12 3 7 15,-3-2-20-15,3-4-24 16,3-7-135-16,5-8-413 0</inkml:trace>
  <inkml:trace contextRef="#ctx0" brushRef="#br0" timeOffset="10172.277">17804 14437 651 0,'0'0'49'0,"0"0"-19"16,0 0 59-16,0 0-82 15,0 0 53-15,0 0-45 16,-29-1-7-16,28-2 8 16,-1-3 18-16,2 1-13 15,0-1 39-15,-2-2-41 16,2 0 3-16,0-1-4 15,0-2-16-15,12 2-2 16,4-3 0-16,2 3 11 16,3 3-19-16,-1 0 8 15,0 3 0-15,-4 3-9 16,-1 0 9-16,-3 0-4 0,-2 0 3 16,0 0 2-16,-2 7-16 15,0 3 15-15,-2 4 0 16,-3 3 8-16,0 1-5 15,-3 1-1-15,0 3-1 16,0 0 16-16,0 0 20 16,0 1-28-16,-4 1-5 15,-1-3 21-15,0 1-19 16,2 0 16-16,0-2-22 16,2-4 0-16,-1-5 4 15,2-4-4-15,0-7 0 16,0 0 10-16,0 0-8 0,0 0 17 15,0 0-9-15,0-7-10 16,0-12 31-16,0-6-31 16,5-6-1-16,2 2-4 15,4 0-16-15,2 2 14 16,-1 6-20-16,4 1 23 16,0 6-20-16,0 1 17 15,1 4-9-15,2 1 14 16,-4 2 1-16,3 3 0 15,-2 0-5-15,-1 3 6 16,3 0-18-16,-3 0 18 16,2 1-1-16,0 10-6 15,1 2 12-15,-3 2-6 16,-2 3 1-16,-4-1 0 0,-3 0 5 16,-1 3 0-16,-3 2 4 15,0-3 8-15,-2-1-3 16,3-2-4-16,0-4-10 15,2-7 0-15,1-1 1 16,3-4 6-16,8 0-7 16,7 0 0-16,3-5-7 15,4-8-75-15,-8 0-184 16,-5 1-328-16</inkml:trace>
  <inkml:trace contextRef="#ctx0" brushRef="#br0" timeOffset="14274.357">19917 13568 642 0,'0'0'57'15,"0"0"-8"-15,0 0 15 16,0 0 62-16,0 0-100 16,0 0-5-16,0 0 39 15,0-65-50-15,3 37 2 0,9-2 1 16,0 1-10-16,6 2 13 15,-2 0-16-15,3 6 0 16,-5 5 0-16,0 5 0 16,-7 8 0-16,-4 3-12 15,3 0 3-15,-1 0 4 16,4 10-17-16,-2 10 22 16,3 2-10-16,-5 4 12 15,-5-1-2-15,0-3 3 16,0-2 9-16,0-7-13 15,0-5 1-15,0-4 0 16,0-4 3-16,0 0 8 16,0 0-10-16,7-11 12 0,8-6-13 15,2-1-3-15,-4 5-9 16,-5 7 10-16,-6 4-10 16,0 2 12-16,4 0-37 15,3 5 28-15,6 11 9 16,3-1 0-16,-2 4 0 15,-1-4 0-15,3-1 2 16,0-3-2-16,2-3-49 16,5-7-77-16,-1-1-139 15</inkml:trace>
  <inkml:trace contextRef="#ctx0" brushRef="#br0" timeOffset="15800.382">20235 13070 217 0,'0'0'505'16,"0"0"-439"-16,0 0-11 0,0 0 23 16,0 0-32-1,0 0 4-15,6-30-46 0,13 10 12 16,5 0-5-16,2-5-7 16,2-2-5-16,1-1 3 15,-1-1-1-15,-3-1-1 16,-5 3 0-16,-4 1 0 15,-6 5 3-15,-5 6-1 16,-4 8-2-16,-1 4 2 16,0 3 19-16,0 0-33 15,0 0 12-15,-9 10-19 16,-9 7 0-16,4 5 15 16,3 1-6-16,5-2 9 15,6 0-1-15,0-1 0 16,2-3 2-16,13-3 0 0,7-5-7 15,8-6 17-15,4-3-10 16,5 0 10-16,-5-3-8 16,-10-3-4-16,-11 1 2 15,-7 2 0-15,-6 3 3 16,0 0-3-16,0 0 0 16,0 0 0-16,-3 0 1 15,-6 0-3-15,-2 0 2 16,2 6 0-16,4 2-19 15,3 0 19-15,2 2-16 16,0 1 15-16,0 0-4 16,14 0 5-16,5-1 0 0,1-4 3 15,-1-5 3 1,2-1-6-16,-7 0 0 0,0 0 11 16,-6 0-9-16,-5-4 11 15,-3-3-13-15,0-2 10 16,0-2-22-16,-14 1-11 15,-7-2 9-15,-2 2-12 16,3 5 25-16,3-1-15 16,7 3 16-16,6 1 0 15,4 2-12-15,0 0 12 16,0 0-26-16,0 0 7 16,0 0-20-16,10 0 35 15,7 6 3-15,2 2 1 0,5-5 4 16,1 0 10-1,2-3-14-15,1 0 20 0,1 0-18 16,-7-6 15-16,-2-3-17 16,-8 4 0-16,-8-2-15 15,-1 5 14-15,-3 2 1 16,0-2 0-16,0 2-8 16,-6 0 4-16,-4 6-20 15,-4 11 24-15,1 2-11 16,4 3 11-16,6-3-3 15,1 0 0-15,2-6 6 16,0-5 0-16,0-4-3 0,6-4 0 16,6 0-4-1,6-2 4-15,0-13 0 0,3-2 0 16,-5 2-8-16,-5 3 4 16,-5 4-4-16,-5 5 8 15,-1 3-4-15,0 0 4 16,0 14-7-16,-9 10 7 15,-7 8 16-15,4 1-1 16,1-1-15-16,3-2 0 16,5-2 1-16,3-6-1 15,0-4-22-15,7-7-84 16,6-7-127-16</inkml:trace>
  <inkml:trace contextRef="#ctx0" brushRef="#br0" timeOffset="17022.724">21112 13132 491 0,'0'0'102'16,"0"0"-58"-16,0 0-6 0,0 0 62 16,0 0-59-16,0 0-5 15,-11-20 9-15,7 20-24 16,-2-2 19-16,-2 2-36 15,-5 0 8-15,-5 0-12 16,-2 0 0-16,0 5 0 16,0 1 5-16,7 3 11 15,2-1-15-15,3 4-1 16,5 0 0-16,1 2-9 16,2 1 9-16,0-4 0 15,0 2-8-15,7-5 16 0,5-1-8 16,-2-1 0-1,0-3 2-15,1-2-21 0,2-1 7 16,1 0-55-16,-1 0-35 16,-4-4-122-16</inkml:trace>
  <inkml:trace contextRef="#ctx0" brushRef="#br0" timeOffset="17134.474">21112 13132 529 0</inkml:trace>
  <inkml:trace contextRef="#ctx0" brushRef="#br0" timeOffset="17532.797">21112 13132 529 0,'-66'16'225'0,"65"-17"-176"0,1 1 8 0,0 0 20 16,-2 0-63-16,2 0-9 16,-1 5-5-16,-1 14-8 15,1 6 8-15,-3 4 0 16,-2 0 0-16,3-3 29 15,-2-1-26-15,2-6-3 16,2-7 7-16,-1-4 0 16,0-3 1-16,1-5-8 15,1 0 0-15,0 0 57 16,0 0-43-16,0-5 13 16,0-10-14-16,0-6-5 15,3-2-16-15,8-1-3 16,-1 3 5-16,5 3-16 0,0 4 5 15,1 5 14-15,3 3-5 16,-2 2 8-16,1 4-2 16,-4 0-15-16,-1 0 16 15,-3 9-27-15,-2 6 27 16,-2 6 1-16,-5-1-3 16,-1 4 10-16,0-2-1 15,-5 2-6-15,-9-5 0 16,-4-2 46-16,0-2-45 15,2-7 5-15,4-4-4 16,1-2 3-16,7-2-10 16,2 0-37-16,2-22-156 15,0-11-150-15</inkml:trace>
  <inkml:trace contextRef="#ctx0" brushRef="#br0" timeOffset="18049.554">21521 12811 285 0,'0'0'499'0,"0"0"-492"16,0 0-1-1,0 0 44-15,0 0-16 0,-79-10 36 16,61 10-65-16,3 8-3 16,-3 7 7-16,6 2-9 15,2-3 0-15,2 2 0 16,5-1 1-16,3-1-1 16,0 0 0-16,0-1 7 15,0-1-14-15,11-3 7 16,2-3 0-16,5-6 12 15,3 0-5-15,2 0-7 16,0-6 0-16,-6-5 10 16,-3-1-12-16,-5 0 2 0,-4 0 0 15,-4 4 1-15,-1 1 7 16,0 2 3-16,0 5 15 16,0 0-19-16,0 0 1 15,0 0-8-15,0 0-9 16,0 3 5-16,0 9-10 15,0 2 14-15,0 3 0 16,0 0 1-16,0 2-4 16,11-2 3-16,2 0-42 15,8 0-24-15,2-7-122 16,2-3-304-16</inkml:trace>
  <inkml:trace contextRef="#ctx0" brushRef="#br0" timeOffset="18446.025">22064 13099 780 0,'0'0'54'0,"0"0"-54"16,0 0-6-16,0 0 6 16,0 0 3-16,0 0 3 15,62 16 11-15,-23-13-7 16,1 2-10-16,-4 1-25 16,-7 2-112-16,-13 3-186 15</inkml:trace>
  <inkml:trace contextRef="#ctx0" brushRef="#br0" timeOffset="18618.472">22101 13409 577 0,'0'0'41'16,"0"0"-14"-16,0 0 100 15,0 0-62-15,84 0-31 16,-46-4-27-16,4-1-7 15,3-3-48-15,-2-1-143 16</inkml:trace>
  <inkml:trace contextRef="#ctx0" brushRef="#br0" timeOffset="19368.728">23065 13396 558 0,'0'0'251'0,"0"0"-218"15,0 0 4-15,0 0 46 16,0 0 37-16,0 0-75 15,-30-12-34-15,28 3 35 16,1-3-43-16,1-5-3 16,0-5 10-16,0-2-5 0,8-5 5 15,6-1-10-15,1 6 0 16,1 0-16-16,-1 7 17 16,0 8-1-16,-1 4 0 15,-2 5 0-15,4 0-9 16,0 0-11-16,0 7 20 15,0 9-11-15,-4 3 11 16,0 2 0-16,-3 1-9 16,-6 2 18-16,-3-2-14 15,0-1 5-15,0-5 0 16,0-3-4-16,0-9 4 16,-2 1 0-16,2-5 7 15,0 0-5-15,0 0 14 0,5-9-16 16,11-8-18-1,4-2-3-15,3 0-13 0,-2 6 5 16,-7 6 19 0,-3 3-10-16,-6 4 18 0,-2 0-9 15,1 0-1-15,1 4 3 16,3 8 9-16,2 2 0 16,2 1 15-16,1 1-13 15,-1-2 5-15,4-3-7 16,2-3-10-16,3-4-21 15,0-4-149-15,-3 0-103 16</inkml:trace>
  <inkml:trace contextRef="#ctx0" brushRef="#br0" timeOffset="19758.779">23554 12908 512 0,'0'0'229'0,"0"0"-154"16,0 0-58-16,0 0-2 16,0 0-7-16,0 0-5 15,-3 9-2-15,6 11 2 16,6 2 27-16,-3 2-30 0,0-4 0 15,-2 0 17-15,-1 0-9 16,0-2 3-16,1-3 10 16,-1 1-18-16,4-2 33 15,-1-2-31-15,1 0-4 16,3 0 26-16,4-3-19 16,5-1 12-16,4-2-4 15,9-3-13-15,4-2 8 16,1 1-11-16,-1-1-16 15,-4 3-42-15,-9 2-88 16,-9 0-87-16,-10-1-394 16</inkml:trace>
  <inkml:trace contextRef="#ctx0" brushRef="#br0" timeOffset="21400.705">17883 14926 662 0,'0'0'53'16,"0"0"-45"-16,0 0 10 15,0 0 24-15,0 0 21 16,0 0-23-16,-10 4-35 15,10-1 2-15,0-3-7 16,0 3-9-16,16 2 9 16,10-1 5-16,10 1 2 15,9-3 2-15,6-2-3 16,-2 0 13-16,-6 0-19 0,-5 0 0 16,-7 0-2-16,-6 0 2 15,-7 0-8-15,-7 0 1 16,-4 0-32-16,-5 4 25 15,1-1-20-15,-3 3-50 16,0 0 47-16,0 2-56 16,-8 0-10-16,-6-2-147 15</inkml:trace>
  <inkml:trace contextRef="#ctx0" brushRef="#br0" timeOffset="27324.893">17780 10668 384 0,'0'0'115'0,"0"0"-112"15,0 0 23-15,0 0 25 16,0 0-36-16,0 0 28 16,0 0-43-16,0 0 6 15,0 0 18-15,0 0-16 0,0 0-8 16,0-1 34-16,0-1-28 16,0 1 27-16,0-1-33 15,0 2 6-15,0 0 31 16,0 0-37-16,0 0 0 15,0 0-3-15,0-2 19 16,0 2-10-16,0 0-6 16,0 0 0-16,0 0-1 15,0 0 1-15,0 0 0 16,0 0 9-16,0 0 0 16,0 0-1-16,0 0-8 0,0 0 0 15,0 0-15-15,0 0 15 16,0 0-3-16,0 0 3 15,0 0-6-15,0 0-3 16,0 0 9-16,0 0 0 16,0 0-6-16,0 0 6 15,0 0 0-15,0 7-13 16,0 8 31-16,0 6-10 16,0 3-8-16,0 1 0 15,2-1-1-15,-2-3 1 16,1-2-5-16,2-6-10 15,3-3 30-15,1-5-13 16,4-3-2-16,8-2 0 16,8-2 26-16,6-16-26 0,1-3-50 15,-1-6 47 1,-3-2-41-16,-2 1 34 0,-3-4-47 16,-4 0-69-16,0-2-62 15</inkml:trace>
  <inkml:trace contextRef="#ctx0" brushRef="#br0" timeOffset="29964.931">17816 10761 61 0,'0'0'189'0,"0"0"-79"15,0 0-68-15,0 0 2 16,0 0-23-16,0 0-19 16,0 0 35-16,0 0-37 15,0 0 0-15,0 0 8 0,0 0-8 16,0 0 0-16,0 0-5 16,0 0-13-16,0 0 8 15,0 0-81-15,-3 0-83 16</inkml:trace>
  <inkml:trace contextRef="#ctx0" brushRef="#br0" timeOffset="31210.667">17790 10740 226 0,'0'0'16'0,"0"0"46"16,0 0-51-16,0 0 71 16,0 0-45-16,0 0-29 15,0 0 38-15,0-3-46 16,0-2 28-16,0 1 30 16,0 0-49-16,0 1-9 15,0 0 17-15,2-1-3 0,-1 0-7 16,-1 1-7-16,2 2 0 15,-2-1-1-15,0 2 1 16,0-1 0-16,0 1 16 16,0 0-14-16,0 0 1 15,0 0-6-15,0 0 21 16,0 0 1-16,0 0-19 16,0 0 0-16,0 0 12 15,0 0-7-15,0 0-10 16,0 0-1-16,0 0 6 15,0 0-3-15,0 0 3 16,0 0 0-16,0 8-15 0,0 4 32 16,0 2-27-16,0 0 10 15,1-1 0-15,1 1 11 16,0 1-11-16,2-3 0 16,-1 2-7-16,0-1 27 15,1 1-20-15,1-2 0 16,0 2 0-16,-1-1 8 15,-2-1-8-15,2-3 0 16,-1-1 10-16,-2-3-5 16,-1-2-10-16,0-2-3 15,0-1 8-15,0 0 15 16,2 0-15-16,-2 0 3 16,0 0-15-16,0 0 35 15,0 0-30-15,0 0 7 0,0 0 0 16,3 0 32-16,-2 0-25 15,4 0-7-15,5-3 38 16,0-8-29-16,7-1-4 16,-3-5-5-16,3 0 9 15,0-2-26-15,0 1 17 16,-1-1 0-16,1 1 0 16,-2 0 13-16,3 1-13 15,1 0 0-15,-2 1 4 16,1-1-10-16,-2 3 6 15,2 0-3-15,-4 5-13 16,-2-3 32-16,-2 4-9 16,-4 1-7-16,0 1-6 15,0 1-10-15,0 0 18 16,-3 0-2-16,0 1 8 0,1 0-4 16,-2 2 4-16,-1-1-8 15,1 1 0-15,1-1-10 16,1 2 10-16,-1 0 0 15,-2-1-4-15,3 1 15 16,-3 1-11-16,-1 0 0 16,0 0 4-16,0 0-17 15,0 0 13-15,0 0-27 16,0 0 26-16,0 0-58 16,0 0 5-16,0 0-40 15,-4 0-89-15,-8 0 9 0</inkml:trace>
  <inkml:trace contextRef="#ctx0" brushRef="#br0" timeOffset="31856.992">17816 10751 276 0,'0'0'19'0,"0"0"1"16,0 0-20-16,0 0 0 15,0 0 0-15,0 0 47 16,-2 37-22-16,2-20 11 16,0 0-36-16,0 5 50 0,0-2-40 15,0-2-10 1,0-1 15-16,0-2-8 0,5-6-10 16,4-1 3-16,0-3 0 15,3-2 19-15,4-2-19 16,5-1-6-16,-3 0-76 15</inkml:trace>
  <inkml:trace contextRef="#ctx0" brushRef="#br0" timeOffset="33671.268">3670 11671 485 0,'0'0'95'0,"0"0"-93"16,0 0 15-16,0 0-7 15,0 0-5-15,0 0 54 16,-6 8-54-16,6-8 14 16,0 0-16-16,0 2 6 0,0 1-6 15,0 1-3-15,0 4 0 16,7 6 4-16,7 1 5 15,2 2 12-15,5-1-15 16,1 3-2-16,5-2 29 16,4-1-33-16,7-3 6 15,2 2 20-15,3-2-26 16,-1 3 0-16,0 0-12 16,-1 1 27-16,-5-1-15 15,-1-2 0-15,-8-2 3 16,-2-2-5-16,-7-5 2 15,-5-2 0-15,-4-1-6 16,-4-2 17-16,2 0-22 0,-3 0-43 16,-1 0-7-1,2 0 52-15,-3-9-51 0,0-7-107 16</inkml:trace>
  <inkml:trace contextRef="#ctx0" brushRef="#br0" timeOffset="34022.802">4111 11751 594 0,'0'0'103'16,"0"0"-59"-16,0 0-39 16,0 0-2-16,0 0-3 15,0 0 7-15,-6 0-17 0,24 0 10 16,5 7 0-16,9 3-5 15,3 2 22-15,-1 5-19 16,3 0 2-16,-6 3 0 16,-5 6-8-16,-2 0 8 15,-8 2 0-15,-4 0 6 16,-8-1 2-16,-4-2 1 16,0-1-5-16,0-3 1 15,-13-1 42-15,-2-3-39 16,-1-1-8-16,-2-4 12 15,4-2 2-15,0-2-18 16,3 0 4-16,2-3-63 16,-1 1 41-16,0-6-181 0</inkml:trace>
  <inkml:trace contextRef="#ctx0" brushRef="#br0" timeOffset="38249.56">7540 16104 344 0,'0'0'195'16,"0"0"-171"-16,0 0-22 16,0 0 9-16,0 0 69 15,0 0-41-15,0 0-16 16,-3 0 1-16,3 0-18 15,0 0 32-15,0 0-29 0,0 0-7 16,0 0 23-16,0 0-25 16,-1-2 11-16,1 2 13 15,0 0-19-15,-2 0 11 16,2 0-16-16,0 0 11 16,0 0 1-16,0 0-12 15,0 0 0-15,0 0 4 16,0 0 12-16,0 0-28 15,0 0 12-15,0-1 0 16,3-2 9-16,12 0-9 16,9-1 1-16,6 0-7 15,1-2 19-15,-1 0-19 0,1 1 6 16,-5 1 0 0,-3 0-2-16,-4 1 2 0,-5 0 0 15,-5 3-2-15,-4-2 11 16,-4 2-13-16,-1 0 4 15,0 0 0-15,0 0-1 16,0 0 1-16,0 0 0 16,0 0-9-16,0 0 13 15,0 0-7-15,0 0 3 16,0 0 0-16,0 0-4 16,0 0 4-16,0 0-6 15,2 0-7-15,1 0-42 16,1 0 22-16,2 0 8 15,0 0-48-15,-1 0 6 16,1 0-86-16</inkml:trace>
  <inkml:trace contextRef="#ctx0" brushRef="#br0" timeOffset="41038.215">17873 14958 568 0,'0'0'50'15,"0"0"-40"-15,0 0 18 0,0 0-10 16,0 0 16-16,0 0-9 16,22 4-12-16,-9-4 44 15,4 0-23-15,-2 0-34 16,9 0 26-16,2 0-25 16,4 0 18-16,4 0-19 15,6 0 0-15,-3 0 5 16,0-1-5-16,-4 1 0 15,-4 0-4-15,-3 0 13 16,-4 0-18-16,-8 0-6 16,-2 0-51-16,-5 0 20 15,-7 0-60-15,0 0-126 16</inkml:trace>
  <inkml:trace contextRef="#ctx0" brushRef="#br0" timeOffset="45945.18">8698 16056 295 0,'0'0'64'16,"0"0"-23"-16,0 0 9 16,0 0 2-16,0 0 35 15,0 0-35-15,0 0-28 16,0-10 10-16,0 10-23 16,0 0 12-16,0 0-20 15,0 0-2-15,0 0 51 16,0-1-46-16,0 0-5 15,0 1 28-15,0 0-11 16,0 0 7-16,0 0-25 0,0 0 2 16,0 0 3-16,0 0-5 15,0 0-1-15,3 0-3 16,6 0 3-16,7-1 1 16,5-2 0-16,0 0 6 15,3-2-7-15,-2 2 1 16,-2-1 0-16,0-1-6 15,-5 2 15-15,-1 2-15 16,-4 0 6-16,-1 1 0 16,-3 0-20-16,-3 0 5 15,5 0-32-15,-2 0 13 16,2 0-26-16,3 0 1 0,-1 0-70 16,2 0-160-16</inkml:trace>
  <inkml:trace contextRef="#ctx0" brushRef="#br0" timeOffset="47376.236">9637 16051 389 0,'0'0'61'15,"0"0"-55"-15,0 0 23 16,0 0 21-16,0 0 15 15,0 0-19-15,0 0-37 0,0 0 26 16,0 0-25-16,0 0 17 16,0 0 7-16,0 0-32 15,0 0 27-15,0 0-11 16,0 0-15-16,0 0 9 16,0 0-7-16,0 0-1 15,0 0-8-15,0 0 13 16,5 0-14-16,4 0 5 15,8 0 0-15,3 0-5 16,3-3 15-16,6-1-10 16,3-2 0-16,3-1-2 15,0 3 2-15,-3 0-1 16,1 0 8-16,-3 2-16 16,0 2 9-16,0 0 0 0,-2 0 0 15,0 0-3-15,4 0 3 16,-1 0 0-16,2 0 12 15,1 0-25-15,-2-1 13 16,-1-5 0-16,-3 1-2 16,-1 0 7-16,-3 0-5 15,-6 0 0-15,0 4 0 16,-5 0-3-16,-1 1 3 16,-3-2 0-16,-1 2-3 15,-1 0 3-15,3 0 0 16,-2 0-6-16,-1 0 16 0,2 0-24 15,-3 0 16 1,-1 0-2-16,-2 0 3 16,-2 0 6-16,1 0-11 15,-2 0 2-15,0 0 0 0,0 0-7 16,0 0 7-16,0 0 0 16,0 0-1-16,0 0 10 15,0 0-18-15,3 0 6 16,1 0-35-16,3 0 18 15,6 0-43-15,-4 0-79 16,-3-3-408-16</inkml:trace>
  <inkml:trace contextRef="#ctx0" brushRef="#br0" timeOffset="51516.6">12316 16034 136 0,'0'0'65'0,"0"0"-10"0,0 0-50 16,0 0 60-16,0 0 72 15,0 0-73-15,0 0-14 16,0 0-10-16,0 2-28 15,0-2 49-15,0 0-43 16,0 0-1-16,0 0 8 16,0 0-22-16,0 0 19 15,0 0-22-15,0 0 0 16,0 0 21-16,0 0-21 16,0 1 0-16,0-1 4 15,0 0-3-15,0 0 6 16,0 0-7-16,0 0-7 15,0 1 4-15,0-1 3 0,0 2 0 16,5 1-2-16,7 0 6 16,1 4-2-16,5-4-2 15,-1-1 6-15,0-2-4 16,-2 1-2-16,-1-1 0 16,-2 0-5-16,-5 2 10 15,-1-1-5-15,-3-1 0 16,-2 2 0-16,2-1-6 15,0 2 6-15,0 2-54 16,1 0 1-16,2 1-83 0,-5-3-108 16</inkml:trace>
  <inkml:trace contextRef="#ctx0" brushRef="#br0" timeOffset="52367.588">12816 16116 618 0,'0'0'90'15,"0"0"-90"-15,0 0 0 16,0 0 19-16,0 0 18 15,0 0 0-15,-6 0 0 16,6 0-33-16,0 0 7 16,3 0-11-16,7 0 9 15,4 0-15-15,0 0 6 0,2 0 0 16,-2 0 0-16,2 0 10 16,0 0-21-16,0 0 11 15,2 0-28-15,3 0-20 16,2 0-28-16,0 0-59 15,1 0-71-15</inkml:trace>
  <inkml:trace contextRef="#ctx0" brushRef="#br0" timeOffset="53450.768">13435 16037 166 0,'0'0'164'15,"0"0"-138"-15,0 0 21 16,0 0-10-16,0 0 18 16,0 0-3-16,-5 1-46 15,5-1 33-15,0 0-23 16,0 0 4-16,0 0 25 16,0 2-38-16,0-2 14 15,0 0 0-15,0 0-10 16,0 0 5-16,0 0-16 0,0 0 8 15,0 0-9 1,0 1 1-16,6-1 0 0,4 2 0 16,0-1 5-16,-3 0-10 15,2-1 2-15,1 0 3 16,-2 0 4-16,0 0-4 16,-3 0 5-16,3 0-3 15,-2 0-1-15,-2 0-1 16,4 0 0-16,0 0 15 15,-1 0-28-15,-1 0 13 16,-3 0 0-16,3 0 0 16,-3 0 0-16,-2 0 0 0,-1 0 0 15,0 0-13 1,0 0 6-16,0 0-52 0,0 0-43 16,0 0-50-16,0 0-141 15</inkml:trace>
  <inkml:trace contextRef="#ctx0" brushRef="#br0" timeOffset="57478.833">14804 16148 312 0,'0'0'28'16,"0"0"-8"-1,0 0 69-15,0 0-19 0,0 0-50 16,0 0 27-16,96 0 6 16,-77-3-35-16,0-1 18 15,2 0-21-15,-1 0 6 16,5 2-10-16,-4-3-11 16,6 2 28-16,0 0-23 15,7 1 0-15,3-1 6 16,5 0-4-16,1 0-7 15,2-2 0-15,-2 2 13 16,0 0-12-16,-2-1-1 16,-2 0 2-16,-6 1 6 15,-4 1 2-15,-3 1-10 16,-6 1 6-16,-3-2 4 0,-1 2-11 16,-4 0 1-16,2 0 0 15,-1 0 11-15,0 0-4 16,1 0-7-1,2 0 8-15,-1 0-4 0,0-1-4 16,-2 1 0-16,1-2 8 16,-2 2-18-16,-1 0 19 15,-1 0-9-15,0 0 0 16,-1 0 1-16,0 0-1 16,0 0 0-16,-3 0 3 15,0 0-16-15,0 0 18 16,0 0-5-16,0 0 0 0,-2 0 11 15,1 0-10-15,-1 0-1 16,-1 0 3-16,-1 0-12 16,-2 0 9-16,0 0 0 15,0 0 0-15,0 0 12 16,0 0-12-16,0 0 0 16,0 0 1-16,4 0-16 15,-1 0-3-15,2 3-27 16,-2 5-24-16,-3-4-108 15</inkml:trace>
  <inkml:trace contextRef="#ctx0" brushRef="#br0" timeOffset="59413.607">15766 16113 657 0,'0'0'30'16,"0"0"-24"-16,0 0-3 15,0 0-3-15,0 0 0 16,0 0 12-16,45-15 1 0,-35 15-13 15,-1 0 0-15,3 0 8 16,5 0-6-16,-4 0 11 16,7 3-4-16,1 2-8 15,3 0 24-15,5 0-24 16,5-2 6-16,5-2 3 16,2 0 3-16,3-1 3 15,0 0-16-15,-2 0 0 16,0 0 20-16,-1 0-20 15,-4 0 0-15,-2 0 9 16,2 0-4-16,-4 0-6 16,5 0 1-16,0 0 0 15,2 0-11-15,-1-1 15 16,1 0-4-16,2 0 3 16,-1 1 1-16,1 0-3 0,1 0-1 15,-1 0 0-15,1 0-14 16,-4 0 12-16,0 0 2 15,-1 0 10-15,0 0-8 16,-1 0-2-16,2 0 0 16,-1-2 3-16,2-1-7 15,-3 1 4-15,0-2 0 16,-1 1 0-16,0 3 2 16,-3-2-2-16,-2 2 0 15,0 0 3-15,1 0-13 16,-1 0 16-16,-1 0-6 15,-3 0 0-15,-5-1 4 0,-4 1-10 16,-6 0 6-16,-2 0 0 16,-5 0-2-16,-2-2 0 15,0 2 2-15,-3 0 4 16,1 0 2-16,1 0-6 16,-2 0 0-16,0 0 0 15,1 0-4-15,1 0 4 16,1 0 0-16,-2 0-1 15,3 0 7-15,0 0-11 16,-1 0 5-16,0 0 0 16,1 0-13-16,-1 0-51 15,-3 0-45-15,0 0-187 16</inkml:trace>
  <inkml:trace contextRef="#ctx0" brushRef="#br0" timeOffset="64332.727">20536 16131 351 0,'0'0'124'16,"0"0"-105"-16,0 0 28 15,0 0 41-15,0 0-47 16,0 0 18-16,0 0-36 16,4 0-3-16,-4 0 6 0,0 0-26 15,0 0 0 1,0 0-2-16,0 0 6 0,0 0-10 16,0 0-4-16,0 0-30 15,0 0 35-15,0 0-8 16,0 0 13-16,0 0-9 15,0 0 19-15,0 0-7 16,0 0-3-16,0 0 1 16,0 0 30-16,16 0-30 15,5 2 5-15,6-1-4 16,5-1 11-16,3 0-13 16,8 0 0-16,2 0 0 15,4 0 4-15,1 0-3 16,-2 0-1-16,0 0 5 0,-3 0-1 15,1 0 20 1,0 3-9-16,0-2-9 0,-1 1 12 16,0-2-16-16,-5 0-2 15,1 0 2-15,2 0 11 16,-1 0 2-16,4 0-15 16,-4 0 0-16,-5 0 18 15,-7 0-10-15,-5 0-8 16,-4 0 0-16,-4 0 6 15,-1 0 2-15,-6 0-8 16,2 0 3-16,-4 0-2 16,-1 0-1-16,1 1 0 15,-4-1-4-15,-3 0 2 16,-1 0-7-16,0 2-35 16,0 0-40-16,0 1-6 0,-14 0-40 15,-14-3-161-15</inkml:trace>
  <inkml:trace contextRef="#ctx0" brushRef="#br0" timeOffset="66470.648">17440 16143 317 0,'0'0'104'16,"0"0"-86"-16,0 0 12 16,0 0-7-16,0 0 27 15,0 0 37-15,-12 0-52 16,10 0 11-16,2-2-17 0,0 1 3 16,-2-1-1-16,2 1-20 15,0 1 29-15,0 0-40 16,0 0 0-16,0 0 10 15,0 0-9-15,0 0-1 16,0 0 0-16,0 0 7 16,0 0-9-16,0 0 2 15,0 0 0-15,2 0-10 16,9 0 15-16,2 0-5 16,4 0 0-16,1 0 6 15,3 0-6-15,2 0 5 16,4 0-1-16,3 0 25 0,3 0-26 15,6 0-2-15,3 1-2 16,4 1 16-16,1-1-5 16,0 1-10-16,-3 0 0 15,0 1-5-15,2 0 5 16,2 0-2-16,1 3 2 16,6-1 0-16,-6 2 0 15,0 0 0-15,-2-1 0 16,0 0-7-16,-3-1 17 15,6 0-10-15,-1-1 0 16,-1-1 3-16,1-2 5 16,-1 1-8-16,-1-2 0 15,1 4-2-15,-3-3 2 0,1 3-5 16,1-1 5 0,2 0 0-16,-1 0 3 0,-2 0-3 15,-6-2 2-15,-2 1-12 16,-5-2 10-16,-3 0 0 15,-2 0-2-15,-4 0 15 16,4 0-15-16,-1 0 2 16,-1 0 0-16,1 0-4 15,3-2 4-15,-2 1 0 16,1 1-4-16,1 0 17 16,-4 0-17-16,4 0 4 15,-1 0 0-15,2 0-10 0,2 0 14 16,3 0-4-1,-1 0 0-15,2 0 11 0,1 0-14 16,1 0 3 0,-3 0 0-16,2 0-8 0,0 1 8 15,-1 1 0-15,0 0-8 16,-2-2 17-16,-3 0-18 16,-2 0 8-16,0 3 1 15,-2-3-5-15,-2 0 5 16,-1 1 0-16,4 1-6 15,-1-1 16-15,-2 1-10 16,2 1 0-16,-6-2 3 16,-4-1-32-16,3 0 29 0,-5 0 0 15,-2 0 0 1,2 0 6-16,-3 0-8 0,5 0 2 16,0 0 0-16,5 0-2 15,0 0 2-15,1 0 0 16,2 0 0-16,-1 0 10 15,3 0-16-15,-1 0 6 16,-2 0 0-16,1-1 4 16,-2-1-4-16,-3 1 0 15,3-1-7-15,1 2 16 16,-1 0-10-16,-3 0 1 16,1 0 0-16,-3 0-9 15,-2 0 9-15,-2 0 0 16,-2 0 0-16,-4 0 6 0,1 0-6 15,-4 0 0-15,1 0 3 16,-3 0-17-16,-1 0 11 16,3 0 3-16,-4 2 3 15,2-1 6-15,0 2-12 16,-2 1 3-16,4-4-34 16,-2 3 29-16,2 0-86 15,-2 1 16-15,-2-2-11 16,-2-2-172-16</inkml:trace>
  <inkml:trace contextRef="#ctx0" brushRef="#br0" timeOffset="68519.241">23766 14598 514 0,'0'0'11'0,"0"0"-2"16,-81 20-9-16,49-12 27 15,0-1 39-15,-4 0-40 16,2-2-10-16,-2 5 21 0,-1-1-34 16,-2 2 13-1,0 1 37-15,2-1-36 16,0 2 14-16,1 1-15 0,1-2-11 16,5 1 14-16,2 0-19 15,1 0 0-15,4-1-1 16,0-3 10-16,8-4-15 15,2 0 6-15,4-5-39 16,3 0 14-16,6 0-57 16,0-16-60-16</inkml:trace>
  <inkml:trace contextRef="#ctx0" brushRef="#br0" timeOffset="68976.314">23297 14444 344 0,'0'0'321'0,"0"0"-312"15,0 0-18-15,0 0 16 16,0 0-7-16,0 0 5 15,-62 68-1-15,47-46 51 16,-2 3-46-16,-3 3 7 16,-3-3 31-16,1 1-31 15,-2 3 19-15,0-1-24 0,2 3-9 16,1 1 14 0,1 0-11-16,3 0-4 0,1-4 18 15,4-1-17-15,-2 0 7 16,5-5-9-16,3 2 0 15,4-5 5-15,2-4-5 16,2-1 0-16,17-4 2 16,11-4 6-16,13-3 40 15,7-3-27-15,8 0-12 16,0 0 7-16,2-2-16 16,-1-5 0-16,-4-1-1 15,-7 2 1-15,-5 2-38 16,-11 4-77-16,-18-2-102 0</inkml:trace>
  <inkml:trace contextRef="#ctx0" brushRef="#br0" timeOffset="74900.965">20458 15927 468 0,'0'0'31'0,"0"0"-28"16,0 0 1-16,0 0 37 16,0 0-22-16,0 0 5 15,0 0 8-15,0 0 2 0,10 20-2 16,0-20-23-16,1 0 3 15,2 0 0-15,-5 0-7 16,2-6-7-16,-3 2 2 16,-3 0 0-16,0-1 8 15,-4 2-4-15,0 1-4 16,0-1 20-16,0 0-9 16,-5 3 1-16,-2-1-12 15,-3 1 0-15,1 0 2 16,-1 0 0-16,2 4 1 15,2 4-1-15,6 1-1 0,0-1-1 16,0-1 0 0,0-1 8-16,0-1 0 0,13-2-4 15,-1-3-3-15,3 0-2 16,0 0-7-16,-3 0-5 16,-3 0 12-16,-5-3-7 15,-3 1-3-15,-1 2 11 16,0 0-3-16,0 0-8 15,-11 0-1-15,-1 0 3 16,-3 0-10-16,2 0-44 16,-1 5-52-16,4-2-116 15</inkml:trace>
  <inkml:trace contextRef="#ctx0" brushRef="#br0" timeOffset="75724.241">20497 15979 315 0,'0'0'127'0,"0"0"-113"15,0 0-11-15,0 0 27 16,0 0 7-16,0 0-5 15,-3 2-8-15,3-2-23 16,0 0 3-16,0 0 10 16,6 0-12-16,2 0 1 15,-2 0-1-15,-1 0 5 16,-1 0-14-16,-1-2 0 16,0 1-21-16,-1-1 2 0,-2 2-30 15,0 0-33-15,0 0-61 16,0 0 14-16</inkml:trace>
  <inkml:trace contextRef="#ctx0" brushRef="#br0" timeOffset="80983.556">14983 16062 109 0,'0'0'397'0,"0"0"-395"0,0 0-1 15,0 0 1-15,0 0 5 16,0 0 54-16,0 0-22 15,5 0-8-15,-4 0-14 16,2 0-16-16,-1 0 10 16,-1 0-11-16,3 0 0 15,-1 2 0-15,2 2 0 16,1 1-3-16,2 1 3 16,2 2 10-16,2-1-10 15,3 1-4-15,1 1 4 16,6-1 7-16,4 2-7 15,5-3 0-15,2 0 9 16,4-2-7-16,4-1 3 16,0-1-2-16,3-1-3 0,0-1 18 15,4-1-18 1,2 0-2-16,3 0-3 0,-1 0 10 16,-3 0-6-16,-3 2 1 15,2-2 0-15,0 0-3 16,0 0 3-16,0 2 0 15,-1-2 14-15,1 0-11 16,-5 0-5-16,-1 3 2 16,0-3 0-16,-4 2-1 15,1-2 1-15,-4 1 0 16,-4 1-6-16,-6-1 11 16,-4 0-11-16,-4 1 6 0,-5-1-29 15,-2-1 11-15,-4 0-43 16,-2 0-52-16,-4 0-237 15</inkml:trace>
  <inkml:trace contextRef="#ctx0" brushRef="#br0" timeOffset="81515.238">15730 16154 307 0,'0'0'234'15,"0"0"-234"-15,0 0-12 16,0 0 12-16,0 0 5 16,91 8 14-16,-64-5 32 15,3-1-7-15,5-2-29 0,8 1 3 16,4-1-18-16,7 0 7 15,2 0-7-15,6 0 1 16,-1 0-2-16,0 0 2 16,2 0-1-16,-2-1 1 15,3-1-1-15,-5-3-2 16,-6 3 1-16,-5-2-7 16,-11 2 7-16,-6 0 1 15,-5 0 0-15,-6 2 1 16,-3 0-1-16,-2 0-13 15,-3-3 7-15,-1 3-54 16,-1 0 9-16,-3 0-62 16,-2 0-137-16</inkml:trace>
  <inkml:trace contextRef="#ctx0" brushRef="#br0" timeOffset="87785.045">22890 15336 617 0,'0'0'28'0,"0"0"-24"16,0 0-2-16,0 0-2 0,0 0 66 16,0 0-14-16,0 0 23 15,0 0-65-15,0 0 16 16,0 0 39-16,0 0-58 15,0 0 21-15,0 0 9 16,0-2-14-16,0 1 10 16,0-2-8-16,0-2-21 15,0 3 13-15,0-2-17 16,0-2 0-16,0 1 8 16,0-1-2-16,0-1-8 15,0 0 2-15,0 4 0 16,0-2 12-16,0 4-12 15,0-2 0-15,0 2 11 16,0 1 5-16,0 0 4 16,0 0-20-16,0 0 1 0,0 0-11 15,0 0 10-15,0 0-20 16,0 4 20-16,0 11 0 16,0 6-12-16,4 4 12 15,2 4 0-15,2 2 5 16,-2 1-5-16,-1-3 0 15,2 0-2-15,-3-4 5 16,-1-6-4-16,-1-3 1 16,-1-4 0-16,1-7-3 15,0-1 3-15,0-4 0 16,0 0 2-16,3 0 7 16,3 0 0-16,7-1-5 0,11-12 4 15,3-2 5-15,6-1-13 16,1-1 0-16,1 3 1 15,-2-3-1-15,1 2 0 16,-1-3-53-16,-2 0-36 16,-7-2-48-16,-6-8-71 15,-14-6-488-15</inkml:trace>
  <inkml:trace contextRef="#ctx0" brushRef="#br0" timeOffset="89966.799">17747 10419 441 0,'0'0'78'0,"0"0"-77"15,0 0-1-15,0 0 60 16,0 0-8-16,0 0 15 16,0-11-62-16,0 8 15 15,0 1 37-15,0 2-57 16,0 0 5-16,0 0 7 0,0 0-8 16,0 0-6-1,2 0 2-15,1 0-17 0,1 15 10 16,3 3 7-16,-1 3 0 15,0 2 7-15,1 1-5 16,3 4 2-16,-3 3-4 16,2 6 12-16,0 3-1 15,2 2-11-15,-2 2 4 16,0-6-3-16,2 0 9 16,-2-6-10-16,1-5 0 15,1-5 11-15,1-2-12 16,-1-3 1-16,5-1 0 15,-4-4 8-15,0-2-8 16,-2-1 0-16,-2-4 3 0,1-2 2 16,-5-3 3-16,4 0-8 15,2 0 0 1,7 0 21-16,3-8-20 0,2-4 15 16,1-4-16-16,1-1 16 15,4-6-20-15,2-3 4 16,3-3 0-16,1-2 0 15,1-3 4-15,-2 2-4 16,-5 6 0-16,-4 4 4 16,-7 8 1-16,-6 3-5 15,-5 8 2-15,-3 1-21 16,-1 2 17-16,-2 0-56 16,0 0 23-16,0 0-58 0,0 0-8 15,0 2 3 1,0 4-66-16</inkml:trace>
  <inkml:trace contextRef="#ctx0" brushRef="#br0" timeOffset="92884.798">15987 11232 306 0,'0'0'111'15,"0"0"-39"-15,0 0-54 16,0 0 43-16,0 0-18 16,0 0-24-16,-9-3 33 15,6 3-37-15,1 0-4 0,1-3 8 16,-1 3-6-16,1 0 11 16,-2 0-24-16,3 0 5 15,0 0 61-15,0 0-64 16,0 0 7-16,0 0 16 15,0 0-7-15,0 0-7 16,0 0-11-16,0 0 0 16,0-3 29-16,0 3-29 15,0-1-3-15,6 0-4 16,5-2 14-16,6 0-3 0,6-2-4 16,4 2 0-1,1 0 11-15,2 1-11 0,-2 2-10 16,2 0 1-16,-2 0 18 15,2 0-4-15,2 0-5 16,0 4 0-16,3-3-1 16,-1-1 1-16,-1 0 0 15,-2 0-10-15,-2 0 21 16,-6 0-14-16,-3 0 3 16,-5-1 0-16,-4 1-1 15,-3 0 1-15,-2 0 0 16,-4 0-2-16,2 0 8 15,-2 0-6-15,-2 0 0 16,0 0 1-16,0 0-3 16,0-2 2-16,1 2 0 0,-1 0 18 15,0 0-18-15,0 0 0 16,0 0 0-16,0 0 6 16,0 0-6-16,0 0 0 15,0 0-11-15,0-2-1 16,0 2-18-16,0 0-22 15,0 0-31-15,6 0-35 16,-3 0 4-16,-2-2-132 16</inkml:trace>
  <inkml:trace contextRef="#ctx0" brushRef="#br0" timeOffset="93634.431">16800 11280 387 0,'0'0'45'16,"0"0"-29"-16,0 0 12 16,0 0-10-16,0 0 60 0,91-11-40 15,-69 11-28-15,1 0 5 16,1 0-6-16,1 0 18 15,-1 0-27-15,1 6 7 16,-1-1-14-16,3 2 7 16,0 2 0-16,-2 2-2 15,-4 0 17-15,0 6-19 16,-2-2 4-16,-1 2 0 16,-3-1-3-16,1 2 12 15,-5-4-13-15,3 4 7 16,-3-6-4-16,0-1 2 15,0 2-2-15,0-2 7 16,0-1-7-16,-1 1 1 16,-3 2 0-16,1-1-3 0,-4-1 18 15,1 2-12-15,2-3-3 16,-4 3 0-16,0 3 5 16,0-4-5-16,-2 0 0 15,1 0-1-15,-2-2-4 16,0-2 5-16,0 0 0 15,0 0-43-15,0-3-3 16,-10-2-70-16,-8-3-159 16</inkml:trace>
  <inkml:trace contextRef="#ctx0" brushRef="#br0" timeOffset="96686.749">6123 16956 428 0,'0'0'52'0,"0"0"-43"16,0 0-9-16,0 0 46 0,0 0-22 16,0 0 0-16,0 0 2 15,-1 0-21-15,1 0-1 16,0 0 6-16,0 0 3 15,0 0 19-15,0 0-12 16,0 0 6-16,0 0-23 16,0 0-1-16,0 0 1 15,0 0 3-15,0 0-5 16,0 0 4-16,0 0-2 16,0 0-6-16,0 0 3 15,13 0 0-15,4 0 9 16,5 0 0-16,9 0-1 15,4 0 0-15,5 0 0 16,5 0-6-16,4 0-2 16,-3-2 2-16,-1 1 18 15,-5 1-20-15,-12 0 0 0,-8 0-9 16,-7 0 9-16,-8 0 0 16,-4 0 0-16,-1 0 7 15,0 0-8-15,0 1 3 16,0-1-2-16,0 2 43 15,0-2-34-15,0 0-3 16,0 0-4-16,0 0 9 16,0 0-14-16,0 0 3 15,0 0-12-15,0 0-40 16,4 2-53-16,6 1-92 16,0-3 100-16</inkml:trace>
  <inkml:trace contextRef="#ctx0" brushRef="#br0" timeOffset="97814.215">7685 17093 603 0,'0'0'53'16,"0"0"-37"-16,0 0-16 16,0 0 0-16,0 0 34 15,0 0 2-15,-6 0-9 16,6 0-27-16,12 0 0 16,4 0 23-16,10 0-18 15,2 0 11-15,5 0-5 16,8 0 9-16,4 0-5 15,12-3-3-15,9-3-10 0,8 1 27 16,4-1-29-16,-1 2 4 16,-4 0-9-16,-8 4 16 15,-7 0-10-15,-8 0-1 16,-8 4 5-16,-7 3-7 16,-7 1 2-16,-7-1 0 15,-6-2 0-15,-5-2 1 16,-5 1 7-16,-1-4-8 15,-4 0 0-15,0 0-9 16,0 1 18-16,0-1-9 16,0 2 1-16,0-2 4 15,0 2-10-15,0 2-15 16,0 4-84-16,0 1-54 16,-15 2-45-16</inkml:trace>
  <inkml:trace contextRef="#ctx0" brushRef="#br0" timeOffset="102303.557">2575 10504 301 0,'0'0'121'0,"0"0"-76"16,0 0-23-16,0 0 38 15,0 0-28-15,0 0 12 16,0 0-30-16,-6-47-5 16,4 42 39-16,1 0-45 15,-1 2 1-15,-1 1 33 16,2 2-32-16,1 0 23 16,-2 0-28-16,2 0 4 0,-1 0-6 15,1 0 2-15,0 0 0 16,0 0-8-16,0 0-4 15,0 2 2-15,3 11 10 16,9 3 0-16,4 1 8 16,6 1-8-16,6 0 0 15,0 2-1-15,3 2 25 16,-1 2-19-16,4 2-5 16,2 1 11-16,-2 2-3 15,2-2-5-15,3-1-3 16,1-4 1-16,-1 2 11 15,-3-4-10-15,-3-3-2 0,-2 0 0 16,-4 0 4 0,1-3-4-16,-3 0 0 0,-1-1-1 15,-3-1 15-15,-3-3-1 16,-3-1-13-16,-3-2 21 16,-4-1-10-16,-1-2-10 15,-1-1 12-15,-2-1-4 16,2 1-9-16,-3-2 26 15,-3 2-26-15,0-1 17 16,0-1-23-16,0 0 17 16,0 0-21-16,0 0 10 15,0-14-78-15,0-6-21 16,0-7-27-16,-1-5-236 16</inkml:trace>
  <inkml:trace contextRef="#ctx0" brushRef="#br0" timeOffset="102837.205">3137 10510 261 0,'0'0'259'0,"0"0"-175"15,0 0-40-15,0 0-41 16,0 0 31-16,0 0 8 15,-4-10-32-15,4 10 13 16,10 0-16-16,8 0-7 0,6 4 35 16,3 9-28-16,1 1 1 15,0 1-8-15,1 4 0 16,-1 1 26-16,0 2-26 16,-2 2-5-16,-1 2 2 15,-4 1 6-15,0 3 7 16,-6 2-10-16,1 0 0 15,-4 3 6-15,-3-2-6 16,-3 1-3-16,-6 0 3 16,0-4 0-16,0 1-3 15,0-5 1-15,0-5 2 16,-10-1 5-16,-2-5-5 16,-6 1 0-16,0-2-4 15,-6-1 17-15,-3-1-10 16,-5-2-3-16,2-3 0 0,0-2 38 15,0-3-14-15,5-1-24 16,5-1 45-16,4 0-32 16,7 0 20-16,4 0-33 15,2 0 2-15,1 0-3 16,2-1 1-16,0 1-33 16,0-1-23-16,0 1-58 15,-1-1-6-15,-6-4-223 16</inkml:trace>
  <inkml:trace contextRef="#ctx0" brushRef="#br0" timeOffset="104908.421">8155 12405 466 0,'0'0'36'16,"0"0"-36"-16,0 0-32 15,0 0-17-15,0 0 49 16,0 0 55-16,0 0-20 0,27-22-7 16,-20 19-8-16,-1-4 17 15,0 5 2-15,-4 0-33 16,2-1 30-16,-3 3-19 15,2 0-11-15,2 0-5 16,4 0 12-16,4 0-16 16,5 0 3-16,6 6 0 15,6 5-2-15,3-2 2 16,7 4 0-16,0-1 12 16,2 2 6-16,6 3-18 15,2-1 0-15,3 1 8 16,5 0 14-16,8 1-19 15,3 1 10-15,7-1-13 0,8 0 4 16,1-3-4-16,3-3 0 16,4-3 3-16,1 1-12 15,6 0 9-15,-4 2-39 16,1 3 25-16,-5-3 9 16,1-1-8-16,-5 0 7 15,-7-2 1-15,-4-2-16 16,-1-2 21-16,-5-2 0 15,-6 0-9-15,-6 0 9 16,-7-2 0-16,-8-1-8 16,-1 0 20-16,-7 0-14 15,-2 0 3-15,-5-3-1 16,-9-1 51-16,0-3-49 16,-8 2-2-16,3 1 4 0,-7 0 12 15,2-1-2-15,4 1-13 16,-3 0 14-16,5-1-4 15,-6 2-11-15,5-2 0 16,-4 1 0-16,-1 1-15 16,-3 0 5-16,-5 1-72 15,-1-6-125-15</inkml:trace>
  <inkml:trace contextRef="#ctx0" brushRef="#br0" timeOffset="109789.17">1725 15303 315 0,'0'0'120'0,"0"0"-93"15,0 0-27-15,0 0 8 16,0 0 15-16,0 0-3 15,0 0 32-15,0 0-23 16,-30-15-28-16,28 15 38 0,2 0-16 16,0 0-11-1,0 0 15-15,0 0-19 0,0 0 0 16,0 0-8-16,0 0 6 16,0 0-18-16,0 0 12 15,0 0 0-15,0 0-5 16,0 0 8-16,9 8-3 15,0 1 0-15,3 2 2 16,0-2 9-16,0 3-10 16,0-2 4-16,3 0-3 15,0-1 2-15,1 2 1 16,3-1 0-16,1 0 8 16,2 0-10-16,2 0-2 15,4 3-1-15,1 1 0 16,2-3 12-16,2 2-20 0,0 0 8 15,1-2 0 1,-1 1 5-16,0-3-1 0,0-2-8 16,-2-1 10-16,2-2-8 15,-2-4 5-15,-1 0-3 16,0 0 4-16,-5 0 9 16,0 0-13-16,-4-2 0 15,-6-2 2-15,-3 3 5 16,-5 0-11-16,-5 1 4 15,1 0 0-15,-3 0 6 16,0 0-6-16,0-2 0 16,0 0 0-16,0-4-22 0,0-2-53 15,0-1-106 1</inkml:trace>
  <inkml:trace contextRef="#ctx0" brushRef="#br0" timeOffset="110261.379">2229 15250 614 0,'0'0'43'15,"0"0"-21"-15,0 0-22 0,0 0 0 16,0 0 0-16,0 0 1 16,13 12 18-16,4-6 5 15,6 0-16-15,0 0 9 16,5 5-11-16,2 0-6 16,0 3 2-16,3 3 14 15,0 2-17-15,-5 3 1 16,0 1 0-16,-4-1 8 15,-5 0-8-15,-4-2-3 16,-8 0-2-16,1 1 5 16,-8 0 0-16,0 4-4 15,0-2 14-15,-8 1 7 0,-9 1 0 16,-4 1-14-16,-1-2 9 16,2-3 0-16,-1-3 2 15,6-2-14-15,-1-3 0 16,7-3-2-16,3-3 2 15,0-1-38-15,3-2-1 16,2-3-40-16,-2-1-121 16</inkml:trace>
  <inkml:trace contextRef="#ctx0" brushRef="#br0" timeOffset="112219.826">3677 15920 586 0,'0'0'46'16,"0"0"4"-16,0 0-36 16,0 0 50-16,0 0 31 15,0 0-66-15,-22 0 3 16,22 0-19-16,0 0-7 15,0 0-1-15,0 0-5 16,0 0-9-16,6 0 8 16,11 0 1-16,12 0 6 0,5-4-6 15,10-1 0 1,14-2 1-16,3 3-1 0,0-2-5 16,5-1 5-16,-5 0 0 15,0 2 0-15,-4 2-4 16,-4 0-8-16,-6 3-11 15,-9 0-10-15,-8 0 6 16,-9 0-9-16,-5 3 3 16,-7 2 15-16,-1-5 14 15,-4 0 7-15,4 0-3 16,-2 0 0-16,6-3 0 16,4-10-6-16,9-4 5 15,4 0-48-15,0 1 9 16,-3 0-237-16</inkml:trace>
  <inkml:trace contextRef="#ctx0" brushRef="#br0" timeOffset="112803.508">4054 15990 525 0,'0'0'67'16,"0"0"-67"-16,0 0-6 0,0 0 6 15,0 0 41 1,0 0-9-16,85 5-10 0,-50-5 13 15,5 0-18-15,6 0 3 16,4-7 5-16,3-5-18 16,2 2 12-16,0-1-1 15,-1 1-9-15,-1 2-4 16,-5 1-5-16,-5 2 0 16,-5 0-5-16,-8 2 10 15,-4 3-6-15,-7-1 1 16,-7 1 0-16,-5 0-1 15,1 0 7-15,-5 0-13 16,-2 0 7-16,1 0 0 16,-1 0-16-16,0-2-12 0,4-1 2 15,2 0-16 1,-1-2-130-16,-1-1-223 0</inkml:trace>
  <inkml:trace contextRef="#ctx0" brushRef="#br0" timeOffset="128603.014">14888 16155 503 0,'0'0'105'0,"0"0"-82"0,0 0-12 16,0 0 0-1,0 0 17-15,0 0 21 0,0 0-26 16,-2 2-12-16,2-2 14 16,0 0-6-16,0 0 16 15,0 0-25-15,0 0-1 16,0 0 12-16,0 0-21 15,0 0 0-15,0 0 14 16,11 0-12-16,8 1 1 16,11-1 15-16,7 2 10 15,2-2-9-15,6 0-19 16,-3 0 0-16,1 2-1 16,-5-2 2-16,-2 5-6 15,-3-1 2-15,-3 4-83 0,0-2-23 16,-6-3-116-16</inkml:trace>
  <inkml:trace contextRef="#ctx0" brushRef="#br0" timeOffset="138292.381">22985 15279 587 0,'0'0'76'16,"0"0"-38"-16,0 0-7 15,0 0-1-15,0 0 46 16,0 0-28-16,0 0 1 16,0 0-11-16,0-39-26 0,0 36 38 15,0-1-10-15,0 4-27 16,0 0 19-16,0 0-22 15,0 0 2-15,0 0-12 16,0 0-9-16,0 0 4 16,0 11-4-16,0 8 9 15,0 9 0-15,0 1 0 16,0 3 0-16,0 2-1 16,0-3 10-16,0 2-7 15,0-5-2-15,0-5 0 16,0-5 4-16,0-7 0 15,0-5-7-15,0-2 3 16,0-4 0-16,0 0 10 16,0 0-8-16,13 0 12 15,9-11 7-15,12-10-4 16,7-3-10-16,3-2 8 0,-2-5-14 16,-2 4 3-16,0-1-4 15,-2 3 0-15,1 1 0 16,-1 3 5-16,-2 2-8 15,-2 2 3-15,-2 3 0 16,-4 3 9-16,-3 2-9 16,-5 3 0-16,-5 3-2 15,-6 1 2-15,-6 2-1 16,-2 0-1-16,-1 0 2 16,0 0-3-16,0 0 3 0,0 0-4 15,0 0-4 1,0 0 1-16,0 0-9 0,0 0 13 15,0 0-20-15,0 0-5 16,0 0-13-16,0 0-19 16,0 0 6-16,-3 0-73 15,-10 6 14-15,-13 0-46 16</inkml:trace>
  <inkml:trace contextRef="#ctx0" brushRef="#br0" timeOffset="139652.186">20466 16027 521 0,'0'0'124'16,"0"0"-89"-16,0 0-3 16,0 0 6-16,0 0-2 15,0 0-29-15,-1-2 18 16,1 2-25-16,0 0 4 0,0 0-6 16,0 0 2-1,7 0 0-15,8-3 35 0,6-7-19 16,-2-2 15-16,-1 0-22 15,-3-1 2-15,-6 1 9 16,-6 3-12-16,-3-1 2 16,0 2-2-16,-1 0-6 15,-13 5 7-15,-5-2-9 16,4 5 5-16,-1 0-7 16,6 0 2-16,6 0-3 15,0 3 2-15,4 5-7 16,0 2 7-16,0 4-5 15,10 1 1-15,7 1 0 16,6-7 8-16,1-4-3 16,1-2 4-16,-3-3 0 0,-3 0-4 15,-7 0 4-15,-5 0 0 16,-7 0 7-16,0-8-11 16,0-1-8-16,-12-2 0 15,-6 2-11-15,-4 5 14 16,0 1-6-16,1 3-11 15,4 0 11-15,10 0-32 16,5 0-4-16,2 7-72 16,9-3-57-16,16 2-94 15</inkml:trace>
  <inkml:trace contextRef="#ctx0" brushRef="#br0" timeOffset="142043.155">12944 11180 450 0,'0'0'11'0,"0"0"11"16,0 0-26-16,0 0 8 15,0 0 6-15,0 0 60 16,0 0-70-16,54-15 0 16,-27 10 0-16,7-1-23 15,6 0-11-15,4-2-89 16</inkml:trace>
  <inkml:trace contextRef="#ctx0" brushRef="#br0" timeOffset="145440.775">15895 11162 261 0,'0'0'63'0,"0"0"-61"15,0 0 2-15,0 0-4 16,0 0 67-16,0 0-56 16,-3 0 26-16,3 0-28 15,0 0 6-15,0 0 43 16,0 0-38-16,0 0 8 16,-2 0 11-16,2 0-31 15,0 0 19-15,0 0-17 16,0 0-9-16,0 0 40 15,0 0-36-15,0 0 0 16,0 0 31-16,0 0-34 0,0-3 38 16,12 0-34-16,9-2-5 15,9 1 8-15,7 1-2 16,3 1-7-16,5 2 1 16,3 0 2-16,0 0-2 15,2 0-1-15,-2 0 11 16,-3 0-15-16,1 0 4 15,-1 0-3-15,-6 0-2 16,-5 0 10-16,-6 0-2 16,-7 0-3-16,-7 1 1 15,-1 0-5-15,-6 3 4 16,-3-1-3-16,0-3 1 16,-3 2 4-16,-1-2-1 15,0 0-1-15,0 0 0 0,0 0-16 16,0 0 16-16,0 0 0 15,0 0 17-15,0 0-17 16,0 0-4-16,0 0 4 16,0 0 0-16,0 0-7 15,2 0 3-15,-2 0-45 16,0 0-11-16,0 0-121 16,0 0-59-16</inkml:trace>
  <inkml:trace contextRef="#ctx0" brushRef="#br0" timeOffset="146991.883">17904 14883 355 0,'0'0'0'15,"0"0"-5"-15,0 0 0 16,0 0 5-16,0 0 17 15,0 0 63-15,0 0-67 16,43-74 37-16,-39 72-42 0,-1-1-2 16,-1 3 50-1,-2 0-51-15,0 0-2 0,0 0 14 16,0 0-15-16,0 0 11 16,0 0 7-16,0 0-20 15,0 0 25-15,0 0-15 16,0 0 24-16,0 0-28 15,0 0 11-15,0 0-3 16,0 0-14-16,0 0 0 16,0 0 7-16,0 0-1 15,0 0 2-15,1 0-8 16,7 0 0-16,8 0 16 0,9 0-3 16,10 0-11-1,5 0 21-15,3 0-23 0,-1 0 21 16,0-2-21-16,-3 0 5 15,-5 2 3-15,-4 0-8 16,-7 0 0-16,-7 0 2 16,-6 0-2-16,-3 0 0 15,-2 4-14-15,-5 0 10 16,0-1-11-16,0 1 15 16,0 2-25-16,0 2 9 15,-7 2 7-15,-7 0-21 16,-3 3-12-16,-2-3-31 15,-4 4-16-15,-3-3-126 0</inkml:trace>
  <inkml:trace contextRef="#ctx0" brushRef="#br0" timeOffset="149002.289">6110 17024 558 0,'0'0'22'15,"0"0"14"-15,0 0-36 16,0 0-39-16,0 0 36 16,0 0-19-16,1 5 22 0,5 0 18 15,3 3-18-15,0 0-4 16,0-1 1-16,1 1 6 16,1-1 18-16,1 0 2 15,-3-2-11-15,6 2-12 16,-2 1 20-16,5 2-16 15,7 4-4-15,2 3 7 16,9 0 24-16,4 5-21 16,8-2-5-16,4 2 3 15,7-2-8-15,5 0 0 16,4-3-7-16,5-4 30 16,1-2-19-16,1-3-4 0,-1-4 7 15,0 1-12-15,-1-5 8 16,2 0-3-16,4 0 7 15,-2 0-2-15,1 0-1 16,-2 0-4-16,4 0 5 16,4-5-12-16,0-1 13 15,-2 0-8-15,-6 1 2 16,0-2 0-16,-3 4 7 16,3-4-7-16,-1 1 1 15,0 1 22-15,0-3-23 16,4-2 0-16,-1-3 4 15,-1-1-2-15,-3-2-4 16,-3-2 1-16,-5-1 1 0,-5 0-1 16,-12 0 11-16,-9 9-10 15,-15-4 0-15,-11 9 1 16,-9 4-1-16,-4-3 0 16,-1 4 1-16,0 0-5 15,0 0 4-15,0-1-2 16,0 1-4-16,0 0-60 15,5 0-29-15,0 0-114 16,3 0 38-16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5:50.209"/>
    </inkml:context>
    <inkml:brush xml:id="br0">
      <inkml:brushProperty name="width" value="0.05292" units="cm"/>
      <inkml:brushProperty name="height" value="0.05292" units="cm"/>
      <inkml:brushProperty name="color" value="#C00000"/>
    </inkml:brush>
  </inkml:definitions>
  <inkml:trace contextRef="#ctx0" brushRef="#br0">9014 14877 512 0,'0'0'97'0,"0"0"-18"0,0 0-57 16,0 0 29-16,0 0 50 15,0 0-42-15,0 0-23 16,0 0 12-16,-3-5-18 15,-5 5-4-15,-7 3-23 16,-5 12 1-16,-10 6-1 16,-3 6-3-16,-8 6 5 15,11-3 5-15,4 1-9 16,8-2 1-16,12-2-2 16,3-3-10-16,3-3 10 15,0-8 0-15,15-2-4 16,9-6 4-16,9-5 6 0,1 0-1 15,-1-4-5 1,-2-14 0-16,-4-4-6 0,-5 1 6 16,-7-1-8-16,-4-2 2 15,-5 2-1-15,-5 2 1 16,-1 1 3-16,0 2 3 16,0 5 1-16,-3 1-1 15,-1 6 0-15,2 5 24 16,1 0-18-16,-1 0-6 15,2 0-8-15,0 14-30 16,0 9 36-16,0 7-3 16,0 5 5-16,5-4 0 0,5-6 3 15,5-4-3 1,2-7 0-16,3-7 3 0,6-6 5 16,5-1-8-16,5-6-16 15,4-18-93-15,-5-9-107 16,-2-3-240-16</inkml:trace>
  <inkml:trace contextRef="#ctx0" brushRef="#br0" timeOffset="187.344">9367 14897 704 0,'0'0'38'0,"0"0"-38"0,0 0-6 16,0 0 3-16,0 0-8 16,97-25 1-16,-74 25-92 15,-6 8-152-15</inkml:trace>
  <inkml:trace contextRef="#ctx0" brushRef="#br0" timeOffset="343.989">9413 15140 516 0,'0'0'139'0,"0"0"-91"16,0 0-44-16,0 0 23 16,0 0-7-16,0 0 66 15,62 25-21-15,-25-25-60 16,8-4-5-16,-1-7-30 0,-3-4-134 16,-8 0-74-16</inkml:trace>
  <inkml:trace contextRef="#ctx0" brushRef="#br0" timeOffset="750.165">9825 14819 643 0,'0'0'50'0,"0"0"-40"15,0 0-4-15,0 0 11 0,0 0 3 16,84-2-20-16,-71 17-5 16,-2 0 5-16,-5 5 17 15,-6 0 1-15,0 1-10 16,0 1-3-16,0 3 31 16,-11-4-23-16,1 0 0 15,1-3 9-15,3-4-15 16,-1-3-6-16,4-4-1 15,3-3 0-15,0-4-11 16,0 3 14-16,0 0-3 16,1 2 15-16,9 2-13 15,4 3 59-15,1-2-59 16,-2 0 8-16,3 0 9 0,-2-2-19 16,0 1-4-16,2-3-7 15,0-1-30-15,5-3-108 16,-4 0-372-16</inkml:trace>
  <inkml:trace contextRef="#ctx0" brushRef="#br0" timeOffset="978.353">10403 15109 779 0,'0'0'2'0,"0"0"-2"16,0 0-13-16,0 0 8 15,0 0 5-15,0 100-1 16,-5-69 1-16,-4-2 0 16,-1-2-62-16,5-10-247 15</inkml:trace>
  <inkml:trace contextRef="#ctx0" brushRef="#br0" timeOffset="1694.61">11368 14821 528 0,'0'0'106'16,"0"0"-95"-16,0 0-10 15,0 0 20-15,19 95 38 16,-15-61-27-16,0-1-3 15,-2 2 43-15,-2-2-69 16,0-1 14-16,0-8 28 16,0-5-43-16,0-7 14 15,0-6-16-15,0-5 0 16,0-1 24-16,0 0-3 0,0-7 45 16,2-11-25-16,2-9-38 15,3-3-6-15,3-4-5 16,3 3-23-16,5 4 29 15,0 6-25-15,3 4 7 16,-3 6 16-16,-3 7-17 16,1 4 14-16,-4 0-6 15,2 7 9-15,2 10-10 16,-4 2 14-16,0 3 0 16,-6 3-1-16,-5-1 2 15,-1 2-1-15,0 0 5 16,-12-3-3-16,-9-1 32 15,-1-1-29-15,-2-5 2 0,5-3 3 16,-1-5-7 0,8-2 18-16,2-6-21 0,7 0-23 15,3-10-6-15,0-14-279 16</inkml:trace>
  <inkml:trace contextRef="#ctx0" brushRef="#br0" timeOffset="1892.729">11821 14962 631 0,'0'0'68'15,"0"0"-60"-15,0 0-16 16,86-12-38-16,-63 7-55 15,-2 5-123-15</inkml:trace>
  <inkml:trace contextRef="#ctx0" brushRef="#br0" timeOffset="2063.093">11872 15168 521 0,'0'0'108'16,"0"0"-78"-16,0 0-16 15,0 0 73-15,0 0-30 16,83-3-20-16,-48-8-37 0,0-2-8 16,0-2-19-1,-3 1-78-15,0 0-297 0</inkml:trace>
  <inkml:trace contextRef="#ctx0" brushRef="#br0" timeOffset="2586.241">12351 14863 638 0,'0'0'183'16,"0"0"-152"-16,0 0-6 16,0 0 1-16,0 0 11 15,0 0-15-15,30 0-18 16,-14 0 5-16,-1 0-9 16,0 3 4-16,-5 11-1 15,-2 3-3-15,-1 2 0 16,-7 1 12-16,0 2-12 15,0 2 0-15,0 2-10 0,-13-2 21 16,5 1-10-16,-1-6-1 16,0-4-7-16,3-3 1 15,2-8-23-15,0-3 17 16,4-1 8-16,0 0 4 16,0 0 9-16,0-1-9 15,0-3 0-15,0-1 12 16,0 2-12-16,7 1 1 15,3 0-9-15,3 2 8 16,1 0 0-16,5 0-1 16,-1 0 8-16,1 2 6 15,1 3-9-15,1 1-4 16,-2-1-26-16,1 1-167 16,-5-4-383-16</inkml:trace>
  <inkml:trace contextRef="#ctx0" brushRef="#br0" timeOffset="3014.656">13450 15162 708 0,'0'0'14'16,"0"0"-14"-16,0 0 14 0,-15 71 23 16,0-46 43-16,-2-3-58 15,4 1-13-15,-2-1-9 16,3-2-1-16,-1-4-115 15,2-6-251-15</inkml:trace>
  <inkml:trace contextRef="#ctx0" brushRef="#br0" timeOffset="3781.582">14105 15150 693 0,'0'0'152'15,"0"0"-143"-15,0 0-9 16,0 0 34-16,0 0 58 15,0 0-15-15,19-24-77 16,2 2 0-16,6-2 8 16,1-2-6-16,-2-1-4 15,-6 1-3-15,-5 4 5 16,-6 1 2-16,-6 6-2 16,-3 8 3-16,0 1 2 15,0 5-3-15,-3 1 0 16,-12 0-2-16,-4 10-16 0,-2 10 11 15,-3 5 5 1,2 6 0-16,2 3-8 0,-1 3 14 16,2 3-6-16,6 4 1 15,2-1 2-15,7-2 24 16,4-1-21-16,0-7 0 16,0-3 9-16,10-4-15 15,4-9 0-15,5-4-3 16,1-6 14-16,3-5-5 15,6-2-6-15,1-2 3 16,-1-13-14-16,-3-4-13 16,-11-4-16-16,-2 1 2 15,-12 0 4-15,-1-1-2 16,-6 3-6-16,-12 6 12 0,-2 3 30 16,5 5 0-16,3 5 0 15,2 1 0-15,3 0 2 16,4 0-6-16,3 0-4 15,0 0-75-15,5 6 7 16,17-5-82-16</inkml:trace>
  <inkml:trace contextRef="#ctx0" brushRef="#br0" timeOffset="4042.662">14625 15022 824 0,'0'0'66'0,"0"0"-63"16,0 0 0-16,0 0 0 16,0 0 35-16,0 0 0 15,-22 104-27-15,22-67 32 16,0 0-43-16,0 0 2 15,1-6 11-15,10-3-13 16,1-5-28-16,7-9-86 16,0-10-113-16</inkml:trace>
  <inkml:trace contextRef="#ctx0" brushRef="#br0" timeOffset="4529.898">14801 15279 672 0,'0'0'183'0,"0"0"-107"15,0 0-47-15,0 0 56 16,0 0-29-16,0 0-38 16,-4-78-8-16,5 60-8 15,7 0 3-15,3 3-5 16,2 2 0-16,-3 2-6 15,-1 6 6-15,0 4-5 16,3 1 3-16,-3 0-12 0,4 9 10 16,-4 15-10-16,-1 2 14 15,-8 2-2-15,0-2 2 16,0-2 0-16,0-7 1 16,0-9-1-16,0-4-1 15,0-2-2-15,0-2-9 16,0-5 8-16,13-13 2 15,3-9-68-15,1 1 26 16,-3 1-13-16,-4 8 52 16,-3 9 4-16,-4 4 1 0,-1 4 5 15,-2 0-5 1,1 0 0-16,2 1 12 0,3 10 17 16,5 1 4-16,-1 0-33 15,3 1 12-15,-1-4 3 16,2-2-15-16,-2 0-4 15,1-4-29-15,4-3-91 16,-1 0-67-16</inkml:trace>
  <inkml:trace contextRef="#ctx0" brushRef="#br0" timeOffset="4904.006">15246 14909 615 0,'0'0'218'15,"0"0"-218"-15,0 0 0 16,0 0 2-16,0 0 31 16,0 0 21-16,46 86-22 15,-31-59-14-15,-2 2 25 16,1 0-5-16,-4 3-13 0,-5 1-1 16,-4 2-22-16,-1 1 22 15,0-4-24-15,-6-1 1 16,-8-2 5-16,0-5-6 15,-1-4-28-15,-3-6-92 16,0-8-144-16</inkml:trace>
  <inkml:trace contextRef="#ctx0" brushRef="#br0" timeOffset="5265.808">15890 15093 703 0,'0'0'166'0,"0"0"-166"15,0 0 4 1,0 0 14-16,0 0 19 0,0 0-9 16,79 2-28-16,-53-2 1 15,-1 0-8-15,-3 0-53 16,-4 0-50-16,-11 8-75 15,-7 6-144-15</inkml:trace>
  <inkml:trace contextRef="#ctx0" brushRef="#br0" timeOffset="5407.323">15962 15265 287 0,'0'0'234'0,"0"0"-138"16,0 0-40-16,0 0-17 15,0 0 30-15,0 0-13 16,31 23 33-16,2-23-41 15,7 0-45-15,0-8-6 0,-3 0-98 16,-8-1-114-16</inkml:trace>
  <inkml:trace contextRef="#ctx0" brushRef="#br0" timeOffset="6180.352">16770 15196 789 0,'0'0'93'16,"0"0"-24"-16,0 0-16 15,0 0 25-15,0 0-30 16,0 0-44-16,0-30 48 16,0 19-43-16,0-1-6 15,0-6-3-15,2 0 0 16,7-2 0-16,4 2 0 15,2 3-2-15,4 1-8 16,3 3 10-16,1 7-17 16,2-1 17-16,-1 5-12 15,-3 0-2-15,-6 8 13 16,0 8-12-16,-5 2 7 0,-4 3 4 16,-3-1 2-16,-3 0-9 15,0-2 19-15,0-2-13 16,-1-8 3-16,-3-3 0 15,4-5 9-15,0 0-9 16,0 0 0-16,0-13-13 16,12-7-16-16,5 1-38 15,2 5 64-15,0 5-8 16,-2 5 11-16,-3 1 7 16,2 3-4-16,-1 0 26 15,1 0-23-15,1 12 30 16,-1 0-20-16,-5 1-12 15,1 2 15-15,-2 2-19 0,-2-1 0 16,2 1-8-16,1-3-16 16,1-5-113-16,2-9-132 15</inkml:trace>
  <inkml:trace contextRef="#ctx0" brushRef="#br0" timeOffset="7342.784">17447 15213 848 0,'0'0'115'0,"0"0"-110"15,0 0-2-15,0 0 34 16,0 0 5-16,85-78-30 15,-61 58-1-15,1-2 17 16,-5-3-27-16,-2-2 9 16,-3 0 7-16,-5 0-13 15,-5 6-1-15,-1 7-1 16,-2 5 0-16,-2 8 18 16,0 1-20-16,0 0-8 15,0 3-9-15,0 17-3 16,-6 2 6-16,1 3 14 0,1 0 0 15,4-5 3 1,0-6-3-16,3-2-3 0,7-4-3 16,7-4 12-16,7-4-6 15,4 0 4-15,3 0-2 16,-1-5 14-16,-8-3-16 16,-8 4 0-16,-7 1-4 15,-5 3 4-15,-2 0-4 16,0 0-14-16,-9 1 2 15,-5 10 11-15,1 3 5 16,-2 0 0-16,7-3-1 16,4 3 0-16,2-3 1 15,2 0 0-15,0-1 12 16,12-3-12-16,11-3 2 0,7-4-2 16,2 0 13-16,1 0-3 15,-4-3-7-15,-4-5-3 16,-8-2-14-16,-4 1 8 15,-9-3-19-15,-4 3 1 16,0-2 0-16,-13 2-14 16,-5 1 3-16,-6 1 25 15,5 3 0-15,2 2 2 16,6 2 8-16,5 0-4 16,3 0-1-16,3 0-1 15,0 0-6-15,0 2 2 16,6 6 10-16,5 0 10 15,2 3-10-15,4-5 0 0,0 1 1 16,3-5 4 0,0-2 5-16,-2 0 7 0,-1 0-14 15,-3-3 17-15,-1-8-1 16,-4 2-1-16,-3 3 3 16,-3 0-21-16,-1 3 15 15,-2 1-6-15,0 2-8 16,0 0 2-16,0 0-3 15,-2 0-16-15,-5 6 12 16,-1 5 4-16,2-2-2 16,3 2-1-16,3-5 5 15,0 1-13-15,0-4 11 0,11-3 0 16,8 0 4-16,5 0-4 16,0-10-9-16,-3-3-3 15,-5 0 12-15,-2 4 0 16,-7 1 0-16,-2 3 0 15,-5 3 13-15,0 2 0 16,0 0 11-16,0 0-24 16,0 2-7-16,0 14 1 15,0 10 5-15,-3 3 1 16,0 3 20-16,-2 2-10 16,1-3-4-16,-3-3 12 15,-1-2-8-15,0-6 10 16,-1-5-18-16,1-4 1 0,0-3 13 15,4-5-11 1,1-3 2-16,3 0-7 16,0 0 2-16,0 0 8 0,6-11-10 15,13-6-23-15,5-2-1 16,4-5-76-16,1 0-72 16,-4-2-130-16</inkml:trace>
  <inkml:trace contextRef="#ctx0" brushRef="#br0" timeOffset="8123.416">18511 15124 577 0,'0'0'254'15,"0"0"-237"-15,0 0 7 16,0 0 4-16,0 0 76 15,0 0-12-15,-6 5-71 16,6-5 24-16,0 0 6 16,0 0-21-16,0-14-14 15,0-6-16-15,0-2 0 16,12 0-7-16,4-2-5 0,4 2-2 16,5 4 9-16,0 3 5 15,1 4-16-15,-6 3 16 16,-3 5-5-16,-4 3 3 15,-1 0-13-15,0 0 8 16,2 9 2-16,-4 7 5 16,3 2-15-16,-3 0 5 15,-4 2 10-15,-3-2 9 16,-3-1-7-16,0-3-4 16,0-4-2-16,0-3 4 15,0-4-1-15,0-3 1 16,0 0 0-16,0 0-1 15,0 0-3-15,8-5-2 16,3-7-20-16,3 2-8 0,0 3 24 16,-2 4 10-1,3 3-3-15,0 0-5 0,3 0 15 16,7 0-7-16,6 3 3 16,7 4 1-16,4 2 2 15,5-3-6-15,1-3-93 16,-6-3-191-16</inkml:trace>
  <inkml:trace contextRef="#ctx0" brushRef="#br0" timeOffset="16914.201">6441 16040 305 0,'0'0'124'15,"0"0"-100"-15,0 0-21 16,0 0 34-16,0 0 15 16,0 0-51-16,0 0 20 15,0 0 21-15,-3 0-29 16,3 0 25-16,0 0-5 16,0 0-8-16,0 0 38 15,0 0-56-15,0 0-2 16,0 0 10-16,0 0-11 15,0 0-4-15,0-2 0 0,0 2 0 16,0 0 1-16,3-2-1 16,9-2 0-16,4 1 18 15,4-3-16-15,-1-1 16 16,6 1-17-16,-5 2 3 16,5-2-5-16,-1 1 1 15,-5-1 0-15,-2 3 2 16,-9 0 6-16,2 3-13 15,-6 0 5-15,-4 0 0 16,0 0-4-16,0 0 4 16,0 0 0-16,0 0 15 15,0 0-9-15,0 0-6 16,0 0-5-16,0 0 5 16,0 0 0-16,0-2 0 0,0 2 0 15,0-2-2-15,0 1 6 16,0-1-9-16,2 2-4 15,1 0-60-15,-2 0 10 16,1 0-45-16,-2 0-82 16</inkml:trace>
  <inkml:trace contextRef="#ctx0" brushRef="#br0" timeOffset="21202.368">9048 16031 421 0,'0'0'99'0,"0"0"-45"0,0 0 4 16,0 0-17-16,0 0-17 15,0 0 20-15,0 0-27 16,-10-25 10-16,7 22-25 16,1 2-1-16,2-1 9 15,0 2-2-15,0 0 28 16,0 0-27-16,0 0-8 15,0 0 3-15,0 0-4 16,0 0 0-16,0 0 0 16,0 0 7-16,0 0-10 0,0 0 3 15,0 0 0 1,0 0-9-16,0 0 8 0,3 0-4 16,12 0 0-16,6 0 10 15,3 0 3-15,1 0-8 16,4 0 1-16,0 0-3 15,3 0 2-15,-1 0 0 16,-1 0-8-16,-2 0 20 16,-4 0-13-16,-6 0 1 15,-6 0 0-15,-9-2-2 16,1 2 2-16,-4 0 0 16,0 0-1-16,0 0 1 15,0 0 4-15,0 0-4 16,0 0 0-16,0 0 23 15,0 0-18-15,0 0-5 0,0 0-5 16,0 0 3-16,0 0-22 16,0 0-36-16,0 0-21 15,0 0-27-15,0 0-132 16,0 2 49-16</inkml:trace>
  <inkml:trace contextRef="#ctx0" brushRef="#br0" timeOffset="27456.036">19601 12518 762 0,'0'0'78'15,"0"0"-38"-15,0 0-29 16,0 0 41-16,0 0 1 16,0 0 22-16,0 0-23 15,-12-24-43-15,15 8 12 16,8-4-21-16,3-4 4 15,5-2-4-15,6-7 0 16,5-3 0-16,6-4-2 16,4 2 5-16,0 4-6 15,-1 8-3-15,-5 12-31 16,-6 9 25-16,-2 5 10 16,-5 5-29-16,-2 21 17 0,-3 8-6 15,-3 12 16-15,-8 0 1 16,-4 0 4-16,-1-5-1 15,0-5 0-15,0-7 1 16,-1-8-2-16,1-8 1 16,0-8 0-16,0-3-13 15,0-2 27-15,0-4 6 16,0-16-20-16,0-7-67 16,0 1 42-16,1 5 10 15,6 9 15-15,-4 7-12 16,-2 4 28-16,2 1-31 15,2 0 15-15,5 0-6 16,4 5-3-16,6 3 9 16,9 1 0-16,9-3-4 0,6-2 9 15,7-4-18-15,1 0-22 16,-6-19-201-16</inkml:trace>
  <inkml:trace contextRef="#ctx0" brushRef="#br0" timeOffset="28742.434">20139 11725 603 0,'0'0'118'16,"0"0"-118"-16,-4081 0 0 16,8162 0 16-16,-3976-93-14 15,-72 57 24-15,0-3-26 16,-1 1 16-16,-6-1-12 15,-4 4-4-15,-6 5 0 16,-6 5 11-16,-4 11-7 16,-5 5 18-16,-1 3 11 15,0 6-22-15,0 0-22 16,0 0 9-16,0 14-7 16,-7 14 9-16,-3 8 6 0,0 1-6 15,3-2-12 1,2-3 12-16,4-6 15 0,1-2-15 15,0-2 0-15,1-4-10 16,11-3 19-16,8-1-9 16,2-5 0-16,6-1-4 15,2 1-6-15,0-1-12 16,-3 1-2-16,-8 0 20 16,-4-1-9-16,-8-1 0 15,-5-2-3-15,-2 0 9 16,0-1 7-16,-9 1 2 15,-7 4 17-15,1-1 5 16,3 1-8-16,6 0 0 0,4-1-16 16,2 1-8-1,0-1-3-15,3-2 9 0,12 1 2 16,6-6 5-16,3-1-4 16,1 0 11-16,-1-4-12 15,-6-10 0-15,-3-2-16 16,-9-1 16-16,-6 0-1 15,0-3-3-15,-6 1 8 16,-14 0-8-16,3 2 3 16,-3 5 1-16,1 5-4 15,4 4 4-15,-1 3 0 16,3 0-9-16,6 8 8 16,6 6-1-16,1 0-5 15,0 3 7-15,12-6 10 0,8-2-10 16,5-3 0-16,9-6 11 15,-3 0-11-15,-5 0 0 16,2-10 0-16,-7-2 13 16,-8 0-11-16,-4 0-2 15,-6 4 7-15,-3 2 27 16,0 3-34-16,0 3 7 16,0 0-7-16,-12 0-17 15,2 6 6-15,-2 5 1 16,0 4 10-16,6 1-13 15,6-5 13-15,0-4-10 16,0-3 0-16,4-1 13 16,11-3-3-16,4 0 0 0,9 0 1 15,-2-12-14 1,-2-4 13-16,-3 0-20 0,-9 2 14 16,-7 5 12-16,-5 6 14 15,0 3-13-15,0 0-1 16,-11 3 2-16,-8 22-8 15,-4 7 0-15,1 7-5 16,1 0 12-16,3 0-7 16,5-5 0-16,4-5 0 15,-1-9-6-15,6-6 6 16,4-5 0-16,0-4-8 16,0-5-1-16,15 0 6 0,13 0-10 15,8-17-81-15,3-8-75 16</inkml:trace>
  <inkml:trace contextRef="#ctx0" brushRef="#br0" timeOffset="29639.362">21124 11937 472 0,'0'0'195'0,"0"0"-195"15,0 0 0-15,0 0 2 16,0 0 35-16,-27 89 9 15,20-56-27-15,-1-4-17 16,4-2 47-16,-2-4-41 16,3-4-4-16,-1-8 14 15,1-6-15-15,3-3-2 16,0-2 2-16,0 0 0 16,0-5 83-16,10-14-71 0,6-6-15 15,7 0-12-15,-1 4 0 16,1 5 6-16,-6 3 6 15,-3 8-6-15,-2 4-22 16,-5 1 28-16,0 0 0 16,1 1-11-16,-5 12 2 15,-2 3 9-15,-1 1-5 16,0 0 13-16,-14 0-13 16,-6-3 5-16,-1-2 0 15,2-4-9-15,8-3 9 16,8-5-76-16,3 0 18 15,3-22-242-15</inkml:trace>
  <inkml:trace contextRef="#ctx0" brushRef="#br0" timeOffset="30115.889">21520 11640 385 0,'0'0'296'0,"0"0"-238"16,0 0-16-16,0 0-3 16,0 0-5-16,0 0-9 0,-87-22-11 15,63 37-10-15,3 3 11 16,7 2-14-16,4-1 17 15,6 3-18-15,4-5 8 16,0-2-8-16,0-1 0 16,13-4 0-16,2-5 0 15,6-5 4-15,3 0 24 16,1 0-28-16,4-10 0 16,-4-5 4-16,-6 3 2 15,-7 1-6-15,-7 1 0 16,-2 5 5-16,-3 0 7 15,0 5 8-15,0 0-19 16,0 0 13-16,0 0-14 16,-3 0 0-16,-6 11-17 0,0 5 18 15,3 3-1 1,3 1 0-16,3 0 2 0,0 3-29 16,19-3 27-16,10 1-85 15,8-4-60-15,4-8-147 16</inkml:trace>
  <inkml:trace contextRef="#ctx0" brushRef="#br0" timeOffset="32200.782">21764 12485 588 0,'0'0'75'0,"0"0"-75"15,0 0-17-15,0 0 17 16,0 0 0-16,0 0 9 16,42 27-19-16,-17-21 10 15,2-1-11-15,-5-2-51 16,-2-3-154-16</inkml:trace>
  <inkml:trace contextRef="#ctx0" brushRef="#br0" timeOffset="32366.758">21871 12716 625 0,'0'0'37'0,"0"0"-33"0,100-12-4 16,-49 5 3-16,3 0-14 15,1-1-2-15,-7-3-243 16</inkml:trace>
  <inkml:trace contextRef="#ctx0" brushRef="#br0" timeOffset="33361.58">22819 12637 593 0,'0'0'85'0,"0"0"-54"16,0 0 4-16,0 0-1 15,0 0 94-15,0 0-41 16,0 0-46-16,-5-8 22 0,5-3-61 16,-3-4 4-16,3-7 3 15,0-2 5-15,0-3-21 16,0-2 7-16,11 0 0 15,3 1-4-15,1 3 4 16,3 1-15-16,-1 4 14 16,2 3-4-16,-5 6 4 15,3 3-14-15,0 2-26 16,-1 3 29-16,3 3-2 16,0 0-7-16,1 0 13 15,1 0-7-15,-1 5 12 16,2 4-2-16,-6 5 5 15,-1 0 1-15,-6 3-1 16,0 3 1-16,-7 0-17 16,1 1 37-16,-3 1-20 0,0 1-1 15,0-2 4 1,-9 0 27-16,-2-7-31 0,5-1 2 16,2-7 10-16,1-5-6 15,3-1-1-15,0 0-4 16,0 0 11-16,0 0 26 15,0-1-20-15,4-13 0 16,7-10-6-16,7-7-12 16,2 2-14-16,5 1-7 15,3 6-30-15,2 5 42 16,-3 9-28-16,-2 4-2 16,-4 4 22-16,-8 0-35 0,0 9 35 15,-4 8 7-15,-1 5 10 16,-3 4 0-16,-2 4 0 15,-3-1 0-15,0-1 10 16,0-1-3-16,0-4-6 16,7-4 4-16,-1-3 8 15,2-4-2-15,7-1-11 16,4-5 7-16,9-3 6 16,9-3-13-16,9 0-18 15,2-3-100-15,-3-11-208 16</inkml:trace>
  <inkml:trace contextRef="#ctx0" brushRef="#br0" timeOffset="37081.89">14930 14581 498 0,'0'0'105'16,"0"0"-19"-16,0 0-73 16,0 0 14-16,0 0 42 15,0 0-22-15,0-5 20 16,0 5-41-16,0 0-19 15,0 0 17-15,0 0-23 0,0 0 0 16,0 0-1-16,0 0-4 16,0 0-3-16,4 0 5 15,17 0 2-15,10 3 3 16,12 5-3-16,5 0 0 16,12 1-18-16,4-2 13 15,2-2 4-15,5-1 0 16,1-3-9-16,7 1-3 15,0-2 11-15,1 0-21 16,-2 0 12-16,-9 2-21 16,-4-1 7-16,-8-1 8 15,-4 2 0-15,-8-1-2 16,-7 0 19-16,-2 2-5 16,-8-2-1-16,-7 1 8 0,-5-1-2 15,-9-1 0 1,-3 1 0-16,-4-1-10 0,0 0 10 15,0 2 0-15,0-2-1 16,0 0 1-16,0 2-3 16,0-2-11-16,0 1-61 15,0 1 30-15,0 4-41 16,0-2 49-16,-7-2-200 16</inkml:trace>
  <inkml:trace contextRef="#ctx0" brushRef="#br0" timeOffset="40720.246">19367 12511 415 0,'0'0'98'0,"0"0"-66"15,0 0-22-15,0 0 48 16,0 0-26-16,0 0 32 16,0 0-26-16,-9-7-33 15,6 7 14-15,-6 21-19 16,-2 14 0-16,2 13-4 15,7 7 14-15,2 4-15 16,2 5 5-16,23 2 0 16,9 2-5-16,15-2 5 15,20-9 0-15,22-11-3 16,22-14-23-16,15-15-13 16,14-9-35-16,-2-8-78 0</inkml:trace>
  <inkml:trace contextRef="#ctx0" brushRef="#br0" timeOffset="41504.014">21685 11743 413 0,'0'0'80'0,"0"0"-70"15,0 0-18-15,0 0 16 16,0 71 24-16,0-44 14 16,0 4-45-16,3 3 86 15,4 4-84-15,1 4 20 16,-1 3 9-16,-4 2-17 15,-3 1 19-15,0 5-22 16,0 3-7-16,-15 6 42 16,-6 7-47-16,-6 9 0 15,-1 4 5-15,-5-1 21 16,-1-5-27-16,4-11 1 16,-4-6 0-16,0-4-20 0,-2-1-32 15,-1-4-6-15,-5-4-57 16,0-15-172-16</inkml:trace>
  <inkml:trace contextRef="#ctx0" brushRef="#br0" timeOffset="44059.257">8902 15928 357 0,'0'0'126'15,"0"0"-106"-15,0 0 42 0,0 0-41 16,0 0 32-16,0 0 10 15,-3 0-26-15,3 0 10 16,0 0-39-16,0 0 0 16,0 0 2-16,0 0-10 15,0 0 0-15,0 0-6 16,0 0 11-16,0 0-5 16,6 3 0-16,8 3 0 15,9-1-7-15,6 2 7 16,5-4 0-16,2 0 5 15,1 1-2-15,-1-1 4 0,1 1-7 16,-2-1 0 0,-1-2-7-16,-4 2 7 0,-8-1 0 15,-8-1-1-15,-4 1 7 16,-7-2-10-16,-2 1 4 16,-1-1 0-16,0 0 7 15,2 0-7-15,-2 0 0 16,0 0-8-16,0 0 10 15,0 0-4-15,0 0-30 16,0 0-41-16,0 2 0 16,0 0-73-16,1 4-92 15,1 0 143-15</inkml:trace>
  <inkml:trace contextRef="#ctx0" brushRef="#br0" timeOffset="45889.47">21269 8857 573 0,'0'0'77'15,"0"0"-74"-15,0 0 3 16,0 0 30-16,0 0-14 16,0 0-16-16,-12-10 8 15,12 10 9-15,0 0-18 0,0 0-9 16,0 0 4-16,0 0-15 15,0 5 8-15,0 6 7 16,0 4 0-16,3 4-17 16,3 2 39-16,-2 5-22 15,4 2 0-15,0 3 9 16,3 2-10-16,1 3 3 16,0-2-2-16,-3-3 8 15,0-4-2-15,0-7-6 16,-3-5 0-16,1-6 0 0,-1-2 10 15,1-4-10 1,-2-3 0-16,0 0 7 16,2 0 0-16,12 0 14 0,10-17 13 15,10-10-24-15,3-4 8 16,-3-3-18-16,-1-2-3 16,-5-1 2-16,-5 7 1 15,-3 5-11-15,-5 3-36 16,-4 10-5-16,-4 5-9 15,-5 4-132-15</inkml:trace>
  <inkml:trace contextRef="#ctx0" brushRef="#br0" timeOffset="54912.706">13211 16084 456 0,'0'0'44'0,"0"0"2"16,0 0-22-16,0 0 47 16,0 0-37-16,0 0 3 15,0 0 30-15,-25-46-17 16,23 44-5-16,2 2-9 15,0 0-26-15,0 0 24 16,0 0-34-16,0 0 0 0,18 0-11 16,14-4 11-16,14 1 0 15,7 3-6-15,7 0 6 16,4 0 12-16,6 0-12 16,5 0 0-16,6 7-8 15,5 1 15-15,5-1-14 16,3-2 4-16,-4-2 3 15,-6-3-11-15,-3 0 8 16,-6 0 3-16,-5 0 3 16,-3-3-2-16,-12-2-2 15,-7 2-2-15,-12 0 3 16,-13 1 0-16,-6 0 0 0,-7 1 0 16,-4 1 7-16,-1 0-7 15,-2 0-4-15,0 0 2 16,4 0 2-16,-1 0-14 15,2 0-62-15,-1 6-15 16,-5 2-70-16,-2-3-278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6:52.726"/>
    </inkml:context>
    <inkml:brush xml:id="br0">
      <inkml:brushProperty name="width" value="0.05292" units="cm"/>
      <inkml:brushProperty name="height" value="0.05292" units="cm"/>
      <inkml:brushProperty name="color" value="#C00000"/>
    </inkml:brush>
  </inkml:definitions>
  <inkml:trace contextRef="#ctx0" brushRef="#br0">8586 14993 611 0,'0'0'56'0,"0"0"-21"16,0 0 39-16,0 0-24 16,0 0-33-16,0 0 15 15,0 0-21-15,-17 5 19 16,29-5-14-16,5 0-10 16,2 0 4-16,-2-3-7 15,5 1-6-15,-6 2 1 0,1 0-67 16,-2 5-33-16,-5 14-29 15,-6 1-77-15</inkml:trace>
  <inkml:trace contextRef="#ctx0" brushRef="#br0" timeOffset="150.905">8657 15288 570 0,'0'0'19'16,"0"0"-4"-16,0 0 5 15,0 0 37-15,106-3-21 16,-64-6-35-16,6-2-2 16,-8-2-167-16</inkml:trace>
  <inkml:trace contextRef="#ctx0" brushRef="#br0" timeOffset="677.24">9296 15015 532 0,'0'0'265'15,"0"0"-209"-15,0 0-43 16,0 0-13-16,0 0 0 0,0 0 24 15,-75 26-24-15,62-8 7 16,-2 3-8-16,6 2 2 16,3 0 4-16,6 2-5 15,0-1 0-15,1-2 5 16,15-6-5-16,3-5 0 16,6-8 11-16,3-3-10 15,5-6 31-15,2-15-27 16,-3-4-1-16,-2-5-8 15,-10 3-15-15,-5 4-2 0,-11 1 14 16,-4 3-6 0,0 5 13-16,0 3 0 0,0 7 4 15,0 1 32-15,-3 3-36 16,0 0-3-16,-1 6 2 16,-1 13-9-16,0 4 10 15,1 4 0-15,4-1 6 16,0-3 14-16,0-3-18 15,12-2 0-15,5-5 3 16,3-1 0-16,6-9-5 16,8-3 0-16,2 0-47 15,1-13-88-15,-8-7-218 16</inkml:trace>
  <inkml:trace contextRef="#ctx0" brushRef="#br0" timeOffset="1003.343">9708 15073 439 0,'0'0'20'16,"0"0"-20"-16,0 0-37 15,0 0-72-15,0 0 75 16,0 0-14-16,49 70-28 15,-49-47 43-15,0 1 33 16,-8-1 153-16,-3-3-64 0,3-3 43 16,2-5-67-1,4-5-19-15,2-2-38 0,0-3 18 16,0 1 11-16,11-3 0 16,11 0 41-16,5 0-49 15,3-4 13-15,1-6-42 16,-3 0 0-16,-3 3-37 15,-5 0-52-15,-8 2-161 16</inkml:trace>
  <inkml:trace contextRef="#ctx0" brushRef="#br0" timeOffset="1725.227">10177 14849 507 0,'0'0'120'16,"0"0"-92"-16,0 0-28 15,0 0 1-15,0 0 42 16,0 0-41-16,0 41 14 16,0-18 51-16,3 6-29 15,3 4 39-15,-2 0-45 16,3-1 17-16,0-1-12 15,1-1-24-15,2-2-2 16,2-2 6-16,0-4-7 0,0 0-8 16,1-8 0-1,-4 0-2-15,-1-8 12 0,-3-1-12 16,-2-5-1-16,-1 0 0 16,-2 0-69-16,0 0 31 15,0-9-43-15,0-7-186 16</inkml:trace>
  <inkml:trace contextRef="#ctx0" brushRef="#br0" timeOffset="2198.873">9621 15141 597 0,'0'0'100'16,"0"0"-88"-16,0 0 15 15,0 0-15-15,0 0 28 0,0 0-24 16,7-1-9-16,-7 1-7 16,0 0 14-16,0 0-9 15,0 0 33-15,2 0-38 16,1 0 0-16,6 0 2 15,9 0-1-15,8 0 43 16,6 0-32-16,4 0-7 16,1-3 8-16,0-1-13 15,3 0-9-15,1-2 5 16,-2 1-27-16,-3 2-68 16,-7 0-81-16</inkml:trace>
  <inkml:trace contextRef="#ctx0" brushRef="#br0" timeOffset="2889.247">11306 15173 702 0,'0'0'89'15,"0"0"-89"1,0 0-12-16,0 0 8 0,0 0 8 16,-11 79 8-16,6-51 42 15,1 0-54-15,-2-3 0 16,0-4 9-16,1-1-9 15,3-6-44-15,2-8-67 16,0-6-164-16</inkml:trace>
  <inkml:trace contextRef="#ctx0" brushRef="#br0" timeOffset="3448.771">11573 14880 701 0,'0'0'87'0,"0"0"-73"16,0 0 8-16,0 0-12 15,0 0-2-15,0 0 3 16,0 70-9-16,0-29 58 15,0 2-36-15,0 1-16 16,-1-4 29-16,1-5-36 0,-3-8 12 16,3-7 2-16,0-7-11 15,-4-5-2-15,4-3-2 16,0-4-2-16,0-1 2 16,0 0 15-16,0 0 0 15,0-11 27-15,0-12-33 16,0-8-9-16,8-2 0 15,6-1-14-15,7 5 10 16,1 5-7-16,-1 9 0 16,3 5 8-16,-3 2-2 15,-3 7 5-15,-1 1 0 16,-3 0-9-16,1 3-1 16,-5 13 6-16,-2 5-5 15,-2 6 9-15,-6 2 3 16,0 5 1-16,-8-2 18 0,-7-1-18 15,-2-2 28-15,-1-5-17 16,3-8-9-16,4-6 17 16,5-5-23-16,5-5 0 15,1 0-1-15,0 0-2 16,0-11-6-16,0-13-196 16,0-7-104-16</inkml:trace>
  <inkml:trace contextRef="#ctx0" brushRef="#br0" timeOffset="5176.331">9499 13670 424 0,'0'0'71'0,"0"0"-59"15,0 0 33-15,0 0 60 16,0 0-67-16,0 0 8 16,-17-47-19-16,17 41-10 15,0 1 32-15,0-2-22 16,0 5-6-16,-1 2 63 16,-2 0-55-16,3 0-19 15,0 0-10-15,0 0 0 16,0 0-15-16,0 11 11 15,0 9 4-15,0 5 5 16,0 6-4-16,0 5 4 16,9 2-5-16,-2 3 0 0,2-2 27 15,0 0-24 1,-1 2-1-16,-2-3 22 0,-2 1-20 16,2-3 1-16,-4 0-5 15,2-4 6-15,-1-7-5 16,0-6-1-16,-3-6 0 15,3-7-1-15,-2-3 1 16,1-3-26-16,1 0-6 16,6-3-28-16,3-16 2 15,0-8-183-15,-1 1-224 16</inkml:trace>
  <inkml:trace contextRef="#ctx0" brushRef="#br0" timeOffset="5534.038">9719 13946 597 0,'0'0'104'0,"0"0"-52"15,0 0 7-15,0 0 6 16,0 0-35-16,0 0-6 15,0-7-24-15,-1 7-9 16,-3 5 6-16,1 4 6 0,0 0 5 16,3-3-8-16,0-2 3 15,0-1 4-15,0-3-7 16,0 0 0-16,0 0 3 16,0 0 6-16,0 0-7 15,0 0-2-15,0 0 7 16,0 0 6-16,-2 0-6 15,-1 0-7-15,2 0 0 16,-4 0-1-16,3 2-48 16,-2 8-104-16,-5 3-208 15</inkml:trace>
  <inkml:trace contextRef="#ctx0" brushRef="#br0" timeOffset="8459.227">12060 15028 574 0,'0'0'190'0,"0"0"-162"15,0 0-19-15,0 0-2 0,0 0-7 16,0 0 30-16,88-28-30 16,-60 21 16-16,-4 0-26 15,1 0 23-15,-2 4-26 16,0 2-31-16,-6 1-70 16,-7 0-24-16,-9 7-280 15</inkml:trace>
  <inkml:trace contextRef="#ctx0" brushRef="#br0" timeOffset="8645.346">12173 15262 401 0,'0'0'126'16,"0"0"-73"-16,0 0 36 15,0 0-54-15,104-10 13 0,-74 1 5 16,-1-2-32-16,-4 0-21 15,-2 2-4-15,-3 1-4 16,-2 0-92-16,-4-1-161 16</inkml:trace>
  <inkml:trace contextRef="#ctx0" brushRef="#br0" timeOffset="9263.984">12579 14918 708 0,'0'0'89'0,"0"0"-85"15,0 0 40-15,0 0 3 16,0 0-7-16,0 0-19 16,31 0-11-16,-3-2-3 15,1-3-7-15,-3 3 0 16,-3 2-9-16,-4 0 9 16,-1 0 0-16,-7 0 1 0,-5 10 5 15,-2 4-7-15,-4 6 1 16,0 3 0-16,-4 2-10 15,-11 1 19-15,-3-2-9 16,3-5 7-16,5-2-6 16,4-7 0-16,4-3-1 15,1-3 0-15,1-3-9 16,0-1 9-16,0 0 0 16,0 0-5-16,3 3 12 15,7 1-6-15,4 1-1 16,2 0 1-16,0 3-2 15,-2 2 1-15,0 0 0 0,-4 4-11 16,0 2 25-16,-4 4-14 16,-5 0 0-16,-1 4 1 15,0 0 3-15,-4 0 2 16,-12 0-4-16,-1-4 26 16,1-2-14-16,0-4-2 15,3-3-12-15,4-6 11 16,5-1-11-16,1-4 0 15,3 0-69-15,0 0-59 16,0 0-95-16</inkml:trace>
  <inkml:trace contextRef="#ctx0" brushRef="#br0" timeOffset="9623.682">13515 15279 563 0,'0'0'243'16,"0"0"-204"-16,0 0-39 15,0 0 0-15,0 0 41 16,0 0-16-16,-19 87 11 16,6-62-4-16,-4 1-30 15,1 1 6-15,-4-1-8 16,4 1-26-16,5-5-64 15,6-5-141-15</inkml:trace>
  <inkml:trace contextRef="#ctx0" brushRef="#br0" timeOffset="11036.637">14487 15251 781 0,'0'0'84'0,"0"0"-69"15,0 0 50-15,0 0 16 0,0 0-8 16,0 0-46-16,15-69-26 16,14 37 19-16,3-6-20 15,1 2 0-15,-4 1-5 16,-6 2 14-16,-7 7-14 16,-9 5 5-16,-5 3 0 15,-2 4 6-15,0 1-6 16,-6 5 0-16,-9 5-2 15,-2 3-8-15,-2 0 10 16,-5 18-10-16,-1 11 10 16,-3 6-13-16,1 6 13 15,0 6 0-15,3 4 2 16,5 3 4-16,8-1-11 16,7-7 5-16,4-6 0 15,0-9-6-15,3-7 6 0,6-4 0 16,-2-7 1-16,4-5 0 15,-4-3 2-15,1-3-3 16,3-2 2-16,-2 0-2 16,2 0 0-16,-2 0-22 15,-4 0 10-15,-1-2 12 16,-4-3-7-16,0 1 7 16,0 1 0-16,0 0 4 15,0 2-4-15,-4 1-5 16,-1 0-4-16,-1 0 8 0,2 3-18 15,2 5 0 1,2 1-50-16,2-1-29 0,21-7-3 16,12-1-44-16,9-13-384 15</inkml:trace>
  <inkml:trace contextRef="#ctx0" brushRef="#br0" timeOffset="11302.311">14963 14933 824 0,'0'0'37'16,"0"0"15"-16,0 0-50 16,0 0 7-16,0 0-9 0,0 0 0 15,-33 94 65-15,27-51-61 16,1 3 1-16,2 0 25 15,3-1-13-15,0-5-9 16,0-5-8-16,0-6-2 16,14-8-3-16,5-8-72 15,8-7-45-15,1-6-133 16</inkml:trace>
  <inkml:trace contextRef="#ctx0" brushRef="#br0" timeOffset="11728.854">15186 15259 742 0,'0'0'82'16,"0"0"-47"-16,0 0-16 16,-3-76 22-16,20 52 19 15,3 2-58-15,4 3 2 16,-1 5 1-16,-6 8-2 15,-3 3 0-15,-2 3-3 16,-3 0 5-16,-3 17-11 16,-2 6 15-16,-3 4-9 15,-1 1 26-15,0-2-17 16,0-2 10-16,-7-2-19 16,1-10 1-16,2-4 7 15,1-5-7-15,3-3-1 0,0 0 15 16,0-13 2-16,7-9-17 15,10-5-12-15,1 4 8 16,-1 10-6-16,-3 3 9 16,-1 8 1-16,-2 2-7 15,-2 0 13-15,4 0-12 16,-1 0 0-16,3 7 6 16,-2-2-12-16,2 1 6 15,0-5-90-15,3-1-32 16,-1-1-123-16</inkml:trace>
  <inkml:trace contextRef="#ctx0" brushRef="#br0" timeOffset="11983.41">15671 14901 761 0,'0'0'112'16,"0"0"-112"-16,0 0-1 15,0 0 1-15,0 0 31 16,0 0 24-16,61 87-38 16,-48-55 9-16,-3 2-11 15,-5-2 8-15,-3 2 3 16,-2 0-19-16,0-1 21 16,-5-4-27-16,-7 0 1 0,-1-2-4 15,-2-1-1-15,2-6-105 16,0-8-146-16</inkml:trace>
  <inkml:trace contextRef="#ctx0" brushRef="#br0" timeOffset="12328.56">16218 15155 708 0,'0'0'154'0,"0"0"-154"15,0 0-3-15,0 0 3 16,99-14 0-16,-68 11-73 0,-5 3-19 16,-5 0-238-1</inkml:trace>
  <inkml:trace contextRef="#ctx0" brushRef="#br0" timeOffset="12478.372">16284 15342 432 0,'0'0'161'0,"0"0"-123"16,0 0 31-16,0 0 88 16,0 0-94-16,118-29-51 15,-63 7-12-15,0-1-72 16,-3-2-157-16</inkml:trace>
  <inkml:trace contextRef="#ctx0" brushRef="#br0" timeOffset="13164.018">16796 15179 505 0,'0'0'334'16,"0"0"-292"-16,0 0-25 15,0 0-17-15,0 0 70 16,49-81-56-16,-30 59 23 15,2-3-34-15,-1 3 2 0,1 1 6 16,-1 4-9-16,-5 3-2 16,0 6 0-16,-6 5 4 15,-2 3-14-15,0 0 8 16,3 5-1-16,-2 11-6 16,1 5 9-16,0 2 0 15,-4 0-3-15,-3-2 8 16,-2-5-5-16,0-3 0 15,0-5 6-15,0-5-12 16,0-3 6-16,0 0 0 16,3 0 20-16,3-7-7 15,5-10-13-15,4 1-38 16,3 2 27-16,-1 4-3 0,0 6 12 16,0 4-18-1,-1 0 20-15,-2 1 0 0,2 14 0 16,1 4-12-16,1-1 24 15,1 0-14-15,-1-1 12 16,3-2-17-16,-1-6 7 16,3-5-66-16,-1-4-108 15</inkml:trace>
  <inkml:trace contextRef="#ctx0" brushRef="#br0" timeOffset="14271.466">17614 15078 742 0,'0'0'155'0,"0"0"-139"15,0 0-13-15,0 0-2 16,88-77 2-16,-50 51 49 15,-4-2-52-15,-3 2 9 16,-4-3-1-16,-6 3-7 16,-6 1 5-16,-4 0-6 15,-6 9 0-15,-2 3 9 16,-3 6-9-16,0 7 0 16,0 0-1-16,0 0 1 0,0 13-24 15,-7 8 19-15,3 9-4 16,-2 5 4-16,5-2 3 15,1-3 1-15,0-5 2 16,4-5 4-16,10-6-5 16,3-4-2-16,4-6 2 15,4-4 9-15,3 0-9 16,3-7 2-16,-1-8-4 16,-4-2-6-16,-8 2-16 15,-9 4-4-15,-7 3 22 16,-2 4 1-16,-4 4 5 15,-15 0-41-15,-5 3 41 0,-1 11 3 16,2 2-3-16,8 1 22 16,5-1-8-16,4 0 24 15,6-4-32-15,0-2-2 16,2-1 4-16,18-6-5 16,7-3-3-16,3 0 0 15,3 0 11-15,-5-7-11 16,-3-6 0-16,-8-1 0 15,-5 2-8-15,-9-5-25 16,-3 3 7-16,-5-1-20 16,-14 3-7-16,-5 4 35 15,3 4 14-15,2 4 4 16,2 0-11-16,7 0 11 0,4 0 0 16,6 4-5-16,0 4 6 15,0 1-1-15,12-2 0 16,10 2 3-16,7-5 8 15,3-4-9-15,4 0-2 16,-3 0 0-16,-2 0-13 16,-8-6 13-16,-7 0-10 15,-9 4 13-15,-5-1-3 16,-2 3 12-16,0 0 59 16,-3 0-45-16,-12 0-21 15,0 5-1-15,-1 5-4 16,5 3 0-16,4 0 3 0,5-1-3 15,2 0-2 1,0-5-5-16,0-1 14 0,11-4-6 16,3-2-1-16,3 0-8 15,1-1 3-15,-1-11-11 16,-3-2 6-16,-2 0 6 16,-3 3 8-16,-4 3-6 15,-1 3 2-15,-4 5 0 16,0 0 29-16,0 0-27 15,0 10-2-15,-10 11 0 16,1 8 10-16,0 5 15 16,-1 2 0-16,1 1-13 15,-1-2 11-15,-1-5-20 16,5-6-3-16,0-9 29 16,3-6-23-16,1-7 19 0,2-2-20 15,0 0 0-15,0 0 29 16,5-14-34-16,14-7-1 15,4-6-15-15,3-4-53 16,1-1-52-16,0-2-189 16</inkml:trace>
  <inkml:trace contextRef="#ctx0" brushRef="#br0" timeOffset="15013.939">18774 14997 692 0,'0'0'97'15,"0"0"-90"-15,0 0 63 16,0 0 33-16,0 0 7 16,0 0-82-16,0 0 10 15,-4-18 8-15,3 5-45 16,1-6 17-16,0-3-18 16,0-4 15-16,0-4-16 15,12 0 1-15,1 5-9 16,5 5-1-16,3 6 1 0,0 8-7 15,1 3 14-15,1 3-21 16,-3 0 22-16,-3 9-9 16,2 8-8-1,-7 5 13-15,-2 6 5 0,-5 2 0 16,-5 1-3-16,0 0 1 16,-7-4 2-16,-8-2-2 15,0-7 13-15,4-5 3 16,4-7-11-16,4-6-3 15,3 0 19-15,0 0-15 16,4-11 9-16,20-13-13 16,6-3-32-16,3-1 14 15,1 6-32-15,-4 7 34 16,-2 6 15-16,-4 8-12 0,1 1 11 16,0 0-7-16,-3 14 9 15,0 6 22-15,-4 5-14 16,0-2-8-1,3 2 2-15,-2-1-2 0,2-9-205 16,-2-5-424-16</inkml:trace>
  <inkml:trace contextRef="#ctx0" brushRef="#br0" timeOffset="22932.881">6574 15993 481 0,'0'0'38'16,"0"0"-36"-16,0 0 30 15,0 0-30-15,0 0 45 0,0 0-32 16,0 0-14-16,-18 0 13 16,18 0-12-16,0-1 9 15,0 1 44-15,0 0-43 16,-3 0 22-16,3 0-12 15,0 0-1-15,0 0 11 16,-2 0-32-16,2 0 0 16,0 0 17-16,0-2-12 15,0 2 0-15,0 0-5 16,0-1-10-16,0 1 9 16,0 0-16-16,5 0 10 15,5 0 3-15,4 0 8 16,2 0-4-16,-1-3 0 0,3 0 3 15,-2-4-3 1,1 3 0-16,-3-2 0 0,0 2-4 16,-2 0 13-16,-2 1-9 15,-5 2 0-15,-1 1 1 16,-2 0 2-16,-2 0-3 16,0 0 0-16,0 0 3 15,0 0 4-15,0 0 1 16,0 0-8-16,0 0 2 15,0 0-1-15,0 0-1 16,0 0-24-16,0-2 3 16,1 2-15-16,1 0-36 0,4 0-18 15,-2-2-19 1,-2-6-280-16</inkml:trace>
  <inkml:trace contextRef="#ctx0" brushRef="#br0" timeOffset="24609.001">20108 12642 853 0,'0'0'22'0,"0"0"1"0,0 0-21 15,-10-82 38 1,10 58 26-16,0-1-27 0,4-2-24 16,7 1-13-16,8-2-2 15,5 1 9-15,5 2-9 16,2 3 0-16,-3 8-6 16,-3 7 6-16,-4 4-9 15,-4 3 9-15,-2 0-14 16,0 10 5-16,-2 9 0 15,-1 3-13-15,-5 4 21 16,-1 6 2-16,-4-1-1 16,-2 1 0-16,0-1 7 0,0-7-22 15,0-7 15 1,0-6-5-16,0-7-4 0,0-4-39 16,0 0 24-16,0 0 18 15,9-17 6-15,3-4-9 16,4-2 6-16,-4 7-1 15,-2 6 2-15,-6 4-1 16,-2 5 3-16,1 1-3 16,2 0 0-16,8 3 1 15,4 12 2-15,5 0 0 16,5 2 11-16,1-8 7 16,2-1-20-16,1-6 2 15,2-2-14-15,-3 0-51 16,-5-12-208-16</inkml:trace>
  <inkml:trace contextRef="#ctx0" brushRef="#br0" timeOffset="26412.809">20487 11973 749 0,'0'0'113'16,"0"0"-77"-16,0 0 2 16,0 0 18-16,0 0 39 15,0 0-81-15,51-40-11 16,-23 18 10-16,2-5 0 15,3-2 10-15,1-7-23 16,-4-3 5-16,-3 3 4 16,-6 0-9-16,-8 4 0 15,-4 4-2-15,-3 8 8 16,-5 7-2-16,-1 7-4 0,0 6 0 16,0 0-11-16,-7 0-4 15,-8 17 15-15,-4 7-4 16,-1 5-4-16,4 2 7 15,4-1 1-15,7 1 0 16,4-8-15-16,1-1 14 16,0-4 1-16,16-3-5 15,5-4 10-15,5-7-7 16,2-1 2-16,-1-3 0 16,0 0-11-16,-6 0 11 15,-9 0-8-15,-5 0 8 16,-7 0-6-16,0 0 2 0,0 0 4 15,0 0-29 1,-7 5 27-16,-4 6-28 0,-2 4 30 16,2 0-4-1,7-2 2-15,4-3-4 0,0-2-3 16,0-2 9-16,13-3-4 16,5-3 4-16,7 0 0 15,2 0 11-15,0-11-9 16,-6-3-4-16,-5 2-14 15,-8-3-13-15,-8 3 11 16,0 2-3-16,-12-2-25 16,-15 5 22-16,-4 2-24 0,-1 3 47 15,4 2-4 1,7 0 5-16,9 0 7 0,8 0-7 16,4 0-5-16,0 0 3 15,4 2-9-15,13 4 11 16,7 2 0-16,4-2 6 15,3-2-7-15,2-2 1 16,-1-2 0-16,-6 0 4 16,-2 0-3-16,-6 0 11 15,-8-6-3-15,-4-5 0 16,-2 2 7-16,-4-2-10 16,0 3-3-16,0 2 18 15,-10 4-21-15,0 2 0 16,-3 0-11-16,4 1-19 15,-2 10 26-15,7 2-16 0,4 1-9 16,0-2 27-16,0-4-14 16,10-2 4-16,7-6 9 15,2 0 3-15,3 0 0 16,-4-10-6-16,2-6 5 16,-7-2 1-16,-1-1-5 15,-6 3 10-15,-5 6 16 16,-1 6-2-16,0 1 46 15,0 3-43-15,0 0-16 16,-1 5-12-16,-7 15-3 16,1 5 9-16,1 4 0 15,3-1-2-15,1 1 2 16,2-3 2-16,0-2 1 16,-1-2 0-16,-2-5-3 0,0 0 2 15,-3-5 3-15,-2-1-5 16,6-1-3-16,-1-3 1 15,3-1-38-15,0-1 5 16,0-2-19-16,9-3-48 16,12 0-4-16,4-6-282 15</inkml:trace>
  <inkml:trace contextRef="#ctx0" brushRef="#br0" timeOffset="27424.901">21374 11904 502 0,'0'0'56'16,"0"0"-52"-16,0 0 69 16,0 0-46-16,0 0 0 15,0 0-24-15,0-1 0 16,0 1 28-16,0 0-11 15,0 0 1-15,0 0 4 16,0 0-9-16,0 0-2 16,0 0 14-16,0 0-27 15,0 0 3-15,0 0-4 16,0 8 0-16,0 9 13 0,0 2-9 16,0 7 7-16,0 2 25 15,-1 0-18-15,-3 1 11 16,1-2-23-16,1-7 0 15,1-4 9-15,1-5-15 16,0-5 0-16,0-4-8 16,0-2 18-16,0 0 10 15,0 0-7-15,0 0-13 16,0 0 63-16,0-9-49 16,0-4-14-16,0-3 0 15,0 2 6-15,0-1-11 16,10 1 5-16,1 0-16 0,8 1 14 15,2 3-18 1,3 0 9-16,-2 3 2 0,-4 3-10 16,-3 4 14-16,-6 0-4 15,-3 0-4-15,0 9 0 16,-6 6 11-16,0 4-4 16,0 1 6-16,-12 1 1 15,-6-1 2-15,-6 1 2 16,-3-4 3-16,0 0 12 15,5-5-20-15,7-4 0 16,5-3 0-16,7-3-6 16,3-2-34-16,0 0-41 0,0-17-65 15,13-10-324 1</inkml:trace>
  <inkml:trace contextRef="#ctx0" brushRef="#br0" timeOffset="27956.836">21800 11702 662 0,'0'0'63'0,"0"0"-15"16,0 0-13-16,0 0 23 16,0 0 30-16,0 0-37 15,0 0-51-15,-46-16 0 16,32 19 5-16,-2 12 3 16,-2 2-8-16,6 1 0 15,1 1 0-15,7 0 0 16,4-2 0-16,0-3-4 15,0-4 4-15,4-5 1 16,10-2 8-16,2-3-5 16,-1 0-2-16,4-7 16 15,-3-7-18-15,0 0 7 16,-4-2 2-16,-2 4-7 0,-5 0-1 16,-5 3 0-16,0 2 9 15,0 2-10-15,0 4 1 16,0 1 4-16,0 0-1 15,0 0-4-15,0 1-22 16,0 13 12-16,0 7 10 16,0 2-2-16,0 1 2 15,0-2 0-15,6-3-6 16,7-3-4-16,7-2-55 16,5-8-72-16,3-6-120 15</inkml:trace>
  <inkml:trace contextRef="#ctx0" brushRef="#br0" timeOffset="28397.452">21976 12333 552 0,'0'0'236'0,"0"0"-212"16,0 0-19-16,0 0 49 15,112-13-43-15,-74 3-4 0,7-1-14 16,-6 1-95-16,-5 4-191 16</inkml:trace>
  <inkml:trace contextRef="#ctx0" brushRef="#br0" timeOffset="28570.31">22017 12603 653 0,'0'0'49'0,"0"0"-18"15,0 0-1-15,118-20-15 16,-77 7-15-16,0-1-47 16,-2 1-251-16</inkml:trace>
  <inkml:trace contextRef="#ctx0" brushRef="#br0" timeOffset="29441.784">22982 12491 659 0,'0'0'102'0,"0"0"-54"0,0 0 4 16,0 0 28-16,0 0 12 15,0 0-37-15,-13-16 11 16,13 13-30-16,0-5-23 16,0-1 9-16,0-7-22 15,9-4-6-15,7-2 1 16,4-6 2-16,1 0-14 16,0 0 14-16,-2 4-3 15,-2 4 6-15,-3 8 0 16,1 5 0-16,-1 3-14 15,-1 2 18-15,3 2-18 0,-2 0 0 16,2 11 2-16,-2 7 9 16,-4 6-13-16,1 5 16 15,-7 0-1-15,-4 4 6 16,0-4-5-16,0 1 0 16,-8-5 1-16,0-5-1 15,0-6 0-15,4-6 0 16,2-7 0-16,2-1 8 15,0 0 0-15,0 0 4 16,0-9 4-16,0-8-7 16,5-5-9-16,7 1-11 15,3 4 8-15,-2 4-17 16,0 5 8-16,-3 5 6 0,-1 3 6 16,1 0-11-16,1 0 11 15,4 7-2-15,0 7-5 16,3 3 8-16,-2 4-1 15,0 0 3-15,-3-2 0 16,0-2 18-16,-2-6-21 16,-2-5-5-16,4-1 5 15,1-5 0-15,8 0-31 16,7 0-125-16,-4-11-136 16</inkml:trace>
  <inkml:trace contextRef="#ctx0" brushRef="#br0" timeOffset="30753.032">23660 11830 511 0,'0'0'198'0,"0"0"-198"15,0 0 27-15,0 0 14 16,-82 0 12-16,65 8 18 15,1 1-45-15,4 4-13 16,3-1-3-16,5 3-7 16,2 2 5-16,2 0-8 15,0-1 0-15,6 2 7 16,12-3 5-16,9-2-11 16,1-5 26-16,3-5-19 15,1-3 17-15,-6 0-25 16,-4-1 0-16,-7-9 15 15,-5-1-15-15,-8-2-6 0,-2-3-3 16,0 1 7-16,-5 0-10 16,-9-1 2-16,-2 5 2 15,1 2 3-15,0 4 5 16,3 5-13-16,-1 0 8 16,-1 0-6-16,0 11 11 15,0 7-4-15,3 4-19 16,4 7 8-16,7 2-83 15,0 0-10-15,4-3-64 16</inkml:trace>
  <inkml:trace contextRef="#ctx0" brushRef="#br0" timeOffset="31119.459">24165 12397 646 0,'0'0'170'0,"0"0"-157"16,0 0-8-16,0 0-5 15,86-31 0-15,-62 28 0 16,2-1-63-16,-5 4-26 15,-8 0-148-15</inkml:trace>
  <inkml:trace contextRef="#ctx0" brushRef="#br0" timeOffset="31324.949">24110 12637 389 0,'0'0'253'0,"0"0"-228"15,0 0-12-15,0 0 108 16,0 0-12-16,0 0-25 16,95 3-77-16,-51-16-4 15,2-1 15-15,-1-3-18 16,1 0-39-16,-9-3-64 16,-7-1-82-16</inkml:trace>
  <inkml:trace contextRef="#ctx0" brushRef="#br0" timeOffset="31719.183">24710 12135 719 0,'0'0'66'16,"0"0"-54"-16,0 0-12 15,0 0 1-15,0 0 1 0,0 0 90 16,10 44-41-16,-10-22-13 16,0 3-3-16,0 1 2 15,0 4 9-15,0 0-33 16,0 2 1-16,0 0 24 15,0 1-20-15,0 2-9 16,0 1 4-16,0-2-11 16,0-6 17-16,0-6-19 15,0-7 0-15,0-6 5 16,0-1-5-16,0-4-4 16,2-3-9-16,1 1-82 15,-2-2-34-15,-1-2-154 16</inkml:trace>
  <inkml:trace contextRef="#ctx0" brushRef="#br0" timeOffset="36456.475">24706 12844 388 0,'0'0'101'0,"0"0"-91"15,0 0 3-15,0 0 10 16,0 0 57-16,0 0-38 16,0 0-2-16,-42-20 8 15,42 18-32-15,0 2 18 16,0 0-23-16,0 0 7 15,0 0 18-15,0 0-5 16,0 0-31-16,0 0 26 16,0 0-23-16,0 0 2 15,0 0 8-15,0 0-9 16,0 0 8-16,3 0-12 16,14 0 0-16,6 3 3 15,5 5-3-15,4-2 0 0,2 2 6 16,-2-1 9-16,-2-2-16 15,-6 0 1-15,-3-2 0 16,-5-1-7-16,-7 0 7 16,-4-1-4-16,-5 1 2 15,0-2-45-15,0 1 3 16,0 0-48-16,0 3-39 16,-11-1-13-16,-12 0-95 15</inkml:trace>
  <inkml:trace contextRef="#ctx0" brushRef="#br0" timeOffset="38787.982">15691 15530 648 0,'0'0'75'0,"0"0"-74"16,0 0 28-16,0 0 43 15,0 0-8-15,0 0-24 16,0 0 2-16,-7 0-23 0,7 0-1 16,0 0-17-1,0 0 0-15,0 0 9 0,0 0-10 16,0 0-1-16,0 0-3 15,2 0 8-15,11 0-9 16,8 0 1-16,8 0 4 16,6 0 6-16,2-2-6 15,1-3 0-15,-5 1-1 16,-2 1 6-16,-6 2-7 16,-8 1 2-16,-6 0 0 15,-6 0 1-15,-3 0-1 16,-2 0-25-16,0 0 16 15,0 0-15-15,0 0-18 16,0 0 0-16,0 0-29 0,0 0 5 16,-8 0-3-16,-5 0-208 15</inkml:trace>
  <inkml:trace contextRef="#ctx0" brushRef="#br0" timeOffset="50396.917">15584 11047 459 0,'0'0'81'0,"0"0"-65"15,0 0 27-15,0 0-3 16,0 0-22-16,0 0 24 16,0 0-34-16,-10-29 3 15,10 28 34-15,0-1-30 16,0 1 12-16,0 1 1 15,0 0-13-15,0 0-9 16,0 0-6-16,0 0 0 16,0 0 10-16,0 0-10 15,13 0 8-15,11 0-16 16,6 0 13-16,3 0-10 16,4 0 5-16,4 0 0 0,3 0 1 15,1 1 0-15,3 6-1 16,0 3-2-16,-2 0 2 15,3-1 5-15,-3 1-5 16,0-1-1-16,-4-1 1 16,-6-1 0-16,-8 1 6 15,-2-3-17-15,-8-2 26 16,-2 0-20-16,-2-2 5 16,-6 1 0-16,-2-2 1 15,-1 0-1-15,-4 0-4 16,-1 0-1-16,0 0 10 15,0 0 2-15,0 3-7 0,0 4-82 16,0 1-34-16,0-2-57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7:48.551"/>
    </inkml:context>
    <inkml:brush xml:id="br0">
      <inkml:brushProperty name="width" value="0.05292" units="cm"/>
      <inkml:brushProperty name="height" value="0.05292" units="cm"/>
      <inkml:brushProperty name="color" value="#C00000"/>
    </inkml:brush>
  </inkml:definitions>
  <inkml:trace contextRef="#ctx0" brushRef="#br0">9964 14852 516 0,'0'0'284'0,"0"0"-192"16,0 0-92-16,0 0 2 16,-106-5-2-16,69 25 12 15,-1 7 15-15,6 1-10 16,5 2-13-16,8 1 10 16,8-2-14-16,8-1 0 0,3-6 6 15,0-4-6-15,11-5-3 16,11-5 3-16,3-3 0 15,5-5 24-15,0 0-3 16,-2-11 2-16,-1-8 17 16,-3-8-25-16,-3-2-14 15,-6-3-2-15,-3 0-4 16,-6 1 1-16,-2 5-1 16,-4 9 5-16,0 7 3 15,0 8 0-15,0 2-6 16,0 0-1-16,0 18-32 0,0 6 31 15,0 7-3 1,0 1 16-16,0-4-19 16,0-4 14-16,2-3-6 0,10-6 3 15,6-3 0-15,2-5-2 16,12-7-48-16,5 0-82 16,0-16-82-16</inkml:trace>
  <inkml:trace contextRef="#ctx0" brushRef="#br0" timeOffset="315.625">10355 14936 222 0,'0'0'299'0,"0"0"-299"16,0 0-73-16,0 0 17 15,0 0-62-15,0 0 98 16,62 65-53-16,-62-34 73 16,0 2 88-16,-10-5-8 15,1-3 58-15,2-5-72 16,5-7 24-16,0-5-29 16,2-4-36-16,0-2 34 15,0-2-27-15,7 0 7 16,16 0 18-16,13-10-7 15,9-4-50-15,4-1-19 16,-5 1-127-16,-6 3-187 0</inkml:trace>
  <inkml:trace contextRef="#ctx0" brushRef="#br0" timeOffset="944.772">10919 15129 740 0,'0'0'48'0,"0"0"-48"15,0 0 12-15,0 0 4 16,-54 83-13-16,54-68 11 16,2-1-11-16,18-3 6 15,6-4-9-15,3-7 0 16,4 0 5-16,-1-4-2 15,-7-10-1-15,-7-4-2 16,-8-1 11-16,-8-3-11 0,-2-2-11 16,-12 0 11-16,-11-3 8 15,-6 0 19-15,-4 1-12 16,0-3 12-16,3 1 7 16,3 0-32-16,8 0 2 15,6-2 4-15,11 1-8 16,2 0 0-16,4 5-1 15,20 3-12-15,5 6 8 16,3 5-8-16,1 7 5 16,-3 3-7-16,-4 0 15 15,-7 11-10-15,-3 7 0 16,-7 6 2-16,-4 6 0 0,-5 1 16 16,0 0-3-1,0-3 10-15,-9-2 5 0,-3-5-10 16,5-3 2-16,2-4 3 15,3-2-30-15,2-2 3 16,0-5-150-16,0-5-84 16</inkml:trace>
  <inkml:trace contextRef="#ctx0" brushRef="#br0" timeOffset="1651.398">12340 15137 682 0,'0'0'109'15,"0"0"-79"-15,0 0-30 16,0 0 0-16,0 0 12 16,0 0 25-16,-24 53-28 0,11-31 24 15,-3 2-18-15,0-2 11 16,-1-1-26 0,3 2 0-16,-1 0-3 0,3-1-81 15,1-7-103-15,1-5-420 16</inkml:trace>
  <inkml:trace contextRef="#ctx0" brushRef="#br0" timeOffset="2332.843">12552 14916 722 0,'0'0'0'0,"0"0"-20"0,0 0 19 16,6 93 2-16,-6-57 5 15,0 2 39-15,0 0-20 16,0-2 17-16,-6-6-15 16,0-5-22-16,0-7 8 15,0-8 1-15,5-5-14 16,-1-2 4-16,2-3 1 16,0 0 23-16,0-4 12 15,0-16-40-15,6-10-25 16,13-1-16-16,8 2 26 0,11 2 9 15,3 6-32 1,3 4 31-16,-1 7 7 0,-6 5 6 16,-9 5 6-1,-8 3-12-15,-8 15 0 0,-7 2 4 16,-5 3-3-16,0 4 25 16,-5 3 4-16,-19-1-13 15,-4 0 26-15,-4-5-10 16,2-6-33-16,7-5 30 15,6-3-28-15,5-8-4 16,11-2-4-16,1 0-55 16,0-21-10-16,16-13-620 15</inkml:trace>
  <inkml:trace contextRef="#ctx0" brushRef="#br0" timeOffset="2513.691">13111 15011 813 0,'0'0'60'15,"0"0"-60"-15,0 0 0 16,0 0-1-16,0 0-27 16,94-3-51-16,-80 10-79 15,-11 9-249-15</inkml:trace>
  <inkml:trace contextRef="#ctx0" brushRef="#br0" timeOffset="2649.488">13119 15251 560 0,'0'0'100'15,"0"0"-90"-15,0 0 24 16,0 0 54-16,0 0-38 16,82-1-13-16,-42-16-37 15,1-3-90-15,-4-1-190 16</inkml:trace>
  <inkml:trace contextRef="#ctx0" brushRef="#br0" timeOffset="3261.307">13738 14896 711 0,'0'0'33'16,"0"0"-28"-16,0 0-5 15,0 0 61-15,0 0-10 16,94-2-34-16,-66 2 6 16,-1 8-21-16,-5 6 7 15,-5 0-9-15,-6 6 1 16,-6 1-3-16,-5 1 8 15,0 3-6-15,-15 1 0 16,-7-1 4-16,-5 1 11 16,-2-3-15-16,0-1 0 15,3-5 1-15,6-4 8 16,9-8-15-16,6-3 6 16,4-2 0-16,1 0-1 0,0 0 1 15,0 0 0-15,4-2-1 16,7-3 1-16,2 0-3 15,2 1-2-15,2 4 6 16,-1 0-1-16,3 0 5 16,4 0-4-16,2 7 33 15,2 1-32-15,3 0-2 16,-3 2 0-16,-2 3-1 16,0-4-31-16,-6 1-150 15,-3-6-327-15</inkml:trace>
  <inkml:trace contextRef="#ctx0" brushRef="#br0" timeOffset="3684.673">15049 15120 824 0,'0'0'105'15,"0"0"-105"-15,0 0-8 16,0 0 8-16,0 0 22 16,0 0 10-16,88 6 22 15,-45-6-50-15,6 0 6 16,2 0-10-16,-3-3-29 0,-4 1-80 15,-9 2-71 1,-11 0-225-16</inkml:trace>
  <inkml:trace contextRef="#ctx0" brushRef="#br0" timeOffset="3948.183">15058 15369 868 0,'0'0'83'16,"0"0"-83"-16,0 0 2 16,0 0 11-16,0 0 47 0,0 0-34 15,74 0 13-15,-33 0-37 16,0-7 4-16,1 3-11 15,-3-2 5-15,0 3-44 16,-4-2-98-16,-8-1-110 16</inkml:trace>
  <inkml:trace contextRef="#ctx0" brushRef="#br0" timeOffset="4619.898">14472 15210 697 0,'0'0'113'0,"0"0"-113"16,0 0 11-16,0 0-5 15,0 0-6-15,0 0 61 16,-30 90-17-16,9-54-27 16,0-3 6-16,0 2-22 15,8-3-1-15,2-4-2 16,10-1-73-16,1-7-34 0,16-11-113 16</inkml:trace>
  <inkml:trace contextRef="#ctx0" brushRef="#br0" timeOffset="5421.888">15122 15219 712 0,'0'0'55'16,"0"0"-46"-16,0 0-9 15,0 0 13-15,0 0 3 16,1 77 15-16,10-65-28 16,8-5 10-16,2-6 0 15,3-1-8-15,3 0 11 0,-3-5-4 16,-6-10-9-16,-5-2 12 16,-4-3-15-16,-9-1-4 15,0 3 3-15,-3 2-13 16,-15 6 9-16,2 8-9 15,-6 2-10-15,5 0 1 16,-4 15 23-16,2 1-3 16,6 4 2-16,6-1 2 15,6-2-1-15,1 0 0 16,4-5-2-16,14-1-10 16,9-7 20-16,2-4-8 15,5 0 3-15,-3-3 5 16,-4-9-3-16,-6-2-5 0,-8 2-1 15,-9 4 1 1,-4 2 6-16,0 4 14 0,-10 2-9 16,-15 0-11-16,-5 3-9 15,0 10 9-15,8 0 9 16,4 0 1-16,7-1-10 16,10-3-4-16,1-2-4 15,0-3 10-15,16-3-2 16,11-1 0-16,5 0-1 15,0-12-9-15,-5-6 3 16,-5-2-5-16,-6-3 8 16,-11 0-1-16,-5 4 3 0,0 2 4 15,-8 5 23 1,-18 8-7-16,-5 4-16 0,-6 0-2 16,-4 11 0-16,1 8 0 15,7 3 0-15,9 1-9 16,12-3-33-16,12 0-60 15,3-9-87-15</inkml:trace>
  <inkml:trace contextRef="#ctx0" brushRef="#br0" timeOffset="6209.206">16015 15101 909 0,'0'0'111'16,"0"0"-79"-16,0 0-32 16,0 0 8-16,0 0 16 15,0 0-18-15,84-96 0 16,-48 63-2-16,1-6-4 16,-4-4 0-16,-5-3 2 15,-4 2 14-15,-8 5-21 16,-8 4 5-16,-7 10 0 0,-1 6 6 15,0 9-6 1,-3 10 0-16,-8 0-2 0,-6 3-14 16,-7 23-1-1,-6 10 16-15,-4 10-14 0,3 10 5 16,1 1 10-16,1 3 0 16,7-2-4-16,6-3 16 15,4 0-20-15,7-4 8 16,5-5 0-16,0-4-1 15,14-7 8-15,7-8-7 16,7-10 0-16,3-8-6 16,5-9 1-16,0 0 4 0,3-11-11 15,-6-11-2 1,-8-5-4-16,-10 1 18 0,-8-1-1 16,-7 1-17-1,-6 1 8-15,-17 3 3 0,-5 7-26 16,0 5 31-16,3 7-10 15,5 3 9-15,8 0-18 16,8 6-35-16,4 5-55 16,0-3-76-16,9-4-143 15</inkml:trace>
  <inkml:trace contextRef="#ctx0" brushRef="#br0" timeOffset="6584.55">16822 14665 845 0,'0'0'79'16,"0"0"-75"-16,-98 22 3 0,62-1 24 16,5 10-1-16,6 4-16 15,8 8 19-15,7 4-33 16,7-2 4-16,3-2-1 15,7-7 0-15,16-4-3 16,9-4-5-16,10-7-1 16,7-10-70-16,0-9-136 15</inkml:trace>
  <inkml:trace contextRef="#ctx0" brushRef="#br0" timeOffset="6999.313">16878 15061 747 0,'0'0'119'16,"0"0"-58"-16,0 0-56 15,-2-75 2-15,22 47 10 16,8-1-11-16,2 5-8 16,-1 6 6-16,-3 6-6 15,-9 9 2-15,-3 3 0 16,-5 0 0-16,-3 0-17 15,-3 14 15-15,-1 0-3 16,-2 2 5-16,0-2 0 16,0-1 4-16,0-3-1 0,-2-4-5 15,1-3 2 1,1-3-3-16,0 0 1 0,0 0-5 16,0 0 7-16,7 0-12 15,5 0 12-15,-1-1 7 16,-4-1 8-16,0 2-2 15,2 0 0-15,0 2-10 16,3 8 11-16,0 1-14 16,1 1 12-16,1 2-7 15,1-4-5-15,1-3-8 16,5-5-69-16,3-2-52 16,0-10-242-16</inkml:trace>
  <inkml:trace contextRef="#ctx0" brushRef="#br0" timeOffset="7251.822">17418 14682 754 0,'0'0'91'0,"0"0"-61"16,0 0-8-16,0 0-4 16,0 0 2-16,0 0 4 15,81 20 2-15,-61 5-8 16,-1 6-14-16,-2 6 4 15,-8 4 12-15,-6 0-5 16,-3 1 1-16,0 0-2 16,-11-6 11-16,-8-1-24 15,-5-2-1-15,0-3 10 16,0-1-10-16,6-7-88 0,9-9-140 16,5-10-474-16</inkml:trace>
  <inkml:trace contextRef="#ctx0" brushRef="#br0" timeOffset="7532.714">18060 14800 851 0,'0'0'92'0,"0"0"-77"16,0 0-9-1,0 0-6-15,0 0 14 0,115-27-7 16,-76 27-10-16,-2 13 5 16,-6 6-4-16,-12 6-120 15,-8 6-19-15,-11-1-40 16,-7 4-343-16</inkml:trace>
  <inkml:trace contextRef="#ctx0" brushRef="#br0" timeOffset="7657.084">18111 15116 262 0,'0'0'358'15,"0"0"-305"-15,0 0-24 0,0 0 40 16,0 0 24-16,0 0 23 16,106 35-86-16,-47-48-23 15,3-2-7-15,-8-2-81 16,-8-2-268-16</inkml:trace>
  <inkml:trace contextRef="#ctx0" brushRef="#br0" timeOffset="9039.076">18896 14867 688 0,'0'0'38'15,"0"0"11"-15,0 0 18 16,0 0-45-16,0 0 39 15,0 0-38-15,-33-50-21 16,31 42 44-16,2-4-37 16,0-2-1-16,0-3-1 15,0-3 0-15,0-1-7 0,11 3 0 16,8-1 2-16,5 3-16 16,2 6 14-16,0 3 0 15,0 7-2-15,-6 0-9 16,-3 0-2-16,-4 16 2 15,-4 2 11-15,-3 8-1 16,-6 5 1-16,0 3 0 16,0 3 5-16,-9-1-5 15,-3-6 0-15,1-9-3 16,4-9 18-16,3-7-22 16,4-5 7-16,0 0 0 15,0 0-5-15,6-14-3 16,12-6 7-16,1-3-27 15,4 5 28-15,-4 8-28 0,-4 7 24 16,-2 3-8-16,-2 0 4 16,1 0 16-16,1 8 4 15,2 5-8-15,1 2-1 16,1-2 33-16,2-1-36 16,2-1 0-16,2 0 3 15,3-6 2-15,3-5-5 16,2 0-96-16,-1-12-107 15</inkml:trace>
  <inkml:trace contextRef="#ctx0" brushRef="#br0" timeOffset="9389.952">19548 14401 572 0,'0'0'18'15,"0"0"-11"-15,0 0 17 16,0 0-8-16,98 12-8 16,-83 3 13-16,-3 5-6 15,-8 4-9-15,-4 4 22 16,-4-2-12-16,-17 6 28 15,-1-3-7-15,1-3 4 0,9-6 11 16,6-5-47-16,6-4 5 16,0-3-10-16,10-3 5 15,19-2 17-15,11-2 4 16,7-1-18-16,1 0-16 16,-6 0-8-16,-11 0-132 15,-8 3-95-15</inkml:trace>
  <inkml:trace contextRef="#ctx0" brushRef="#br0" timeOffset="22622.457">7504 16002 274 0,'0'0'147'0,"0"0"-87"16,0 0-27-16,0 0-27 16,0 0 53-16,0 0-52 15,0 0 4-15,0 0-5 16,0 0 25-16,-1 0-14 15,1 0-15-15,0 0 1 16,0 0-6-16,0-2 0 16,0 2 3-16,0-5 0 15,0 3-28-15,3-1-11 16,6 1 7-16,0 0-54 16,3-1-100-16</inkml:trace>
  <inkml:trace contextRef="#ctx0" brushRef="#br0" timeOffset="24992.193">19319 11517 670 0,'0'0'47'0,"0"0"-37"16,-100 20-6-16,84 3 19 15,8 2-2-15,8 3 25 16,0 2-25-16,19-1-21 15,17 1 35-15,11-5-29 0,7-1-5 16,1-11 6 0,0-6-1-16,-10-5-12 0,-11-2-11 15,-9-5 3-15,-14-15 13 16,-11-5-16-16,0-5-15 16,-15-8 25-16,-19-2 4 15,-5-4 3-15,0-4 0 16,3 3 22-16,5-3 16 15,4 4-32-15,7 2 5 16,11 8 1-16,8 1 17 16,1 6-25-16,12 6-4 15,17 6-12-15,8 3 8 16,2 8-4-16,-2 4-2 16,-6 0 0-16,-2 4 10 0,-9 15-4 15,-6 6 4-15,-5 5 0 16,-9 8 25-16,0 3-23 15,-9 1 30-15,-7-5 7 16,5-3-33 0,4-8 8-16,7-3-14 0,0-3 0 15,10-4-2-15,27-5-66 16,11-11-76-16,9 0-166 16</inkml:trace>
  <inkml:trace contextRef="#ctx0" brushRef="#br0" timeOffset="25193.889">20028 11461 786 0,'0'0'78'0,"0"0"-78"15,0 0-1-15,0 0-20 16,81-14 21-16,-52 14 0 15,-2 0-12-15,-3 8-23 16,-8 9-59-16,-12 1-89 16</inkml:trace>
  <inkml:trace contextRef="#ctx0" brushRef="#br0" timeOffset="25321.965">20092 11797 344 0,'0'0'157'16,"0"0"-96"-16,80 22-13 15,-41-20-15-15,0-2-33 16,0 0-6-16,-3 0-175 16</inkml:trace>
  <inkml:trace contextRef="#ctx0" brushRef="#br0" timeOffset="26009.058">21124 11289 699 0,'0'0'41'16,"0"0"-41"-16,0 0 0 16,0 0 21-16,84-14-10 15,-65 14-2-15,-1 0 11 16,0 12-19-16,-8 9-2 15,-5 6 0-15,-5 5 1 16,-5 4 2-16,-17-3 5 0,-11 2-7 16,0-6 24-16,1-3-24 15,3-5-8-15,13-8 4 16,4-4 8-16,8-3-9 16,4-6 4-16,0 0 1 15,8 0 15-15,10 0-15 16,4-7 0-16,4 1 1 15,-4 4 26-15,2 2 1 16,6 0 11-16,1 0-28 16,1 12 11-16,-1 0-22 15,-3-1 0-15,2 2 8 16,0-3-8-16,0 1-4 0,0-5-59 16,-2-6-76-1,-3-2-247-15</inkml:trace>
  <inkml:trace contextRef="#ctx0" brushRef="#br0" timeOffset="26685.658">21513 10668 642 0,'0'0'31'0,"0"0"-17"16,0 0-14-16,0 0 19 0,0 0-16 15,90-3 51-15,-65 3-33 16,0 0 12-16,-2 9-33 15,-5 2 8-15,-6 3-3 16,-3 1-5-16,-2 1-2 16,-5 5 2-16,-2-1 1 15,0 2 3-15,-2-3 11 16,-8 1-10-16,-2-3 14 16,4-3-18-16,4-6 0 15,4-1-1-15,0 0-2 16,0 1 2-16,9 1-1 15,6-1 7-15,0 1 3 16,-1 0-7-16,-4 1-2 0,-6-2 0 16,-2 1 1-1,-2 4-1-15,0 1 52 0,0 1-47 16,-6 0 43-16,-5 0-22 16,-2-3-4-16,1 0 5 15,0 1-27-15,1-4 0 16,4 2-1-16,1-2-46 15,0 1-54-15,2-8-95 16,0-2-525-16</inkml:trace>
  <inkml:trace contextRef="#ctx0" brushRef="#br0" timeOffset="29467.568">20969 13196 765 0,'0'0'96'16,"0"0"-96"-16,0 0-7 16,0 0 1-16,0 0 12 0,0 0 58 15,-8 3-12-15,29-6-37 16,9-14 3-16,6-7-18 15,4-5 4-15,-1-2-4 16,-6-5 5-16,-11 1-12 16,-4 0 7-16,-9 2 0 15,-6 8 0-15,-3 2 0 16,0 11-7-16,0 5 3 16,0 7 0-16,-4 0 4 15,-5 9-20-15,-3 15-14 16,6 8 25-16,3 0 3 15,3-1 6-15,0-2-1 16,10-3-4-16,11-8 5 16,3-4 0-16,6-3 9 0,3-10-2 15,1-1-7-15,-1 0-5 16,-3-1-18-16,-13-5-3 16,-6 1 19-16,-10 5 6 15,-1 0 1-15,0 0-12 16,-4 0 12-16,-14 8 0 15,-1 6 0-15,2 5 6 16,5-2-6-16,9-3-2 16,3 3 2-16,0-2 8 15,15-2-8-15,11-5 0 16,6-1 10-16,3-6-9 16,-4-1 1-16,-7 0-2 0,-6 0-11 15,-11 0 11-15,-5-8-7 16,-2 0 5-16,-3-3-6 15,-20 0-15-15,-6 3 17 16,-1 1-2-16,2 2 8 16,6 5 9-16,8 0-4 15,8 0 3-15,6 0-8 16,0 0-19-16,6 0 19 16,13 5 0-16,8 2 1 15,2-2 15-15,3-3-16 16,1-2 0-16,-8 0 7 15,-1 0-1-15,-2-5-6 16,-2-6 0-16,-6 0-2 16,-5 2 0-16,-3 4 2 0,-4 3 6 15,-2 2 10 1,0 0-7-16,-8 4 4 0,-3 11-13 16,0 0 1-16,4 3 6 15,7-4-7-15,0-3 0 16,4-4-1-16,16-6 3 15,4-1 18-15,2 0-20 16,-2-11-3-16,-4-5-10 16,-6-1 7-16,-4 3 1 15,-6 4-8-15,-4 3 26 16,0 4 17-16,0 3-19 16,0 0-11-16,-4 0-3 0,-9 22 3 15,-1 7 0-15,-1 9 1 16,3 1 1-16,3-1 0 15,0-4-2-15,4-5 6 16,4-4-6-16,-1-8 0 16,2-3-33-16,0-9-18 15,11-5-126-15</inkml:trace>
  <inkml:trace contextRef="#ctx0" brushRef="#br0" timeOffset="30024.16">17989 13308 635 0,'4082'0'159'16,"-4082"0"-114"-16,0 0-40 15,0 0-5-15,0 0 25 16,0 0-21-16,91-11 17 16,-73 28-21-16,-3 2 0 15,-11 3 2-15,-4 3-1 16,-6 3 0-16,-20-3-2 16,-7 0 2-16,-6-4 7 15,2-7-8-15,5-4-9 16,10-5 8-16,9-5 2 15,8 0-2-15,5-12-4 16,0-5-22-16,14 2 16 16,8 1 6-16,5 7 3 0,1 3 1 15,-1 4 2-15,0 0 12 16,-2 0-11-16,2 8 0 16,5 1-3-16,-1-1 1 15,2 0-33-15,-3-8-112 16</inkml:trace>
  <inkml:trace contextRef="#ctx0" brushRef="#br0" timeOffset="30984.71">22478 12864 721 0,'0'0'50'0,"0"0"-50"16,0 0 6-16,0 0 3 15,88 36 13-15,-67-20-9 16,-6 4 12-16,-6 3-25 15,-9 2 5-15,0 5 8 16,-19-3-13-16,-14-1 1 16,-6-3-15-16,3-4 9 15,7-5 5-15,9-5-25 16,7-7-1-16,9-2 23 16,4 0 0-16,0-4-41 0,14-5 33 15,7 1 11-15,0 3 21 16,1 3-21-16,-4 2 16 15,1 0 31-15,-2 0-29 16,4 9-1-16,0 1-7 16,5-2-7-16,3-1-6 15,2-5-1-15,0-2-68 16,1-4-148-16</inkml:trace>
  <inkml:trace contextRef="#ctx0" brushRef="#br0" timeOffset="31545.661">22689 12316 715 0,'0'0'70'0,"0"0"-67"16,0 0 7-16,81-47-4 15,-48 42 15-15,0 2 15 16,-1 3-25-16,-4 0-10 16,-8 4-1-16,-7 11 2 15,-10 4-15-15,-3 4 13 16,-9 5 0-16,-17-2 31 16,-3 0-18-16,0-5 8 15,7-3-1-15,10-4-18 16,7-1 2-16,5-1-4 15,3-1 0-15,20 3 5 16,9 2-5-16,0 1 0 16,1 4 4-16,-7 0-4 0,-9 0 0 15,-8 1 0-15,-9 2 5 16,0 2 0-16,-9 2 4 16,-13 2-9-16,-5-1 9 15,4 2-1-15,7-3-16 16,8 0-12-16,8-4-131 15,8-11-103-15</inkml:trace>
  <inkml:trace contextRef="#ctx0" brushRef="#br0" timeOffset="31777.726">23369 12989 677 0,'0'0'38'0,"0"0"-37"16,0 0-1-16,0 0-29 15,0 0-47-15,82 25-42 16,-82-8-86-16</inkml:trace>
  <inkml:trace contextRef="#ctx0" brushRef="#br0" timeOffset="31915.988">23270 13219 274 0,'0'0'266'0,"0"0"-216"16,0 0 34-16,0 0 30 16,0 0-4-16,96 15-57 15,-50-26-53-15,4 0-14 16,-3-2-33-16,-5 1-165 15</inkml:trace>
  <inkml:trace contextRef="#ctx0" brushRef="#br0" timeOffset="32814.557">23882 12690 748 0,'0'0'82'0,"0"0"4"15,0 0-54-15,0 0-8 16,0 0-1-16,0 0-21 15,66-28-2-15,-31 28 0 16,-2 0-3-16,-7 9 0 0,-5 3 1 16,-9 3 2-1,-7 3-11-15,-5 4 11 0,-8 5 0 16,-22 2-5-16,-11 4 16 16,-2-2-6-16,7-3-5 15,11-6 0-15,15-5-2 16,10-1 2-16,0-3-6 15,19-1 3-15,14 0 6 16,6-1-2-16,4 0-1 16,-8-2 0-16,-8 2-1 15,-12 0 1-15,-9 1 0 16,-6 6-2-16,-7 3 5 0,-21 5 6 16,-10 0 9-16,-2-1-17 15,2 0 24-15,9-5-25 16,11-2 0-16,10-6 0 15,8 0-74-15,5-7-62 16,22-5-95-16</inkml:trace>
  <inkml:trace contextRef="#ctx0" brushRef="#br0" timeOffset="33637.396">24312 13142 896 0,'0'0'82'0,"0"0"-73"15,0 0 1 1,61-92 5-16,-26 61 6 0,3-4-21 16,-2 1 0-16,-4-2-3 15,-5 2 3-15,-8 4 0 16,-8 10-2-16,-6 8 5 15,-5 8 11-15,0 4-14 16,-3 0-7-16,-17 14 1 16,-8 10-1-16,2 4 7 15,1 2-4-15,9-1 11 16,8-3-7-16,4-5 0 16,4-1 4-16,4-6-3 15,17-5-1-15,9-4 0 0,5-3 2 16,2-2-2-16,-5 0-6 15,-11 0-20-15,-10 0 1 16,-11 0 24-16,0 0-16 16,-6 0 17-16,-19 0 1 15,-2 7 1-15,-2 3-2 16,5-1 6-16,11 1 2 16,4 0 6-16,7 0-14 15,2-1-8-15,0-1 8 16,14 1 0-16,10-2 6 15,6-3-5-15,2-1 5 16,-2-3 5-16,-5 0-11 0,-11 0-13 16,-6 0 13-16,-8 0-3 15,0 0 1-15,0 0 2 16,-12-3-10-16,-9-5 8 16,0 5-11-16,2 0 10 15,8 1-2-15,4 2-2 16,5 0-4-16,1 0-14 15,1 0-15-15,0 8 37 16,3 1-10-16,13-2 13 16,6 1 13-16,5-6-13 15,-1-2-1-15,2 0-2 16,-1 0-11-16,-6-4 9 0,-4-6-6 16,-6 0 3-1,-8 3 5-15,-3 0 6 0,0 2-1 16,0 5 12-16,-6 0-11 15,-7 0-3-15,1 2 4 16,-1 13-4-16,2 4 8 16,6 0-7-16,5 3-1 15,0-2 15-15,3-2-15 16,12-3 0-16,2-2-2 16,3-3-25-16,3-7-57 15,-5-3-142-15</inkml:trace>
  <inkml:trace contextRef="#ctx0" brushRef="#br0" timeOffset="34000.148">24908 13257 538 0,'0'0'170'0,"0"0"-122"16,0 0-21-16,0 0 1 15,88-23-11-15,-79 23-15 16,-3 9-2-16,-4 5 0 16,-2 3 0-16,0 2 3 15,-8 0 10-15,-9-1 0 16,1-1-9-16,-2-2-1 16,2-5 31-16,6-2-28 0,2-4-5 15,7-2 10-15,1-2-7 16,0 0 4-16,0 0-8 15,0 0 0-15,7 0 31 16,5 1-20-16,4 1-9 16,1 0 5-16,-2-1 1 15,-3 1-12-15,3-2 4 16,-2 0-44-16,-1 0-55 16,-3 0-158-16</inkml:trace>
  <inkml:trace contextRef="#ctx0" brushRef="#br0" timeOffset="34379.78">25171 12811 408 0,'0'0'342'0,"0"0"-330"15,0 0-12-15,0 0 0 16,0 0 52-16,0 0-32 0,94 60-12 16,-85-38 2-16,-6 5-5 15,-3 3-2-15,-3 0 14 16,-17 2-13-16,2-3 36 15,1-2-10-15,6-6-24 16,9-2 5-16,2-4-5 16,10-4-6-16,19-2 12 15,9-6-7-15,5-3-10 16,-4 0-23-16,-8 0-88 16,-10 4-38-16,-14 0-405 15</inkml:trace>
  <inkml:trace contextRef="#ctx0" brushRef="#br0" timeOffset="34906.748">24582 13469 489 0,'0'0'226'16,"0"0"-222"-16,0 0 8 0,0 0 54 16,0 0 26-1,113 22-32-15,-55-15-53 0,2 0 19 16,-2 0-26-16,-7-2 0 16,-5 0-5-16,-9-2-1 15,-8-3-62-15,-9 0-58 16,-12 0-140-16</inkml:trace>
  <inkml:trace contextRef="#ctx0" brushRef="#br0" timeOffset="35326.662">24619 13912 534 0,'0'0'284'16,"0"0"-232"-16,0 0 25 16,0 0 10-16,0 0-28 15,0 0-27-15,0-4-32 0,3 4 0 16,-2 8-5-16,2 9 5 16,0 5 6-16,0 1-5 15,0 3 8-15,0-2-6 16,2-2-3-16,-2-2-33 15,7-6 2-15,1-5-64 16,6-6-24-16,3-3-18 16,1-6-230-16</inkml:trace>
  <inkml:trace contextRef="#ctx0" brushRef="#br0" timeOffset="35550.219">24881 13850 777 0,'0'0'126'16,"0"0"-112"-16,0 0-3 15,0 0-3-15,0 0 25 16,0 0 3-16,0 50 2 16,0-26-14-16,0-4-23 15,0 3 3-15,0-3-4 16,0-1-67-16,-1 1-13 15,-5-6-103-15,-2-3-316 16</inkml:trace>
  <inkml:trace contextRef="#ctx0" brushRef="#br0" timeOffset="36017.546">23693 14640 701 0,'0'0'72'15,"0"0"-72"-15,0 0 0 0,0 0-11 16,83-6 11-16,-53 4-1 16,4-1-27-16,-4 2-105 15,-3 1-47-15</inkml:trace>
  <inkml:trace contextRef="#ctx0" brushRef="#br0" timeOffset="36234.28">23637 14877 516 0,'0'0'214'0,"0"0"-196"16,0 0 47-16,0 0 20 15,0 0-6-15,0 0-39 16,101 2-36-16,-76-1 32 16,5 1-36-16,2-1-26 15,-2-1-35-15,2 0-122 16,-6 0-178-16</inkml:trace>
  <inkml:trace contextRef="#ctx0" brushRef="#br0" timeOffset="36684.09">24365 14540 874 0,'0'0'74'15,"0"0"-74"-15,0 0 29 16,0 0 37-16,0 0-52 15,0 0-14-15,65-6 0 16,-49 6-3-16,-1 9 3 16,-5 3 0-16,-7 3-10 15,-3 4 1-15,0 0 8 16,-15 2-1-16,-1-2 4 0,-1 1-3 16,5-3 1-16,6-6-6 15,2-2 4-15,4-3 2 16,0 0-10-16,0-1 8 15,12 2 4-15,6 1 4 16,-2-4-6-16,-4 4 6 16,-3 0-8-16,-4 1 2 15,-5 1 0-15,0 4-1 16,0 3 5-16,-5 2 19 16,-11 1 6-16,-5 0-11 15,-2-4 12-15,3-4-30 16,0-1-2-16,5 0-11 15,2-5-68-15,2-5-92 16,2-1-283-16</inkml:trace>
  <inkml:trace contextRef="#ctx0" brushRef="#br0" timeOffset="37709.022">22663 15758 427 0,'0'0'444'0,"0"0"-403"16,0 0 27-16,0 0 22 16,0 0-47-16,0 0 29 15,8-79-52-15,10 48-3 16,2-1-17-16,2 2 5 15,1 0 1-15,4 2-6 0,0 4 3 16,0 7-9 0,-4 5 8-16,-3 7-9 0,-2 5 7 15,-4 0-28-15,-1 3 27 16,-3 11-24-16,-4 6 21 16,-5 2 4-16,-1-1 7 15,0 2-7-15,-1-2 0 16,-9-4 2-16,-2-3 2 15,5-6-4-15,1-4 1 16,4-1-8-16,2-3 3 16,0-3 4-16,0-11-2 15,8-2-83-15,5 0 59 0,-3 7 14 16,-3 3 12 0,-2 4-10-16,3 2 10 0,-4 0 0 15,5 0 18-15,2 0-16 16,6 2 39-16,3 5-34 15,-1-2 3-15,4 1-4 16,-4-5-6-16,2-1-25 16,0 0-72-16,0-5-133 15</inkml:trace>
  <inkml:trace contextRef="#ctx0" brushRef="#br0" timeOffset="38184.226">23278 15207 746 0,'0'0'50'0,"0"0"10"16,0 0-37-16,0 0 13 15,0 0 33-15,0 0-69 16,33-7 5-16,-9 7 10 16,1 0-13-16,-3 4-2 15,-5 5-1-15,-4 2 1 16,-7 2-12-16,-4 2 12 0,-2 2-9 16,0 0 8-1,-11 0 2-15,-2-2 0 0,4-3-1 16,3 0 0-16,4-2-5 15,2 0 5-15,0-1-60 16,11-1 49-16,6 0-12 16,0-1 23-16,1-1-13 15,-8-1 24-15,-3 1-11 16,-4-1 15-16,-3 3-14 16,0 2 53-16,-8 4-14 15,-9 5 13-15,-2 1-49 16,1 1-3-16,3 1-1 15,1 0-48-15,4-3-66 16,1-4-101-16</inkml:trace>
  <inkml:trace contextRef="#ctx0" brushRef="#br0" timeOffset="44377.39">22874 16056 704 0,'0'0'57'15,"0"0"-51"-15,0 0-6 16,0 0 31-16,0 0 10 16,0 0 1-16,0 0-12 15,40 0-19-15,-15 0 7 16,6 2 4-16,6 1-22 15,1 1 15-15,4-3-15 16,0-1 0-16,2 0-7 16,0 0 8-16,-1 0-2 15,-3 0-28-15,-4 0-29 16,-3 0 23-16,-6 0-69 16,-8 2-72-16,-12 0-163 0</inkml:trace>
  <inkml:trace contextRef="#ctx0" brushRef="#br0" timeOffset="47887.424">18900 15337 542 0,'0'0'23'0,"0"0"-19"0,0 0 1 15,0 0 17-15,0 0 57 16,0 0-29-16,0 0-14 16,64 1-10-16,-44-1 17 15,1 0-9-15,1 0-28 16,3-1-3-16,1-2 18 15,0 1-21-15,1-1-4 16,0-1 2-16,-3 2 4 16,1 1 5-16,-1 1-7 15,-2 0 5-15,-3 0-10 16,-2 0 5-16,-5 0 0 0,-3 0 0 16,-6 0 0-1,-1 0-1-15,-2 0-6 0,0 0 8 16,0 0-1-16,0 0 0 15,0 0 4-15,0 0-5 16,0 0 5-16,0 0 5 16,0 0-9-16,0 0-10 15,0 0 2-15,0 0-29 16,0 0-33-16,0 0 12 16,0 0-76-16,0 0 4 15,0 0-232-15</inkml:trace>
  <inkml:trace contextRef="#ctx0" brushRef="#br0" timeOffset="50039.144">18211 8064 609 0,'0'0'0'0,"0"0"0"15,0 0-7-15,0 0 7 16,0 0 0-16,-85 93 20 15,69-68-4-15,6 0 11 16,9-6-27-16,1-2 0 16,0 0 20-16,9-3-19 15,7-2-1-15,1-1 30 0,10-5-28 16,4-1 20-16,9-2-20 16,6 0 6-16,4-3-6 15,2 1-2-15,6 2-48 16,0-3-25-16,-6 0-84 15</inkml:trace>
  <inkml:trace contextRef="#ctx0" brushRef="#br0" timeOffset="51999.596">13706 16124 555 0,'0'0'83'0,"0"0"-39"16,0 0-18-16,0 0-7 16,0 0 15-16,0 0 55 15,0 0-67-15,-4-4 14 16,4 4-36-16,0 0 3 15,0 0-6-15,17 0 3 16,8 0 0-16,8 0-5 16,5 4 9-16,6 1-5 15,5-3 1-15,0-2 0 0,-1 0-1 16,-2 0-1-16,-6 0 2 16,-6 0 6-16,-4 0-4 15,-4 0-2-15,-8 0 0 16,-4 0 1-16,-5 2-10 15,-2-1 9-15,-3 1-2 16,-2-1-3-16,-1-1-3 16,-1 1 8-16,3-1-26 15,-2 3-22-15,1 1 35 16,-1 2-58-16,1-2-51 16,-2-4-148-16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4:53.415"/>
    </inkml:context>
    <inkml:brush xml:id="br0">
      <inkml:brushProperty name="width" value="0.05292" units="cm"/>
      <inkml:brushProperty name="height" value="0.05292" units="cm"/>
      <inkml:brushProperty name="color" value="#FF0000"/>
    </inkml:brush>
  </inkml:definitions>
  <inkml:trace contextRef="#ctx0" brushRef="#br0">1315 8359 0,'25'0'0,"0"0"15,-1 0 1,1 0 0,0 0-1,25 0-15,-26 0 16,1 0-16,25 0 15,-25 0 1,24 0-16,1 0 16,-1 0-16,26 25 15,-1-25-15,1 0 16,-1 0-16,-24 0 16,-25 25-16,24-25 15,1 0-15</inkml:trace>
  <inkml:trace contextRef="#ctx0" brushRef="#br0" timeOffset="1163.97">1166 13469 0,'25'0'15,"0"0"-15,0 0 16,-1 0 0,26 0-16,0 0 15,-26 0-15,26-25 16,0 25-16,24 0 16,25 0-16,0 0 15,1 0-15,-1 0 16,-49 0-16,-26 0 15</inkml:trace>
  <inkml:trace contextRef="#ctx0" brushRef="#br0" timeOffset="2155.774">1464 16049 0,'25'0'31,"24"0"-31,1 0 16,-25 0-1,-1 0-15,1 0 32,0 0-1,0 0-15,0 0-1,-1 0-15,1-25 16,0 25-1,-25-25 1</inkml:trace>
  <inkml:trace contextRef="#ctx0" brushRef="#br0" timeOffset="4902.536">4788 7392 0,'0'-25'16,"-25"25"-16,0 0 78,0 0 62,0 0-77,25 25-63,-24-25 16,-1 0 30,25 25-30,-25-25 0,0 0-1,0 0-15,1 24 16,24 1-16,-25-25 16,0 25-16,25 0 15,-25-25-15,-24 25 16,24-25-1,25 24 1,-25-24 0,0 25-16,0 0 31,1-25-15,24 25-1,-25 0-15,0-25 16,0 24-1,0 26 1,1-50-16,24 25 16,-25-25-1,25 25-15,-25-25 16,25 24 0,0 1-16,0 0 15,0 0-15,-50 49 16,50-49-16,-24 25 15,24-1-15,-25 1 16,0-50-16,25 50 16,-25-1-16,25 1 15,-25-1-15,25-24 16,-25 25-16,1-1 16,24 26-16,-25-1 15,0-24-15,25 24 16,-25-24-16,25-1 15,-25 26-15,25-1 16,-24-24 0,24 0-16,-25-1 15,25 1-15,0-1 16,0 1 0,0-25-16,-25 0 15,25-1 1</inkml:trace>
  <inkml:trace contextRef="#ctx0" brushRef="#br0" timeOffset="10255.903">14362 8086 0,'0'50'31,"0"-25"0,0 0-31,0 24 16,0-24 15,0 0-15,0 0-1,0-1-15,0 1 16,0 25 0,0-25 46</inkml:trace>
  <inkml:trace contextRef="#ctx0" brushRef="#br0" timeOffset="11309.793">14759 7937 0,'-25'0'15,"1"0"17,-1 25-17,25 0 1,-25 0-1,0 25 1,25-26 0,-25 1-16,25 25 15,0-25-15,-24-1 16,-1-24-16,25 25 16,0 25-16,0-25 15,0-1 1,0 1-1,0 0 17,25-25-17,-1 0-15,1 25 16,0-25-16,25 0 16,-1 0-1,-24 0-15,0 0 16,0 0-1,-1 0 1,1-25 0,-25 0-1,0 0-15,0 1 16,0-26 0,0 25-1,0 0-15,0 1 16,0-26-16,0 25 31,0 0-31,0 1 16,0-1-1,-25 25 1,1-25 0,-1 25-1,0-25 1,0 25 62,25 25-62</inkml:trace>
  <inkml:trace contextRef="#ctx0" brushRef="#br0" timeOffset="12816.332">15181 7714 0,'0'25'47,"0"0"-47,-25 0 16,0-25-1,25 24-15,0 1 16,0 0 0,0 25-16,-25-50 15,25 24-15,-24 1 16,24 0-16,0 0 15,0 0 1,0 0 15,-25 24-31,25-24 16,0 0-16,0 0 16,0 49-1,-25-49 1,25 0-16,0 24 15,0-24 1,0 0 31,0 0-31,0-1-16,0 1 31,0 0-31,0 0 15,0 0 1,0-1-16,0 1 16,0 0-16,-25 0 15,25 0 1,0-1 0,0 1-1,0 0 1,-25-25 93</inkml:trace>
  <inkml:trace contextRef="#ctx0" brushRef="#br0" timeOffset="14226.603">14412 9674 0,'0'25'15,"0"-1"-15,0 1 16,-25 0-16,25 0 15,0 0-15,0-1 16,0 1-16,0 0 16,0 25-16,0-26 15,0 1-15,0 0 16,0 25-16,0-25 16,0-1-1,0 1 48</inkml:trace>
  <inkml:trace contextRef="#ctx0" brushRef="#br0" timeOffset="14964.375">14586 9823 0,'-25'24'15,"0"1"-15,25 0 16,-25-25-16,0 25 16,25 0-1,-25-1-15,25 1 16,0 0 0,0 0-1,0 0-15,0 0 16,50-25-1,-25 0-15,25 0 16,-26 0-16,1 0 16,0 0-16,0-25 15,-25 0-15,25 25 16,-25-25-16,0 0 16,0 0-16,0 1 15,0-1 1,0-25-16,0 25 62,0 1-62,-25 24 32,0 0-32</inkml:trace>
  <inkml:trace contextRef="#ctx0" brushRef="#br0" timeOffset="15911.365">15082 9550 0,'-25'49'15,"0"1"-15,0 0 16,25-26-16,0 26 16,-25 0-1,25 24-15,-24-24 16,24-1-1,0-24-15,0 0 16,-25 0 0,25 0-1,0-1 17,-25 1-32,25 0 15,0 25 16,0-26-31,-25 1 16,25 25 0,0-25-1,0-1 1,0 1 0,0 0-1,0 0 32,-25-25-31,25 25-1,0-1 1,0 1-16,0 0 16,0 0 15</inkml:trace>
  <inkml:trace contextRef="#ctx0" brushRef="#br0" timeOffset="17287.661">14313 11385 0,'-25'0'15,"25"25"1,0 0 0,0 0-16,-25-25 15,25 25 1,0-1 109,0 1-110,0 0 17,0 0-17,0 0 1,0-1 0,0 1 46,0 25-46,0-25-1,0-1 1,25 1-16,-25 0 16,0 0-1,25-25 95,-25-25-79</inkml:trace>
  <inkml:trace contextRef="#ctx0" brushRef="#br0" timeOffset="18135.914">14511 11460 0,'-25'25'16,"-24"24"15,49 1-15,-25-25 15,25-1 0,0 1-15,0 25 0,25-25-16,-1-25 15,1 0 1,25 0-1,-25 0 1,0 0 0,-25-25-16,0 0 15,24 0 1,-24-24-16,0 24 16,0 0-1,0 0 1,0 0-1,0 1 1,0-26 15,-24 50-15,-1 0 0,0 0-1,0 0 16,25 25 16,0 0-31</inkml:trace>
  <inkml:trace contextRef="#ctx0" brushRef="#br0" timeOffset="19226.055">14933 11112 0,'0'25'16,"0"0"-16,0 0 16,-25 0-1,25 24 1,0-24-1,0 0-15,-25 25 16,25 24-16,0-24 16,0-26-16,0 1 15,0 0 1,-25 0-16,1 0 16,24 24-16,0-24 15,0 0 1,0 24-16,0 1 15,-25 0 1,25-26-16,0 1 31,0 0-31,0 0 47,0 0-47</inkml:trace>
  <inkml:trace contextRef="#ctx0" brushRef="#br0" timeOffset="22621.58">15851 8359 0,'0'0'0,"24"25"16,-24 0 0,25 0 77,-25-1-77,50 26 0,-1 24-1,-24-24-15,50 24 16,-51-24-16,51 24 15,-26-24-15,-24 24 16,50-24-16,-26 25 16,1-26-16,-25-24 15,-1 25-15,26 24 16,0-24-16,-26-1 16,26 26-16,-25-51 15,25 1-15,-26 0 16,-24 0 46,25 0-46</inkml:trace>
  <inkml:trace contextRef="#ctx0" brushRef="#br0" timeOffset="23534.407">16173 9996 0,'0'-25'15,"50"1"17,-26 24-32,1-25 15,25 25-15,-25-50 16,-1 50-16,1-25 16,0 1-1,0-1 1,24 25-1,-24-25 1,0 25-16,0-25 31,0 25-31,-1-25 16,1 1 0,0 24-1,-25 24 110,0 1-109</inkml:trace>
  <inkml:trace contextRef="#ctx0" brushRef="#br0" timeOffset="25330.274">15950 11311 0,'0'-25'63,"0"0"-48,0 1 17,0-1-32,25 0 15,-25 0-15,24-49 16,1 24-16,50-24 16,-75 24-16,24-24 15,1-1-15,-25 26 16,25 24-16,-25 0 15,25 25-15,-25-25 16,0 0 0,25 25-1,-25-24-15,24-26 16,-24 0 0,25 50-1,0-24-15,-25-1 16,25 0-16,-25 0 15,25 0 1,-25 1 0,24-1-1,-24 0-15,25 0 16,-25 0-16,0 1 16,25-1-16,0 0 15,-25 0 1,0 0-16,25 1 15,-25-1 17,24 25-17,-24-25 63,0 0-62,0 0 15,25 25-31,0-25 16,-25 1 0,0-1-1,0 0-15,25 25 110,0-25-95,-1 25 110,-24-25-109,25 25-1,-25-24-15,25-1 47,-25 0 0,25 25-31,-25-25-1,0 0 1</inkml:trace>
  <inkml:trace contextRef="#ctx0" brushRef="#br0" timeOffset="27188.855">14362 13692 0,'25'0'47,"25"0"-31,-26 0-1,1 0-15,25 0 16,-25 0 31,0 0-32,-1 0-15,1 0 16,0 0 0,25-25-16,-26 25 15,1 0-15,50-24 16,-51 24-16,26-25 15,-25 25 1,24-25 0,-24 25 77,0 0-77</inkml:trace>
  <inkml:trace contextRef="#ctx0" brushRef="#br0" timeOffset="36955.966">11187 13345 0,'25'0'0,"0"0"32,-25-25-32,49 25 15,1 0-15,0 0 16,24 0-16,-24 0 15,24 0-15,-49 0 16,0 0-16,0 0 16,-1 0-1</inkml:trace>
  <inkml:trace contextRef="#ctx0" brushRef="#br0" timeOffset="37994.006">10716 16247 0,'25'0'31,"0"0"-16,-1 0-15,26 0 16,0 0-16,-26 0 16,26 0-16,0 0 15,24 0-15,-49 0 16,49-25-16,-49 25 16,25 0-16,-1 0 15,-24 0 1,0 0-16,0 0 15,0 0 48,-1 0-47</inkml:trace>
  <inkml:trace contextRef="#ctx0" brushRef="#br0" timeOffset="43203.24">23962 8334 0,'0'50'16,"0"-25"0,0 0-16,0 24 15</inkml:trace>
  <inkml:trace contextRef="#ctx0" brushRef="#br0" timeOffset="44148.57">23466 10319 0,'0'-25'16</inkml:trace>
  <inkml:trace contextRef="#ctx0" brushRef="#br0" timeOffset="44594.776">23614 11559 0,'25'25'63</inkml:trace>
  <inkml:trace contextRef="#ctx0" brushRef="#br0" timeOffset="45106.782">24383 13345 0</inkml:trace>
  <inkml:trace contextRef="#ctx0" brushRef="#br0" timeOffset="46168.06">24557 15379 0</inkml:trace>
  <inkml:trace contextRef="#ctx0" brushRef="#br0" timeOffset="54699.782">3324 7764 0,'0'25'31,"0"-1"-15,0 1-16,0 0 15,0 25-15,0-26 16,0 1-16,0 25 15,0 0-15,0-26 16,0 26-16,0 24 16,0-24-16,0 24 15,-25 1-15,25-26 16,0 1-16,0 24 16,0 1-16,0-50 15,0 24-15,0-24 16,0 49-16,0-24 15,0-25 1,0 24-16,0 1 16,0-25-16,0 25 15,0-26-15,0 26 16,0 0-16,25 24 16,-25-24-16,0-1 15,0 26-15,0-1 16,0 0-16,25 50 15,-25 0-15,0 0 16,0 1-16,0-1 16,25-25-16,0 0 15,-25 0-15,24-24 16,-24 24-16,0-25 16,0 1-16,0-1 15,25 0-15,-25-49 16,0 25-16,0-25 15,0 24-15,25 1 16,-25-25-16,25 24 16,-25 1-16,0 24 15,25-49-15,-25 0 16,0 25 0,0-1-16,0 26 15,0-1-15,0 0 16,0 26-16,0-51 15,0 26-15,0 24 16,0-25-16,0-24 16,0 49-16,0-24 15,0-1-15,0 0 16,0 1-16,0-1 16,0 1-16,0-26 15,0 1-15,0-25 16,0 24-16,0 1 15,0-25-15,0 24 16,0 26-16,0-51 16,0 26-16,0 0 15,0-1-15,0 1 16,0 49-16,0-49 16,0-1-16,0 26 15,0-26-15,0 1 16,0 0-16,0-1 15,0 50-15,0 1 16,0-26-16,0 0 16,0 1-1,0 24-15,0-24 16,0-26-16,0 26 16,0-26-16,0 50 15,0-49-15,0 24 16,0-49-16,0 25 15,0 24-15,0-24 16,0 24-16,0-24 16,0 24-16,0-49 15,0 25-15,0-1 16,0-24 0,0 0-16,0 0 15,0 0-15,0-1 16,0 1-16,0 0 15,0 0-15,0 24 16,0-24-16,24 0 109</inkml:trace>
  <inkml:trace contextRef="#ctx0" brushRef="#br0" timeOffset="56025.819">3200 15478 0,'0'25'16,"0"0"-1,0 0-15,25-1 16,-25 1-16,0 25 16,74 24-16,-74-49 15,0 0-15,25 49 16,0-74-16,0 50 15,-25-1-15,25-24 16,-1 25 0,1-25-1,0-1-15,0 1 16,-25 0 0,25 0-16,-1-25 15,-24 25 48,25-25-48,0-25 1,0 0-16,0 0 16,-1 0-1,1 1-15,0-1 16,0-25-16,24 25 15,-24-24-15,0-1 16,0 1-16,0-1 16,24-24-16,1-26 15,0 26-15,-26 24 16,-24 26-16,25-26 16,0 0-16,-25 25 15,0 1-15,0-1 16</inkml:trace>
  <inkml:trace contextRef="#ctx0" brushRef="#br0" timeOffset="93130.067">19819 16570 0,'25'0'125,"0"0"-93,0 0 30,0 0-46,-1 0 15,1 0-31,0 0 47,0 0-31,0 0-16,-1 0 15,1 0-15,25 0 16,-25 0-16,-1 0 15</inkml:trace>
  <inkml:trace contextRef="#ctx0" brushRef="#br0" timeOffset="97695.515">24309 6796 0,'0'25'31,"25"0"-31,-25 25 31,25-1-15,-1 1 0,1-25-16,-25 0 15,25-1 1,-25 51-16,0-50 16,25 24-1,-25 26-15,25-26 16,-25 26-16,24-1 15,26-24-15,-25 24 16,0 0-16,-25-24 16,24 24-16,-24-24 15,0 0-15,25-1 16,-25 1-16,25 24 16,-25 26-16,25-26 15,-25 0-15,25-24 16,-25 24-16,0 1 15,24-26-15,-24 1 16,0 0-16,0 24 16,25 0-16,0 26 15,-25-1-15,25-25 16,-25 26-16,25-1 16,-1 25-16,-24-50 15,25 25-15,-25 1 16,25-1-16,-25 0 15,25 25 1,0-25-16,-25 25 16,0-24-16,0-1 15,0 0-15,0-25 16,0 1-16,0-1 16,0 1-16,0-26 15,0 1-15,0-1 16,0 1-16,0 0 15,0-26-15,24 51 16,-24-25-16,0-26 16,0 51-16,0-26 15,0 51-15,0-26 16,0 0-16,0 1 16,0-26-16,0 1 15,0-25-15,0 24 16,0 1-16,0 0 15,0-1-15,0 1 16,0-1-16,0-24 16,0 25-16,0 0 15,0 24-15,-24-24 16,24-26-16,0 26 16,0 0-1,-25 24-15,25-24 0,-25 24 16,25-24-1,-25-26-15,25 1 16,0 0-16,0 0 16,0 0-16,0 24 15,0 1 17,-25-1-32,25-24 15,0 0-15,0 0 16,-24 0-1,24 24-15,0 1 16,0-25-16,-25 0 16,25 24-16,0 1 15,0-25 1,-25 24-16,25 1 16,-25-1-16,0 26 15,25-26-15,-24 26 16,24-26-16,0 26 15,0-1-15,-25 25 16,25-24-16,-50 24 16,25 0-16,25-24 15,-24-1-15,-1 50 16,0-25-16,0-24 16,25-1-16,-25-49 15,25 0-15,-24 24 16,24-24-1,0 0-15,0 0 16,0 24-16,0-24 16,0 25-16,0-1 15,-25-24-15,25 25 16,0-1-16,-25 1 16,0 0-1,25-1 1,-25-49-16,1 75 15,-1-26-15,25 1 16,-25 0-16,25-1 16,-25 1-16,0 24 15,25 1-15,-49 24 16,49 0-16,-25-25 16,25 1-16,-25-1 15,25 1-15,-25-50 16,25 24-16,-24 1 15,24-25-15,0-1 16,0 1-16,0 0 16,0 0-1,0 0 1,0-1 78,0 1-94,0 0 15,0 0 1,0 0 0,0-50 249,0 0-249,0 0-1,0 0 1</inkml:trace>
  <inkml:trace contextRef="#ctx0" brushRef="#br0" timeOffset="118202.613">1389 7342 0,'-24'0'0,"-1"0"31,0 0 79,0 0-95,25 25 1,-25-25 0,1 0-1,-1 0 17,-25 0-17,25 25-15,1-25 16,-1 25-16,0-25 15,0 24 1,-24 1 0,24-25-16,-25 25 15,1 0-15,24-25 16,-25 49-16,25-49 16,0 0-16,25 25 15,-24-25-15,24 25 47,0 0-31,-25-25-1,25 25-15,0-1 16,-25 26 0,25-25-1,0 0 1,0 49-16,0-49 15,0 0-15,0 24 16,0 1-16,0 0 16,0-1-16,0-24 15,0 25-15,0-1 16,0 1 0,0-1-16,0 1 0,25 0 15,-25-26 1,25 1-1,-25 0 1,24 0 0,-24 0-1,25-25-15,0 24 32,0 1-17,0 0 1,-25 0-1,25-25-15,-1 25 16,1-1 0,25-24-16,-25 25 15,-1-25-15,1 0 16,0 0-16,0 0 16,0 0-16,24 0 15,-24 0-15,25 0 16,-26 0-16,1 0 15,25 0-15,-25 25 16,-1-25-16,1 0 16,0 25-16,0-25 15,0 0-15,24 0 16,1 0 0,-25 0-1,-1 0-15,1 0 16,0 0-1,0 0 1,0 0-16,-1 0 16,1 0-16,25 0 15,0-25-15,-26 0 16,26 25-16,0-25 16,-1 25-16,-24 0 15,25 0-15,-1 0 16,26-24-16,-51 24 15,51-25-15,-26 25 16,-24 0-16,0 0 16,0 0-16,0 0 15,-1-25-15,1 25 16,0 0-16,0 0 16,0 0-1,-1 0 16,-24-25-31,25 25 16,-25-25 0,25 25-1,-25-24-15,0-1 16,25-25-16,0 25 16,-25-24-16,0-1 15,0 1-15,24-26 16,-24 50-16,0-49 15,0 24-15,0-24 16,0 24-16,0 1 16,0-26-16,0 50 15,25-24-15,-25 24 16,0-25-16,0 26 16,0-1-16,0 0 15,0 0-15,0 0 16,0 1-1,0-26 1,0 0 0,0 26-16,0-1 15,0 0-15,0-25 16,0 26 0,0-26-16,0 25 15,0 0-15,-25 25 16,1-24-16,24-1 15,-25 0 1,0 25 0,0-25-1,25 0 1,-25 1 0,-24 24-1,24-25 1,0 25-1,0 0 1,1 0 0,-1 0-16,-25 0 31,25 0-15,1 0-1,-26 0-15,25 0 16,-24 0-16,-1 0 15,0 0 1,26 0 15,-1 0 1,0 0-17,0 0 1,0 0-1,1 0 1,-1 0-16,0 0 31,0 0-31,0 0 16,1 0 15,-1 0-15,0 25-16,0-25 15,0 24-15,0-24 16,-24 50 0,24-50-16,0 0 15,0 50-15,1-50 16,-1 24 156,-25-24-63,50 25-109,-49-25 16,49 25-16,-25-25 15,25 25-15,-25-25 16,-25 0 0,50 25-1</inkml:trace>
  <inkml:trace contextRef="#ctx0" brushRef="#br0" timeOffset="120062.209">1067 12452 0,'0'-25'47,"0"50"-31,25 25-1,-25-26 1,25 1 0,-1 0 15,-24 0-31,25 0 15,-25-1 1,25-24 0,0 25-1,0-25 17,-1 0-32,1 0 15,25-25 1,-25-24-16,24-1 15,1 25-15,24-49 16,1 24 0,-75 26-16,49-26 15,-24 25-15,25-24 16,-1 24-16,1 25 16,0-25-16,-26-25 15,1 25 1,0 25-1,-25-24-15,25-1 32,-50 25 155</inkml:trace>
  <inkml:trace contextRef="#ctx0" brushRef="#br0" timeOffset="122211.465">1092 14932 0,'0'25'63,"0"0"-47,25-25-16,-25 25 15,0 0 1,24-25-1,-24 24-15,0 1 63,25 0-32,0-25-15,0 25-1,-25 0-15,25-1 32,-1-24-1,1 0 0,0 0-31,25 0 16,-26 0-1,1-24 1,0-1-16,0 25 16,0-25-16,24 25 15,-49-25 1,50 0-16,-25 1 16,-25-1-16,49-25 15,-24 25-15,0 1 16,49 24-16,-74-25 15,25 0-15,0 0 16,0 25-16,0-25 16,-25 1-16,24 24 15,-24-25 32,25 25 0</inkml:trace>
  <inkml:trace contextRef="#ctx0" brushRef="#br0" timeOffset="127054.507">620 8979 0,'25'0'32,"0"0"-17,0 0 17,0 0-1,-1 0-16,1 0-15,25 0 32,-25 0-17,24 0-15,1 25 16,0-25-16,-1 25 16,-24-25-16,49 0 15,-24 0-15,24 0 16,1 0-16,-1 0 15,-24 0-15,-25 25 16,-1-25-16,26 0 16,0 0-16,24 0 15,-24 0-15,49 0 16,-25 0-16,1 0 16,-1 0-16,-49 0 15,25 0-15,-1 0 16,-24 0-1,0 0-15,0 0 16,24 0 0,1 0-1,-1 0-15,-24 0 0,25 0 16,24 0 0,1 0-16,-1 0 15,0 0-15,-49 0 16,25 0-16,-1 0 15,-24 0-15,0 0 16,0 0 15,0 0-15,0 0 0,-1 0-1,1 0 298,0 0-298,0 0 1,0 0-16,-1 0 16,1 0-1,0 0 1,0 0-1,0 0-15,-1 0 16,1 0 0,0 0-16,25 0 15,-26 0-15,1 0 16,0 0 0,0 0 46,0 0-46,-1 0-1</inkml:trace>
  <inkml:trace contextRef="#ctx0" brushRef="#br0" timeOffset="130778.915">2382 12328 0,'24'0'16,"1"0"0,0 0-1,0 0 1,0 0 0,24 0-16,-24 0 15,25 25-15,24 0 16,0 49-16,1-49 15,-26 24-15,26 1 16,-25 0-16,24-26 16,-49 1-16,-25 0 15,49 0-15,-49 0 16,0 49-16,25-24 16,0 24-16,-25-24 15,0-26-15,0 51 16,25-26-16,-25 1 15,25 25 1,-25-26-16,0 26 16,0-26-16,0 50 15,0-49-15,0 24 16,0 26-16,0-26 16,0 0-16,0 1 15,0 24-15,0-25 16,0-24-16,0 24 15,0-24-15,0 25 16,0-1-16,-25 0 16,25 1-16,0-26 15,-25 26-15,25-26 16,-25 26-16,25-50 16,-25-1-16,25 26 15,-49 24-15,49-49 16,0 0-16,0 0 15,0 0 1,0-1-16,-25 1 31,25 0 1,-25-25-17,25 50-15,0-26 16,0 1-16,-25-25 15,1 50 1,24-25-16,-25 0 16,25-1-16,-25 26 15,0-50-15,25 25 16,0 24-16,-25 1 16,0-25 30,50-50 48,25-25-78</inkml:trace>
  <inkml:trace contextRef="#ctx0" brushRef="#br0" timeOffset="133288.206">4143 13295 0,'-25'0'47,"0"0"-31,0 0-1,1 50 1,24-25-16,-25 0 15,0 24 1,25 26-16,-25-26 16,0 1-16,0 24 15,25 1-15,-24-1 16,24-24-16,-25-1 16,25-24-16,0 25 15,0-26-15,0 1 16,0 0-1,49-25 17,-24 0-32,25 0 15,0 0-15,-1 0 16,-24-25-16,0 0 16,0 1-1,-1-1-15,-24 0 16,0 0-1,0 0-15,0 1 63,-24 24-47,-26 0-1,25 24 1,25 1-16,-25 50 15,25-51 1,0 26-16,0 0 16,0-1-16,0 1 15,0-1-15,0 1 16,25 25-16,25-1 16,-25-49-16,24 0 15,1-1-15,-1-24 16,1 0-1,-25 0 1,-25-49-16,0-26 16,0 51-16,0-51 15,0 25-15,0 26 16,0-26-16,0-24 16,0 24-16,-25 0 15,0 26-15,0-1 16,1 25-1,-1 0 1,0 49 0,25 1-1,0 0 1,0-26 0,0 1-16,0 0 46,50-25-14,-1 0-32,-24-50 15,25 1-15,-26-26 16,1 26-16,0 24 16,0-25-16,24 26 15,-24-1-15,0 0 16,25 25-16,24-25 15,-24 25-15,-26 0 16,26 0-16,49 0 16,-24 0-16,-26 0 15,-49 50 1,0-1-16,0 1 16,0-25-16,0 24 15,0-24-15,0 25 16,-24-25-1,-1-1 1,0-73 31,25 24-47,0 0 16,0-24-16,0 24 15,25 25 16,0 0-15,-1 0 0,1 25-16,0-25 15,0 0-15,0 0 16,-1 24-16,26-24 16,0 0-16,-26 0 15,51 0-15,-50 0 16,-1-24-16,1-26 15,-25 25-15,25 0 16,-25 1-16,0-1 16,0 50 46,0 24-46,0 1-1,0-25-15,-25 24 0,25-24 16,0 25 0,0 49-16,0-25 15,0 1-15,0-1 16,0-24-16,0-25 16,0-75 46,0 0-62,0-24 16,0-1-16,0-24 15,0 0 1,25-25-16,-25 25 16,25 0-16,-25-1 15,25 26-15,-1 24 16,1 1-16,0 49 15,-25-25-15,25 25 16,0-25-16,-25 0 16,24 25-16,1 0 15,0 0 1,0 0 0,0 0-1,-25 25 1,0 0-1,0 0-15,0 0 16,0-1-16,0 1 16,0 0-16,0 0 15,0 0-15,-25-1 16,0 26-16,0-25 16,0 0-16,-24-1 15,49 1-15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8:45.549"/>
    </inkml:context>
    <inkml:brush xml:id="br0">
      <inkml:brushProperty name="width" value="0.05292" units="cm"/>
      <inkml:brushProperty name="height" value="0.05292" units="cm"/>
      <inkml:brushProperty name="color" value="#C00000"/>
    </inkml:brush>
  </inkml:definitions>
  <inkml:trace contextRef="#ctx0" brushRef="#br0">9839 14971 502 0,'0'0'116'16,"0"0"-64"-16,0 0-30 0,0 0 22 16,0 0-24-16,0 0 11 15,0 0 22-15,-20-12-38 16,16 11 27-16,-2 1-41 15,2-2 7-15,1 1 16 16,1 1-24-16,2 0 0 16,0 0-11-16,0 0-48 15,0 0-26-15,0 4 17 16,12-1-71-16,3 0-13 16,1-3-142-16</inkml:trace>
  <inkml:trace contextRef="#ctx0" brushRef="#br0" timeOffset="419.362">9839 14971 499 0,'27'-6'66'16,"-38"6"-1"-16,-1 0-30 16,-6 0 10-16,-2 1-5 15,-6 12-18-15,-1 2-1 16,-3 6 26-16,0 5-12 16,6 3-20-16,7 2-11 15,9 2 2-15,7-1 36 16,1 1-37-16,6-5-1 15,18-3-5-15,1-7 4 16,9-8 6-16,1-7-5 16,-1-3-3-16,-1-3 19 15,-5-15-20-15,-4-7 0 0,-6-2 3 16,-6-4 0-16,-5 2 6 16,-5 0-9-16,-2 5 0 15,0 7 1-15,0 7 6 16,-2 5 14-16,1 3 15 15,1 2-24-15,0 0-12 16,0 0-1-16,0 5-16 16,0 13 13-16,0 8-2 15,0 5 6-15,0-2 0 16,7-4 13-16,4-6-13 16,-2-2 0-16,3-5-14 15,6-3-10-15,7-6-71 0,9-3-15 16,4-7-24-16,0-20-255 15</inkml:trace>
  <inkml:trace contextRef="#ctx0" brushRef="#br0" timeOffset="577.558">10244 15063 657 0,'0'0'17'0,"0"0"-17"15,0 0-68-15,0 0 32 16,0 0 8-16,93-15-25 16,-66 14-338-16</inkml:trace>
  <inkml:trace contextRef="#ctx0" brushRef="#br0" timeOffset="744.07">10335 15258 511 0,'0'0'47'0,"0"0"17"15,0 0-16-15,0 0-33 16,0 0 54-16,0 0-7 16,54 18-27-16,-15-31-11 15,4 0-24-15,3 0-46 16,-10-1-64-16,-9 3-259 16</inkml:trace>
  <inkml:trace contextRef="#ctx0" brushRef="#br0" timeOffset="1463.392">10996 14872 694 0,'0'0'43'15,"0"0"3"-15,0 0-45 16,0 0 25-16,0 0 3 16,0 0-28-16,-101 25 10 15,77-6-1-15,1 3-10 0,3 2 11 16,5 4-6-16,6-1 21 15,6 0-22-15,3-3 7 16,0-6 7-16,10-1-18 16,11-5 0-16,6-6 12 15,6-4-12-15,3-2 15 16,2-5-15-16,-3-12 3 16,-6-4-12-16,-5-2-3 15,-9 0-4-15,-9 1 16 16,-4 5 0-16,-2 1-1 15,0 2 10-15,-8 1-9 16,-1 3 15-16,3 4-8 16,2-1-5-16,3 6 21 0,1 1-18 15,0 0-2 1,0 0-3-16,0 13-13 0,8 7 13 16,4 5 4-16,1 3 3 15,-1 0 16-15,-3 0-21 16,2-1 3-16,-5 0-5 15,0-1 6-15,-2-3-18 16,3-3 12-16,-3-1-74 16,2-5-14-16,-5-7-99 15</inkml:trace>
  <inkml:trace contextRef="#ctx0" brushRef="#br0" timeOffset="2004.115">11690 15219 760 0,'0'0'97'15,"0"0"-97"-15,0 0 4 0,0 0-4 16,-8 83 54-16,1-52-3 16,1-1-48-16,0-2 5 15,4-3-8-15,2 0-4 16,0-5-78-16,3-4-22 16,11-13-163-16</inkml:trace>
  <inkml:trace contextRef="#ctx0" brushRef="#br0" timeOffset="2858.221">12164 14990 719 0,'0'0'42'15,"0"0"-42"-15,0 0 0 16,6 86 35-16,-3-55 30 15,1 3-44-15,-3 1 44 16,-1 1-42-16,0-5 0 16,0-6-18-16,0-5 1 15,0-8 14-15,-1-7-20 16,-3-2 1-16,3-3 19 16,-2 0 6-16,-5-6 6 15,-1-14-32-15,-3-5-12 0,5-6 10 16,5-1-9-16,2 6-14 15,3 4 16-15,15 5-11 16,2 8 9-16,0 4 4 16,1 5 6-16,1 0-10 15,-3 0 8-15,0 14 3 16,-2 5 0-16,-6 5 0 16,-4 3 2-16,-7 1 10 15,0 2-8-15,-11-2 24 16,-13 0-7-16,-3-4-17 15,2-7 22-15,4-5-26 16,9-7 6-16,9-5-13 16,1 0-2-16,2-8 7 0,0-17-128 15,17-10-139 1,10-9-340-16</inkml:trace>
  <inkml:trace contextRef="#ctx0" brushRef="#br0" timeOffset="3028.997">12540 15087 779 0,'0'0'94'0,"0"0"-49"16,0 0-45-16,0 0 0 16,0 0-3-16,100-22-13 0,-70 22-31 15,-7 0-94 1,-10 1-263-16</inkml:trace>
  <inkml:trace contextRef="#ctx0" brushRef="#br0" timeOffset="3164.464">12612 15299 570 0,'0'0'61'0,"0"0"-18"16,0 0 1-16,0 0 35 15,0 0-48-15,87-19-31 16,-49 1-67-16,-5-3-248 15</inkml:trace>
  <inkml:trace contextRef="#ctx0" brushRef="#br0" timeOffset="4243.799">14638 14921 440 0,'0'0'92'16,"0"0"-92"-16,0 0 3 15,0 0 70-15,0 0 5 16,0 0-20-16,13-10-13 16,-13 10-39-16,0 1 7 15,0 10 9-15,0 5 59 0,3 7-15 16,0 1-5-1,-3 2-28-15,3 3-6 0,-3 0-21 16,0 1 7-16,1-1-12 16,2-3-1-16,0-4-35 15,3-3-41-15,3-8-68 16,-1-9-37-16,-1-2-193 16</inkml:trace>
  <inkml:trace contextRef="#ctx0" brushRef="#br0" timeOffset="5595.089">15009 15012 775 0,'0'0'100'16,"0"0"-100"-16,0 0 0 16,0 0 31-16,0 0 34 15,-32 74-26-15,31-44-12 16,-1 0-14-16,2 0-2 15,0-2-11-15,0-3-5 16,5-9-21-16,10-4-73 16,3-7-13-16,4-5-41 15,-3 0-351-15</inkml:trace>
  <inkml:trace contextRef="#ctx0" brushRef="#br0" timeOffset="5934.871">15168 15182 458 0,'0'0'337'15,"0"0"-260"-15,0 0-71 16,0 0 35-16,0 0 47 16,0 0-49-16,71-44-38 15,-54 44 28-15,-2 0-29 16,-3 0 0-16,-5 6-2 16,0 5 2-16,-7 4 0 15,0-2 0-15,0 1 2 16,0-4-14-16,-2-4 10 15,1-3-63-15,1-3 42 16,0 0 0-16,0-9 0 16,7-6-37-16,2 2 57 0,1 4 3 15,-4 7 17-15,-2 2 14 16,4 0 17-16,0 0-41 16,4 0 6-16,2 7 13 15,2 0-18-15,3 1-10 16,2-6 2-16,4-2-67 15,1 0-71-15,-4-9-200 16</inkml:trace>
  <inkml:trace contextRef="#ctx0" brushRef="#br0" timeOffset="6178.789">15653 14908 577 0,'0'0'309'15,"0"0"-309"-15,0 0 3 16,0 0-3-16,0 0 4 16,0 0 44-16,79 57-27 15,-59-31-5-15,-7 3 18 16,-6 2-32-16,-7 1 9 16,0 1 18-16,0-1-23 15,-12-1 1-15,-4-3-7 16,-1-3-13-16,0-6-15 15,-2-5-114-15,6-9-226 0</inkml:trace>
  <inkml:trace contextRef="#ctx0" brushRef="#br0" timeOffset="6913.692">16284 15129 824 0,'0'0'72'16,"0"0"-72"-16,0 0 14 0,0 0-14 16,0 0 125-16,0 0-65 15,16-26-56 1,4 5 2-16,0-2 2 0,-1-2-5 16,1 3-3-16,0 4 0 15,-5 6 4-15,-2 3-4 16,-5 7-1-16,1 2-2 15,2 0 0-15,-2 0 3 16,0 2-14-16,3 12 9 16,-2 3-3-16,-2 1 8 15,0 2 0-15,-5-4 7 16,-3-3-7-16,0-4 0 16,0-5-4-16,0-1 10 0,0-3-7 15,5 0 1 1,0 0-9-16,2-9 6 0,4-4-18 15,1 2 7-15,-2 2 8 16,-2 5 2-16,2 3 2 16,-2 1 2-16,1 0 0 15,4 0 21-15,2 0-16 16,4 8 1-16,-1 1-6 16,2-3 7-16,0-1-20 15,1-2 13-15,2-3-110 16,-1 0-52-16,-5-5-212 15</inkml:trace>
  <inkml:trace contextRef="#ctx0" brushRef="#br0" timeOffset="7340.027">16873 14722 730 0,'0'0'86'0,"0"0"-86"16,0 0 10-16,0 0 19 15,0 0-11-15,0 0-16 16,60-2 6-16,-46 4-1 16,-3 6-1-16,-3 3-6 15,0 2 0-15,-3 1 1 0,-5 1 1 16,0 2-2-16,0-1 18 15,0-2-16-15,0-1 26 16,0-3-17-16,4-2-8 16,4 0 27-16,5-2-26 15,0-2 16-15,2 0 12 16,-2 0-13-16,-4 1-18 16,-3 4 1-16,-2 1 7 15,-4 2 10-15,0 3-19 16,0 0 8-16,-10 1 6 15,-4-2-13-15,-2-2 7 16,2 1-8-16,0-4-37 16,5-1-29-16,2-5-126 0,-2-2-154 15</inkml:trace>
  <inkml:trace contextRef="#ctx0" brushRef="#br0" timeOffset="16638.814">13154 14923 702 0,'0'0'66'16,"0"0"-3"-16,0 0-31 15,0 0 63-15,0 0-38 0,0 0-21 16,0 0-3-16,-3-15-33 15,9 12 3-15,8-2-4 16,5 2 2-16,3 3-2 16,1 0 1-16,-2 0-7 15,0 3 7-15,-6 10 0 16,-2 7-5-16,-6 2 0 16,-5 2 3-16,-2 5 2 15,0 0-1-15,-9-4 7 16,-4-3-6-16,2-5 0 15,5-9 0-15,6-2-6 16,0-6 6-16,0 0-9 16,0 0-2-16,9 0 11 15,9-3-1-15,0-1 1 16,0 4-1-16,-4 0-1 16,2 0 2-16,-7 4-10 0,-2 9 3 15,-4 5-2-15,-3 2 9 16,0 4 0-16,0 2 1 15,-13-1 28-15,-2-1-8 16,-3-4-12-16,2-2 9 16,1 0-13-16,1-6 1 15,2-2-6-15,2-1 0 16,1-3-11-16,2 1-4 16,0 0-63-16,4-7-54 15,-1 0-177-15</inkml:trace>
  <inkml:trace contextRef="#ctx0" brushRef="#br0" timeOffset="19369.813">19351 13187 224 0,'0'0'574'0,"0"0"-537"16,0 0-36-16,0 0 6 16,107-75 15-16,-68 42 41 15,1-3-53-15,-1-1-8 16,-6 0 12-16,-5 1-14 0,-6 4 0 15,-5 6 6 1,-10 8 1-16,-4 8 13 0,-3 4 1 16,0 6-19-16,0 0-2 15,-7 3-6-15,-16 17-12 16,-3 9 15-16,3 3-1 16,8 4 4-16,9-4 0 15,6-2-7-15,0-7 1 16,0-2-9-16,14-6 15 15,5-7-1-15,8-2 18 16,6-6-11-16,2 0-6 16,3 0-1-16,-5-9-1 0,-3-2-17 15,-10 3 5-15,-9 3-14 16,-7 4 28-16,-4 1-7 16,0 0-7-16,-6 0 4 15,-13 14 5-15,-8 8 5 16,-1 1 0-16,4 3 4 15,5-1 12-15,13-4-3 16,4-2-13-16,2-2 2 16,5-6-1-16,14-2 3 15,8-7 1-15,5-2 17 16,4 0-17-16,-1-10-5 16,-10-2-5-16,-4 0-2 15,-12-3 3-15,-9 2 4 16,0 0-33-16,0-1-10 15,-21 2-10-15,-4 5 8 0,1 2 31 16,1 5 14-16,4 0-9 16,7 0 9-16,3 10-2 15,3 1 1-15,6-3-12 16,0 1 13-16,0 0 0 16,7-1 2-16,10 0 35 15,5-4-37-15,5-4 12 16,4 0 0-16,1 0-8 15,-1-9 2-15,-3-6-6 16,-3-2 0-16,-6-1 0 16,-4 0 7-16,-9 0-7 15,-3 6 0-15,-3 3 4 0,0 1-4 16,-3 6 0-16,-2 2-2 16,-1 0-2-16,0 2-10 15,5 10 11-15,-2 4 2 16,3 5-4-16,0 3 3 15,0 4 2-15,4 3 3 16,3 2 12-16,-5 1-15 16,-2 0 8-16,0-4-1 15,-13-2-6-15,2-3-1 16,1-8-50-16,1-10-162 16</inkml:trace>
  <inkml:trace contextRef="#ctx0" brushRef="#br0" timeOffset="20531.931">19079 13955 611 0,'0'0'169'0,"0"0"-166"15,0 0 12 1,0 0 58-16,0 0 20 0,0 0-14 16,0 0-62-16,-19-33 2 15,19 11-9-15,1-7-8 16,13-3 18-16,1-2-20 16,4 3-7-16,0 3 7 15,2 5 0-15,2 6-1 16,0 7 1-16,1 5 0 15,-3 5-4-15,2 0-2 16,-3 18 6-16,-2 6 0 16,-3 5-2-16,-5 5 0 15,-6-5 2-15,-4-2 1 16,0-4 2-16,0-6 0 16,0-5-3-16,0-10 8 0,0-2-8 15,0 0 14-15,0-6-7 16,0-16-7-16,5-5-9 15,9 1-3-15,-2 9 12 16,1 5-4-16,-4 7 1 16,0 5 3-16,2 0-10 15,1 0 7-15,5 8 3 16,3 5 0-16,4 4 0 16,1-2 4-16,3-1-4 15,5 0-50-15,0-6-115 16,2-8-163-16</inkml:trace>
  <inkml:trace contextRef="#ctx0" brushRef="#br0" timeOffset="21460.505">20384 13360 618 0,'0'0'45'15,"0"0"-45"-15,0 0 0 16,0 0 34-16,0 0 10 15,2 87 6-15,-2-62 21 16,0-3-47-16,0-1 30 16,0-5-28-16,0-6-21 15,0-5 3-15,0-3 4 16,0-2-12-16,0 0 7 16,0 0 22-16,0-11 3 15,1-11-32-15,11-4-21 0,6-1 13 16,3 0-15-1,-1 3-9-15,0 7 30 0,-2 4-3 16,-1 7-2-16,-1 3-2 16,-3 3 9-16,2 0-13 15,-3 5 12-15,-3 10 1 16,-7 4-1-16,-2 3 14 16,0-2 0-16,-6 4-10 15,-11-4 1-15,-5-3 23 16,3-3-20-16,2-5-2 15,4-2-2-15,5-6-3 16,2-1-8-16,6 0-17 16,0-23-143-16,0-10-154 15</inkml:trace>
  <inkml:trace contextRef="#ctx0" brushRef="#br0" timeOffset="21955.331">20949 13026 315 0,'0'0'432'16,"0"0"-414"-16,0 0-6 0,0 0 7 15,0 0 15 1,0 0 11-16,-83-12-39 0,65 27 9 16,2 2-15-16,4 2 1 15,4 0 28-15,5 1-23 16,3-3 8-16,0-3-12 16,0-2 11-16,11-5 3 15,4-4-15-15,4-3 5 16,8 0 13-16,3-5-8 15,-2-7-5-15,-2-3 0 16,-7-1 0-16,-7 2-12 16,-8 1 4-16,-4 3 2 15,0 6 29-15,0 1 0 16,0 3 6-16,0 0-20 0,-8 0-11 16,0 16-8-16,-1 4 2 15,6 4 2-15,3-1-3 16,0 1 3-16,15-3-9 15,8-1 2-15,9-4-35 16,7-6-47-16,0-9-103 16,-3-1-492-16</inkml:trace>
  <inkml:trace contextRef="#ctx0" brushRef="#br0" timeOffset="22302.88">21161 13747 859 0,'0'0'9'0,"0"0"12"0,0 0-41 15,0 0 23-15,90-14-4 16,-53 14 1-16,-4 0-115 15,-10 0-163-15</inkml:trace>
  <inkml:trace contextRef="#ctx0" brushRef="#br0" timeOffset="22435.078">21212 14036 618 0,'0'0'0'16,"0"0"-189"-16</inkml:trace>
  <inkml:trace contextRef="#ctx0" brushRef="#br0" timeOffset="23148.289">21776 13869 851 0,'0'0'54'16,"0"0"-53"-16,0 0 68 15,0 0 35-15,0 0-9 0,0 0-48 16,-2-37-44-16,13 13 7 16,5-4-10-16,5-4 0 15,3-2-2-15,4-1 6 16,-1 6-8-16,0 3 4 16,0 9-5-16,-8 7-5 15,-2 8-11-15,-5 2 0 16,-2 0 14-16,-1 6-25 15,2 10 27-15,0 7-3 16,0 5 8-16,-4 8 12 16,-3-2-12-16,-2-3-6 15,-2-4 6-15,0-11 5 16,0-6 1-16,0-7-6 0,0-3 0 16,0 0-4-16,11-5 4 15,6-19 0-15,9-7-39 16,1 1 2-16,-5 11 31 15,-11 7-1-15,-8 12 14 16,-3 0-19-16,0 0 12 16,0 6-16-16,0 8 16 15,0 6 4-15,0 0 4 16,8 1-8-16,11-1 0 16,6-5-7-16,8-2-51 15,6-7-52-15,-1-6-91 16</inkml:trace>
  <inkml:trace contextRef="#ctx0" brushRef="#br0" timeOffset="24884.794">22578 13249 233 0,'0'0'584'0,"0"0"-529"16,0 0-16-16,0 0-12 15,0 0 17-15,0 0-11 16,105-101-33-16,-74 71 4 15,-1-1 20-15,-5-2-20 16,-7 2 2-16,-3 1 7 16,-9 6-7-16,-6 2 7 0,0 5-8 15,0 4 8 1,0 4-11-16,-2 6-2 0,-4 3 0 16,-2 0 0-1,-5 13-5-15,-3 8 3 0,0 8-13 16,0 3 15-16,0 1 0 15,6-3 0-15,4-3-7 16,6-4 7-16,0-4 0 16,2-5-1-16,14-6-7 15,6-5 16-15,9-3-17 16,5 0 9-16,3-9 0 16,-3-5-1-16,-7 1-3 15,-12 4 3-15,-8 3-16 16,-6 4 17-16,-3 2-3 15,0 0-12-15,0 0-20 0,-9 5 16 16,-4 9 18-16,0 1-7 16,3 2 8-16,6-1 2 15,4-3 1-15,0-1 0 16,0-3-1-16,9-1-4 16,9-2 10-16,7-4 0 15,3-2-4-15,1 0 11 16,-2-6-7-16,-8-4-8 15,-8 1-11-15,-7-2 11 16,-4 0-15-16,0 1-14 16,-20 3-45-16,0 1 30 15,-4 6 30-15,2 0-10 0,4 0 24 16,2 0 0-16,11 4 0 16,2 3-11-16,3 0 3 15,0 3 8-15,3-2 14 16,13-2-11-16,7-1 7 15,3-5 11-15,6 0-18 16,1 0 16-16,-3-5-19 16,-4-6 4-16,-3-3 4 15,-5 0-8-15,-5-2 0 16,-7 3 3-16,-4-2-3 16,-2 3 0-16,0 3-3 15,0-1 11-15,-4 6-2 0,1 2-6 16,0 2 0-16,0 0-5 15,0 2-12 1,-4 13 12-16,4 8 4 0,2 7 1 16,1 3-5-16,0 4 14 15,0 1-9-15,0-6 0 16,0-1 4-16,-3-7-8 16,0-9 4-16,1-6 0 15,1-7 2-15,-1-2 4 16,1 0 21-16,-2 0 40 15,-3 0-64-15,0-9-2 16,1-2-2-16,5-1 1 16,0-3-1-16,0 0-8 0,12 0-1 15,6 1 1 1,7 1-11-16,7 2-18 0,4 2-55 16,-2 1-99-1</inkml:trace>
  <inkml:trace contextRef="#ctx0" brushRef="#br0" timeOffset="27101.921">23492 13295 473 0,'0'0'165'0,"0"0"-154"16,0 0-10-16,0 0 35 16,0 0 2-16,0 0-21 15,-4-76 26-15,4 72-6 0,0 1 15 16,0 3-5-16,0 0-21 16,0 0 6-16,0-2-28 15,0 2 21-15,0 0 19 16,0 0-41-16,0 0 8 15,0 0-11-15,0 0 0 16,6 0 0-16,2 0 5 16,2 0-5-16,-1 5 0 15,-2 3-11-15,-2 3-1 16,-5-1 6-16,0 3 6 16,0 1-7-16,-3-2 20 15,-7-1-9-15,4-5-2 0,3-2 2 16,3-4-3-16,0 1-1 15,0 2-12 1,6 1 4-16,8 0 11 0,-3 2-3 16,-1 0 0-16,-2 0-1 15,-5 4-7-15,0 1 8 16,-3 3 0-16,0 1 1 16,-6 2 8-16,-9 0 19 15,-4 0-2-15,1-2-16 16,-3 1-1-16,3-3-8 15,0 1-1-15,2-6 9 16,5 0-9-16,4-5-8 16,4 0-26-16,3-3-92 15,0 0-37-15,0-15-116 0</inkml:trace>
  <inkml:trace contextRef="#ctx0" brushRef="#br0" timeOffset="27796.233">23804 12972 680 0,'0'0'47'15,"0"0"-47"-15,0 0 0 16,0 0 2-16,0 0-2 15,0 0 0-15,90 15-4 16,-75-2 4-16,-6 3-18 16,-3 2 18-16,-6 1-7 15,0 0 4-15,-11 1 3 16,-5-4 0-16,-2-3 12 16,3-1 5-16,6-7-17 15,6 0 0-15,3-3-5 0,0-1-1 16,3 0-1-16,12 0 7 15,3 1 25-15,4 2-19 16,-5 1 7-16,-5 1-13 16,-6 3 0-16,-6 1 12 15,0 4 9-15,-5 1 0 16,-19 2 46-16,-5 2-52 16,-3-4 26-16,8-1-22 15,5-4-13-15,11-5-6 16,7-4-7-16,1-1-88 15,6-11-23-15</inkml:trace>
  <inkml:trace contextRef="#ctx0" brushRef="#br0" timeOffset="28218.108">24107 12462 726 0,'0'0'8'0,"0"0"7"16,0 0-30-1,0 0 15-15,0 0 0 0,0 0 15 16,44 71-10-16,-41-42 5 16,-2 0-1-16,-1 0-6 15,0-3 32-15,0-4-32 16,0-5 37-16,0-1-30 16,0-5 8-16,0-1-2 15,0-3 12-15,6-3-21 16,7-1 42-16,10-1-42 15,2-2 17-15,9 0-5 16,1 0-19-16,-4 0-18 16,-8 0-71-16,-9 0-119 15,-14 5-296-15</inkml:trace>
  <inkml:trace contextRef="#ctx0" brushRef="#br0" timeOffset="30633.801">22589 12741 395 0,'0'0'151'16,"0"0"-127"-16,0 0 26 15,0 0 4-15,0 0-32 16,-82-2 29-16,67 6-49 15,0 8 12-15,0 8 10 16,0 5-19-16,4 5 21 16,1 4-8-16,2 5 5 15,6 5-5-15,0 2-14 16,2 1 20-16,0 0-24 16,4 0 0-16,13 0 14 15,3-1-11-15,2 1 1 0,5-4-3 16,4 0-1-1,2-3 3-15,0-5-7 0,1-1 13 16,-1-5-15-16,0-2 6 16,0-3 0-16,0-5-3 15,2-3 2-15,2-2-4 16,4-3-8-16,6-2-1 16,7-6 9-16,5-3-18 15,9 0 21-15,-1-3-1 16,-1-10 5-16,1 1-2 15,-4-1 0-15,-5 1 0 16,-5-2 10-16,-4-1-10 16,-4-2 1-16,-4-2 17 15,-3-1-9-15,-3-4 2 0,-6 1 0 16,0-5-11-16,-6-3 25 16,-1-2-25-16,0-2-1 15,-1 1-4-15,-5 3 10 16,-1 5-3-16,-6 4-2 15,-2 5 0-15,-3 2 12 16,-3 1 8-16,1-1-19 16,-2-2 21-16,0 0-16 15,-3-2 11-15,-11-4-17 16,-2-2 0-16,-2-3 5 16,-3-2-5-16,-4-1 0 15,5 3-1-15,-2 2 8 16,-1 2-14-16,5 4 2 0,-2 3 5 15,0-2 10-15,2 0-7 16,-1 2-2-16,-3-3 6 16,-1 3 1-16,-5-2-4 15,-2 2-4-15,-2 2 0 16,-4 1 6-16,0 3-6 16,-5 0 0-16,-3 3 7 15,-1 2-7-15,-3 1 0 16,1 3-4-16,-1 1-7 15,1 1 9-15,4 0-2 16,3 0 4-16,4 0 0 16,2 0 1-16,-3 5-1 15,1 3 0-15,-4-3 2 0,2 4-7 16,-5-3 5-16,6 0-6 16,1 2 3-16,-1 0-1 15,7 2 1-15,4 1 2 16,2 0-14-16,5 4 6 15,6 0 7-15,2-6-20 16,2 2 19-16,2-5-5 16,4 2 6-16,0-2-20 15,3-2-27-15,0 2-4 16,0 1-17-16,0 1-19 16,0 0-6-16,0-2-84 15</inkml:trace>
  <inkml:trace contextRef="#ctx0" brushRef="#br0" timeOffset="31396.905">23230 12158 429 0,'0'0'285'0,"0"0"-263"16,0 0-20-16,0 0-2 16,0 0 63-16,0 0-26 15,-9 75-3-15,9-53-34 16,0 1 11-16,0-4-1 16,8-1-10-16,4-6-34 15,5-6-95-15,3-6-123 0</inkml:trace>
  <inkml:trace contextRef="#ctx0" brushRef="#br0" timeOffset="31621.8">23470 12155 353 0,'0'0'434'0,"0"0"-427"16,0 0 9-16,0 0 5 15,0 0 66-15,0 75-54 16,0-48-6-16,0-4-20 16,0 2 1-16,2-1-5 15,1-2-3-15,0 3-12 0,-3 0-72 16,0-1-61-16,-8-2-273 16</inkml:trace>
  <inkml:trace contextRef="#ctx0" brushRef="#br0" timeOffset="32417.377">22003 12939 454 0,'0'0'262'15,"0"0"-218"-15,0 0 46 0,0 0-4 16,0 0-25-16,0 0-13 15,31-21-45-15,-3 20 10 16,6 1 0-16,1 0-7 16,-8 5 9-16,-2 9-15 15,-9 4 0-15,-8 4-6 16,-8 2 10-16,0 2-4 16,0-1 0-16,-11-1 1 15,-6-6 5-15,0 1-6 16,1-6 0-16,4-5 3 15,4-3-3-15,6-1-1 16,2-4-2-16,0 0 3 16,0 0 0-16,0 1-13 0,0 2 13 15,11 2 5 1,7 3-5-16,5-2 0 0,0 5 4 16,3 0 2-16,-2 1 2 15,1 1-8-15,2 1-13 16,-2 0-67-16,-4-3-156 15</inkml:trace>
  <inkml:trace contextRef="#ctx0" brushRef="#br0" timeOffset="35225.212">15575 14667 482 0,'0'0'168'0,"0"0"-137"15,0 0-31-15,0 0-7 16,0 0 7-16,0 0 0 15,0 0 19-15,48 7 30 16,-15-6-3-16,8-1-37 16,1 0 0-16,3 0-9 15,-2 0 23-15,-5 0-13 16,-2 4-10-16,-3-1 0 16,-5 0 1-16,-3 1 19 15,-4-2-20-15,-6 0 2 0,-3 0-14 16,-5-1 21-16,-2-1-9 15,-2 0 0-15,-3 0-13 16,0 0 0-16,0 0-22 16,1 5-60-16,-1-2-84 15,0 1-62-15</inkml:trace>
  <inkml:trace contextRef="#ctx0" brushRef="#br0" timeOffset="38636.115">9928 16007 274 0,'0'0'204'0,"0"0"-187"16,0 0 20-16,0 0 16 15,0 0-2-15,0 0-8 16,-25-21-8-16,20 16-9 16,-2-1 20-16,4 1-41 0,0 1 14 15,0 4 42 1,3 0-39-16,-3 0 22 0,3 0-44 16,0 0 0-16,0 0 0 15,0 0-5-15,0 0 4 16,0 6-6-16,0 3 7 15,12 0-3-15,0 1 8 16,4-5-5-16,2-3 23 16,4 1-19-16,4-3 6 15,4 0-6-15,3 0 1 16,4 0-4-16,-6 0 7 16,-3 0-15-16,-6 0 12 0,-6 2-10 15,-8 1 5 1,-3-2-1-16,-5 0-1 0,0-1-18 15,0 0 20-15,0 0 0 16,0 0 0-16,0 0 5 16,0 0-10-16,2 0-15 15,-1 0-31-15,-1 0 1 16,2 3-44-16,5 3-22 16,1 0 54-16,-7 0-73 15</inkml:trace>
  <inkml:trace contextRef="#ctx0" brushRef="#br0" timeOffset="42321.816">16985 11906 429 0,'0'0'83'0,"0"0"-67"16,0 0-29-16,0 0 25 0,0 0-12 15,0 0 68-15,0 80-47 16,2-66 16-16,7-3 4 16,-1 0-27-16,0-7 22 15,2-2-23-15,8-2 26 16,6 0 25-16,6-6-54 16,2-11 14-16,3-1-24 15,-2-3 2-15,0 2-14 16,-5 0 12-16,-3 2-25 15,-4 3-22-15,-4 4-16 16,-4 2-40-16,-6 1-213 16</inkml:trace>
  <inkml:trace contextRef="#ctx0" brushRef="#br0" timeOffset="43811.56">13636 16205 634 0,'0'0'96'0,"0"0"-72"15,0 0-7-15,0 0-15 16,0 0 1-16,0 0 22 16,-8 0 1-16,8 0-16 15,0 0-8-15,14 0 4 16,8 0-6-16,7 0 35 16,5 0-31-16,7 0 1 15,5 0 14-15,8 0-18 16,5 0 3-16,5-3-4 0,0-4 3 15,3 0-14 1,-1 0 12-16,0 1-1 0,-4 1 1 16,-6 2 7-16,-13 1-7 15,-13 2-1-15,-9 0-7 16,-11 0-1-16,-3 0 4 16,-3 0-10-16,0 0 5 15,0 0-14-15,-2 0 1 16,3 2-36-16,-4 2-19 15,-1 2 14-15,0-2-49 16,0 0-159-16</inkml:trace>
  <inkml:trace contextRef="#ctx0" brushRef="#br0" timeOffset="48672.759">15650 11180 368 0,'0'0'85'0,"0"0"-69"16,0 0-7-16,0 0 16 15,0 0-20-15,0 0 26 16,0 0 29-16,11-29-21 16,-1 25-22-16,-4 3 0 0,-2-1-1 15,-1 1 35 1,-1 1-40-16,-1 0 4 0,-1 0-5 16,0 0 0-16,0 0-15 15,2 0 5-15,5 0-9 16,7 0 9-16,11 0 0 15,9 0 1-15,9 1 24 16,10 2-24-16,0 1 9 16,4 1-10-16,-2 1 0 15,-2 0 0-15,3 0 0 16,-4-1 0-16,-5-2-4 16,-3 0 9-16,-5-1-3 0,-4 1-2 15,-7-1 9 1,-1-1-11-16,-5 0 2 15,-7 1 0-15,-5-2-2 0,-4 0 4 16,-3 1-4-16,-1-1-9 16,-2 0 11-16,0 0-7 15,0 0 7-15,0 0 0 16,0 0-3-16,0 0 11 16,0 0-16-16,1 0 4 15,5 3-34-15,3-1 19 16,1 3-43-16,0-1-88 15,-7-3-101-15</inkml:trace>
  <inkml:trace contextRef="#ctx0" brushRef="#br0" timeOffset="50082.626">15538 13229 181 0,'0'0'372'0,"0"0"-340"15,0 0 55-15,0 0-74 16,0 0 29-16,0 0-2 16,0 0-13-16,-7-17 54 0,7 17-41 15,0 0-31-15,0 0-6 16,-2 0 7-16,2 0-12 16,0 3 2-16,0 8-4 15,0 2 3-15,9 2 1 16,6-5-2-16,-3-1 2 15,1-2 7-15,-2-2-6 16,-2-2 1-16,4-3 7 16,2 0 2-16,7 0-6 15,7-15 18-15,5-7-17 16,0-3 3-16,-1-3-18 16,-3-2 9-16,-6 4 0 0,-3 2-1 15,-6 2-4 1,-4 8-8-16,-3 4 1 0,-3 5-18 15,1 3 7-15,0 2-42 16,3 0-64-16,5 5 38 16,1 4-41-16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39:42.087"/>
    </inkml:context>
    <inkml:brush xml:id="br0">
      <inkml:brushProperty name="width" value="0.05292" units="cm"/>
      <inkml:brushProperty name="height" value="0.05292" units="cm"/>
      <inkml:brushProperty name="color" value="#C00000"/>
    </inkml:brush>
  </inkml:definitions>
  <inkml:trace contextRef="#ctx0" brushRef="#br0">10685 13508 559 0,'0'0'79'16,"0"0"-35"-16,0 0 1 16,0 0-24-16,0 0 12 15,0 0 42-15,0 0-72 16,-3-3-3-16,3 3 11 15,0 0-8-15,0 0-6 16,0 0-3-16,0 6 6 16,0 9 8-16,0 5 14 15,8 5-22-15,3 5 53 16,-1 4-39-16,4 4 8 16,-2 3 3-16,1 4-18 15,-4-4 25-15,2 0-17 0,-3-2 6 16,0-5-7-1,-2-2-8-15,-2-6 16 0,1-4-22 16,-2-5 4-16,0-7-4 16,0 1 0-16,-2-6 0 15,1-2 9-15,-2 0-9 16,0-1-5-16,3-2-24 16,-3 0-37-16,1 0 21 15,-1 0-38-15,2 0 4 16,-2 0 12-16,0-13-178 15</inkml:trace>
  <inkml:trace contextRef="#ctx0" brushRef="#br0" timeOffset="390.663">10987 13968 566 0,'0'0'136'0,"0"0"-104"16,0 0-25-16,0 0 44 16,0 0-8-16,0 0-5 15,0 2-34-15,0-1-4 16,0-1 1-16,0 1-1 16,0-1 0-16,0 3 2 0,0-3-2 15,0 0 29 1,0 0-22-16,0 0 2 0,0 0 14 15,0 0 3-15,0 0 16 16,0-8-42-16,0-1 1 16,0-2 4-16,-4 5-5 15,4 3-2-15,-3 1 2 16,1 2 1-16,1 0 19 16,-3 0-20-16,2 0 0 15,-4 0-14-15,-1 5 12 16,4 5-42-16,1 3-51 15,2-2-62-15,0-5-168 16</inkml:trace>
  <inkml:trace contextRef="#ctx0" brushRef="#br0" timeOffset="1705.145">10076 14962 725 0,'0'0'62'15,"0"0"-5"-15,0 0-48 16,0 0 6-16,0 0 3 16,0 0-13-16,37 3-5 15,-14-3-28-15,-1 0-71 16,-3 0-23-16,-6 0-213 16</inkml:trace>
  <inkml:trace contextRef="#ctx0" brushRef="#br0" timeOffset="2228.167">10329 14930 687 0,'0'0'93'0,"0"0"-40"15,0 0-7-15,0 0-9 16,0 0 1-16,-101 6 9 16,70 8-26-16,0 1-5 15,2 2 5-15,8 1-4 0,2 2-17 16,8 0 0-16,3-2 2 16,5 0-1-16,3-3 5 15,0-2-6-15,7-2 0 16,11-5 3-16,4-2-3 15,5-4 0-15,6 0 15 16,-2-9-7-16,0-7-8 16,-4-1-17-16,-9-1 17 15,-3 1-8-15,-7 3 6 16,-5 5 2-16,-3-1 9 16,0 3-7-16,0 2 8 15,0 2-10-15,-2 1 0 16,1 2 20-16,1 0-20 0,0 0-4 15,0 10 2-15,0 10-4 16,0 3 6-16,1 2 0 16,11-3 4-16,1-3-3 15,2-2-1-15,3-6-5 16,6-5-12-16,6-6-55 16,6 0-46-16,0-19-48 15,2-9-413-15</inkml:trace>
  <inkml:trace contextRef="#ctx0" brushRef="#br0" timeOffset="2573.951">10690 14916 685 0,'0'0'87'0,"0"0"-65"15,0 0-13-15,0 0-9 16,0 0-1-16,0 0 1 15,54-15 0-15,-34 15-9 16,-6 8-31-16,-3 6-32 16,-5 6-40-16,-6 4 18 15,0 2-102-15,-3 1 161 16,-9 1 35-16,-1-3 62 16,2-1 108-16,3-4-81 0,1-4 27 15,6-6-40 1,1-3-28-16,0-3 6 0,0-3-6 15,13-1 11-15,6 0 12 16,10-1-38-16,5-12-25 16,3 1-8-16,-2-1-41 15,-6 3-32-15,-5-1-61 16,-9 2-93-16</inkml:trace>
  <inkml:trace contextRef="#ctx0" brushRef="#br0" timeOffset="2904.305">11078 14834 714 0,'0'0'80'0,"0"0"-29"16,0 0-48-16,0 0 35 15,0 0-4-15,0 0-18 16,0 66 35-16,0-41-9 16,0 3-12-16,2-2 16 15,2 3-42-15,-1 0 29 16,2-1-17-16,-3-6 0 16,3-1-7-16,-2-4-9 15,0-4 0-15,-1-1 3 0,1-4-3 16,1-1-25-16,0-2-30 15,-1 0-72-15,0-5-34 16,-3 0-145-16</inkml:trace>
  <inkml:trace contextRef="#ctx0" brushRef="#br0" timeOffset="3405.931">11998 15177 688 0,'0'0'113'0,"0"0"-86"15,0 0-19-15,0 0 2 16,0 0 19-16,0 0-2 16,0 36 62-16,-8-9-48 15,-5 1-2-15,-4 0-6 16,-3 1-33-16,0-2 3 15,1-1-3-15,3 0-45 16,4-5-89-16,0-8-106 0</inkml:trace>
  <inkml:trace contextRef="#ctx0" brushRef="#br0" timeOffset="4164.716">12595 14826 697 0,'0'0'100'16,"0"0"-52"-16,0 0-22 0,0 0 18 15,0 0-18-15,0 0-20 16,-7 21-4-16,7 7 0 16,0 10 55-16,0 2-26 15,0 1 0-15,1 2 3 16,-1-1-22-16,0-1 24 15,0-6-23-15,-9-6-10 16,2-9 9-16,1-11-11 16,3-2-1-16,3-7 4 15,0 0 15-15,0 0 37 16,0-13-35-16,0-11-21 16,0-6 0-16,13-6-24 0,5 2-19 15,6 5 16-15,4 4-4 16,1 8 11-16,-1 5-1 15,0 6-13-15,-2 6 31 16,-5 0-17-16,-5 3 8 16,-4 14 1-16,-5 3 13 15,-4 4-2-15,-3 0 4 16,-1 0 2-16,-17 2 27 16,-6-1-19-16,-2-2-7 15,0-2 13-15,3-6-18 16,7-4 1-16,9-6-3 15,7-5-12-15,0 0-8 16,1-9-57-16,25-18-76 16,6-11-274-16</inkml:trace>
  <inkml:trace contextRef="#ctx0" brushRef="#br0" timeOffset="4485.894">13020 15008 740 0,'0'0'72'0,"0"0"-48"16,0 0-21-16,0 0-2 15,84-29-1-15,-54 27-1 16,0 2-5-16,-7 0-21 16,-8 14-45-16,-7 6-41 15,-8 6 34-15,-2 2 44 0,-20 0 35 16,0-3 0-16,1 0 49 15,3-7 61-15,7-6-37 16,5-3-1-16,5-4-11 16,1-5-52-16,0 0 39 15,0 0-9-15,19 0-1 16,12-5-7-16,11-9-31 16,7-3-4-16,-2 1-103 15,-4 2-69-15,-9 1-231 16</inkml:trace>
  <inkml:trace contextRef="#ctx0" brushRef="#br0" timeOffset="4875.603">13521 14912 744 0,'0'0'39'15,"0"0"-25"-15,0 0 14 16,0 0-26-16,0 0-1 16,83 24 37-16,-72-7-33 15,-3 5 12-15,-5 0-4 16,-3 1-1-16,0 4 34 16,0-5-46-16,-6-1 2 0,-3-4 10 15,1-4-11 1,1-7 0-16,6-3-1 0,1-3 0 15,0 0 17-15,0 0 4 16,0 0 21-16,0 0-12 16,0 0-29-16,11 3 8 15,4 0-7-15,5 2 12 16,-1 0 0-16,4 3-14 16,-2-3 2-16,2 2-11 15,1 1 9-15,2-1-34 16,-3-3-99-16,-2-1-145 15</inkml:trace>
  <inkml:trace contextRef="#ctx0" brushRef="#br0" timeOffset="5147.972">14005 15199 818 0,'0'0'146'15,"0"0"-146"-15,0 0-4 16,0 0-2-16,0 0 6 16,0 0 58-16,0 92-28 15,-3-64-10-15,-12 0-12 0,-2-1 4 16,0-1-24-16,-1-2-26 15,1-7-94-15,4-8-161 16</inkml:trace>
  <inkml:trace contextRef="#ctx0" brushRef="#br0" timeOffset="6001.381">15158 15049 763 0,'0'0'100'0,"0"0"-66"16,0 0-4-16,0 0 62 16,0 0 2-16,0 0-54 15,34-22-26-15,3-2-14 16,6-4 0-16,2-4 9 15,-4-2-7-15,-9 2-2 16,-2 1 8-16,-10 7-6 16,-7 9 6-16,-9 8 3 15,-4 7-4-15,0 0 39 0,0 0-46 16,-1 9-2 0,-17 15 1-16,-7 10 1 0,-6 6 2 15,-1 0-2-15,4 3 1 16,1-1 3-16,4 1-2 15,0 0-2-15,2 1 6 16,3-2-5-16,6-3 12 16,7-7-13-16,5-4 1 15,0-2-5-15,10-5 4 16,12-5 0-16,3-4-3 16,5-7-5-16,7-5 0 15,1 0-19-15,0-14 1 0,-7-8 7 16,-6 0-35-1,-9-1 10-15,-10 0 2 0,-6-2-19 16,0 4 32-16,-17 1 7 16,-3 11 22-16,-4 2 2 15,3 7 3-15,4 0-3 16,3 0 8-16,9 2 1 16,5 6-11-16,0-2-17 15,21 0-62-15,9-4 7 16,6-2-95-16,4-2-456 15</inkml:trace>
  <inkml:trace contextRef="#ctx0" brushRef="#br0" timeOffset="6256.565">15892 14870 857 0,'0'0'29'16,"0"0"-29"-16,0 0 0 16,-60 75 74-16,40-43-16 15,4 2-2-15,4 0-14 16,3 0-29-16,6-1-6 16,3-1-7-16,0-4 8 0,3-4-19 15,13-7-7 1,5-6-75-16,8-8-5 0,2-3-87 15</inkml:trace>
  <inkml:trace contextRef="#ctx0" brushRef="#br0" timeOffset="6498.295">15969 15115 20 0,'0'0'449'0,"0"0"-449"15,0 0 0-15,0 0-3 16,0 0-22-16,0 0 25 0,-9-3 6 16,9 3 25-1,0 0 27-15,0 0 84 0,0 0-59 16,0 0 39-16,0 0-68 16,0 0-17-16,0-4-37 15,0-1-102-15,0 2-60 16,5 1-189-16</inkml:trace>
  <inkml:trace contextRef="#ctx0" brushRef="#br0" timeOffset="6878.232">15969 15115 636 0,'0'-3'161'16,"0"-8"-69"-16,0-2-62 16,0-5 34-16,1-1 9 15,9-1-49-15,2 1 19 16,2 5-32-16,-2 3 9 0,2 3 15 15,-5 6-34-15,-2 2-1 16,1 0-6-16,2 9 6 16,-4 8-11-16,0 0 13 15,-3 3-2-15,-3-3 5 16,0-1 2-16,0-2-3 16,-6-3-4-16,-2-3 0 15,4-6-9-15,2-2 9 16,2 0-7-16,0 0 3 15,0-8-17-15,0-2-28 16,0 4 14-16,0 4 35 16,2 2-12-16,5 0 12 15,3 0 0-15,-1 0 15 16,4 0-6-16,0 8 8 0,2 2-13 16,-2-1-2-16,2 0 9 15,0-2-11-15,2-3-38 16,-4-4-94-16,2 0-87 15</inkml:trace>
  <inkml:trace contextRef="#ctx0" brushRef="#br0" timeOffset="7126.172">16317 14938 655 0,'0'0'86'0,"0"0"-82"15,0 0 13-15,0 0 21 16,80 15 17-16,-57 5-17 16,-2 4-3-16,-4 1-2 15,-10 4-22-15,-5 0 15 16,-2 0-5-16,-2 3-19 16,-15-1 25-16,-4-2-21 15,-3-1-6-15,2-6-16 16,5-8-105-16,4-9-88 15</inkml:trace>
  <inkml:trace contextRef="#ctx0" brushRef="#br0" timeOffset="7413.206">17009 14945 776 0,'0'0'49'0,"0"0"-49"0,0 0 0 16,0 0-5-16,0 0-1 15,0 0 0-15,71 32-26 16,-71-11-63-16,0 1-74 16</inkml:trace>
  <inkml:trace contextRef="#ctx0" brushRef="#br0" timeOffset="7553.42">16983 15194 501 0,'0'0'92'16,"0"0"-6"-16,0 0 21 15,0 0-15-15,0 0-33 16,107-14-51-16,-74 4-8 16,0 1-17-16,-3 2-73 15,-9-1-142-15</inkml:trace>
  <inkml:trace contextRef="#ctx0" brushRef="#br0" timeOffset="9001.172">17938 14836 681 0,'0'0'65'16,"0"0"-40"-16,0 0 12 16,0 0 24-16,0 0 29 15,0 0-30-15,2-31-15 0,-2 31 4 16,0 0-46-16,0 0-3 16,0 0 11-16,0 0-9 15,0 0 4-15,0 2 15 16,0-1-14-16,0 0 42 15,0 1-35-15,0-2 18 16,0 1-6-16,0-1-18 16,0 0-1-16,0 0-7 15,0 0 0-15,0 2-7 16,0-1 7-16,0 1 0 16,0 8-1-16,0 4 1 15,0 9-3-15,0 4 3 0,0 4 0 16,-2 5 18-1,-4 1-11-15,0 5 9 0,0-4 4 16,0-1-20-16,0-5 4 16,3-6-4-16,3-6 0 15,0-11 1-15,0-7-1 16,0-2-2-16,0 0-4 16,0 0 4-16,0 0-12 15,2 0-39-15,13-8-78 16,0-6-84-16,-4-3-399 15</inkml:trace>
  <inkml:trace contextRef="#ctx0" brushRef="#br0" timeOffset="11468.536">16903 14966 485 0,'0'0'35'0,"0"0"-1"16,0 0 32-16,0 0-17 15,0 0 7-15,0 0-23 16,-17-21-20-16,14 21 33 16,2 0-37-16,-1 0 12 15,2 0 5-15,0 0-2 16,0 0 21-16,0 0 2 16,0 0-29-16,0 0 32 15,0 0-39-15,0 0-1 16,0 0-6-16,0 0 0 15,6 0-4-15,6 0 0 16,9 0 1-16,6 5 11 0,3-5-4 16,3 2-8-16,3-2 12 15,1 0-12-15,-2 0 0 16,-3 0-2-16,-5 0 5 16,-8 0-3-16,-5 0 0 15,-6 0-1-15,-5 0-2 16,-1 0 4-16,-2 0-1 15,0 0 0-15,0 0 0 16,0 0-16-16,0 0 5 16,1 0-3-16,4 0-27 15,3 0-4-15,3 0 15 16,0 0-41-16,5 0-45 16,-7 0-23-16,-1 1-202 15</inkml:trace>
  <inkml:trace contextRef="#ctx0" brushRef="#br0" timeOffset="12143.424">17001 15236 540 0,'0'0'39'16,"0"0"-11"-16,0 0 32 15,0 0-1-15,0 0 9 16,0 0-25-16,-5 0-15 16,5 0 37-16,0 0-36 15,0 0 4-15,0 0-11 16,0 0-15-16,3 0 14 15,11 0-20-15,8 0 9 16,7 1 8-16,1 3-18 0,1 0 5 16,-1 1-15-1,-6-1 27-15,-2 0-21 16,-5 0 4-16,-2 2-19 0,-4-2 10 16,0 3-16-16,-1-4 19 15,1 0-9-15,-4-2-32 16,1 1-8-16,-1 1-24 15,2-3-29-15,-6 0-63 16</inkml:trace>
  <inkml:trace contextRef="#ctx0" brushRef="#br0" timeOffset="17514.011">6998 15810 219 0,'0'0'64'0,"0"0"-58"15,0 0 0-15,0 0-2 16,0 0 2-16,0 0 26 16,0 0-11-16,0 0 10 15,-2 1-22-15,2-1 3 16,0 0 31-16,0 0-42 16,0 2 1-16,0-2-2 15,0 3 3-15,0 0 16 16,0-2-18-16,0 2-1 15,0-2 17-15,0 2-13 16,0 0 2-16,1 0-6 16,4 0 3-16,0-1-1 0,3 1 1 15,1 1 3-15,2-1 16 16,0-1-20-16,1 0 7 16,1-1 6-16,0 1-8 15,-1-2-5-15,0 0 1 16,0 2-1-16,-5-2 9 15,-1 0-9-15,-2 0 2 16,-1 0-7-16,-3 1 9 16,0-1-6-16,0 0 0 15,0 0 9-15,0 0-12 16,0 0 3-16,0 1 0 16,0-1-8-16,0 0 5 15,0 0-40-15,5 0 23 16,-2 2 4-16,6-2-15 0,6 0-65 15,-2 0-45-15</inkml:trace>
  <inkml:trace contextRef="#ctx0" brushRef="#br0" timeOffset="25981.504">13833 16120 559 0,'0'0'66'0,"0"0"-47"15,0 0-10-15,0 0-6 16,0 0 30-16,0 0 5 16,0 0 3-16,0-2-21 0,0 2-15 15,0 0-1-15,0 0 15 16,0 0-17-16,0 0 20 15,0 0-7-15,0 0 2 16,0 0-10-16,0 0 2 16,1-2-8-16,13 1 4 15,7-3-2-15,12-3-1 16,5-1 6-16,4 2-5 16,0 0 4-16,-1 3-14 15,-3 1 8-15,-2 2-4 16,-3 0 3-16,-3 0 0 15,-3 0-2-15,-7 0 2 16,-6 0-7-16,-4 2 6 16,-5-1-13-16,-4 1 12 15,-1-2-3-15,0 0-20 0,0 0-2 16,0 1-13-16,0 4-7 16,0 1 6-16,0 0-73 15,0-2-151-15</inkml:trace>
  <inkml:trace contextRef="#ctx0" brushRef="#br0" timeOffset="43707.13">11171 13081 35 0,'0'0'99'16,"0"0"-72"-16,0 0 9 15,0 0-23-15,0 0 27 16,0 0-40-16,0 0 0 16,22-52 58-16,-22 52-17 15,0-3 44-15,0 3-17 16,0 0-38-16,0 0 11 15,0-2-4-15,0 1-19 16,0 0 25-16,0-2-27 0,0 1 1 16,0-1 11-16,0 1-5 15,0-1-6-15,0 0-9 16,0 0-5-16,0 0 24 16,6-2-27-16,9-6 0 15,10 0-2-15,10-3 0 16,13 0 2-16,11 2 0 15,9 1 10-15,6-1-25 16,5 0 17-16,5 5-5 16,8-4 3-16,7 3 0 15,5 0-2-15,3 1 2 16,1 0 0-16,3-2-9 0,7 1 4 16,6 0-3-1,4 1 1-15,8 3-6 0,0-1 7 16,-2 1 6-16,-3 4 0 15,-9 0-18-15,-11 0 18 16,-11 0 0-16,-13 4-2 16,-4 5 2-16,0-5 0 15,2 2 0-15,2-1 10 16,-1-4-17-16,-5 0 7 16,-2-1 0-16,-7 0-1 15,-10 0 1-15,-10 0-6 16,-14 0 3-16,-11 0 3 15,-10 0-5-15,-8 0 5 16,-2 0 0-16,-4 2-10 16,-2 5 16-16,2-1-8 0,1 2 2 15,0 3-17-15,4 3-20 16,1 1-52-16,1-2-133 16</inkml:trace>
  <inkml:trace contextRef="#ctx0" brushRef="#br0" timeOffset="44488.882">17643 12640 657 0,'0'0'55'0,"0"0"-43"16,0 0 2-16,0 0-10 0,0 0 27 16,0 0 23-16,0-14-31 15,0 14-23-15,0 17-21 16,0 11 21-16,0 3 23 15,0 5-20-15,1 1-2 16,4-1 14-16,2-2-12 16,2-1 3-16,1-3-6 15,1 1 9-15,2-5 5 16,-2-5-14-16,2-3 0 16,-2-6-1-16,-5-4 8 15,-2-3 3-15,-2-5 19 16,2 0-7-16,8 0 73 15,11-15-73-15,9-15-16 16,7-4 3-16,3-6-6 16,-5 2-6-16,3 0 2 0,-1 4 1 15,0 5-16-15,-2 7-26 16,-1 8-4-16,-6 8-9 16,-3 6-57-16,0 0 0 15,-2 0-61-15,-4 0-144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0:15.347"/>
    </inkml:context>
    <inkml:brush xml:id="br0">
      <inkml:brushProperty name="width" value="0.05292" units="cm"/>
      <inkml:brushProperty name="height" value="0.05292" units="cm"/>
      <inkml:brushProperty name="color" value="#C00000"/>
    </inkml:brush>
  </inkml:definitions>
  <inkml:trace contextRef="#ctx0" brushRef="#br0">8323 15041 723 0,'0'0'7'0,"0"0"65"16,0 0-31-16,0 0-10 15,0 0-9-15,0 0 49 16,0 0-47-16,-20-26-10 16,16 26 13-16,-5 0-27 0,-8 10 0 15,-9 12 1 1,-7 9-1-16,-2 3 0 0,3 7 9 15,7-7-8-15,7 0 4 16,9-7-5-16,8-5 3 16,1-6-10-16,0-7 7 15,6-4 0-15,8-5-1 16,6 0 2-16,5-1 8 16,5-16-9-16,0-6 2 15,0 0-1-15,-6-1-1 16,-8 2-11-16,-9 2 11 15,-2 8-3-15,-5 5 3 16,0 4 4-16,0 3 1 16,0 0-10-16,0 15 2 0,0 12 3 15,0 7 0-15,0 1 9 16,11-3 4-16,10-3-13 16,5-8 1-16,4-7 5 15,6-7-6-15,2-7-12 16,6 0-32-16,-4-18-75 15,-7-11-91-15</inkml:trace>
  <inkml:trace contextRef="#ctx0" brushRef="#br0" timeOffset="174.697">8660 15138 637 0,'0'0'23'0,"0"0"-14"16,0 0-18-16,91-12 6 16,-71 12-82-16,-4 12-8 15,-8 12-126-15</inkml:trace>
  <inkml:trace contextRef="#ctx0" brushRef="#br0" timeOffset="315.707">8715 15359 414 0,'0'0'149'16,"0"0"-31"-16,0 0-59 15,0 0-31-15,0 0-7 16,0 0 73-16,35 36-9 0,8-48-64 16,9-2-19-16,3-1-2 15,-4 1-75-15,-6-3-63 16,-9 2-129-16</inkml:trace>
  <inkml:trace contextRef="#ctx0" brushRef="#br0" timeOffset="659.717">9105 15095 726 0,'0'0'63'0,"0"0"-30"0,0 0-29 16,0 0 4-16,0 0 37 15,0 0-41-15,85-36 1 16,-67 52-4-16,-6 4-1 15,-6 5 7-15,-6 0-7 16,0 5 4-16,0-1 14 16,-11 0-17-16,-1-7-1 15,2-5 14-15,7-6-10 16,1-6-1-16,2 1-3 16,0-5 1-16,0 0 26 15,5 1-20-15,10-1 21 16,1 0 22-16,5 1-41 15,3-2 9-15,4 0-18 16,2 0-10-16,6 0-34 16,0 0-99-16,-2-3-119 0</inkml:trace>
  <inkml:trace contextRef="#ctx0" brushRef="#br0" timeOffset="888.309">9822 15285 881 0,'0'0'0'0,"0"0"0"16,0 0 0-16,-31 74 16 0,19-44 4 15,5-2-20-15,1-1 2 16,6-1-6-16,0-6-57 15,0-10-85-15,7-10-298 16</inkml:trace>
  <inkml:trace contextRef="#ctx0" brushRef="#br0" timeOffset="1404.948">10380 14987 877 0,'0'0'74'16,"0"0"-74"-16,0 0-1 16,0 0-13-16,0 0 14 15,0 0 50-15,0 108-19 16,0-69-5-16,0-1 0 15,0-1 16-15,0-6-19 16,0-8-13-16,0-4 24 16,0-7-34-16,0-8 3 15,0-4-2-15,0 0 3 16,0 0 13-16,0-7-8 16,0-10 6-16,11-12-15 0,7-3-21 15,4 1 4-15,3 4-2 16,0 9-3-16,1 6 20 15,-7 7 2-15,1 3-7 16,-5 2-4-16,4 0 10 16,-1 11 1-16,-4 5-4 15,-2 4 8-15,-4 5-3 16,-6-2 7-16,-2 7-7 16,0-4 35-16,-17 3-23 15,-4-5 3-15,-1-4-8 16,3-4 1-16,6-8-8 15,8-5-1-15,3-3-23 16,2 0-12-16,0-17-41 16,7-12-198-16</inkml:trace>
  <inkml:trace contextRef="#ctx0" brushRef="#br0" timeOffset="1638.851">10765 15112 806 0,'0'0'154'0,"0"0"-146"16,0 0 6-16,0 0-13 16,85-12 2-16,-52 10-3 0,0 2 0 15,-7 0-19-15,-5 0-65 16,-11 11-20-1,-6 12-41-15,-4 2 6 0,-4 2-111 16</inkml:trace>
  <inkml:trace contextRef="#ctx0" brushRef="#br0" timeOffset="1778.474">10903 15288 267 0,'0'0'207'0,"0"0"-128"16,0 0 35-16,0 0-54 16,0 0 18-16,0 0-6 15,10 49-2-15,12-49 0 16,3 0-30-16,2-4-17 15,3-4-23-15,3-2-12 16,1 0-86-16,-6 1-83 0,-6-2-365 16</inkml:trace>
  <inkml:trace contextRef="#ctx0" brushRef="#br0" timeOffset="2182.16">11438 15051 434 0,'0'0'338'0,"0"0"-334"0,0 0-4 16,0 0 3-16,0 0 39 15,85 25-20-15,-69-14 14 16,-4 2-23-16,-6 4-13 15,-6 1 0-15,0 4 14 16,0 1-10-16,-14 1 13 16,-4-4-2-16,4-3-9 15,-3-4 14-15,8-5-16 16,3-4 1-16,5-1 31 16,1-2-35-16,0-1 15 15,0 2 11-15,0 1-27 16,3 2 21-16,11 3 19 15,6-1-6-15,0 0 5 0,7-1-38 16,-4-1 13 0,1 0-14-16,-2-1-16 0,-2 3-38 15,-2-2-104-15,-8-2-155 16</inkml:trace>
  <inkml:trace contextRef="#ctx0" brushRef="#br0" timeOffset="2680.302">13056 15224 718 0,'0'0'120'0,"0"0"-105"16,0 0-14-16,0 0 35 15,0 0 54-15,0 0-22 16,-18 81 7-16,5-53-33 15,-4-3-25-15,0 0-9 16,3-3-7-16,2 0-2 16,0-1-24-16,5-1-97 15,1-8-90-15,0-8-402 16</inkml:trace>
  <inkml:trace contextRef="#ctx0" brushRef="#br0" timeOffset="3787.705">13578 15132 370 0,'0'0'9'0,"0"0"104"16,0 0-76-16,0 0 52 15,0 0 11-15,0 0-43 16,-43 44-22-16,41-43 25 16,2-1-27-16,0 0 34 15,0 0-39-15,0 0 18 16,12-2-8-16,12-18-23 0,15-6 27 16,6-8-35-16,-1 0-7 15,-5 1 22-15,-7 5-22 16,-10 4 0-16,-9 9-3 15,-8 6 15-15,-5 7 4 16,0 2-16-16,0 0 2 16,-5 0-5-16,-14 11 3 15,-10 14-2-15,-6 9-8 16,2 8 10-16,3 5-3 16,5 5-6-16,5-1 9 15,7-1-3-15,9-9 2 16,4-6 1-16,0-7 0 15,9-7-1-15,10-8 0 0,2-4-3 16,4-7 4 0,0-2-2-16,1 0 2 15,1-6-17-15,-5-5 16 0,-4 0-39 16,-9 3 31-16,-5 2-16 16,-4 3 25-16,0 0-6 15,0 2-25-15,-3 0-4 16,-7 1 22-16,-3 0 3 15,7 0 0-15,1 0 2 16,5 0-50-16,0 0-34 16,11-2-136-16,18-12 79 15</inkml:trace>
  <inkml:trace contextRef="#ctx0" brushRef="#br0" timeOffset="4052.635">14172 14987 852 0,'0'0'74'0,"0"0"-73"16,0 0 29-16,0 0-6 15,0 0-16-15,-84 100 58 16,74-58-45-16,5 4-12 15,5-5 17-15,0 0-24 16,0-7 2-16,9-5-4 0,8-7-49 16,5-5-32-1,1-10-76-15,3-7-74 0</inkml:trace>
  <inkml:trace contextRef="#ctx0" brushRef="#br0" timeOffset="4471.035">14358 15259 791 0,'0'0'112'0,"0"0"-69"15,0 0 7-15,0 0 26 16,0 0-64-16,20-86 0 0,-3 68-12 16,-1 4 6-16,0 6-1 15,-3 4-5-15,0 4-1 16,0 0-2-16,-3 8-4 15,1 9 5-15,-3 1 2 16,-6 4 0-16,-2 0 2 16,0 2 5-16,-3-6-7 15,-8-6 11-15,3-3-8 16,3-9-6-16,4 0 0 16,1 0 3-16,0-10-10 15,0-11-38-15,0-1-21 16,13 0 45-16,0 8-1 15,1 4 25-15,-2 9 23 16,-3 1-20-16,4 0 32 16,-1 0-24-16,3 3-4 0,1 7 26 15,2 2-23-15,-1-3-3 16,0 1-7-16,2-4-68 16,1-6-8-16,0 0-98 15,-2-9-302-15</inkml:trace>
  <inkml:trace contextRef="#ctx0" brushRef="#br0" timeOffset="4704.477">14842 15025 789 0,'0'0'88'0,"0"0"-82"0,0 0-6 15,0 0 25-15,0 0-2 16,0 0 14-16,85 61-22 15,-69-30-8-15,-6 5 16 16,-5 1-20-16,-5 2 22 16,0-5 10-16,-6-1-32 15,-9-6 3-15,0-6-6 16,2-4-24-16,2-9-95 16,4-8-212-16</inkml:trace>
  <inkml:trace contextRef="#ctx0" brushRef="#br0" timeOffset="4959.654">15294 15158 937 0,'0'0'81'16,"0"0"-68"-16,0 0 23 16,0 0-13-16,0 0 12 15,0 0-35-15,89-35-8 16,-58 35-34-16,-5 0-113 0,-10 14-20 16,-13 10-32-16</inkml:trace>
  <inkml:trace contextRef="#ctx0" brushRef="#br0" timeOffset="5100.856">15358 15357 476 0,'0'0'179'0,"0"0"-119"16,0 0-17-16,0 0 52 15,0 0-9-15,0 0 25 16,43 6-54-16,-7-17-51 16,1-1-12-16,4 2-4 15,-6 0-131-15,-8 3-209 16</inkml:trace>
  <inkml:trace contextRef="#ctx0" brushRef="#br0" timeOffset="17734.014">15857 15447 762 0,'0'0'75'16,"0"0"-53"-16,0 0 5 15,0 0 33-15,0 0 36 16,0 0-37-16,0 0-59 15,0 0 17-15,41-67-17 16,-19 42 0-16,5-3 5 16,1-4 6-16,-1-4-10 15,-1-2-1-15,-3 0 0 16,-2-1 0-16,-6 3 1 16,-2 4-1-16,-4 5 1 15,-3 6 1-15,-2 4-4 16,-2 9 2-16,-2 3 0 15,0 5 2-15,0 0-2 16,0 0-13-16,0 10 8 16,-10 11-1-16,-5 8 6 0,-4 3 0 15,3 1 1-15,3-2 0 16,6-2 0-16,4-3-2 16,1-6-1-16,2-5 2 15,0-4-6-15,0-3 6 16,11-2 0-16,5 0 10 15,7-5-10-15,3-1 0 16,3 0 1-16,1 0 7 16,-1-6 2-16,-3-2-10 15,-3-3 0-15,-4 3 2 16,-6 2-2-16,-6 2 0 16,-5 4-3-16,-2 0-4 0,0 0-12 15,-6 0 3-15,-13 7 7 16,-7 11 1-16,1 3 8 15,2 0-3-15,7-2 1 16,9-5-4-16,5-3 4 16,2-3-8-16,0-1 10 15,2-3-3-15,14-1 9 16,5-3 3-16,3 0-2 16,4 0 2-16,-1-5-3 15,-2-6 1-15,-7-2-6 16,-2 1 2-16,-8 2-3 15,-5-2-1-15,-3 0-4 16,0 0-7-16,-8 1-3 0,-5 2-19 16,-2 4 26-16,1 2 1 15,3 3-2-15,2 0 9 16,4 0-1-16,4 0-15 16,1 0 8-16,0 1-15 15,0 5 18-15,12 1-2 16,7 0 9-16,6-3-2 15,3-1 13-15,4-3-8 16,-1 0 18-16,-1-3-23 16,0-8 3-16,-4 0 0 15,-6-2-3-15,-7 4 0 16,-2 1-8-16,-8 5 15 0,-3 3-7 16,0 0 8-1,0 0-6-15,-4 8-2 0,-11 10-6 16,1 4 6-16,3 4 5 15,9-5-5-15,2-4-2 16,0-6 1-16,7-3-1 16,7-5-1-16,4-3 3 15,1 0 0-15,5-5 28 16,-3-13-22-16,-1-3-5 16,-4-2 0-16,-7 5 3 15,-4 6 2-15,-2 4-6 16,-3 5 3-16,0 3 10 15,0 0-13-15,0 0-6 0,0 16-11 16,-3 12 4-16,-2 6 13 16,-1 2 0-16,3 1 0 15,1-3 0-15,1-3 5 16,-2-3-4-16,0-7-1 16,1-5 0-16,2-7-6 15,0-4-48-15,0-5-106 16,8-6-69-16</inkml:trace>
  <inkml:trace contextRef="#ctx0" brushRef="#br0" timeOffset="18501.047">17103 15394 513 0,'0'0'96'0,"0"0"-39"16,0 0-24-16,0 0 1 15,0 0 6-15,0 0-40 16,-2-2 0-16,2 1-4 15,0-2-10-15,0-2-8 16,0 0-32-16,0-2 34 16,0-2 20-16,0 1 27 15,0-2-3-15,0 2 20 16,0-3-15-16,0 1 16 0,0-2-44 16,0 3 32-16,9-2-21 15,2 2 7-15,4-3-7 16,-2 4 1-16,5 1-13 15,-4 4 3-15,0 3-2 16,-2 0-2-16,-2 10 1 16,-4 12-5-16,-2 5 5 15,-4 2 14-15,0-4-5 16,-2-4 2-16,-6-5-8 16,1-8 1-16,3-5 10 15,4-3-14-15,0 0 0 16,0 0 0-16,0-8 0 0,8-12-14 15,9 0-42 1,2 3 32-16,-4 6 24 0,-3 7 0 16,-6 2 6-16,-1 2 2 15,-1 0-7-15,1 0 14 16,5 0 6-16,1 10-12 16,2-1 24-16,2 3-33 15,-3 0-8-15,1-4 2 16,-2-4-79-16,-2-4-68 15,-1 0-148-15</inkml:trace>
  <inkml:trace contextRef="#ctx0" brushRef="#br0" timeOffset="18724.939">17047 15159 603 0,'0'0'82'0,"0"0"-74"15,-26 84 26-15,18-45 1 16,5-1-25-16,3 0 19 16,0-1-29-16,6-6-7 15,15-6-26-15,4-12-149 0</inkml:trace>
  <inkml:trace contextRef="#ctx0" brushRef="#br0" timeOffset="19057.35">17769 15330 645 0,'0'0'51'15,"0"0"11"-15,-31 78-53 16,15-49 37-16,1 2-35 16,-3 2-7-16,3-1-8 15,-3-6-26-15,-6-2-184 16</inkml:trace>
  <inkml:trace contextRef="#ctx0" brushRef="#br0" timeOffset="22071.325">19876 13089 729 0,'0'0'50'0,"0"0"-25"15,0 0-13-15,0 0-4 16,0 0 84-16,0 0-63 16,0 0-16-16,64-70-2 15,-46 40-1-15,2-3-2 16,-3 2-8-16,1-3 0 15,-3 4 25-15,3-1-25 0,-3 8 0 16,2 3 2-16,3 8 1 16,-1 5 7-16,3 7-10 15,2 0-1-15,-1 7-20 16,-1 17 13-16,-1 4 8 16,-7 6-5-16,-7 2 6 15,-7 3-1-15,0-6 0 16,0-2 9-16,-11-11-18 15,3-4 18-15,0-9-9 16,5-4 0-16,0-3 8 16,3 0 3-16,0-6-11 15,0-12-1-15,0-4-11 16,3 2-6-16,8 4 18 0,-4 6-8 16,-1 6 7-16,0 4 1 15,3 0-1-15,1 1-23 16,7 14 20-16,1 5-2 15,3 0 6-15,-4-2 20 16,1-2-15-16,2-2 16 16,-4-5-21-16,2 0 0 15,3-8-10-15,2-1-79 16,-1 0-96-16,-3-16-397 16</inkml:trace>
  <inkml:trace contextRef="#ctx0" brushRef="#br0" timeOffset="23457.668">20323 12241 786 0,'0'0'57'0,"0"0"18"15,0 0-58-15,0 0 30 0,0 0 14 16,37-81-39-16,-11 52 2 16,2-6-24-16,0 0 0 15,4-1 4-15,-6-2-4 16,1 4 0-16,-7 3-5 16,-2 6 13-16,-9 5-9 15,-3 7 1-15,-6 9 0 16,0 2-1-16,0 2 1 15,0 0-9-15,0 11 0 16,-11 14 8-16,-5 9 1 16,-2 4 0-16,6-1 7 15,5-1-6-15,5-9-1 16,2-1 0-16,0-8-2 16,10-2 4-16,8-5-1 15,8-5-1-15,7-6 1 0,5 0 10 16,4 0-11-16,-6 0-5 15,-11 0 1-15,-8 0 1 16,-10 0-3-16,-7 0-47 16,0 0 24-16,-5 9 24 15,-11 2 5-15,-3-2 0 16,2-4 14-16,4 0-10 16,8-5 14-16,4 2-18 15,1-2 5-15,0 0-13 16,8 0 8-16,15 0 0 0,7 0 13 15,2 0-12-15,-4-5 3 16,-7 1-4-16,-9 2 0 16,-6 0-10-16,-5-1 10 15,-1-5 0-15,0 2-15 16,-12-5 11-16,-12-1 3 16,-5 3-18-16,-1 1 11 15,4 4 3-15,10 3 5 16,7-1-1-16,3 2-8 15,6 0 7-15,0 0-21 16,0 13 10-16,2 2 12 16,15 0-1-16,6-2 2 15,3-4 0-15,3-4 12 0,-2-5-8 16,-2 0 3 0,-3 0 3-16,-4-6-10 0,-4-5 11 15,-5-3-9-15,-5 0 0 16,1 4 14-16,-5 2-7 15,0 3 20-15,0 3-9 16,0 2-20-16,0 0 0 16,0 0-4-16,-8 8-13 15,2 8 3-15,0 1 8 16,6-2-6-16,0-3 8 16,0-5-21-16,8-2 8 15,2-5 11-15,1 0 6 0,1 0 12 16,1-10-12-1,-2 0 0-15,-5 0 4 0,-2 4 3 16,-4 3 39-16,0 3-15 16,0 0-30-16,0 9-1 15,0 18-12-15,0 7 12 16,-7 8 5-16,-3-2-1 16,0-1 3-16,-2-7-7 15,2-3 1-15,-2-7 4 16,3-6-5-16,4-7 0 15,4-5-2-15,1-4 11 16,0 0-4-16,0 0-5 16,13-12 0-16,11-5-8 15,8-2 4-15,2 1-28 16,7-1-16-16,-1 1-61 16,-2 0-49-16,-6 3-344 0</inkml:trace>
  <inkml:trace contextRef="#ctx0" brushRef="#br0" timeOffset="24783.16">21239 12230 733 0,'0'0'69'0,"0"0"-45"16,0 0-22-16,0 0-2 15,0 0 1-15,0 0 44 16,0 56 12-16,-6-32-30 16,0-1-7-16,0-5 8 15,0-5-26-15,2-6 4 16,4-6-6-16,0-1 2 16,0 0 26-16,0 0 2 0,0-9 8 15,0-13-23-15,13-3-15 16,2-3 0-16,3 4 0 15,1 1 2-15,2 8-8 16,-2 3 6-16,1 7-4 16,-4 3-4-16,-4 2 1 15,1 0-1-15,-6 14 7 16,-1 5-8-16,-5 6 6 16,-1 3 3-16,0-1 0 15,-17 0 0-15,-3-3 2 0,-3-4-2 16,0-6 12-1,5-5-10-15,4-2 4 0,7-7-6 16,5 0-24-16,2-10 0 16,0-18-304-16</inkml:trace>
  <inkml:trace contextRef="#ctx0" brushRef="#br0" timeOffset="25579.543">21677 11884 701 0,'0'0'87'16,"0"0"-1"-16,0 0-18 15,0 0-20-15,0 0-31 16,0 0-8-16,-71-24-3 16,53 36-6-16,0 5 0 0,3 2-1 15,3 3 9-15,6-2-8 16,5-1 0-16,1-4 5 15,0-2-14-15,4-3 14 16,8-3-5-16,6-4 14 16,4-3-13-16,1 0 7 15,-1 0-8-15,-1-10 7 16,-3-3-5-16,-6 2-2 16,-5 1 0-16,-4 1 11 15,-3 5 2-15,0 3 0 16,0 1-3-16,0 0-7 15,0 0 4-15,0 0-7 0,0 7-10 16,0 8 5-16,2 4 5 16,4 0 0-16,6 1-5 15,3-3 5-15,7 0-14 16,6-3-50-16,7-4-84 16,1-6-52-16</inkml:trace>
  <inkml:trace contextRef="#ctx0" brushRef="#br0" timeOffset="26601.537">21983 12484 801 0,'0'0'50'16,"0"0"-50"-16,0 0-33 15,0 0 25-15,0 0 8 16,0 0-1-16,93 0 1 16,-47 0-9-16,2 0-41 15,-5 0-62-15,-10 3-106 16</inkml:trace>
  <inkml:trace contextRef="#ctx0" brushRef="#br0" timeOffset="26782.353">22062 12818 495 0,'0'0'39'15,"0"0"23"-15,0 0 38 16,88 10-50-16,-56-10 2 15,3 0-49-15,6 0 5 16,0 0-8-16,1-3-64 16,-3-4-285-16</inkml:trace>
  <inkml:trace contextRef="#ctx0" brushRef="#br0" timeOffset="29059.783">23117 12683 565 0,'0'0'34'15,"0"0"-15"-15,0 0 7 16,0 0 44-16,0 0 55 16,0 0-39-16,-14 7-27 15,14-7 33-15,0 0-45 16,0 0 24-16,-3-11-6 16,1-6-62-16,-1-5 29 0,1-5-17 15,2-3-7-15,0-6-11 16,0 1 5-16,15 1-4 15,0 7 1-15,3 7-12 16,3 6 9-16,1 11-18 16,0 3-6-16,1 0 12 15,-5 7-6-15,-1 13 18 16,-3 9-9-16,-5 5 13 16,-6 4-3-16,-3 0 3 15,0-5 0-15,-3-4-1 16,-7-5 9-16,0-8-8 0,4-6 1 15,3-5 5 1,3-4 0-16,0-1-5 0,0 0 0 16,0-13 25-16,3-9-26 15,11-7-27-15,4 3 14 16,-3 4-10-16,-2 9 12 16,-5 7-2-16,-4 5 11 15,-1 1-26-15,2 0 25 16,2 14-1-16,2 6-4 15,3 3 16-15,3 1-2 16,-2 0-6-16,5-3 0 16,4-6 1-16,3-3-1 15,4-2-10-15,6-8-54 0,-7-2-267 16</inkml:trace>
  <inkml:trace contextRef="#ctx0" brushRef="#br0" timeOffset="31436.675">16239 15756 522 0,'0'0'107'16,"0"0"-80"-16,0 0-18 15,0 0 8-15,0 0 40 16,0 0-17-16,0 0-9 16,-6 0-23-16,6 0 13 15,0 0 12-15,0 0-31 16,0 0 6-16,0 0-8 15,3 5 6-15,20 2-4 16,11 0 16-16,13 1-8 0,12-1 15 16,6-2-23-1,2 2-2-15,-3-4 0 0,-4 2-2 16,-6-2-1-16,-5-3 3 16,-6 0 0-16,-2 0 7 15,-7 0-7-15,-4 0 0 16,-8 0-1-16,-4 0-3 15,-7 0 2-15,-7 0 2 16,-2 0-16-16,-2 0 14 16,0 0-36-16,0 0-6 15,0 0-42-15,-9 0-69 16,-11 0-102-16</inkml:trace>
  <inkml:trace contextRef="#ctx0" brushRef="#br0" timeOffset="42378.016">10130 15886 129 0,'0'0'109'0,"0"0"-65"15,0 0-31-15,0 0-10 16,0 0 59-16,0 0 10 15,0 0-55-15,-70-14 32 16,68 14-33-16,0-2 26 16,1 2 5-16,1-1-19 15,0 1-8-15,0 0 37 16,0 0-46-16,0 0 14 16,0 0-20-16,0 0-1 15,0 0 5-15,0 0-9 16,0 0 0-16,0 0-2 15,14 5 7-15,7 2 8 0,9 3-6 16,6-4-1 0,3 0 27-16,3-1-6 0,-3-2-17 15,0-1-7-15,-4-1 2 16,-1 1 1-16,-4-1-6 16,-7-1 4-16,-4 2 1 15,-7-2-5-15,-5 1 0 16,-2-1-1-16,-5 0 2 15,0 0-1-15,0 0 13 16,0 0-10-16,0 0 19 16,0 0-19-16,0 0 4 15,0 0 2-15,0 0-4 16,0 0-2-16,0 0-3 16,0 0-3-16,0 0-3 0,-3 3-38 15,-7 1-30-15,-4 3 8 16,-2 1-17-16,0 6-87 15,1-1-56-15</inkml:trace>
  <inkml:trace contextRef="#ctx0" brushRef="#br0" timeOffset="44038.659">13532 16167 415 0,'0'0'171'0,"0"0"-114"16,0 0-55-16,0 0 28 16,0 0 12-16,0 0-20 15,-15-2 34-15,15 2-29 16,0 0 4-16,0 0-24 16,0 0 6-16,0 0-13 15,0 0 0-15,0 0 4 16,0 0 3-16,0 0-3 15,0 0 21-15,0 0-9 16,0 0 1-16,0 0-17 16,0 0 6-16,0 0-4 15,0 0 0-15,0 0-4 16,10 0 6-16,16 0-2 16,13 0-1-16,5 0 11 15,7 0 7-15,6 0-17 0,7 0 11 16,6 0-6-16,3 0-1 15,-1 0-6-15,-4 0-5 16,-8-3 5-16,-11 3-1 16,-6 0 5-16,-10 0-2 15,-13 0-2-15,-4 0 0 16,-12 0-4-16,-4 0 4 16,0 0-1-16,0 0-5 15,0 0 6-15,0 0-5 16,0 0-14-16,0 0-25 15,0 0 20-15,0 3-37 16,0 4-6-16,0 8 15 0,-4 0-85 16,-7-2-196-16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1:18.480"/>
    </inkml:context>
    <inkml:brush xml:id="br0">
      <inkml:brushProperty name="width" value="0.05292" units="cm"/>
      <inkml:brushProperty name="height" value="0.05292" units="cm"/>
      <inkml:brushProperty name="color" value="#C00000"/>
    </inkml:brush>
  </inkml:definitions>
  <inkml:trace contextRef="#ctx0" brushRef="#br0">15041 13370 631 0,'0'0'17'16,"0"0"34"-16,0 0-29 16,0 0 15-16,0 0-27 15,0 0 55-15,0 0-20 16,-22-44-13-16,22 44-10 16,0 0-21-16,0 0-2 15,0 6-12-15,0 20 13 16,5 18-6-16,8 13 10 15,-1 9-4-15,6 7 10 16,-3 4-8-16,2-4 8 16,-1-1-10-16,-2-9 11 15,0-7-15-15,-1-11 9 0,-1-3-4 16,0-11-1-16,-3-4 5 16,-3-7-1-16,0-7-4 15,-1-7 0-15,-1-3-13 16,2-3 25-16,10-3-12 15,16-24 50-15,18-19-27 16,18-15-21-16,6-7-2 16,1-4 10-16,-1-1-22 15,-2 3 12-15,-7 10 0 0,-3 9-1 16,-6 10 0 0,-4 9-10-16,-8 7-4 0,-4 7-22 15,-1 5 33 1,-4 5-49-16,4 2-15 0,6 4 1 15,1-1-24-15,0-1-88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1:46.796"/>
    </inkml:context>
    <inkml:brush xml:id="br0">
      <inkml:brushProperty name="width" value="0.05292" units="cm"/>
      <inkml:brushProperty name="height" value="0.05292" units="cm"/>
      <inkml:brushProperty name="color" value="#FF0000"/>
    </inkml:brush>
  </inkml:definitions>
  <inkml:trace contextRef="#ctx0" brushRef="#br0">1496 17506 349 0,'0'0'126'0,"0"0"-120"15,0 0 6-15,0 0-5 0,0 0 7 16,0 0 69 0,0 0-35-16,0 0-8 0,-11 3-21 15,11-3-15-15,0 0 9 16,0 0-13-16,0 0 0 15,0 0-2-15,0 0 2 16,0 1-1-16,0 1-3 16,0-2 4-16,0 3 0 15,1-3 0-15,5 0 1 16,1 0-4-16,7 0 6 16,7 0 5-16,10 0-5 15,15 0 1-15,8 4 0 16,14-4 9-16,4 0-10 15,4 0 4-15,0 0-6 16,-1 0 2-16,7 0-2 16,0 0 2-16,4 0-6 15,-2-7 5-15,9 4-2 0,2-1 4 16,-1 1-4-16,1-1-7 16,-7-2 4-16,-8-3 6 15,0-4-8-15,-11-1 3 16,-7 0 2-16,-13-1 4 15,-13 2-2-15,-12 5-4 16,-10 2 4-16,-7 2-2 16,-6 4 3-16,-1 0-6 15,0 0 0-15,0 0-14 16,0 0-42-16,0 0-101 0,0 8 62 16</inkml:trace>
  <inkml:trace contextRef="#ctx0" brushRef="#br0" timeOffset="1702.8">2958 15616 525 0,'0'0'14'16,"0"0"-9"-16,0 0 0 16,0 0-2-16,0 0 27 15,0 0-6-15,0 0-14 16,0 0-9-16,0 0-1 15,8 0 0-15,1 12 0 16,1 2 8-16,-1 4 1 16,4 3 1-16,-2 3 26 15,1 0-26-15,1-1 1 16,1 0 7-16,2-4-15 0,-1 0 9 16,3-7-12-16,-3-1 6 15,-3-4-5-15,6-6 3 16,-2-1-4-16,-1 0 13 15,4 0-6-15,5-16 17 16,1-7-13-16,1-2-10 16,-4-1 11-16,-1 1-12 15,-7 0 0-15,-1 2 3 16,-3 2 1-16,-3 1-5 16,1 0 1-16,0 3 0 15,-2 2 1-15,-2 4-1 16,0 4 0-16,1-1-8 15,4 3-17-15,3 0-25 16,7 1-57-16,1-1-28 16,-1-1-143-16</inkml:trace>
  <inkml:trace contextRef="#ctx0" brushRef="#br0" timeOffset="4475.21">8368 17616 0 0,'0'0'505'0,"0"0"-471"16,0 0-25-16,0 0-9 15,0 0 1-15,0 0 36 16,0 0-5-16,-1 0-20 15,-1 0-10-15,0 0 12 16,-2 0-1-16,1 0-13 16,-2 0 0-16,0 0 22 15,0 0-3-15,2 0-8 0,2 0-6 16,-1-1 0-16,2 1 12 16,0 0-13-16,0 0-1 15,0 0 20-15,0 0-23 16,0 0-13-16,0 0 12 15,0-1 1-15,12-1-7 16,14-4 7-16,4-1 0 16,11-2 0-16,2 1 0 15,2-1 0-15,-3-2 8 16,1 3-5-16,-1-1-6 16,-5 3 2-16,-4-1 1 15,-3 4 0-15,-6 3 0 0,-5 0-5 16,-3 0 5-16,-3 0-16 15,-2 0 6-15,-5 0-10 16,1 0-27-16,-2 0 9 16,-1 0-40-16,-4 0-2 15,5-5-152-15</inkml:trace>
  <inkml:trace contextRef="#ctx0" brushRef="#br0" timeOffset="8763.854">6894 15073 440 0,'0'0'42'0,"0"0"-37"16,0 0 3-16,0 0 4 0,0 0 48 15,8-72 12-15,-8 68-34 16,0 0-22-16,0 4 24 15,0 0-29-15,0 0 2 16,0 0-13-16,0 0-3 16,0 0-6-16,1 8-2 15,7 16 8-15,2 10 3 16,4 5 0-16,1 4 2 16,-1-2-2-16,-1 1 0 15,3-4 8-15,-4-4-8 16,-1-3 0-16,0-3 12 15,-2-3-11-15,-3-1-1 16,0-3 0-16,-2-2 3 16,-1-5-3-16,-3 1 0 15,0-4-3-15,0 3 1 0,0-1-24 16,-9-2-15-16,-7 0-30 16,-2-7-54-16,-4-2-94 15</inkml:trace>
  <inkml:trace contextRef="#ctx0" brushRef="#br0" timeOffset="9198.688">6726 15420 485 0,'0'0'76'15,"0"0"-76"-15,0 0 9 0,0 0-23 16,0 0 21-1,0 0-7-15,39 34 40 0,-22-13-28 16,4 2 11-16,-1 1-1 16,1-1-5-16,-1 3 6 15,2-1-22-15,1 2 0 16,0 0 9-16,-1 1-4 16,-1-4-2-16,1-1-4 15,-1-4 0-15,-1-5 4 16,-3-3-4-16,-1-5 0 15,0-6 1-15,0 0 3 16,5-5 9-16,6-19-13 16,4-7 3-16,1-10 10 0,-3 1-13 15,-5 2-2 1,-10 1-1-16,-6 7 3 0,-6 5-8 16,-2 5 7-16,0 11 1 15,0 2 3-15,0 6 2 16,0 1-5-16,0 0-29 15,0 8-86-15,-2 12 32 16,-2 3-16-16,3-2-205 16</inkml:trace>
  <inkml:trace contextRef="#ctx0" brushRef="#br0" timeOffset="9689.537">7821 15325 643 0,'0'0'45'0,"0"0"-45"16,0 0-17-16,0 0-19 16,0 0 36-16,0 0 1 15,74-10 14-15,-31-3 4 0,5 2-19 16,-8-1-11-1,-7 5-52-15,-10 3-64 0,-11 4-113 16</inkml:trace>
  <inkml:trace contextRef="#ctx0" brushRef="#br0" timeOffset="9911.425">7983 15322 547 0,'0'0'85'0,"0"0"-64"15,0 0-16-15,0 0-10 16,0 0 8-16,0 0-3 16,-3 64 51-16,3-37-29 0,6 4-19 15,-3 0 6 1,0-2-8-16,-3 1 9 0,2-2-10 16,-2 1-13-16,1-5-3 15,2-5-61-15,2-4-43 16,-2-10-70-16</inkml:trace>
  <inkml:trace contextRef="#ctx0" brushRef="#br0" timeOffset="10901.053">8041 15616 615 0,'0'0'58'0,"0"0"-58"0,0 0-16 15,0 0 16-15,0 0-2 16,0 0 4-16,51 0 42 15,-24 0-33-15,3-11-7 16,0-3 11-16,-6-1-15 16,-3-2 0-16,-10 0 2 15,-6-1 1-15,-5 2 2 16,0-2-5-16,-9 1 0 16,-10 2-8-16,-1 1 20 15,2 2-19-15,3 2 14 16,6 4-7-16,5 2 1 15,2 1 5-15,2-2-3 16,0-2-6-16,17-4-4 16,11-3 7-16,7 0 1 15,1 3-1-15,-1 1-9 0,-5 5-5 16,-5 2 13-16,-7 3 1 16,-6 0 0-16,-5 0-12 15,-4 11 3-15,-3 3 8 16,0 6 0-16,0 1 2 15,-3 1 0-15,-4-1 24 16,0-1-25-16,7-3 5 16,0-2-7-16,0-1 4 15,0-5-2-15,10-3 0 16,9-2 6-16,5-4-1 16,8 0-2-16,2-3-3 15,0-13 19-15,-2-1-19 0,-7 0 0 16,-4-2-1-16,-8 0 2 15,-1-1-1-15,-7 2 0 16,-5-1 3-16,0 6-5 16,0 3 2-16,0 7 0 15,0 1-4-15,0 2 4 16,0 0-3-16,0 0-7 16,0 5 9-16,0 12-6 15,0 1 3-15,0-1 1 16,0-5 1-16,4-1 2 15,4-4-6-15,2 0 6 16,0-4 0-16,4-3 11 16,0 0-11-16,6 0 6 15,0-11-4-15,0-5 6 0,1-1-4 16,-6 0-4-16,-4 0 0 16,-3 6 7-16,-5 5-5 15,-1 2-2-15,-2 4 0 16,0 0 2-16,0 0-15 15,0 21 1-15,0 5 12 16,0 2-1-16,0-3 1 16,9-3-7-16,9-8 7 15,1-4-1-15,10-6 8 16,7-4-14-16,7 0 14 16,4-12-15-16,0-8-5 15,-5-6-49-15,-4 2-32 16,-8 0 6-16,-7 4-126 0,-6 8 45 15,-8 6 169-15,-4 6 53 16,-1 0-53-16,-4 0 56 16,0 10-29-16,0 1 56 15,0 0 13-15,0 0-34 16,0-3-61-16,6-1 2 16,8-1 5-16,8-4-16 15,6-2-46-15,2 0-127 16</inkml:trace>
  <inkml:trace contextRef="#ctx0" brushRef="#br0" timeOffset="12275.597">6939 14774 613 0,'0'0'9'15,"0"0"-7"-15,0 0-2 0,-97 52 0 16,66-25 20-16,2 6-19 16,4 6 3-16,4 7 10 15,5 3-11-15,2 6 19 16,4 3-17-16,10 3-3 15,0 2 17-15,6-2-14 16,22-4-5-16,11-7 0 16,9-7 11-16,8-7-17 15,8-7 6-15,11-9 0 16,9-8 9-16,7-10-9 16,6-2-15-16,7-1-41 15,8-20-115-15,-6-6-228 16</inkml:trace>
  <inkml:trace contextRef="#ctx0" brushRef="#br0" timeOffset="12898.518">10523 14930 491 0,'0'0'1'0,"35"73"6"16,-21-31 7-16,-4 1-13 15,-7 4 43 1,-3 2 1-16,-2 7-37 0,-20 3 1 16,-16 3-9-16,-8 2-27 15,-15-6-103-15</inkml:trace>
  <inkml:trace contextRef="#ctx0" brushRef="#br0" timeOffset="14374.235">1128 14701 686 0,'0'0'8'16,"0"0"32"-16,0 0-11 15,0 0-15-15,0 0-7 16,-84-51 17-16,64 51 23 16,-4 0-16-16,3 15-31 15,-2 8 0-15,6 2 7 16,8 2-7-16,9-1-4 15,0 2-2-15,16-5-5 16,15 1 8-16,8-3-1 16,6-6 4-16,4-4 10 0,3 0-10 15,-7 1 0-15,-9 5-4 16,-11 5 10-16,-12 11-14 16,-13 4 8-16,0 9 0 15,-26 3-4-15,-7-3 14 16,3-6-10-16,9-8 0 15,9-11 15-15,5-10-25 16,7-6 10-16,0-3-15 16,0-2 12-16,23-3-38 15,15-18 28-15,13-7 7 16,1-5-33-16,3-3 10 16,-10 2 19-16,-2 0 10 15,-6 5-1-15,-7 2 1 0,-2 1 0 16,-6 1 9-1,-2-1-2-15,-2-3 17 16,-1-1-14-16,-4 0-3 0,-4-5 4 16,0 4-11-16,-6-1 0 15,4 1 1-15,-5 3 2 16,-1 0-3-16,-1 9-3 16,0 7 3-16,0 5 8 15,0 6-8-15,0 1-6 16,0 1 4-16,6 19-7 15,3 7 9-15,8 3 0 16,9-2 0-16,2-1 0 0,4-7 0 16,2-3 4-16,-1-7 0 15,-3-5-3-15,0-5-2 16,-9 0-66-16,-9-10-176 16</inkml:trace>
  <inkml:trace contextRef="#ctx0" brushRef="#br0" timeOffset="14517.534">1656 14800 641 0,'0'0'60'16,"0"0"-60"-16,0 0-55 16,100-9 45-16,-45-2-8 0,-1-3-142 15</inkml:trace>
  <inkml:trace contextRef="#ctx0" brushRef="#br0" timeOffset="15326.814">2114 14855 641 0,'0'0'78'0,"0"0"-49"15,0 0-16-15,0 0 13 16,-91 20-16-16,82-1-1 16,6 8 7-16,3 2-16 0,0 0 0 15,15-4-4 1,9-4 8-16,4-12-5 0,0-2 1 16,1-7 0-16,-6 0-5 15,-6-1 0-15,-4-14-10 16,-7-2-3-16,-6-5-30 15,0-2-2-15,-3 1 6 16,-16 0 21-16,-2 7 23 16,2 3-3-16,2 5 6 15,5 8 19-15,6 0-19 16,2 0 5-16,4 1-8 16,0 7-12-16,0 3 9 15,10-3 6-15,7-3-1 16,7-4 1-16,1-1 6 15,5 0 25-15,0-12-34 0,-2-5 6 16,-1-3-15-16,-6 0 2 16,0 1-8-16,-4-2 11 15,-6 3-11-15,0 0 15 16,-4 7 0-16,-4 1 3 16,-2 6 16-16,-1 4-12 15,0 0 7-15,0 0 0 16,0 0-9-16,-6 3-5 15,-7 11-13-15,1 4 13 16,-1 4 0-16,7 0 0 0,1 0 0 16,5 1 5-16,0 0-3 15,0-5-2-15,12-3-1 16,5-5 1-16,6-10 3 16,4 0 13-16,0-5 12 15,2-15-12-15,-6-4-14 16,0-2 2-16,-8 0-4 15,-4-1 3-15,-6 2-13 16,-5 3 11-16,0 1-1 16,-3 3 44-16,-7 6-36 15,2 3 34-15,4 2-12 16,1 7-12-16,1 0 5 16,1 5-23-16,-1 18 0 0,-1 9-15 15,3 4 20 1,0 2-5-16,0-2 0 0,5-5-25 15,7-2-17-15,4-9-76 16,4-16-81-16,0-4-125 16</inkml:trace>
  <inkml:trace contextRef="#ctx0" brushRef="#br0" timeOffset="15611.554">2658 14618 561 0,'0'0'82'16,"0"0"-61"-16,0 0-21 16,0 0 45-16,-1 87-12 0,1-59 3 15,0 2-22-15,-6 1 16 16,-9-1-30-16,-2-2 0 16,0-5 17-16,3-6-17 15,6-7-11-15,6-5-17 16,2-5-31-16,0 0 56 15,0 0-12-15,0 0-5 16,19 0 6-16,3 0 18 16,4 1-4-16,2-1 8 15,8 0-6-15,4 0-4 16,4-7-173-16</inkml:trace>
  <inkml:trace contextRef="#ctx0" brushRef="#br0" timeOffset="16256.962">3516 14727 586 0,'0'0'51'15,"0"0"-46"-15,-66 97 11 16,35-68 11-16,1-5 21 16,3-7-23-16,6-7-18 0,2-7 14 15,8-3-18 1,0-8-3-16,2-19-5 0,3-8-2 15,4-5-6-15,2-7-11 16,0-4-15-16,3 0 5 16,6 1-12-16,3 3 6 15,3 5 0-15,-1 3 38 16,0 10-2-16,-1 5 8 16,-5 5 2-16,0 5 1 15,-5 4 43-15,-3 2-11 16,0 3 6-16,0 3-16 15,-2 2 9-15,-11 0-26 16,1 5-12-16,-2 15-2 16,-2 7 2-16,10 6-1 0,6 6 7 15,0 1-6-15,14 4 0 16,15 2-14-16,6 0-32 16,2 0-143-16</inkml:trace>
  <inkml:trace contextRef="#ctx0" brushRef="#br0" timeOffset="17726.607">3950 14965 599 0,'0'0'108'0,"0"0"-62"15,-118 39-23-15,78-18 29 16,7-4-3-16,8 3-10 15,14-2-16-15,8 0-23 16,3 1 0-16,0-3-8 0,18-5 10 16,15-4-5-16,6-7 3 15,6 0 0-15,-1-11-4 16,-6-9 4-16,-10-2-17 16,-9 2 9-16,-7-1 5 15,-7 1 3-15,-4 3 0 16,-1 5 2-16,0 2 9 15,0 5-2-15,0 2-3 16,0 3 10-16,-1 0-13 16,-5 10-6-16,-3 15-9 15,-6 9 12-15,4 2 3 16,-1-2-3-16,2-2 0 16,1-3-2-16,3-6 2 15,1 0-28-15,0-9 3 16,2-5-25-16,0-5 35 0,3-4-40 15,0 0 44-15,0 0 9 16,0-1 3-16,8-11-1 16,9-5 3-16,5-3 2 15,-2 1 19-15,5 0-24 16,1-1 2-16,0 0 15 16,1 0-16-16,0-2 25 15,0-1-8-15,-6 2-14 16,1 1 38-16,-4 2-12 15,-6 0-20-15,-1 0 26 16,0-4-15-16,-6 2-5 16,-2 0-16-16,-3 4 6 0,0 5 2 15,0 4-8-15,0 5 0 16,0 2-5-16,-2 0-14 16,-5 15-6-16,-3 9 20 15,4 5-2-15,1-1-2 16,2-3 9-16,3-3-8 15,0-2-2-15,3-9 18 16,8-4-18-16,5-6 7 16,2-1 3-16,4 0-1 15,2-17 5-15,3-5-4 16,-5-4 4-16,-5-1-4 16,-6 3 0-16,-3 3-9 15,-5 6 18-15,-3 7 1 0,0 5 25 16,0 3-20-16,0 0 0 15,0 1-15-15,-3 13-13 16,-2 4 9-16,0 6 1 16,5-1 0-16,0-4 3 15,0-3 0-15,5-5-7 16,3-1 7-16,5-5-8 16,2-2 3-16,-1-3 10 15,7 0-3-15,-4-3-2 16,0-9 6-16,-2-1-20 0,-5 2 14 15,-4 1-6 1,-3 3 6-16,-1 2 0 0,-2 5 3 16,0 0-3-1,0 0 2-15,0 0-13 0,0 0-5 16,0 11 16-16,0 3 0 16,0 2-3-16,0-2-2 15,0 1 5-15,3-5 0 16,9-1-12-16,0-4 12 15,2-2 0-15,0-3-4 16,5 0 7-16,-4 0-3 16,0-3 0-16,-1-7 10 15,-3-2-10-15,-3-2 0 16,-2-3 0-16,0 0 15 16,2-4-11-16,-3-2 7 15,-2 2-11-15,-3-1 9 16,0 3-10-16,0 4 1 0,0 3 0 15,0 6 4-15,0 5 1 16,0 1-9-16,0 0 4 16,0 0-14-16,-1 12 5 15,-9 7 9-15,-1 5-8 16,5 0 8-16,3 1 0 16,0-2 0-16,3-2-3 15,0-3 3-15,0-3-5 16,1-5 5-16,7-3-10 15,1-5 10-15,4 0 0 16,1-2 0-16,2 0 0 16,2-2 2-16,3-10-2 0,-3 1-103 15,-3-4-115-15</inkml:trace>
  <inkml:trace contextRef="#ctx0" brushRef="#br0" timeOffset="19002.323">5088 14657 197 0,'0'0'448'0,"0"0"-419"0,0 0-14 16,0 0-11-16,0 0 35 16,90-2-4-16,-68 14 2 15,3 3 7-15,-1 7-31 16,-2 7-2-16,-2 8 14 15,-5 12 15-15,0 14-18 16,-11 5-22-16,-4 2 0 16,0-2 9-16,0-3-9 15,-14-2-9-15,-6 0-21 16,-15-4-56-16,-14-3-48 16,-15-9-248-16</inkml:trace>
  <inkml:trace contextRef="#ctx0" brushRef="#br0" timeOffset="19864.401">582 14446 343 0,'0'0'183'15,"0"0"-93"-15,0 0-68 16,0 0-2-16,0 0 67 16,0 0-54-16,-80 6-20 15,80 20-4-15,0 12 15 16,0 14 9-16,0 8 8 16,7 10-14-16,6 12 21 0,-3 13-37 15,0 9 2-15,-3 4 5 16,5-3-16-16,2-12 1 15,8-9-3-15,8-12 7 16,7-15-17-16,14-12 10 16,13-12-14-16,18-13-18 15,13-9-60-15,14-11-8 16,6-8-104-16</inkml:trace>
  <inkml:trace contextRef="#ctx0" brushRef="#br0" timeOffset="22092.213">1471 15665 44 0,'0'0'382'0,"0"0"-382"0,0 0 0 16,0 0 35-16,86-9-2 16,-53 7-3-16,5-3 9 15,8 1 8-15,3-1-20 16,5-2 25-16,4 2-33 15,0-3 12-15,2-1-5 16,-2-3-6-16,0 0 6 16,5-4-20-16,1 2 23 15,-1-1-29-15,4 2 10 16,-5 0-10-16,0 1 10 16,-6 0-10-16,-7 4 16 0,-8-1-12 15,-13 4-1 1,-6 0-3-16,-10 1 4 0,-6 1 0 15,-3 3-3-15,-3 0-1 16,0 0 0-16,0-3-25 16,-3 1-54-16,-16-4-263 15</inkml:trace>
  <inkml:trace contextRef="#ctx0" brushRef="#br0" timeOffset="29884.844">1665 15708 437 0,'0'0'0'15,"0"0"-2"-15,0 0 2 0,0 0 4 16,0 0 29 0,0 0-3-16,0 0 17 0,-33 4-14 15,33-4 0-15,0 0-31 16,0 0 2-16,0 0 20 16,0 0-12-16,0 0-3 15,0 0-5-15,0 0-3 16,0 0-1-16,6 0-14 15,15-8 5-15,13-5 6 16,10-5 3-16,3-3-1 16,2 1 1-16,-2 0 2 15,-4 3 1-15,-4 1-6 16,-5 4-36-16,-4-1 21 0,-3 4-65 16,-11 3-83-1</inkml:trace>
  <inkml:trace contextRef="#ctx0" brushRef="#br0" timeOffset="30155.927">1644 15709 495 0,'0'0'46'0,"0"0"-31"0,0 0-30 15,0 0 10 1,0 0 5-16,0 0 0 0,63-19 2 16,-29 8 8-16,2-2 3 15,1-1-7-15,3-1-1 16,-1-2-5-16,-4 2 1 16,-3 1-7-16,-5 2-36 15,-5 0-17-15,-10 4-93 16</inkml:trace>
  <inkml:trace contextRef="#ctx0" brushRef="#br0" timeOffset="30355.231">1732 15722 547 0,'0'0'18'15,"0"0"-13"-15,122-54-3 16,-74 32-2-16,-2 1-11 16,-7 3 8-16,2 1-8 15,-3 0-43-15,-9-2-152 16</inkml:trace>
  <inkml:trace contextRef="#ctx0" brushRef="#br0" timeOffset="30581.234">1816 15729 609 0,'0'0'21'15,"0"0"-21"-15,0 0-47 16,0 0 33-16,102-51 13 15,-67 33-5-15,-1 0 5 16,2 1-26-16,-6 0-24 16,-8 0-203-16</inkml:trace>
  <inkml:trace contextRef="#ctx0" brushRef="#br0" timeOffset="30760.932">1830 15780 595 0,'0'0'0'16,"0"0"-90"-16,0 0-192 15</inkml:trace>
  <inkml:trace contextRef="#ctx0" brushRef="#br0" timeOffset="39794.518">5919 15620 57 0,'0'0'0'15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4:55.973"/>
    </inkml:context>
    <inkml:brush xml:id="br0">
      <inkml:brushProperty name="width" value="0.05292" units="cm"/>
      <inkml:brushProperty name="height" value="0.05292" units="cm"/>
      <inkml:brushProperty name="color" value="#FF0000"/>
    </inkml:brush>
  </inkml:definitions>
  <inkml:trace contextRef="#ctx0" brushRef="#br0">2403 5799 607 0,'0'0'9'0,"0"0"30"16,0 0-7-16,0 0-27 15,0 0 12-15,0 0-10 16,0 0 19-16,0-3-18 16,0 3 4-16,0 0-10 15,0 0 6-15,0 0-11 16,12-2 6-16,10-3-3 16,10 1 4-16,4-2-4 15,4-5 0-15,6-2 0 0,6-1 0 16,2-1 0-1,7-4 0-15,6 2 9 0,-3 1-9 16,-1 1 0-16,-5 2 0 16,-8 4-1-16,-9 1 1 15,-9 5 0-15,-6 0-8 16,-9 3 16-16,-8 0-16 16,-1 0 0-16,-4 0-35 15,-3 0 13-15,-1 1-41 16,0 14 1-16,0 0-12 15,0-3-138-15</inkml:trace>
  <inkml:trace contextRef="#ctx0" brushRef="#br0" timeOffset="1092.591">6563 6075 554 0,'0'0'1'0,"0"0"16"0,0 0 24 16,0 0-31-16,0 0-4 16,0 0 43-16,-10-12-21 15,10 12-26-15,0 0 28 16,0 0-28-16,0 0-4 15,0 4-6-15,0 11 8 16,3 13 1-16,6 10 8 16,-2 9-4-16,1 7 36 15,-1 4-41-15,2-2 32 16,0-6-25-16,0-7-1 16,3-10 7-16,-2-7-13 15,-1-9 0-15,0-7-2 16,-3-5 6-16,-1-1-4 0,1-4 0 15,1 0 7 1,5 0 5-16,9-10 9 0,1-14-14 16,5-5 6-16,3-5-10 15,-3-1-6-15,3 1-13 16,-2 2-39-16,-3 6 8 16,-1 6-72-16,-3 9-12 15,-5 10-106-15</inkml:trace>
  <inkml:trace contextRef="#ctx0" brushRef="#br0" timeOffset="1760.471">6839 7511 583 0,'0'0'14'15,"0"0"-12"-15,0 0 30 16,0 0-26-16,-36-74-4 16,32 62 66-16,1 1-36 15,2 4 15-15,-1 3-6 16,2 1-29-16,0 3 13 15,0 0-25-15,0 0 9 16,0 0-25-16,0 0 12 16,0 10 3-16,0 12-1 15,12 10 3-15,-3 4-1 0,-2 3 0 16,1-3 1-16,-1-1 10 16,1-5-8-16,-5-4 3 15,6-3 16-15,-2-6-22 16,-1-3 8-16,0-5-8 15,0-3 6-15,-1-3-8 16,-1-1 2-16,2-2 0 16,-2 0 11-16,5 0-9 15,6-8 22-15,6-14-10 16,3-6-12-16,5-3 14 16,-1 1-16-16,-6 5 0 15,-4 5-4-15,-6 4-10 16,1 2-13-16,-1 0-42 0,2 1-19 15,-3-3-48-15,-2-3-116 16</inkml:trace>
  <inkml:trace contextRef="#ctx0" brushRef="#br0" timeOffset="3275.469">6586 6154 282 0,'0'0'17'0,"0"0"60"0,0 0-4 15,0 0-41-15,0 0-5 16,0 0 10-16,-42-14 33 16,36 12-41-16,0-1 15 15,-1 0-28-15,4 0-8 16,1 2 3-16,-2 0-11 15,4-1 4-15,0 1 21 16,0 1-22-16,0 0 6 16,0 0-8-16,0 0 5 15,0 0-12-15,0 0 2 16,0 0 0-16,0 3-16 16,3 11 21-16,7 4-1 15,-1 4 0-15,-1 2 12 16,2 5-10-16,2 3-2 15,0 6 2-15,-1-1 32 0,0 3-21 16,1-2-4-16,3-3-6 16,-3-3 3-16,3-3 1 15,0-5-7-15,1-4 0 16,-1-1-1-16,0-5 1 16,-2-2 0-16,-1 2-1 15,0-6 6-15,-1 1-9 16,-3-4 4-16,1-2 0 15,-4 0 9-15,-2-1-9 16,3-2 0-16,0 0-3 16,4 0 7-16,4-12 7 15,7-9 9-15,2-7 2 0,1-5-1 16,-1-1-21-16,-1-5 0 16,0-2 10-16,4-4 1 15,-1-3-15-15,5 0 4 16,4 3-7-16,-2 3 7 15,2 6 0-15,-4 5-13 16,-4 6 6-16,-4 4-3 16,-3 4 7-16,-7 5-4 15,1 2-12-15,-8 6 15 16,-5 3-2-16,0-1 3 16,0 2-1-16,0 0-4 0,0 0 6 15,0 0-1 1,0 0-17-16,0 0-7 15,0 0-22-15,0 4-6 16,-3 6-2-16,-2-2-46 0,-5-1-34 16</inkml:trace>
  <inkml:trace contextRef="#ctx0" brushRef="#br0" timeOffset="5021.552">6917 7441 300 0,'0'0'44'16,"0"0"27"-16,0 0-26 15,0 0-32-15,0 0 34 16,0 0 35-16,-14-41-64 15,13 35 20-15,-1 1-38 16,1-1 30-16,-1 1-12 16,-1 1-14-16,-1 1 11 0,1 1-15 15,-3 0 0-15,-2 1-3 16,-1-1 3-16,-2 1-8 16,0 1 6-16,2-2-11 15,0 2 8-15,5 0 0 16,-1 0 5-16,4-1-7 15,-1 1 7-15,2 0 0 16,0-2 4-16,0 2 2 16,0 0-6-16,0-1 0 15,0 1 9-15,0 0 4 16,-1-1-13-16,-1-1 0 16,0 1 0-16,2 0 7 15,-1 1-7-15,0 0 0 0,-2 0 3 16,0 0 27-1,3 0-26-15,-1 0 3 0,1 0 15 16,0 0-20-16,0 0 0 16,0 0-2-16,0 0 0 15,0 0-11-15,0 15 11 16,0 8 0-16,0 7 32 16,7 3-31-16,-1 4 20 15,3 0-3-15,0-2-15 16,1-4 23-16,-2-1-15 15,1-5-6-15,1-2 15 16,-1-4-18-16,0-2 12 16,1-2-14-16,-2-2 6 15,-1-3 0-15,-1 0-6 0,-1-4 0 16,2-1-2-16,-2 0 8 16,-2-2-6-16,-1-2 0 15,2 1 2-15,-3-2-1 16,-1 0-1-16,0 0 2 15,0 0 5-15,0 0-4 16,0 0-3-16,0 0 9 16,2 0-3-16,-1 0 27 15,5-11-24-15,6-9-6 16,2-5 3-16,5-5-6 16,0-1 0-16,2-8-4 15,1-3-13-15,4-1 5 16,2-3-8-16,-1 3-3 0,0 9 16 15,-6 4 2 1,-2 8 4-16,-5 6-10 0,-1-1 13 16,-3 4-2-16,-2 0 0 15,2 2 1-15,-4 2 1 16,0-1-2-16,-3 5 3 16,0 0-16-16,0-1 28 15,0 2-20-15,1 0 5 16,-2-1 0-16,-1 3-8 15,-1 1 8-15,2-3 0 16,6-2 0-16,-2-3 0 16,1 1 0-16,2 2 0 0,-5 2 6 15,-1 1-9 1,-3 1 3-16,0 2 0 0,0 0-3 16,0 0-6-16,0 0 3 15,0 0-15-15,0 0-13 16,0 0 29-16,0 0-59 15,0 0-15-15,0 2-41 16,3 8-9-16,-3-4-130 16</inkml:trace>
  <inkml:trace contextRef="#ctx0" brushRef="#br0" timeOffset="21549.588">2387 5741 434 0,'0'0'35'16,"0"0"4"-16,0 0 13 15,0 0-47-15,0 0-2 16,0 0 23-16,0 0-10 0,-44-20 8 16,41 20 0-1,-1-4-18-15,1 3 49 0,-1 1-53 16,1-1-2-16,-2 1 9 16,-1 0-9-16,-4 0 2 15,1 0-2-15,-2 0 9 16,-2 0-6-16,0 0-3 15,2 0-3-15,-4 4 1 16,0-2 4-16,-1 3-2 16,-2 1 0-16,0 0 1 15,0 1-10-15,-3 1 9 16,2 4 0-16,-2-2 1 16,-3 1-1-16,5 2 0 15,-2-1-1-15,0 2 9 16,0 3-17-16,3 0 9 0,-4 1 0 15,5-1-2-15,0 1 21 16,0 1-22-16,2 3 3 16,0 3 0-16,-1 1-13 15,0 3 13-15,1 1 0 16,0 3 7-16,1 4-5 16,2 1 10-16,-1 4-12 15,1 0 0-15,2 3 9 16,-1 1-1-16,2-3-10 15,-1 2 2-15,5-1 0 16,1 0 0-16,4 1 0 16,0 2 0-16,0-1 6 0,0 1-6 15,0-2 0-15,7-3 2 16,-1-2 0-16,2-2-3 16,-2-4 1-16,2-4 0 15,-2 1-1-15,0-2 1 16,-1 0 0-16,1 3 0 15,-1 0 1-15,0 1 1 16,1-2-2-16,-1-1 0 16,2 2 0-16,2-1 0 15,0-2 0-15,0 0 4 16,3-2-4-16,-5-1 0 16,1 0-1-16,-2 1 10 15,-3-2-7-15,6 1-2 0,-5-1 0 16,1 1 28-1,1 2-25-15,-2-3 2 0,2 0-4 16,0-2 6-16,0-1 2 16,5 0-9-16,-1 0 0 15,-1-1 6-15,3 4-6 16,3-1 0-16,-3 1-7 16,-2-4 16-16,-1-6-9 15,0-4 0-15,-3-2 8 16,-1-6-23-16,-1 0 18 15,-1 1-3-15,-2-4 0 16,2 0-11-16,3 0 7 16,2 0-24-16,10 0-9 15,1 0-9-15,-1-1-131 0</inkml:trace>
  <inkml:trace contextRef="#ctx0" brushRef="#br0" timeOffset="23834.775">7891 5908 597 0,'0'0'14'0,"0"0"5"15,0 0 23-15,0 0-8 16,0 0-30-16,0 0 17 15,0 0-21-15,-5-36 8 16,5 35 38-16,2 1-43 16,-1 0 3-16,1 0-6 15,-2 0 6-15,7-2-10 0,6 2 4 16,5 0 0-16,4 0 0 16,7 0 0-16,2 0 0 15,4-2-2-15,-3-1 6 16,2 0-4-16,0 1 0 15,0 0 0-15,-2 2 11 16,2 0-11-16,-1 0 0 16,-2 4-5-16,0 6 7 15,-1 2-4-15,-2-1-4 16,-1 5 6-16,0 1 3 16,-2 2-3-16,1 5 4 15,-4 1-7-15,-1 0 3 16,-2 3-2-16,-2 0-1 0,-2 2 6 15,-2-1 0-15,-1 2-3 16,-1 2-5-16,1 2 1 16,-4 5 8-16,0 5-6 15,-2 2 2-15,-2-4 0 16,-2-3 1-16,2-6-1 16,2-2 0-16,0 2-2 15,2 4 4-15,-2-1-2 16,5 2 0-16,0-3 0 15,-3-5-2-15,2 3 3 16,-1 2-1-16,-2-1 0 16,1 0 1-16,-1 1-1 15,-4-4 0-15,-1 0 1 16,-2 2 10-16,0-1-9 0,0 1-2 16,0-2 20-16,0-3-12 15,-5-1 8-15,-4-5-16 16,2 1 0-16,-2-2 10 15,-1-1-10-15,-1 0 0 16,3-1 8-16,1 0-4 16,-3 0-3-16,0-1-1 15,0 5-8-15,-5-3 8 16,2 4 0-16,-2 1 2 16,1-2-3-16,1-2 4 15,0 0-3-15,-2 0 0 16,1-2 0-16,-2-1 1 15,1-1 3-15,-1-1-1 16,-1 0 3-16,-4 1 0 0,1-1-12 16,-3 2 1-16,2-1 5 15,-3 1 13-15,1-2-13 16,0 0 0-16,1 0-4 16,1-1 10-16,3-2-8 15,-1 1 2-15,5 0 0 16,-1-3 0-16,3 3 0 15,-3-4 0-15,5-1 0 16,1-1 0-16,-3 0 0 16,5-1-8-16,-1 0 17 15,-1-2-16-15,3 0 7 0,-3-1 0 16,0 3 0-16,-4 1 0 16,5-2 0-16,1-2 1 15,0 2-1-15,1-1 0 16,0-1-7-16,1 2 7 15,-1-3-9-15,4-1 9 16,-2 2-14-16,1-1 5 16,0-2-15-16,0 1 2 15,2 0 5-15,-1-3-14 16,2 0 7-16,0 0-41 16,0 0-48-16,0 0-59 15</inkml:trace>
  <inkml:trace contextRef="#ctx0" brushRef="#br0" timeOffset="29525.369">10614 7285 476 0,'0'0'0'15,"0"0"0"-15,0 0 26 0,0 0-12 16,0 0-8-16,0 0 31 16,0 0-23-16,-32-20-5 15,30 12-9-15,1 3 7 16,-1 1 3-16,2 2-10 16,0 2 0-16,0-1 14 15,0 1-5-15,0-2-8 16,0 2-1-16,0-2-1 15,0 1 1-15,0 1 0 16,0 0 10-16,-2 0-7 0,2 0 4 16,-1 0 8-1,1 0-12-15,0 0 12 16,0 0-10-16,0 0-5 0,0 3-10 16,0 11 7-16,0 8 3 15,0 7 0-15,6 8 3 16,3 9 2-16,1 5 10 15,1 2-6-15,-2 0 3 16,1-2 13-16,-1-1-16 16,-1-4 10-16,-2-6-2 15,-1-6-11-15,0-6 4 16,-2-8-10-16,0-6 0 16,-3-6 1-16,0-6-1 15,0 0 0-15,0-1 2 16,3-1 7-16,-3 0-12 0,0 0 3 15,0 0-33 1,0 0 4-16,-18-8-104 0,-7 1-147 16</inkml:trace>
  <inkml:trace contextRef="#ctx0" brushRef="#br0" timeOffset="29855.649">10426 7821 301 0,'0'0'204'16,"0"0"-143"-16,0 0-48 16,0 0 17-16,0 0-11 15,0 0-4-15,-1-2-15 0,1 2 0 16,1 8 7-16,10 9-2 16,5 4 28-16,-1 3 2 15,3 1-31-15,-1-4 6 16,-1-3-7-16,2-4 6 15,-4-2-9-15,4-2 8 16,-2-7-8-16,3-3 3 16,1 0-2-16,3 0 13 15,1-13-14-15,1-5 2 16,-5-1 2-16,-1-3-4 16,-4-1-9-16,-5 3 2 15,2 0-72-15,-3-1-30 0,-7 1-200 16</inkml:trace>
  <inkml:trace contextRef="#ctx0" brushRef="#br0" timeOffset="31835.349">5691 9903 499 0,'0'0'13'15,"0"0"0"-15,0 0 25 0,0 0 19 16,0 0-54-1,0 0 16-15,-23-29 19 0,23 26-31 16,0 1 21-16,0 1-16 16,0 1-8-16,0 0 9 15,0 0-11-15,0 0-2 16,0 0 6-16,0 0-4 16,-1 0 4-16,1 0-6 15,0 0 3-15,0 3-18 16,0 9 19-16,0 7-7 15,0 4 3-15,9 5 0 16,1 1 3-16,1 0-3 16,-1-3 2-16,2-3 16 15,-3-4-18-15,-1-3 0 16,-1-4-1-16,-1-4 7 0,-2-3-5 16,1 0-1-16,-2-4 5 15,0 0-11-15,0 1 6 16,1-2 0-16,-2 0-2 15,8 0 13-15,4-7-6 16,2-12 18-16,8-7-16 16,-2-3 11-16,4-2-14 15,-1-1-3-15,3 0-1 16,-2 1 2-16,-4 1-2 16,-1 2 0-16,-4 0-2 15,0 3 2-15,-2 3 0 16,-4 5 1-16,-4 5 6 0,-4 2-6 15,-2 3-1-15,-1 4 0 16,2-2 0-16,-1 2 8 16,-1 3-8-16,0 0 4 15,0 0-12-15,0 0-6 16,0 0-26-16,0 0-17 16,0 0-59-16,0 1-108 15</inkml:trace>
  <inkml:trace contextRef="#ctx0" brushRef="#br0" timeOffset="33717.268">5676 9958 254 0,'0'0'160'16,"0"0"-114"-16,0 0-30 0,0 0 14 15,0 0-15 1,0 0 13-16,-2-22-19 0,-1 20 12 16,2-1 28-16,1 0-43 15,-2 2 35-15,2-1-2 16,-1 1-16-16,1-1-4 16,0 2 2-16,0 0-19 15,0 0 13-15,0 0-15 16,0 0 0-16,0 0-13 15,0 2 13-15,0 10-3 16,0 8 2-16,7-3 2 16,2 2-4-16,0 0 4 15,0-2-2-15,1 3 2 16,1-3 8-16,-2 0-5 0,3 0-4 16,1-1 0-16,-4-2 6 15,3-1-6-15,-3-4-3 16,-2-3 3-16,-2-3 0 15,-1-2 0-15,-1-1 1 16,-3 0 3-16,2 0 3 16,-2 0-7-16,4 0 0 15,4-4 14-15,4-11-12 16,3-9 6-16,1-4-8 16,1 0 5-16,-2-1-2 15,1 0-3-15,0 3 0 0,-1 1-6 16,0 6 10-1,-4 4-5-15,-5 3 1 0,0 3 0 16,-2 3-3-16,-3 2 3 16,2-1-11-16,-1 0 11 15,1-1-18-15,1-2 17 16,4 2-38-16,2-1-34 16,4 0 14-16,-1-1-65 15,2 2-117-15</inkml:trace>
  <inkml:trace contextRef="#ctx0" brushRef="#br0" timeOffset="39539.532">5650 11014 669 0,'0'0'6'16,"0"0"28"-16,0 0 11 16,0 0-14-16,0 0-21 0,0 0-1 15,0 0 20 1,-16-35-14-16,16 35-12 0,0 0-3 15,0 0 0-15,0 0-3 16,0 0 3-16,0 0-17 16,0 2 13-16,8 9 3 15,3 5 1-15,1 4 7 16,3 2-1-16,2 4-12 16,-1 1 6-16,-1-1 0 15,4 2 7-15,-2 0-1 16,-2 1-7-16,-2-5 2 15,-3-2 1-15,-1-7 0 16,-1-4-2-16,-2-4 0 16,-3-3 0-16,0-3 0 0,-2-1 0 15,-1 0-4-15,0 0 12 16,3 0-8-16,5-4 7 16,8-15-6-16,5-8 17 15,4-4-18-15,2-1 0 16,0 0 1-16,-2 2-1 15,4 0-29-15,-2 1-13 16,3 2-16-16,1 1-27 16,-4 4-102-16,-5 2-281 15</inkml:trace>
  <inkml:trace contextRef="#ctx0" brushRef="#br0" timeOffset="48791.104">5045 5750 433 0,'0'0'33'16,"0"0"-21"-16,0 0-24 15,0 0 25-15,0 0-7 16,0 0 43-16,0 0-43 16,0 0 19-16,91-4 17 15,-73-1-20-15,1 0-10 16,3-1-10-16,-2 2 1 0,6-1 24 15,0 1-27 1,2-1 0-16,4 0 12 0,2-3-11 16,2 0 28-16,8-1-25 15,-3-2-1-15,5 0 6 16,-3-3-3-16,1 2-6 16,-1-2 21-16,-3 1-19 15,2 2 1-15,0 0 1 16,1 0 1-16,8 2 11 15,7-4-11-15,6 3 5 16,6-4 3-16,9 3-11 16,6 0-4-16,12 0-2 15,3-2 4-15,7 1 0 16,1 1-3-16,-1 0 3 16,-2 2-3-16,-3 3 5 0,-5-2-2 15,2 0 2-15,-5 0 5 16,0-1-14-16,0-2 7 15,3 0 0-15,-5-1 7 16,-4-1-7-16,-4 2 0 16,-7 0-4-16,-8 4 11 15,-5-1 1-15,-9 2-6 16,-7 0 2-16,-11 2 6 16,-7 1-6-16,-6 0 9 15,-6 0-5-15,0 0-2 16,-6 1 3-16,-1-1-9 15,-1 0 0-15,-3 2-1 0,1 1 1 16,0 0-12 0,4 0-50-16,5 2-51 0,-4 8-94 15</inkml:trace>
  <inkml:trace contextRef="#ctx0" brushRef="#br0" timeOffset="49885.662">7032 9532 395 0,'0'0'243'0,"0"0"-236"0,0 0 1 16,0 0-8-16,0 0 0 16,0 0 34-16,70-40-4 15,-42 29-13-15,2-1 24 16,4 3-32-16,3 1 0 16,1 1-4-16,4 6 2 15,4 1-4-15,2 0 1 16,8 0 9-16,7 0-24 15,5 0 24-15,2 4-13 16,5-4 0-16,6 0 0 16,4 0 24-16,4-1-24 15,1-7 5-15,0 0 0 16,-6 5-5-16,-3-2 0 0,-7 1 0 16,-2 1 0-1,-5 1 0-15,-6-1-4 0,0 3 12 16,-4-3-8-1,-2-2 0-15,2 1 4 0,-11-3-9 16,-3 0 16-16,-7 0-9 16,-8 1 12-16,-4-1-11 15,-6 0 16-15,-5 0-16 16,-3 2-3-16,-4 2 11 16,-6-1-2-16,0 4 7 15,0 0-16-15,0 0 5 16,0-3-6-16,0-2 1 15,-5-2-64-15,-10-3-53 16,-4 1-92-16</inkml:trace>
  <inkml:trace contextRef="#ctx0" brushRef="#br0" timeOffset="52482.104">2257 4451 277 0,'0'0'23'16,"0"0"-4"-16,0 0-2 15,0 0 0-15,0 0 18 16,0 0 32-16,0 0-44 15,-51 10-10-15,42-8-13 16,3-2 27-16,1 0 2 16,0 1 27-16,-1-1-55 15,-3 0 18-15,2 2-19 0,1-1 12 16,-3 0-9-16,0 2-3 16,-3 1 6-1,1-1-12-15,-2-1 6 0,-2 4 0 16,0 0 5-16,-1 0 5 15,2 2-10-15,-2 0 0 16,5-1 5-16,-3 3-7 16,0 0 2-16,5-1-5 15,-1 0 2-15,3-1 6 16,3-2-3-16,-2 0 0 16,3 1 0-16,-4 0-3 15,1 3 3-15,2 0 0 16,-3 2-2-16,1 1 2 15,-2 4 0-15,2-4-2 16,1 4 6-16,2-2-8 0,0-2 4 16,0 1 0-16,1-2-1 15,1 1 3-15,-3 1-2 16,1 0 0-16,0 2 3 16,-2 1-7-16,2 1 4 15,-1 4 0-15,-1 0 0 16,-2 2 5-16,1-3 6 15,3-1-11-15,0-3 0 16,1-3-10-16,-1-1 10 16,2-1-4-16,-1 1 4 15,2 3 3-15,0 2-3 16,0 3 0-16,0 3 0 16,0 0 0-16,-2 2 0 0,2-2 0 15,0-2-4-15,0 1 9 16,0-2 0-16,0 0-5 15,5 1 0-15,6-2 2 16,3-3-2-16,3 4 0 16,4-1-2-16,1 0 4 15,1 1-2-15,4-2 0 16,3 3-9-16,-2 0 3 16,6-1-12-16,3 1-39 15,2 0 8-15,2 2-67 16,-4-5-86-16</inkml:trace>
  <inkml:trace contextRef="#ctx0" brushRef="#br0" timeOffset="54019.1">4280 4523 420 0,'0'0'94'0,"0"0"-90"16,0 0 22-16,0 0 0 15,0 0-2-15,0 0 24 16,4-3-48-16,-4 1 0 16,1 2-3-16,1 0 7 15,1 0-4-15,0 0 0 16,0 0 0-16,3 0 0 15,-1 0 0-15,2 0 0 16,-3 0-11-16,1 2 11 16,1 2 0-16,-2-2-1 15,0 3 6-15,7-1-5 16,-5 2 0-16,2 1 0 0,3 0-2 16,-3 1 2-1,3-1 0-15,-2 3 0 0,1-1 1 16,-1 1-1-16,0 2 0 15,-2 1 6-15,4 1-5 16,-2 2 1-16,-1-2-2 16,0 0 5-16,-2 2 1 15,2-4-2-15,-1 2-4 16,0-1 6-16,1 1-6 16,-1 1 0-16,-2-1 0 15,2-1 2-15,1 3 10 16,-2-1-13-16,-3-1 1 0,1-2 0 15,-1 3 6 1,-1-3-6-16,0 0 0 0,0-1 2 16,-1 2-1-16,1-1-1 15,-2 2 0-15,3 0 0 16,-3-1 1-16,3 2-1 16,-1-1 0-16,2 1-3 15,-1 1 7-15,0-2-5 16,0 2 1-16,-1-2 0 15,-1 0 0-15,2 0 0 16,-2 0 0-16,1 3-3 16,-1 0 6-16,-1 2-1 15,2 0-2-15,-1-2 2 16,-1 2-8-16,2-4 7 0,-2 2-1 16,1 0 3-1,-1 0 2-15,1 0-5 0,-1 0-3 16,0 1 3-16,0-1-5 15,0 0 5-15,0 0 0 16,0 0-1-16,0 2 9 16,0 2-8-16,2 3 0 15,0-2-12-15,-1-3 12 16,-1 0-3-16,2-2 1 16,-2-2-9-16,0 1 11 15,0 1-7-15,0-2-7 16,0 2 14-16,-5 0-7 15,-5 2-1-15,-5 0-49 16,-3 6-24-16,-4-5-41 16</inkml:trace>
  <inkml:trace contextRef="#ctx0" brushRef="#br0">2127 8247 210 0,'0'0'3'15,"0"0"21"-15,0 0-17 16,0 0 28-16,0 0-35 16,0 0 6-16,0 0 2 15,0 0-1-15,-10-7-14 16,10 7 13-16,0 0-6 0,0 0 57 15,0 0-6-15,0 0-2 16,-2 0-10-16,2 0-8 16,-1 0-18-16,-2 0 2 15,1 0-9-15,-1 0 9 16,0 0-15-16,2 0 5 16,-2 0-5-16,3 0 0 15,-4 0 0-15,1 0-3 16,-2 0 0-16,-1 5-1 15,0 0 4-15,-2 2 0 0,-1-1-3 16,1 0 3 0,-1-1 0-16,0 0-1 0,-2 1 8 15,2 0-7-15,-2 0 3 16,0 0 3-16,2 2 4 16,-4-1-10-16,3 0 0 15,2 0-2-15,-4-1 7 16,6 0-4-16,-2 1-1 15,2-2 6-15,2 0-5 16,-3 2-1-16,5-3-1 16,-1 2-4-16,-1 2 8 15,2-1-3-15,-4 3 0 16,3 1 1-16,-7 3-2 16,5 2 1-16,-2 1 0 15,-1 1 6-15,1-2-4 0,1 0-2 16,3 1 0-1,-2 0 5-15,1 5 4 0,-1-1-9 16,1 0 0-16,-2 2 24 16,2 1-20-16,1-1 38 15,0 3-42-15,3 1 0 16,0-3 5-16,0 2-5 16,0-3 0-16,4 0-16 15,5 4 32-15</inkml:trace>
  <inkml:trace contextRef="#ctx0" brushRef="#br0" timeOffset="61925.265">6123 8282 447 0,'0'0'27'0,"0"0"-13"15,0 0 44-15,0 0-7 16,0 0-31-16,0 0 40 16,0 0-42-16,-18-37 27 15,17 32-25-15,1 3-20 16,0 0 23-16,0-1-23 16,0 3 0-16,0 0-8 15,0 0 19-15,0-1-20 16,0 1 9-16,0-1 0 0,0 1 2 15,0 0-2 1,0 0-6-16,0 0 4 0,0 0 2 16,0 0-10-16,0 0 10 15,7 0 0-15,1 0-8 16,-1 0 12-16,2 7-4 16,0 1 0-16,3 0-3 15,0 4 1-15,-2 2 0 16,-2 0 2-16,7 3 6 15,-5 0-6-15,2 0-2 16,0-1 2-16,-1 1 0 16,0-2 1-16,-3 2-3 15,2-3 10-15,-1 1-8 16,2-1 0-16,-4 0 0 16,1 0-6-16,0-3 6 0,-3 1 0 15,3-2-5 1,-2 0 9-16,-3-1-4 0,0-2 0 15,-2 1-2-15,3 1 2 16,-4 2 0-16,3 0 3 16,0 2-16-16,0 1 27 15,2 0-14-15,-2-2 0 16,3 2 6-16,3 1-19 16,-5 2 22-16,4 1-13 15,1 5 4-15,1-1 0 16,-4 0 7-16,2 0-7 15,1-5 0-15,-2-1 1 16,-2 2 0-16,3 1-1 16,-3 0 10-16,1 0 3 0,0-2-13 15,-3-2 0-15,-1 2 0 16,0 0 8-16,-2 2-8 16,2 0 0-16,-2 3-5 15,0-2 13-15,0 4-8 16,-8 2 0-16,-7 0 8 15,-1-1-8-15,-5 0 0 16,0-1-5-16,0-3 5 16,-3 1-28-16,1-2-42 15,-6 2-17-15,-2-6-102 16</inkml:trace>
  <inkml:trace contextRef="#ctx0" brushRef="#br0" timeOffset="63951.189">2764 11983 553 0,'0'0'71'15,"0"0"-9"-15,0 0-6 16,0 0 13-16,0 0 17 15,0 0-62-15,0 0-10 16,-43-19 22-16,43 19-30 16,-3 0 36-16,3 0-35 0,0 0 1 15,-2 0-16 1,2 0-5-16,0 0-2 0,0 17 11 16,0 9-5-16,0 8 9 15,2 4 0-15,4 0 7 16,4 0-9-16,-3-3 3 15,1-2-1-15,0-5 0 16,-1-6 10-16,-1-2-10 16,-3-3 0-16,2-5-29 15,-5-2-11-15,0-3-86 16,-5 1 15-16,-17-2-4 16,-11-5-278-16</inkml:trace>
  <inkml:trace contextRef="#ctx0" brushRef="#br0" timeOffset="64176.71">2539 12283 491 0,'0'0'110'15,"0"0"-42"-15,0 0-31 16,0 0-10-16,0 0-19 16,0 0 1-16,46-19-6 15,-16 16 5-15,0 0 25 16,-2-3-32-16,3 0 0 15,1-5 23-15,-4-1-20 16,3-2-4-16,-1-2-5 16,-6-2-41-16,0 0-4 15,-6-2-72-15,-3 0-116 0</inkml:trace>
  <inkml:trace contextRef="#ctx0" brushRef="#br0" timeOffset="64385.959">2927 12017 288 0,'0'0'129'0,"0"0"56"15,0 0-121-15,0 0-37 16,0 0 24-16,0 0-22 16,-27-5 19-16,18 10-47 15,-6 10 5-15,-5 7-10 16,-4 2 9-16,-4 0-5 16,-3 4 0-16,-1-3-9 15,-2-3-11-15,3-3-33 16,1-6-50-16,5-6 44 15,4-7-31-15,-1 0-91 16,5-2 109-16</inkml:trace>
  <inkml:trace contextRef="#ctx0" brushRef="#br0" timeOffset="64546.104">2536 12129 333 0,'0'0'130'16,"0"0"-111"-16,0 0-14 15,0 0 13-15,0 0 6 16,0 0 35-16,107 65-55 15,-77-45 31-15,3-1-26 16,2-2-7-16,2-1-4 16,0 0-3-16,-1-5-126 15,2-7-234-15</inkml:trace>
  <inkml:trace contextRef="#ctx0" brushRef="#br0" timeOffset="66778.275">3549 11990 656 0,'0'0'8'0,"0"0"24"16,0 0-21-16,0 0 20 16,0 0 23-16,-81 10-24 15,69 1 2-15,3 3-5 16,0 3-18-16,5 6-8 15,2-3-2-15,2 4-6 16,0-4-1-16,8-6 8 16,8-2 0-16,8-7 0 15,0-5 0-15,4 0 0 16,-1-3 0-16,-1-13-12 0,-2-4 8 16,-7 0-4-16,-6 1 8 15,-7 1 10-15,-4 2-10 16,0 9 0-16,0 3 27 15,0 4-4-15,0 0-9 16,0 0-14-16,0 9-4 16,-1 18 1-16,-2 10-7 15,0 5 10-15,3 0 0 16,0-1 4-16,0-3-7 16,-2-3 3-16,-4-4 0 15,2-7-1-15,-3-7 1 16,4-8-3-16,1-5-6 15,2-4-14-15,0 0 3 16,0-15 12-16,0-10-43 16,0-3 49-16,0-1-11 0,18 6-11 15,1 7 17-15,2 5 13 16,0 3-6-16,4 5 0 16,2 1 1-16,1-1 1 15,4 3-2-15,-1-3 0 16,3-3 11-16,-1-6-4 15,-1-4 4-15,-4-4-10 16,-4-2 0-16,-6-3 15 16,-3-3-16-16,-5-2 0 15,-7 1 1-15,-3-5 0 16,0 5-2-16,-9 3-6 0,-7 4 7 16,-2 8 2-16,0 6 2 15,6 6-4-15,-3 2 12 16,0 0-8-16,0 7-8 15,3 5 0-15,2 1 4 16,4-2-11-16,3-2 11 16,3-1-3-16,0 3-9 15,5-3 9-15,11-1 3 16,6 0 0-16,5-4 9 16,7-3-14-16,5 0 5 15,9 0 0-15,0-9 0 16,0-2 0-16,-4 1 1 15,-5 2-1-15,-9 1 0 16,-6 2 7-16,-10 2-7 0,-5 3-6 16,-6 0 2-16,-3 0 5 15,0 0-2-15,0 0 1 16,0 3 0-16,-9 6 4 16,-2 4 2-16,2 1 1 15,1 1-3-15,5 1-2 16,3-1-2-16,0-1 0 15,0 1 3-15,6-3-4 16,13 0 1-16,1-3 0 16,7-3 2-16,-2-4-2 15,0 0-1-15,-1-2-1 16,-3 0 4-16,-3 0-5 0,-6 0 3 16,-6 0-5-16,-3 0-5 15,-3 0 20-15,0 0-10 16,0 0 9-16,-3 0-1 15,-3 6-6-15,0 4 1 16,3 2 1-16,3-1-8 16,0-2 1-16,0-1-7 15,11-3 4-15,2-5 6 16,2 0-1-16,1 0 1 16,-2-11 0-16,-3-3-9 15,-5-3-11-15,-4 3-6 16,-2 1-21-16,0 2-1 15,-3 5 44-15,-7 5 4 16,2 1 16-16,1 0-11 16,-4 10-5-16,7 3-1 0,4-2-3 15,0-1 8-15,0-2-3 16,13-4-1-16,4-4 0 16,2 0 35-16,6-3-28 15,-1-14 2-15,-1-3 0 16,-1-6-7-16,-4 0 5 15,-5-4-7-15,-5-1 0 16,-1 2-7-16,-4 0 26 16,-3 7-11-16,0 5 27 15,0 8 3-15,0 6-20 16,0 3 9-16,0 3-25 16,0 22-4-16,0 11-12 0,0 9 14 15,0 5 1 1,4-2 3-16,4-5-5 0,-3-3 1 15,0-5 0-15,-3-6-1 16,-2-5 1-16,0-8 0 16,0-4-3-16,0-8 11 15,0-4-8-15,0 0 4 16,0-9-2-16,0-14 5 16,-4-13-7-16,-4-7-14 15,2-8 14-15,0-3-24 16,6 2 19-16,0 2 0 15,0 9 3-15,3 11-4 16,9 6 6-16,1 6 0 0,-2 7-4 16,4 5-1-16,0 6 5 15,1 0-10-15,5 5 1 16,0 16 9-16,-3 8 0 16,-9 7-1-16,-2 5 1 15,-7 1 8-15,0 1 3 16,-12-2 17-16,-10-2-24 15,-5-5 1-15,3-8-5 16,6-7-7-16,2-11-35 16,8-8-122-16</inkml:trace>
  <inkml:trace contextRef="#ctx0" brushRef="#br0" timeOffset="67364.09">5016 12157 597 0,'0'0'53'0,"0"0"-46"16,0 0 26-16,0 0 35 16,0 0 13-16,88-31-57 15,-62 7-14-15,-2-2 11 16,-2-5-17-16,-1-4 10 15,-6-5-14-15,-2 0 5 0,-7 6-6 16,-6 1 4 0,0 6-3-16,0 5 9 0,-11 9 19 15,3 4-3-15,5 5-9 16,0 3 3-16,3 1-11 16,0 0-8-16,0 0-15 15,0 20 12-15,0 12-2 16,0 8 2-16,6 4 3 15,2 3 0-15,-1-2 3 16,-4-5-3-16,-2-7 0 16,-1-6 2-16,0-7 2 15,0-7-4-15,0-9 1 16,0-4 6-16,0 0 6 0,0-6-6 16,8-22-7-16,2-7-10 15,5-4-43-15,2 6 26 16,-1 12-10-16,-2 10 9 15,3 11 18-15,-2 0 8 16,0 14-6-16,4 12 1 16,-5 6 7-16,2 2 4 15,-4 2 11-15,2-5-13 16,-1-7 13-16,5-6-11 16,0-8-4-16,2-10 4 15,6 0 7-15,4-13-22 16,1-16-53-16,-1-11-427 15</inkml:trace>
  <inkml:trace contextRef="#ctx0" brushRef="#br0" timeOffset="73035.718">2138 8339 301 0,'0'0'0'0,"0"0"0"16,0 0 0-16,0 0 17 16,0 0 49-16,0 0-10 15,0 0-53-15,0 0 24 0,-21-4-27 16,21 1 0-16,0 1 32 16,-2-3 2-16,1 2 2 15,-1 1-12-15,1 2 2 16,1 0 23-16,-2 0-39 15,2 0 6-15,0 0 19 16,-1 0-31-16,1 0 16 16,-2 0-7-16,2 0 1 15,-3-2 8-15,2 1-10 16,-2-1 0-16,-1 1 1 16,1 1-12-16,-2-1-1 15,2-1 4-15,-3 1 3 16,3-1 0-16,0 2-7 0,0-1 0 15,-3 1 0 1,3 0 7-16,0 0-7 0,0 0 1 16,2 0 3-16,-1 0-2 15,1 0-2-15,1 0-1 16,-2 0-3-16,-1 0-4 16,0 1 8-16,-3 5-8 15,-4 1 18-15,4 4-23 16,-6-2 13-16,0 2 0 15,0 2-8-15,-1 0 8 16,0 1 0-16,3-1-1 16,0-4 1-16,2-1 0 15,4 0 0-15,2-5 9 16,2 0-30-16,0 0 21 0,0-1-8 16,0 2-10-16,0 4 18 15,0-2 5-15,0 2-5 16,0 0 0-16,-3 2-13 15,2 0 13-15,-4 2 0 16,0 1 9-16,0-2-2 16,1 1-6-16,-1-2-1 15,-1-1 0-15,3 0-4 16,1 1 4-16,-3 1 0 16,2 0-1-16,1 1 7 15,-1 2-9-15,2 0 3 16,-1-1 0-16,1-1 7 15,-1-1-6-15,1-2-1 0,1-2 3 16,-2-1 3-16,2-2-7 16,-1 2 1-16,1 1 0 15,0 1 8-15,-2 1-1 16,-1 2-7-16,0 1 14 16,-1 1-5-16,1 1-2 15,0-2-7-15,3-1 5 16,-3 0-5-16,3-2 0 15,0 2-7-15,0-3 7 16,0 2 0-16,0-1 4 16,0 0-4-16,0 2 0 15,0 0 4-15,0 2-4 16,0-1 0-16,0 1 3 16,0 1 4-16,0 1-7 0,3-1 0 15,-3 0 0-15,0-2 15 16,3-1-15-16,-3-1 0 15,3 1-3-15,1-4 11 16,-2 6-8-16,0-4 0 16,3 4 0-16,-2-2-1 15,0-1 1-15,2 1 0 16,-2-2 0-16,1 3 3 16,2-3-5-16,0 3 2 15,3 1 0-15,0 1-6 16,1 0 6-16,-1 1 0 15,-1 1 4-15,5-3 0 16,-1 1-5-16,0-2 1 0,-3-2 0 16,3-1-1-16,0-1 1 15,-2 2 0-15,0 0-8 16,4-3 15-16,-3 2-14 16,2-1 7-16,-1-1 0 15,-2-1 11-15,1-2-11 16,-1-2 0-16,1 1-14 15,1-1 0-15,1-2-16 16,3 0-11-16,1 0-52 16,2 0 10-16,-5 0-123 15</inkml:trace>
  <inkml:trace contextRef="#ctx0" brushRef="#br0" timeOffset="75529.901">6074 8235 487 0,'0'0'92'0,"0"0"-61"16,0 0 7-16,0 0-1 16,0 0-4-16,0 0 14 15,0 0-29-15,0 0-5 16,0-6 34-16,0 5-29 15,0 1 27-15,0-2-33 16,0 2-1-16,0 0 32 16,0 0-43-16,0 0 0 0,0 0-5 15,0 0 16-15,0 0-22 16,0 0 11-16,0 0 0 16,0 0-7-16,0 0 7 15,0 0 0-15,0 0-1 16,0 0 2-16,0 0-2 15,0 0-8-15,6 0 9 16,3 0-2-16,0 0 8 16,1 0-6-16,1 3 3 15,-4-1 1-15,2 0-8 16,0 1-4-16,0 1 8 16,0-1 8-16,0 0-8 15,-3 1 0-15,0-1-3 0,0 1 8 16,4 1-6-16,-2-2 1 15,-1 2 0-15,1-1-2 16,-1 1 2-16,-1 1 0 16,2-1-6-16,-2 2 15 15,2 2-11-15,0-4 2 16,-1 2 0-16,1-2-8 16,1 2 8-16,-3 1 0 15,3 3-1-15,0-4 11 16,1 6-17-16,2-1 7 15,1 2 0-15,-1-1-3 16,-4 3 3-16,4-1 0 16,-7 3-7-16,3 0 16 15,-2 1-11-15,0-2 2 0,3 0-5 16,-6 2 5-16,5-4 0 16,-2 2 4-16,-2 2-5 15,3 1 1-15,-1-2-4 16,0 0 1-16,-1-3 3 15,-2-1 7-15,0-1-7 16,3 1 0-16,-3-2-4 16,-1 1 10-16,2 0-3 15,-1-1-3-15,0 0-5 16,0 3-1-16,0-1 6 16,0 1 0-16,1 0 1 15,-1 0 19-15,-3 0-20 16,1-1 0-16,-1 2 1 0,0-1 6 15,0 1-7-15,2-2 0 16,1-1 0-16,-3 2 1 16,3-3-1-16,2 2 0 15,-5-1 4-15,0 1-5 16,3-2 1-16,-3 1 0 16,0-2-1-16,0 1 2 15,0 2-1-15,0 0 1 16,0-1 7-16,0 0 2 15,0-1-10-15,0 1 1 16,0-3 1-16,-3-2-2 16,1 1 0-16,-1-4-1 0,3 4 12 15,-5-3-13-15,2 4 2 16,-1-3 0-16,0 3 2 16,-1 2-2-16,-1 1 0 15,0-1-7-15,-3 1 15 16,0 1-7-16,0-3-1 15,2 3 5-15,-3-2-14 16,-1 0 9-16,2 1 0 16,-3-1 5-16,5-4 6 15,-1 0-15-15,2-2 4 16,-4-3 0-16,4 1 5 16,1-1-5-16,0-1 0 15,0 2 1-15,-2 1 5 0,-1-1-12 16,-4 1 2-16,0 1 4 15,0 0-2-15,-3 0 2 16,2 1 0-16,1-1-1 16,-1-2 6-16,2 0 0 15,6 1-5-15,-3-2 2 16,3-1-12-16,1 1 10 16,-2-2 0-16,3-1 0 15,-2 1 9-15,1-1-19 16,-2 2 10-16,3-2-3 15,-2 0-15-15,1 0-7 16,1 0-67-16,0-2-21 16,1-7-124-16</inkml:trace>
  <inkml:trace contextRef="#ctx0" brushRef="#br0" timeOffset="80110.421">2186 4473 256 0,'0'0'159'0,"0"0"-135"15,0 0 28-15,0 0-11 0,0 0 12 16,0 0-7-1,0 0-31-15,0-12 41 0,0 10-26 16,0 1-7-16,-2 1 23 16,2 0-43-16,0 0 7 15,0 0-7-15,0 0 11 16,0 0-18-16,0 0 4 16,0 0 0-16,-1 0 0 15,-1 0 1-15,1 0-1 16,-1 0 18-16,1 0-12 15,-4 0 28-15,5 0-20 16,-3 0-8-16,-3 0 16 0,2 0-22 16,2 0 0-16,-2 0-1 15,2 0 17-15,1 0-16 16,-1 0 0-16,-2 0 0 16,-4 0-4-16,1 0 4 15,1 1-7-15,0 1 2 16,3 3 0-16,-2 0-6 15,1-1 11-15,-2 1 0 16,0 1-14-16,1-3 14 16,-2 5 0-16,-2 1-8 15,-1-3 20-15,1 2-15 16,1-4 3-16,-1 3 0 16,1-2-2-16,3 0 2 15,0-1 0-15,2 1-10 16,0-2 21-16,0 3-19 0,0-2 8 15,-2 0 0 1,0 3-10-16,-1 1 10 0,0 0 0 16,-2 2-4-16,-2 1 19 15,1 1-17-15,0-2 2 16,-4 3 0-16,5 0-11 16,-1-4 11-16,1 2 0 15,3-4 0-15,1-2 7 16,1 0-7-16,1-2 0 15,-1 1 5-15,3 1-20 16,-3 3 15-16,0 0 0 16,1 3-9-16,-2 0 21 0,3 0-12 15,-2 1 0-15,1 1-6 16,1 2-11-16,-1 2 19 16,1-1-2-16,1-3 0 15,-2-1 10-15,2 0-24 16,0 1 14-16,0-2 0 15,0-2-6-15,0 4 6 16,0-1 0-16,0 0 7 16,0 1-7-16,0 1 0 15,0 0-3-15,0 0 10 16,0 2-5-16,0 1-2 16,0 0 0-16,0 0-3 15,0-1 3-15,0 1-2 0,0 0 2 16,0-1 0-16,3 0-3 15,0 3 3-15,-1 0 0 16,1-2 5-16,1 3-5 16,-1-1-2-16,0 0 0 15,0 1 4-15,5 0-8 16,-2-1 6-16,-2-1 0 16,5 0-4-16,-3-1 4 15,0-1 0-15,7-3-2 16,-4 1 8-16,0-2-6 15,3 1 0-15,-6-2 0 16,5 2-3-16,-2 3 3 16,-1-1 0-16,1 2-2 15,-1 2 24-15,2 3-49 0,1-1 27 16,-1-3-18-16,0-1 1 16,-2-3-44-16,3 1 18 15,0 4-31-15,-3 1-53 16,-2-8-249-16</inkml:trace>
  <inkml:trace contextRef="#ctx0" brushRef="#br0" timeOffset="82076.103">4310 4464 139 0,'0'0'148'15,"0"0"-85"-15,0 0 1 16,0 0-30-16,0 0-33 15,0 0 2-15,-11-18 70 16,8 15-66-16,3 2 85 16,0 0-92-16,-3-1 14 15,3 2 8-15,0 0-22 16,0 0 22-16,0 0-4 16,0-2-7-16,0 2-11 15,0 0 0-15,0 0 4 0,0 0 0 16,0 0-4-16,0 0-2 15,0 0-9-15,0 0 22 16,8 5-10-16,1 3-1 16,1 3 0-16,-1-4-2 15,-1 3 2-15,5-4 0 16,-3 2-14-16,1 0 36 16,-1-1-38-16,1 0 16 15,-1 0 0-15,0 0-4 16,1 0 9-16,-2 1-5 15,6 2 8-15,-3 0-8 16,1 1 9-16,-1 2-9 16,1 0 4-16,-2 0-7 15,-1 1 3-15,-1-3 0 0,0 0-2 16,-3 0 3-16,0 0-1 16,1 4 0-16,1-2 1 15,-3 1-4-15,4 3 3 16,-2-1 0-16,3 4 14 15,-1-3 5-15,2 5-19 16,1-2 4-16,0 5 3 16,1 2 1-16,-4 0-8 15,3 3 0-15,0 5 9 16,-2-1-9-16,-1 5 0 16,0-2-14-16,0 2 38 15,-1-5-25-15,-2-2 1 16,1-5 0-16,-1 0-1 0,0-2 1 15,-3 3 0 1,5-2-12-16,-4 3 31 0,0 7-24 16,-1 2 5-16,-1-2 0 15,-1 2 7-15,1-11-7 16,-1 0 0-16,2-4-2 16,0 2 12-16,-2-4-22 15,1-1 10-15,-2-4 2 16,0-3 4-16,0-2-4 15,0-1 0-15,0-5-6 16,0 2 17-16,0-2-10 16,0 1-1-16,0 0 0 0,0-1-12 15,0 0 12 1,0-1 0-16,0 2 0 0,0-1-10 16,0 3 9-16,0-3-19 15,0 3 20-15,0-4-8 16,0 0 8-16,-2-2 0 15,0 0-9-15,-1-1 11 16,1 1-5-16,2-2-11 16,-1 0 0-16,1 0-6 15,-2 2-14-15,1 1-33 16,-4-1-9-16,-2 0-40 16,-2 0-210-16</inkml:trace>
  <inkml:trace contextRef="#ctx0" brushRef="#br0" timeOffset="87865.883">2254 9377 181 0,'0'0'56'15,"0"0"-39"-15,0 0 44 16,0 0-55-16,0 0 64 15,0 0-44-15,0 0-15 16,-3-33 55-16,1 32-49 0,1 1 48 16,-2-4 8-1,0 1-71-15,2 0-2 0,-2 0 2 16,1 2-2-16,2-1 26 16,-1 2-26-16,1 0 2 15,0 0 5-15,0 0-7 16,0 0 0-16,0 0-8 15,0-1 17-15,0 1-19 16,0 0 10-16,0 0 0 16,9 0-13-16,4 0 13 15,5 3 0-15,3-1 21 16,1 1-15-16,6-1 13 16,2-2-19-16,3 0 0 15,3 0 0-15,1 0 13 16,-1 0-13-16,0 0 0 0,-10 0 4 15,-1 0-2 1,-9 0-2-16,-4 0 0 0,0 3 0 16,-6-3 0-16,-3 0 0 15,0 0-8-15,-3 0 14 16,1 0-19-16,2 0 13 16,-1 0-12-16,5 0-10 15,4 0-45-15,7 0 18 16,1 0-34-16,-5-8-226 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46:46.391"/>
    </inkml:context>
    <inkml:brush xml:id="br0">
      <inkml:brushProperty name="width" value="0.05292" units="cm"/>
      <inkml:brushProperty name="height" value="0.05292" units="cm"/>
      <inkml:brushProperty name="color" value="#FF0000"/>
    </inkml:brush>
  </inkml:definitions>
  <inkml:trace contextRef="#ctx0" brushRef="#br0">5064 5634 244 0,'0'0'199'0,"0"0"-160"0,0 0-34 16,0 0 78-16,0 0-66 15,0 0 5-15,0 0 34 16,-40-38-52-16,34 30-2 15,1 1 14-15,0 2-13 16,3 3 43-16,-1-1-28 16,2 3-10-16,1 0 8 15,-2 0-6-15,2 0-6 16,0 0-4-16,0 0 11 16,0 0-14-16,0 0 3 15,0 0-7-15,0 0 1 0,0 0 5 16,2 0-6-16,11 0-3 15,5 8 10-15,6 1-5 16,6-1 5-16,3 0 0 16,7-2 11-16,1-1-6 15,4-3-10-15,6-2-2 16,2 0 7-16,4 0 11 16,-1 0-11-16,-3 0 0 15,-2-2-4-15,-6-1 0 16,-5-2-2-16,-4-2-4 15,-7 2 10-15,-3-2-2 16,-7 0 2-16,-8 0 0 16,-1 4 15-16,-7 3-8 15,-3 0 18-15,0 0 8 0,0 0-27 16,0 0 24-16,0 0-17 16,0 0-7-16,0 0 0 15,0 0 1-15,0 0-10 16,0 0 3-16,0 0-5 15,0 0-7-15,0 0-22 16,2 0-25-16,5 0-14 16,5 0 40-16,0 5-45 15,1 0-60-15</inkml:trace>
  <inkml:trace contextRef="#ctx0" brushRef="#br0" timeOffset="2079.787">11633 5554 616 0,'0'0'35'15,"0"0"2"-15,0 0-10 16,0 0-23-16,0 0 42 15,0 0-11-15,-13 0-34 16,10 0 38-16,3 0-31 0,0 0 6 16,0 0-14-16,0 0 0 15,0 0 3-15,-2 0-3 16,2 0 0-16,0 0-10 16,0 0 18-16,0 0-9 15,0 0 1-15,0 0-23 16,0 0 21-16,0 5-15 15,3 0 17-15,7 2-2 16,4 3 11-16,1-2-16 16,3 1 7-16,1-1 0 15,1-1-10-15,2 0 12 16,-1-1-2-16,3 0 0 16,3 2 9-16,4-2-11 15,7-3 2-15,5 2 0 16,4 1 3-16,3-3-3 0,3 4 0 15,1-2-1 1,0 0 13-16,-1 3-19 0,1-3 9 16,-2 4-2-16,-1-1 9 15,0 1-9-15,5-1-1 16,8-2-2-16,5-1 1 16,3-2 2-16,1-3 0 15,-3 0 7-15,-5 0-20 16,-2 0 13-16,0 0-8 15,-5 0 8-15,-3 0 0 16,-1 0 2-16,1 0-2 16,0 0 0-16,0 0 0 0,2 5 0 15,-2-2 3 1,2 1-3-16,-3 0 0 0,-1 1 2 16,-1 0-2-16,-2 0 0 15,-1 0 6-15,0-3-6 16,3 1-4-16,-3-3 3 15,-1 0 2-15,0 0 11 16,-6 0-11-16,1-5 4 16,-3-4 6-16,1 1-11 15,-1-2 0-15,-1 1 10 16,0 1-10-16,-6 1-5 16,2 2 4-16,-8-1 1 15,0 1 15-15,0 2-14 0,-4-2 7 16,3 3 7-1,-3-1-14-15,0 2 16 0,1 0-17 16,-2-1 3-16,0 1-2 16,0 0-1-16,-3 1 0 15,-1 0 1-15,-6 0-1 16,-5 0 0-16,-4 0-2 16,-1 0 7-16,-2 0-14 15,1 0 4-15,-1-1-23 16,3-2-6-16,3-4-68 15,-1 0-128-15</inkml:trace>
  <inkml:trace contextRef="#ctx0" brushRef="#br0" timeOffset="8124.031">11591 5617 242 0,'0'0'50'0,"0"0"-36"0,0 0 10 15,0 0-8-15,0 0 53 16,0 0-43-16,0 0 3 16,0-4 20-16,0 3-44 15,0-2 7-15,0 1 22 16,0 2-16-16,0 0 19 16,0 0-16-16,0 0-19 15,0 0 15-15,0 0-16 16,0 0-1-16,0-1 0 15,0 1 3-15,0 0-2 16,0 0-1-16,0 0 0 16,0 0-3-16,0 0 3 0,0 0 0 15,0 0 7-15,0 0-1 16,0 0-6-16,0 0 0 16,0 0 6-16,0 0-5 15,0 0 1-15,0 0-3 16,0 0 1-16,0 0 0 15,0 0 0-15,4 0 0 16,6 0 0-16,-3 0 1 16,2 0 7-16,0 0-8 15,0 0 2-15,0 1 0 16,4 2 0-16,2 0-2 16,3 1 9-16,3-4 4 0,3 0-8 15,0 3-4 1,0-3 8-16,-1 0-4 0,0 0 2 15,-1 0-7-15,-1 0 10 16,-1 0-8-16,-1 0-2 16,-1 0 0-16,-5 0 1 15,1 0 5-15,-1 1-12 16,-1 2 6-16,3 2 0 16,0-2 0-16,1 2 0 15,2-2 0-15,2 1-2 16,2-2 12-16,-2 1-14 15,2 1 8-15,-1-3 6 16,-2 1 10-16,0-1-19 16,-3 2-1-16,-3-2 0 15,1 4 2-15,-1-1-3 0,2-1 2 16,2 1 3-16,0-1 8 16,-2 4-12-16,1-1-8 15,-2 0 8-15,2 2 5 16,0-5 7-16,2 2-12 15,0-1 0-15,3 1 19 16,3-3-16-16,3-1-2 16,1-1 1-16,2 2 11 15,0-2-17-15,2 0 4 16,4 0 0-16,-4 0 5 0,5 0-5 16,-6 0 3-1,-1 0-13-15,-1 0 10 16,-6 0 0-16,0 0 0 0,-6 0 8 15,1 0-14-15,-4 0 6 16,4 0 0-16,-2 0 0 16,2 0 0-16,0 0 0 15,3 0 0-15,-3 0 5 16,1 0-7-16,2 0 2 16,1 0 0-16,2 0-2 15,3 0 2-15,3 0 0 16,6 0-3-16,-5 0 6 15,0 0-3-15,-5 0 0 16,-5 0 0-16,-3 0-2 16,-3 0 2-16,1 0-2 0,1 0 0 15,6 0 1-15,2 0-2 16,4 0 3-16,2 0 0 16,2 0 10-16,0 0-10 15,1 0 0-15,1 0-6 16,-1 0 12-16,-6 0-6 15,1 0 0-15,-4 0 2 16,-1 0-15-16,-2 0 13 16,-1 0 0-16,2 0-3 15,3 0 8-15,4 0-6 16,1 0 1-16,1 0 0 16,4-2 8-16,-4-1-8 0,5 3 0 15,-2-3-11-15,-1-1 12 16,-1 3-1-16,0 0 0 15,-2-1 3-15,1 1-3 16,-4-2 0-16,-1 1 0 16,-2-1-9-16,0 1 20 15,-4 0-13-15,2 1 2 16,-4-1 0-16,-2 1-3 16,2-2 3-16,-3 3 0 15,1-1 0-15,-2 1 8 16,-1 0-14-16,0 0 6 15,1 0 0-15,-3 0-1 16,1 0 1-16,-2 0 0 16,1 0 5-16,-1-1 3 15,-2 0-8-15,1-1 4 0,-2 1 4 16,1-1 3-16,0 0-11 16,4 1 0-16,-2-2 6 15,0 2-3-15,-1 0 6 16,0 1-9-16,0-2 2 15,1 1 9-15,0-2-11 16,-1 0 0-16,4 1 0 16,-4-1 5-16,2 3-5 15,1-2 0-15,2 2 8 16,0 0-10-16,3-2 2 0,-1 0 0 16,2-1-1-1,-2 0 9-15,0 1-6 16,1-1-2-16,-3 3 0 0,2-2-2 15,0 1 2 1,0-1 0-16,-1 1 0 0,3 0 5 16,1 1-10-16,-1 0 5 15,1 0 0-15,2 0-1 16,-2 0 1-16,0 0-3 16,1-2 3-16,-3 1 1 15,-2-1 2-15,-2 0-3 16,1 2 0-16,-3-3-1 15,-2 3 1-15,2 0 0 16,-4-2-1-16,-1 1 1 16,2-1-2-16,-2 2-1 0,-1-1 3 15,2-1 6-15,1 1-6 16,-2 1 0-16,1-3 10 16,-2 3-5-16,-2-2-5 15,-1 2 0-15,2 0 6 16,-2 0-6-16,-2-2 0 15,1 2-6-15,-2 0 3 16,0 0 6-16,0 0-3 16,0 0 0-16,0 0-1 15,0 0-3-15,0 0 4 16,0 0 0-16,0 0-3 16,3 0 3-16,-2 0 0 15,2 0-1-15,-1 0 7 0,-2 0-10 16,0 0 4-1,0 0 0-15,0 0-4 0,1 0 4 16,-1 0 0-16,2 0-1 16,-2 0 9-16,0 0-9 15,1 0 1-15,-1 0-2 16,0 0-9-16,0 0 3 16,0 0 2-16,0 0 1 15,0 0-20-15,0 0 3 16,0 0-1-16,3 0-8 15,0 0 28-15,1 0-30 16,-1 4-32-16,2-1 49 16,-2 0-68-16,0 1-9 15,-3-2-78-15</inkml:trace>
  <inkml:trace contextRef="#ctx0" brushRef="#br0" timeOffset="11370.414">11320 4025 346 0,'0'0'115'16,"0"0"-97"-16,0 0 12 0,0 0 34 15,0 0 7-15,0 0-14 16,0 0-35-16,21-41 44 16,-20 38-25-16,1 0-24 15,-2 0 46-15,0 3-23 16,0-2-26-16,0 1 48 16,-3 0-55-16,-6-3 4 15,-9 4-11-15,1 0-1 16,-8 0-1-16,-3 8 2 15,2 8-14-15,1 3-3 16,5 2 10-16,6-1-3 16,6 0 6-16,4-3-23 15,4 0 24-15,0-4 1 0,0 3-16 16,10-4 14-16,6-1-11 16,5-1 15-16,3-3-2 15,2 1 3-15,1-2-1 16,-4 1 0-16,-3 2 1 15,1-3-5-15,-5 5 8 16,-2 0-4-16,-4 0 0 16,-4 4 6-16,-2 1-6 15,-4 2 0-15,0 1 0 16,0-2 12-16,0-3-12 16,-2-3 0-16,-4-1-2 15,1-3 14-15,-4 0-12 0,-1-1 0 16,-4-1 1-16,-2-1 11 15,-1-1-12-15,0-1-12 16,3-2-31-16,3 0-58 16,9-2-2-16,2-10-93 15</inkml:trace>
  <inkml:trace contextRef="#ctx0" brushRef="#br0" timeOffset="12473.291">11588 4291 631 0,'0'0'65'15,"0"0"-22"1,0 0-40-16,0 0 22 0,0 0 36 16,0 0-33-16,-80 10 23 15,73-3-51-15,1 1 14 16,5 1-26-16,1 1 12 15,0 0-1-15,5 0 0 16,10-2 2-16,0-3-1 16,1 0 5-16,1-4-1 15,-1-1 10-15,1 0-14 0,2 0 0 16,0-10 11 0,-4-2-10-16,-3-2-2 0,-6-1-14 15,-6 1-9 1,0 1 18-16,-3 1-49 0,-12 5 31 15,0 1 23-15,-1 5 1 16,4 1-7-16,2 0 2 16,3 0 5-16,4 0 0 15,0 7 0-15,3 2-1 16,0 4-11-16,0-3 12 16,13 2-1-16,6-5 1 15,1-3 0-15,3-4 36 16,4 0-26-16,1 0-3 15,-1-7 26-15,-2-7-13 16,-2-1 1-16,-7-1-12 16,-3 0-4-16,-3 2 19 15,-6-1-18-15,1 4 2 0,-2 2 12 16,-2-1-17-16,3 1 0 16,0 1-3-16,1 0 0 15,1-1-4-15,2-2 4 16,5 4 0-16,-1-3 2 15,4 1-2-15,0 4-2 16,-2 0 0-16,-2 4-4 16,1 1 2-16,0 0-2 15,-1 0 2-15,-1 11-7 16,-2 1 19-16,-1 8-9 16,-3 1 1-16,-5 2 0 15,0 2 8-15,0-3 0 0,0-4-8 16,0-5 12-16,-3-5-12 15,3-5 0-15,-2-3-4 16,2 0 9-16,0 0 9 16,0 0-4-16,0-14 16 15,0-4-26-15,0-3 0 16,10 4-19-16,1 3 12 16,0 4-26-16,0 4 30 15,-2 3-7-15,-1 3-14 16,-1 0 23-16,-1 0-7 15,4 1-11-15,-2 11 18 16,2-3-8-16,-1 3 9 16,-1 0 0-16,-1-4 4 0,1-1-9 15,-1-1 5 1,-1-2 0-16,0-1-1 0,3-1 14 16,0 0-11-16,2-2 9 15,1 0-6-15,4 0 15 16,0-3-19-16,-2-6 0 15,2-1-2-15,-4 0 7 16,-1 0-11-16,-5 4 5 16,-4 4-4-16,0-1 0 15,-2 3 4-15,0 0-13 16,0 0 10-16,0 13-4 16,-2 5 5-16,0 1 2 0,2 1 0 15,0-3-1 1,0-2 5-16,7-3-4 0,5-5 0 15,9-7-46-15,2 0-44 16,0-14-187-16</inkml:trace>
  <inkml:trace contextRef="#ctx0" brushRef="#br0" timeOffset="12735.794">12776 4199 436 0,'0'0'175'0,"0"0"-119"15,0 0-24-15,0 0 8 16,0 0 2-16,0 0-11 15,-28 0-16-15,26 0-15 16,-1-3-18-16,3-5-47 16,0-2-275-16</inkml:trace>
  <inkml:trace contextRef="#ctx0" brushRef="#br0" timeOffset="14071.951">12703 4355 755 0,'0'0'75'16,"0"0"-37"-16,0 0-22 15,0 0 21-15,0 0 27 16,52-91-31-16,-34 69-29 16,-1-4 29-16,2-2-28 15,-3-2 3-15,-3-2 8 16,-2-1-15-16,-7 2 9 15,-4 0-10-15,0 8 0 16,0 7 34-16,0 5-7 16,0 8-17-16,0 1 12 0,0 2-21 15,0 0-2-15,0 0-5 16,0 0-19-16,0 17 21 16,0 6 1-16,0 6 3 15,0 0-4-15,0-1 8 16,6-1-4-16,5-3 0 15,7-6-12-15,1-4 6 16,2-4-12-16,4-6-3 16,5-4 13-16,1 0-2 15,-1-3-11-15,-6-6 0 16,-9 2 10-16,-6 2 5 16,-6 4 6-16,-3 1 0 0,0 0-9 15,0 0 7-15,0 0 2 16,-8 0 0-16,-2 6 1 15,1 3-3-15,4 2-5 16,4-1 7-16,1-3-6 16,0 0-6-16,0-4 12 15,0 0-6-15,11-1-4 16,3-2 10-16,4 0 1 16,2-3 7-16,-1-9-16 15,-1 2 8-15,-6-1-14 16,-5 4 1-16,-4 3 13 15,-1 1 8-15,-2 3-5 16,0 0 0-16,0 0 5 0,0 0-3 16,0 0-1-1,0 0-4-15,0 0-8 0,0 10 7 16,-4 5 1-16,0 2-2 16,0 6-16-16,1 2 10 15,0 5-2-15,-3 0 9 16,0-2 0-16,-2 0-3 15,-2-5 0-15,4-3-4 16,0-6 3-16,2-6 5 16,1-3 0-16,1-4-2 15,2-1-2-15,0 0 0 16,0-5 4-16,0-8-59 0,5-3 48 16,8-1-4-16,-1 1 10 15,0 3-9-15,-1 2 10 16,-3 2 2-1,0 0 4-15,-2 1 5 0,3 1 35 16,0-3-38-16,-2 1-2 16,2-5 19-16,3-2-17 15,-3 0 2-15,2-5 2 16,0-2 1-16,0-3 15 16,-2 0-11-16,-2 2 9 15,1 3-12-15,-5 6 9 16,-2 7 5-16,-1 5 16 15,0 2-24-15,0 1 31 16,0 0-47-16,0 0-2 16,0 4-9-16,0 14 7 0,0 11 2 15,-3 5 2-15,-6 0 0 16,2 2-1-16,-1-4 1 16,2-5 0-16,2-5-5 15,1-8 16-15,0-6-15 16,3-4 4-16,0-2 0 15,0-2-11-15,0 0 11 16,0-7 0-16,0-14-1 16,6-9-3-16,3-6-12 15,0-1-15-15,-2-1 10 16,4-1 11-16,-2 1 6 16,0 5-12-16,2 5 10 15,-3 4 12-15,0 10-10 16,-1 5 4-16,-3 3 0 0,-1 3-4 15,0 3-3-15,2 0-7 16,1 0 13-16,0 10-11 16,3 11 10-16,-5 4 2 15,-4 4 0-15,0 3 25 16,-3-1-8-16,-13-2-9 16,-4-2 14-16,-2-2-20 15,1-5-2-15,0-4-9 16,6-7-100-16,5-9-116 15</inkml:trace>
  <inkml:trace contextRef="#ctx0" brushRef="#br0" timeOffset="14785.062">13772 4267 726 0,'0'0'61'0,"0"0"-51"15,0 0 40-15,0 0 11 16,0 0-28-16,0 0 16 16,-70 32-48-16,64-20 12 15,3-4 2-15,0-2-8 0,3 1 10 16,0-6-17-16,0 1 0 15,0-2-11-15,16 0 11 16,7-10-2-16,5-10 2 16,-4-3-62-16,-5-2 16 15,-8 2-20-15,-7 5 43 16,-4 6 6-16,0 5 5 16,-1 6 12-16,-11 1 4 15,1 0-1-15,-2 9-3 16,4 3 5-16,4 1 6 15,4-1 10-15,1-4-13 0,0-1-8 16,8-2 14 0,11-5-12-16,9 0 38 0,8-9-11 15,4-11-22-15,-2-3 8 16,-6 2-6-16,-8 0-9 16,-7 4 30-16,-4 3-26 15,-7 1 32-15,-2 6-16 16,-4 4-4-16,0 2 35 15,0 1-36-15,0 0-15 16,-1 5-2-16,-11 18-22 16,0 9 24-16,-1 4 0 15,4 2 3-15,7-1-19 16,2 0 16-16,0-3 0 16,0-5-1-16,11-6-17 0,4-5 12 15,1-9-20-15,4-4 14 16,0-5 0-16,0 0-6 15,-2-5 8-15,-6-8-8 16,-4-3-28-16,-8 0 15 16,0 2-21-16,-1 5-1 15,-18 4 31-15,-7 5-35 16,0 0 4-16,0 2-49 16,5 6-79-16</inkml:trace>
  <inkml:trace contextRef="#ctx0" brushRef="#br0" timeOffset="16660.068">14795 4134 618 0,'0'0'96'0,"0"0"-53"0,0 0-2 15,0 0-6-15,0 0-24 16,0 0 10-16,-94 12 12 16,76 2-25-16,6 4 17 15,2-1-23-15,6 1 3 16,2-2 10-16,2-1-15 15,0-1 0-15,12-4 13 16,8-3-8-16,8-5 38 16,6-2 1-16,3-2-27 15,-1-15 22-15,-5-3-39 16,-2-6 4-16,-10-3-3 16,-1 0 9-16,-7-1-6 0,-4-1-4 15,-6 3 6 1,-1 1-5-16,0 6-1 0,0 2-2 15,0 5-1-15,0 1 3 16,0 1 3-16,0 3-3 16,0-3 0-16,0 2-17 15,0 5 16-15,0 0 1 16,0 5 0-16,0 0-4 16,0 0 3-16,0 0-40 15,0 17-27-15,0 12 63 16,0 6-4-16,1 1 9 15,4 0-3-15,3-4 9 16,1-1 4-16,3-7-10 16,-2-4 1-16,2-5-15 15,5-6 26-15,2-4-12 0,5-5 8 16,7 0-5-16,5 0-5 16,-2-12 2-16,-3-1-28 15,-8 4 24-15,-8 2-15 16,-10 1 13-16,-3 6 3 15,-2 0 0-15,0 0-1 16,0 0 3-16,-3 0 2 16,-10 6-7-16,-3 6 6 15,0 5 0-15,6 0 0 16,5 0 3-16,5 0-5 16,0 0 2-16,4-3 0 0,7-2 4 15,6-2-4-15,1-6 0 16,1-4 7-16,3 0 5 15,-2-2-13-15,1-13 1 16,-8-1-18-16,-7-2-2 16,-4-1-71-16,-2 2 38 15,-5 5 24-15,-10 3-9 16,-3 6 38-16,1 3 0 16,2 0 0-16,1 1-8 15,4 10 8-15,4-2-2 16,6 2 2-16,0-1 0 15,0-1 8-15,15-2-8 16,6-2 0-16,5-5 11 16,3 0-11-16,1 0 0 0,-1-14 23 15,0-3-23 1,-1-7 0-16,-1 1 0 0,-6-4 0 16,0-3 49-16,-8-2-27 15,1-1 3-15,-5-1 6 16,-3 1-16-16,-1 4 19 15,-3 4-11-15,-2 8-21 16,0 6 31-16,0 7-33 16,0 1 0-16,0 3 2 15,0 0-2-15,0 0-7 16,-3 14-18-16,-10 7 17 16,7 7-5-16,0 2 13 0,2 1 0 15,4-2-4-15,0 0 5 16,0-4-1-16,0-4 0 15,5-2 4-15,9-5-3 16,5-1-1-16,5-6 0 16,4-4 9-16,3-3-7 15,2 0 4-15,-2-1-6 16,-4-8 5-16,-5-1-2 16,-5 1-3-16,-5 1 0 15,-2-1 5-15,-3 1-5 16,-4 2 0-16,-3 3-1 15,0 0-2-15,0 3 3 16,-10 0 0-16,-6 0-3 16,-1 1 0-16,1 11-13 15,4 1 6-15,4 4 9 0,1 3-18 16,5-1 13-16,2 3 6 16,0-2 0-16,0-4-9 15,0-1 9-15,0-2 0 16,7-6-4-16,3-3 8 15,-1-1-1-15,2-3 7 16,4 0-4-16,0 0 18 16,-1-13-18-16,0-1-6 15,-2-1 0-15,-5-4 2 16,-4 2-12-16,-3-2 4 16,0 5-20-16,0 3 19 15,-6 7-7-15,-5 4 5 0,2 0 9 16,-1 7-15-16,6 9 15 15,0 4-3-15,4-2 3 16,0 0 0-16,5-6 0 16,8-4 0-16,0-3-5 15,3-5 19-15,4 0-14 16,-4-6 0-16,-1-12-84 16,-7-8-138-16</inkml:trace>
  <inkml:trace contextRef="#ctx0" brushRef="#br0" timeOffset="16861.698">15379 4008 761 0,'0'0'113'0,"0"0"-113"15,0 0-5-15,0 0-14 16,0 0 19-16,117-15-65 16,-65-2-91-16</inkml:trace>
  <inkml:trace contextRef="#ctx0" brushRef="#br0" timeOffset="24265.752">10952 427 176 0,'0'0'21'0,"0"0"39"16,0 0-46-16,0 0-3 15,0 0 33-15,0 0-44 16,0 0 0-16,-2 12 8 15,2-12 7-15,0 0 26 16,2 0 23-16,2 0-64 16,3 0 7-16,-1 0-7 15,0 0-18-15,2 0-97 16,2 0 4-16</inkml:trace>
  <inkml:trace contextRef="#ctx0" brushRef="#br0" timeOffset="24803.674">10952 427 226 0,'113'-49'68'0,"-113"35"64"16,1-1-97-16,-1 4 24 15,0-1 37-15,0 0-27 16,0 4 27-16,0 0-15 16,0 2-28-16,0 3 6 15,0 0-19-15,-4 2-20 16,-4 1-20-16,0 0 8 15,-3 0-9-15,-3 0 1 16,-4 6 0-16,-5 9-7 16,-1 6 13-16,-2 4-8 0,4 0 2 15,1-1 0-15,7-2-13 16,5-1 13-16,6-5-19 16,3 0 14-16,0-2-27 15,8-3 22-15,13 0 3 16,8-3 7-16,7 0 10 15,5 0-10-15,-4-1 0 16,-2 2-2-16,-7 2 2 16,-10 2 0-16,-5 2-8 15,-6 3-3-15,-6-1 11 16,-1 0 0-16,0 3 8 16,-3-2 4-16,-11 3-10 15,-3 1 14-15,-2-2-8 0,0-5 17 16,5-1-31-16,3-2 6 15,3-6 0-15,5-3-5 16,3-2 5-16,0-1-32 16,0 0-2-16,0-7-73 15,13-10-17-15,7-3-171 16,2 1-73-16</inkml:trace>
  <inkml:trace contextRef="#ctx0" brushRef="#br0" timeOffset="25105.352">11137 710 260 0,'0'0'188'0,"0"0"-60"0,0 0-31 15,0 0-33-15,0 0 24 16,11-8-51-16,0 2 30 16,8-7 19-16,9-7-45 15,4-3 7-15,2-5-43 0,2-4 3 16,-2 0 18-16,-2-4-26 16,-6 2 0-16,-3 1-1 15,-8 4 14-15,-5-3-18 16,-6 3 5-16,-2 5 0 15,-2 6-2-15,0 10 2 16,0 6 0-16,0 2 0 16,0 0-16-16,-5 5-3 15,-11 14-7-15,0 13 26 16,-6 7-28-16,5 2 28 16,10-2-2-16,5-7 1 15,2-8-7-15,2-4 0 16,12-9 8-16,3-3 0 0,5-7-14 15,3-1-33 1,4-6-25-16,-6-14-108 0,-7-9-440 16</inkml:trace>
  <inkml:trace contextRef="#ctx0" brushRef="#br0" timeOffset="25265.047">11314 459 708 0,'0'0'60'16,"0"0"-32"-16,0 0-28 16,0 0-2-16,0 0-8 0,113-28-70 15,-69 20-30-15,-4 1-331 16</inkml:trace>
  <inkml:trace contextRef="#ctx0" brushRef="#br0" timeOffset="26629.474">11560 640 615 0,'0'0'86'0,"0"0"-85"0,0 0-1 15,0 0 0-15,0 0 35 16,0 0-26-1,95 5-6-15,-84-5 24 0,-1 0-20 16,-2 0 29-16,-2-5 2 16,-3-3-24-16,0-5 20 15,-3-3-34-15,0-2 3 16,3-2-2-16,-2-1 10 16,4 1-20-16,2 2 9 15,5 2 0-15,0 2-12 16,4 1 12-16,-2 1 0 15,1 5-22-15,-3 3 24 16,-3 3-11-16,-1 1 9 16,-2 0-9-16,2 3-7 15,-2 11 4-15,0 6 12 0,-4 1 3 16,-2 1 5-16,0 1-8 16,0 0 7-16,0-3-1 15,0-3 8-15,0-4-13 16,0-2-1-16,0-7 20 15,8 1-14-15,4-5-5 16,5 0 36-16,1 0-20 16,2-5 31-16,1-7-44 15,-4-4-2-15,-2 1 28 16,-2 0-28-16,-2 0 2 0,-3 1 12 16,-3-1 0-1,-4 1 3-15,-1 1-19 16,0 2 6-16,0 2 12 0,0 4-16 15,0 2-2-15,0 3 0 16,0 0 13-16,0 0-34 16,0 0 21-16,0 0-41 15,0 11 32-15,0 7-19 16,0 3 28-16,0 0-6 16,2 0 19-16,3-5-16 15,1-2 3-15,5-3 0 16,-2-5-4-16,1-3 4 15,6-3 0-15,0 0 7 16,7-6-1-16,2-11 14 16,-4 1-20-16,1-4 1 0,-6 3-11 15,-5 1 18 1,-1 3-8-16,-7 4 7 0,0 3-1 16,-3 4 17-16,0 2-23 15,0 0 9-15,0 0-11 16,0 0 8-16,0 0-6 15,0 0 0-15,0 0-34 16,0 2 26-16,0 8 0 16,-1 2 8-16,1-1-26 15,0 0 26-15,0-2-12 16,0-4-5-16,4-2-13 16,7-2 29-16,5-1-15 0,4 0 16 15,4-3 0 1,-1-8 0-16,3-4 0 0,-7 4-11 15,-3-1 2-15,-5 4 5 16,-2 3 3-16,-6 3-6 16,-3 2-7-16,0 0-33 15,0 0 1-15,0 0 38 16,-18 15 2-16,0 3 6 16,-3 2 0-16,0 2 2 15,8 0 24-15,3 0-26 16,7 1 0-16,3-3 6 15,0 2 2-15,0-2-5 16,14-4-3-16,4-2 5 16,3-4-1-16,3-8-3 15,1-2-1-15,2-1 12 0,3-17 2 16,1-6-13-16,-1-4-1 16,-3-4 1-16,0 0-12 15,-3-2 11-15,-7 1 0 16,-4 1 26-16,-4 0-19 15,-2 2-4-15,-6 3-3 16,1 6 9-16,-2 4 23 16,0 6-19-16,0 5-13 15,0 3 38-15,0 3-35 16,0 0-1-16,0 0-2 16,-7 17-10-16,-1 9-10 15,1 4 20-15,5 2-6 16,2-2-4-16,0-5 20 0,0-4-10 15,0-6 0-15,8-7 0 16,6-2-22-16,0-6 17 16,7 0-45-16,5-8-10 15,-9-15-227-15</inkml:trace>
  <inkml:trace contextRef="#ctx0" brushRef="#br0" timeOffset="26780.141">12555 470 568 0,'0'0'19'0,"0"0"-19"0,0 0 0 16,0 0-63-16,107-11-197 16</inkml:trace>
  <inkml:trace contextRef="#ctx0" brushRef="#br0" timeOffset="27295.445">13229 640 586 0,'0'0'150'16,"0"0"-147"-16,0 0 45 16,0 0 0-16,0 0 41 15,0 0-22-15,0 0-52 16,12-7 27-16,8-5-42 16,5-3 7-16,3-2-2 15,-3 0-5-15,-4-1-17 16,-7 3 17-16,-7-1-38 15,-7 0 28-15,0 2-33 16,-4 4-1-16,-14 0 33 0,-3 4-18 16,-1 2 7-1,6 1 19-15,8 3 3 0,6-1 14 16,2 1-14-16,0 0-4 16,2 0-10-16,16 0 18 15,4 0-4-15,1 14 7 16,2 3-6-16,-3 2 25 15,-7 3-3-15,-3 1-21 16,-6 3 45-16,-6-3-27 16,0 3-17-16,0 1 17 15,-5-5-9-15,-8 1-6 16,1-2-5-16,-3-1-21 0,-3-1 4 16,-2-6-152-1,4-10-196-15</inkml:trace>
  <inkml:trace contextRef="#ctx0" brushRef="#br0" timeOffset="28182.061">13897 785 421 0,'0'0'34'15,"0"0"-34"-15,0 0-287 16</inkml:trace>
  <inkml:trace contextRef="#ctx0" brushRef="#br0" timeOffset="28477.061">13897 785 648 0</inkml:trace>
  <inkml:trace contextRef="#ctx0" brushRef="#br0" timeOffset="29411.503">13897 785 648 0,'3'17'83'0,"-3"-17"-80"0,0 0 76 0,0 0-8 16,0-4 22-16,12-13-24 16,8-5-48-16,5-7-27 15,3-5 6-15,-1 0 0 16,-5-2-1-16,-3 2 6 15,-7 2-5-15,-5 3 0 16,-7 1 9-16,0 2-23 16,0 2 14-16,-14 1-21 15,-2 5-1-15,4 4 14 0,2 4 8 16,4 3-7-16,4 4 13 16,-1 3-6-16,3-3 0 15,0 0-1-15,0 3-31 16,-1 2 25-16,1 16-44 15,0 8 45-15,0 1 10 16,0 4-11-16,0 0 7 16,0 4 0-16,0-1 33 15,1 2-25-15,1 0 2 16,-2-6 13-16,0-3-16 0,0-7 8 16,1-6-15-1,2-7 0-15,-3-2-1 0,3-5 1 16,-1 0 0-1,-1 0 17-15,6 0-9 0,6-15-8 16,6-4-11-16,2-2-38 16,6 1 37-16,0 6-66 15,-2 4 29-15,-1 6 24 16,-6 2-14-16,-2 2 36 16,-4 0-1-16,0 0 4 15,0 6 9-15,0 4-3 16,1 0-6-16,1 3 32 15,-1 0-31-15,-1-1 30 16,1-4-31-16,-1-4 0 16,-1-1 7-16,4-3 9 0,0 0-14 15,4-7 14 1,2-10-12-16,-2-3-8 0,-2 1-10 16,-5-1 4-16,-2 4-5 15,-6 5 12-15,-1 5 3 16,-3 6-5-16,0 0 9 15,0 0-8-15,0 0-17 16,0 10 5-16,0 6 9 16,0 4 7-16,0-3 0 15,0 0 17-15,0-1-16 16,6-6 10-16,5-3-11 16,0-2 0-16,2-5 35 0,1 0-30 15,5-5 7-15,1-10 6 16,3-5-10-16,-4-2-10 15,2-8 2-15,-3 4-21 16,0-6 11-16,-2 3-17 16,-4 0-16-16,-3 3 27 15,-3 6 10-15,-5 10 6 16,-1 3 11-16,0 7 0 16,0 0 31-16,0 0-42 15,-11 9 3-15,-1 10-15 16,0 2 26-16,4 2-10 15,5 1-4-15,3-2 0 16,0-1 44-16,0-4-42 16,10-3 8-16,4-2 19 15,4-8-27-15,8-3 6 0,3-1-2 16,6-3-6-16,-1-16-45 16,-4-6-136-16</inkml:trace>
  <inkml:trace contextRef="#ctx0" brushRef="#br0" timeOffset="29577.451">14597 514 740 0,'0'0'84'15,"0"0"-84"-15,0 0-71 0,0 0 68 16,101-11-26-16,-62 3-183 15</inkml:trace>
  <inkml:trace contextRef="#ctx0" brushRef="#br0" timeOffset="31991.058">14882 626 711 0,'0'0'64'16,"0"0"-23"-16,0 0 0 15,0 0-2-15,0 0-3 16,0 0 29-16,-15-7-65 16,15 7-7-16,0 0 2 15,12 7 10-15,6 2 0 16,4-4-5-16,2-2 3 16,-3-3 24-16,-2 0-20 0,-3-1-7 15,-6-9 10 1,-1-1 6-16,-5-1-6 0,-1-2-10 15,-3 0-18-15,0-2-3 16,0 2 8-16,0-3-5 16,0 0 10-16,0 5-46 15,4-1 42-15,6 5-34 16,6 2-11-16,2 1 49 16,-1 5-43-16,2 0 25 15,-2 0 22-15,-2 11-5 16,-1 2 5-16,-4 2 0 15,-4 0 4-15,0-2 8 16,0 1 3-16,-3-3-11 16,1-3 34-16,1 0-33 15,1-4 19-15,0 0-20 0,6-2 0 16,-2-2 12-16,0 0-12 16,4 0 0-16,-7 0-12 15,-2 0 39-15,-5 0-39 16,0 0 12-16,0 1 0 15,0 3-10-15,0 3 10 16,-7 3 0-16,-1 5 34 16,2-1-28-16,6 0 22 15,0-1-28-15,0 1 7 16,5-3 18-16,8-4-25 0,5-3 0 16,-1-4 37-1,5 0-36-15,-1-1 17 0,-5-10-18 16,-1-2-9-1,-7-1 4-15,-8 0-22 0,0 0-18 16,0 2 41-16,-19 1-54 16,-1 5 31-16,2 3-11 15,1 3 31-15,4 0-1 16,7 0 8-16,3 3-6 16,3 4-3-16,0 0 10 15,0 0-2-15,5-2 1 16,14 0 0-16,2-2 18 15,7-3-18-15,4 0 0 16,3 0 6-16,1-11-3 16,-2-3-6-16,-1-1-13 0,-5 3 16 15,-5 1 8-15,-10 1-8 16,-4 5 0-16,-7 0 24 16,-2 4-8-16,0 1 27 15,0 0-21-15,0 0-13 16,-5 1-3-16,-8 12-6 15,-3 5-5-15,5 4 0 16,3 0 5-16,7 2 0 16,1-6 0-16,0-6 0 15,1-3-13-15,10-8 13 16,5-1 0-16,2 0 24 16,2-5-24-16,-2-9 0 0,-2-3-8 15,-5 0 17-15,-1 1-15 16,-6 2 7-16,-2 4-1 15,-1 3 33-15,-1 4-7 16,0 3 4-16,0 0-30 16,0 0 9-16,0 13-20 15,-3 13 9-15,-8 8 2 16,1 5 0-16,-3 0 7 16,-4-1-7-16,2-4 0 15,-2-5 11-15,-1-8-8 16,4-3-3-16,2-8 0 15,4-4-15-15,2-6 10 16,6 0-28-16,0-9 29 16,0-15-136-16,17-2 75 15,9 1-12-15,1 3-8 0,3 5 54 16,-3 6-12-16,-5 1 43 16,-5 3 83-16,-3 2-25 15,-2 2 32-15,1 3-66 16,0 0-12-16,0 0 48 15,0-2-46-15,2-1 11 16,2-4 26-16,3-1-30 16,3-6 38-16,-2-3-59 15,0 0 8-15,-2 0 6 16,-4 3-14-16,-4 4 0 0,-6 1 1 16,-4 6 9-1,-1 1-10-15,0 2 0 0,0 0-9 16,-8 0-9-16,-4 5-12 15,-2 9 8-15,-3 6 20 16,3 1-7-16,1 2 2 16,2 0 0-16,3-3 7 15,3 2-18-15,5-3 18 16,0-5-20-16,0-6 1 16,0-1-2-16,12-5 16 15,0-2 5-15,5 0 0 16,0-5-12-16,4-7 12 15,-2 0 0-15,-5 0-10 16,3 3 14-16,-4 1-8 16,-3 5-4-16,0 1 8 0,-1 2 2 15,-3 0-2 1,2 0 0-16,1 8-1 0,-5 8 11 16,-1 4 3-16,-3 2-10 15,0 0 7-15,0-3-4 16,-4-2 3-16,-4-3-9 15,3-8 8-15,5-3-8 16,0-3-13-16,0 0-30 16,11-7 0-16,10-12 39 15,5-2-154-15,-1 1-12 16,-4 5 6-16,-2 4 164 16,-2 1 28-16,-4 3 23 0,-3 2 31 15,-5 2 11-15,-4 3-33 16,-1 0-18-16,0 0 33 15,0 0-66-15,0 0 18 16,0 0-17-16,0 0-3 16,0 0-2-16,-7 0-5 15,-2 8 0-15,2 7-4 16,1 1 15-16,2-1 4 16,3-1-15-16,1-2 0 15,0-5 19-15,0-2-19 16,0-5 0-16,8 0 38 15,8 0-11-15,0-12 6 16,2-5-33-16,-4-3-24 16,-2 0 20-16,-4 2-21 15,-4 1-37-15,-4 5 47 0,0 4-28 16,0 6 13-16,-7 2 27 16,-3 0-13-16,3 0 8 15,-1 12 8-15,4 2 0 16,1 2 13-16,0-2-11 15,3-2 8-15,0-3-10 16,0-2 11-16,0-4-12 16,9-3 1-16,0 0 0 15,2 0 27-15,2 0-27 16,0-10 11-16,0-1-11 0,1-1 2 16,1-3-1-1,-2-1-1-15,7-3-10 0,1-1-5 16,4-2-22-16,3-2-43 15,-2 4-6-15,2 6-22 16,-6 4 108-16,-7 5 50 16,-3 0-5-16,-8 5 27 15,-1 0-56-15,-3 5 33 16,0 10 12-16,0 6-28 16,0 1 13-16,0-2-18 15,0-3-11-15,0-3 8 16,0-3-21-16,2-3 11 15,10-5-4-15,7-3 1 16,5 0-16-16,3 0 4 16,-4-12-127-16,2-3-330 0</inkml:trace>
  <inkml:trace contextRef="#ctx0" brushRef="#br0" timeOffset="33679.066">17318 635 712 0,'0'0'2'16,"0"0"79"-16,0 0-52 16,0 0 27-16,0 0 16 15,0 0-57-15,-30-9 11 16,16 18-26-16,-2 4 4 15,4 2 11-15,-1 0-15 16,5 3 0-16,1-1 10 16,5-3 0-16,2 3-12 15,0-5 2-15,0-4 0 16,1-1-4-16,9-4 4 16,0-3 0-16,6 0 13 0,3 0-5 15,3-13 9-15,0-7-17 16,0-8 0-16,-2-8 9 15,-1-1-9-15,-8-2 0 16,-1 3 10-16,-6 5-5 16,-1 6-6-16,-1 6 1 15,-2 9 0-15,0 3-1 16,0 2 1-16,0 5 0 16,0 0-7-16,0 0 6 15,0 0-9-15,0 0-15 16,0 10 22-16,0 10-12 15,-5 4 15-15,4 2 0 16,1 3-5-16,0 0 5 16,4-6 0-16,9-3-3 15,9-2 8-15,2-8 3 0,4-4-8 16,2-6 3-16,3 0 18 16,-4 0-16-16,-2-12-5 15,-6 1 0-15,-7 3 0 16,-8 5 3-16,-5 3-3 15,-1 0 0-15,0 0-8 16,0 0 8-16,-1 0-11 16,-5 10 8-16,-3 2-9 15,4 2 11-15,4-1 1 16,1-1-8-16,0-4 5 16,1-1 3-16,14-5-2 15,5 1 2-15,2-3 1 0,-1 0 10 16,-5 0-11-1,-2-9-29-15,-5 1 26 0,-3-3-20 16,-5 3 2-16,-1 1-10 16,0 1-27-16,-4 5 45 15,-8 1-1-15,-2 0 10 16,5 0-16-16,2 5 21 16,7 3-2-16,0-2-9 15,0 2 3-15,0-5 5 16,20 2 4-16,3-5-2 15,9 0 43-15,2-13-39 0,0-5 0 16,-7-3 5 0,1-2 2-16,-6-2 6 0,-2-1-17 15,-3-4 7-15,-6-1 23 16,-5 1-29-16,-3 2 30 16,-3 3-23-16,0 8-4 15,0 6 16-15,0 9-6 16,0 0-13-16,0 2 6 15,-4 3-7-15,-2 15-8 16,-3 8 3-16,5 4 7 16,2-1-3-16,2-2 1 15,0-3 0-15,5-3-9 16,5-6 20-16,2-3-11 16,4-4 0-16,4-8-37 0,0 0-68 15,-3-10-108-15</inkml:trace>
  <inkml:trace contextRef="#ctx0" brushRef="#br0" timeOffset="33814.176">17905 542 655 0,'0'0'131'16,"0"0"-131"-16,0 0-37 15,0 0 28-15,82-5-42 16,-34-1-235-16</inkml:trace>
  <inkml:trace contextRef="#ctx0" brushRef="#br0" timeOffset="34225.789">18278 621 565 0,'0'0'282'16,"0"0"-245"-16,0 0 15 15,0 0-5-15,0 0-40 16,0 0-3-16,-30 11-4 16,23 9 0-16,1 2-8 15,1 2 8-15,4-5 0 16,1-4-5-16,0-5 17 16,0-5-15-16,0-5 3 0,0 0 0 15,6-3 20-15,10-14-20 16,1-5-14-16,-1-3-13 15,-8 0-68-15,-1 5 80 16,-7 3-80-16,0 8 95 16,0 6 17-16,0 3 7 15,0 0 15-15,-3 0-18 16,-6 4-11-16,3 9 14 16,1-1 9-16,5 2-28 15,0-1 49-15,2 1-51 16,12-2 0-16,3-1 13 15,4-2-10-15,8-4-12 16,-1-5-108-16,2 0-186 16</inkml:trace>
  <inkml:trace contextRef="#ctx0" brushRef="#br0" timeOffset="35141.61">18679 430 729 0,'0'0'98'15,"0"0"-98"-15,0 0 0 0,0 0 4 16,0 0-1-16,0 0 31 16,-46 60-21-16,40-43-6 15,2 0 4-15,4-1-11 16,0-2 0-16,15 2-6 15,9 1 16-15,-1 2-13 16,4 5 3-16,0 3 0 16,-10 1-10-16,-6 2 10 15,-11-3 0-15,0 0-7 16,-10-5 17-16,-10-2-21 0,-2-6 8 16,0-6-24-1,11-7 15-15,2-1-30 0,8-12 8 16,1-12-79-16,6-3 7 15,19-2 101-15,8 2-7 16,0 6 12-16,-2 4 27 16,-1 3 22-16,-2 0 17 15,0 5-3-15,-2-1-43 16,-2 1 5-16,-3 0-10 16,-1-1 4-16,-3 0 38 15,4-2-44-15,-3-3-5 16,1-4 7-16,-1-1-3 15,0-5 4-15,-2 1-16 0,-2 0 0 16,-1 7 16 0,-7 5-6-16,-1 6 0 0,-5 4 10 15,0 2-17-15,0 0-2 16,0 0-1-16,0 6 0 16,-11 11-12-16,-5 7 13 15,1 5-1-15,2 3 25 16,5 0-18-16,4-3 21 15,4-4-26-15,0-2 2 16,3-7 14-16,9-2-18 16,8-8-1-16,5-6-2 15,2 0-72-15,2-10-88 16,-9-14-375-16</inkml:trace>
  <inkml:trace contextRef="#ctx0" brushRef="#br0" timeOffset="35283.689">19021 565 0 0,'0'0'810'0,"0"0"-773"15,0 0-37-15,0 0-8 16,91-23-19-16,-51 15-10 16,-1 1-186-16</inkml:trace>
  <inkml:trace contextRef="#ctx0" brushRef="#br0" timeOffset="36223.159">19264 688 663 0,'0'0'84'16,"0"0"-71"-16,0 0 71 16,0 0 39-16,0 0-38 15,0 0-73-15,28-4-1 16,-11-3-5-16,-1-1-6 0,2-1-9 16,-1-2-1-1,-1 0-9-15,-1-1 6 0,0-1-3 16,0 1 0-16,2-2 0 15,-1 0 14-15,0 0-29 16,0 3 21-16,1-1-33 16,-2 2 36-16,1 3-16 15,-4 2 18-15,3 1-9 16,-5 3 9-16,-2 1 5 16,-1 0-8-16,-2 0 8 15,-4 0 0-15,-1 10 10 16,0 2 6-16,0 5 37 15,0 0-15-15,-5-2-10 16,0 0 37-16,-1-1-57 16,6 0-6-16,0-2-2 0,0-7 16 15,21-2-5-15,5-3-11 16,8 0 3-16,4-5-2 16,-2-7-1-16,-10 2 0 15,-7 3 0-15,-12 1 3 16,-5 5-11-16,-2 1 8 15,0 0 0-15,0 0 8 16,0 0-8-16,0 0 0 16,-8 0-4-16,-1 4-1 15,-2 8-3-15,4 0 3 16,3 3 5-16,2-4-5 16,2 0 5-16,0-2 0 0,0-4-5 15,0-1 16 1,2-2-11-16,7-2 0 0,4 0 1 15,-1 0 7-15,3-9-8 16,-5-3 0-16,0-2 0 16,-6 0-29-16,-2-1 23 15,-2 2-32-15,0 4 13 16,0 2 14-16,-6 3-11 16,1 3 14-16,0 1 4 15,2 0-4-15,-1 0 2 16,4 0-2-16,0 1 8 15,0 4-9-15,0 1 15 16,0-1-6-16,0 1 2 16,9 0 7-16,3-5 28 15,1-1-31-15,-1 0-5 0,2 0 29 16,1 0-21-16,-2-4-9 16,-3-2 0-16,-2 3 5 15,0-2-15-15,0 0-15 16,0 3-29-16,-1-2 11 15,1 1-69-15,-2-2-23 16,1 0-239-16</inkml:trace>
  <inkml:trace contextRef="#ctx0" brushRef="#br0" timeOffset="37645.585">19913 704 518 0,'0'0'70'0,"0"0"-5"16,0 0 32-16,0 0-16 15,0 0 3-15,0 0-39 16,24-38-36-16,-21 27 44 0,-2-2-53 16,2 1 0-1,1 1-3-15,1 2-50 0,0 1-73 16,1 0-211-16</inkml:trace>
  <inkml:trace contextRef="#ctx0" brushRef="#br0" timeOffset="38725.719">19808 649 699 0,'0'0'140'0,"0"0"-89"16,0 0-19-16,0 0 26 15,42-71-35-15,-34 55 49 16,-1 0-72-16,1 1 0 16,-4-1 19-16,1-1-16 15,0 0 15-15,-4 0-18 16,1 1 0-16,-2 5 11 16,2 2-3-16,-2 8 2 15,0-2 0-15,0 3 1 16,0 0-22-16,0 0 7 15,0 0-16-15,0 10 11 16,0 12-7-16,0 5 16 16,0 2 0-16,0-1 12 0,0-5-15 15,6-5 3-15,2-7 0 16,-1-1-3-16,0-3 3 16,4-7 0-16,2 0 7 15,7 0-5-15,5-10 15 16,0-2-15-16,-1-3 10 15,-7-3-3-15,-4 4-9 16,-6 2 0-16,-4 7-3 16,-3 4 13-16,0 1-19 15,0 0 9-15,0 0 0 16,0 0-9-16,0 4 9 16,-9 10-13-16,-2 6 8 0,5 2 1 15,3-1-6 1,3 2 10-16,0-6-19 0,6-1 8 15,8-6-2-15,3-3-28 16,5-5 41-16,5-2-20 16,3 0 3-16,1-6 14 15,-3-6-26-15,-5 0 24 16,-4-1-13-16,-5-1 13 16,-1 2-15-16,-2 2 20 15,-5 3 0-15,1 0-5 16,-1 2 19-16,0-2-26 15,5-1 12-15,5 0-40 16,6-1 21-16,2 1-33 16,2 2 6-16,-1 3 14 15,-3 3-48-15,-7 0 65 0,-5 0-28 16,-5 0 25-16,-5 0 4 16,0 0 6-16,-15 11 8 15,-6 1 47-15,-6 4-26 16,-1-1 37-16,4 2-16 15,3-1-38-15,8-1 46 16,5-2-49-16,5 0 8 16,3-3-9-16,0-1 6 15,14-2 3-15,7-1-7 16,9-4 6-16,5-2 37 0,0 0-37 16,5-13-8-1,-1-5 15-15,-5-2-13 0,0-4 44 16,-2-2-26-16,-2-1-12 15,-4-4 46-15,-2-1-39 16,-6 0 4-16,-3 6 32 16,-4 4-24-16,-8 9 41 15,-2 7-46-15,-1 6 8 16,0 0-12-16,0 0-18 16,-1 19-14-16,-10 9 9 15,2 5 4-15,-1 1-15 16,7 1 12-16,3-7-37 15,0 1 16-15,16-10-117 16,12-12-49-16,5-7-185 16</inkml:trace>
  <inkml:trace contextRef="#ctx0" brushRef="#br0" timeOffset="38862.634">21018 531 851 0,'0'0'119'15,"0"0"-119"-15,0 0-1 16,0 0-57-16,0 0-111 16,0 0-306-16</inkml:trace>
  <inkml:trace contextRef="#ctx0" brushRef="#br0" timeOffset="40783.25">13593 2080 623 0,'0'0'2'0,"0"0"47"16,0 0-2-16,24-74-18 16,-23 63 77-16,-1 5-42 15,0 4-38-15,0 2 55 16,0 0-81-16,-7 0 3 15,-11 1-6-15,-7 17 7 16,-1 7-8-16,-1 7-7 0,8 1 11 16,10 2-22-1,9-4 21-15,0-5 1 0,9-4-3 16,15-8 17-16,4-8-14 16,5-6 0-16,1 0 0 15,-1-9-11-15,-4-8 11 16,-7 0-16-16,-9 0 12 15,-6 2 8-15,-7 3 2 16,0 0-6-16,0 2 6 16,-5 4 21-16,2 2-21 15,0 2-2-15,1 2 1 16,2 0 1-16,-2 0-12 0,1 6-4 16,0 12 10-1,1 6-17-15,0 0 17 0,2-3-3 16,14-2-1-16,3-5 8 15,5-5-8-15,3-4 2 16,4-5 2-16,2 0-8 16,-2-8 2-16,-2-9-6 15,-8-3-4-15,-8-2 16 16,-6 2 6-16,-5-4-6 16,-2 4 0-16,0-2 1 15,-6 2-1-15,-5 0 0 16,-2 3-1-16,4 3 9 15,2 3-9-15,4 2 1 0,3 4 0 16,0 2-19 0,0-1 15-16,0 1-33 15,12 3 22-15,13-1-13 0,5 1 17 16,6 0 5-16,1 0-16 16,3 0 11-16,-4 0-15 15,-6 0 20-15,-5 0 2 16,-10 11-16-16,-6-1 10 15,-9 3-13-15,0 3 23 16,0-1 30-16,-3 3-16 16,-4-1-7-16,0 0 23 15,6 0-9-15,1 0 9 16,0-2-30-16,9 0 0 16,12-4 3-16,7-4-3 0,5-4 0 15,4-3 30 1,1 0-26-16,-1-2 3 0,0-8-7 15,-7-3 3-15,-7-1-5 16,-4 2 2-16,0-2 0 16,-8 0 8-16,-4 0-1 15,-4 1-1-15,-1 2 2 16,-2 0-3-16,0 5 16 16,0 0-18-16,0 1-3 15,0 5 12-15,0 0-9 16,0 0-6-16,0 0-1 15,0 0-14-15,0 5 7 16,-3 9-16-16,-3 6 27 16,-2 1 7-16,2-1-1 15,3-4-12-15,2-3-1 0,1-1 7 16,0-7-21-16,0 0 17 16,9-5 4-16,4 0 8 15,5 0-5-15,-1-11 9 16,1-3-12-16,-1 2 0 15,-6 3 0-15,-4-1 0 16,-2 4 0-16,-1 2-1 16,0-1 1-16,-1 1-7 15,1 1-38-15,0 0-51 16,-1 2 24-16,-1-2-98 16,-2 0-160-16</inkml:trace>
  <inkml:trace contextRef="#ctx0" brushRef="#br0" timeOffset="41740.048">14487 2142 704 0,'0'0'125'0,"0"0"-56"16,0 0-52-16,0 0 25 15,0-91-42-15,16 65 4 16,2-1 3-16,-2-3-7 16,-1 4 0-16,-7 4-6 0,-5 7 11 15,-3 5-9-15,0 4 4 16,0 3 0-16,-3 1 3 16,-11 2-3-16,-2 0-13 15,2 0 10-15,3 2-9 16,6 3 11-16,5 0-5 15,0 0-19-15,0 3 0 16,3 1 25-16,15 0 0 16,8-2 5-16,6-2-2 15,6-5 6-15,2 0-9 16,6 0 0-16,-6 0-6 16,-6 3 6-16,-5 3-2 0,-12 2-2 15,-6 2-22-15,-8 2 23 16,-3 3 3-16,0 6 0 15,-12-4 3-15,-3 3-3 16,8-6 0-16,1-1 6 16,6-4 1-16,0-2-7 15,0 0 0-15,9-2 8 16,7-2-1-16,4-3-3 16,3 2 6-16,1-2-2 15,-4 0-2-15,-5 0-12 16,-6 0 5-16,-5 0-19 15,-4 0 5-15,0 2-39 16,0 3 54-16,0 0-4 16,-4 3 23-16,-1-4-19 15,4 1 0-15,1-2 0 0,0 0 12 16,0 0-12-16,0-1 0 16,1-2 4-16,14 0 11 15,3 0 10-15,3-6-18 16,1-4 13-16,-5-2-19 15,-7 2-1-15,-6 3 0 16,-4-1 16-16,0 2-13 16,0 3 17-16,-7-1-20 15,-5 4 0-15,3 0 2 16,4 0-2-16,2 0-25 16,3 2 22-16,0 5-5 15,0 0-8-15,5 1 10 0,9-2 6 16,2-3-22-16,3-2 21 15,7-1-16-15,2 0 6 16,3-3-45-16,4-7 42 16,-4-4 11-16,-3-1-58 15,-8 3 39-15,-8 6 22 16,-8 1 5-16,-1 5 67 16,-3 0-11-16,0 0-41 15,0 3-20-15,0 13 0 16,-3 5 18-16,-3 1-11 15,2 0-7-15,2 2 0 16,2-2-9-16,0 1-89 16,8-6-119-16,8-3-106 0</inkml:trace>
  <inkml:trace contextRef="#ctx0" brushRef="#br0" timeOffset="42722.513">13881 2655 624 0,'0'0'102'0,"0"0"8"16,0 0-62-16,0 0-12 15,0 0 28-15,0 0-63 16,-33 5-1-16,14 12 0 0,5 0 16 16,5 2-27-1,9-3 11-15,0 1 0 0,8-1-12 16,12-1 12-16,9 1 0 15,4-1 7-15,0 2 5 16,-5 0-8-16,-6 0-4 16,-8-1-11-16,-8-2-10 15,-6-1 21-15,0-1 0 16,-3-4-2-16,-14 1 9 16,1-6-7-16,3-3 0 15,2 0-24-15,5-3 11 16,5-14-50-16,1-5-11 15,10-1 31-15,18 1-3 16,7 2 37-16,2 6 7 16,-4 0 2-16,1 1 27 0,-5 1-21 15,-3 1 17 1,0 0 23-16,0-3-10 0,3 0-2 16,-1-3-27-16,2-2 3 15,-2-1 1-15,-3-4-11 16,0 1 0-16,-6 3-4 15,-5 3-17-15,-4 4 19 16,-7 7-1-16,-3 6 3 16,0 0-19-16,0 2-30 15,0 13 25-15,-9 9 10 16,-2 1 28-16,4-1-12 16,4 1 4-16,3-4 2 0,0-6 7 15,10-1-15-15,10-4 0 16,10-4 3-16,5-5-2 15,6-1-1-15,2 0-97 16,-4-5-236-16</inkml:trace>
  <inkml:trace contextRef="#ctx0" brushRef="#br0" timeOffset="43173.873">14085 3231 289 0,'0'0'443'0,"0"0"-353"16,0 0-72-16,0 0-16 16,0 0 40-16,0 0-13 15,0 0-22-15,0 0-7 16,0 0 0-16,0 0-21 16,5 0 10-16,4 0-71 15,1-9-99-15</inkml:trace>
  <inkml:trace contextRef="#ctx0" brushRef="#br0" timeOffset="43766.761">14139 3214 742 0,'0'0'36'15,"0"0"10"-15,0 0-17 16,-79 0-21-16,49 0 67 16,0 0-52-16,2 12 1 15,4 1-12-15,5 3-11 16,10-2 18-16,6 1-19 16,3-3 0-16,1-2-25 0,16-3 25 15,11-4 0-15,8-3 14 16,0 0-11-16,2-11 2 15,-6-6-5-15,-9 0 0 16,-7 1-20-16,-8 2 17 16,-5 3 3-16,-2 3-4 15,-1 7 13-15,0-1 4 16,0 2-13-16,0 0 6 16,0 0-27-16,0 12 9 15,0 6 12-15,0 8-9 16,0-2 15-16,-2 0-6 15,-4-3 0-15,-1-3 2 16,-1-3-7-16,1-8 5 16,5 0-5-16,0-7-28 15,2 0-12-15,0 0 45 0,0-11 0 16,6-9-54-16,8 1 36 16,2 1 18-16,-2 7 0 15,-1 3 3-15,-4 3 21 16,0 2 13-16,4 1-10 15,3 0-10-15,6-1 30 16,6-1-47-16,3-1 0 16,7-3 5-16,5-4-5 15,0 0-1-15,5-7-111 16,-3-5-174-16</inkml:trace>
  <inkml:trace contextRef="#ctx0" brushRef="#br0" timeOffset="44450.462">15687 2285 714 0,'0'0'128'15,"0"0"-108"-15,0 0 31 16,0 0 15-16,0 0 16 16,0 0-68-16,-1 3-3 15,1-1-4-15,18 1-7 16,10 2 0-16,12-1 29 16,8 1-26-16,3-4 2 15,1-1-5-15,0 0 0 16,-4 0-13-16,-2 0 12 15,-7 0-20-15,-8 0 14 16,-9 3-3-16,-5 0 10 16,-5 0-12-16,-8 1-16 15,-1 3 22-15,-1 3-19 0,-2 4-3 16,0 4 27-16,0 6-8 16,-11 2 7-16,-4 5-56 15,-1 2-12-15,-8 0-20 16,-6-2-96-16,-6-3-151 15</inkml:trace>
  <inkml:trace contextRef="#ctx0" brushRef="#br0" timeOffset="44696.808">15664 2975 744 0,'0'0'52'16,"0"0"-36"-16,0 0 27 16,108-41 53-16,-70 21-70 15,5 1-24-15,2-1 43 16,0 2-45-16,-1 3-4 16,-3 0 1-16,-6 6-31 15,-4 1 25-15,-10 6-76 16,-6 2-57-16,-10 0-40 15</inkml:trace>
  <inkml:trace contextRef="#ctx0" brushRef="#br0" timeOffset="45581.251">16425 2989 270 0,'0'0'178'0,"0"0"-77"15,0 0-21-15,0 0 3 16,0 0-53-16,0 0-24 16,-17-11-4-16,17 11-2 15,9 0 0-15,13 5 27 16,4 7 2-16,8 5 18 0,-3 1-47 16,-1 4 0-1,-2 5 13-15,-3 4-13 0,-3 5 0 16,-3 3 6-1,-3 0 1-15,-4 3 3 0,-1 4-10 16,-6 2 0-16,-2 2 47 16,-3 2-44-16,0-4-2 15,0 5 13-15,0 0 11 16,-8 1-2-16,0-3-23 16,-2-5 0-16,-4-3 49 15,1-4-49-15,-3 1 4 16,-1 5-5-16,-4 0 13 0,-3 1-4 15,2-4-8 1,-2-4 12-16,2-3-4 16,1-4-8-16,1-3 0 0,-2-3 0 15,0-3 7-15,5-1-14 16,1-3 1-16,4-1 4 16,2-3-6-16,5-7-14 15,1 0-38-15,4-5 17 16,0-2-73-16,0 0 25 15,0-19-38-15</inkml:trace>
  <inkml:trace contextRef="#ctx0" brushRef="#br0" timeOffset="45971.184">16369 3863 699 0,'0'0'127'15,"0"0"-83"-15,0 0-44 16,0 0-15-16,0 0 4 16,0 0 12-16,0 71-1 15,4-29 46-15,-1 5-17 16,-3 1-1-16,0 2 8 15,0 0-34-15,0-4 45 0,0-3-40 16,0-7-3 0,0-7 23-16,0-5-24 0,5-9-3 15,5-5 0-15,7-7 9 16,8-3-1-16,7-3 15 16,11-15-10-16,4-6 7 15,0-3-20-15,0 2-20 16,-3 0-16-16,-1 4-51 15,-3 2 18-15,-5 1-97 16,-10 1-247-16</inkml:trace>
  <inkml:trace contextRef="#ctx0" brushRef="#br0" timeOffset="51387.355">15128 5663 319 0,'0'0'169'0,"0"0"-149"0,0 0-15 15,0 0 68-15,0 0-28 16,0 0-1-16,0 0 8 15,-3 0-42-15,3 0 41 16,0 0 0-16,0 0-44 16,0 0 72-16,0 0-67 15,0 0 7-15,0 0-2 16,0 0-10-16,0 0 16 16,0 0-23-16,0 0 0 15,0 0-12-15,0 0 12 16,0 0-6-16,10 0 1 15,10 0 5-15,8 0 6 0,2 0-6 16,0 0 0-16,4 0 4 16,2 0-4-16,1 0 0 15,6 0 3-15,1-6 9 16,-1-2-8-16,0-1-4 16,-1 1 0-16,-2-1 11 15,-6 3-1-15,1-2-9 16,-4 1 2-16,0 1-2 15,-1 1-1-15,-1-1 0 16,-3-1 0-16,-1 0 16 16,-2 0-16-16,0-3 0 15,2 3 1-15,0-5 2 16,-2 2 11-16,1-2-14 16,-2 0 0-16,0 3-5 15,-4-1 5-15,-6 3 0 0,-3 2 7 16,-4 2-4-1,-4 3-3-15,1 0 0 0,-2-2-10 16,0-2-7-16,0-1-33 16,0-1-38-16,0 0 1 15,0-2-104-15,-13-2-440 16</inkml:trace>
  <inkml:trace contextRef="#ctx0" brushRef="#br0" timeOffset="62493.787">11019 1035 256 0,'0'0'0'0,"0"0"-2"16,0 0 2-16,0 0 2 16,0 0 8-16,0 0-14 15,0 0 4-15,0 0 0 16,22-45-1-16,-20 45-8 15,1 0 9-15,-3 0 0 16,1 0 10-16,-1 0-2 16,0 0-7-16,0 0-1 15,0 0 25-15,0 0-20 16,2 0 19-16,-2 0 30 16,1 0-36-16,-1 0 50 15,0 0-44-15,0 0 1 0,0 0 31 16,0 0-26-16,0 0 21 15,0 0-40-15,0 0-2 16,0 0 27-16,0 0-36 16,0 0 0-16,0 0-1 15,0 0 6-15,0 0-5 16,0 0 0-16,0 0 0 16,0 0-17-16,0 0 12 15,0 0 5-15,0 0-4 16,0 0 4-16,0 0-3 0,0 0-1 15,3 0 8 1,0 5-14-16,0 1 7 0,1-2 3 16,-1-1-5-16,2-1 13 15,-1 0-10-15,3 1 2 16,0 0 0-16,2 2 7 16,1 0-7-16,3-1 0 15,1 4-7-15,2-3 15 16,-3 4-17-16,4 1 9 15,-4-1 0-15,4 0 8 16,-2 1-8-16,3 0 0 16,5 0 2-16,0-2 8 15,1 1-10-15,6-3 0 16,3 2 0-16,1-3-1 16,3 2 1-16,-3-2 0 0,2 3 7 15,-1-2 8-15,-1-3-15 16,2 0 0-16,-2-1 1 15,3 0-4-15,-3-1 3 16,-1-1 0-16,0 0 0 16,-1 0 7-16,2 0-4 15,-3 0-3-15,1-1 0 16,-3-3 0-16,0 1 0 16,-3-2 0-16,1 3-4 15,-1-1 12-15,-1-1-14 16,-3-1 6-16,-1 0 0 15,-1 0 2-15,-4 0-2 16,-3 0 0-16,-2 1 8 16,-2 4 8-16,-3-3-5 0,3-1-11 15,-3 3 10-15,0-2-10 16,-2 0 0-16,1 2-6 16,-1-2 6-16,-1 2 6 15,0-2-6-15,-1 0-6 16,1 3 6-16,0-4 6 15,0 4-6-15,-2-2-19 16,-1 2 15-16,0 0-49 16,0 0-11-16,0 0-94 15</inkml:trace>
  <inkml:trace contextRef="#ctx0" brushRef="#br0" timeOffset="65514.742">22237 2189 540 0,'0'0'11'0,"0"0"61"16,-106 38-71-16,79-21 4 16,6-4 31-16,11 1-34 15,5 0 4-15,5 1-6 16,0 1 0-16,8-2 4 15,10 0-4-15,7 0 2 16,3-2 7-16,-1 4-1 16,-4 0-4-16,-5 1-4 15,-7 2 1-15,-6 5-14 16,-5 4 17-16,0 2-4 16,-18-2 20-16,1-3-15 0,-2-6-1 15,9-6-4 1,2-6 2-16,5-5-8 0,3-2 6 15,0 0-7-15,20 0 4 16,8-12 0-16,8-3-2 16,3-4-16-16,-1 2-53 15,-2 0 59-15,-6 0 15 16,-3 1 0-16,-5-4 28 16,-1 1-23-16,-2-4 33 15,-3 1-9-15,1-3-17 16,-4 0 33-16,-2 2-30 15,-5-2-15-15,-1 3 41 16,-2 2-25-16,-2 3 2 16,1 6-3-16,-2 3-10 0,0 2 18 15,0 5-23-15,0 1 0 16,0 0-5-16,0 0 13 16,-5 10-16-16,-4 10 0 15,-1 4 7-15,5 4-2 16,4 0 3-16,1-5 0 15,0-1-5-15,1-2 5 16,11-6 0-16,5-4-1 16,5-8 1-16,5-2-9 15,4-4-24-15,-3-18-125 0,-3-7-286 16</inkml:trace>
  <inkml:trace contextRef="#ctx0" brushRef="#br0" timeOffset="65659.045">22529 2283 649 0,'0'0'0'16,"0"0"-56"-16,0 0-16 16,114-34-170-16</inkml:trace>
  <inkml:trace contextRef="#ctx0" brushRef="#br0" timeOffset="66245.255">22725 2527 363 0,'0'0'267'0,"0"0"-261"16,0 0 28-16,0 0-26 15,0 0 26-15,0 0 15 16,97-38-42-16,-74 20 64 16,0-1-68-16,-4-2-1 15,-2-1 35-15,-2-3-34 16,-4 1 18-16,-3-2-13 16,-2 3 0-16,-5 2-9 15,-1 2 1-15,0 8 0 0,0 5-3 16,0 1 3-16,0 5-8 15,0 0-1-15,0 2-30 16,0 15 11-16,0 9 28 16,0 6 0-16,0-2-3 15,0 0 13-15,4-7-10 16,7-6 14-16,3-6-14 16,5-9 18-16,3-2-18 15,2 0 10-15,5-13 2 16,-4-4-12-16,-3-3-10 15,-4 1 8-15,-6 9 0 0,-6 5-4 16,-1 3 6 0,-5 2-9-16,0 0-9 0,0 0-19 15,0 5 14-15,0 6 20 16,0-3 0-16,0 1 3 16,0-6 0-16,0 0 5 15,0 1 31-15,0-4-30 16,1 1-6-16,9-1 15 15,6 0-12-15,2 0-6 16,5 0-16-16,-2 0-69 16,1 0-4-16,-2 0-243 15</inkml:trace>
  <inkml:trace contextRef="#ctx0" brushRef="#br0" timeOffset="67234.722">23371 2438 327 0,'0'0'86'16,"0"0"-33"-16,0 0-31 16,59-78-8-16,-47 59 32 15,-3 4-39-15,-1 2 62 16,-4 5-55-16,0 3 3 16,-4 3 49-16,0 2-66 15,0 0-10-15,0 4 1 16,-5 11 3-16,-2 2-1 15,1 4 7-15,5-3-30 16,1 1 30-16,0-2-167 0,1-5-163 16</inkml:trace>
  <inkml:trace contextRef="#ctx0" brushRef="#br0" timeOffset="72084.891">14313 993 282 0,'0'0'55'0,"0"0"23"0,0 0-30 16,0 0-4-16,0 0-4 16,0 0-21-16,0 0 73 15,0 0-78-15,0 0 9 16,0 0 5-16,0 0-20 15,0 0 13-15,0 0-21 16,0 0 0-16,-1 0 29 16,-1 0-29-16,2 0 2 15,0 0-1-15,-4 0 3 16,4 0-1-16,0 0-3 16,0 0 5-16,0 0-6 15,0 0 1-15,0 0 0 16,0 0-7-16,0 0 7 15,0 0-8-15,0 0 4 16,0 0 4-16,0 0-28 0,6 0 28 16,3 3 0-16,3 2-1 15,-2-3 8-15,2 1-11 16,2 0 4-16,-2 0 0 16,2-2 5-16,2 1-5 15,0-2 0-15,2 2 5 16,0-2 11-16,2 1-20 15,0 3 4-15,2-3 0 16,2 2 14-16,0-2-14 16,-1 0 0-16,-2 1-11 15,5-1 22-15,-4-1-12 16,0 0 1-16,-2 0 0 0,-1 0-7 16,-3 0 15-16,-3 0-8 15,-4 0 14-15,-2 0-10 16,-4 0 3-16,0 0-5 15,-2 0 5-15,2 0 11 16,-2-1-18-16,3 1 0 16,-2 0 17-16,1-2-17 15,0 2 0-15,-3 0-7 16,0 0 7-16,0 0-2 16,0 0 2-16,0 0 0 15,0 0-3-15,0 0 3 16,0 0-58-16,0 0-64 15,0 4-14-15,-2-1-123 16</inkml:trace>
  <inkml:trace contextRef="#ctx0" brushRef="#br0" timeOffset="75965.72">7076 473 330 0,'0'0'120'0,"0"0"-120"15,0 0 5-15,0 0 42 16,0 0-14-16,0 0 18 15,0 0-24-15,0 0-23 16,20-33 11-16,-20 33-6 16,0 0-8-16,0 0 47 15,0 0-23-15,0 0 7 0,0 0 18 16,0 0-19-16,0 0 19 16,0 0 10-16,0 0-45 15,0 0 38-15,0 0-37 16,0 0-7-16,0 2-9 15,0 7-10-15,0 8 7 16,0 7 2-16,6 6 1 16,0 7 5-16,4 2-3 15,-1 3 5-15,4-1-3 16,-2-7 2-16,1-5-4 16,3-9-2-16,1-4 2 15,2-8 5-15,-1-3-6 16,2-5-1-16,2 0 6 0,4-5-3 15,0-15 0 1,-2-4-3-16,-1-5 0 0,-4-2-10 16,-6-4 10-16,-3 2 0 15,-2 2-5-15,-4 2 7 16,-1 4-2-16,-2 3 0 16,0 3 1-16,0-1 12 15,0 9-6-15,-3 2 7 16,0 3 6-16,0 6-11 15,3 0 14-15,-1 0-23 16,1 3-14-16,-2 14-11 16,2 7 15-16,0 2 10 15,0-1 1-15,0-1 10 16,0-3-22-16,0-3 10 0,10-1-4 16,-2-1-11-16,2-2 3 15,4-3-26-15,-2-2 3 16,7-2-16-16,2-6 7 15,6-1-38-15,4-8-61 16</inkml:trace>
  <inkml:trace contextRef="#ctx0" brushRef="#br0" timeOffset="77165.503">7676 771 672 0,'0'0'3'16,"0"0"-6"0,0 0 2-16,0 0 1 0,0 0 50 15,0 0-29-15,60 5 16 16,-43-10-35-16,-3-5 4 15,-2 1 9-15,-2-5-8 16,-2-2-4-16,-1-1 15 16,-7-4-17-16,3-1 4 15,-1-5-5-15,-1-5 10 16,2 3-5-16,3 3-5 16,2 0-4-16,3 9 4 15,2 4 1-15,4 4-1 16,-2 4-4-16,0 5-15 0,2 0 10 15,0 0-7 1,0 14 13-16,1 6-8 0,-5 5 12 16,-1 3-1-16,-4 2 0 15,-4 1 2-15,-1-8 22 16,0-3-6-16,3-5-18 16,-2-5 33-16,1-5-32 15,-2-5 0-15,3 0 8 16,7 0-4-16,5-15 47 15,6-9-25-15,4-4-23 16,-3-1-6-16,-5 6 2 16,-3 8-4-16,-7 4 0 15,-4 8 7-15,-2 3-13 16,-4 0 10-16,2 0-20 0,-1 0 13 16,4 6-4-16,2 9 11 15,1 0 4-15,2 1-1 16,1-3 14-16,1-3-17 15,1-3 6-15,1-5 8 16,5-2-8-16,2 0 7 16,3-6 0-16,3-11-11 15,-1-3 16-15,0 1-18 16,-7 2 1-16,-4 1 0 16,-3 4 8-16,-6 4-9 15,-3 5 24-15,-2 0-18 16,-1 3 29-16,0 0-35 15,0 0 8-15,0 0-20 0,-1 0 12 16,-8 12-9 0,-1 6 6-16,-1 3-4 0,5 1 3 15,0 0 4-15,6-3 0 16,0-2-14-16,0-6 14 16,3-2 0-16,6-5-2 15,6-4 5-15,3 0 8 16,3 0-11-16,1-6 5 15,1-5 6-15,-4-1-11 16,-7 5 0-16,-5 2-3 16,-5 3 10-16,-2 2-14 15,0 0 0-15,0 0 7 16,0 0-17-16,0 3 16 16,-8 8 1-16,1 1-1 0,-1 2 0 15,4-2-3-15,1 1 4 16,3-2 0-16,0-3-14 15,0 0 9-15,0-2 5 16,5-3 0-16,5-3 3 16,3 0 0-16,4 0-3 15,-4 0 6-15,2-8-23 16,-3-3-12-16,-2-1-63 16,-4-6-58-16,-4-3-230 15</inkml:trace>
  <inkml:trace contextRef="#ctx0" brushRef="#br0" timeOffset="78206.985">8778 633 754 0,'0'0'74'0,"0"0"-14"16,0 0-28-16,0 0-2 16,0 0 14-16,-80-7-25 15,67 9-10-15,2 8 16 0,1 1-22 16,5 5 9-16,2 0-12 16,3 1 0-16,0 2 0 15,1-5 0-15,13-3 0 16,4-2 20-16,4-8-20 15,5-1 27-15,1 0-5 16,2-8-16-16,-3-6 21 16,-3-6-24-16,-7 4 1 15,-1-1-8-15,-11-1-3 16,-3 1-7-16,-2-2-10 16,-2 5-11-16,-11 1 27 15,-4 7-11-15,4 3-8 16,2 3 26-16,3 0-29 0,2 0 8 15,0 7 9 1,0 5-8-16,3 3 11 0,2-1 5 16,1 3 5-16,0 0-11 15,4-2 11-15,8-3-9 16,5-7 8-16,6-4 2 16,4-1 5-16,0-3-6 15,1-12-4-15,-2-4-7 16,-6-1 9-16,0-2 2 15,-1 2-2-15,-7 6 11 16,0 3-15-16,-4 5 6 16,-2 4 0-16,-2 2-11 15,4 0 11-15,0 0-25 0,1 8 25 16,1 9-6-16,0 3 4 16,0-2 4-1,-1-2-2-15,3-3 9 0,0-6-9 16,6-2-12-16,3-5-33 15,4 0-113-15</inkml:trace>
  <inkml:trace contextRef="#ctx0" brushRef="#br0" timeOffset="79026.197">9858 612 546 0,'0'0'280'16,"0"0"-261"-16,0 0 1 16,0 0 5-16,0 0-13 15,0 0 34-15,-21 37-4 16,2-23-20-16,-5 0 32 0,-2-2-48 15,6-2 5 1,2-4-8-16,7-3 1 0,8-3-4 16,-1 0 21-1,0-3-9-15,2-14-7 0,-1-5-5 16,3-6 0-16,0-4-17 16,0-6 9-16,3-2-9 15,5 0-11-15,0-1-9 16,0 2 35-16,-1 0-20 15,4-2 14-15,-4 7 2 16,1 3 6-16,1 7 0 16,-2 12-6-16,-4 4 13 15,0 2-11-15,-2 3 4 16,-1 2 0-16,0 1 1 16,0 0-1-16,0 0 0 0,0 4-13 15,-7 14 22-15,-8 11-16 16,0 9 7-16,0 4-7 15,6 2 7-15,5-4 0 16,4-3 6-16,0-5-7 16,10-5 5-16,11-1-8 15,4-5-11-15,7-3-87 16,-2-7-32-16,-3-4-268 16</inkml:trace>
  <inkml:trace contextRef="#ctx0" brushRef="#br0" timeOffset="79617.509">7885 1210 677 0,'0'0'22'16,"0"0"-10"-16,0 0 7 16,0 0 26-16,110 3 10 15,-58-3-19-15,11 0-8 16,12-3-22-16,8-3 0 15,8-2-5-15,8 3-1 16,5 1-53-16,2 2-26 16,7-3-95-16,2 0-249 15</inkml:trace>
  <inkml:trace contextRef="#ctx0" brushRef="#br0" timeOffset="80195">10738 1064 542 0,'0'0'37'0,"0"0"-19"15,0 0 33-15,0 0 9 16,0 0 8-16,0 0-47 16,0 0-15-16,6 0 18 15,12 2-12-15,1 1-11 16,1 4 13-16,4-5-12 16,2 2 6-16,6-1-8 15,2-3-17-15,7 5 6 16,0-5-76-16,-2 0-136 0</inkml:trace>
  <inkml:trace contextRef="#ctx0" brushRef="#br0" timeOffset="86786.591">14461 1093 383 0,'0'0'83'15,"0"0"-80"-15,0 0 6 0,0 0 6 16,0 0 23-16,0 0 21 16,0 0-36-16,-4-20-6 15,4 20 32-15,0-2-43 16,0 2 4-16,0 0 14 15,-2-2-16-15,2 2 18 16,0 0-17-16,0 0-6 16,0 0 28-16,0-1-29 15,-2-1-2-15,2 0 19 16,0-3-14-16,0 2-3 16,-1-2-2-16,-2 0 0 15,0 1-5-15,2 1 11 16,-2-1-6-16,1 1 0 15,-1 1 0-15,2 0-3 16,-2 1 3-16,1-3 0 0,1 1-10 16,-2 0 9-16,3 1 1 15,-2 0-3-15,2 2 3 16,0 0 0-16,0 0-6 16,0 0 13-16,0 0-14 15,0 0 7-15,0 0-2 16,0 0-1-16,0 0-5 15,0 0 3-15,0 0 1 16,0 0 4-16,0 0-5 16,0 0 5-16,0 0 0 15,0 0-4-15,0 0 0 16,0 0 2-16,0 0 2 0,5 0 0 16,2 2-2-16,2 1 2 15,0 4 0-15,-1-2-3 16,-1 0 8-16,5 2-7 15,-2-3 2-15,3 2 0 16,1-2-9-16,1-1 18 16,5-3-9-16,2 0 4 15,6 0 8-15,2 0-24 16,1 0 9-16,-1-5 3 16,0 2-8-16,0 1-2 15,-3 2 10-15,-1 0-6 16,0 0 6-16,-4 0 0 15,-1 2-2-15,-4 3 8 16,-2-2-9-16,0 2 3 16,-1-1 0-16,0 1-2 0,3-2 2 15,2-3 0-15,1 2-2 16,3-2 5-16,-1 0-9 16,4 0 6-16,-1 0 0 15,0-2-3-15,2-1 9 16,-3-4-4-16,0 2-2 15,1-4 0-15,-1 1 1 16,-2-2-1-16,4 1 0 16,-5-1-2-16,1 0 2 15,-1 0-1-15,-4 1-19 0,-1 2-5 16,-4 0-29-16,-2 2-31 16,-1-2-90-16</inkml:trace>
  <inkml:trace contextRef="#ctx0" brushRef="#br0" timeOffset="92035.795">6610 369 479 0,'0'0'48'0,"0"0"-16"16,0 0 26-16,0 0-17 15,0 0-5-15,0 0-16 16,-60-75 10-16,49 67 9 16,-3 2 9-16,3 3-48 0,-1 0 0 15,-6 3 6 1,-7 20-6-16,-9 19 0 0,-8 17-10 16,-4 11 18-16,4 13-10 15,12 2 2-15,12 1-8 16,18 1 0-16,0-4 8 15,28-5 0-15,15-3 0 16,13-8 4-16,18-6-4 16,22-5 0-16,28-9-32 15,25-9 12-15,39-10-34 16,38-14-87-16,37-11 34 16,32-9-2-16</inkml:trace>
  <inkml:trace contextRef="#ctx0" brushRef="#br0" timeOffset="93254.461">21227 90 544 0,'0'0'102'15,"0"0"-45"-15,0 0-3 0,0 0-30 16,0 0 3-16,0 0-10 16,13-37-14-16,7 31 34 15,4-1-36-15,8 7 11 16,6 0 1-16,4 4-4 15,5 16-18-15,-3 4 9 16,-4 8 0-16,-6 3 3 16,-7 7-3-16,-3 6 0 15,-3 5 14-15,-7 1-6 16,-6 2-5-16,-6-3-3 16,-2 3 0-16,-8-3-1 15,-20 3 1-15,-17-2 0 0,-15-4-11 16,-16-4 11-16,-13-5-21 15,-14-5 8-15,-6-2-38 16,-4-2 33 0,1-6-45-16,12-2 18 0,15-8-48 15,19-9-73-15</inkml:trace>
  <inkml:trace contextRef="#ctx0" brushRef="#br0" timeOffset="94027.825">22227 173 651 0,'0'0'30'15,"0"0"-12"-15,0 0-18 16,0 0 4-16,0 0 55 16,0 0-52-16,10-9 3 15,-10 30 4-15,0 13-12 0,-18 10 41 16,-6 3-10-16,-8 1-20 16,-5-4 21-16,2-4-23 15,-1-6-11-15,3-7 16 16,2-4-7-16,1-7-10 15,3-5 1-15,3-5-2 16,-1-6-16-16,5 0-6 16,0-11-10-16,3-14 13 15,4-5-62-15,7 0 54 16,6 0 17-16,0 6 12 16,3 7 19-16,10 9-15 15,5 8 3-15,3 0-7 0,6 8 7 16,5 13 20-16,3 10-10 15,3 1-16-15,2 2 51 16,4 4-50-16,1-1-2 16,4 4 8-16,6 0-2 15,3 0-12-15,7 0-13 16,0-5-78-16,-2-8-55 16</inkml:trace>
  <inkml:trace contextRef="#ctx0" brushRef="#br0" timeOffset="102238.302">15302 4811 659 0,'0'0'30'0,"0"0"25"16,0 0-42-16,0 0 13 16,0 0-26-16,0 0 0 15,0 0 10-15,-52-79-10 16,49 69-18-16,3 4 15 15,0 2-6-15,0 4 2 16,0-2 3-16,0 0 4 16,0 1-6-16,0-1 6 15,0-1 0-15,0 0 16 0,0 0-10 16,0 0 5-16,0-2-11 16,0 3 4-16,0 1 23 15,0-1-8-15,0 1-6 16,0 1-4-16,0 0 6 15,0 0-18-15,2 0 3 16,5-2 0-16,11-2-1 16,6-1 9-16,6 0-8 15,1-2 8-15,-1-1 7 16,-2-1-20-16,2-1 5 16,0 2 0-16,-3 0 11 15,-3 1-11-15,-8 2 0 16,-6 1-15-16,1 0 12 0,-2 4-1 15,-2 0-19-15,1 0-62 16,-1 0 39-16,2 0-139 16,-3-3-197-16</inkml:trace>
  <inkml:trace contextRef="#ctx0" brushRef="#br0" timeOffset="144535.246">5046 5596 230 0,'0'0'0'16,"0"0"0"-16,0 0-2 15,0 0 2-15,0 0 0 16,57-73 59-16,-54 67-33 16,-2 3 44-16,-1 0-33 0,0 3 10 15,0 0 27-15,0 0-23 16,0 0-36-16,0 0 22 15,0-2-22-15,0 2-10 16,0 0 20-16,0 0-18 16,0 0 9-16,0 0-6 15,0 0-1-15,0 0-8 16,0 0-1-16,0 0 0 16,0 0-2-16,0 0 6 15,0 0-6-15,0 0 2 16,0 0 0-16,0 0-7 15,0 0 7-15,3 0 0 0,2 0-1 16,0 0 6 0,2 0-3-16,6 0-2 0,-3 0 1 15,0 0-8-15,0 0 7 16,0 0 0-16,0 2-3 16,0 0 12-16,-3 1-16 15,1-2 7-15,-3 0 0 16,0-1-1-16,-2 0 1 15,0 2 0-15,-1-2-4 16,-1 0 9-16,2 0-5 16,-1 0 0-16,0 3 6 15,0-1-14-15,1-2 8 16,1 3 0-16,2 0 0 0,2 0 1 16,1 1 0-1,3 0-1-15,1-1 0 0,0 2 5 16,4-3-2-16,-2 0-5 15,3 3 2-15,0-3 0 16,-2 2 8-16,5-1-8 16,3 0 2-16,0 0 5 15,6 1 1-15,1-3 1 16,3 1 0-16,1-2-7 16,-1 0 3-16,0 0-5 15,2 0 8-15,3 0-1 16,3 0-7-16,-2 0 0 0,-1 0 0 15,-3 0 0 1,-2 0 0-16,-6 0 0 0,0 0 0 16,-5 0-12-16,-1 0-2 15,-4 0-11-15,-4 0 7 16,-7 0-28-16,-7 0-105 16,-4-3-178-16</inkml:trace>
  <inkml:trace contextRef="#ctx0" brushRef="#br0" timeOffset="146061.063">4990 5570 374 0,'0'0'86'16,"0"0"-86"-16,0 0 0 15,0 0-4-15,0 0 0 16,0 0 4-16,15-2 6 16,-4 2 22-16,0 0 12 15,-2 0-30-15,1 0-5 16,-2 0 31-16,-2 0-34 16,3 2 42-16,-2-1-10 15,2-1-19-15,0 0 9 0,0 3-19 16,1-3 10-16,1 2-15 15,1 0 6-15,0-1 1 16,-2 1-7-16,2-1 0 16,0 1-12-16,0-2 17 15,0 1-5-15,0 0 0 16,6 1 9-16,-2-1-4 16,3-1-3-16,1 0 5 15,0 0-6-15,3 0 1 16,-2 0-2-16,4 0 0 15,-5 0 5-15,1 0-3 16,4 2-2-16,-1-2 0 0,0 0 9 16,3 0-8-16,1 0 6 15,2 0-2-15,0 0 5 16,3 0 0-16,1 0-10 16,0 0 6-16,-1-3 5 15,-5 1-6-15,-2 2-4 16,-4 0-2-16,-3 0 4 15,-1 0-4-15,-1 0 1 16,2 0 0-16,-4 0-8 16,4 0 14-16,1 0-11 15,1 0 10-15,1 0-4 16,2 0 3-16,0 0-4 16,1 0 0-16,2 0 13 0,3 0-13 15,0 0 0-15,2 0-3 16,3 0 3-16,2 0 0 15,5 0 0-15,-2-2 1 16,3-1 1-16,-4 0 0 16,-1-1-2-16,0 1 0 15,-1 0 5-15,1 0-13 16,2 0 8-16,3 0 0 16,5 3-5-16,0 0 9 15,-8 0-4-15,-1 0 0 16,-5 0 3-16,0 0-4 15,-4 0 1-15,-3 6 0 16,-1-1-3-16,-1-4 3 16,0 2 0-16,0-3-1 0,1 0 4 15,-1 2-3-15,2-2 0 16,3 0 0-16,0 0 4 16,3 2-4-16,-2 1-6 15,0 0 6-15,-1-2 1 16,-3 2 4-16,3-2-10 15,0 1 14-15,1-2-18 16,0 0 18-16,1 0-9 16,-4 0 0-16,0 0 10 15,-1 0-10-15,-2 0 0 16,1-2 0-16,-1 1 2 16,-4-1-2-16,1 2 0 15,1 0 1-15,0 0 2 0,-1 0-6 16,0 0-1-16,-1 0 4 15,-3 0 8-15,-1 0-8 16,-1 0 3-16,-2 0-1 16,-2 0 0-16,0 0-1 15,1 0-1-15,1 0 0 16,-1 0 0-16,4 0 0 16,-4 0 0-16,2 0-6 15,2 0 13-15,-6 0-11 16,0 0 4-16,-2 0 0 15,-6 0-2-15,3 0 2 16,-3 0 0-16,1 0 1 0,-2-1 9 16,-1 1-20-1,-1 0 14-15,0 0-4 0,0 0 0 16,0 0-3-16,0 0-8 16,0 0-6-16,2 0-57 15,-2-3-13-15,0-3-142 16</inkml:trace>
  <inkml:trace contextRef="#ctx0" brushRef="#br0" timeOffset="153685.037">8316 5656 304 0,'0'0'112'15,"0"0"-107"-15,0 0 10 16,0 0-11-16,0 0 12 16,0 0 33-16,0 0-42 15,-6 0 10-15,6 0-6 16,0 0 1-16,0 0 22 15,0 0-20-15,0 0 6 0,0 0 2 16,0 0 0-16,0 0 22 16,0 0-16-16,-3 0-18 15,1 0 41-15,-2-2-51 16,2 1 21-16,1 1-12 16,1-2-3-16,0 2 8 15,0 0-11-15,0 0-3 16,0 0 6-16,0 0-6 15,0 0 0-15,0 0-14 16,0 0 6-16,0 0 5 16,0 0-16-16,0 0 17 15,4 0-13-15,6 2 15 0,3 4 0 16,-1-2 0-16,1 3 3 16,2-2-3-16,3 0 0 15,2 0 11-15,3 0 2 16,1-2-13-16,3 1 0 15,0-2 12-15,2-1-12 16,1-1 10-16,0 0-10 16,-3 0 1-16,0 0-4 15,0 0 8-15,0 0-5 16,1-1 0-16,5-1 10 16,3 0-14-16,0 0 4 15,4 0 0-15,0-1 2 16,-1-3-1-16,2-2-2 15,6 0 2-15,2-4 4 16,3-1-3-16,9 1-2 0,-1 0 0 16,1-3-10-16,-1 4 10 15,-5-1 0-15,-4 1 0 16,-3 2 3-16,-8 0-6 16,-3 1 3-16,-7-2 0 15,-8 6-6-15,-1-4 6 16,-7 2 0-16,-2 1-1 15,-1-1 12-15,-3 3-22 16,-4 1 11-16,1-1 0 16,1 2-13-16,-2-2 7 15,2 3-20-15,0-2 11 16,-3 2-29-16,-2 0 4 0,1 0-16 16,-2 0-48-16,0 0 27 15,0 0-127-15,0 0 32 16</inkml:trace>
  <inkml:trace contextRef="#ctx0" brushRef="#br0" timeOffset="164224.99">495 8039 267 0,'0'0'31'15,"0"0"39"-15,0 0-5 16,0 0-12-16,0 0-17 16,0 0-19-16,0 0 38 15,-23-30-20-15,23 30 2 16,0 0-17-16,0 0-16 15,0 0 25-15,0 0-25 16,0 0 4-16,0 0 1 16,0 0-3-16,0 0 0 15,0 0-6-15,0 6-7 0,17 10 0 16,3 4 7-16,8 3 0 16,2 3-5-16,0-2 14 15,4 3-4-15,1 0-3 16,2 1-1-16,3-5 11 15,-1-3-12-15,3-4 0 16,-2-4 23-16,3-3-22 16,-1-2 13-16,-5-4-14 15,-7-2 1-15,0-1 15 16,-8 0-13-16,-6 0 2 16,-1 0 3-16,-7 0-4 15,-5 0 4-15,0 0-8 0,-3 0 0 16,0 0-17-1,0 0 7-15,0-3-43 0,1-6 12 16,1-9-134-16</inkml:trace>
  <inkml:trace contextRef="#ctx0" brushRef="#br0" timeOffset="164734.4">859 7954 594 0,'0'0'70'16,"0"0"-52"-16,0 0 21 0,0 0-11 16,0 0 12-16,0 0-40 15,-10-2 3-15,15 2-1 16,14 0-2-16,11 0 0 15,6 5-1-15,2 5 5 16,1 1-4-16,3 2 4 16,-1 2-4-16,1 4 9 15,-1 1-9-15,0 3-2 16,-5-1-6-16,-3 5 16 16,-5 0-7-16,-7 3-1 15,-7 3 1-15,-1 3 2 16,-7 0 2-16,-5 0 14 15,-1 1-2-15,0-1-11 0,0-2 14 16,-11-3-16-16,0 1-4 16,-4-3 37-16,-1-3-30 15,-2 1-5-15,-2-5 36 16,0-2-33-16,1-5 4 16,3-2-9-16,4-4 0 15,-1-4 11-15,1 0-11 16,3-5-2-16,-1 0-2 15,1 0-22-15,0 0-14 16,0 0-45-16,0 0-95 16,-3-7-251-16</inkml:trace>
  <inkml:trace contextRef="#ctx0" brushRef="#br0" timeOffset="168652.633">9809 7833 577 0,'0'0'73'16,"0"0"-42"-16,0 0-13 16,0 0 2-16,0 0 0 15,0 0 71-15,0 0-61 16,0 0-9-16,-21-14-5 16,21 14-15-16,0 0-2 15,0 0-7-15,0 0 8 16,0 0-7-16,6 0 0 15,13 0 7-15,5 0-1 16,7 0 7-16,5 0-6 0,3 0 0 16,7-2-11-16,4 1 2 15,3-1-29-15,5 1-42 16,2 1-18-16,-3-3-110 16</inkml:trace>
  <inkml:trace contextRef="#ctx0" brushRef="#br0" timeOffset="169746.712">13362 7769 579 0,'0'0'91'0,"0"0"-89"16,0 0 4-16,0 0-6 0,0 0 17 16,0 0-10-1,79 0 33-15,-60 0-40 0,3 5 0 16,3 2 12-16,0 0 1 15,2 1-7-15,1 0-6 16,2-1 5-16,3 1 11 16,3 0-14-16,2-4 8 15,1 1 2-15,-2 2-3 16,-3-4-8-16,-2 0-1 16,-5-2 0-16,-8 2 0 15,-5 0 0-15,-8-3 0 16,-3 0-1-16,-1 0 1 15,1 0 0-15,2 0-1 16,7 0-32-16,4 2 20 0,1 3-71 16,5-3-60-16,1-2-185 15</inkml:trace>
  <inkml:trace contextRef="#ctx0" brushRef="#br0" timeOffset="172298.752">15934 7872 597 0,'0'0'143'0,"0"0"-82"16,0 0-32-16,0 0 39 15,0 0-9-15,0 0 4 16,0 3-15-16,0-3-20 16,0 0 23-16,0-10-44 15,0-5 5-15,0-2-12 16,5-5 11-16,4-4-8 16,3-4-3-16,4 0 0 0,0 7-10 15,-2 4 7-15,-3 7-2 16,-7 9 4-16,0 3-12 15,-1 0-6-15,4 3-21 16,-1 17 34-16,3 7-12 16,1 0 20-16,-4 0-2 15,0-3 0-15,-1-4-1 16,-1-5-10-16,-2-5-54 16,1-4-20-16,0-6-4 15,-3-1-124-15</inkml:trace>
  <inkml:trace contextRef="#ctx0" brushRef="#br0" timeOffset="174027.433">15626 6218 572 0,'0'0'67'0,"0"0"-67"0,0 0 5 15,-95 50 28-15,68-21-8 16,6 1-10-16,3 1 30 16,7-3-32-16,7-3 4 15,4-3-17-15,0-5 10 16,11-1-2-16,12-6-7 16,3 0 7-16,8-7 25 15,3-3-31-15,2 0 8 16,-1 0-9-16,-5-10 4 15,-7-3 9-15,-7 0-14 16,-8-3 0-16,-6 2 10 16,-5 0-10-16,0 1-12 15,-3 1 12-15,-10 2-4 16,0 0-2-16,1 4 6 16,0 1 0-16,0 5-6 0,5 0 6 15,-1 0-12-15,2 2 12 16,-1 13-11-16,1 1 11 15,3 4 0-15,1 2 0 16,2-5-4-16,0-1-5 16,0-1 9-16,11-2-1 15,2-2 2-15,2-3-1 16,3-4 0-16,-2-4 5 16,5 0 7-16,-1 0-11 15,2 0 3-15,-1-9-4 16,-2-3 3-16,-2 0 3 15,-5-1-6-15,-3-1 5 0,-3-1-8 16,-3-2 3 0,-2 0-1-16,-1-1-2 15,0 0 3-15,2-2 4 0,2 3-4 16,1 0 0-16,4 3 9 16,4 2-9-16,2 3-3 15,0 3-11-15,3 3 24 16,-1 3-23-16,3 0 7 15,-1 9 6-15,-3 12-4 16,-2 1 4-16,-5 5 0 16,-7 3 3-16,-2 1 8 15,0-3-1-15,-5-1-6 16,-4-3-4-16,-1-4 0 0,7-8 3 16,1-4-3-16,2-7 0 15,0-1-13-15,0 0 10 16,0 0 1-16,0-14-8 15,9-6 8-15,2-1-22 16,1 4 13-16,2 5-11 16,-3 9 20-16,-2 3-19 15,0 0-11-15,0 0 32 16,1 12-19-16,5-2 19 16,0-2 0-16,5-4 10 15,2-2-7-15,3-2 4 16,1-3-7-16,2-15 7 0,2-3-13 15,-2-4 12 1,-1-5-6-16,-2-1 2 16,-4-6 3-16,-4 1 1 0,-4-3-6 15,-5 3 1-15,1 2 8 16,-2 6 1-16,-1 4-9 16,-3 9 11-16,0 7-2 15,-3 7 26-15,0 1-36 16,0 0 0-16,0 7-12 15,0 10-10-15,-2 7 22 16,-6 2 9-16,-1 6-1 16,6-1 3-16,1 1-11 15,2 0 0-15,0-1 19 16,0-5-19-16,5-1 0 16,8-4-4-16,0-4 9 0,5-5-10 15,-1-5 4-15,3-7 1 16,-1 0 6-16,4-4-6 15,0-10-10-15,-4-1 9 16,-7 2-21-16,-4 4 18 16,-7 4-3-16,-1 3 14 15,0 2-4-15,0 0-3 16,-9 12-26-16,-7 9 26 16,4 4 0-16,4 1 4 15,5 1-4-15,3-5 0 16,0-5 6-16,6-5-6 15,8-5-8-15,6-7 8 16,3 0 1-16,2-3-1 16,3-13 0-16,-3-4-8 15,-2-2 3-15,-3 3 5 0,-8 7-2 16,-5 4-4-16,-1 3 12 16,-5 5 8-16,-1 0-14 15,0 0 0-15,0 16-3 16,0 5 3-16,0 4 0 15,0 2 7-15,-1-1-3 16,-3 0 10-16,-1-3-9 16,4-3 3-16,1-6-16 15,0-5 5-15,13-2-36 16,15-7-18-16,8 0-139 16</inkml:trace>
  <inkml:trace contextRef="#ctx0" brushRef="#br0" timeOffset="175034.87">19734 7843 358 0,'0'0'302'15,"0"0"-248"-15,0 0-27 16,0 0-12-16,0 0 18 0,0 0-8 16,0 0-20-16,15-12 5 15,-2 12 0-15,10 5 3 16,4 5 40-16,5 0-45 15,4-1 29-15,3 0-36 16,6-1 0-16,5-1 31 16,11 1-29-16,10-3 18 15,6 1-4-15,4 0-16 16,5-4-1-16,4-2 0 16,2 0 0-16,2 0 8 15,-3 0-8-15,-9 0 0 16,-15 0 0-16,-12 0 6 0,-14 0-6 15,-11 0 0 1,-10 0 0-16,-10 0-13 16,-6 0 13-16,0 0-7 15,-4 1-9-15,0 2-40 0,0 2-23 16,-13 1-5-16,-14-1-7 16,-12-1-250-16</inkml:trace>
  <inkml:trace contextRef="#ctx0" brushRef="#br0" timeOffset="176766.995">2317 8990 547 0,'0'0'70'0,"0"0"-69"15,0 0 45-15,0 0-29 16,0 0 8-16,0 0-6 16,0 0-6-16,1 0-11 15,10 0 4-15,5 0-2 16,-2 0 21-16,6 0-25 16,1-1 2-16,5-2 27 15,4 3-25-15,5-3 8 16,7 3-9-16,5-2-1 15,6 2 9-15,4 0-11 16,2-3 0-16,7-2-1 16,0-1 14-16,2 0-13 15,-5-2 0-15,-9 4 0 16,-8-1 2-16,-7 3-1 16,-11 0-1-16,-9 2 11 0,-10-1-9 15,-3 1 21-15,-4 0-12 16,-2 0 17-16,1 0 38 15,-1 0-38-15,0 0-9 16,0-2-12-16,0 1-7 16,0 0-5-16,0-2-44 15,2 3-75-15,2-1-15 16,-4 0-379-16</inkml:trace>
  <inkml:trace contextRef="#ctx0" brushRef="#br0" timeOffset="180990.575">9045 8835 448 0,'0'0'114'0,"0"0"-13"16,0 0-101-16,0 0-8 15,0 0 8-15,0 0 7 16,0 0 46-16,-12 0-31 16,12 0-14-16,0 0 9 15,0 0-15-15,0 0-2 16,0 0 0-16,0 0 9 15,3 0-19-15,9 0 7 16,2 1 3-16,3-1-6 16,0 2 12-16,8-2-6 15,2 0 9-15,3 0-9 0,1 0-4 16,2 0 4-16,0 0 3 16,-3-2 0-16,1 2-3 15,0 0 0-15,1 0 16 16,1 0-16-16,-1 0 4 15,3 0-4-15,0 0 0 16,1 0 7-16,0 0 1 16,6 0 2-16,-1 0 17 15,-3 0-25-15,-1 0 19 16,-3 0-21-16,-5 0 0 16,-2 0-7-16,-4 0 7 15,-2 3-3-15,0 2-1 0,6 1 8 16,1 1 4-16,5-3-8 15,3 1-4-15,4-2 4 16,1-3 0-16,1 3 1 16,2-3 3-16,-2 2 0 15,1-2-7-15,-1 0 3 16,-2 3-9-16,3 0 9 16,1 1 0-16,2 1 3 15,2-1-8-15,1-2 13 16,1 3-9-16,0-2 1 15,0 2 0-15,3-2-10 16,-2 0 10-16,1-2-8 16,3-1 8-16,1 2 3 15,-2-1-3-15,0 0-12 16,-5 2-5-16,-2 2 12 0,-3-2-3 16,1 0 8-16,-1 0 5 15,-2 1-5-15,3 0 0 16,-6-1-4-16,3-3 9 15,-1 2-14-15,0-1 9 16,-2 2 0-16,-2 0-8 16,2-2 10-16,-1 1-2 15,3-2 9-15,-1 2-5 16,-3-2 20-16,2 0-23 16,-3 3 8-16,5-3 3 15,-2 0-11-15,0 2-1 16,-3-1 0-16,0 2 7 15,-1 0-7-15,-2 2 0 0,-1 0 0 16,2 1-8-16,-1 0 8 16,0 2 0-16,1-1-8 15,0 2-1-15,2-3 7 16,0 3-1-16,1-3-11 16,2 0-1-16,2 1 8 15,1-4-27-15,0-1 7 16,1 0-14-16,-5 1 23 15,1-1-25-15,-4 2-26 16,-2 0 25-16,0 1-17 16,0-1-40-16,-2-1-13 15</inkml:trace>
  <inkml:trace contextRef="#ctx0" brushRef="#br0" timeOffset="183730.185">6641 8952 474 0,'0'0'66'0,"0"0"-41"15,0 0-25-15,0 0 0 16,0 0 16-16,0 0 9 16,0 0 1-16,-90 45 31 15,55-25-43-15,-10 3 12 16,-6 2-17-16,-1 3-2 16,-6-3 6-16,3 1 4 15,4-2 14-15,6-2-15 16,9-1-13-16,7-2 5 15,9-5-8-15,5 2 0 16,3-7 9-16,3-3-9 16,3 0 0-16,3-6-3 15,2 1 11-15,1-1-10 16,0 0 4-16,0 1-2 0,0-1 15 16,0 0-15-16,0 0-6 15,0 0 6-15,-5 2 0 16,-2 3-17-16,-2-1-42 15,0 2 11-15,0-3 24 16,0-3-102-16,2 0-10 16</inkml:trace>
  <inkml:trace contextRef="#ctx0" brushRef="#br0" timeOffset="184164.725">6086 9002 501 0,'0'0'89'0,"0"0"-64"15,0 0-25-15,0 0 0 16,0 0 10-16,0 0 21 16,0 20-10-16,0-3 13 15,-6 0-8-15,-3 5-10 16,2 2 7-16,-7 3-8 15,2 4 25-15,-2 2-40 16,-1 2 11-16,0 1 3 16,4 2-5-16,1-4 4 15,4 0-13-15,1-1 4 0,2-1 11 16,0-5-15 0,3 2 0-16,0-5 3 0,0-4 3 15,14-2 6-15,-1-6-12 16,2-3 9-16,6-5-1 15,4-1-3-15,8-3 16 16,6-3 21-16,10-16-41 16,9-5 22-16,2 1-23 15,-2 0-13-15,-6 6 11 16,-10 5-88-16,-6 7-14 16,-14 3-66-16,-9 2-254 15</inkml:trace>
  <inkml:trace contextRef="#ctx0" brushRef="#br0" timeOffset="191367.001">2554 12172 524 0,'0'0'23'0,"0"0"-23"15,0 0 0-15,0 0 8 16,0 0 53-16,0 0 12 15,0 0-46-15,0 0-19 0,0 1-5 16,3-1 0-16,7 2-3 16,8-1 17-16,7 0-15 15,10-1 24-15,1 0-10 16,15 0-13-16,5 0 20 16,5 0-20-16,6 0 2 15,-1 0-1-15,-2 0-7 16,-7 0 6-16,-8 0-6 15,-8 0 17-15,-6 0-18 16,-4 0 12-16,-5 0-8 16,-5 0 28-16,-5-1-26 15,-5 0 10-15,-1-1-12 0,-9 2 4 16,1 0 16 0,-2 0-19-16,0 0 8 0,0 0-1 15,0 0-3-15,0 0-5 16,0 0 0-16,0-1 5 15,0 1-15-15,1 0-28 16,2 0-64-16,5 0-42 16,-3 0-51-16</inkml:trace>
  <inkml:trace contextRef="#ctx0" brushRef="#br0" timeOffset="192230.952">5367 12059 473 0,'0'0'170'15,"0"0"-119"-15,0 0-30 0,0 0 27 16,0 0-19-16,0 0 6 16,0 3-14-16,2-3-19 15,11 0 22-15,8 0-23 16,16 0 17-16,8 0 25 15,7-6-42-15,8 1 7 16,-1 2-2-16,-2-1 1 16,-5 2-2-16,-4 2-5 15,-8 0 0-15,-4 0-4 16,-6 0 4-16,-6 4-2 16,-5 1-2-16,-8 0 4 15,0-2-10-15,-6-1 10 16,-4-2-14-16,1 0 13 0,0 0-30 15,5 0-3-15,8-5 1 16,-2-9-142-16,-1-3-260 16</inkml:trace>
  <inkml:trace contextRef="#ctx0" brushRef="#br0" timeOffset="193199.12">8078 12044 629 0,'0'0'51'15,"0"0"-10"-15,0 0-31 16,0 0-10-16,0 0 0 16,0 0 7-16,-4-5 3 15,4 5-10-15,17 0 0 0,6 0 49 16,10 0-9-16,5 0-16 15,8 0-11-15,5 0-3 16,7 0 28-16,1 0-34 16,5 0-2-16,-1 0-1 15,-3 0 0-15,-5 0 16 16,-4 2-17-16,-9-1 2 16,-1 2-9-16,-11-2 7 15,-9 1 0-15,-6-2-1 16,-9 0 2-16,-3 3-1 15,-3-3 5-15,0 0-4 16,0 0 26-16,0 0-18 16,0 0 3-16,0 3 8 15,0-3-16-15,0 0-4 16,0 0 0-16,0 0-14 0,0 0 0 16,0 0-27-16,-3 1-57 15,0 3 31-15,-2 3-23 16,-3 2-70-16,-3-2-134 15</inkml:trace>
  <inkml:trace contextRef="#ctx0" brushRef="#br0" timeOffset="196820.735">16621 12446 186 0,'0'0'58'0,"0"0"-53"16,0 0 38-16,0 0 24 15,0 0-6-15,0 0-7 16,0 0-25-16,-18-44-18 16,18 34-1-16,0-2-10 15,0 0-8-15,7-2 6 0,1-1-4 16,1-2 12 0,-1 0-13-16,0 1 26 0,-2 0-3 15,-4 1 2-15,-1 1 46 16,-1 3-1-16,0-1-55 15,0 4 38-15,0 2 1 16,0 3-6-16,0 0 1 16,0 3-15-16,0 0-1 15,0 0-8-15,0 0-17 16,0 0-1-16,0 3-5 16,0 14-2-16,0 9-13 15,0 7 28-15,0 2-8 0,0-2 5 16,0-1 0-16,0-4 2 15,0-2-7-15,0-2 2 16,0 3-12-16,-6 0 20 16,-1-2-10-16,-3 2 1 15,-1-3 3-15,-2 0-7 16,5-2 3-16,1-5-15 16,-1 0 7-16,2-6-63 15,0-5 12-15,3-1-9 16,0-5-102-16,3-2-39 15</inkml:trace>
  <inkml:trace contextRef="#ctx0" brushRef="#br0" timeOffset="197229.487">16346 12403 333 0,'0'0'174'16,"0"0"-130"-16,0 0-37 16,0 0 16-16,0 0-15 15,0 0 5-15,0 5 31 16,4 9-20-16,2 3 39 16,-2 2-35-16,1 0-9 15,-1 2 18-15,-3 2-11 16,5 4 2-16,0 5-26 0,6-3 8 15,0 2 14-15,3-3-18 16,1-6-3-16,5-5 18 16,0-6-19-16,6-5 11 15,8-6 1-15,6 0-12 16,2-12 32-16,4-6-34 16,-4-3 1-16,-6-1-7 15,-4 1 4-15,-9 6-2 16,-8 4-9-16,-8 7-54 15,-7 4 21-15,-1 0-75 16,0 0-102-16,-9 9-53 16</inkml:trace>
  <inkml:trace contextRef="#ctx0" brushRef="#br0" timeOffset="199596.405">14334 13375 452 0,'0'0'82'0,"0"0"-36"16,0 0-17-16,0 0 29 15,0 0-35-15,0 0-18 16,-8-23 16-16,8 21-18 0,0 1 3 16,0 1-6-16,0 0 4 15,0 0-18-15,0 0 9 16,0 11-4-16,0 6 4 15,0 0 8-15,4 2-3 16,2-2 0-16,0 0 1 16,1-2-1-16,2 4 18 15,0 0-14-15,-1-1 6 16,-2-2-10-16,-2 1 0 16,-3-2-1-16,-1 1 3 15,0-1 4-15,0 0-6 16,0-1 2-16,-2 1-1 0,-4-3-1 15,1-3-6 1,4-1 4-16,1-2 4 0,0 2-2 16,0 2 0-16,0 2 0 15,0 0-2-15,3 3 2 16,1-1-1-16,1 0-1 16,-1 1 4-16,0-2-2 15,-1 0 0-15,-1 0 0 16,2-1-3-16,-1 2 3 15,0-1 0-15,2 2 0 16,-2-1 3-16,3 3-3 16,-3 0 0-16,-2 2 0 15,1 0 5-15,-2 1-1 0,3 0 4 16,-3-3-3-16,0 1 3 16,0-1 12-16,0-2-20 15,1 2 4 1,1-3 9-16,-1 0-13 0,2-1 0 15,0-1 9-15,-1 2 0 16,1 0 7-16,-2 2-16 16,-1 1 0-16,0-1 25 15,0 4-25-15,0-1 0 16,0-4-6-16,0 1 10 16,0-4-5-16,0 1 2 15,0-1 2-15,0-1 5 0,0-1-8 16,0-2-4-16,0 1-5 15,-1 1 18-15,-1-2-12 16,1 0 5-16,-1 0-2 16,2-2 0-16,0 3-4 15,-1 1 4-15,1-1 9 16,0 3-2-16,0 0-8 16,0 0 1-16,0-1-4 15,0 0 4-15,0 1 0 16,0-1 0-16,-2-2-1 15,2 2 1-15,-1-1-5 16,1-3 3-16,0 1 2 16,0-1 6-16,-2 0-6 15,1 3 0-15,-1-1 2 16,-2-1-2-16,4 1 0 0,0 0-1 16,-2-1 4-16,2-3 3 15,-1 3-6-15,-1-3 0 16,1 2-4-16,-2 1 8 15,3 1-3-15,-2 1-1 16,2 2 0-16,0-2-2 16,0 2 2-16,0-1 0 15,0 0 0-15,0 0 2 16,0 2-4-16,0 0-5 16,0 0 7-16,0-3 9 0,0 2-9 15,0 0-6 1,0-4 6-16,0 2 5 15,0 1-1-15,0 0-4 0,0 0 2 16,0 3 13-16,0-2-15 16,0 0 0-16,2 1 16 15,2 0-7-15,1 3-3 16,-2-1-6-16,1-2 6 16,1 0 0-16,-2 1-3 15,0-2 4-15,0 1-8 16,1 0 1-16,-3-3-5 15,3 0 5-15,0 2 0 16,-2 0 5-16,1-1-5 16,0 0 2-16,-2-1-2 15,1 0 0-15,-1-2-1 0,-1 0 0 16,0-3 1-16,0 1 0 16,0 1 0-16,0-1-21 15,0-1 0-15,2 3-28 16,-2-3 2-16,1 2-29 15,1 1-48-15,-2-4-39 16,0-2-230-16</inkml:trace>
  <inkml:trace contextRef="#ctx0" brushRef="#br0" timeOffset="200301.05">14248 14846 525 0,'0'0'160'0,"0"0"-151"15,0 0-6-15,0 0 9 16,0 0 8-16,0 0 12 15,3 4-32-15,-2 0 0 16,3 4-9-16,1 5 6 16,4 3 3-16,2 5 15 15,-1 0-2-15,3 4 1 16,1-4-14-16,2-2 0 16,-1-2 46-16,3 0-38 0,-3-2-3 15,0-1 9 1,2-4-9-16,-4 1 0 0,-3-3-5 15,-1-3 0-15,2 1 7 16,-2-3-5-16,1-1 13 16,5-2-6-16,0 0-8 15,6 0 26-15,1 0-27 16,-1-5 2-16,0-1 0 16,-4-2-1-16,-4 1-1 15,-4 3 0-15,-4-1 10 16,0 2-6-16,-3-2 1 15,-1-1-4-15,1-4 23 16,-1-3-24-16,1-1-3 16,1-2 3-16,0 0 0 15,0 4 0-15,4-2-28 0,-1 5-1 16,-2 1-13-16,0 4-27 16,1 2-34-16,-1 2-89 15,0 0-285-15</inkml:trace>
  <inkml:trace contextRef="#ctx0" brushRef="#br0" timeOffset="202597.527">14445 14939 552 0,'0'0'1'0,"0"0"49"15,0 0-8-15,0 0-3 16,0 0 56-16,0 0-52 15,0 0-43-15,0-34-5 16,-8 58 5-16,-2 6 2 16,4-1 25-16,1-5-20 15,5-5 6-15,0-6-8 16,0-6-5-16,6-1 6 16,8-5-5-16,5-1 21 15,4 0-10-15,4-9-9 0,-1-6 22 16,-2-2-25-16,-6 1 0 15,-8 2-4-15,-6 3 5 16,-4 1-2-16,0 3-11 16,-2 1 12-16,-10 3-8 15,-4 3 8-15,-2 0-17 16,1 5 17-16,3 9-2 16,3 5-11-16,3 1 7 15,6 3 6-15,2 0-23 16,0-1 23-16,10-1 0 15,10-3 0-15,0-8 7 16,4-6-1-16,-2-4-2 16,-1 0-4-16,-8 0 30 0,-3-4-25 15,-10-9 6 1,0-1 8-16,0-4-13 0,-19-4-12 16,-10 1-3-16,-10 2-12 15,2 6 14-15,1 5-2 16,6 6 6-16,7 2-8 15,3 0 17-15,7 10-14 16,8 7 8-16,5 1-13 16,0 3 10-16,5 2-4 15,14-1 7-15,5-3 2 16,-3-3-2-16,1-6 0 16,-3-3-4-16,-5-6 4 15,-2-1 21-15,-7 0-19 0,0 0 9 16,-3-11 24-16,-2-5-22 15,0-4-4-15,-18-1-9 16,-12 0-25-16,-6 5 3 16,0 3-19-16,5 6 40 15,6 7-8-15,3 0 9 16,8 8-3-16,6 12-3 16,7 4-3-16,1-1 3 15,7 2 8-15,16-5-2 16,5-4 23-16,3-4-14 15,1-7 0-15,-1-5 2 16,-3 0-7-16,-5-3 24 16,-7-11-20-16,-8-2 4 15,-7-1 2-15,-1-3-14 0,-6 3-13 16,-13 3-12-16,2 3 16 16,0 6 9-16,5 5-12 15,1 0-4-15,5 0-3 16,3 14-63-16,3 5 19 15,0 1-29-15,13-5-55 16,13-3-134-16</inkml:trace>
  <inkml:trace contextRef="#ctx0" brushRef="#br0" timeOffset="204226.283">14356 13358 491 0,'0'0'49'0,"0"0"-28"15,0 0-17-15,0 0 34 16,0 0 4-16,0 0-41 16,0-6 24-16,0 6-17 15,0 0 30-15,0 0-9 16,-1 0-7-16,-9 0 2 15,-5 0-21-15,-5 10-1 16,0 0 35-16,-3 7-36 16,4 0 2-16,0 7 6 15,2-1-4-15,4 5 6 16,4-1-5-16,3 2-6 16,1-1 21-16,-1 0-14 0,3-1-6 15,2 1 9 1,-1-4-9-16,2-3 14 0,0-3-15 15,0-5 0 1,0-4-6-16,0-4 8 0,0-5-2 16,0 0 10-16,0 0-8 15,0 0 26-15,0-12 8 16,3-7-35-16,9-4 12 16,-1-1-13-16,1 1-3 15,-1-2 1-15,-1 1-16 16,0 1 8-16,-1 2 6 15,-2-1 4-15,-3 5-14 16,0 3 16-16,-3 2-2 16,4 2 0-16,1-1 3 15,0 0-1-15,1 0-2 0,1 0 0 16,3 2-4-16,1-3 4 16,2 2 0-16,-2 3 5 15,-3 3 1-15,-4 4-12 16,3 0 2-16,-2 0 4 15,3 6-15-15,3 10 15 16,-2 5 0-16,3 5 5 16,-2 1 2-16,0 2 16 15,-1 0-16-15,1-1-5 16,-1-5 14-16,-1-2-16 16,1-1 0-16,-2-6 8 15,1 0-6-15,0-4-4 0,-2-4-6 16,1 3-30-16,5-4 21 15,4 2-72-15,6-4-45 16,-3-3-75-16</inkml:trace>
  <inkml:trace contextRef="#ctx0" brushRef="#br0" timeOffset="208499.341">16290 11998 410 0,'0'0'104'15,"0"0"-49"-15,0 0 21 16,0 0-36-16,0 0-35 15,0 0 4-15,0 0-9 16,-24-23-11-16,24 23-2 16,0 0-79-16,0 0-19 15,0 0-107-15</inkml:trace>
  <inkml:trace contextRef="#ctx0" brushRef="#br0" timeOffset="210197.079">16506 11810 535 0,'0'0'4'0,"0"0"27"15,0 0 41-15,0 0-71 16,0 0 16-16,0 0 19 15,-75-22-21-15,62 21 6 16,-2-1-20-16,-1 0 0 16,-2 2 37-16,-1 0-15 15,-2 0-14-15,0 0 6 16,1 0-14-16,0 0 22 16,0 0-23-16,-1 2 3 0,-3 7 2 15,-2 2-5 1,-4 6 0-16,-8 1-1 0,-2 3 8 15,-8 4-8-15,0 0 1 16,-2-1 0-16,1 1-2 16,5-2 9-16,2-1-7 15,4-1 18-15,5 1-9 16,3 1-4-16,1-1 5 16,0 3-5-16,1 3 5 15,2 1-10-15,-4 5 0 16,-1 1 6-16,1 4-2 15,2 3 5-15,3-1-9 16,4-1 2-16,6 0-8 16,2-2 6-16,2 3 0 15,0 1-2-15,4 1 4 16,-2 1-2-16,2 0 0 0,-4-3 2 16,4-3 11-16,1-4-8 15,3-3-5-15,3-2 7 16,0-3 3-16,0-3-9 15,7-4-1-15,1-4 0 16,1-3-2-16,-3-3 2 16,-2-4 0-16,-1-1-1 15,-3-2 6-15,0 1-10 16,0-3-33-16,0 1 5 16,0-1 22-16,0 0-27 15,0 0 10-15,-7 0-28 0,-8 0-105 16,-5-1-205-16</inkml:trace>
  <inkml:trace contextRef="#ctx0" brushRef="#br0" timeOffset="210674.962">15159 12540 532 0,'0'0'126'0,"0"0"-77"15,0 0-24-15,0 0-16 16,0 0 2-16,0 0 45 0,-6-12-56 16,11 12-16-16,10 9 15 15,4 8 1-15,-1 5 3 16,0 7 9-16,0 3 8 15,-2 4 15-15,0 0-32 16,-5 3 6-16,1-1 28 16,-5 0-21-16,2-3-14 15,-3-1-2-15,5-2 0 16,-5-4 25-16,4-3-25 16,0-3 4-16,2-5-3 15,-1-1 8-15,1-3-9 16,0-5 0-16,0-4 6 0,4-4 0 15,6 0-6-15,5-4 0 16,6-16 24-16,4-5-24 16,-1-1 0-16,0-4 0 15,-4 2 3-15,-7 1-11 16,-3 4 4-16,-6 2-33 16,-1 1-11-16,-1 4-81 15,-7-1-83-15</inkml:trace>
  <inkml:trace contextRef="#ctx0" brushRef="#br0" timeOffset="213800.639">15246 13372 601 0,'0'0'61'16,"0"0"-31"-16,0 0-26 15,0 0 38-15,0 0 23 16,-36-92-22-16,23 69-15 15,-4 0-13-15,-3-3 56 16,-3 0-67-16,-1-1 22 16,-4 1 15-16,-2-2-32 15,3 2 16-15,-3 1-10 16,-1-5-11-16,1 0 24 16,0-2-28-16,-1-1 0 0,-2-4 3 15,2-1-3 1,0-4 4-16,-2-3-4 0,0-3 7 15,0 1-8-15,-1 1 1 16,-2 4 0-16,0 2 3 16,0 5-3-16,-1 2 0 15,0 2 1-15,-2 2 12 16,4 2-11-16,-2 3-2 16,3 0 0-16,1 4-4 15,1 5 4-15,5 1 0 16,7 4-6-16,2 4 8 15,8 0-2-15,1 5 0 16,4-2 7-16,2 2-19 16,2 0 11-16,1-1-1 15,0 1-15-15,0 1-21 0,0-2-3 16,0 2-29-16,0 0-58 16,0 0 27-16,-5 10-7 15,-8-2-69-15</inkml:trace>
  <inkml:trace contextRef="#ctx0" brushRef="#br0" timeOffset="214479.27">14416 12182 385 0,'0'0'62'16,"0"0"-51"-16,0 0 60 16,0 0-51-16,0 0 18 15,0 0 11-15,37-6-27 16,-33 6-10-16,-4 0 14 15,0 0 4-15,0 0 27 16,0 0-30-16,0 0 6 16,0 0-4-16,0 0 16 15,0 0-5-15,-11 0-40 0,-5 0 15 16,-8 0-20-16,-6 0 5 16,-3 0 0-16,-1 6 0 15,1-1 3-15,3-1-6 16,5-1-3-16,7 0 6 15,9 1 8-15,5-4-8 16,2 0 0-16,2 0-7 16,0 0 17-16,0 0-14 15,0 3 4-15,0-3-1 16,0 2-5-16,-2 1 6 16,0 1-9-16,-1 1 9 0,1 3 1 15,-2 1 4 1,2 3-5-16,1 7 0 0,-1 3-7 15,2 2 7 1,0 3-1-16,0 0-3 0,14 4 8 16,-2 2-6-16,5-2 2 15,0 3 0-15,2-3 0 16,-1 0 0-16,1-1 0 16,1-5-1-16,0-3 6 15,0-5-4-15,0-6-1 16,-1-5-1-16,3-1-9 15,7-4-14-15,2-1-43 16,2 0-48-16,-6-1-116 16</inkml:trace>
  <inkml:trace contextRef="#ctx0" brushRef="#br0" timeOffset="-207941.588">9454 15716 188 0,'0'0'12'0,"0"0"7"15,0 0-13-15,0 0-2 16,0 0 2-16,9 79-8 16,-6-64 2-16,4-1-3 15,-2-5-13-15,-2-1-56 16</inkml:trace>
  <inkml:trace contextRef="#ctx0" brushRef="#br0" timeOffset="-206176.111">9809 17384 66 0,'0'0'470'16,"0"0"-403"-16,0 0-6 16,0 0-11-16,0 0 9 15,-91 2 31-15,70-2-27 16,0-7-7-16,0-2-33 16,-1 0 16-16,-5-4-13 15,3-2-23-15,-1-2 18 16,-2-5-21-16,3-2-3 15,-1-2 0-15,-1-6 5 16,1 0-2-16,2-3 0 0,9-4-5 16,1 0 3-16,6-2-9 15,4 2-15-15,3 2 25 16,0 3-3-16,0 4 4 16,8 8-12-16,4 10 5 15,-3 1 1-15,-1 5-30 16,1 4 14-16,1 2 18 15,-1 0-26-15,1 0 12 16,-3 0-6-16,-2 0 16 16,-1 0 0-16,-2 2 2 15,-2-2 3-15,0 1 1 16,0-1 4-16,0 1 6 0,0-1 9 16,-3 0 1-16,-9 0 10 15,-4-5-28-15,-1-9 4 16,1-5-4-16,1-6 0 15,0-4 0-15,7 0-10 16,4-5 1-16,4 5-5 16,0 2 14-16,6 5 0 15,6 4 10-15,0 3-7 16,-2 6-3-16,0 3 0 16,2 4-3-16,-1 0-4 15,4 2-3-15,-3 0 9 16,7 0-2-16,-2 0 3 15,0 5-8-15,-1 3 6 16,-4-2 4-16,-2 1-4 16,-4-4 2-16,-3-3 0 0,-3 2-1 15,0-2 10-15,0 0-9 16,0 0 34-16,-6 0 5 16,-8-12-30-1,-5-5-9-15,1-5-2 0,2-4-14 16,-2-1 11-16,9-2 0 15,3 4 0-15,4 0-6 16,2 2 8-16,0 2 3 16,3 1 0-16,8 0 1 15,1 4-1-15,0-3 0 16,4 4 0-16,-2 1 8 16,-5 3-7-16,-1 7-1 0,-5-1 0 15,-2 5 1 1,-1 0 0-16,0 0-1 0,0 0 10 15,0 0-7-15,0 0-3 16,-14 5 0-16,-6 7 0 16,-6 0 4-16,0-2-4 15,1-2 0-15,1-6-1 16,3-2 5-16,0 0-8 16,2-15-4-16,4-14-17 15,2-7 25-15,1-10-35 16,3-5 29-16,2 1-9 15,2 1 11-15,5 2-7 16,0 6 5-16,5 8 6 16,14 6 4-16,3 6-4 0,6 4 0 15,1 3 3-15,-4 3 6 16,-1 4-8-16,0 2-1 16,-5 1 0-16,-2 3 4 15,-2-1-4-15,-3 2 0 16,-2 0-1-16,-3 0 6 15,-1 0-6-15,-3 5 1 16,-1-2 0-16,-2 0-11 16,0-3 15-16,0 1-4 15,0-1 0-15,0 0 10 16,0 0-16-16,3 0 6 0,6 0-24 16,4 0-17-16,11 0 11 15,6 0-27-15,3-3-98 16,-2-6-141-16</inkml:trace>
  <inkml:trace contextRef="#ctx0" brushRef="#br0" timeOffset="-202762.176">8999 14608 658 0,'0'0'21'16,"0"0"29"-16,0 0-34 16,0 0-9-16,0 0 1 0,-24-85 18 15,24 64 13 1,0-3-24-16,10-3 0 0,7-2-11 16,2-2-4-16,2-1 9 15,9-2-8-15,5 1 5 16,8 3-6-16,10-1 4 15,7 2-9-15,9 4 5 16,5 4 0-16,7 4-2 16,0 7 2-16,-1 7-4 15,-3 3 1-15,-4 8 3 16,-5 12 8-16,-1-1-8 16,-3 0-4-16,-3-2 3 15,-1 3 2-15,-7-3 5 16,-2 6-6-16,-2 0 0 15,0 5-4-15,2 2 4 16,-1 2 0-16,2 3-5 16,-4 3 14-16,2 7-7 0,-5 1-2 15,-2 9 1-15,-6-4-2 16,-4 1 1-16,-9-7 0 16,-3-11 0-16,-3-5 6 15,-6-12-7-15,-3-5 1 16,-2-6 0-16,-4-4-5 15,-3-2 5-15,2 0 0 16,-1-3-2-16,1-19-45 16,-2-12-205-16</inkml:trace>
  <inkml:trace contextRef="#ctx0" brushRef="#br0" timeOffset="-202338.311">10735 14325 745 0,'0'0'42'0,"0"0"-33"16,0 0-9-16,0 0-32 15,0 0 32-15,0 0 8 16,94 106 4-16,-56-58-3 0,0 2-9 15,-2 3 11 1,0-6-10-16,0-4-1 0,-3-4 0 16,-7-3 5-16,-5 0 1 15,-9-3-6-15,-5 0 0 16,-7-2 5-16,0 0 4 16,-20-3 15-16,-18 2-9 15,-11-5-2-15,-11-5 13 16,-4-7-5-16,0-6 7 15,0-4-5-15,7-3-22 16,7 0 12-16,8 0-13 16,9-10 0-16,9 0 0 0,8 1 0 15,6-4-12 1,8 0-20-16,2-3-98 0,0 0-151 16</inkml:trace>
  <inkml:trace contextRef="#ctx0" brushRef="#br0" timeOffset="-199992.42">12431 14766 559 0,'0'0'96'15,"0"0"-48"1,0 0-35-16,0 0 21 0,-21-99 22 16,20 64-33-16,-1-6 1 15,2-7-16-15,0-5 8 16,0-4-4-16,0-7-5 16,9-5 10-16,9-5-14 15,3-5-2-15,9-2-2 16,7-5 5-16,8 0-11 15,9 2 7-15,-5 9 0 16,4 15 7-16,-6 11-7 16,-4 10 0-16,-5 8 0 0,-5 6 1 15,-3 6-1 1,-7 5 0-16,-4 5 0 0,-4-1-8 16,-1 7 8-16,-1 0-3 15,-4 3 0-15,-2 0-8 16,0 0-1-16,1 0-6 15,0 6 2-15,-4 4 13 16,-1 1-38-16,2 3-13 16,-5 1 14-16,0 4-86 15,-6-2-2-15</inkml:trace>
  <inkml:trace contextRef="#ctx0" brushRef="#br0" timeOffset="-199655.991">12546 13640 709 0,'0'0'36'16,"0"0"22"-16,0 0-40 15,0 0-12-15,0 0-6 16,79-89 12-16,-28 67 0 15,3 5-4-15,2 5-8 16,-7 5 0-16,0 7-4 16,-4 0 8-16,-5 3-8 15,-4 10 4-15,-7 7 0 0,-7 2-2 16,-9 2 2 0,-6 4 0-16,-7 6 2 0,0 6 0 15,-13 10 9-15,-9 2-11 16,-3 2-20-16,-2-2-19 15,-1-4-75-15,2-11-277 16</inkml:trace>
  <inkml:trace contextRef="#ctx0" brushRef="#br0" timeOffset="-196318.347">23528 14325 635 0,'0'0'73'0,"0"0"-56"16,0 0-1-16,0 0-4 15,0 0 49-15,0 0-20 16,0 0-32-16,-7-5 0 15,7 5 11-15,0 0-10 16,0 0-4-16,0 0-6 16,10 0 0-16,20 0 21 15,20 0-13-15,17 0-1 0,16 0 15 16,9-4-22 0,8 1 13-16,-3 0-13 15,-6 0 0-15,-10 0-1 0,-11 3 1 16,-10 0 0-16,-14 0-4 15,-13 0 6-15,-11 0-4 16,-11 0 1-16,-6 0-23 16,-3 0 5-16,-2 0-37 15,0 0 12-15,0 0 15 16,0 1-18-16,-2 8 25 16,-12 4 8-16,-1 1-67 15,-6 0-42-15,-3-3-131 0</inkml:trace>
  <inkml:trace contextRef="#ctx0" brushRef="#br0" timeOffset="-195250.621">24646 14994 244 0,'0'0'6'15,"0"0"68"-15,0 96 45 16,3-49-69-16,5 6 17 15,2 11 5-15,-1 7-35 16,-1 11 17-16,-5 1-33 16,-3-3-15-16,0-4 8 0,-8-6 3 15,-9 1-1-15,-4 1 8 16,-4-4-21-16,-5 0 9 16,-4-9-9-16,-4-6-2 15,0-5 4-15,-4-5-2 16,5-8 2-16,4-5-5 15,4-10 0-15,7-3-2 16,6-2-39-16,1-5-48 16,6-3-71-16,4-7-256 15</inkml:trace>
  <inkml:trace contextRef="#ctx0" brushRef="#br0" timeOffset="-194202.646">20508 13428 524 0,'0'0'27'0,"0"0"-27"15,0 0 28-15,0 0 13 16,0 0 16-16,0 0-22 0,-34-59 14 15,34 59-49-15,0 8-16 16,0 20 15-16,0 14 1 16,0 19 6-16,0 16-6 15,-9 13 10-15,-6 6 6 16,0 7-11-16,-4 3-2 16,-4 3 24-16,2 3-22 15,-7 3 14-15,-2 2-10 16,-7 3-6-16,-6 2 12 15,-2 0-12-15,-5-10-3 16,0-7 33-16,5-10-32 16,2-8 5-16,9-9-12 0,7-14 15 15,10-11-23-15,7-14-7 16,7-8-24-16,3-11 6 16,0-10-63-16,-6-10-140 15</inkml:trace>
  <inkml:trace contextRef="#ctx0" brushRef="#br0" timeOffset="-188146.08">2906 13525 230 0,'0'0'21'16,"0"0"35"-16,0 0 16 15,0 0-17-15,0 0-36 16,0 0 40-16,0 0-56 15,-12 43 27-15,10-27 25 16,2 9-24-16,0 12 2 0,0 10-10 16,0 10-9-1,0 6 15-15,0 4-15 0,0 1-10 16,0 5 26-16,0 4-24 16,0 1 10-16,0 1-16 15,0-1 0-15,5-1 1 16,-2 0-1-16,0 4 0 15,0 2 23-15,-3 5-17 16,0 6 21-16,0 6-23 16,0-1 0-16,0 3 5 15,3-4-9-15,-1-5 0 16,9 4 5-16,-6-3-5 16,-2 2 0-16,-3 1-1 15,0 7 5-15,0 10-4 0,-11 5 0 16,-7 6 2-16,-4-1-8 15,1-7 6-15,0-5 0 16,-1-5-1-16,2-5 4 16,-5 0 0-16,3-3-3 15,-5 4 0-15,0-5-8 16,0-6 16-16,3-11-11 16,2-15 3-16,4-10 0 15,3-13 2-15,2-7-2 16,2-14 9-16,2-5-20 15,2-11 17-15,4-2-6 16,0-4 5-16,3 0 9 16,0 0 14-16,0 0-28 15,0 0 2-15,0 0-2 0,0 0 5 16,0 0-10-16,0 0 5 16,3 0-10-16,9 0 5 15,4-2 3-15,11-6 2 16,6-1-2-16,10-1 2 15,2 0-7-15,10 3 6 16,6 1-9-16,5 0 4 16,8 1 5-16,7 0 1 15,7-4-2-15,9 1 3 16,9-3-1-16,6-2 10 16,6 1-9-16,10-2-2 15,5-3 1-15,4 2 0 0,12-2 2 16,0-5-2-16,-1 3 0 15,-5 2-1-15,-11 0 5 16,-15 5-8-16,-15 2 2 16,-14 2 2-16,-11 2-5 15,-10 1 5-15,-9 5 0 16,-10 0 7-16,-14 0-2 16,-12 0-8-16,-6 0 3 15,-10 0 0-15,-3 0 15 16,-3 0-12-16,0 0 21 15,0 0 18-15,0 0-16 16,0 0 27-16,0 0-33 0,0 0 0 16,-5-17 20-1,-5-9-40-15,-2-16 0 0,1-8-2 16,1-16 8-16,-7-8-9 16,-4-11 3-16,-5-7 0 15,-13-10-1-15,-7-12 1 16,-3-11-3-16,4-13-1 15,6-12 8-15,6-2-9 16,5 4-1-16,1 16 6 16,3 19-3-16,2 9 3 15,-2 5 0-15,7 0-7 16,-2 2 2-16,0 2-3 16,-1 2 6-16,-2 1 2 15,1 6-3-15,0 9 3 0,0 12 0 16,1 14-4-1,6 10 13-15,-2 12-12 0,5 7 3 16,5 10-2-16,-1 9-6 16,4-1 9-16,0 4-2 15,3 0-2-15,-2 0-12 16,2 0-16-16,-1 0 0 16,-1 0 11-16,1 0 13 15,-1 0 7-15,0 0-4 16,1 0-1-16,-3 0-3 15,-6 0-19-15,-5 0-73 16,5 7-48-16,-3 5-74 16</inkml:trace>
  <inkml:trace contextRef="#ctx0" brushRef="#br0" timeOffset="-187440.369">2900 16624 499 0,'0'0'15'15,"0"0"40"-15,0 0-47 16,0 0-2-16,-82-36 47 16,67 29-45-16,0 2 41 15,6 2-1-15,6 1-4 16,3 2 8-16,8 0-52 16,31 0-11-16,30 0 5 15,31 0 12-15,30 0 8 0,21-1 14 16,10-13-22-1,6-5 3-15,3-4-9 0,-1-2 7 16,-4-2-15-16,-8 1 15 16,-20 4-10-16,-16 3 3 15,-20 9 0-15,-20 2-7 16,-21 6-3-16,-22 2-58 16,-15 0 19-16,-19 2-79 15,-4 7-26-15,-40-4 36 16</inkml:trace>
  <inkml:trace contextRef="#ctx0" brushRef="#br0" timeOffset="-187049.439">2889 16109 229 0,'0'0'302'15,"0"0"-272"-15,0 0 1 16,0 0 20-16,0 0-2 16,0 0-14-16,-31-47-20 15,48 38-3-15,26-3-4 16,24 2-5-16,25 1 15 0,23-1-18 15,15 1 30 1,9-2-3-16,12 0-11 0,6-4-3 16,0 1-10-16,3 0-2 15,-7 1-2-15,-19 1 7 16,-21 2-10-16,-22 1 4 16,-22 2-21-16,-18 0 11 15,-16-1-32-15,-16-3-14 16,-19-2-29-16,-5-4-129 15</inkml:trace>
  <inkml:trace contextRef="#ctx0" brushRef="#br0" timeOffset="-186712.126">2745 15683 283 0,'0'0'262'0,"0"0"-258"16,0 0-2-16,134-5 35 16,-61 1 52-16,6 1-70 15,8 0 19-15,1-7 6 0,6-3-21 16,3-6 26-16,5-2-49 15,3-2 5-15,4 0-4 16,-2 3 8-16,-4 1-9 16,-6 3 0-16,-9 2-2 15,-10 1-14-15,-8 0-25 16,-14 3-38-16,-17-3-24 16,-24-1-147-16</inkml:trace>
  <inkml:trace contextRef="#ctx0" brushRef="#br0" timeOffset="-186351.031">2855 15300 628 0,'0'0'34'0,"0"0"-33"15,100-38-1-15,-39 24 0 16,11-1 73-16,11-2-48 16,9 2 1-16,12-2 39 0,9-1-40 15,8-3-12-15,12-1-13 16,1-6 0-16,0 1-4 15,-6-4 4-15,-14 3 0 16,-10 2-4-16,-16 2-6 16,-18 1-5-16,-18 5-70 15,-16 1 8-15,-19 2-38 16,-17 1-74-16</inkml:trace>
  <inkml:trace contextRef="#ctx0" brushRef="#br0" timeOffset="-186018.01">2919 14912 525 0,'0'0'24'16,"0"0"-14"-16,99-21-9 16,-40 12 50-16,10-4 10 15,5-4-2-15,6-2-32 16,2 0 7-16,-3-2 14 16,3 1-26-16,-2-3-18 15,0-1-4-15,-3 0 8 0,2 1-26 16,-12-2 18-16,-4 4-20 15,-10 1-33-15,-9 3-29 16,-14 3-104-16</inkml:trace>
  <inkml:trace contextRef="#ctx0" brushRef="#br0" timeOffset="-185176.492">4502 13405 288 0,'0'0'230'15,"0"0"-224"-15,0 0-6 0,0 0 0 16,0 0 3-16,0 0 25 16,12-16 21-16,-12 16-28 15,0 0-17-15,0 0 27 16,0 0-29-16,0 0 1 15,1 0-6-15,2 13 6 16,6 10-1-16,0 11 18 16,5 10 7-16,2 12 4 15,5 14 24-15,-5 12-27 16,2 9 22-16,5 4-20 16,-1 2 15-16,5-2-28 15,-2-5-9-15,2-6 9 0,0-9-14 16,-3-12 4-16,3-7 4 15,-2-8-3-15,-4-3 2 16,0-2-10-16,-5-2 0 16,-4-3-7-16,-2-3 7 15,-4-5 0-15,-4-6-1 16,-2 1-9-16,0-6 6 16,0 0-24-16,-6-2-19 15,-4-4-1-15,-5-3-20 16,-6-4-65-16,0-6-52 15</inkml:trace>
  <inkml:trace contextRef="#ctx0" brushRef="#br0" timeOffset="-184168.433">4739 14341 526 0,'0'0'15'0,"0"0"24"16,0 0-20-16,0 0 45 16,0 0-64-16,0 0 6 15,-7 20-8-15,23 8 10 16,1 8 34-16,-1 5-15 0,-1 5-19 15,-5 4 28-15,-4 6-23 16,-1 1-2-16,-3 0 12 16,3-2-23-16,1-1 0 15,-2-7-1-15,1-7 10 16,-1-10-10-16,-2-11 1 16,1-8 0-16,0-4-3 15,-3-5 3-15,0-2 0 16,0 0 13-16,0 0 10 15,0 0 65-15,0-13-17 16,0-9-57-16,-3-11 5 16,-6-5-19-16,-4-7 0 0,-1-4-5 15,-5-2 19 1,-2-6-24-16,-2-2 10 0,-2-4-4 16,-1-2-4-16,2-3 8 15,2-2-30-15,2-4 26 16,2-4-8-16,1 3 9 15,1 0-8-15,1 0-19 16,-1 2 25-16,2-2-11 16,-2 4 5-16,-1 4 8 15,0 6-26-15,-1 6 26 16,3 11-25-16,0 3-22 16,3 8 41-16,4 8-28 15,2 6 2-15,2 9 7 16,1 6-5-16,-1 4-61 15,0 0-178-15</inkml:trace>
  <inkml:trace contextRef="#ctx0" brushRef="#br0" timeOffset="-176463.907">5741 12436 658 0,'0'0'7'0,"0"0"-6"16,0 0 15-16,-102-44-14 15,69 37 8-15,-5 2 37 16,-2 1-15-16,-6 3 0 0,-5 1-9 15,-1 0-22-15,-3 0 5 16,-2 5 20 0,-3 1-23-16,-5 5 19 0,-3 1-9 15,-1 1-5-15,-2 3 11 16,0 4-19-16,-5 6 5 16,-6 8-12-16,-5 8 18 15,-11 11 2-15,-2 11-13 16,-10 7 0-16,-1 6 20 15,1 6-19-15,4 6 5 16,8 1 24-16,18 2-16 16,19 0 17-16,27-5-31 15,22 2 2-15,12-2 2 16,15 3 7-16,13 2-11 16,3 4 0-16,-1-3-1 0,-7-4-5 15,-5-7 8-15,-8-8-2 16,-1-8 6-16,0-7-6 15,0-13-3-15,6-12 2 16,-2-10-5-16,2-7 3 16,-3-8-15-16,-4-3-44 15,0-3 16-15,-5-1-48 16,2-2-20-16,-5 0-75 16,0-8-304-16</inkml:trace>
  <inkml:trace contextRef="#ctx0" brushRef="#br0" timeOffset="-176005.055">3592 13716 784 0,'0'0'7'0,"0"0"-7"16,0 0-11-16,0 0-25 15,-10 75 36-15,22-27 28 0,6 8-23 16,4 7 4-16,8 0 14 15,1 2-2-15,6-2 9 16,3-3-12-16,-4-4-17 16,1-8 33-16,-2-11-30 15,-1-7 6-15,2-7 6 16,0-10-5-16,6-12 9 16,5-1-10-16,8-19 14 15,6-20 23-15,5-13-45 16,1-10 2-16,-4-4 2 15,-8 0-3-15,-11 7-6 16,-10 6-63-16,-7 10-64 16,-14 6-37-16,-13 7-537 0</inkml:trace>
  <inkml:trace contextRef="#ctx0" brushRef="#br0" timeOffset="-174332.164">3549 14439 655 0,'0'0'2'15,"0"-75"16"-15,-2 29-4 16,-1-6-2-16,2-5 27 0,-4-6 24 16,1-4-20-1,-1-1-6-15,-3-4-2 0,-3-6-3 16,-3 3-10-16,-6 2-14 16,-4 3 4-16,-6 5 1 15,-3-2 16-15,-6-1-18 16,-4 0-5-16,-3 1 14 15,-9-7-18-15,-5-8 1 16,-4 3 1-16,0 3 3 16,1 13-8-16,2 12 1 15,-6 3 0-15,-9 5 4 16,-6 6 1-16,-9 8-5 16,4 10 0-16,-1 9 3 15,5 3-13-15,7 5 10 0,9 1 0 16,7 1-2-16,18 0 10 15,8 0-8-15,10 0 0 16,9 0 5-16,8 0-7 16,2 0 2-16,2 0-44 15,0 0 28-15,0 7-83 16,-2 18-59-16,-5 11 82 16,0 10-68-16,-5-3-41 15</inkml:trace>
  <inkml:trace contextRef="#ctx0" brushRef="#br0" timeOffset="-173723.868">2175 12576 488 0,'0'0'60'0,"0"0"-40"16,0 0 15-16,0 0-14 16,0 0 48-16,0 0-39 0,-28-55-21 15,23 49 31-15,2 2 2 16,0-1-12-16,2 4 7 15,-2 1-12-15,0 0-3 16,1 0-14-16,-8 0-5 16,-4 10 7-16,-8 7-10 15,1 7 0-15,-7 0-6 16,4 3 14-16,-6 0-9 16,2 1 1-16,-2 2 0 15,0-6 0-15,3-2 0 16,5-7 0-16,8-6-1 15,4-3 3-15,6-3 4 16,1-3-6-16,3 1 0 0,0-1 3 16,0 0-3-16,0 3-12 15,0 4 7-15,0 5-10 16,6 7 12-16,8 6 2 16,3 3 1-16,1 0-2 15,1 0 2-15,-1-2 0 16,4-1-2-16,4 2 6 15,5 2-6-15,9 0 2 16,11 2 0-16,4-4 5 16,7 0-5-16,3-5-17 15,7 0-28-15,5-1-19 16,2-2-65-16,-11-7-136 16</inkml:trace>
  <inkml:trace contextRef="#ctx0" brushRef="#br0" timeOffset="-167163.934">7718 7853 498 0,'0'0'21'0,"0"0"-14"16,0 0 1-16,0 0-1 15,0 0-4-15,0 0 83 16,0 0-7-16,-9 3-30 16,9-2-44-16,0-1-3 15,0 0 50-15,0 0-19 16,0 0-33-16,0 0 11 16,0 0-6-16,9 1-9 15,13 4 4-15,19 0 0 16,16 1-12-16,12-1 14 15,10 2-2-15,2 2 9 16,1-1-9-16,-3 3-7 16,0-5 4-16,-3-1 3 15,-1-5 2-15,-4 0-2 0,-6 0 6 16,-9-5-6-16,-7-7 4 16,-14 6-4-16,-9 1-7 15,-14 2 7-15,-4 1-2 16,-8 2 12-16,0 0-10 15,0 0 25-15,0 0-2 16,0 0-2-16,0 0-17 16,0 0 1-16,0-2 3 15,0 2-8-15,0 0 0 16,0 0-9-16,0 0 6 16,0 0-13-16,0 0-15 0,0 0-22 15,1 0 15 1,3 0-26-16,4 0-65 15,1 2 47-15,4 0-191 0</inkml:trace>
  <inkml:trace contextRef="#ctx0" brushRef="#br0" timeOffset="-164163.993">13854 7853 496 0,'0'0'33'0,"0"0"-7"15,0 0-6-15,0 0-13 16,0 0 15-16,0 0-18 16,28 0 12-16,-8 0 3 15,7 0-12-15,3-3 37 16,2 0-44-16,5-1 1 16,2 1 6-16,6 2 1 15,6-2 19-15,4 3-27 16,3 0 4-16,-1 0 4 15,-4-3-8-15,0 3 0 16,-5-2 1-16,-5 0 4 0,-7 2-4 16,-8 0 4-16,-5 0-5 15,-9 0 11-15,-5 0-11 16,-4 0 4-16,-5 0-8 16,0 0 12-16,0 0 5 15,0 0-9-15,0 0-4 16,0 0 29-16,0 0-22 15,0 0-6-15,0 0 7 16,0 0-5-16,0 0-2 16,0 0-1-16,0 0 0 15,0 0 7-15,0 0-7 16,0 0 0-16,0 0 10 16,0 0-7-16,0 0-6 0,0 0-14 15,0 0-11 1,0 0 10-16,0 0-40 0,0-5-50 15,0-3-86-15</inkml:trace>
  <inkml:trace contextRef="#ctx0" brushRef="#br0" timeOffset="-161297.764">7636 7957 423 0,'0'0'18'0,"0"0"34"15,0 0-36-15,0 0-9 16,0 0 11-16,0 0-6 16,0 0 7-16,-6-4-19 15,6 4-2-15,12 0 2 16,6 0 27-16,8 0-24 15,4-1 5-15,7-6 9 16,5-3-17-16,9 0 3 0,-2 0 11 16,5 3-26-1,-6 2 13-15,-6 4-1 0,-7 1 10 16,-6 0-10-16,-10 0-3 16,-1 0-3-16,-9 0-30 15,-2 0-4-15,-2 0 16 16,-4 0-91-16,-1 0-64 15</inkml:trace>
  <inkml:trace contextRef="#ctx0" brushRef="#br0" timeOffset="-159692.576">1766 15037 187 0,'0'0'351'0,"0"0"-342"15,0 0 26-15,0 0-13 16,0 0 33-16,0 0 8 16,-10 0-27-16,10 0 18 15,0 0-33-15,0 0-1 16,0 0 15-16,0 0-33 15,0 0 6-15,0 0-8 16,0 0-7-16,16 0-4 0,10 0 12 16,14 0-1-1,9 0 7-15,2 0-5 0,4 0-2 16,0 0 0-16,-1 0 1 16,-3 0-2-16,1 0 1 15,-5 0 0-15,-5 0 8 16,-3 0-8-16,-6 0 0 15,-3 0-2-15,-5 0 5 16,-7 0-2-16,0-3-1 16,-5 0 0-16,-5 0-1 15,-2 2 1-15,-5-1-11 16,-1 2 7-16,2-5-28 16,-2-6 14-16,0-4-70 15,0-4-90-15,0-6-3 16</inkml:trace>
  <inkml:trace contextRef="#ctx0" brushRef="#br0" timeOffset="-159213.069">2103 14757 620 0,'0'0'21'0,"0"0"25"15,0 0-44-15,0 0 40 0,0 0 12 16,0 0-11 0,-25-16-20-16,25 16-23 0,0 0-6 15,0 0 3-15,10 0-5 16,14 0 8-16,8 6 0 16,4 4 1-16,7-1 6 15,0 2 6-15,9 3-12 16,-2 3 14-16,2 1-13 15,-2 0 6-15,-3 2-8 16,-3 0 0-16,-8 1-6 16,-3 0 8-16,-3 3-2 15,-9-2 11-15,0 1-10 16,-5-1-2-16,-7-2 5 16,-4 5-4-16,-5 0 20 15,0 5-17-15,-14 3 22 0,-16 4-1 16,-9 2 3-16,-5-2-8 15,0-2 1-15,7-8-10 16,7-8 9-16,6-6-11 16,8-4-8-16,4-4 0 15,7-2-1-15,4-3-8 16,1 0-54-16,0 0-74 16,0-5-65-16</inkml:trace>
  <inkml:trace contextRef="#ctx0" brushRef="#br0" timeOffset="-154140.288">160 15098 536 0,'0'0'36'0,"0"0"-5"15,0 0 24-15,0 0-13 16,0 0 5-16,0 0-21 15,0 0-22-15,-36-3 13 16,36 3-17-16,0 0 0 16,0 0-5-16,6 0 11 15,9 0-10-15,11 0 4 16,6 0 0-16,6-2 49 16,8-8-32-16,-2-2-14 15,4-1 10-15,3-3-13 16,-5 2 0-16,1 1 0 15,-6 6-43-15,-8 0-26 0,-3 7-44 16,-14 0-72 0,-10 0-106-16</inkml:trace>
  <inkml:trace contextRef="#ctx0" brushRef="#br0" timeOffset="-153860.955">539 15058 518 0,'0'0'107'0,"0"0"-95"16,0 0 8-16,0 0 17 16,0 0-37-16,0 0 6 15,3 7-6-15,13 19 18 16,2 8 32-16,-1 7-9 0,-1 6-8 16,-3 5 9-16,-3 1-14 15,1-2 6-15,-2-4-30 16,-3-2 2-16,0-5 0 15,0-5-6-15,-3-6 0 16,3-8-2-16,0-8-29 16,6-4-62-16,6-9-17 15,1 0-65-15,8-22-152 16</inkml:trace>
  <inkml:trace contextRef="#ctx0" brushRef="#br0" timeOffset="-153014.518">950 15422 632 0,'0'0'57'0,"0"0"-35"16,0 0 4-16,0 0 15 15,0 0 33-15,0 0-42 16,-86 39-20-16,83-27 8 16,3-1-19-16,0 0 0 15,0-2-2-15,9 0 8 16,10-3-10-16,6-3 3 15,4-3 0-15,-2 0 11 16,4-11-11-16,-4-6 0 16,-8 1-1-16,-8 1-22 15,-4 2 7-15,-7 4 15 16,0 2-20-16,-13 2 19 16,-11 3-36-16,-3 2 27 0,0 0-8 15,6 2 17-15,5 5 2 16,10-2 0-16,6 1-22 15,0-2 6-15,0-1-13 16,8-2 19-16,6-1 10 16,3 0 0-16,5-10 12 15,-1-9 3-15,-3-2-2 16,-3-4 6-16,-7-1-19 16,3-3 0-16,-6-1 8 15,-5 0-4-15,0 5-4 0,0 1 17 16,-9 8-15-1,2 6 44-15,2 3-35 0,2 7 12 16,3 0-8-16,0 1-15 16,0 24-9-16,0 9-5 15,8 9 14-15,11 1 5 16,-3-2-5-16,-1-3 0 16,2-6 3-16,-3-7-1 15,-3-4 4-15,2-6-6 16,-7-6 0-16,-3-6-1 15,-1-3 1-15,-2-1 0 16,0 0 24-16,0-3 45 16,-2-17-15-16,-11-10-54 15,1-8 0-15,1-8 2 0,0-6-2 16,3-3 0 0,-1-3-2-16,6 3 5 0,3 5-6 15,0 4-1-15,0 8-3 16,17 7 0-16,0 9-3 15,0 8 0-15,4 7 8 16,-2 5-6-16,2 2 4 16,1 0-2-16,2 16 5 15,-2 5-8-15,-3 8 9 16,-5 7-9-16,-5 3 5 16,-9 2 8-16,0 1 6 15,-4 1 4-15,-20-4-9 16,0-2 11-16,-2-4-14 0,4-8-2 15,3-4 0 1,5-5-55-16,1-10-83 0,1-6-132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51:42.9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3228 5883 389 0,'0'0'11'0,"0"0"21"16,0 0-6-16,0 0-24 15,0 0 18-15,0 0-9 16,0 0-7-16,0 0 73 15,-67 0-57-15,60 0-12 0,2 0 0 16,4 0-5 0,-1-2 10-16,2 2-13 0,0 0 0 15,0 0-30-15,0 0-13 16,0 0-126-16,0 0-26 16</inkml:trace>
  <inkml:trace contextRef="#ctx0" brushRef="#br0" timeOffset="379.88">3240 5799 493 0,'0'0'0'15,"0"0"89"-15,0 0-39 16,0 0-46-1,0 0-2-15,0 0 13 0,-69 9-11 16,61-1-1-16,0 4-3 16,-1 12 7-16,-4 5-14 15,1 10 7-15,-2 2 0 16,-5 7 19-16,8 5-19 16,-2 1 8-16,6 4-8 15,2 2 7-15,5 2 10 16,0-3-17-16,0 0 0 15,8-2 3-15,9-2-3 16,0-3 0-16,5-1-3 16,2-4 15-16,3-7-20 0,3-4 8 15,4-9-28-15,8-4-1 16,13-7-29-16,12-5-54 16,9-8-110-16</inkml:trace>
  <inkml:trace contextRef="#ctx0" brushRef="#br0" timeOffset="1865.411">7940 5657 269 0,'0'0'184'16,"0"0"-163"-16,0 0-14 15,0 0 53-15,0 0-13 16,0 0 2-16,0-3 15 16,0 3-53-16,0-1 30 0,0 1-17 15,0 0-21 1,0 0 31-16,0 0-32 0,0 0-2 15,0 0 0-15,0 0-5 16,3 0 3-16,5 3 2 16,6 7 0-16,2 3-6 15,3 1 6-15,1 0 0 16,-1 0 0-16,-2 0 7 16,1 0-7-16,-1 2 0 15,-1-2 0-15,-1 6-2 16,0-1 2-16,-3 4 0 15,0 0-3-15,1 4 9 0,2-3-6 16,1 5 0 0,-2 2 1-16,-1 0-3 0,1-1 2 15,-1 1 0-15,-1-2-2 16,-1-2 12-16,-1-4-10 16,-4 0 0-16,-1-4 3 15,0 3-12-15,-1 0 9 16,3 0 0-16,-3 2-2 15,1 5 11-15,-1-2-9 16,1 3 0-16,-1 0 0 16,-1 1 0-16,3 0 0 15,-3-1 0-15,0-1-3 16,0-1 5-16,-3-1-2 16,4 0 0-16,-2-3-1 15,0 0-11-15,-1-1 12 0,-1 2-14 16,0-2 8-16,0 1 12 15,0 0-6-15,-1-4 0 16,-10-1 0-16,1-2-7 16,1 1 7-16,-2-1 0 15,-3 1-1-15,4-1 3 16,0-3-3-16,-3-2 1 16,2-3 0-16,-1 2-1 15,2-3 1-15,-1-2 0 16,0 1-5-16,-2 0 14 15,0-1-7-15,-3 3-2 16,-4 1-2-16,0 3-12 16,0-1-15-16,1 2-14 15,2-4 17-15,4 0-4 0,2-1-52 16,1-4-52-16</inkml:trace>
  <inkml:trace contextRef="#ctx0" brushRef="#br0" timeOffset="12416.844">3759 9048 478 0,'0'0'23'16,"0"0"-19"-16,0 0 11 15,0 0-9-15,0 0 36 16,0 0-1-16,0 0-21 16,0 0-15-16,0 0 4 15,2 0-9-15,-2 0 0 16,1 0 0-16,-1 0 0 16,0 0 0-16,0 0-1 15,0 0 8-15,0 0 3 0,0 0 3 16,0 0-8-16,0 0 17 15,0 0-22-15,0 0 0 16,4 0 11-16,4 0-4 16,7 0-1-16,7 3-6 15,7-1 8-15,5 4 15 16,5-3-23-16,7 0 0 16,6-3 0-16,5 3 23 15,7-2-36-15,0 0 13 16,2-1 0-16,-7 2-1 15,-2-1 1-15,-9 1 0 16,-7 1 10-16,-8-2-10 0,-10 2 0 16,-4-3-9-1,-8 0 25-15,-6 0 0 0,-3 0-10 16,-1 0 23-16,-1 0 13 16,0 0-26-16,0 0-12 15,2 0-4-15,-2 0-14 16,3 0-55-16,-3 0-180 15</inkml:trace>
  <inkml:trace contextRef="#ctx0" brushRef="#br0" timeOffset="18252.143">870 6283 458 0,'0'0'89'0,"0"0"-7"16,0 0-41-16,0 0 20 0,0 0-19 16,0 0-11-1,0 0 31-15,-17-8-23 0,13 5-2 16,3 2-9-16,-1 1-2 16,2 0 7-16,0 0-33 15,0 0 3-15,0 0-2 16,0 0-1-16,0 0-5 15,0 0-11-15,0 0 16 16,10 11-6-16,7 2 6 16,4 2 0-16,1-1 0 15,5 3 8-15,4-1-9 16,2 1 1-16,12-2 0 16,7-2 0-16,11-4 0 15,7 0 0-15,9-4 5 16,3-2-1-16,-9-3-8 0,-6 0 4 15,-7 0 0-15,-11 0 7 16,-7-3-7-16,-11-5 0 16,-12 2-11-16,-8-5 7 15,-8-2-19-15,-3-4-18 16,-8-3-110-16,-21-6-13 16,-12-3-364-16</inkml:trace>
  <inkml:trace contextRef="#ctx0" brushRef="#br0" timeOffset="18642.245">1365 6121 631 0,'0'0'49'0,"0"0"4"16,0 0-38-16,0 0 26 15,0 0-11-15,0 0-1 16,-19-3-26-16,25 3 2 15,17 0-10-15,15 0-1 16,8 0 6-16,1 5-2 16,3 7 2-16,-4 2 0 15,-1 2 0-15,-3 4 8 16,-4 3-13-16,-4 4 7 16,-6 1-2-16,-7 1 7 15,-5 0-7-15,-7 0 0 16,-3 5 1-16,0-2 7 15,-3 1 6-15,-3-3 8 16,0-1-16-16,0-3 42 0,0-2-43 16,-3-4 3-16,-6-3 3 15,-1-3-8-15,-1 1 0 16,-4-1-3-16,0-2-18 16,-6 3-38-16,-9-9-160 15,-7-4-327-15</inkml:trace>
  <inkml:trace contextRef="#ctx0" brushRef="#br0" timeOffset="20090.163">743 8361 595 0,'0'0'58'16,"0"0"-23"-16,0 0-31 0,0 0 7 15,0 0-13 1,0 0 2-16,0 0 0 0,12 5-2 16,3 2 14-16,3 3-4 15,7 2 31-15,4 0-39 16,2 3 43-16,5 2-43 15,7 0 5-15,3 0 8 16,8 4-1-16,12-1-12 16,5-3 0-16,5-8 12 15,3-1-10-15,-7-8-2 16,-12 0 0-16,-10-3 7 16,-14-11-7-16,-9-3 0 15,-11 0 7-15,-7-7-1 16,-3-1-6-16,-6-3 0 15,-3-2-15-15,-19 4-22 0,-13 0-73 16,-9 5 21-16,-4 4-39 16,-6 3-40-16,2 5-96 15</inkml:trace>
  <inkml:trace contextRef="#ctx0" brushRef="#br0" timeOffset="20381.963">1192 8246 372 0,'0'0'135'16,"0"0"-26"-16,0 0-65 15,0 0 22-15,0 0-62 16,0 0 2-16,-5 0-6 16,13 1-4-16,17 12 4 15,14 1 49-15,10 3-44 0,4 3 30 16,2 1-34-16,-3 3-2 16,-4 3 0-16,-4 5 1 15,-5 6 10-15,-7 1-10 16,-10 2 3-16,-5 0-14 15,-10-2 11-15,-7 2 0 16,0-2 9-16,-2-2-3 16,-11-2 3-16,-2-6-9 15,-4-1 0-15,-3-7 17 16,0-1-17-16,-11-2-33 16,-7-6-55-16,-5-11-239 15</inkml:trace>
  <inkml:trace contextRef="#ctx0" brushRef="#br0" timeOffset="26485.328">646 11313 465 0,'0'0'54'15,"0"0"-51"-15,0 0-3 16,0 0 78-16,0 0-37 16,0 0-5-16,0 0-6 15,34-15-29-15,-29 13 49 16,-2-1-46-16,-3 2-2 16,3 1 19-16,-3-3-20 15,0 3 11-15,2 0-12 16,8 0 0-16,3 0-2 15,5 0 2-15,6-3 0 16,3 2 23-16,7-4-21 16,1 0 20-16,3-1-22 15,3 2 1-15,0-1-1 16,4-3 0-16,1 2 0 0,-1-4-9 16,4 3 22-16,-4-3-23 15,4 3 10-15,-7 1 0 16,-6-3 2-16,-6 2-2 15,-11-1 4-15,-7 3-8 16,-3-1-14-16,-8-1 0 16,-1-1-7-16,0-4-47 15,-13 2-22-15,-2-5-116 16,-6 1-40-16</inkml:trace>
  <inkml:trace contextRef="#ctx0" brushRef="#br0" timeOffset="26832.871">1137 11008 116 0,'0'0'288'16,"0"0"-201"-16,0 0-1 16,0 0-62-16,-85-3 61 15,80 3-55-15,5 0-14 16,0 0 10-16,0 0-26 16,5 0-16-16,16 0 13 15,7 7 3-15,8 4 21 16,4 1-8-16,8 0-7 15,0 2 20-15,2 3-26 16,-1 3 0-16,-7 3 0 0,-6 0 11 16,-6 5-13-1,-6 1 2-15,-8 0 0 16,-4 3 7-16,-6-1-7 0,-4-3-5 16,-2-2 2-16,0 0 6 15,-11-2 12-15,-5 1-15 16,-2 0 3-16,-6 1-3 15,-1 1 0-15,-5-1-29 16,3-1-19-16,2-4-64 16,2-9-158-16</inkml:trace>
  <inkml:trace contextRef="#ctx0" brushRef="#br0" timeOffset="30046.898">8302 10474 532 0,'0'0'35'0,"0"0"23"0,0 0-41 16,-12-74 47-16,12 65-26 15,0 4-25-15,0 5 41 16,0 0-45-16,0 0-9 15,0 0 0-15,0 12 4 16,0 10-3-16,6 10 18 16,0 9-12-16,2 5 42 15,2 11-30-15,3 4 3 16,4 3-5-16,1-3-12 16,0-4 5-16,-3-10-10 15,-2-8 4-15,-2-12 2 16,-7-12-6-16,-1-7 0 0,-3-8 18 15,0 0-9 1,0-10 50-16,-13-20-59 0,-5-13-11 16,0-6 7-16,-3-9-13 15,0-3 6-15,2-3 11 16,-2 0-35-16,5 0 27 16,4-1-21-16,9 4 24 15,3 8-8-15,0 10 10 16,19 8 2-16,4 9-4 15,15 8-2-15,-2 6 7 16,3 9-7-16,1 3 14 16,-1 6-24-16,-9 20 16 15,-5 11 0-15,-13 6-3 0,-11 15 1 16,-1 3 0-16,-14-1 3 16,-10-4 0-16,-2-12 11 15,2-8-11-15,8-8 0 16,7-14-12-16,6-7 16 15,3-6-8-15,0-1-22 16,0-4 26-16,18-11-13 16,10-7 5-16,2 4-2 15,-4 3-5-15,-3 8 21 16,-2 7-10-16,-4 0 4 16,2 3 0-16,0 10-9 15,-2-1 9-15,5 0 0 16,3-2 2-16,4-4 6 15,5-5 5-15,2-1-8 16,1 0 7-16,-4-9-3 0,-8-6-9 16,-7 4-12-16,-9 1 8 15,-7 1 8-15,-2 6-9 16,0 3 5-16,-12 0-19 16,-6 5 1-16,0 9-16 15,2 3 34-15,7 2 5 16,2-1 6-16,7-2-11 15,0 1 0-15,14-5 3 16,8-1-18-16,7-5 11 16,2-6 4-16,3 0 0 15,-2 0 8-15,-2-9-16 0,-7-5 8 16,-6-2-1-16,-6 1 1 16,-6-1 2-16,-5-1 2 15,0 2 13 1,0-2-13-16,0-1 15 0,0-2-19 15,0-2 0-15,0 3 0 16,0 1 0-16,9 1-22 16,9 5 18-16,5 3 1 15,1 3-6-15,4 6 2 16,-3 0 2-16,-1 2 5 16,-6 14 0-16,1 8 9 15,-8 6-6-15,-7 5-2 16,-4 2 11-16,0 0 8 15,-1-2-13-15,-8-3 1 0,3-7 9 16,1-5-13-16,5-6 2 16,0-6-6-16,0-7-6 15,0-1 0-15,15-10 6 16,13-21-5-16,7-4 5 16,-1-2-42-16,1 4 23 15,-5 8-4-15,-5 10 19 16,-3 8-1-16,-6 4-12 15,-4 3 14-15,-1 0 3 16,-4 0 0-16,-3 2-16 16,0 1 11-16,-3-3 2 0,1 2-3 15,-2-2 6-15,0 0-2 16,0 0 7-16,0 3-5 16,1 4 3-16,1 7-3 15,1 5 0-15,0 6 26 16,0 0-15-16,1 0 0 15,3-3-11-15,1-7 8 16,6-5-7-16,-1-6-1 16,0-4 0-16,2 0-1 15,-1-16 0-15,-1-8-28 16,-7-6-24-16,-6-1-27 16,0 0 46-16,0 3-16 15,-13 7 50-15,2 8 27 16,1 9 32-16,-2 4 9 15,0 0-66-15,-3 14 5 0,5 5 2 16,3 2 2 0,7-3-11-16,0-1 0 0,0-2 10 15,11-5-11-15,5-5 1 16,-1-3 0-16,3-2 47 16,2 0-26-16,-1-7-1 15,2-6 16-15,-3-2-33 16,0-1 3-16,-1-1-6 15,-3-2 1-15,-2 0 23 16,-2-3-17-16,-2-5 5 16,-1-5-10-16,2-4 1 15,-4-3-2-15,-1 1-1 0,-2 1 0 16,-2 11 0-16,0 7 9 16,0 5 10-16,0 3 15 15,0 3 1-15,0 4-8 16,0-1-7-16,0 1-11 15,0 3 23-15,0-2-32 16,0 3 0-16,0 0-3 16,0 0 6-16,0 0-6 15,0 0-1-15,0 3-8 16,3 14 12-16,4 10 0 16,3 7 4-16,-1 7 0 15,2 0 13-15,4 2-7 16,-2-4-4-16,4-7 9 15,-2-4-15-15,-3-8 0 16,-3-8 5-16,0-5-3 0,-5-4-1 16,1-3 2-16,2 0 12 15,3-14 43-15,8-17 8 16,-1-9-66-16,2-4 7 16,-5-4-4-16,-4 9-3 15,-3 6-34-15,2 16-30 16,3 12-89-16,0 5-112 15,-1 5-208-15</inkml:trace>
  <inkml:trace contextRef="#ctx0" brushRef="#br0" timeOffset="30581.398">10329 10602 673 0,'0'0'113'15,"0"0"-31"-15,0 0 7 16,0 0-64-16,0 0-18 16,0 0-7-16,-22 19-2 15,22-3 2-15,0-6-2 16,6-3 10-16,4-4-17 16,1-3 15-16,3 0-6 15,2-8 20-15,-1-7-14 16,-5-7 7-16,-5 0-13 15,-5 0 6-15,0 5-12 0,-5 5 6 16,-8 5-3-16,2 7-4 16,1 0 1-16,3 7-23 15,2 5 27-15,5 0-6 16,0-3-12-16,7-5 20 16,13-4-15-16,7 0 8 15,7-11 14-15,2-12 15 16,0-9-19-16,-2-5 4 15,-7-8 27-15,-2-3-34 16,-7-2 0-16,-6 2 29 16,-3 5-25-16,-9 6 23 15,0 9-24-15,0 8 10 0,0 10 22 16,-8 8-34-16,-1 2 2 16,-1 1-6-16,-3 21 8 15,0 14-16-15,6 9 11 16,7 6-6-16,0 5 6 15,4-1 0-15,18-7-24 16,5-9-79-16,5-15-120 16,4-18-364-16</inkml:trace>
  <inkml:trace contextRef="#ctx0" brushRef="#br0" timeOffset="31419.962">11353 10430 787 0,'0'0'29'0,"0"0"-11"15,0 0 13-15,-88-2-5 16,65 23 22-16,2 6-30 15,6 4-17-15,5 1 31 16,7-6-28-16,3-1-4 16,0-8 0-16,6-7 9 0,9-4-7 15,6-6-2-15,6 0 3 16,8-11 37-16,1-12-40 16,-4-8-3-16,-4-5 1 15,-13 3-27-15,-12-3 4 16,-3 6 20-16,-8 7 5 15,-15 7 0-15,-4 8 0 16,1 8-7-16,4 0 7 16,6 10-10-16,10 9 5 15,6 3 5-15,0-2-4 16,11 0-8-16,14-4 16 16,11-6-7-16,6-10 6 15,5 0-1-15,0-12-2 16,-5-16 0-16,-2-8 7 15,-5-9-13-15,-7-1 6 16,-9 1 0-16,-5 4 14 0,-10 4-11 16,-4 7 46-16,0 1-34 15,0 8-6-15,0 8 27 16,-3 9-28-16,2 1-8 16,-2 3 0-16,3 0-4 15,0 17 1-15,0 12 2 16,0 10 2-16,0 4-7 15,6 0 6-15,12-3-6 16,1-6 4-16,5-6-4 0,0-10 2 16,0-9 4-1,-2-9-14-15,5-5 13 0,-2-21 1 16,2-10-2 0,-2-6 2-16,-5-1 8 0,-1 2-8 15,-8 2-7-15,1 3 7 16,-8 7 5-16,-4 4 5 15,0 11-10-15,0 7 15 16,0 7-5-16,0 0 0 16,0 2-10-16,0 22-23 15,-1 15 23-15,-5 7 0 16,0 9 3-16,3 1 2 16,3 1-5-16,0-5 0 15,0-6-3-15,3-10 7 16,14-9-26-16,6-15-68 0,1-12-162 15</inkml:trace>
  <inkml:trace contextRef="#ctx0" brushRef="#br0" timeOffset="31570.475">12208 10325 610 0,'0'0'284'0,"0"0"-225"15,0 0-59-15,0 0-4 16,0 0-61-16,0 0-297 16</inkml:trace>
  <inkml:trace contextRef="#ctx0" brushRef="#br0" timeOffset="33051.222">842 12637 597 0,'0'0'75'0,"0"0"-75"15,0 0-14-15,0 0 7 16,0 0 14-16,0 0 4 15,0 0 26-15,41 17-22 16,-14-17 22-16,10 0 9 16,5-9-14-16,7-10 4 0,4 0-25 15,0-1-4-15,4 1 10 16,-3 1-17-16,-4 3 6 16,-5-2-18-16,-12 5 24 15,-11 4-10-15,-11-1-2 16,-5 4-2-16,-6-4 2 15,-2 1 0-15,-17-1-23 16,-14 4-2-16,-10 2-43 16,-8 3 32-16,2 0-18 15,3 0 51-15,11 0 0 16,12 0 5-16,9 0-2 0,8 0 15 16,6 0-12-16,0 0 31 15,0 0-34-15,17-2-13 16,14 1 5-16,18 0 8 15,3 1 0-15,6 0 20 16,-2 0-16-16,-6 5 10 16,-4 6-14-16,-11 5 7 15,-7 1-3-15,-8 3-1 16,-7 2-3-16,-9 5 17 16,-4 5 1-16,0 4-4 15,-14 5-14-15,-12 0 2 16,2 0-22-16,-1-4 6 15,10-4-87-15,9-11-112 16</inkml:trace>
  <inkml:trace contextRef="#ctx0" brushRef="#br0" timeOffset="35137.854">10574 11860 727 0,'0'0'56'0,"0"0"8"0,0 0-22 16,0 0-40-16,-109-26 44 15,75 26-43-15,0 21 6 16,-7 8 10-16,0 6-17 15,3 6 3-15,5 4 1 16,13-2 3-16,9-1-6 16,11-6-3-16,0-7 0 15,17-7 0-15,23-9 3 16,9-9 3-16,12-4-6 16,12-7 2-16,-1-20 10 15,-3-4-12-15,-10-4 0 16,-14-1 13-16,-12 0-11 15,-14 0 1-15,-12 0-3 16,-7-3 3-16,0 0 1 16,-9 5-4-16,-7 6 2 0,4 6-6 15,2 11 10-15,5 7-3 16,5 2 10-16,-1 2-7 16,1 0-12-16,0 9-10 15,0 21 6-15,0 10 6 16,0 6 4-16,0 1 0 15,0-1 0-15,1-6 6 16,1-4-3-16,-2-5-3 16,0-7 6-16,0-9-7 15,0-7 1-15,0-3 0 16,0-5 0-16,0 0 5 16,0-1 13-16,3-16-14 0,12-4-4 15,2-1-3-15,8 6-18 16,-3 6-5-16,0 5 22 15,-4 5-2-15,1 0-1 16,0 8 4-16,3 7-7 16,0 0 2-16,0 0 8 15,1-4 0-15,2-5 6 16,1-3-5-16,2-3 2 16,-1 0 6-16,-5-17-3 15,-3-2 3-15,-4-2-9 16,-7-3-2-16,-4 4-7 15,-4 2 4-15,0 5-3 16,0 5 8-16,-1 6-11 0,-7 2 7 16,-1 3-18-16,-5 14 19 15,3 5-5-15,1 0 3 16,6 0 5-16,4-2 0 16,0-3 0-16,0-1-6 15,17-5 6-15,1-2 0 16,9-9-6-16,2 0 12 15,5-3-15-15,-1-14 3 16,-4 1-20-16,-3-4 15 16,-9 2 5-16,-6 0 1 15,0 3 4-15,-3 2-1 16,-2 4 2-16,3 0 0 0,3 1 3 16,3-1-14-1,7 1 9-15,4-2-7 0,0 1 9 16,1 1 0-16,-2 2-22 15,-8 0 18-15,-6 4-18 16,-8 2 8-16,-3 0-19 16,0 0 25-16,-17 8 8 15,-11 11 22-15,-7 3 12 16,0 4-7-16,1 1-26 16,8-3 45-16,8 2-46 15,12-3 9-15,6-5-6 16,5-2-3-16,20-7-5 15,7-7 3-15,11-2 2 16,3-7 14-16,0-14-14 16,-1-8 3-16,-8-1-14 0,-5-6 15 15,-6 2-4-15,-6-4 4 16,-7 4-3-16,-5 4 19 16,-4 2 5-16,-3 6-7 15,4 8 35-15,-4 6-24 16,1 8-4-16,-1 0-25 15,-1 16-15-15,0 17 11 16,0 9 4-16,-3 6 0 16,-5-1 16-16,-1-5-16 15,3-4-6-15,3-6 6 0,3-10-10 16,0-8-26 0,9-12-117-16,12-2-25 0,5-24-189 15</inkml:trace>
  <inkml:trace contextRef="#ctx0" brushRef="#br0" timeOffset="35397.123">11921 11843 566 0,'0'0'140'0,"0"0"-134"16,0 0-1-16,0 0 4 16,0 0 11-16,-4 85 56 15,-10-53-53-15,-5-2-13 16,-2-3 10-16,3-5-6 15,3-7-13-15,7-7-1 16,3-5 0-16,5-3 9 0,0 0-9 16,4 0-8-16,14 0 0 15,6 0 16-15,4-4-8 16,1 2 0-16,2 2-14 16,5 0-25-16,2 0-93 15,-3-4-376-15</inkml:trace>
  <inkml:trace contextRef="#ctx0" brushRef="#br0" timeOffset="36322.27">12743 12176 686 0,'0'0'23'0,"0"0"-10"15,0 0-12-15,0 0 60 0,0 0 63 16,0 0-55 0,0 0-30-16,97-42-23 0,-62 18-5 15,-2-4-1-15,-3 0-10 16,-2-1 2-16,-8 2-5 15,-5 5 3-15,-9 6 0 16,-5 8 9-16,-1 3-9 16,0 5-2-16,-7 3 1 15,-13 14-19-15,0 6 11 16,3 4-2-16,7 0 8 16,5-3 3-16,5 0 0 15,0-4-9-15,14-6-1 16,12-6 6-16,9-8 4 15,4 0 0-15,8-12 1 16,-2-12 2-16,0-3-3 0,-8-5 0 16,-7 0 2-1,-8 1 6-15,-9 2 0 0,-5 1-3 16,-6 5 8-16,-2 2 16 16,0 6-25-16,0 5 5 15,0 6 1-15,0 4-10 16,-6 0-2-16,-6 15-4 15,-6 15 6-15,-3 9 2 16,3 7-2-16,0 6 0 16,5 2-4-16,4 1 10 15,0-1-14-15,5-2 4 16,4-7 4-16,0-8 5 16,0-11-5-16,7-11-3 0,9-10-10 15,5-5 18-15,0-12-5 16,6-17 0-16,-3-8-19 15,-8-9-22-15,-5-3-104 16,-11-1 3-16,-3-2-163 16</inkml:trace>
  <inkml:trace contextRef="#ctx0" brushRef="#br0" timeOffset="36480.2">12979 11973 609 0,'0'0'118'16,"0"0"-118"-16,0 0-1 0,0 0 1 15,94 21-1-15,-47-15-103 16</inkml:trace>
  <inkml:trace contextRef="#ctx0" brushRef="#br0" timeOffset="38572.393">13711 12257 603 0,'0'0'138'15,"0"0"-73"-15,0 0-44 16,0 0 42-16,0 0 28 16,0 0-67-16,57-68 21 15,-29 33-44-15,2-4-1 16,1 0 5-16,-4 0-5 16,-3-1 9-16,-5 3-9 0,-6 7 0 15,-5 11 1-15,-6 9-1 16,-2 9 0-16,0 1-2 15,-7 13 0-15,-12 14 2 16,-3 12-6-16,5 0 6 16,10-2-2-16,7-7 2 15,0-8-10-15,15-7 9 16,13-8-1-16,10-7-1 16,8-3 3-16,4-21 0 15,3-7-6-15,-5-6-14 16,-8-3-21-16,-12 1 41 15,-10 3-2-15,-14 6 2 16,-4 8 0-16,0 6 11 0,-3 9 5 16,-7 7-5-16,1 0-6 15,-3 11-10-15,-1 14 2 16,0 8 3-16,6 4 0 16,3-1 0-16,4 0 0 15,0-2 0-15,0-5 0 16,0-5-9-16,0-7 10 15,4-8-1-15,-2-3 0 16,-2-4 7-16,0-2 5 16,0 0-12-16,0 0-6 15,3 0 6-15,-2 0-8 16,0 0-20-16,-1 0 18 16,2 0-20-16,3 0 30 0,7 0 9 15,5 0 10-15,7-5 24 16,0-4-41-16,-1-2 10 15,-1-3-24-15,-6-2-44 16,-11-4-100-16,-5-2-317 16</inkml:trace>
  <inkml:trace contextRef="#ctx0" brushRef="#br0" timeOffset="38708.545">13881 12017 502 0,'0'0'0'16,"110"1"-13"-16,-28-4-67 0</inkml:trace>
  <inkml:trace contextRef="#ctx0" brushRef="#br0" timeOffset="39442.25">15029 11783 628 0,'0'0'114'16,"0"0"-52"-16,0 0 24 16,0 0-25-16,-99-51-31 15,70 51 20-15,5 0-50 16,-1 14 14-16,6 4-14 16,5 3 0-16,3 2 5 15,7 2-5-15,4 2 0 16,0 0-8-16,8 0 14 15,14 2-6-15,5 1 0 16,0 2 0-16,-7 0 7 16,-4-1-7-16,-12-1-3 0,-4 2-3 15,0-2 8-15,-21-1-2 16,-7-4 0-16,-2-4-6 16,3-9 1-16,8-5-37 15,8-7 18-15,10-4 23 16,1-18-44-16,9-5-29 15,19-1 52-15,9 3-5 16,2 3 26-16,1 3-20 16,-5 4 21-16,-5 2 6 15,-4 2 24-15,-3 1-8 16,-2-3 13-16,6 0-8 0,-1-5 9 16,2-2-16-1,1-5-15-15,-2-5 38 0,-5-5-38 16,-1-3 6-16,-6 0 1 15,-6 4-4-15,-6 11 0 16,-3 6 6-16,0 10-10 16,0 7 42-16,0 0-44 15,-9 7-2-15,-9 14-2 16,3 11 1-16,1 2-1 16,10 4 2-16,4-4 0 15,0-4-4-15,0-4 4 16,13-8-6-16,4-4-5 15,4-8-4-15,-1-6-69 16,-3 0-151-16,-9-20-290 16</inkml:trace>
  <inkml:trace contextRef="#ctx0" brushRef="#br0" timeOffset="39582.796">15052 11889 678 0,'0'0'79'0,"0"0"-79"15,0 0-3-15,0 0-4 16,103 11 1-16,-51-2 2 16,3 0-218-16</inkml:trace>
  <inkml:trace contextRef="#ctx0" brushRef="#br0" timeOffset="40329.786">15457 12015 749 0,'0'0'166'16,"0"0"-31"-16,0 0-94 16,0 0-3-16,0 0-15 15,0 0-15-15,-62 40-16 16,56-15 5-16,6-1 3 16,0-6 5-16,1-5-5 15,10-5-10-15,4-8 8 16,3 0 2-16,4-3 8 15,1-16-8-15,-1-5-10 16,-9-2-16-16,-10-1-20 0,-3 1-44 16,-10 6 59-16,-13 8-26 15,-1 6 28-15,2 6 5 16,3 0 17-16,5 4 7 16,5 9 0-16,3-2 3 15,6-1-11-15,0-2 11 16,15-2-6-16,11-3-6 15,12-3 9-15,7 0 13 16,2-13-13-16,3-2-4 16,-8-1 3-16,-6 1-6 15,-9 3 7-15,-11 0 0 16,-4 3 1-16,-7 2 40 16,-4 4-8-16,-1 0-13 0,0-1 31 15,0 4-46-15,0 0-1 16,0 0-4-16,-6 2-1 15,-8 9-3-15,0 6 4 16,3 3 0-16,3 1-14 16,4 4 14-16,4-3 0 15,0-2-12-15,11-4 19 16,5-3-9-16,3-6 2 16,4-7-1-16,5 0-18 15,0-15 33-15,4-11-14 16,-4-7 0-16,-4-2 3 15,-3-4-3-15,-7-2 5 0,-6-1 7 16,-5 6 45 0,-3 7-34-16,0 10 22 0,0 8-9 15,0 8-6-15,0 3 3 16,0 0-33-16,-5 23-22 16,-4 17 20-16,-2 10 4 15,1 5-2-15,5-3 0 16,-1-4 8-16,6-5-17 15,0-10 8-15,0-10-22 16,15-10-25-16,5-13-130 16,2-5-136-16</inkml:trace>
  <inkml:trace contextRef="#ctx0" brushRef="#br0" timeOffset="40591.524">16056 11804 368 0,'0'0'161'16,"0"0"-59"-16,0 0-17 15,0 0 28-15,-33 75-43 16,21-61 15-16,-1-1-54 15,1 0-16-15,2 1 0 16,3 3-15-16,0-3-12 0,5 2-37 16,2-3-97-16,-1-6-120 15</inkml:trace>
  <inkml:trace contextRef="#ctx0" brushRef="#br0" timeOffset="41228.515">16499 12082 726 0,'0'0'122'16,"0"0"-44"-16,0 0 20 15,0 0 23-15,0 0-3 16,0 0-106-16,58-60 8 15,-31 27-19-15,1-1-1 16,-5 1 3-16,-6 7-3 0,-8 9-11 16,-7 7 10-16,-2 8-21 15,-6 2 15-15,-18 8-52 16,-4 13 14-16,2 2 36 16,7 1 9-16,10-3-3 15,6-5-2-15,3-2-5 16,4-3 10-16,20-6 0 15,5-5 0-15,11 0 4 16,0-9-4-16,-2-9-15 16,-3-1 8-16,-9-5 2 15,-6 5 3-15,-5 1 2 16,-9 4 0-16,-3 5 4 16,-1 6-4-16,-2 2 0 0,0 1 0 15,0 5-10-15,-11 18 5 16,-5 8 5-16,2 3 0 15,3 2 0-15,2-4 8 16,4-3-13-16,3-5 5 16,2-7-65-16,0-9-57 15,13-8-89-15,3-11-441 16</inkml:trace>
  <inkml:trace contextRef="#ctx0" brushRef="#br0" timeOffset="41370.744">16673 11751 854 0,'0'0'14'0,"0"0"-14"0,0 0-81 16,0 0-20-16,0 0-407 16</inkml:trace>
  <inkml:trace contextRef="#ctx0" brushRef="#br0" timeOffset="41815.164">17440 12187 208 0,'0'0'12'0,"0"0"-12"16,0 0-113-16</inkml:trace>
  <inkml:trace contextRef="#ctx0" brushRef="#br0" timeOffset="42879.136">17316 11944 775 0,'0'0'46'0,"0"0"-30"16,0 0-16-16,0 0 0 15,0 0 85-15,86 11-2 16,-40-11-37-16,4-13 3 15,1-8-45-15,-7-2 8 16,-5 0-11-16,-12 1 12 16,-11 2-14-16,-7 1 1 15,-9 2 0-15,0 0 7 0,-3 2-6 16,-14 4-1-16,-7 4 0 16,-2 7-11-16,-1 0 5 15,1 16-14-15,2 6 20 16,6 5-6-16,7 2 6 15,7-1-12-15,4-3 12 16,0 0 0-16,2-4-1 16,15-1 1-16,3-4 0 15,5-6-12-15,5-5 12 16,9-5-3-16,4 0-20 0,2-5-26 16,-4-9 22-1,-7 1-24-15,-5 1 32 16,-11 7 19-16,-6 2 0 0,-6 3-5 15,-5 0 1-15,2 1-11 16,-3 19 15-16,0 4 8 16,0 4 7-16,0-1 13 15,-10-1-28-15,-5-4 0 16,3-5 12-16,3-6-11 16,5-5-2-16,4-6-37 15,0 0-63-15,10-14 82 16,17-11-42-16,6-6 33 15,3 5 28-15,-2 4 0 16,-3 5 4-16,-2 3 5 16,-7 2 3-16,-1 2 23 0,-2 2-12 15,1-4-16-15,0-2 43 16,4-4-49-16,-1-3 3 16,-3-3 17-16,-1-4-5 15,-4 0-4-15,-2-4-12 16,-5 4 8-16,-1 6 1 15,-6 5-6-15,-1 8 7 16,0 6 13-16,0 3-7 16,0 0-1-16,0 18-15 15,-13 12-9-15,-3 10 9 16,1 5 8-16,0 3-8 16,1-4 0-16,2-5 9 0,3-10-9 15,2-11 0 1,4-8 6-16,3-9-6 0,0-1 3 15,0-3 9-15,0-23 10 16,0-9-22-16,6-9-3 16,3-3-10-16,-2 1-8 15,2 0 19-15,4 10-29 16,-3 9 19-16,3 8 3 16,-1 11 0-16,-2 8 9 15,6 0 0-15,1 0 10 0,6 15-13 16,2 9 3-1,0 3 0-15,-7 7 34 16,-8 2-30-16,-10-2 7 0,0 1-4 16,-19-7-2-1,-5-4 17-15,-2-8-22 0,10-4-11 16,7-9-83-16,4-3-121 16,5-9-473-16</inkml:trace>
  <inkml:trace contextRef="#ctx0" brushRef="#br0" timeOffset="43614.049">18426 11923 199 0,'0'0'573'0,"0"0"-457"15,0 0-75-15,0 0 55 16,0 0-15-16,80-27-36 0,-47 10-32 16,5-2-5-16,2-5 3 15,-2 2 5-15,0-1-16 16,-4 0 0-16,-8-1 3 15,-9 3 0-15,-6 3 4 16,-10 2-7-16,-1 3 0 16,0 4-8-16,-4 6 8 15,-8 3-18-15,-4 5-25 16,-5 16 16-16,3 7 11 16,0-2 16-16,10 3-6 15,4-5 2-15,4-2 4 16,1-3-7-16,16-7-3 0,7-9 20 15,3-3-6 1,2 0-3-16,1-6 5 16,-3-5 12-16,-3 0-18 0,-11 2 0 15,-7 4-3-15,-4 5 5 16,-2 0-2-16,0 0 0 16,-5 0-10-16,-8 12 5 15,-2 6-3-15,4 5 8 16,7 2-19-16,4 0 19 15,0-4 0-15,9-6 0 16,10-5 4-16,6-6-7 16,1-4 3-16,4-2 0 15,3-16 13-15,-6-4-13 0,-5 0-9 16,-4-2 4 0,-8 3 5-16,-5 7 9 0,-2 4-9 15,-3 7 10-15,0 1 0 16,0 2-10-16,0 0-10 15,0 10 4-15,-2 15 5 16,-11 11-11-16,-2 6 12 16,-3 6 0-16,-3 0 6 15,-6-1-6-15,-6-3 4 16,-2-3-16-16,-3-7 1 16,4-9-28-16,9-10 16 15,5-9 20-15,11-6-7 16,6 0 14-16,3-12-4 15,0-13 0-15,9-1 2 0,11-3 43 16,1 4-20-16,6 2-10 16,5 4 0-16,4 4-15 15,6 6-29-15,-5-1-140 16,-4 1-234-16</inkml:trace>
  <inkml:trace contextRef="#ctx0" brushRef="#br0" timeOffset="44341.886">19752 11797 826 0,'0'0'126'0,"0"0"-69"15,0 0-44-15,0 0-6 16,0 0 20-16,0 0-26 0,-87 49 15 15,74-19-16 1,5 3 3-16,8 0-1 16,0-3-2-16,9-6 0 0,14-8 2 15,6-9 0-15,4-7-2 16,3 0 0-16,-3-19-21 16,-6-6 8-16,-9-3-31 15,-9 0-6-15,-9 2 46 16,0 2-9-16,-18 8-11 15,-3 7 16-15,1 8-32 16,3 1 28-16,3 3 5 16,0 11-21-16,9 1 28 15,0-1 0-15,5 2 0 16,0 0-16-16,0-2 16 16,15-2 0-16,8-2-8 0,2-1 19 15,8-2-20-15,4-4 9 16,6-3-25-16,2 0-14 15,0-4-73-15,-5-11 11 16,-4-2-8-16,-9 0 76 16,-9 2 33-16,-11 5 108 15,-7 5 36-15,0 3-50 16,0 2-63-16,0 0 2 16,-4 0-29-16,-1 9-4 15,2 7 25-15,3 5-24 16,0 4 11-16,6-1 24 15,11-3-30-15,6-3 4 16,3-6-7-16,4-4 7 0,4-5-15 16,2-3 5-16,1 0-162 15</inkml:trace>
  <inkml:trace contextRef="#ctx0" brushRef="#br0" timeOffset="45129.753">20701 11933 368 0,'0'0'453'0,"0"0"-377"15,0 0-73-15,0 0 44 16,0 0 85-16,0 0-54 16,23-20-62-16,-5-4-2 0,6-1-13 15,7-1 8-15,2 0-9 16,-2 5 0-16,-5 10-3 16,-8 6 3-16,-3 5-8 15,-5 8 4-15,2 16-6 16,-5 7 10-16,-4 3 0 15,-3-2-2-15,0-6-7 16,-3-4 9-16,42-41-135 63,-5 2 65-63,1 2 40 15,-5 11 11-15,-6 4 15 16,134 38 26 46,-139-38-26-46,-4 0-45-16,-2 0-38 16,-7 0-38-16,-4 0-6 15,-2 0 77-15,0 0 6 16,-5 5 27-16,-5 5 21 15,0 2 26-15,-1 2-13 16,2-1 0-16,5 3 25 0,2-3-38 16,2 1 0-16,0 0-18 15,2-2 31-15,14-2-26 16,2-6 10-16,6-4-81 16,0 0-119-16</inkml:trace>
  <inkml:trace contextRef="#ctx0" brushRef="#br0" timeOffset="45368.924">21424 12001 283 0,'0'0'134'16,"0"0"-33"-16,0 0-8 16,0 0-1-16,0 0-41 15,0 0-33-15,0-22-6 16,2 19-1-16,12-4 16 0,4-5 12 16,8-1-39-16,0-3 0 15,3-3 33-15,-3-1-28 16,-2-2 3-16,-4-2-8 15,-2-1 0-15,-6-2 5 16,-4 4 2-16,-3 6-8 16,-2 5 2-16,-3 8 1 15,0 4-2-15,0 0-53 16,0 0-109-16,0 11-82 16</inkml:trace>
  <inkml:trace contextRef="#ctx0" brushRef="#br0" timeOffset="46208.304">21422 11877 558 0,'0'0'65'0,"0"0"-9"16,0 0-51-16,-84 10 4 16,60 9 54-16,4 8-54 15,5 0-3-15,6 0 0 0,8-2-3 16,1-3 3-1,0-8-6-15,17-3 7 16,9-6 5-16,5-5-3 0,7-2 12 16,-3-16 6-16,-2-4-15 15,-8-2-11-15,-12-2-1 16,-9-2 0-16,-4 3-1 16,0 4-3-16,-7 6-6 15,1 7 6-15,1 5 4 16,-1 3-10-16,-3 3-20 15,3 11 0-15,0 8 29 16,4 0 1-16,2 0-10 16,2-4 3-16,13-4 14 15,6-5-13-15,3-8 6 16,4-1 0-16,3-7 44 16,5-16-21-16,0-11 5 15,-1-3-10-15,-1-8 0 0,-5-2 35 16,-4 0-20-16,-5 2-7 15,-8 5 33-15,-4 7-27 16,-5 9-8-16,-3 13 9 16,0 3-25-16,0 8 11 15,0 0-19-15,0 12-13 16,0 15 8-16,-8 11 5 16,2 7 0-16,2 0-1 15,2-1 4-15,2-5-6 16,0-4-3-16,2-7 6 0,13-4-2 15,0-7 2 1,6-8-21-16,5-6-47 0,3-3-76 16,-10-12-146-16</inkml:trace>
  <inkml:trace contextRef="#ctx0" brushRef="#br0" timeOffset="46373.818">21744 11823 556 0,'0'0'162'0,"0"0"-111"16,0 0-34-16,0 0-16 15,81 13 24-15,-33-8-25 0,1 4-15 16,-6 1-60 0,-7-6-138-16</inkml:trace>
  <inkml:trace contextRef="#ctx0" brushRef="#br0" timeOffset="48205.874">673 13537 664 0,'0'0'66'16,"0"0"-10"-16,0 0-9 15,0 0-46-15,0 0 43 16,0 0 4-16,0 0-27 16,0 0-14-16,18 7-7 15,16 3 0-15,14 1 16 16,13-3 8-16,8-3 11 15,5-5-35-15,1 0 4 16,-2-2 23-16,-3-10-27 16,-12-4 0-16,-11-1-1 15,-13 0-7-15,-13-3-25 0,-17-1-23 16,-4 1-18-16,-15 5 49 16,-25 2-49-16,-9 6 33 15,-8 5 38-15,3 2-4 16,8 3 7-16,9 8 0 15,17-1 16-15,13 0-30 16,7-4 14-16,4 0-23 16,29-1 13-16,21-2 10 15,22-3 11-15,9 0 7 16,4 2-10-16,-9 3-2 16,-19 8-6-16,-9 2 0 15,-18 5-2-15,-13 4 15 0,-18 6-13 16,-3 6 3-16,-20 6 6 15,-5 5 1-15,-2 3-10 16,5-2-8-16,10-9-122 16,8-12-395-16</inkml:trace>
  <inkml:trace contextRef="#ctx0" brushRef="#br0" timeOffset="50315.162">10028 13130 709 0,'0'0'29'15,"0"0"-29"-15,-97 32 37 0,67-10-32 16,2 2 48-16,7 2-22 16,12-2-26-16,8-2 18 15,1-5-22-15,7 0 5 16,20-6 10-16,13-8-4 16,15-3 51-16,13-7-46 15,6-19 0-15,-5-5-2 16,-10-4-15-16,-14-5-11 15,-8 1 5-15,-14-2 8 16,-8 2-2-16,-12 2 0 16,-3 7 1-16,0 10 11 15,-14 5-12-15,5 10 0 16,3 5-2-16,2 0 2 0,-1 12-16 16,2 17 13-1,0 13-15-15,3 8 18 0,0 5 0 16,8 2 0-16,1-1-1 15,-3-3 1-15,-3-3 0 16,-1-8-1-16,-2-8 13 16,0-11-29-16,1-10 7 15,0-9-56-15,4-4 5 16,1-8 11-16,6-20 40 16,4-10-87-16,7-1 30 15,0 5 61-15,3 9 6 16,-1 11 26-16,-4 8-14 15,-3 6 3-15,1 0-7 0,3 2 18 16,3 9-8-16,0-1 7 16,1-2-25-16,0-4 9 15,2-4 1-15,4 0-3 16,-1-10-4-16,0-9 17 16,-2-4-20-16,-7 0-16 15,-5 2 8-15,-8 6 8 16,-4 7 7-16,-5 5-7 15,0 3-1-15,0 0-3 16,0 4 4-16,-5 11 0 16,0 3-13-16,2 4 13 15,3-5 4-15,0 3-4 16,0-4-7-16,8 0 6 16,8-5 1-16,4-5 9 0,3-3-9 15,3-3 2-15,2 0-16 16,0-9 8-16,0-10-54 15,-2-3 53-15,-4 3-26 16,-4 0 31-16,-6 2-3 16,-2 4 10-16,-2 5 5 15,-3 4-10-15,-5 3-7 16,0 1 6-16,0 0-99 16,0 1 30-16,0 11 57 15,-10 1 13-15,-5 4 19 16,-3 4-11-16,-1 1 20 15,3 0-13-15,4-1 8 0,8 1 7 16,4-5-30-16,3 0 14 16,16-2-14-16,6-10 13 15,8-5-11-15,4 0 8 16,8-12-10-16,-2-11-10 16,3-5-8-16,-7-2-3 15,-4-3 21-15,-8 1 11 16,-5 1 25-16,-10 1 25 15,-6 2-15-15,-6 3 0 16,0 4 21-16,0 6-37 16,0 7 16-16,0 7-16 15,0 1-29-15,0 7-1 16,0 20-21-16,0 9 21 0,0 8-6 16,-5 1 11-16,-1-1-5 15,-1-1 0-15,-2-7 11 16,3-4-26-16,6-8-34 15,0-16-123-15,11-8-165 16</inkml:trace>
  <inkml:trace contextRef="#ctx0" brushRef="#br0" timeOffset="50554.294">11584 13115 625 0,'0'0'75'0,"0"0"-74"0,0 0 4 16,-70 81-5-16,47-54 17 16,4 1-16-16,7-8 20 15,6-8-21-15,6-4-7 16,0-5-4-16,3-3 11 16,18 0 22-16,6 0 16 15,7 0-12-15,2 0 13 16,4 0-39-16,2 0-16 15,4 0-27-15,-4 0-114 16</inkml:trace>
  <inkml:trace contextRef="#ctx0" brushRef="#br0" timeOffset="51252.336">12798 13264 787 0,'0'0'64'0,"0"0"-43"15,0 0-20-15,0 0-1 16,0 0 84-16,0 0-47 15,58-27 13-15,-14 0-39 16,6-4-6-16,1-5 4 16,-6-3-9-16,-8-2-12 15,-9 2 7-15,-8 1-43 16,-11 10-6-16,-8 9-6 0,-1 14 21 16,0 5 30-16,-13 13-9 15,-8 16-26-15,0 9 44 16,3-1 0-16,10-4 1 15,8-4-10-15,5-9 16 16,22-10-7-16,9-10 16 16,4 0-5-16,4-17 38 15,-2-10-44-15,-4-2-3 16,-8 0 1-16,-10 2 5 16,-7 6 11-16,-6 11 15 15,-6 3-27-15,-1 7 63 16,0 0-70-16,-3 0-9 0,-10 19-5 15,-4 12 14 1,-3 8 6-16,-3 8-6 0,4 3 1 16,-1-4-3-16,4 3 2 15,4-6-7-15,3-9-22 16,3-5-54-16,6-13-52 16,0-14-148-16</inkml:trace>
  <inkml:trace contextRef="#ctx0" brushRef="#br0" timeOffset="51389.132">13092 13165 574 0,'0'0'288'0,"0"0"-288"16,0 0-24-16,0 0-95 16,0 0 80-16,118 7-113 15</inkml:trace>
  <inkml:trace contextRef="#ctx0" brushRef="#br0" timeOffset="52235.696">14218 13392 810 0,'0'0'132'16,"0"0"-132"-16,0 0-6 15,0 0 6-15,0 0 2 16,0 0 35-16,31-8-27 0,5-10 61 16,12-9-59-16,-3-4-10 15,-1-4 7-15,-5-4-2 16,-11 1-2-16,-8-3-5 15,-8 9 2-15,-8 8-6 16,-4 12 4-16,0 9-2 16,0 3-6-16,-8 11-66 15,-12 17 16-15,-2 11 56 16,4 4-1-16,4 1 0 16,11-6 3-16,3-6 0 15,8-8-11-15,17-9 11 16,11-11 0-16,12-4-2 0,5-7 14 15,5-19-25-15,-5-6 13 16,-4-4-57-16,-11-2 45 16,-8 4 4-16,-10 4 8 15,-13 6 16-15,-7 10-9 16,0 6 41-16,0 7-17 16,0 1-17-16,-7 1-14 15,1 16-15-15,-4 7 6 16,1 4 8-16,3 5 2 15,1-1-1-15,2 1 0 16,1-4 6-16,-2-4-3 16,3-7 6-16,1-6-9 15,0-4 0-15,0-5 0 16,0-3-1-16,0 0 1 16,0 0-8-16,0 0-1 0,0 0-26 15,4 0-17-15,5 0 42 16,6 0 10-16,3 0 0 15,3 0 40-15,0 0-3 16,0-6 10-16,-1 1-47 16,0 3 0-16,-2-2-6 15,-5-4-15-15,-7-3-171 16,-6-7-436-16</inkml:trace>
  <inkml:trace contextRef="#ctx0" brushRef="#br0" timeOffset="52355.376">14638 13244 424 0,'0'0'0'0,"113"-1"-345"16</inkml:trace>
  <inkml:trace contextRef="#ctx0" brushRef="#br0" timeOffset="53074.471">15765 12989 566 0,'0'0'62'15,"0"0"49"-15,0 0-11 16,0 0 29-16,0 0-81 16,0 0-42-16,-18-11 10 15,-15 33 1-15,-6 4 4 16,2 3-13-16,9-2 5 0,11-1-17 15,11-2 4 1,6-1 0-16,0 3-8 0,12-2 3 16,9 0 4-16,0-2-3 15,-3-2-17-15,-3 0 19 16,-9-2-11-16,-6-2-22 16,0 0 34-16,-12-2-17 15,-11 1 15-15,3-2-2 16,1-7-59-16,6-3 4 15,10-3 7-15,3-1 36 16,3-11-78-16,20-3 82 16,6 3 13-16,7 3 17 15,2-1-12-15,2 2 20 0,-1-1 8 16,1 0-15 0,1-1 30-16,1-4-25 0,-1-1 35 15,-1-2-32-15,-6-8-23 16,-3 0 9-16,-4-2-12 15,-10 1 0-15,-4 4 4 16,-8 2 0-16,-5 6-4 16,0 6 0-16,-3 3 6 15,-12 5-6-15,1 0-14 16,0 5-39-16,1 12 53 16,3 3-6-16,0 5-5 15,8 1 7-15,2 1-4 16,2-3 8-16,17-1 9 15,6-5-8-15,2-7 10 0,3-6-11 16,-4-5-84-16,-7-3-165 16</inkml:trace>
  <inkml:trace contextRef="#ctx0" brushRef="#br0" timeOffset="53224.53">16043 13157 746 0,'0'0'174'0,"0"0"-174"16,0 0-9-16,0 0 5 16,95 0 3-16,-45 0-87 15,4 0-71-15,-6 10-270 16</inkml:trace>
  <inkml:trace contextRef="#ctx0" brushRef="#br0" timeOffset="53982.29">16425 13294 769 0,'0'0'91'16,"0"0"3"-16,0 0-13 16,0 0 0-16,0 0-70 15,0 0 5-15,-49 22-19 16,33-2 3-16,4 2-2 16,6 0-7-16,6-2 11 15,0-4-4-15,0-4-8 16,9-7-23-16,7-5 28 0,4 0-4 15,2-12-7 1,0-8-46-16,-6-1-38 0,-12-1 14 16,-4 3 65-16,-1 4-22 15,-16 3 37-15,-2 8 6 16,2 4 0-16,1 0 0 16,5 0-1-16,3 11-2 15,6-1-2-15,2 0 5 16,2-3 0-16,15-1 0 15,7-6 2-15,7 0 16 16,4-6-18-16,4-11 0 16,-3-3-2-16,-1-1 10 15,-5 1-11-15,-6 1 3 16,-2 0 0-16,-1 2 4 16,-3 3-4-16,1 3-4 0,-4 4-11 15,-1 2 20-15,-7 3-7 16,-4 2 2-16,-3 0-4 15,0 0-11-15,0 0 15 16,-9 8 0-16,-6 6 2 16,-4 2 33-16,1 4-12 15,6 2-18-15,5-1 5 16,3 1-1-16,4 2 0 16,0-4-9-16,14-6 5 15,13-6-5-15,9-5 0 16,8-3 3-16,3-8-3 15,0-12 0-15,-5-9-1 0,-3-2-2 16,-7-3 1-16,-7-2 2 16,-4 0 5-16,-9-1 28 15,-2 3-27-15,-3 5 61 16,-2 7-43-16,-4 8-15 16,-1 7 14-16,0 7 9 15,0 0-32-15,0 24-11 16,-6 7 11-16,-5 14-2 15,-2 2 2-15,3 0 0 16,-3-2-4-16,4-4 10 16,1-7-12-16,8-10 6 15,0-12-130-15,8-12-44 16,19-10-60-16</inkml:trace>
  <inkml:trace contextRef="#ctx0" brushRef="#br0" timeOffset="54229.683">17236 13062 680 0,'0'0'98'16,"0"0"-98"-16,0 0 0 15,-27 89 47-15,10-53-13 16,-5-1-33-16,-1-3 13 16,1-6-13-16,1-4 1 15,4-7-2-15,12-7 7 16,3-7-19-16,2-1 17 0,2-1-5 15,16-12 22-15,7 1-22 16,1 3-3-16,2 5-1 16,-1 2-13-16,-2 2-27 15,-1 0-103-15,-2 0-319 16</inkml:trace>
  <inkml:trace contextRef="#ctx0" brushRef="#br0" timeOffset="54862.407">18059 13254 801 0,'0'0'72'16,"0"0"-70"-16,0 0 6 15,0 0 72-15,0 0 21 16,0 0-45-16,85-52 9 15,-46 22-62-15,0-4 0 0,-2 2 2 16,-11 2-1-16,-10 8-8 16,-6 8-2-16,-9 7 6 15,-1 7-27-15,0 0 3 16,-3 8-75-16,-14 14 42 16,3 7 47-16,1-3 4 15,8-1 6-15,5-6 0 16,0-2-11-16,9-7 11 15,14-3 0-15,7-7-2 16,5 0 7-16,0-5 3 16,-1-14-8-16,-4-2 0 15,-6-2 17-15,-7-1-17 16,-5 4-3-16,-6 4 3 0,-1 9 20 16,-5 4 11-1,0 3-7-15,0 0-21 0,0 4-6 16,0 18-29-16,-6 9 32 15,0 5 15-15,-2 1-12 16,4-4-4-16,-1-5 1 16,1-6-2-16,3-8-8 15,1-8-104-15,0-6-106 16,-2-8-158-16</inkml:trace>
  <inkml:trace contextRef="#ctx0" brushRef="#br0" timeOffset="54973.486">18386 12989 763 0,'0'0'85'0,"0"0"-85"16,0 0-132-16,0 0 105 15,0 0-26-15</inkml:trace>
  <inkml:trace contextRef="#ctx0" brushRef="#br0" timeOffset="56509.879">19340 13239 714 0,'0'0'81'0,"0"0"-12"0,0 0 81 15,0 0-69-15,0 0 10 16,0 0-39-16,42-51-40 16,-12 18-19-16,7-4 7 15,2 0 0-15,-1-1-14 16,-9 7-8-16,-11 6 20 15,-8 13-7-15,-8 8 18 16,-2 4-22-16,0 0-16 16,-20 13-41-16,-11 17 67 15,-8 9-12-15,-5 4 15 16,-1 7 9-16,0 5-9 0,5 1 3 16,4 3-6-1,7 0 6-15,6 1 0 0,8-5-3 16,9-6-6-16,6-8 2 15,0-9 8-15,16-15-3 16,12-11-1-16,8-6 0 16,5-17 0-16,6-16 0 15,-5-6-3-15,-9-2-1 16,-12-5 2-16,-12 8-21 16,-9 4 9-16,-9 9-54 15,-13 6 54-15,-1 9-49 16,4 5 33-16,10 3 22 0,6 2-8 15,3 0 11-15,0 0-73 16,19-1 57-16,13-3 21 16,11-3 0-16,5-3 5 15,2 0-8-15,-2-1 21 16,-1 1-13-16,-3 0-5 16,-7-2 11-16,-13 4 4 15,-9 1 4-15,-7 3 14 16,-6-1 29-16,-2 4-27 15,0 1-26-15,0 0 26 16,0 0-31-16,-12 0 8 16,-4 6-12-16,0 9 6 15,-2 6-11-15,7 5 5 0,4 2-3 16,5 0 2 0,2-1 1-16,0-3 9 0,12-4-9 15,6-5 1-15,2-8 4 16,5-5 2-16,3-2 8 15,5-6 6-15,-1-15-17 16,-3-6 13-16,-3 0-17 16,-11-1 0-16,-2 3 1 15,-9 4 1-15,-4 5-2 16,0 6 4-16,0 6 1 16,0 4 4-16,0 0-9 15,0 0-25-15,0 0 3 16,0 8-37-16,0 9 59 15,0 2-1-15,0 1 4 16,0-3-3-16,0-3 0 0,8-3 1 16,2-5-17-16,4-3 20 15,3-3-4-15,2 0 11 16,6-6-3-16,1-13-8 16,3-5 0-16,-1-2-10 15,-2-3-3-15,-9-1-21 16,-6 7 1-16,-5 9 22 15,-4 6 22-15,-2 8 3 16,0 0-14-16,-5 6-14 16,-10 14-2-16,3 1 16 15,-1 4 0-15,9-5-1 16,4-1 5-16,0-4 3 0,0-5-7 16,16-4 8-16,5-6 5 15,6 0-9-15,4-4-4 16,-3-11 7-16,-1-4-2 15,-6-1 10-15,1-5-7 16,-5 2-3-16,-1-5 39 16,-2-4-39-16,-2-2 15 15,-1-3-15-15,-3 1-3 16,1-3 15-16,-2 8-17 16,-2 7 10-16,-2 7-8 15,-3 13 5-15,0 4-7 16,0 0 0-16,0 18-17 15,-5 16 14-15,-8 10-2 16,4 6 10-16,1 0-3 0,5-5 2 16,3-7-2-16,0-7-2 15,2-8 3-15,16-9-3 16,10-6 0-16,14-8-5 16,6 0-22-16,-1-8-243 15</inkml:trace>
  <inkml:trace contextRef="#ctx0" brushRef="#br0" timeOffset="57320.112">21697 13202 616 0,'0'0'240'0,"0"0"-136"16,0 0-52-16,0 0 0 16,0 0 3-16,0 0 3 15,-24-6-42-15,3 18-16 16,-4 6 11-16,-1 3-1 15,10 3-10-15,4 0 0 16,8 2 0-16,4-4-8 16,0-1 8-16,9-4-7 15,11-6-1-15,7-6 10 16,3-5-17-16,-2 0 15 0,-1-8-15 16,-10-6 8-16,-9-1-6 15,-2-1-23-15,-6 1 30 16,0 3-34-16,0 6 27 15,0 2-7-15,0 2 7 16,0 2 12-16,0 0-22 16,-1 0-23-16,-1 0 37 15,2 9-5-15,0 2 9 16,0 0-5-16,16-1 10 16,6-4-2-16,8-5 2 15,7-1-14-15,2 0 2 16,5-15-14-16,0-6-18 0,0-1-11 15,-5 0-18-15,-1 0 22 16,-10 5 13-16,-7 6 26 16,-12 6 12-16,-6 4 40 15,-3 1-10-15,0 0-30 16,0 8 12-16,0 8 5 16,0 4-12-16,0 2 5 15,0 0 36-15,7-1-31 16,10-1 1-16,4-3 8 15,8-3-22-15,4-2-4 16,1-5-5-16,1-7-132 16</inkml:trace>
  <inkml:trace contextRef="#ctx0" brushRef="#br0" timeOffset="58489.505">22806 13462 678 0,'0'0'168'16,"0"0"-130"-16,0 0 42 15,0 0 52-15,0 0-65 16,0 0-41-16,0-56-26 16,8 31 0-16,8-3 7 15,5-1 3-15,5-2-13 16,2 2 3-16,-1 5 0 0,-2 7-8 16,-1 6 8-16,-5 7-4 15,1 4-3-15,-2 0 5 16,0 11-4-16,-4 9-13 15,-3 5 19-15,-5 2-12 16,-6 1 12-16,0-3 0 16,-2-2-2-16,-5-6 9 15,-1-5-6-15,4-7-1 16,4-4 0-16,0-1-15 16,0 0 9-16,10-6-19 15,14-15 24-15,11-5-56 16,0 3 4-16,-6 8-4 15,-8 8 50-15,-5 7 2 16,-4 0 5-16,1 4-22 0,0 10 18 16,3 2 8-16,2-4-2 15,4-2-2-15,5-3 0 16,1-7 11-16,2 0 3 16,-3 0-14-16,-6-12 20 15,-5 0-11-15,-10 2-9 16,-6 3 0-16,0 3 1 15,-3 4-15-15,-10 0 14 16,-5 0-25-16,2 8 10 16,5 5 9-16,4-1 6 15,5 3-8-15,2-2 18 16,0 0-10-16,12-3 0 16,6 0 0-16,6-5 1 0,-3-4-1 15,1-1 0-15,-3 0-19 16,-8-6-38-16,-1-9 17 15,-4 0-21-15,-6-1-30 16,0 1 64-16,-7 3-26 16,-4 3 53-16,4 5 19 15,2 3 13-15,3 1-29 16,2 0-3-16,0 0-21 16,0 0 21-16,0 0 28 15,14 0-5-15,9 0 56 16,7 0-41-16,5-15-1 15,3-5 23-15,1-6-34 0,-1-8 54 16,-2-2-41-16,-3-3-10 16,-3-4 10-16,-8 2-22 15,-7 5 4-15,-7 6-10 16,-5 8-8-16,-3 11 44 16,0 8-45-16,0 3 11 15,-8 3-13-15,-12 21-11 16,-3 9 4-16,-3 6 7 15,10 1 0-15,7-2-2 16,8-4 2-16,1-3-3 16,3-6-2-16,16-4 1 15,8-5-12-15,1-10-72 16,2-6-121-16,-9-6-270 0</inkml:trace>
  <inkml:trace contextRef="#ctx0" brushRef="#br0" timeOffset="58633.414">23825 13152 843 0,'0'0'98'0,"0"0"-93"15,0 0-5-15,87 10 0 16,-29-1-3-16,8 5 3 16,-1-3-130-16,-9-3-198 15</inkml:trace>
  <inkml:trace contextRef="#ctx0" brushRef="#br0" timeOffset="62491.848">22779 11125 542 0,'0'0'65'0,"0"0"-2"15,0 0-36-15,0 0-24 16,0-75 91-16,-1 64-60 15,-2 4 9-15,3 4 46 16,-1 3-82-16,-1 0-4 0,0 0-3 16,2 0-12-16,-3 1 4 15,-1 16-1-15,-3 1 9 16,-4 7 0-16,0 2 0 16,-4 2 0-16,-6 2 0 15,-1 2 11-15,-5 0-18 16,2 3 7-16,0 0 0 15,3 4 11-15,2-2-11 16,1 0-2-16,3-5-4 16,5-7 11-16,2-6-10 15,3-7-10-15,4-2-72 16,2-8 13-16,0-3-212 16</inkml:trace>
  <inkml:trace contextRef="#ctx0" brushRef="#br0" timeOffset="62821.568">22381 11303 502 0,'0'0'38'16,"0"0"-10"-16,0 0 28 15,0 75-55-15,0-42 70 16,0 7-21-16,0-1-46 0,0-3 46 16,6 0-21-16,2-2-20 15,0-5 41-15,2-4-50 16,2-6 0-16,1-4 40 16,4-6-36-16,3-1 24 15,4-7-28-15,10-1 7 16,10-1 44-16,10-16-51 15,4-2-5-15,1 1-2 16,-5 3-101-16,-14-4-128 16</inkml:trace>
  <inkml:trace contextRef="#ctx0" brushRef="#br0" timeOffset="67510.885">20257 11018 439 0,'0'0'97'16,"0"0"5"-16,0 0-36 16,-20-74-40-16,12 60 68 15,-1 1-46-15,3-1 27 16,1 3-21-16,1 2-42 15,1 3 40-15,0 1-37 16,0 4-5-16,0 1 28 16,-4 0-30-16,3 0-15 15,-6 0 7-15,-3 0-25 16,-7 12 0-16,-6 6 19 0,1 1-8 16,6 0-11-1,8-3 25-15,6 1-4 0,5 0-2 16,0 0 12-1,5-1-17-15,16-3 11 0,7-4-13 16,4-5-13-16,3-4 26 16,-1 0 0-16,-3 0-6 15,-8-9 11-15,-8-5-11 16,-6-2 6-16,-8-1 0 16,-1 0-16-16,-1-3 13 15,-14 1 3-15,-2 2-1 16,-2 3 14-16,4 3-17 15,2 8 4-15,2 3 0 16,1 0 12-16,3 0-12 16,-1 6 0-16,2 8-2 0,1 3-21 15,5 5 22-15,0-3-6 16,0 1-4-16,14-3-18 16,4-5 27-16,-2-2 1 15,4-6-15-15,-4-4 32 16,0 0-13-16,4 0-3 15,-4-10 0-15,0-3-1 16,-2-4 1-16,-3 3-9 16,-1 0-5-16,-3 0 11 15,1 3 0-15,-1 0-9 16,2 2 12-16,0 1-15 16,2 2 15-16,0 0 0 15,5 1-9-15,-2 4 20 0,1 1-19 16,2 0 8-16,-1 0 0 15,-1 12-9-15,-3 2 9 16,-6 3 0-16,-2 2-5 16,-4 1 19-16,0-1-13 15,-8 1-1-15,-6-5 0 16,2-1 18-16,2-6-18 16,8-3 0-16,2-4-10 15,0-1 10-15,0 0 0 16,9-10-20-16,12-4-66 15,4 3 74-15,-2 6-8 16,-7 2 20-16,-1 3 2 0,-6 0 4 16,2 0 11-1,2 0-13-15,0 0 5 0,4 0 27 16,-1 0-24-16,5 0 11 16,3-2 23-16,1-11-39 15,-1-2 14-15,0-2-21 16,-3-2 13-16,-5 1-13 15,1-2 0-15,-7-1 0 16,2 0 11-16,-5-1 0 16,1 2-7-16,-2 4-4 15,0 0 7-15,-3 7-2 16,-3 0-5-16,0 6 0 0,0-1-3 16,0 3 12-1,0 1-7-15,0 0-2 0,0 0-9 16,-6 12-7-16,0 8 14 15,-2 2 2-15,7 5-5 16,1-4 5-16,0-1 0 16,3-5-4-16,12-2 14 15,0-6-14-15,5-8 4 16,3-1 0-16,1-1 10 16,1-15-6-16,1-4-4 15,-4-2 0-15,-5-2 6 16,-4 4-5-16,-6 1-1 15,-3 8 0-15,-2 4 11 16,-2 5-10-16,0 2-1 0,0 0 0 16,0 16-29-16,-4 7 26 15,-1 4 3-15,4-2 0 16,1-4-7-16,0-4 7 16,0-4 0-16,8-5-3 15,5-4 11-15,2-2-15 16,1-2 7-16,2 0 0 15,0 0 7-15,-5-4-7 16,-4 0-10-16,-2 1 3 16,-3 3 14-16,-1 0-19 15,-3 0-12-15,0 13 24 0,0 7-14 16,0 5 14 0,-5-1 0-16,-7-1-13 15,-1 0 32-15,-3-6-12 0,6-4-7 16,3-5 0-16,4-6 2 15,3-2 0-15,0 0-2 16,0 0 32-16,0 0-8 16,0 0 39-16,12-11-58 15,4-2 12-15,4-2-29 16,5 1 12-16,6 0-57 16,7-1-40-16,-1-2-142 15</inkml:trace>
  <inkml:trace contextRef="#ctx0" brushRef="#br0" timeOffset="68838.014">21683 10888 682 0,'0'0'186'16,"0"0"-158"-16,0 0-17 15,0 0 2-15,0 0 57 16,-80-13-70-16,62 20 7 15,5 5-11-15,3 3 9 16,6-1-10-16,1-1 5 16,3-2-2-16,0-3-6 15,14-2 8-15,8-3 0 16,2-3-8-16,1 0 10 16,-1 0-2-16,-5-9 0 15,-5-6-27-15,-5 1 17 16,-5 2-15-16,-4-1 9 15,0 3 0-15,-7 2 8 16,-4 5 8-16,-1 1 16 0,2 2-5 16,3 0 32-16,-1 0-43 15,3 2 11-15,5 7-35 16,0-1 24-16,0-2 0 16,3 0-2-16,20-5 5 15,11-1-6-15,7 0 3 16,0-7 0-16,1-5-14 15,-6-6-12-15,-8 3 16 16,-6 1 5-16,-8 2 7 16,-6 2-2-16,-7 2 0 15,-1 4 2-15,0-1 16 16,-4 2-18-16,-7 3-6 0,-2 0-14 16,1 0-58-16,-6 8 69 15,7 6 4-15,-1 4 10 16,1 0-22-16,3 2 17 15,3-1 0-15,3 0-4 16,2-4 14-16,0-2-2 16,6-6-8-16,7-5 0 15,3-2 33-15,4 0-31 16,1-7 4-16,-1-10 7 16,1-4-5-16,-3-3 8 15,-3-2 18-15,-6-2-33 16,-4-1 63-16,-4 1-61 15,-1-3-3-15,2 1 36 16,1 1-19-16,1 1-19 0,0 2 2 16,2 5 0-16,0 7-5 15,-2 5 5-15,-3 7 0 16,-1 2-4-16,0 0 6 16,0 0-4-16,0 9-24 15,0 14 26-15,0 9-7 16,0 3 7-16,0-1 0 15,5 0-6-15,5-6 20 16,-3-3-12-16,2-8-2 16,2-6-1-16,1-5-11 15,4-3 12-15,2-3 0 16,4 0 7-16,-1 0 1 16,-3-9-5-16,-5 0-3 0,-4 4 0 15,-6 2 8-15,-3 3-8 16,0 0 0-16,0 0 13 15,0 0 1-15,-3 0-28 16,-10 0 3-16,-3 11 8 16,-4 4-21-16,7 1 24 15,4 1 0-15,3-1-2 16,5-2 2-16,1-2-6 16,0-4 3-16,0-5 3 15,10-1-5-15,5-2 5 16,3 0 0-16,0-5 28 15,1-12-18-15,-1-5-7 0,-3-3 13 16,-3-3 0 0,-2-2-4-16,-4 2-12 0,-1 0 4 15,-4 8 1-15,-1 7 2 16,0 5-7-16,0 5 8 16,0 3 14-16,0 0-37 15,0 0 15-15,0 4-12 16,0 13-12-16,5 6 24 15,-1 6 0-15,4 0-1 16,5 2-58-16,4 0-29 16,2-7-123-16,6-7-350 15</inkml:trace>
  <inkml:trace contextRef="#ctx0" brushRef="#br0" timeOffset="69474.084">22739 10807 566 0,'0'0'116'0,"0"0"-67"15,0 0-1-15,0 0-18 0,0 0-4 16,0 0-14 0,-10-11-12-16,10 8-117 0,0-5-30 15,0 1-382-15</inkml:trace>
  <inkml:trace contextRef="#ctx0" brushRef="#br0" timeOffset="69690.391">22739 10807 650 0,'-14'-56'95'15,"11"62"-95"-15,-2 5-3 16,-3 6 3-16,-3 8 26 16,-3 4 34-16,-4 1-43 0,1 0-14 15,0-1 35-15,3-2-38 16,3-1 0-16,2-4-8 15,6-3-32-15,3-9-61 16,0-10-212-16</inkml:trace>
  <inkml:trace contextRef="#ctx0" brushRef="#br0" timeOffset="70199.833">22897 10878 208 0,'0'0'377'0,"0"0"-302"16,0 0-73-16,0 0 131 15,0 0-51-15,0 0-8 16,36-27-62-16,-13 5-2 15,-1-7-1-15,2 0-9 16,0-4 2-16,-5-1-2 16,-5 2 8-16,-5 3-8 15,-1 5 30-15,-3 9-26 16,-5 8 25-16,3 4-29 0,-3 3 0 16,0 0-21-1,0 2 1-15,0 16-24 0,1 7 35 16,1 4 18-16,0-1-12 15,1-1 3-15,0-6 0 16,2-4-3-16,1-7 3 16,-1-5 0-16,2-5-2 15,4 0 11-15,8-2 7 16,6-14 14-16,2-7-27 16,0-4 35-16,-6 3-37 15,-2-3-1-15,-6 9 19 16,-3 7-19-16,-4 6 0 15,-2 5-41-15,4 0-113 0,5 16-10 16,1 9 5-16,2 0-165 16</inkml:trace>
  <inkml:trace contextRef="#ctx0" brushRef="#br0" timeOffset="70501.149">23497 10793 617 0,'0'0'97'0,"0"0"-34"16,-85 0 26-16,54 3-35 16,2 8-6-16,7 4-48 15,7 2 0-15,8 0-6 16,7 4 12-16,0-5-16 0,8-1 10 16,15-4 0-16,7-4 2 15,1-5-2-15,2-2-8 16,-4 0 1-16,-6-9-42 15,-7-4 10-15,-9 1-6 16,-7 1 0-16,-2 1 42 16,-17 4-46-16,-3 3 29 15,-1 3 9-15,7 0-39 16,4 0 44-16,7 9-106 16,5 1-176-16</inkml:trace>
  <inkml:trace contextRef="#ctx0" brushRef="#br0" timeOffset="72960.478">23822 10592 615 0,'0'0'109'16,"0"0"-55"-16,0 0-41 16,0 0 0-16,0 0-7 15,0 0-2-15,0 10-8 16,0 14-6-16,0 4 10 16,0 3 51-16,0 2-46 15,0 1 2-15,0 2 7 16,0-5-10-16,-4-1 16 15,1-7-20-15,0-4 4 16,1-7 1-16,1-5-5 0,1-6 0 16,0-1 12-16,0 0-7 15,0-9 62-15,0-13-67 16,0-11-1-16,0-4-36 16,0-9 30-16,0 3-64 15,0-2 14-15,10 9-7 16,5 11 47-16,2 9-7 15,2 7-30-15,-2 4 35 16,3 2-17-16,0 3 36 16,-2 0-13-16,1 0 16 15,-5 11-3-15,-4 3 23 16,-6 3-19-16,-4 4 31 0,0 3-15 16,-3 3-20-16,-14-2 24 15,-2-2-2-15,-1-5 15 16,3-2-37-16,5-5 5 15,6-4-1-15,5-1-4 16,-2-5 0-16,3-1-6 16,0 0-34-16,3 0 10 15,12 0-2-15,7 0 32 16,5 0-5-16,-2 0 5 16,-2 0 0-16,-1 0 6 15,0 0 4-15,2 2 18 16,-1 3-28-16,1-5 2 15,4 0 28-15,-3 0-30 16,1 0 0-16,-5-7 3 0,-3-3-3 16,-8-3-15-16,-6 4-8 15,-4 0-3 1,0 3 26-16,-11-1 4 0,-6 5 8 16,-4 2-24-16,2 0 15 15,4 0-3-15,3 9 16 16,8-1-6-16,2 7-20 15,2-1-2-15,0-2 12 16,5 2-4-16,14-1 18 16,5-3-21-16,4-5 7 15,3-2-2-15,2-3-13 16,-3 0 15-16,-3 0-27 16,-8-11 20-16,-2 1-4 0,-7-3 11 15,2-1-2-15,-6 1 15 16,1-2-12-16,0-2-1 15,-2 0 0-15,1-2-13 16,-3 1 17-16,2 1-4 16,-4 3 0-16,2 2 0 15,0-1 10-15,0 3 26 16,-1-1-29-16,1 4 27 16,-2 3-32-16,1 3 21 15,-2 1 5-15,2 0-18 16,-2 0-5-16,0-2-5 15,2 2 0-15,1 0-14 16,-1 0 14-16,2 0 0 0,-1 0 6 16,0 0 5-16,-1 0-22 15,-1 0 5-15,1 2 6 16,-1 2-7-16,1 2 28 16,1-1-21-16,1 1 6 15,1-1-3-15,2 0 36 16,2 2-39-16,1 3 6 15,1 2 8-15,-1 3-14 16,-1 2 0-16,-3 1-3 16,-3-1 6-16,-3 2-3 15,0-5 0-15,0-5 0 16,0-2-3-16,0-4 12 0,0-3-9 16,0 0 11-16,3 0 1 15,5-8 36-15,6-9-48 16,3-4 0-16,2 0-20 15,-2 5 20-15,-2 7-29 16,-5 6 14-16,0 3 1 16,-2 0-9-16,-1 0-1 15,1 5 24-15,2 0-6 16,0 0 6-16,3-3 0 16,0 1-5-16,-2 0 10 15,0-3-2-15,-3 0-3 16,-4 0 5-16,-2 0-24 15,-2 0 14-15,0 0 5 16,0 0 12-16,0 0-1 16,0 0-22-16,-8 5 3 15,1 1 2-15,0 3-1 0,4 1 3 16,3 0 4-16,0 2-13 16,0-2 27-16,11 0-6 15,7-4-8-15,6-3 3 16,0-3-4-16,-2 0 1 15,-2 0-31-15,-5-12 23 16,-9 0-9-16,-5-5-12 16,-1 2 22-16,0-1 14 15,-13 1-5-15,-1 4 4 16,4 6 11-16,-1 0-12 16,6 5-4-16,2 0-2 0,1 0-5 15,2 2 6-15,0 3-14 16,0 1 14-16,0 0 0 15,2-1 3-15,12-2-3 16,1-3 0-16,3 0-1 16,-1 0 19-16,0-3-13 15,-4-8-2-15,0-2-3 16,-4 1 45-16,-2-2-41 16,-2 0 60-16,-2 3-10 15,-1 5-35-15,-2 3 35 16,0 1-1-16,0 2-51 15,0 0-4-15,0 3-11 16,0 16 10-16,0 6-4 0,0 3 7 16,0 0-6-1,0-2 6-15,0-4 0 0,0-3-6 16,0-5 10-16,0-8-4 16,1-2 1-16,4-4 6 15,8 0 13-15,4-7 17 16,6-12-36-16,4-3 30 15,0-4-31-15,-2 2-38 16,-1 4-57-16,-8 10-82 16,-2 6 4-16,-10 4-191 15</inkml:trace>
  <inkml:trace contextRef="#ctx0" brushRef="#br0" timeOffset="73412.274">25172 10861 248 0,'0'0'159'0,"0"0"-41"16,0 0 0-16,0 0 17 16,0 0-109-16,0 0-12 15,30-5 36-15,-26 2-50 16,-2 3 0-16,-2 0-6 16,0 0 17-16,0 0-14 15,0 0 3-15,0 0-54 16,-9 0 44-16,0 0-72 15,0 11 82-15,3-3-10 0,3 3 14 16,3 3-8-16,0-3 2 16,0 1 2-16,11-2 20 15,5-5-20-15,8-5 0 16,2 0 30-16,4-7-28 16,2-15 23-16,-5-4-22 15,0-3 18-15,-7-3 12 31,-6-2-20-31,-3 0 12 16,-7 1 39-16,-4 4-22 0,0 5 23 0,0 8-37 16,0 6-26-16,0 8 65 15,0 2-67-15,0 0-6 16,0 0-1-16,0 8-15 16,-2 11 22-16,-5 6-13 0,4 1-52 15,3 3 11-15,0-5-137 16,0-7-171-16</inkml:trace>
  <inkml:trace contextRef="#ctx0" brushRef="#br0" timeOffset="75705.959">21537 13587 651 0,'0'0'99'0,"0"0"-28"16,0 0 1-16,0 0-44 16,0 0-28-16,0 0 10 15,-3 27-2-15,5 0 16 0,5 3-2 16,-4-2-16-16,-3 0 38 16,0 0-44-16,0 0 4 15,0-1 4-15,0-1-4 16,0-3-4-16,0-4 0 15,0-2-14-15,5-4 7 16,9-7-96-16,6-6-80 16,4 0-120-16</inkml:trace>
  <inkml:trace contextRef="#ctx0" brushRef="#br0" timeOffset="76710.688">21473 13634 589 0,'0'0'84'0,"0"0"-83"0,0 0 2 16,0 0 28-16,0 0-16 16,0 0-7-16,-79 41-6 15,59-15 7-15,0 3 4 16,-1 0 17-16,2 1-30 15,2-3 32-15,4-4-32 16,5-3 0-16,4-5 16 16,1-6-16-16,3-3 0 15,0-4-11-15,0-2 26 16,0 0 17-16,0 0 20 16,1-15 5-16,12-9-41 15,7-3-16-15,4-2 0 16,3-3-8-16,1 1 14 15,2-3-21-15,2 2 15 0,3 0 0 16,-2 9 0-16,-5 6 0 16,-3 5-7-16,-5 7 1 15,-2 0 3-15,-2 5 1 16,-4 0 2-16,-1 0-5 16,2 15-20-16,-3 9 23 15,2 4 2-15,-1 3 1 16,-4-3 11-16,4-3-2 15,-4-2-10-15,4-4 3 16,0-2-2-16,11-2-1 16,9-5-65-16,2-10-138 15</inkml:trace>
  <inkml:trace contextRef="#ctx0" brushRef="#br0" timeOffset="78331.158">21078 14654 509 0,'0'0'149'0,"0"0"-130"16,0 0 30-1,0 0-19-15,0 0-1 0,0 0 13 16,4 0-40-16,-1 0-2 16,2 0 0-16,5 0 13 15,1 0-1-15,1 0-12 16,1-6 14-16,-4 1-22 15,-1-1 8-15,2-2-1 16,0 0-10-16,-1-1-95 16,-4-4-7-16</inkml:trace>
  <inkml:trace contextRef="#ctx0" brushRef="#br0" timeOffset="78780.611">21200 14461 338 0,'0'0'208'0,"0"0"-133"16,0 0-10-16,0 0-47 16,0 0 3-16,0 0-21 15,-18-9-24-15,18 8-112 16,0-2-416-16</inkml:trace>
  <inkml:trace contextRef="#ctx0" brushRef="#br0" timeOffset="80010.945">21200 14461 589 0,'-12'-39'75'15,"2"35"16"-15,-2 2-65 16,-6 2 12-16,-4 0 2 15,-4 9-40-15,-4 7 24 16,0 6-24-16,3 2 13 16,8 1 21-16,6 4-33 15,6 0 1-15,5-3 8 0,2-2-3 16,0-6-8-16,12-4 1 16,4-4 0-16,5-8 10 15,7-2-6-15,4 0 2 16,2-14 32-16,-1-6-38 15,-6-3-1-15,-8-2-7 16,-8 2-18-16,-7 1 24 16,-4 1-28-16,0 2-18 15,-7 7 20-15,-8 3 9 16,-2 6 11-16,0 3 8 16,3 0-20-16,-1 6 14 15,3 7-18-15,1 1 24 16,6 2-14-16,3-2 14 15,2-2 0-15,0 1-2 16,3-4 6-16,12-3 15 0,0-3-19 16,4-3 1-16,1 0 12 15,2-3-12-15,1-10-1 16,2-2 16-16,0 0-3 16,-4 1-14-16,-3 1 1 15,-2 7 0-15,-5-1 10 16,-3 7-10-16,1 0 0 15,-2 0-4-15,2 12 3 16,-3 5 1-16,-2 1 0 16,-1 1 0-16,-3-2 9 0,0-1-9 15,0-7 0-15,0-2 13 16,-3-4-7-16,3-3-8 16,0 0 2-16,0 0 0 15,9-13 2-15,11-6-2 16,8-2-22-16,3 0 9 15,-1 4 14-15,-2 2-1 16,-4 0 2-16,-3 3 12 16,-3-2 65-16,-2 0-78 15,1 0 14-15,1-2-8 16,1 1 8-16,-1 1-17 16,-2-2 2-16,-4 2 0 15,-4 3 1-15,-5 5-1 16,-3 3 0-16,0 3-5 15,0 0-2-15,-14 4 7 0,-2 10 0 16,-3 6 10-16,4-1-31 16,7 1 23-16,5-1-4 15,3-2-1-15,0-5 2 16,8-3 0-16,11-5-4 16,3-4 5-16,8 0 11 15,3-4-11-15,0-8 0 16,0-1-7-16,-8 2 15 15,-10 5-20-15,-6 3-7 16,-6 1-18-16,-3 2 31 16,0 0-42-16,-3 13 20 15,-12 4 22-15,3 3 12 0,3-5-9 16,6-1 3 0,3-5 0-16,0-3-1 0,17-6 8 15,8 0-7-15,3 0 17 16,3-15-6-16,-1-2-13 15,-4 2 2-15,-7 4-16 16,-8 4 16-16,-6 2 3 16,-5 5 0-16,0 0 6 15,-5 6 5-15,-9 14-8 16,-4 7 10-16,0 5-15 16,-2 4 34-16,-1 0-13 15,-2 0-17-15,1-5 18 16,3-6-21-16,4-7 13 0,7-10-15 15,4-3 4 1,4-5-4-16,0 0 0 0,7 0 3 16,13-14 11-16,8-5-2 15,5 2-13-15,5-3 1 16,4 3-23-16,2 1 10 16,3-2-190-16,-8-1-367 15</inkml:trace>
  <inkml:trace contextRef="#ctx0" brushRef="#br0" timeOffset="82289.568">22370 14582 630 0,'0'0'96'15,"0"0"-90"-15,0 0 11 0,0 0 27 16,0 0 9-16,0 0 12 16,0 0-63-16,95-79 12 15,-79 59 32-15,-3-2-44 16,-2-2 9-16,-5 4-11 15,-6-3 0-15,0 1 11 16,0 4-11-16,-7 1 0 16,-9 5-4-16,3 5 9 15,-4 3-10-15,2 4 4 16,-2 0-18-16,7 0 13 16,4 0-4-16,4 4-7 15,2-1-1-15,0 0-18 16,0 1 28-16,10 1-2 0,8-3 10 15,8 1 9-15,6-3-9 16,3 0 0-16,4 0 15 16,0 0-13-16,-6 0-2 15,-5-5 0-15,-7 2 3 16,-11 1-2-16,-4 1-1 16,-3 1 0-16,-3 0 4 15,0 0-4-15,-4 6 0 16,-11 8 11-16,2 5-9 15,2 1 18-15,2-2-20 16,7 0 0-16,2-3 7 16,0 0 0-16,5-3-11 0,10-4 4 15,10-4 0-15,5-4 18 16,4 0-18-16,3-1 3 16,-5-10-11-16,-8-1 16 15,-8 2-8-15,-8 4 0 16,-7 0 4-16,-1 1 9 15,0 2-13-15,0 3 2 16,-7 0-4-16,-2 0 2 16,-2 0-8-16,5 0 2 15,0 8-18-15,4-1 15 16,2 3-6-16,0 0 13 16,0 2-23-16,7 2 25 15,6-2 0-15,2-1-4 16,0-5 15-16,2-2-11 15,-1-3 0-15,-1-1 0 0,3 0 18 16,-4-8-18-16,1-1-14 16,-1-5-9-16,-5 1 15 15,0 1-9-15,-3-1-1 16,-2 1 18-16,-1-2-11 16,3 2 11-16,2 2-2 15,1 1 0-15,4 0 4 16,5 2-4-16,1 1-4 15,1 3 6-15,-2 1-12 16,-2 2 12-16,-3 0-5 16,-4 0-4-16,-2 12 8 15,-3 3 1-15,-4 4-3 0,0 4 9 16,-1 2 24 0,-13 2-23-16,-5 0-7 0,2 0 5 15,2-11 7-15,8-4-24 16,7-9 6-16,0-3 6 15,13-2-4-15,16-16 4 16,8-3-39-16,-3 1-9 16,-1 3-29-16,-9 4 57 15,-8 6 17-15,-3 4 3 16,-7 2 24-16,-2 1-16 16,1 0 8-16,3 0 13 15,5 0-28-15,3 0 30 16,0 0-31-16,0 0 0 0,1 0 9 15,-7 0-9 1,-4 0 0-16,-2 0 0 0,-4 0 11 16,0 0-11-16,0 0 0 15,0 0 5-15,0 2-20 16,0 4 15-16,0 1 0 16,0 0 2-16,0 3 15 15,8-3-17-15,6 0 0 16,3-1 0-16,1-6 9 15,3 0-9-15,-2 0 0 16,-5-6-1-16,-2-6 1 16,-9-3-8-16,-3 1 7 0,0 2 2 15,-11-1 7-15,-4 2-8 16,-2 5 6-16,5 3-2 16,-2 3-2-16,4 0-4 15,-2 0 0-15,5 3 2 16,1 7-12-16,1-1 12 15,2-1 0-15,3 2-10 16,0-3 24-16,0 1-14 16,8-6 0-16,11-1 0 15,3-1 25-15,2 0-22 16,2 0 10-16,-6-7-10 16,2-4 10-16,-2-3 4 15,-2-3-4-15,1 0 9 16,-5-3 24-16,-2 2-33 15,-1-2-7-15,-1 2 51 0,-3 4-54 16,-2 5 25-16,-1 4-14 16,-3 2-14-16,-1 3 10 15,0 0-10-15,0 1-13 16,2 15 6-16,1 8-5 16,-2 4 12-16,2 1 0 15,-2 1 11-15,1-5-5 16,3-6-6-16,-2-4 3 15,2-10 7-15,0-3 2 16,3-2-9-16,4-1 73 16,10-16-17-16,6-8-19 15,2-5-40-15,1 0 8 0,-2 2-10 16,-2 7 2-16,-8 6-12 16,-4 8-34-16,-6 7-43 15,-6 0-22-15,-1 9-18 16,-2 11 71-16,0 6 57 15,-2 0-58-15,-4-3 59 16,6-1-13-16,0-6 21 16,0-8-16-16,6-2 5 15,6-6 3-15,3 0 77 16,4 0-45-16,4-10-8 16,1-3 8-16,-1-3-21 15,-3 0-3-15,-4 0-8 16,-3 2 7-16,-5 3 17 15,-5 4-22-15,-1 4 29 0,-2 3 21 16,0 0-46-16,0 0-4 16,0 8-2-16,-7 4 0 15,4 1 31-15,3-1-31 16,0-1 0-16,21-4 10 16,17-7-7-16,13 0 23 15,10-2-26-15,4-11-20 16,-10 2-97-16,-18 4-240 15</inkml:trace>
  <inkml:trace contextRef="#ctx0" brushRef="#br0" timeOffset="83101.285">21460 15693 500 0,'0'0'90'0,"0"0"-63"16,0 0 19-16,0 0 64 15,0 0 45-15,0 0-21 16,22-19-59-16,5-6-28 16,1-4-32-16,-1 0-5 15,-2 0 23-15,1-3-27 16,-2 0 3-16,1-1-9 16,-4 0 3-16,0 1-3 15,-3 4 0-15,-4 6 4 16,-1 6-9-16,-4 7 5 0,-5 7-17 15,0 2 7-15,-2 0-41 16,1 9 26-16,0 10 5 16,3 7 20-16,0-3-3 15,1 2 3-15,4-9 0 16,-2-3 0-16,0-6 10 16,2-7-4-16,6 0-3 15,7-11 2-15,9-10 52 16,0-8-46-16,-1 0-11 15,-5 0 0-15,-6 7 0 16,-7 7-8-16,-3 10-48 16,1 5-108-16,0 0-25 0,-1 16-36 15,-5 5-201 1</inkml:trace>
  <inkml:trace contextRef="#ctx0" brushRef="#br0" timeOffset="83422.394">22210 15504 764 0,'0'0'102'0,"0"0"-69"15,0 0 20-15,-79 3 15 16,64 3-22-16,6 3-22 16,7 2-24-16,2 1 0 0,0-1-6 15,5 0 6-15,13-5 0 16,7-3 16-1,5-3-16-15,2 0 22 0,-6-10-22 16,-5-3-6-16,-9-1-16 16,-7-1 13-16,-5 3-12 15,-3 1 15-15,-15 1-40 16,-6 6 15-16,3 1 18 16,7 3 13-16,4 0-23 15,8 0 23-15,2 3-108 16,6 7-11-16,17-7-39 15,11-3-295-15</inkml:trace>
  <inkml:trace contextRef="#ctx0" brushRef="#br0" timeOffset="84216.421">23045 15416 599 0,'0'0'180'0,"0"0"-171"0,0 0 42 15,-80 1-2-15,50 9 42 16,0 4-65-16,3 3-11 16,3 0 32-16,3 3-38 15,5-2-6-15,5 2-3 16,5-3 11-16,5-5-19 16,1 2 8-16,0-6 0 15,12-2 8-15,9-6-1 16,7 0-7-16,5 0 16 15,3-17-10-15,-2-4 10 16,-4-3-16-16,-5-3 0 16,-7-1 13-16,-4-1-13 15,-10-2 0-15,-4 1-4 16,0 4 4-16,0 3-4 0,0 11 4 16,-3 5 0-16,3 4-6 15,0 3 6-15,-1 0-19 16,-1 0 18-16,-1 0-37 15,-2 1 12-15,3 11 9 16,-1 1 17-16,0 4 6 16,1 0-6-16,2-1 0 15,0-2-12-15,0-3 27 16,5-2-30-16,8-4 15 16,1-5 0-16,3 0-6 0,4 0 6 15,2-12 0 1,-2-3 4-16,-5-2 2 15,-3 0-2-15,-3 2-4 0,-6 1 2 16,-1 0-1-16,1 4-1 16,-1 2 0-16,1 2-3 15,1 2-3-15,0 0-14 16,-1-1-19-16,-1 2 39 16,0-1-12-16,1 0 12 15,-2-3 0-15,0 1 33 16,0-2-28-16,0-1 34 15,1 4-39-15,-1-2 5 16,1 4-13-16,3 2 4 16,2 1-100-16,3 0-70 15,-3 4-64-15</inkml:trace>
  <inkml:trace contextRef="#ctx0" brushRef="#br0" timeOffset="85591.132">23033 15465 434 0,'0'0'183'0,"0"0"-137"16,0 0-29-16,0 0 15 0,0 0 42 16,-98-1-59-16,73 14 12 15,1 4 6-15,4 1-21 16,2-1 51-16,9-1-63 16,5-2 3-16,4 0 5 15,0-4-8-15,1-2 0 16,14-3 9-16,6-5-8 15,6 0 20-15,1-3-14 16,2-16-2-16,-3-3 13 16,-3-6-1-16,-2-2-12 15,-4-3-3-15,-4-2 6 0,-7 0-6 16,-3 1-2-16,-4 4-26 16,0 6 20-16,0 9-21 15,-3 6 26-15,1 5 0 16,-4 4-5-16,-2 0 1 15,-1 4-1-15,-3 11 0 16,6 3-17-16,6 3 21 16,0 0 2-16,0 2-2 15,13-3-2-15,7-5 1 16,4-5 3-16,1-5 0 16,4-3 17-16,2-2-8 15,5-3-9-15,0-11 8 16,-2-4 0-16,-3-1 0 0,-6 2-8 15,-4 3 0-15,-7 6-6 16,-4 2 6-16,-7 5 0 16,-3 1 4-16,0 0 3 15,0 0-13-15,0 0 6 16,-8 5 0-16,-6 10-9 16,-7 2 9-16,0 5 0 15,-1-1 3-15,3 2 2 16,6 0-3-16,2 2-2 15,5-4 0-15,6-2 1 16,0-5-1-16,0-3 0 16,6-6-2-16,11-5 6 15,6 0 17-15,5-7 25 0,3-12-43 16,1-4 29-16,-3-3-32 16,-6-4 0-16,-4 1-3 15,-4-4 13-15,-10 1-10 16,-2-4 0-16,-3 0 0 15,0-2-4-15,0 4 4 16,0 3 0-16,0 9-10 16,0 6 17-16,0 10-24 15,0 3 17-15,0 3-1 16,-3 0-15-16,3 0-7 16,0 0-37-16,0 17 47 15,0 7 13-15,0 6 1 16,4 3-1-16,2-1 0 15,2-1-3-15,3-4 3 0,0-6 0 16,3-7 0-16,2-6 10 16,5-5-9-16,1-3-1 15,5 0 13-15,0-10-4 16,-5-2-9-16,-7-1-2 16,-5 4 1-16,-5 6 1 15,-5 3-4-15,0 0-5 16,0 0-67-16,-13 12 76 15,-5 6 0-15,-2 2 4 16,3 3 33-16,2 1-35 16,4-2 14-16,3 1-6 0,4-3 8 15,4-4-15-15,0-5-3 16,0-4 0-16,7-6 1 16,6-1 5-16,7-1 13 15,4-17-3-15,-1-7-4 16,-2-3 1-16,-2-4-13 15,-4-4 13-15,-2-2-20 16,-5 2 7-16,-5 5 0 16,-3 7-9-16,0 10 29 15,0 7-15-15,0 4 24 16,0 3-19-16,0 0-1 16,0 0-9-16,0 11-19 15,0 11 16-15,-2 5 6 16,2 3-6-16,0 1 3 0,0-4 0 15,0-1 1-15,11-9-1 16,5-2-55-16,1-6-46 16,5-6-142-16,-4-3-324 15</inkml:trace>
  <inkml:trace contextRef="#ctx0" brushRef="#br0" timeOffset="88709.897">852 14561 540 0,'0'0'80'15,"0"0"-57"-15,0 0 58 0,0 0-36 16,0 0 30-16,0 0-21 15,0 0-53-15,-48-27 7 16,48 43-8-16,5 12 0 16,10 7-19-16,13 2 20 15,-1-2-1-15,10-1 0 16,-1-6 13-16,0 1-15 16,-2-5 2-16,2-3 0 15,1-8-2-15,-1-6 14 16,1-7-12-16,-1 0 0 0,-3-5 3 15,4-15-9-15,-6-6-2 16,-5-4-95-16,-7-4 39 16,-16-1-192-16</inkml:trace>
  <inkml:trace contextRef="#ctx0" brushRef="#br0" timeOffset="88963.082">1212 14626 555 0,'0'0'22'15,"0"0"85"-15,0 0-82 16,0 0-18-16,0 0 11 16,0 0-18-16,129-58 0 15,-51 45-3-15,2 12 3 16,-3 1 0-16,-6 11 0 16,-13 15 2-16,-16 3-25 0,-12 3 22 15,-17 5 1-15,-10 1 13 16,-3 1-5-16,0 4 29 15,-10 2-37-15,1 0 0 16,4-3-4-16,5-1-2 16,0-9-140-16,20-12-106 15</inkml:trace>
  <inkml:trace contextRef="#ctx0" brushRef="#br0" timeOffset="92038.527">5813 15199 434 0,'0'0'22'15,"0"0"35"-15,0 0-34 16,0 0 7-16,0 0-15 16,0 0 28-16,0 0-42 15,-3 0 5-15,3 0 0 16,0 0 13-16,0 0-27 16,0 0 8-16,0 0 0 15,3 1-2-15,17 6 15 0,5-2-14 16,6 2 1-16,6-2 0 15,4-2 14-15,1-1-14 16,2-2 0-16,-3 0 3 16,3 0-3-16,-5 0 0 15,-5 0-1-15,-10 0 1 16,-9 0-5-16,-6 0-4 16,-8 0-1-16,-1 0-3 15,0 0 1-15,0 0-30 16,0 1-66-16,0 2-60 15</inkml:trace>
  <inkml:trace contextRef="#ctx0" brushRef="#br0" timeOffset="93516.753">9985 15207 678 0,'0'0'90'0,"0"0"-85"0,0 0-6 16,0 0 8-16,0 0 5 16,0 0-12-16,24 2 15 15,6-2-21-15,17 0 6 16,6 0 0-16,8 0-14 16,7-2-10-16,5-5-44 15,5-3-139-15</inkml:trace>
  <inkml:trace contextRef="#ctx0" brushRef="#br0" timeOffset="94821.688">13184 14720 452 0,'0'0'252'15,"0"0"-237"-15,0 0-15 16,0 0-11-16,0 0 11 16,0 0 54-16,84 0-36 0,-45 0 31 15,3 0-27 1,0 0-9-16,2-2 25 0,-1-9-23 15,-1-3-3-15,-5 0-12 16,-8-3 10-16,-11 0-6 16,-5 2-4-16,-12 0 0 15,-1-2-10-15,0 1 10 16,-16 2 0-16,-6 0-1 16,-2 3 4-16,0 0-3 15,9 2 0-15,5 3 7 16,6 1-14-16,4 2 13 15,0 0-12-15,11 0 6 16,10 2-33-16,7 1 32 16,4 0-1-16,2 4 4 15,-4 12-17-15,-5 2 15 0,-5 4 0 16,-4 3-2-16,-9 0 7 16,-5 1-10-16,-2-2 5 15,0 2 0-15,-15-1 23 16,1-1-23-16,0 0-15 15,2 1 14-15,4-3-93 16,5-5-69-16,3-12-289 16</inkml:trace>
  <inkml:trace contextRef="#ctx0" brushRef="#br0" timeOffset="96801.799">14497 14516 641 0,'0'0'121'16,"0"0"-1"-16,0 0-78 15,0 0-23-15,-88-2-13 16,49 17-6-16,-1 4 0 15,0 3 4-15,4 4 11 16,3 1-15-16,8-2 0 16,10-2-4-16,9-5 6 15,6 0-4-15,0-7-11 0,18-3 13 16,8-5-9-16,9-3 9 16,4 0-15-16,2-11-2 15,-3-5 8-15,-9-1 9 16,-6 3 0-16,-13 2 1 15,-7 4 0-15,-3 2 4 16,-1-1 20-16,-20 2 0 16,-8 1-21-16,1 3-3 15,7 1-1-15,7 0 0 16,11 0 3-16,3 0-3 16,0 0-50-16,13 8 26 15,10 1 7-15,15-3 17 0,5-5 0 16,6-1 2-16,1 0-11 15,-3-5 9-15,-9-6 0 16,-8 0-9-16,-10 2 9 16,-9 1 0-16,-6 1-4 15,-5-1 11-15,0 2 2 16,0 2 13-16,0 3-16 16,-10 1 5-16,1 0-11 15,-2 5-22-15,2 9 18 16,3 1-2-16,4 2 1 15,2 1-7-15,0-1 12 16,5-1-5-16,5-4 5 16,5 0 0-16,2-5 3 15,2-5 1-15,3-2 26 16,-1 0-25-16,1-15-2 0,-2-5 16 16,-8-8-15-16,-5 0-4 15,-5-3 7-15,-2 1 0 16,-5 2-2-16,-10 3-5 15,-4 3 0-15,1 5 18 16,1 3-18-16,5 3 0 16,2 2 2-16,6 4 5 15,0 2-14-15,4 2-10 16,0 1-20-16,0 0-17 16,0 0-48-16,0 7 49 15,10 4 47-15,0 0-52 16,2-1 3-16,0-1 1 0,0-2-39 15,0-3-30-15</inkml:trace>
  <inkml:trace contextRef="#ctx0" brushRef="#br0" timeOffset="97845.347">14777 14529 474 0,'0'0'214'16,"0"0"-152"-16,0 0 24 0,0 0-3 16,0 0-81-1,0 0 5-15,-100 36-7 0,77-2 0 16,4 1 18-16,6-1-18 15,10-6 4-15,3-7-13 16,3-8 9-16,18-6 0 16,4-7 2-16,7 0 7 15,1-15 28-15,2-14-24 16,0-5-11-16,-7-4 19 16,-3-4-18-16,-5-1-2 15,-7-1-2-15,-5-1 13 16,-7 2-11-16,-1 3-1 15,0 6 0-15,0 6 10 16,-3 10-10-16,-1 9 0 16,1 6-3-16,1 3 7 0,1 0-15 15,-1 0-18 1,1 24 29-16,-2 8-8 0,3 9 8 16,0 1-1-16,10-1-1 15,8-3 2-15,2-5-6 16,8-5 6-16,3-7 0 15,8-6 8-15,4-9-8 16,-2-6 0-16,5 0-5 16,-9-6 8-16,-6-9-6 15,-7 1-14-15,-12 1 17 16,-7 5 11-16,-5 0-5 16,0 5 23-16,0 3-22 15,-5 0-7-15,-10 0-7 16,-4 13-11-16,-3 6 18 0,2 5-7 15,4 3 7 1,7 2-5-16,6-2-1 0,3-3 12 16,0-5-8-16,7-2 2 15,7-8 0-15,5-3-10 16,0-6 10-16,1 0 0 16,1-7 9-16,1-13 3 15,-5-6 3-15,-1-6-12 16,-3-3 0-16,-6-2 17 15,0-3-14-15,-4 0-6 16,-3-2 20-16,0 1-15 16,0 9-5-16,0 5-4 15,3 11 4-15,-3 8-6 0,0 6 6 16,0 2-4-16,1 0 2 16,1 17-26-16,1 13 20 15,3 5 8-15,-1 0 0 16,6-1 0-16,0-6 0 15,2-5-6-15,2-7 1 16,6-6 5-16,2-3-45 16,3-7-60-16,2 0-31 15,-5-12-138-15</inkml:trace>
  <inkml:trace contextRef="#ctx0" brushRef="#br0" timeOffset="103926.01">879 15833 604 0,'0'0'39'0,"0"0"25"16,0 0-46-16,0 0-10 15,0 0 34-15,0 0-42 16,0 0-4-16,-20 12-4 15,20 8 16-15,11 6-6 16,5 3-2-16,5 1 0 16,6-5 41-16,3-2-36 15,7-6 14-15,5-6-2 16,4-8-8-16,6-3-3 16,5-3-6-16,3-14 13 15,-5-6-10-15,-7-2-3 16,-10 1-22-16,-15 3-7 15,-10 2-42-15,-8 3 16 0,-5 5-25 16,-11 3-44-16,-14 1 42 16,-5 2 16-16,-3 3 66 15,3-2 20-15,8 1 35 16,6-1 1-16,7 0 43 16,7 2-36-16,2-1 21 15,0 2-54-15,0-2-25 16,16 0-2-16,19 2 2 15,10 0-2-15,10 1-3 16,0 0 0-16,-3 4-4 16,-1 11 4-16,-11 5 0 15,-7 1 2-15,-15 1 7 0,-5 2-9 16,-11 0 38-16,-2 2-37 16,0 1 33-16,-5 0-19 15,-2 0-12-15,4-2-6 16,3-2-53-16,6-6-97 15,12-7-174-15</inkml:trace>
  <inkml:trace contextRef="#ctx0" brushRef="#br0" timeOffset="105153.709">12066 16188 723 0,'0'0'134'16,"0"0"-129"-16,0 0-5 16,0 0 0-16,0 0-3 15,0 0 9-15,76 17 0 16,-30-21 42-16,8-16-29 15,-2-7-9-15,-6-1-10 16,-12 0 0-16,-11 0 18 16,-14 4-18-16,-9 1 0 15,-2 6 1-15,-24 3 10 0,-9 5-17 16,-4 9 7-16,-2 0-1 16,9 0 6-16,14 0-4 15,12 3-2-15,6-3 0 16,0 3-29-16,28-2 20 15,17 4 5-15,18-2 4 16,6 1 8-16,2 4-8 16,-8 4 0-16,-12 2-1 15,-11 4 0-15,-13 4 1 16,-17 6 0-16,-10 4 1 16,0 4 4-16,-21 3-5 15,-4 0-29-15,4-6-145 16,3-6-343-16</inkml:trace>
  <inkml:trace contextRef="#ctx0" brushRef="#br1" timeOffset="125436.245">12884 16421 606 0,'0'0'21'16,"0"0"-11"-16,105-13-2 16,-62-7 14-16,-1-7 22 15,-3-4 2-15,-2-2-11 16,-6-4-27-16,-8 2 61 15,-7-2-58-15,-5-1 27 16,-7 0-26-16,-4-1-9 16,0-5 2-16,-13 3-5 0,-10 0 2 15,-2 7-3-15,-2 8 1 16,0 8-3-16,3 8 3 16,2 4 7-16,7 3-7 15,5 3-1-15,4 0 1 16,1 0-13-16,5 2 3 15,0 8-7-15,0 0 13 16,6 4-14-16,13 1 18 16,5 0 0-16,3-1 11 15,7-2-13-15,2-2 2 0,5-3 0 16,2-4 14 0,0-3-14-16,1 0 3 0,-1 0-3 15,-9 0 0 1,-4 0 2-16,-11 0-2 0,-8 0 0 15,-5 4-8-15,-6 5 13 16,0 5-8-16,0 4 3 16,-15 1 0-16,-2 1 28 15,4 2-22-15,-2-3 19 16,7 3-8-16,5-2-17 16,3-1 0-16,0 0 0 15,6-2 4-15,14-2-7 16,4-1 3-16,4-4 0 15,5-3 13-15,3-5-10 16,2-2-6-16,-3 0 6 0,-8-3-3 16,-8-6 11-16,-8-2-7 15,-6 3-4-15,-5 1 22 16,0-2 4-16,0-1-11 16,-6 3-15-16,-8 4 1 15,2 3-18-15,-2 0-1 16,1 0 3-16,5 7-7 15,4 6-1-15,4 0 23 16,0 0-4-16,0 2-3 16,6 0 7-16,9 1 0 15,4-2 1-15,3-4-11 16,4-5 19-16,-1-5-9 16,-2 0 0-16,-6-5 5 0,-4-10-10 15,-2-5 9-15,-3-1-4 16,-1-3 13-16,-1-3-13 15,0 1 0-15,4 1 0 16,1 4 2-16,1 6-2 16,1 3 0-16,1 3 0 15,2 7-10-15,1 2 10 16,3 0-9-16,4 6 9 16,0 11-1-16,-4 5-6 15,-1 2 4-15,-7 3 3 16,-5 1 21-16,-7 4-15 15,0-3 6-15,-6 1-2 16,-14-2-4-16,-1-6 1 0,-2-6-1 16,11-9-6-16,8-7 0 15,4 0-6-15,0-7-28 16,16-19-94-16,16-5-87 16,6 2 119-16,0 3 2 15,-6 11 94-15,-5 6 15 16,-6 5 65-16,-6 4-18 15,0 0-4-15,-2 0-32 16,0 1-5-16,4 4-4 16,1-5-8-16,-2 0 30 15,7 0-37-15,-6-7 4 16,0-6 1-16,-6 1-3 16,-9 5-5-16,-2 5 2 0,0 2 7 15,0 0 39-15,-11 0-47 16,-8 12 0-16,3 5 2 15,0 4-1-15,8-1 18 16,6 1-16-16,2-1 5 16,0-3-1-16,17-3-2 15,6-6-5-15,8-6 0 16,6-2-6-16,-2-7 2 16,-2-8-36-16,-10-2 31 15,-12 3-3-15,-11 1-20 0,-2 3 6 16,-21 1 18-1,-10 5-9-15,-2 4 15 16,6 0 2-16,6 0 0 16,10 13 0-16,10 0 0 15,3 4-3-15,0 0-5 0,10-2 16 16,9-1-5-16,5-4-1 16,4-6 2-16,3-4 15 15,3 0-9-15,0-12 42 16,-1-12-38-16,-2-3-12 15,-2-6 26-15,-8-2 58 16,3-3-37-16,-5 0 42 16,-6-1-47-16,-1-3-32 15,-6 6 52-15,-3 2-31 16,-3 11 17-16,0 8-33 0,2 6-8 16,-2 8 22-16,0 1-31 15,0 0-9 1,2 11 0-16,5 17 3 0,6 15 0 15,2 3 6-15,4 5 0 16,1-3 7-16,2-6 0 16,1-6-7-16,-1-10 6 15,1-8 3-15,-4-9-3 16,1-9-6-16,2 0 6 16,3-18 26-16,2-12-24 15,0-8-5-15,-2-2-6 16,-3 2-46-16,-2 4-35 15,0 10-95-15,-4 16-91 16,-9 8-100-16</inkml:trace>
  <inkml:trace contextRef="#ctx0" brushRef="#br1" timeOffset="125738.709">15171 16322 473 0,'0'0'116'0,"0"0"-9"16,0 0-9-16,0 0 33 15,0 0-13-15,106-36-46 16,-76 2-71-16,-2-2 4 16,-8 5-10-16,-6 3 18 15,-8 8-20-15,-6 6 7 0,0 6 0 16,0 8-3 0,-15 0 3-16,1 0-3 0,-3 13-16 15,7 0 19-15,4 4-6 16,3 0 4-16,3-1 4 15,0 1-4-15,4-3 2 16,11-1 0-16,6-5 2 16,4-2-2-16,1-6-2 15,4 0-39-15,-5-5-90 16,-5-14-155-16</inkml:trace>
  <inkml:trace contextRef="#ctx0" brushRef="#br1" timeOffset="125870.307">15571 16141 762 0,'0'0'218'16,"0"0"-217"-16,0 0 4 0,0 0 15 15,0 0-16-15,0 0-4 16,34 13-104-16,-28-10-395 16</inkml:trace>
  <inkml:trace contextRef="#ctx0" brushRef="#br1" timeOffset="131131.257">16395 14623 604 0,'0'0'62'16,"0"0"-56"-16,0 0 37 15,0 0 5-15,0 0 14 16,0 0-28-16,0 0-25 16,-5 5 6-16,5-4-15 15,0 4 9-15,9 1 41 0,10 1-40 16,7 1 17 0,5 2 11-16,6 1-21 0,3 4 6 15,1 2-22-15,1 4 7 16,5 7 1-16,1 3-9 15,1 10 0-15,3 7 0 16,-3 4 10-16,-3 2-8 16,-6-3-2-16,-3-5 0 15,-5 3 34-15,0-5-25 16,-2-1-1-16,-2-1 27 16,0-4-33-16,-4-5 16 15,0-7-16-15,-5-6 5 16,-5-6 8-16,-4-3-12 15,-4-9-3-15,-4 0 0 0,-1-2 1 16,-1 0 14-16,0 0-14 16,0-2 0-16,2-8 24 15,-2-3-25-15,1 0-73 16,-1 1-15-16,0 5-113 16,-4 4-44-16</inkml:trace>
  <inkml:trace contextRef="#ctx0" brushRef="#br1" timeOffset="131621.59">16495 16025 599 0,'0'0'82'0,"0"0"-79"15,0 0 7-15,0 0 80 16,0 0-18-16,0 0-13 16,0 0-18-16,0 0-36 15,23-5 56-15,10-12-11 16,11-11-6-16,12-10 5 0,6-5-45 15,4-1 21-15,4-2-16 16,-2-2 1-16,-3-1 3 16,-5 1-13-16,-8 0 0 15,-7 3-4-15,-11 8 9 16,-9 10-5-16,-9 9 0 16,-10 9 8-16,-3 4-7 15,-3 5-1-15,0 0-8 16,0 0-16-16,0 0 15 15,0 0-2-15,0 0 10 16,0 0-59-16,0 0 34 16,5 0-39-16,4 0 17 15,4 0 39-15,1 0-75 16,-2 0-55-16,-6-9-18 16,-6 1-438-16</inkml:trace>
  <inkml:trace contextRef="#ctx0" brushRef="#br1" timeOffset="132050.052">17225 15165 621 0,'0'0'60'0,"0"0"-57"16,0 0 30-16,0 0-24 15,0 0 50-15,0 0-25 16,-40 59-33-16,47-50 14 16,13 5-5-16,10-2 20 15,6-1 20-15,4 1-38 16,-3 2-11-16,-4 2 13 15,-8 2-7-15,-7 3-6 16,-11 2-1-16,-5 1 17 16,-2 3 18-16,-3 1-27 15,-19 0 13-15,-8 0 19 16,-8 2-30-16,-4 0 0 0,2-3-10 16,5 0 5-16,5-5-5 15,7-4 0-15,8-5-18 16,9-5-48-16,3-5-111 15,3-3-119-15</inkml:trace>
  <inkml:trace contextRef="#ctx0" brushRef="#br1" timeOffset="134224.767">17905 15498 569 0,'0'0'60'0,"0"0"-51"16,-95 32 28-16,54-9 17 15,-3 7-18-15,2 2 37 16,8 3-41-16,4 2-19 16,15-5 33-16,10-3-33 15,5-7 2-15,11-6-15 0,19-5 0 16,11-8 15 0,8-3-3-16,3-6-9 0,-5-13 16 15,-7-4-17-15,-10 0 9 16,-12-2-11-16,-10 1 0 15,-8 0 11-15,0 2-11 16,-21 3-34-16,-13 2-3 16,-1 7-7-16,-1 5 35 15,6 5 3-15,7 0 12 16,5 0-19-16,9 12 13 16,9 4-4-16,0 5-4 15,0 3 8-15,13 0 0 16,2-2-6-16,6 0 15 0,-3-8-1 15,3-1-8-15,0-6 0 16,-3-7 13-16,4 0-11 16,2-6 2-16,1-12-4 15,2-4 1-15,-3-2 13 16,1 2-14-16,-2 1 0 16,-3 4 2-16,-3 4 2 15,-4 5-4-15,-5 4 0 16,-1 2 0-16,-1 2-7 15,4 0 7-15,1 0-10 16,1 12 3-16,1 8 14 16,-5 6 5-16,-2 2 4 15,-6 0-10-15,0-2 16 16,0-2-22-16,-6-6 6 0,-2-4-4 16,4-6-2-16,2-5-9 15,2-3-14-15,0 0-15 16,0-14 25-16,11-8-107 15,4-5 51-15,6 4 69 16,1 6 0-16,-4 7-10 16,-2 3 20-16,-2 6-3 15,-1 1 31-15,4 0-10 16,5 0-6-16,4-4 46 16,8-6-44-16,2-4 11 15,8-8 14-15,1-6-41 16,-3-2 10-16,-2 1-18 0,-7-1 2 15,-8 4 7-15,-10 2 1 16,-8 5-10-16,-7 5 10 16,0 6-8-16,0 5-2 15,-11 3 0-15,-4 0-10 16,-3 12 3-16,1 11-6 16,0 3 13-16,5 3 0 15,6 0 3-15,4-4-19 16,2-2 15-16,2-3 1 15,14-3 3-15,8-5-3 16,2-4 0-16,4-4-1 16,-1-4 10-16,-4 0-9 15,-2-8 0-15,-6-4-15 16,-8 4 0-16,-7 0 8 16,-2 1-9-16,0 4 11 0,-15 3-28 15,-4 0 11-15,2 1 8 16,5 15 14-16,5 4-22 15,5 1 33-15,2-1-11 16,5-1 9-16,15-2-5 16,5-4 3-16,5-7-7 15,1-3 7-15,3-3 7 16,-1 0-14-16,-8-12 0 16,-5-1-2-16,-11 1 2 15,-5 3 10-15,-4 2-8 16,0 4 2-16,0 2 58 15,0 1-59-15,0 0-2 0,0 6-1 16,-3 16 9-16,-2 7-24 16,1 4 15-16,0 6 0 15,-2 2 9-15,-1-1-9 16,-3 3 0-16,1-5-5 16,2-9 17-16,0-11-12 15,4-11 0-15,3-7 4 16,0 0 50-16,0-20-15 15,20-9-31-15,10-5-8 16,7-4 12-16,6 6-21 16,-1 5 9-16,2 5-71 15,-2 5-52-15,-4 6-206 16</inkml:trace>
  <inkml:trace contextRef="#ctx0" brushRef="#br1" timeOffset="135439.505">18268 16571 805 0,'0'0'61'0,"0"0"-29"15,0 0-5-15,-117-14-10 16,67 25 18-16,-4 9-33 15,2 9 16-15,8 0 16 16,13 1-25-16,11 0 3 16,13-6-12-16,7-1 2 15,5-4-13-15,20-3 10 16,14-10 1-16,10-6 6 16,11 0 10-16,0-15-14 15,-4-6-1-15,-13-1 4 16,-16 2 6-16,-13 6-11 15,-7 2-12-15,-7 1 7 0,-2 2 1 16,-18 2-24-16,-7 5 13 16,-1 2-31-16,-2 0 37 15,8 0-10-15,6 9 13 16,7 0 2-16,9 2-16 16,0 1 14-16,6 2 2 15,15 0 4-15,8-1 2 16,5-5-2-16,3-2 0 15,2-6-2-15,-2 0 8 16,1-6 13-16,-7-9-19 16,-6-5 1-16,-8 0 20 15,-8 1-15-15,-5 3 25 16,-3 1-14-16,1 5-3 16,-2 3-4-16,2 1-10 15,5 4 0-15,0 1-3 0,7 1-20 16,5 0 12-16,4 3 8 15,-4 8 4-15,1 3-11 16,-4 3 10-16,-6 0 0 16,-4 0 20-16,-6 3-19 15,0-3 5-15,0-2 6 16,-6-3-11-16,-3-3 5 16,1-2-6-16,5-7 0 15,3 0 23-15,0 0-23 16,0-13-49-16,0-1 12 0,11 2 33 15,7 1-5-15,3 3 9 16,-2 3 0-16,1 5 16 16,-1 0-12-16,-2 0 3 15,2 0 7-15,3 0-4 16,1 0 18-16,5 0-11 16,2-9-7-16,2-2 13 15,-1-8-21-15,0 1 1 16,-1-1 5-16,-5-3-4 15,-7 4-4-15,-7 2-22 16,-7 6 17-16,-4 6-4 16,0 4 9-16,0 0-6 15,0 0 2-15,0 1-13 0,0 12 17 16,-1 3 0 0,1 4 3-16,0-2 15 0,13 2-18 15,7-2 0-15,5-4 15 16,5-2-15-16,6-5 0 15,5-4-31-15,-2-3-186 16,-3 0-379-16</inkml:trace>
  <inkml:trace contextRef="#ctx0" brushRef="#br1" timeOffset="136985.053">19986 16721 699 0,'0'0'128'0,"0"0"-83"15,0 0-20-15,0 0 73 16,106-39-4-16,-69 16-56 15,-1-2 4-15,1-1-9 16,-4-1-23-16,-6 0 10 16,-9 3-19-16,-11 0-1 15,-5 0 0-15,-2 4-3 16,0 8-10-16,-5 5-10 16,-5 7 11-16,-7 0 2 15,-2 5-27-15,-2 12 7 16,2 4 27-16,7-1 3 0,8-1-6 15,4 1 6-15,0-3 0 16,4 0-15-16,14-3 20 16,10-3-5-16,8-7 4 15,8-4 8-15,7 0 22 16,5-13-30-16,-3-11 3 16,-5-2 0-16,-7-2 1 15,-8-2-8-15,-6 2 2 16,-10 0 0-16,-7 2 1 15,-8 3-3-15,-2 4 0 16,0 3-4-16,-2 6 8 16,-5 6-8-16,4 4 3 15,-2 0-16-15,-4 2 10 16,-5 16-10-16,-2 6 17 16,-3 5-3-16,3 4 6 0,2 1-3 15,7 1 0-15,5-1-3 16,2-3 3-16,0-3 0 15,8-5 6-15,8-3-5 16,1-6 3-16,4-6-4 16,5-4 6-16,9-4 2 15,4 0 10-15,2-16-18 16,-2-2 5-16,-9-3 7 16,-8 4-12-16,-11 2 0 15,-5 3 11-15,-5 7-7 0,-1 3-4 16,0 0 0-1,0 2 0-15,0 0-7 0,0 0 0 16,-4 0-12-16,-4 8 5 16,-1 5-12-16,0 2 26 15,3-1 0-15,3 0 0 16,2-3-9-16,1-4 9 16,0-3-11-16,6-3 11 15,12-1 11-15,10 0-6 16,3-9 0-16,2-7-3 15,-3 0-4-15,-6 6-6 16,-11 2 8-16,-5 4-2 16,-5 4 2-16,-3 0-20 15,4 0 5-15,-1 14 7 16,0 6 0-16,-2 4 8 16,-1 2 0-16,0-3 9 0,0 0-8 15,0-6-2-15,0-2 1 16,-4-6 0-16,0-6-7 15,1-3-14-15,3 0-24 16,0-2 11-16,0-12-168 16,3-1 72-16,13-1 98 15,2 5 32-15,-3 2 14 16,-3 3 16-16,1 2 34 16,0 3 25-16,1-2-55 15,3 3 7-15,3 0-5 16,3-2-35-16,2 0 23 15,2-3-20-15,3-2 7 16,-3-2 18-16,0-4-26 0,-5-2 7 16,-2-3 13-16,-4-2-15 15,-2 0 38-15,-1-3-46 16,-6-2 7-16,-1-1-3 16,1 1-4-16,-2 1 0 15,-3 5 4-15,0 7 0 16,-2 3-2-16,0 6 0 15,0 3 8-15,0 0 23 16,0 0-33-16,0 0-3 16,0 0 2-16,-4 6-5 15,-5 8-2-15,-4 5 8 16,2 2 0-16,-1 6-14 16,6 2 14-16,-1 2 0 0,7-1-4 15,0-3 11-15,0-4-7 16,3-4 0-16,9-4 5 15,1-5 1-15,4-4-6 16,5-6 0-16,3 0 18 16,0-2-12-16,-1-13-6 15,-10-3-124-15,-10-6-73 16,-4-1-116-16</inkml:trace>
  <inkml:trace contextRef="#ctx0" brushRef="#br1" timeOffset="137130.997">21288 16497 666 0,'0'0'44'0,"0"0"-33"16,0 0-8-16,0 0 69 15,0 0-64-15,0 0 7 16,109-4-15-16,-67 4-25 16,-5 0-254-16</inkml:trace>
  <inkml:trace contextRef="#ctx0" brushRef="#br1" timeOffset="137780.555">21650 16645 740 0,'0'0'82'16,"0"0"-70"-16,0 0-4 15,0 0 66-15,0 0-8 16,81-14-16-16,-65 6 4 16,-3-3-44-16,0-1-6 15,-4-4 22-15,-2 0-26 16,-2-4 0-16,-5 0-4 16,0 4 3-16,0 4-7 15,0 6-8-15,-3 6 16 16,3 0-6-16,0 0 6 0,-3 0-52 15,0 14 45-15,1 3 1 16,2 3 2-16,0 0 2 16,0-2 2-1,2-1 0-15,8-5 0 0,7-3 0 16,3-4-17-16,6-5 17 16,-1 0-21-16,4-9-42 15,-2-5-72-15,-5 1 89 16,-7 4 10-16,-2 2 27 15,-7 4-5-15,-5 3 28 16,-1 0 32-16,0 0-10 16,2 3-19-16,1 11-7 15,2 6 5-15,-1 1-11 0,0 3 30 16,1-2-29 0,1-4 9-16,2-2-4 0,3-9-5 15,3-4-2-15,2-3 16 16,2-3 7-16,4-14 16 15,1-7-42-15,-5-5 0 16,1 0-1-16,-6 2 12 16,-1 7 14-16,-6 4 45 15,-1 10-22-15,-3 5 55 16,-2 1-103-16,0 0-2 16,0 17-10-16,0 5 3 15,0 4-6-15,0-1-104 16,1-8-162-16</inkml:trace>
  <inkml:trace contextRef="#ctx0" brushRef="#br1" timeOffset="138470.495">23073 16574 836 0,'0'0'122'0,"0"0"-114"15,0 0 21-15,-92-6 35 16,62 6-30-16,3 6 13 15,7 6-10-15,6 2-30 16,5-2-5-16,8 2-2 16,1 0 0-16,0-5 10 15,13 0-10-15,4-4 0 16,8-5 8-16,0 0-8 16,-1-5-15-16,-4-9-37 15,-7-1-28-15,-7-2 55 16,-6 5 2-16,0 0 23 0,-13 7-1 15,1 3-4-15,1 2 4 16,5 0-8-16,2 0 2 16,4 2-2-16,0 10 5 15,0 1 1-15,8 0-6 16,12-5 18-16,11-3-9 16,9-5 0-16,7 0-20 15,1-7 17-15,-4-12-34 16,-4-2 37-16,-8-2 12 15,-8-7 14-15,1-3 45 16,-3-1-18-16,-4-4-19 16,-4 1 20-16,-5 3-34 15,-5 9 8-15,0 8-3 16,-4 11-6-16,0 4 6 0,0 2-25 16,0 0-22-16,-6 19 20 15,-7 10-6-15,-1 9 8 16,3 4 13-16,3-2-8 15,8 1 14-15,0-6-19 16,0-4-9-16,16-7-2 16,4-7-64-16,3-12-120 15,-4-5-159-15</inkml:trace>
  <inkml:trace contextRef="#ctx0" brushRef="#br1" timeOffset="138603.952">23351 16489 917 0,'0'0'105'0,"0"0"-105"16,0 0-21-16,0 0 10 15,98 5-116-15,-60 4-236 16</inkml:trace>
  <inkml:trace contextRef="#ctx0" brushRef="#br1" timeOffset="139138.123">23948 16595 738 0,'0'0'130'16,"0"0"-35"-16,0 0-20 16,0 0 19-16,0 0-63 15,0 0-1-15,-84-16 8 16,53 24-16-16,-5 9 16 16,2 2-24-16,4 1-9 15,5 0 11-15,7 0-16 16,4-1 0-16,10-2-10 0,4-5 16 15,0-5-12-15,10-4 6 16,10-3 0-16,8 0 14 16,5-14-14-16,11-7-4 15,-2-6-21-15,-3 1-22 16,-3-3-4-16,-12 3-6 16,-8 9-14-16,-10 6 40 15,-6 7 0-15,0 4 31 16,-1 0 0-16,-12 7 2 15,-3 11-2-15,4 6 2 16,0 5 13-16,9 0 28 16,3 2-32-16,0-5 17 15,18-1-10-15,12-3-12 16,10-5 17-16,8-8-23 16,0-7-60-16,-7-2-140 0,-11-11-456 15</inkml:trace>
  <inkml:trace contextRef="#ctx0" brushRef="#br1" timeOffset="140839.99">17483 17931 877 0,'0'0'175'0,"0"0"-175"15,0 0 15-15,0 0-15 16,0 0 52-16,0 0 0 0,82-48 1 16,-28 14-31-16,8-8-9 15,0-5 7-15,-7 0-11 16,-13 1 8-16,-9 0-17 15,-16 4 7-15,-9 4-7 16,-8 6 3-16,0 4-3 16,0 9 11-16,-8 9-7 15,5 7-4-15,0 3-12 16,-1 0-18-16,-2 17-10 16,-6 10 3-16,-1 11 36 15,-1 4-3-15,2 0 4 0,-1-6-1 16,8-3 3-1,5-8-2-15,0-7 0 0,5-5-7 16,14-6 7-16,9-7 3 16,8 0 4-16,6-14 12 15,3-8-19-15,-5-2-15 16,-7 2 14-16,-11 2-41 16,-11 4 42-16,-7 7 0 15,-4 5 3-15,0 4-8 16,0 0-2-16,0 0-18 15,-7 12 22-15,-5 5-8 16,0 6 11-16,7-1 3 16,5-1-2-16,0-5 4 15,6-2-5-15,11-3 0 16,2-7 12-16,1-3-10 0,5-1 0 16,0 0-2-16,0-14 5 15,-2-3-10-15,-2-1-5 16,-4 0-13-16,-1 2 23 15,-3 2-9-15,-2 4 9 16,-2 5 5-16,-1-2-5 16,-2 7-2-16,3 0-3 15,1 0-21-15,1 7 21 16,1 5-1-16,0 5-2 16,-3 5 8-16,-3-2 1 15,-6 1 4-15,0-1-6 16,0-3 2-16,-14-1 7 15,0-7-8-15,2-6-1 16,2-3-36-16,5 0-36 0,5-12-85 16,0-12-78-16,10 4 141 15,8 1 63-15,3 5 32 16,-4 6 32-16,-3 4 74 16,-2 1-19-16,2 3-53 15,1 0 4-15,2 0-15 16,3 0 32-16,4 0-14 15,1 0-8-15,0-4 12 16,-1-2-39-16,-3-3 27 16,-1 1-9-16,-3-2-10 15,0-1 5-15,-3 1-8 16,-5-1 2-16,1 1 23 16,-4 0-10-16,1 0-15 0,-2 1 5 15,-2 3-12-15,-2 0 2 16,-1 6-6-16,0-3 15 15,0 3-22-15,0 0 7 16,0 0-13-16,0 12 13 16,-4 8-12-16,2 2 12 15,2 3 14-15,0-5-8 16,8 0 20-16,8-9-20 16,7-3-3-16,2-8 19 15,5 0-4-15,1-12 15 16,-3-10-33-16,-7 0 1 15,-10-1 0-15,-11 5-1 0,0 4-30 16,-23 2-16-16,-12 3-99 16,-9 1-62-16,-11 3-87 15</inkml:trace>
  <inkml:trace contextRef="#ctx0" brushRef="#br1" timeOffset="141082.714">17410 17470 758 0,'0'0'94'0,"0"0"-85"0,93-4 43 16,-35 0 33-16,15 0-59 15,12 1-16-15,12 2-1 16,4-1-9-16,-5 1-151 16,-9-5-409-16</inkml:trace>
  <inkml:trace contextRef="#ctx0" brushRef="#br1" timeOffset="163567.599">8828 16527 453 0,'0'0'30'0,"0"0"-14"15,0 0-2-15,0 0 13 16,0 0 21-16,0 0-21 16,0 0 7-16,-35 4-13 15,35-4 3-15,0 0-21 16,0 0 8-16,0 0-10 15,0 0-1-15,-1 0-35 0,-7 0-141 16,2 0-72-16</inkml:trace>
  <inkml:trace contextRef="#ctx0" brushRef="#br1" timeOffset="164849.664">8353 16595 469 0,'0'0'78'16,"0"0"-17"-16,0 0-14 15,0 0 16-15,0 0-29 16,0 0 1-16,-18-9-4 16,18 9-21-16,0 0 4 15,0 0-14-15,0 0-12 0,0 0 12 16,0 0 0-16,0 0-1 16,5 0-9-16,11 0 10 15,14 0 10-15,4 0-10 16,9 0 0-16,8 2 1 15,6 1 13-15,4 4-4 16,6-4-3-16,6 3-4 16,10-3 8-16,9-1-8 15,0-2 2-15,5 0 0 16,-2 0 8-16,-4-5-12 16,-4-2-1-16,-9 2 0 15,-8 0-3-15,-9 3 4 16,-7 2-1-16,-8 0 27 0,-6 0-18 15,-4 0-3-15,0 0 19 16,-3 0-18-16,0 0 20 16,2 0-19-16,-2 0 5 15,0 0 6-15,0 0-14 16,-1 0 6-16,0 0-11 16,-7 0 5-16,-5 0 1 15,-9 0-2-15,-6 0-8 16,-5 0 1-16,0 0 2 15,0 0-3-15,0 0 4 16,0 0 0-16,0 0-12 16,0 0-4-16,0 0-50 0,0 0-124 15,-22 0-194 1</inkml:trace>
  <inkml:trace contextRef="#ctx0" brushRef="#br1" timeOffset="169887.771">9788 14219 445 0,'0'0'68'0,"0"0"8"16,0 0-50-16,0 0 16 15,0 0-18-15,0 0-3 16,0 0 33-16,-6-7-38 16,6 7-8-16,0 0 20 15,0 0-5-15,-3 0-20 16,3 0-1-16,0 0-2 15,0 0 3-15,0 0-3 16,0 0-9-16,4 0 9 0,18 0 0 16,6 2 4-1,10-1-8-15,0 0 16 0,5-1-9 16,3 0-3-16,1 0 0 16,2 0 1-16,-4 0 0 15,1 0 0-15,-11 0-1 16,-3-1 0-16,-7-2-3 15,-6 3 3-15,-5-3 0 16,-5 3-2-16,-3-2 7 16,-6 2-5-16,0 0 0 15,0 0-5-15,0 0-8 16,-2 0 5-16,-18 0-52 16,-13 5-8-16,-10 5-97 15,-5-3-133-15</inkml:trace>
  <inkml:trace contextRef="#ctx0" brushRef="#br1" timeOffset="170242.58">9786 14235 384 0,'0'0'182'0,"0"0"-142"0,0 0-19 15,0 0-5-15,0 0 13 16,0 0 32-16,-1 0-42 16,16 0-14-16,10-6-5 15,11-2 7-15,2 1-6 16,2 2-1-16,3 3 0 15,2 2 7-15,-3 0-2 16,2 0-5-16,-4 0 0 16,-4 0 3-16,-7 0-19 15,-6 0 6-15,-12-2-63 16,-5-1-27-16,-6-1-67 16</inkml:trace>
  <inkml:trace contextRef="#ctx0" brushRef="#br1" timeOffset="171119.824">10219 14019 268 0,'0'0'98'16,"0"0"-10"-16,0 0-47 15,0 0 46-15,0 0-58 16,0 0 31-16,-1-24 21 15,1 24-78-15,0 0 13 16,0 0-16-16,0 0-3 16,12 0 3-16,18 0 20 15,8 6 6-15,10 2 16 16,1 2-37-16,2 3-2 16,-6 2-1-16,-3 7 12 15,-9 2-16-15,-13 6 2 0,-10 3 0 16,-10 1 14-16,-5 1-7 15,-25-5-3-15,-5 1 9 16,-8-4-7-16,-3-2-10 16,-2-2 4-16,2-2-58 15,4-2 44-15,-1-3-80 16,1-2-26-16,2-8-84 16</inkml:trace>
  <inkml:trace contextRef="#ctx0" brushRef="#br1" timeOffset="171586.079">9557 13922 659 0,'0'0'12'0,"0"0"44"0,0 0-56 16,0 0-5-16,0 0 1 15,0 0 8-15,-15 38 4 16,-1-3 6-16,-2 10-1 16,1 5 1-16,2 2 10 15,3 1-13-15,8-2 22 16,4-5-30-16,0-3 1 16,9-4-4-16,16-10 0 15,7-5 10-15,10-5-5 16,11-10-5-16,10-6 42 15,8-3-28-15,4 0-1 16,2-11-13-16,-6 1-27 16,-3-2-37-16,-17-2-152 0</inkml:trace>
  <inkml:trace contextRef="#ctx0" brushRef="#br1" timeOffset="205064.43">6738 14071 295 0,'0'0'197'0,"0"0"-138"16,0 0-18-16,0 0-32 15,0 0 34-15,0 0-12 16,0 0 19-16,-9 0-12 0,9 0-17 16,-2 0-19-16,2 0 32 15,0 0-33-15,0 0 15 16,0 0-15-16,0 0 4 15,0 0-5-15,0 0 0 16,8 0 0-16,17-2-8 16,13-5 16-16,8-1-6 15,3 4-2-15,0-4 1 16,2 2-1-16,1 0 0 16,-1-3 0-16,1 2-2 15,-6-3 9-15,-3 4-12 16,-4-3 5-16,-7 4 0 0,-6-1-4 15,-3 3 4-15,-8 3 0 16,-1-3-7-16,-4 3 8 16,-4 0-1-16,-3 0 0 15,1 0 8-15,-4 0-17 16,0 0 9-16,0 0 0 16,0 0 7-16,0 0-7 15,0 0-9-15,0 0 7 16,0 0-21-16,0 0-21 15,0 0-41-15,0 8 5 16,0-1-60-16</inkml:trace>
  <inkml:trace contextRef="#ctx0" brushRef="#br1" timeOffset="208640.153">24866 13780 708 0,'0'0'38'0,"0"0"24"0,0 0-54 15,0 0-3-15,0 0 4 16,0 0-3-16,-9-1 0 16,9 1-6-16,0 1 0 15,0 15-2-15,0 4 2 16,0 6 0-16,0 7 2 15,0 3 1-15,0 1 27 16,0 2-19-16,-1 0 13 16,1-3-13-16,0-8-2 15,0-8-8-15,0-5-1 16,0-6 0-16,3-6 7 0,6-3 6 16,9 0 31-16,9-8 39 15,6-14-61-15,1-6 5 16,-1-1-27-16,-5 0 0 15,-3 2 3-15,-3 4-2 16,-2 3-1-16,-6 7 0 16,-4 2-8-16,-1 5 8 15,-6 4-21-15,-2 2-24 16,-1 0-15-16,0 2-92 16,0 16-50-16,-4 7 61 15,-15 6-198-15</inkml:trace>
  <inkml:trace contextRef="#ctx0" brushRef="#br1" timeOffset="209472.074">24188 15076 600 0,'0'0'50'0,"0"0"-16"16,0 0-18-16,0 0 36 16,0 0-3-16,0 0 4 15,0-8-48-15,0 8 27 16,0 0-25-16,0 0 16 15,0 0-4-15,0 0-16 16,0 3 2-16,0 12-5 16,0 6 3-16,6 1-5 15,0 4 3-15,-1-5-1 16,3-3 21-16,0-3-21 0,0-5 0 16,1-2-2-16,-2-2 10 15,4-2 1-15,0-4-9 16,5 0 0-16,8 0 24 15,4-11-20-15,2-3-4 16,-1-4 5-16,-7 1-3 16,2 1 18-16,-6 0-13 15,-2 4-4-15,-4 3 7 16,-4 1-10-16,-3 4 0 16,-2 0 0-16,-1 2 7 15,-1 2-13-15,-1 0 6 16,0 0-24-16,0 0-5 0,0 0-8 15,0 0-30-15,0 0-22 16,0 0-3-16,0 6 61 16,0 3-47-16,0-4-54 15,0 2-129-15</inkml:trace>
  <inkml:trace contextRef="#ctx0" brushRef="#br1" timeOffset="212889.307">21258 10355 656 0,'0'0'59'0,"0"0"-26"16,0 0-32-16,0 0 34 15,0 0 8-15,0 0-36 16,0 0 21-16,0-33-12 16,3 22-11-16,-1-3 0 15,1 5-4-15,-2 1 1 16,1-1 0-16,-2 3 12 16,0-2-22-16,0 0 8 0,0 2 0 15,1 0-1-15,-1 2 9 16,0-2-14-16,0 0 6 15,0 1 0-15,0-1 7 16,0 1-3-16,0 3-4 16,0 0 14-16,0 2-11 15,0 0-1-15,0 0-2 16,0 0-1-16,2 0-10 16,4 1 5-16,0 15-5 15,6 5 10-15,-2 3 1 16,3 3 3-16,-1-1-3 15,-1 0 6-15,-2-2-3 16,0-4-3-16,0-3-1 0,-2-5-4 16,-1-2 10-16,0-5-6 15,-1-2 1-15,-1 1 0 16,-1-2-7-16,1-2 5 16,1 0 2-16,0 0 18 15,5 0-13 1,3 0 40-16,4-6-11 0,8-9-12 15,2-6-12-15,1-2-10 16,0-3 0-16,1 3 3 16,-1-1 3-16,-4 3-11 15,-2 1 5-15,-2 3-24 16,1 5-1-16,-3 2-59 16,2 4-26-16,-3-2-16 15,-1 2-205-15</inkml:trace>
  <inkml:trace contextRef="#ctx0" brushRef="#br1" timeOffset="213810.354">23827 10092 199 0,'0'0'346'0,"0"0"-346"16,0 0-9-16,0 0-3 16,0 0 12-16,0 0 31 15,4 89 6-15,-1-64-15 0,2 0-4 16,1-2 16-16,-2-3-27 15,2-3-6-15,3-4 14 16,0-3-8-16,0-5 8 16,3-2 1-16,7-3 7 15,4 0 19-15,3-8 6 16,1-5-48-16,0-6 5 16,-3 0-4-16,-3-1 7 15,-2-1-8-15,-5 4 0 16,1-3-11-16,-5 1 8 15,-1 2-53-15,3 0-18 16,-3 0-136-16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54:45.842"/>
    </inkml:context>
    <inkml:brush xml:id="br0">
      <inkml:brushProperty name="width" value="0.05292" units="cm"/>
      <inkml:brushProperty name="height" value="0.05292" units="cm"/>
      <inkml:brushProperty name="color" value="#C00000"/>
    </inkml:brush>
  </inkml:definitions>
  <inkml:trace contextRef="#ctx0" brushRef="#br0">9478 5674 558 0,'0'0'57'0,"0"0"-3"15,0 0-28-15,0 0-18 16,0 0 42-16,0 0 18 16,0 0-24-16,-9-31 20 15,9 31-33-15,0 0-17 16,0 0-8-16,0 0-6 16,0 0 2-16,4 0-2 15,16 0-4-15,16 0 4 16,19 0 0-16,12 0 1 15,18 0-11-15,7-2 10 0,14-2 0 16,8-1 0 0,4 2 9-16,2-3-15 0,0-2 6 15,-7 0 0-15,-4 1-9 16,-11-2 13-16,-8 7-4 16,-11-1 0-16,-6 3 10 15,-11 0-15-15,-8 0 5 16,-12 0 0-16,-11 0-5 15,-7 0 11-15,-6 0-6 16,-5 0 0-16,-5 0-1 16,0 0 0-16,-5 0 1 15,1 0 0-15,-4 0 4 16,0 0-4-16,0 0-1 16,0 0-11-16,6 0 7 0,7 0-12 15,8-2-64-15,10-8-30 16,-2-10 9-16,1-4-227 15</inkml:trace>
  <inkml:trace contextRef="#ctx0" brushRef="#br0" timeOffset="2541.883">7785 3700 508 0,'0'0'106'0,"0"0"-97"15,0 0-5-15,0 0-8 16,0 0-5-16,0 0 9 0,34 24 8 15,-10-7-1 1,4 4 22-16,5 8-5 0,3 4-3 16,1 9-1-16,3 5-18 15,-5 7 11-15,-5 4 30 16,0 2-29-16,-5-4-4 16,-7-5 24-16,-1-9-33 15,-4-6 9-15,-3-10-10 16,0-9 4-16,-5-5-8 15,-3-7 4-15,0-2-10 16,-2-3 9-16,-2 0-55 16,-21-10 4-16,-14-12-17 15</inkml:trace>
  <inkml:trace contextRef="#ctx0" brushRef="#br0" timeOffset="2894.528">7744 4146 577 0,'0'0'57'0,"0"0"-50"15,0 0-7-15,0 0 10 16,77 92-1-16,-52-59 60 16,3 2-45-16,4 4 15 15,-1-1 4-15,0 0-33 16,1-3 19-16,-3-5-17 15,0-7-7-15,-5-9 24 0,1-9-27 16,-4-5 1-16,7 0 22 16,5-19-17-16,7-12 58 15,1-11-33-15,-4-5-30 16,-3 0 5-16,-5-3-6 16,-4 2-2-16,-4 4 0 15,-5 7-38-15,-1 8 15 16,-6 9-11-16,-2 11-55 15,-3 7 7-15,-4 2-48 16,0 0-208-16</inkml:trace>
  <inkml:trace contextRef="#ctx0" brushRef="#br0" timeOffset="7118.022">15431 6878 493 0,'0'0'6'0,"0"0"104"16,0 0-77-16,0 0 20 16,0 0-25-16,0 0-24 15,0 0 29-15,-62-6 34 16,62 6-49-16,0 0 25 15,0 0-43-15,0 0-2 16,0 0-9-16,10 3 11 16,6 11-2-16,9 1 2 0,16 2 0 15,18 0 8-15,16-2 0 16,14-4-8-16,15-5 29 16,3-2-21-16,0-3 11 15,-10-1-19-15,-12 0 7 16,-10 0 4-16,-13 0-11 15,-9 0 0-15,-15-5-3 16,-11 0 3-16,-11 2 0 16,-11 2-2-16,-2 1 12 15,-3 0-15-15,0 0 5 16,0 0 0-16,0 0-1 0,0 0 0 16,0 0-20-16,-10 0-29 15,-8 0-80-15,-11 6 44 16,-8-3-209-16</inkml:trace>
  <inkml:trace contextRef="#ctx0" brushRef="#br0" timeOffset="13712.612">5388 8699 562 0,'0'0'70'0,"0"0"-53"15,0 0-17-15,0 0 4 16,0 0 29-16,0 0-30 15,0 0 9-15,0 0-9 16,24 8 5-16,-5-5 22 16,7 0 28-16,-3 0-54 15,1 0 29-15,0 0-30 16,-6-3 2-16,3 0 40 16,-3 0-33-16,-1 0 13 15,0 0 1-15,-5-6-23 16,2-3 26-16,-4-2-29 15,-1-2 8-15,-6-2 3 16,-2-2-7-16,-1-2 4 0,0-3-8 16,-15 2-8-16,-9 4 4 15,-4 2-27-15,-5 4 15 16,-1 5 12-16,-2 3-6 16,9 2 6-16,8 0 4 15,9-3 0-15,9 3 10 16,1 0-10-16,0 0-1 15,0-2-1-15,3 2-12 16,14 0 8-16,13 0 4 16,16 0 2-16,6 0 4 15,1 0-4-15,-1 0 0 16,-5 7 0-16,-9 8 2 0,-7 4-5 16,-6 6 1-1,-8 3 2-15,-7 3 15 0,-4-1-13 16,-6-1-2-16,0 0 32 15,-9-3-26-15,-4-2 20 16,-2-3-2-16,-3-3-22 16,7-3 11-16,-3-3-12 15,6-5-1-15,-1-1 0 16,5-2-60-16,1-2-70 16,-5-2-98-16</inkml:trace>
  <inkml:trace contextRef="#ctx0" brushRef="#br0" timeOffset="55328.042">7867 10186 501 0,'0'0'53'16,"0"0"3"-16,0 0-9 15,0 0-22-15,0 0 8 16,0 0 30-16,0 0-5 16,0 0-6-16,0-21-10 15,0 21-34-15,0 0 13 16,0 0-20-16,0 0 10 16,0 0-11-16,0 0 0 0,0 0-10 15,0 0 10-15,0 0-11 16,0 0 10-16,13 0-7 15,11 6 8-15,6-3-5 16,9-1 14-16,4-2-9 16,0 0 0-16,2 0 0 15,0 0-3-15,-5 0 3 16,-1 0 0-16,-7 0-4 16,-2 0 9-16,-4 0-24 15,-2 0 21-15,-5-2-2 16,-2 2 0-16,-6 0-37 15,-5 0 17-15,-4 0 5 16,-2 0-21-16,0 0 15 16,0 0 4-16,0 0-11 0,0 0 25 15,0 0-35-15,0 0-42 16,0 5-11-16,-2-2-35 16</inkml:trace>
  <inkml:trace contextRef="#ctx0" brushRef="#br0" timeOffset="58940.166">14035 8620 531 0,'0'0'57'16,"0"0"-39"-16,0 0 5 16,0 0-11-16,0 0-12 15,0 0 56-15,0 0-37 16,64-11 1-16,-49 11-16 15,6 3 2-15,4 12 2 16,5 5-8-16,-1 2 0 16,1 7 10-16,2 0 2 15,-1 4-8-15,-3 1-4 16,1 5 5-16,-4 2 22 16,-3 0-22-16,1 3-5 15,-2 0 19-15,-5-4-15 16,-1-1 22-16,-4-4-26 0,-1-7 3 15,-5-4 0-15,2-7-3 16,-6-5 2-16,1-6-4 16,-2-4-6-16,0-2-11 15,0-5-28-15,0-22-41 16,0-7-356-16</inkml:trace>
  <inkml:trace contextRef="#ctx0" brushRef="#br0" timeOffset="59377.628">14534 8799 592 0,'0'0'85'16,"0"0"-45"-16,0 0-40 15,0 0-6-15,0 0-4 16,0 0 10-16,26 25 24 15,-9-6-18-15,3 2 3 16,-1 4 4-16,-1 3 12 16,-4-1-15-16,-1 5 28 15,-4 0-37-15,-3 0 24 16,-6 6-23-16,0-1-2 0,0 5 25 16,-19 5-25-1,0-2 5-15,-4-1-5 0,-3-4 13 16,1-10-11-16,0-8-2 15,-1-5 0-15,-1-8 16 16,1-4 4-16,-4-5-9 16,-3 0 4-16,2-5-14 15,-2-12 33-15,4-8-28 16,1-3-2-16,7-2-4 16,6 1 0-16,7-1-8 15,5 5-15-15,3 2-34 16,0 7-19-16,4 2-72 0,8 0-472 15</inkml:trace>
  <inkml:trace contextRef="#ctx0" brushRef="#br0" timeOffset="63809.401">16041 9114 555 0,'0'0'62'0,"0"0"-13"16,0 0-48-16,0 0 5 15,0-85 21-15,0 64-4 16,0-1 30-16,0 2-8 16,0 3-37-16,0 4 32 15,0 5 7-15,0 0-14 16,0 5 10-16,0-1-25 16,-9 1 9-16,-6 1-25 15,-2 2 1-15,-8 0-3 0,-7 10-7 16,0 7 7-16,-5 2 0 15,5 5 8-15,7 0-16 16,-1 2 1-16,7 2 7 16,7-2 6-16,4-1-6 15,6-3 0-15,2-3-8 16,2-5 4-16,15-4 4 16,5-6-2-16,4-3 2 15,1-1-3-15,3-1 3 16,-2-11-3-16,-4-3 1 15,-5 0 2-15,-7-2-7 16,-7 2-2-16,-1 5 7 0,-4 3 1 16,0 2 1-16,0 5 0 15,0 0-2-15,0 0 2 16,0 0-11-16,0 9-5 16,-4 1 8-16,4 1 2 15,0-3-2-15,8 0-1 16,9-6 9-16,7-2 3 15,6 0 2-15,6-10-5 16,4-9 1-16,0-4 6 16,-6 0-7-16,-5 2 13 15,-10 8-17-15,-7 4 9 16,-9 3-5-16,-3 5 7 16,0 1-5-16,0 0 21 0,0 0-2 15,-6 0-13-15,-7 4-8 16,-4 13-10-16,1 4 3 15,4 4-4-15,4 2 12 16,4-1-5-16,4-6 4 16,0-3 0-16,2-3-11 15,9-4 12-15,-2-6-1 16,5-4 0-16,-2 0 10 16,5-4 4-16,0-16-7 15,2-6-4-15,-4-3 8 16,-3-4-11-16,-6-4 0 15,-6 0 4-15,0-4 2 0,0-2-3 16,-6 0 1 0,-4 4-4-16,2 4 35 0,2 8-27 15,3 7 4-15,2 9 18 16,1 7-2-16,0 3 2 16,0 1-30-16,0 0-5 15,0 1-6-15,0 17-12 16,4 10 23-16,8 1-11 15,2 1 21-15,1-5-16 16,2-3 6-16,2-5 0 16,1-6-5-16,4-3 5 15,1-5 0-15,4-3-6 16,4 0 11-16,-1-12-5 16,1-3 0-16,-4 5-8 15,-11 1 2-15,-7 5-11 0,-6 2-13 16,-5 2 13-16,0 0-35 15,0 5 32-15,-6 15-20 16,-12 12 40-16,1 5 8 16,3-1-2-16,5-2-6 15,6-7 0-15,3-4 4 16,0-9 1-16,0-6-5 16,9-4 5-16,3-4 2 15,6 0 9-15,5-5 11 16,4-11-9-16,-2-5-16 15,-2-2 0-15,-5-1-2 16,-4 1 0-16,-6-2 2 0,-5 5-2 16,-3-1-6-1,0 8 3-15,0 4 1 0,0 5-6 16,-1 4 8-16,-6 0 0 16,-6 4-9-16,-2 14-25 15,1 7 31-15,1 1-5 16,6-2 5-16,6-4-3 15,1-5 4-15,0-2-1 16,5-3-11-16,9-4 10 16,0-5 4-16,5-1 2 15,5 0 1-15,4-14 5 16,0-5-6-16,-5 1 8 16,-2 1-8-16,-7 2 9 15,-1 0-11-15,-4 1 11 16,-1 2-6-16,-2 2-1 0,-1 0 5 15,0-2-4-15,1 2 8 16,0-5-13-16,2 0 0 16,0-2 1-16,-1 0 1 15,1-1-3-15,2-1 1 16,-1 1 0-16,-1-1-1 16,0 3 1-16,-2 0 0 15,-1 0 8-15,-1 2-2 16,-1-1-6-16,1-2-2 15,-4 0 2-15,3 2 26 0,-1-1-23 16,-2 1-3-16,0 4 18 16,0 3-18-16,0 2 14 15,0 4-13 1,0 2-1-16,0 0 15 0,0 6-15 16,0 23-31-16,-10 12 27 15,-1 11 4-15,2 3-1 16,2-1 1-16,4-7 0 15,3-11-3-15,0-9 3 16,0-10 0-16,2-5 0 16,8-7 1-16,4-2 6 15,6-3 2-15,8 0-6 16,4-13 19-16,4 1-16 16,-5-2-8-16,-7 6 2 15,-5 2-3-15,-5 4-17 0,-7 2 12 16,-4 0-17-16,-3 0 21 15,0 0 0-15,0 0-18 16,0 0 20-16,0 0-38 16,0 0 0-16,0 0-54 15,0 0-69-15,2 0-104 16</inkml:trace>
  <inkml:trace contextRef="#ctx0" brushRef="#br0" timeOffset="64927.54">16688 9049 460 0,'0'0'170'15,"0"0"-98"-15,0 0-51 16,0 0 36-16,0 0 20 16,-18-77-28-16,3 55-3 15,0-1-8-15,-3-4-14 16,1-4 23-16,2-7-44 16,-2-1 8-16,5-2-11 15,2 0 6-15,3 2-15 16,4 7 6-16,1 6 3 15,2 11-1-15,0 7 2 0,0 6-1 16,0 2 0-16,0 5-18 16,3 20 7-16,12 11 6 15,1 9 5-15,4 5 6 16,0-5-6-16,-1-6 0 16,3-5-3-16,0-8 16 15,5-8-8-15,3-9-5 16,3-6 0-16,4-3 17 15,5-9-12-15,1-16 2 16,-3-7-7-16,-5 0 4 16,-7-1-5-16,-9 2 1 15,-7 6 0-15,-6 8-1 16,-6 10 1-16,0 6 0 0,0 1-9 16,0 0 17-1,-12 18-14-15,-1 6 6 0,-3 5-4 16,8-2-7-16,3 0 11 15,5-3-3-15,0-6-1 16,0-3 8-16,0-5-7 16,11-7 3-16,3-1 0 15,4-2 5-15,10-2-5 16,0-11 3-16,-4-2-10 16,-4 6-11-16,-9 3 13 15,-7 6-18-15,-2 0-23 16,-2 20 9-16,0 14 33 15,0 8 8-15,-5 5 17 16,-3-5-12-16,6-8 16 0,2-9-25 16,0-9 6-16,6-10-2 15,11-6-4-15,8 0 11 16,11-23-11-16,5-15-13 16,1-9-56-16,-6-4-83 15,-8 1 7-15,-7 8 4 16,-9 11 83-16,-7 15 58 15,-5 10 77-15,0 6-35 16,0 0 7-16,0 0-46 16,0 3 20-16,-3 7 43 15,0-5-41-15,-1-4-24 16,4 1 22-16,0-2-16 16,0 0 16-16,0 0-23 0,0 2 11 15,0 3-1 1,0 2 1-16,7-1 66 0,-4 2-19 15,1-5-34-15,-2 1 3 16,-2 1-26-16,0-2 17 16,0-1-36-16,0-2-92 15,0 0-194-15</inkml:trace>
  <inkml:trace contextRef="#ctx0" brushRef="#br0" timeOffset="67229.159">959 12171 667 0,'0'0'109'0,"0"0"-41"15,0 0-44-15,0 0 60 16,0 0-69-16,0 0 9 15,0 0 12-15,-35 0-21 16,35 0 1-16,26 0-16 16,10-4 0-16,12-5 40 0,4-6-38 15,5-5 16-15,-2-2-5 16,-3-1-10-16,-7-1 5 16,-9 1-8-16,-6 2 0 15,-11 4-10-15,-7 3-11 16,-9 2-5-16,-3 5 19 15,0 2-15-15,-19 2-4 16,-16 3-11-16,-14 0-31 16,-3 14 60-16,4 1-12 15,11-3 19-15,19-7 1 16,12-3 13-16,6-2 15 16,0 0-28-16,0 0 3 0,18-7 7 15,17-10-10 1,15 3 11-16,5 4-10 0,2 8-1 15,-5 2 7-15,-10 2-7 16,-11 16 4-16,-4 9 2 16,-14 5-1-16,-11 7 3 15,-2 5 26-15,-9 2-31 16,-15 0 9-16,6-6-12 16,5-5-26-16,13-4-71 15,1-16-136-15,20-15-382 16</inkml:trace>
  <inkml:trace contextRef="#ctx0" brushRef="#br0" timeOffset="71915.802">7891 11546 478 0,'0'0'38'0,"0"0"-20"16,0 0 21-16,0 0 9 0,0 0 9 16,0 0 6-16,0 0 4 15,0 0 5-15,-8-6-40 16,8 6-27-16,0-3-5 15,8 2 5-15,12-2-5 16,12 3 0-16,14 0 8 16,14 0-8-16,10 0 0 15,9 0 0-15,5 0 8 16,7 0-8-16,7 0 0 16,2 0 10-16,6-2-5 15,7-3-8-15,-3-2 3 16,-2 2 0-16,-2-2 3 15,-9 1-3-15,-8 5-8 0,-5-2 5 16,-14 3 3-16,-12 0 0 16,-8 0 0-16,-8 0 0 15,-8 0 0-15,-5 0 8 16,-7 0-10-16,-6 0 3 16,-5 0-2-16,-6 0 2 15,-5 0-7-15,0 0 6 16,0 0-2-16,0 0 2 15,0 0-17-15,0 0-36 16,0 0 4-16,0 0-27 16,-15 0-47-16,-3 0-186 15</inkml:trace>
  <inkml:trace contextRef="#ctx0" brushRef="#br0" timeOffset="84562.746">9786 11486 233 0,'0'0'31'16,"0"0"-7"-16,0 0 15 15,0 0 47-15,0 0-66 0,0 0 39 16,0 0-51-16,-44-47 12 16,36 39 15-16,-1 2-24 15,2-2 27-15,-3 2-7 16,5 0-28-16,-1 4 15 16,6 0-18-16,-2 1 7 15,2 1 9-15,0 0-7 16,0 0-8-16,0 0-1 15,0 0 0-15,0 0-14 16,0 0 16-16,0 3-2 0,8 4 8 16,5-2 4-1,4-1 6-15,8-1 8 0,3-3 6 16,5 0-5-16,2 0-25 16,0 0 9-16,4 0 5 15,4 0-6-15,-2-3-10 16,-1 3 0-16,-3 0 6 15,-6 0-17-15,-2 8 12 16,-4 1-2-16,-7 2-19 16,-1-4 9-16,-7-1 5 15,-2-5 6-15,-5-1-4 16,-3 0 3-16,4 0 1 16,-4 0 0-16,0 0-7 15,0 2 23-15,0-2-16 16,0 0 0-16,0 0 0 0,0 0-12 15,0 0 12-15,0 0-43 16,0 0 1-16,0 2-11 16,0 2-57-16,0 5 94 15,1-4-88-15,-1 1-60 16</inkml:trace>
  <inkml:trace contextRef="#ctx0" brushRef="#br0" timeOffset="92533.218">9734 11493 280 0,'0'0'8'0,"0"0"30"15,0 0-21-15,0 0 61 16,0 0-33-16,0 0-41 16,0 0 14-16,-56-7-14 0,48 7-4 15,-1-1 47-15,-1 1-33 16,2-2 25-16,-1-1-8 16,2 3-19-16,-2 0 8 15,3 0-20-15,0 0 0 16,0 0-5-16,1 0 8 15,-3 0-11-15,6 0 6 16,-1 0-7-16,2 5-5 16,1-5 14-16,0 0-16 15,0 0 8-15,0 0 8 16,0 0-7-16,0 0 6 16,0 0 1-16,4 0 40 15,14 0-26-15,6 0 9 16,7-2 13-16,2-8-31 15,3 4 21-15,1-5-21 0,1 3-5 16,3-1 25-16,-2 0-23 16,-2 1-1-16,1 1 1 15,-1 0 2-15,-1 4-3 16,-2-2-1-16,-3 1 4 16,-4 1 1-16,-2 2 1 15,-5-1-6-15,-2 1 0 16,-5 1 4-16,-4-1-3 15,-6-1-1-15,-3 2 0 16,0 0-4-16,0 0 4 16,0 0-2-16,0 0 2 15,-1 0 15-15,-16 0-6 0,-4 0-9 16,-7 0-19-16,-5 0 0 16,-2 0 14-16,-3 6-20 15,-2 2 20-15,-2 0-20 16,3 1 23-16,5-1-5 15,4 1 6-15,5-1-4 16,5-3 5-16,4 1 0 16,10-5-8-16,3 1 8 15,3-2 0-15,0 0-1 16,0 0-3-16,1 0-13 16,18 0 24-16,7 0-7 15,7-2 19-15,4-7-12 0,1 0 1 16,0 3-1-16,1-2-4 15,1 1 11-15,-4 2-14 16,-6 2 0-16,-10 1 4 16,-6 2-4-16,-9 0-2 15,-5 0 2-15,0 0 0 16,0 0-10-16,-8 0 10 16,-17 10 0-16,-5 5-3 15,-5-2 4-15,5-2-1 16,1-1 0-16,-1-2 4 15,2 3-20-15,1-4 16 16,5 0 0-16,5-1 0 16,8-3 14-16,4-3-13 0,2 0-1 15,3 0 0-15,0 0-8 16,0 0 8-16,4 0 0 16,19-6 1-16,11-7 13 15,5 4-13-15,2-1 2 16,-3 2 0-16,-5 2 4 15,-7 2-7-15,-4 2 0 16,-6 1-8-16,-8 1 25 16,-5 0-34-16,-3 0 17 15,0 0-5-15,0 0-5 16,0 0 10-16,0 3 0 16,-1 1 7-16,-6 2-1 0,-2-3-12 15,7-1 3 1,-1 0 3-16,3-2 6 0,0 0-6 15,0 0-10-15,0 0 6 16,0 0 1-16,5 0 2 16,17 0 1-16,2 0 0 15,0 0 3-15,0 0-3 16,-4 0 0-16,-4 0 6 16,3-2 2-16,-8 2-16 15,0 0-15-15,-5 0-5 16,-3 0-7-16,-1 0-40 15,-2 7 12-15,0 6 59 16,0 2-23-16,-2-1-39 16,-5-2-82-16</inkml:trace>
  <inkml:trace contextRef="#ctx0" brushRef="#br0" timeOffset="98455.185">12518 4934 236 0,'0'0'34'0,"0"0"85"15,0 0-52-15,0 0-23 16,0 0 9-16,0 0-9 16,0 0 22-16,-17-17-51 15,15 16 11-15,2-1 6 16,-1 1-19-16,1 1 21 15,0 0-12-15,0 0-6 16,0 0-24-16,0 0 14 16,0 0-6-16,0 0 0 15,0 0 0-15,0-2 0 0,0 0 0 16,8-3 10 0,8-1 1-16,11-5 5 0,6 1-16 15,3-2 0-15,3-3 18 16,-4 6-19-16,-2-5 1 15,-3 3 0-15,-6 1-17 16,-5 1 17-16,-1 1 0 16,-8 1 15-16,-4 2-15 15,-1 0 0-15,-4 4 0 16,-1 1 0-16,0 0 15 16,0 0-15-16,0 0-12 15,0 0-3-15,0-3 13 16,0-2-12-16,-9-1-29 15,-6-5-43-15,-4 2 51 0,-6-1-38 16,-1 0 15-16,-2 0 28 16,1 2 10-16,3 2 20 15,2 1 10-15,6 2 11 16,7 0 47-16,4 1-23 16,5 0-5-16,0 0 12 15,0 1-23-15,0 0 10 16,0-5-28-16,8 0-8 15,14-2 21-15,5-4-24 16,9 5 0-16,-2 3 6 16,2 3 4-16,-3 1-20 15,-2 0 6-15,-1 2 4 16,-3 8-5-16,-4 7 4 16,-2 0 0-16,-6 9 0 15,-3 1 2-15,-9 1 2 0,-3-2-3 16,0 0 6-16,0-5 1 15,0-3-7-15,0-2 0 16,0-3 0-16,0-3 0 16,-3 1 0-16,1-3 0 15,-2 2-21-15,3 4-13 16,-2 1-54-16,-4-1-80 16,0-6-149-16</inkml:trace>
  <inkml:trace contextRef="#ctx0" brushRef="#br0" timeOffset="100999.36">13374 4359 544 0,'0'0'120'0,"0"0"-55"15,0 0-46-15,0 0 28 16,0 0 0-16,-87-29-38 15,69 29 20-15,-3 8-29 16,4 14 0-16,0 6-9 16,4 5 9-16,7-3 0 15,3 0 8-15,3-5 4 16,0-6-2-16,13-2-1 0,4-6-2 16,0-2-2-16,2-4 5 15,1-5-6-15,4 0 3 16,-1-8 2-16,-1-8 9 15,-3-3-18-15,-7-1 3 16,-4 0-3-16,-8-1 0 16,0 4 0-16,0 3 0 15,0 7 9-15,-2 4-6 16,-2 3-3-16,-2 0-8 16,0 5-12-16,-2 9 17 15,3 1-1-15,2 0-3 16,3 0 4-16,0-3-1 0,7 1-1 15,6-3 5-15,6-3-3 16,1-6 3-16,5-1 0 16,2 0-1-16,2-5 6 15,-3-10-11-15,-2 1 1 16,-7-6-3-16,-7 4-9 16,-3-1 12-16,-5 2 5 15,-2 0 14-15,0 1-11 16,2 2-6-16,-1 0-1 15,5 2 4-15,5-1-17 16,5 0-23-16,4 1-4 16,2 0 9-16,3 1-11 15,2 2 23-15,-5 2 14 0,-4 0-6 16,-3 1 0 0,-9 1 16-16,-1 2-1 0,-5-2 43 15,0 0-3-15,0-2-8 16,-13 0-16-16,-1 4-14 15,-1 1 18-15,0 0-10 16,1 0-10-16,0 6 0 16,2 9-1-16,1 4 0 15,1 3-7-15,5 2 8 16,5 2-8-16,0-1 8 16,2-1 0-16,11-3 7 15,2-6-4-15,4-2 9 16,1-7-12-16,4-4 0 15,6-2 31-15,4 0-26 0,3-8-5 16,-1-6 10-16,-5-2-4 16,-6-1-5-16,-7 0-1 15,-6 3 0-15,-4 0-9 16,-2 6 9-16,-6 2 0 16,0 4-3-16,0 2 5 15,0 0-2-15,0 0 0 16,0 0 7-16,0 0-13 15,0 0 6-15,-6 1 0 16,4 3-4-16,1 2 3 16,1-2-1-16,0 5-10 15,0-3 7-15,0 0-10 16,1 2 6-16,10-5-10 0,4-1 17 16,3-2 2-1,2 0 0-15,-2 0 0 0,2 0 12 16,-2-2-12-16,-6-4 0 15,2 0 0-15,-3 1-1 16,-3 0 2-16,-2-1 0 16,1 0 3-16,-2-1-4 15,0 1 14-15,-2-1-14 16,2 0 0-16,-2 0 5 16,-2 0 3-16,1 1-8 15,-2 0 0-15,0 5 2 16,0-1 17-16,0 2-11 0,0 0-8 15,-3 2 0-15,-8 12-2 16,1 7-1-16,-2 3-6 16,6-3 18-16,3-1-23 15,3-6 14-15,0-4 0 16,0-3-10-16,3-3 14 16,12-4-4-16,6 0 2 15,6 0 3-15,3-8 5 16,-2-5-10-16,-1 1-4 15,-7-1-3-15,-1-1 14 16,-5-1-11-16,-5 0 4 16,2-5 0-16,-4-1-3 15,-2-4 3-15,-1 0 0 0,-2 5-7 16,-1 1 8 0,1 6-2-16,-2 8-12 0,0 2-4 15,0 3-22-15,0 1-114 16,0 15 33-16,0 1 22 15</inkml:trace>
  <inkml:trace contextRef="#ctx0" brushRef="#br0" timeOffset="101898.819">13882 4388 350 0,'0'0'215'16,"0"0"-73"-16,0 0-119 15,0 0 24-15,-13-86 2 16,13 64-29-16,10-1 8 16,10-1-28-16,4 1 0 0,4 0-9 15,2 2 33 1,-2 4-41-16,-3 2 17 0,-9 4 0 16,-6 5-3-16,-6 3 0 15,-3 2 3-15,-1 1 8 16,0 0-8-16,-2 0 0 15,-16 14 0-15,-7 5 9 16,2 3-12-16,1 1 3 16,6 1 0-16,7-4 4 15,2 2 1-15,4-2 6 16,3-1-11-16,0-2 3 16,14 0-5-16,7-5 9 15,9 2-7-15,6-3 7 16,1-3-3-16,3 0-4 0,-7-3 0 15,-9-5-28-15,-3 0 17 16,-12 0 4-16,1 0-7 16,-10 0 11-16,0-4 6 15,0-5 11-15,-2 4-14 16,-6 2 13-16,-1 3 9 16,4 0-22-16,-1 0 3 15,2 10-7-15,2 4-6 16,2 0 3-16,0-2-1 15,6-2 5-15,11-3 2 16,5-7 1-16,5 0 0 16,3 0 11-16,1-14-9 15,-4-9-2-15,-2-4 0 0,-7-2-9 16,-3-4 2 0,-6 0 7-16,-4 0 0 0,-4-2-12 15,-1 1 28-15,0 1-11 16,0 2 9-16,-1 3-12 15,-1 6 28-15,0 1-30 16,1 8 0-16,1 8 21 16,-2 3-8-16,1 2-6 15,-1 7-7-15,-2 19-22 16,1 11 14-16,-3 7 8 16,3 1 0-16,3-6-2 15,0-5 11-15,0-5-15 16,0-9 6-16,1-8 0 15,10-4-15-15,6-5-33 0,2-3-54 16,0-13-15-16</inkml:trace>
  <inkml:trace contextRef="#ctx0" brushRef="#br0" timeOffset="102761.556">14415 4054 659 0,'0'0'77'15,"0"0"-73"-15,0 0-4 16,0 0 0-16,0 99 39 16,0-53-13-16,3 2 32 15,1-6-13-15,-4-6-32 16,2-6 18-16,-1-14-23 0,-1-8-2 15,0-6 15-15,0-2-13 16,0-4 76-16,0-21 11 16,0-14-94-16,0-8 6 15,0-7-7-15,0 0-13 16,0 1 6-16,0 3-11 16,0 5 4-16,0 7 10 15,0 11-11-15,0 12 6 16,0 9 7-16,2 5-5 15,4 1 2-15,1 2-69 16,6 16 42-16,1 10 23 16,1 2 17-16,-5 4-8 15,-7 1 0-15,-3-5 2 16,0 2-3-16,-3-6 1 0,-10-1 0 16,1-4 0-16,2-7 12 15,5-3-11-15,2-7-1 16,3-4-18-16,0 0 13 15,0-4-17-15,15-18 22 16,6-2-1-16,0 1 3 16,-2 9-2-16,-4 6 0 15,-1 7-14-15,-4 1 10 16,0 0 2-16,-1 0 2 16,-1 4 2-16,1 1 3 15,1 0 13-15,-1-5 3 16,7 0-6-16,1 0 32 15,4-17-41-15,1-5 3 0,-2-6-9 16,-4-5-14-16,-4 3-9 16,-4 8 2-16,-7 10 21 15,-1 9 11-15,0 3-11 16,0 19-18-16,-7 15 12 16,-7 10 12-16,4 1 22 15,8-1-28-15,2-5 7 16,2-1-19-16,15-5-9 15,7-14-169-15,2-15-368 16</inkml:trace>
  <inkml:trace contextRef="#ctx0" brushRef="#br0" timeOffset="103791.965">15243 4266 453 0,'0'0'190'16,"0"0"-106"-16,0 0-27 0,0 0 16 15,0 0 20-15,0 0-26 16,-6 0 31-16,6-11-82 16,15-6-14-16,4-4 14 15,2-1-13-15,4-5 3 16,-2 0-6-16,2-2 0 16,-5 1-12-16,-6 1 12 15,-5 2-23-15,-4 7 19 16,-4 5-19-16,-1 8 14 15,0 5 2-15,0 0-35 16,-4 2 23-16,-7 13-25 16,-5 6 38-16,4-1-2 15,6 0-2-15,6-2 10 16,0-4-1-16,0-2 7 0,7-1-20 16,6-6 14-16,3-5 0 15,7 0 26-15,3 0-14 16,4-17 4-16,0-2-16 15,-5-4 8-15,-4-1-6 16,-6 1-2-16,-5 3-3 16,-5 1 3-16,-5 6 5 15,0 7 6-15,0 0-1 16,0 5-7-16,0 1 18 16,0 0-21-16,0 4-18 15,-6 13 9-15,1 2-13 16,4 1 13-16,1-4 6 15,0-1-30-15,1-5 16 0,11-3-72 16,0-3-20-16,-1-4 23 16,-7-4-216-16</inkml:trace>
  <inkml:trace contextRef="#ctx0" brushRef="#br0" timeOffset="104432.901">15401 4071 323 0,'0'0'265'0,"0"0"-191"16,0 0-28-16,0 0-28 15,0 0 13-15,0 0 20 16,25-93-35-16,-20 65 23 15,1 1-30-15,-5-1 22 0,-1-1-10 16,0 6-16-16,0 5 14 16,0 7-5-16,0 7-12 15,0 4 14-15,0 0-16 16,0 0-18-16,0 15-23 16,-4 6 29-16,1 3 8 15,3 1 1-15,0-2 3 16,0-3 0-16,0-5 0 15,4-4-2-15,2-4-1 16,2-6 6-16,3-1 5 16,5 0 6-16,7-16-7 15,6-7 25-15,-3-4-32 16,-2 1 0-16,-7 2 8 0,-7 10-6 16,-4 7 6-16,-6 6 3 15,0 1-10-15,0 0 4 16,0 16-5-16,-5 14 0 15,-5 4 5-15,1 5 0 16,2-1-10-16,4-4 1 16,1-7-58-16,2-5-17 15,-1-9-66-15,-3-12-153 16</inkml:trace>
  <inkml:trace contextRef="#ctx0" brushRef="#br0" timeOffset="104569.655">15521 4003 657 0,'0'0'8'0,"0"0"-8"15,0 0 0-15,95 7 0 16,-42-8-111-16</inkml:trace>
  <inkml:trace contextRef="#ctx0" brushRef="#br0" timeOffset="104928.888">16057 3832 194 0,'0'0'566'0,"0"0"-427"0,0 0-60 15,0 0-53-15,0 0-9 16,0 0-13-16,6 7 3 15,12 12-7-15,1 3 19 16,0 7-18-16,-5 4 29 16,-2-2-29-16,0-3 6 15,-3-6 0-15,-2-8-4 16,0-6 10-16,-3-5-13 16,3-3 0-16,2 0 29 15,9-16-4-15,3-8-6 16,5-8 4-16,-4-2-23 15,-9 1 0-15,1 6-3 0,-5 5-13 16,-3 8-8-16,1 7-54 16,-6 6-42-16,1 1-75 15,-2 0-335-15</inkml:trace>
  <inkml:trace contextRef="#ctx0" brushRef="#br0" timeOffset="106309.774">16629 3926 446 0,'0'0'192'16,"0"0"-76"-16,0 0-93 16,0 0 51-16,0 0 6 15,0 0-54-15,0-53 25 16,0 50-37-16,0 3-6 16,0 0 13-16,0 0-21 15,0 0-12-15,-7 16-25 0,-10 10 27 16,2 3 3-1,-2 2 7-15,8-4 0 0,5-9-4 16,4-3 4-16,0-5 0 16,0-2-9-16,3-6 12 15,11-2-3-15,8 0 2 16,3-7 6-16,3-10 0 16,-1 1-8-16,-6 0-18 15,-9 1 15-15,-9 1-1 16,-3 0 4-16,0 0-22 15,-15 5 1-15,-3 4 14 16,1 5 7-16,4 0 0 16,4 0-16-16,1 0 16 15,8 0 0-15,0 5-13 16,0-1 8-16,0 1-10 0,0-1 15 16,10 1 0-16,6-3 23 15,7-2-22-15,6 0 42 16,4-8-19-16,2-8-23 15,-2-4 11-15,-2 0-2 16,-6-3-10-16,-3 1 4 16,-6-2 4-16,-7-2 1 15,0-5 0-15,-4 1-3 16,0 0 22-16,-5 4-25 16,0 4 6-16,0 11 15 15,0 2-19-15,0 6 6 16,0 3-11-16,0 0 6 0,0 0-16 15,0 6 10-15,0 14-19 16,0 7 17-16,0 4 1 16,0 2-2-1,0-5 3-15,5-2 0 0,3-6-2 16,3-5 2-16,0-4 0 16,4-2-4-16,6-4 12 15,2-2-2-15,7-3-6 16,0 0 4-16,-1 0 3 15,-1-8-7-15,-8-1 0 16,-2 0-4-16,-8 2 17 16,-7-1-14-16,0 3 1 15,-3 4 0-15,0-1 7 0,0 1-7 16,0 1 9 0,0 0-6-16,0 0 4 0,0 0-14 15,0 0 3-15,3 0-5 16,3 1 1-16,2 10-17 15,7 3 25-15,4 0-3 16,1-1-19-16,6-7 7 16,4-3-19-16,0-3-46 15,0 0-49-15,-8 0-199 16</inkml:trace>
  <inkml:trace contextRef="#ctx0" brushRef="#br0" timeOffset="107185.356">13311 5361 336 0,'0'0'21'0,"0"0"1"0,0 0 33 15,0 0-16-15,0 0 14 16,0 0-53-16,0 0-4 16,5-30-35-16,17 19 3 15,-1 1-71-15,-3 0-88 16</inkml:trace>
  <inkml:trace contextRef="#ctx0" brushRef="#br0" timeOffset="108147.444">13311 5361 495 0,'90'-98'104'16,"-95"96"-30"-16,2 2-20 16,1 0 20-16,1 0-36 15,-2 5-30-15,3 12-8 16,0 7 1-16,0 3 48 16,0 2-39-16,9-3 23 0,2-1 1 15,2-5-17-15,-3-4 9 16,-2-7-24-16,-3-4 5 15,-4-2 2-15,-1-3 8 16,0 0-17-16,0-8 67 16,-1-15-21-16,-13-11-41 15,-1-9-5-15,2-5 0 16,3-6-18-16,6 1-18 16,4 3-5-16,4 10 3 15,16 10 18-15,7 9 20 16,4 8-20-16,3 9 20 0,-2 4-16 15,-7 2 16 1,-5 13-4-16,-7 4 0 0,-4 6 8 16,-8 2-7-1,-1 4 3-15,0 3 0 0,-16-3 21 16,-2-2-20-16,2-7-1 16,7-6 1-16,2-8 5 15,5-2-6-15,2-6-12 16,0 0-25-16,3 0 5 15,15 0 0-15,6-11 32 16,4-1-6-16,-3 3 23 16,-2 1-28-16,-1 3 11 15,-3 2 0-15,-2 1 34 0,8 1-31 16,-1 0-3 0,1-1 20-16,7-1-7 0,-3-2 5 15,3-4-18-15,-2-6 4 16,-4 0-6-16,-4-1 2 15,-6 1 0-15,-6 4 0 16,-5 3 7-16,-4 5-13 16,-1 1 19-16,0 2-13 15,0 0 12-15,0 5-12 16,-3 12-3-16,-7 5-9 16,2 2 22-16,7-2-19 15,1-3 9-15,0-2 0 16,10-4-9-16,8-7 9 15,0-2 0-15,4-4 0 0,5 0 3 16,3-16 8-16,2-5-11 16,0-4 0-16,-2-4 0 15,-6-2 0-15,-4-2 8 16,-4-2-6-16,-6 0 5 16,-4 2-6-16,-3 2-1 15,-3 5 0-15,0 6 4 16,0 7-4-16,-4 4 0 15,-5 7 16-15,-2 2-6 16,-2 0-7-16,-1 0-3 16,1 11-6-16,4 11-5 15,6 6 9-15,3 3 1 16,3 5 0-16,19 0 2 0,7-7-1 16,5-1 0-16,3-10 0 15,1-9 0-15,0-8-3 16,-3-1-48-16,-7-4-17 15,-10-12-58-15,-12-3-24 16,-6 0-85-16</inkml:trace>
  <inkml:trace contextRef="#ctx0" brushRef="#br0" timeOffset="108273.459">14300 5067 426 0,'0'0'151'16,"0"0"-68"-16,0 0 6 15,0 0 39-15,0 0-88 16,0 0-5-16,-45-33-35 0,71 27 0 15,13 0-17-15,8-1-66 16,0 0-139-16</inkml:trace>
  <inkml:trace contextRef="#ctx0" brushRef="#br0" timeOffset="109272.853">14670 5188 296 0,'0'0'394'16,"0"0"-394"-16,0 0-3 15,0 0 3-15,0 0 46 16,0 0 21-16,-5 8-19 16,7-8-15-16,5 0 64 0,4 0-44 15,2 0-1-15,1-12-7 16,5-10-23-16,-1-4 6 15,-2-1-28-15,0-1 2 16,-9 5 1-16,-3 2-3 16,-2 9 0-16,-2 7-1 15,0 2 7-15,0 3-3 16,-2 0-3-16,-9 0-27 16,-3 11 25-16,2 6-3 15,0 1-4-15,6 0 5 16,5-1-3-16,1 0 0 15,0-3 0-15,6-2 7 0,10-3-5 16,3-7 5-16,5-2 0 16,5 0-7-16,-1-14 14 15,0-6-14-15,-5 0 7 16,-5 3-6-16,-7 4 1 16,-5 5 3-16,-6 2 2 15,0 5 4-15,0 1 0 16,0 0 9-16,0 0-13 15,0 0 0-15,-7 7-18 16,-2 8 18-16,8 2-3 16,1 0 0-16,0-5-5 15,4 1 2-15,12-6-7 16,5-3-1-16,2-4 8 0,4 0 4 16,-1 0-23-16,-1-11 2 15,-1-2-5-15,-8 1-3 16,-3-1 17-16,-7 4-4 15,-3 0 8-15,-2-1 6 16,-1 3 4-16,0 2 6 16,2-2-6-16,1-2-7 15,4 1 7-15,5-2-23 16,5 0 17-16,2 1-14 16,-1 4-13-16,-2 0 24 15,-3 3-1-15,1 2 2 16,-7 0 4-16,0 0-13 0,-2 7 15 15,-2 5-16-15,0 4 18 16,-1 3 13-16,1 2 3 16,-2 1-9-16,3 1 24 15,-2 0-29-15,3-4 3 16,1-6-5-16,1-6 10 16,1-6-24-16,2-1 23 15,4-3-14-15,1-15 5 16,1-3-89-16,-2 0 7 15,-3 2-37-15,-3 5 62 16,-2 6 57-16,-6 4 9 16,3 1 47-16,-2 3 35 15,-1 0-31-15,0-2-11 16,2 2-15-16,1 0-27 0,6 0 20 16,1 0 23-16,5 10-5 15,0-2-2-15,1 3-38 16,1-3 3-16,7-2-8 15,2-1-26-15,1-5-75 16,-4 0-203-16</inkml:trace>
  <inkml:trace contextRef="#ctx0" brushRef="#br0" timeOffset="109974.511">15790 5177 693 0,'0'0'90'0,"0"0"-67"15,0 0-19-15,0 0 75 16,0 0 34-16,0 0-41 16,0-3-9-16,0-11-51 15,1-3-11-15,7-5 15 16,1-3-8-16,3-4-7 16,0-6-1-16,6-4-2 0,0-3 0 15,-1 2-1 1,-3 0 0-16,-2 7 0 15,-5 8 3-15,-4 9 0 16,0 10-1-16,-1 6 3 0,-2 0-10 16,0 0-10-16,1 5-5 15,2 15 16-15,6 7-1 16,-1-3 8-16,1 3 0 16,1-8 10-16,-1-7-12 15,-1-5 2-15,-2-3 0 16,-3-4 2-16,3 0 7 15,5 0-9-15,5-19 33 16,6-4-26-16,0-8 2 16,-5-4-9-16,-1 3 0 0,-5 2-10 15,0 3 10 1,-3 12-30-16,-2 9-15 16,3 6-89-16,2 4-60 0,2 20 44 15,-2 1-122-15</inkml:trace>
  <inkml:trace contextRef="#ctx0" brushRef="#br0" timeOffset="110552.934">16317 4908 527 0,'0'0'161'0,"0"0"-119"16,0 0 29-16,-87 46 17 15,67-27-41-15,6-3 18 16,5 0-51-16,6-4-13 15,3 0 13-15,0-5-9 0,0-1 10 16,12-2-12-16,9-2-3 16,1-2 44-16,5 0-42 15,-2-8-2-15,-4-3 0 16,-6-1-24-16,-6 1 4 16,-8 0-16-16,-1 0-17 15,0 2 9-15,-14 4-18 16,-5 4 13-16,2 1 19 15,3 0-1-15,4 1 26 16,6 8-3-16,4 0-3 16,0 3 3-16,0-3-1 0,4-1 6 15,12 0-4-15,4-7 12 16,11-1-5-16,6 0 3 16,1-11 7-16,-2-8 18 15,-4-4-16-15,-5-5 33 16,-3-3-7-16,-7-1-32 15,-3-5 19-15,-8-4 35 16,-3-2-56-16,-3 0 36 16,0 4-22-16,0 6-8 15,0 7 31-15,0 7-40 16,-1 10 20-16,1 6-21 16,-2 3 3-16,1 0-22 15,-2 14 8-15,1 14-3 16,2 12-5-16,0 6 28 0,0 0-9 15,10-5 0-15,9-9-9 16,2-13 0-16,7-9-16 16,4-8-45-16,3-2-23 15,-10-10-167-15</inkml:trace>
  <inkml:trace contextRef="#ctx0" brushRef="#br0" timeOffset="110697.157">16469 4791 614 0,'0'0'29'0,"0"0"-29"15,0 0-8-15,80-6 1 0,-41 4-39 16,-2 2-151 0</inkml:trace>
  <inkml:trace contextRef="#ctx0" brushRef="#br0" timeOffset="111640.879">16655 4967 308 0,'0'0'377'0,"0"0"-314"16,0 0-43-16,0 0 32 15,0 0 77-15,0 0-91 16,97-51-35-16,-64 31-3 15,-4 2 0-15,-4-2-17 0,-6 0 15 16,-8-2-37-16,-2-3 26 16,-7-5-1-16,-2-2 12 15,0-2-11-15,0-2 13 16,-5-5-6-16,-4 5 6 16,-1 0 0-16,6 7 25 15,1 4-15-15,0 8 4 16,3 5 0-16,0 7 2 15,0 3 15-15,0 2-31 16,0 0-4-16,0 3 4 0,0 16-17 16,0 4 17-1,6 7 0-15,-2 2 8 16,0 1 15-16,-3 6-13 0,1 2 15 16,-2 0 5-16,0-1-21 15,0-4 9-15,0-8-12 16,0-8 4-16,0-8-11 15,0-8 1-15,1-3 0 16,1-1 4-16,4 0 4 16,7-10-8-16,7-11 0 15,5-9-38-15,2 1 7 16,-4 7-70-16,-7 10 26 16,-2 12 63-16,-5 0-68 15,0 7 51-15,0 11 17 16,-1 3 12-16,-2-1 10 15,3-4-3-15,1-2-5 16,2-6 29-16,3-2-12 0,0-6 12 16,2 0-24-16,0 0 0 15,-2-3 15-15,-5-10-2 16,-2 2-20-16,-2-2 41 16,-3-3-23-16,-3 0-6 15,0-1-12-15,0 1 0 16,0 4 0-16,0 2 0 15,0 5 0-15,0 3 0 16,0 2 8-16,0 0-14 16,0 0 6-16,-5 5 0 0,-4 10-21 15,5 1 21-15,1 1-4 16,3-5-6 0,0-2 14-16,0-4-5 0,0-2 1 15,0-4-1-15,6 0-33 16,9 0 34-16,9-13 0 15,4-8 0-15,4-3-55 16,-4 3 4-16,-6 10 23 16,-6 6 28-16,-7 5 51 15,-4 0-50-15,1 7 4 16,0 7 37-16,1 3-5 16,2 0 11-16,2-3-27 15,2-3-12-15,5 0 31 0,4-6-40 16,7-2-24-1,5-2-29-15,2-1-79 0,-1 0-125 16</inkml:trace>
  <inkml:trace contextRef="#ctx0" brushRef="#br0" timeOffset="113095.985">11193 10909 379 0,'0'0'129'16,"0"0"-117"-16,0 0-10 16,0 0 32-16,0 0 27 0,0 0 14 15,-79 33-35 1,73-31-17-16,3 0 42 0,3-2-42 15,0 0-7-15,0 0 27 16,0 0-19-16,0 0-8 16,9 0-12-16,17-11 9 15,14-7 0-15,4-5-13 16,3 2 0-16,-13 8-5 16,-14 6 6-16,-10 4-2 15,-10 3-16-15,0-1 17 16,0-1-1-16,-6 1 1 15,-17-2-25-15,-3 2 22 16,-1 1-17-16,2 0 20 16,9 0 0-16,9 0 6 0,3 0-6 15,4 0 0-15,0 0 0 16,0 0-10 0,4 0 16-16,14 0-6 0,9 7 0 15,4 8 6-15,2 1 4 16,1 3-10-16,-7-1 0 15,-5-2 1-15,-5 1 1 16,-7 2-2-16,-5 4 5 16,-5 2 7-16,0 1-18 15,-15 7 6-15,-8-2-17 16,-3 4 8-16,2-3-65 16,10-4-30-16,7-7-31 15,7-11-139-15</inkml:trace>
  <inkml:trace contextRef="#ctx0" brushRef="#br0" timeOffset="115647.069">12003 10589 656 0,'0'0'149'0,"0"0"-79"16,0 0-56-16,0 0 33 15,0 0-46-15,0 0 8 16,0 43-3-16,0-7 25 16,0 3 14-16,0 0-21 15,0-6-23-15,0-2 18 16,1-9-19-16,2-7 0 15,1-9 0-15,-3-1 7 16,-1-5-7-16,2 0 8 16,-2-2-6-16,1-15 20 0,1-9-22 15,1-5-12 1,-2 0 1-16,-1 1-40 0,3 3 43 16,-2 4-25-16,1 1 5 15,1 7 21-15,-2 2 7 16,2 3 0-16,-1 1-9 15,-1 6 2-15,1 0-11 16,-1 1 11-16,-1 2-40 16,0-1 40-16,0 1 7 15,0 0-12-15,0 0 5 16,0 0 7-16,0 0 18 16,0 0 6-16,-7 1-5 15,-15 7 25-15,-8 5-44 16,-6 4 0-16,0 2 12 0,2 4-10 15,2 4 18-15,6-2-20 16,9 1 3-16,11 0 12 16,6-2-15-16,2 0-6 15,19-6 3-15,9-6 6 16,7-3 5-16,3-9-5 16,5 0-2-16,-3-5 26 15,-6-12-27-15,-7-2-5 16,-8 0 3-16,-9 0-2 15,-9 0 2-15,-3-1-3 16,0 5 5-16,-3 4-6 16,-6 0 6-16,1 5 0 15,4 3-9-15,2 3 14 0,1 0-10 16,-2 0 5-16,2 6-17 16,1 8-1-16,0 2 11 15,0-1 5-15,4 0-1 16,8-4-4-16,6-3 7 15,0-5-7-15,7-3 16 16,3 0-26-16,2-14 17 16,-3-3-27-16,-3-1 12 15,-6-1-8-15,-5 2 23 16,-4 2 0-16,-3 2-8 16,-3 2-1-16,-1 1 9 15,4 3-3-15,1-3-1 16,5 0-8-16,6 0-19 0,6-1-7 15,4 0 12 1,2 0 16-16,-1 4-18 0,-6 1 17 16,-4 2 2-16,-8 1 12 15,-8 3-8-15,-3 0-2 16,0 0 7-16,-10 0 22 16,-11 0-22-16,-4 7 7 15,2 6 0-15,-1-1-6 16,6 3 24-16,3 2-23 15,1 2 9-15,5 1 3 16,4-2-7-16,3 2-6 16,2 0 7-16,0 1 2 0,3-1-9 15,9-1-1 1,3-2 3-16,2-4-5 0,-1-3 4 16,-2-4-2-16,3-5 28 15,0-1-20-15,1 0 16 16,-3-3-24-16,1-8 8 15,-2-3-17-15,-1 2 19 16,-3-3-10-16,4-1 8 16,-2 1-5-16,0 0 4 15,1 1-7-15,1 2 0 16,0 0-10-16,3 2 10 16,4 0-13-16,1-2 4 15,2 2-7-15,-3 1 14 0,0 3 0 16,-8 0 2-1,-1 1 3-15,-4 3-3 0,-5 1 0 16,3-1-16-16,-6 0 29 16,0 2-13-16,0 0 22 15,0 0-17-15,0 0 60 16,0 0-65-16,-3 0-8 16,-6 0-3-16,-2 0 8 15,-4 4 0-15,3 4 1 16,-4 0 3-16,2 1-4 15,3 0 3-15,0 3 0 16,3 1-10-16,0 3 6 16,3-1 4-16,1 2-5 15,2 4 4-15,2-3 0 0,0-1 1 16,0-3 0-16,0-2-12 16,8-2 12-16,2-3 0 15,1-3-4-15,1-1 11 16,4-3 7-16,3 0 2 15,-2 0-16-15,7 0 37 16,-2-9-30-16,-3-2 17 16,5-2-24-16,-3-2 14 15,-1-4-6-15,5-1-3 16,-1-2-5-16,1-1 3 16,0 3-3-16,-4-2 0 15,0 3-4-15,-3 0 11 16,-6 4-20-16,-3 3 7 0,-3 7 6 15,-5 3 0-15,-1 2-9 16,0 0-1-16,0 0 10 16,-4 9-16-16,-6 6-5 15,2 0 17-15,2 3-6 16,4-1 6-16,2 0-13 16,0-2 9-16,0-1 5 15,9 0-3-15,6-3-14 16,5-3 20-16,-1-4-22 15,2-4 15-15,0 0-5 16,-1 0 12-16,-1-9 0 16,-1-8 3-16,-2-3 3 15,0-4-6-15,-3-1 0 16,-3-1-7-16,-2-1 3 0,-1 0-16 16,-4 1 8-16,1 6 24 15,-1 6 11-15,-3 6-16 16,0 4 18-16,0 1 0 15,0 3-17-15,0 0 5 16,0 0-13-16,0 0-2 16,0 13-15-16,0 5 15 15,0 2 2-15,0 2-4 16,0 1 8-16,0-2-4 16,0 2 3-16,0-3 4 15,0 0 3-15,0-1-10 16,0-5 0-16,0-1-2 15,0-6 10-15,0-2-16 0,0-5 3 16,0 0 5-16,3 0 6 16,5-14-4-16,-2-11-1 15,3-4 7-15,-4-7-8 16,-5-2-2-16,0-6-20 16,0-3-7-16,0-2 21 15,0 6-45-15,0 7 42 16,0 14 7-16,6 8-9 15,2 6 12-15,4 6-13 16,1 2 13-16,-1 2-24 16,2 20 19-16,-2 3 6 15,-2 6 14-15,-4 5-14 0,-2-2 41 16,-4 0-39-16,0-1 5 16,-1-2 36-16,-13-3-42 15,1-4-1-15,0-4 0 16,1-3-6-16,4-5-35 15,7-5-36-15,1-7-139 16,0 0 11-16</inkml:trace>
  <inkml:trace contextRef="#ctx0" brushRef="#br0" timeOffset="115916.833">13456 10617 260 0,'0'0'112'0,"0"0"7"16,0 0-29-16,0 0-25 15,0 0-16-15,0 0 2 16,0 0 13-16,95-20-5 0,-74 8-26 15,-1-5-19-15,2-3 34 16,0-4-48-16,-1-2-2 16,-1 1-8-16,-4-1 15 15,-7 7-10-15,-7 8 5 16,-2 7 0-16,0 4-12 16,-4 6 12-16,-12 15 0 15,1 8 0-15,-1 2 3 16,10 0-6-16,3 0-5 15,3-3 8-15,0-4-10 16,6-4-29-16,13-6-58 16,1-8 1-16,-3-6-283 15</inkml:trace>
  <inkml:trace contextRef="#ctx0" brushRef="#br0" timeOffset="116035.815">13628 10606 689 0,'0'0'0'16,"0"0"-50"-16,0 0-14 16,0 0-17-16</inkml:trace>
  <inkml:trace contextRef="#ctx0" brushRef="#br0" timeOffset="116862.685">14415 10599 630 0,'0'0'100'0,"0"0"-100"16,0 0 0-16,0 0 55 16,0 0-5-16,0 0 6 15,-1 2-17-15,1-2 9 16,0 0 41-16,0 0-40 16,0-5 24-16,0-12-42 15,11-11-18-15,6-8-13 16,5-5 0-16,-1-3-8 15,-1 5-7-15,-6 5-3 16,-3 12 16-16,-7 11-2 16,-2 8 4-16,-1 3-10 0,1 4-41 15,-1 23-23 1,5 12 63-16,0 6 14 0,-1 0-3 16,7-7 0-16,-1-8 8 15,1-7-6-15,-1-8-2 16,-4-6 0-16,-1-6 6 15,0-3-6-15,6-3 31 16,6-20 1-16,4-7-28 16,4-8 7-16,-4-3-11 15,-2-1 0-15,-4 4-9 16,-4 11 8-16,-5 10-15 16,-2 13-35-16,1 4-91 15,-3 8-89-15,1 17 82 16,1 6-147-16</inkml:trace>
  <inkml:trace contextRef="#ctx0" brushRef="#br0" timeOffset="118307.709">14949 10593 645 0,'0'0'117'0,"0"0"-39"16,0 0-18-16,0 0-39 15,0 0 28-15,0 0-49 16,-79 35 10-16,77-16 7 16,2-1-17-16,0-1 1 15,2-5 4-15,11-5-4 0,7-5 5 16,2-2-2-16,5-2-1 16,-2-13 7-16,-3-4-10 15,-9-3-38-15,-10 1 34 16,-3 1-4-16,-3 6-19 15,-15 6 20-15,0 6-10 16,-2 2-1-16,7 0 18 16,4 5-6-16,5 4-7 15,4 1 1-15,0-2 5 16,0 1 5-16,14-4 2 16,9-3 16-16,8-2 9 15,8 0-16-15,3-11 11 16,5-9-20-16,-5-9 0 0,-6 0 7 15,-6-7 6 1,-6 0-12-16,-8 2 11 0,-10 4-4 16,-6 4 6-16,0 9-12 15,0 5 1-15,-12 11-3 16,-1 1-5-16,-5 17 1 16,3 13-18-16,3 3 11 15,6-3 2-15,6-3-17 16,0-6 12-16,18-7 7 15,3-4-11-15,4-5 18 16,8-5 0-16,3 0 1 16,2-15-1-16,3-7 0 0,-3-5-2 15,-6-4-2 1,-7-3 8-16,-5 1-4 0,-10-1 3 16,-3 3 2-16,-7 1 33 15,0 6-12-15,0 4-19 16,0 8 11-16,-1 3-10 15,1 7 41-15,0 2-49 16,-2 0-21-16,2 19 19 16,0 12-14-16,0 14 16 15,0 5-4-15,0 5 10 16,0-4-6-16,0-4 0 16,-1-9 0-16,-2-9 8 15,2-8-2-15,1-11-2 0,0-6-4 16,0-4 5-1,0 0-1-15,0-8 26 0,7-15-30 16,7-7 0-16,8-2-20 16,-4 7-32-16,-2 7 47 15,-7 11 5-15,-4 4-4 16,-5 3 8-16,0 0-4 16,0 0 19-16,5 0-19 15,4 9 0-15,7 4 10 16,9-1-3-16,0 1 19 15,0-5-26-15,-1-3 7 16,-4-5 2-16,1 0-9 0,-2-7 0 16,-3-12-5-1,-1-3 15-15,-6-2-10 0,-3 2 0 16,-3 3 5-16,-3 4-14 16,0 8-9-16,0 2 18 15,0 5 0-15,0 0-29 16,0 0 17-16,-7 7-23 15,1 7 21-15,0 3 12 16,-2 3-32-16,4 2 32 16,1 1-2-16,3-2 2 15,0-1-9-15,0-3 11 16,9-4-1-16,7-6-19 16,3-7 13-16,4 0 7 15,7-9-5-15,0-11 15 16,3-1-18-16,-5 4 8 0,-8 9 0 15,-3 4-7 1,-10 4 7-16,-2 0 0 0,0 0-8 16,-2 11 17-16,0 4-9 15,0 5 4-15,0-1-2 16,1 2 13-16,0-6-15 16,1-2 0-16,2-4-3 15,3-7 12-15,3-2-19 16,6 0 10-16,2-7-13 15,4-10 9-15,2 0-26 16,-2-2-56-16,-3 2 62 16,-2 0-14-16,-3 3 37 15,-8 4 1-15,-6 4 0 0,-3 5 63 16,0 1-36-16,0 0 3 16,-6 0-16-16,-2 9-6 15,-4 7 5-15,2 4 13 16,4 4-20-16,2-1 17 15,4-2-23-15,0-3 10 16,8-6 3-16,16-2-12 16,12-9 18-16,10-1-19 15,3-11-103-15,-5-12-213 16</inkml:trace>
  <inkml:trace contextRef="#ctx0" brushRef="#br0" timeOffset="119252.931">11365 11659 465 0,'0'0'82'0,"0"0"48"15,0 0-80-15,0 0-1 16,0 0 19-16,0 0-51 15,-12 0 11-15,22 0-25 16,14-5 5-16,9-5 28 16,6-4-27-16,1-3-6 15,1-4 3-15,-5 0 2 16,-9 1 2-16,-12 2-10 16,-9 4 0-16,-6 1-14 15,0 1 14-15,-10 4-8 16,-9 5 8-16,-3 3-9 15,2 0 8-15,6 0-24 0,7 0 25 16,5 0-18-16,2 0 5 16,2 7 2-16,16 3 2 15,8 1 8-15,7 1 1 16,0 4-3-16,-2-2 6 16,-8 0-5-16,-4-2 2 15,-6 1-6-15,0 0 5 16,0 0-76-16,-1-5-29 15,0-6-72-15</inkml:trace>
  <inkml:trace contextRef="#ctx0" brushRef="#br0" timeOffset="120556.345">12140 11390 78 0,'0'0'430'16,"0"0"-370"-16,0 0 7 0,0 0-38 15,0 0 86-15,0 0-63 16,-22-21 5-16,22 21-2 16,0 0-52-16,0 0-3 15,0 3-4-15,0 17 4 16,4 7-2-16,4 10 10 16,-1 4 5-16,0 2 17 15,0-1-20-15,-3-6 6 16,2-7-15-16,-3-9 10 15,0-8-8-15,-1-5-3 16,-2-4 0-16,0-3 5 16,0 0 2-16,0-13 24 0,0-12-31 15,-6-11 11-15,-2-6-25 16,1-5-14-16,3 1 6 16,2 1-9-16,2 8 1 15,0 8 30-15,0 7-4 16,9 5 13-16,0 5-29 15,-2 4 13-15,2 3 1 16,-3 5-3-16,0 0-18 16,4 10 16-16,-1 13-12 15,-3 6 23-15,-6 4 14 16,0 10-14-16,0 1 0 16,-13 3-8-16,-2-6 17 15,-1-7-12-15,5-11 3 16,5-12 0-16,5-7-24 15,1-4-55-15,0-1 54 0,7-15-3 16,7-2 43-16,5-1-16 16,-2 4 1-16,-1 4 0 15,-2 2 1-15,0 5 9 16,1 1-10-16,1 0 11 16,5 3 12-16,3 0-8 15,-1 0 8-15,2-1-19 16,0-3 48-16,-1-2-47 15,-3-5 6-15,-2 2 12 16,-4-8-18-16,-3 3 4 16,-5 0-9-16,-3-2 0 15,-4 5-19-15,0 2 1 0,0 6 7 16,-5 3 2 0,-7 0-7-16,-2 1 12 0,-3 13-6 15,4 3 10-15,2 1-16 16,5-1 16-16,6 0-14 15,0-1 10-15,0-2-7 16,3-1 7-16,8-4 4 16,9 1 0-16,1 0 9 15,2-4-9-15,2-3 0 16,-4 0-3-16,0-3 11 16,-3 0-17-16,-6 0 9 15,4-3 0-15,-5-9 0 16,0-5 15-16,0-1-15 0,-3-2 7 15,-1 0 4 1,-1 2-22-16,0 1 11 0,0 1 0 16,0 1 18-16,1 1-18 15,-3 2 4-15,3 1-7 16,0-1 8-16,-2-1-5 16,2-2 0-16,-2-2 0 15,0-2 12-15,-2 1-12 16,-1 0-4-16,-2-1-1 15,0 2 10-15,0 0-3 16,0 3-2-16,0 6 0 16,0 5 29-16,0 2-20 0,0 1-9 15,0 0-9 1,-2 5-10-16,-4 16 15 0,0 8 4 16,-1 7-2-16,6 3 2 15,1 4 3-15,0-3 3 16,8-2 23-16,9-9-13 15,5-9-8-15,5-7-8 16,6-9 0-16,2-4-11 16,2 0 8-16,-6-15-70 15,-10-7-64-15,-19-3-242 16</inkml:trace>
  <inkml:trace contextRef="#ctx0" brushRef="#br0" timeOffset="120696.011">12695 11401 515 0,'0'0'128'0,"0"0"-128"16,0 0-1-16,0 0-9 15,0 0-1-15,122-1-7 16,-79-2-152-16</inkml:trace>
  <inkml:trace contextRef="#ctx0" brushRef="#br0" timeOffset="121645.636">13001 11507 582 0,'0'0'99'0,"0"0"-48"15,0 0 4-15,0 0 14 0,0 0-28 16,0 0-29-16,37 0 60 16,1-21-5-16,5-5-61 15,-3-1-5-15,-7 2 8 16,-6 3-15-16,-12 3 6 15,-4 3 0-15,-6 4-5 16,-5 3 5-16,0 3 0 16,0 3 15-16,-3 1-8 15,-10 2-3-15,-1 0-4 16,-2 8 0-16,2 7-18 16,5 2 7-16,2 0 11 15,6-1 5-15,1-3 0 16,0-3-10-16,9-3 5 0,11-4 0 15,4-3 11-15,1 0-11 16,2-12 0-16,-3-5 10 16,-4-1-8-16,-3-1-4 15,-4 4 2-15,-6 6 0 16,-6 1 13-16,-1 5-12 16,0 3 10-16,0 0 2 15,0 0-9-15,0 0-8 16,0 6 3-16,0 8 1 15,0 6-4-15,0-1 4 16,0 1 0-16,0-1-11 16,11-6 10-16,2-3 1 15,4-5 0-15,-1-4-3 16,-1-1-11-16,-1 0 3 0,-3-4 11 16,-2-7-2-16,-3 0 10 15,-1-1-16-15,0-1 6 16,-2-1-11-16,1 1 4 15,2 1 9-15,0-2-24 16,5 4 15-16,0 0-10 16,7 2-5-16,-2 3-17 15,-1 4 8-15,0 1 18 16,-6 0-6-16,-2 0-5 16,-1 0 20-16,-3 11-3 15,-1 3 9-15,-2 3 4 16,0 3 11-16,0-1-11 15,1 4 0-15,2-1 1 0,0-3 3 16,4-1-8-16,1-2 5 16,0-2-13-16,1-6 15 15,4-3-11-15,-2-5 8 16,5 0-3-16,0-16 8 16,5-7-9-16,-3-3-7 15,-3-1-17-15,-4 5-3 16,-5 2 25-16,-2 8 2 15,-3 7 0-15,1 4 43 16,-2 1-42-16,1 0-2 0,1 0-1 16,1 0-21-1,1 1 21-15,2 9 4 0,2 2 1 16,-1 3 25 0,1 2-26-16,-2 0 12 0,-2 4-9 15,5-6 1-15,2 0 8 16,1-5-14-16,5-4-26 15,3-5 20-15,5-1-66 16,2 0-152-16</inkml:trace>
  <inkml:trace contextRef="#ctx0" brushRef="#br0" timeOffset="122449.172">14455 11359 483 0,'0'0'105'16,"0"0"-21"-16,0 0-3 15,0 0-18-15,0 0-10 16,0 0 2-16,-44-31-42 16,27 31 4-16,-5 11-11 15,-4 11-3-15,3 0 17 16,6 3-13-16,5-2-3 15,8-4-2-15,4-2 5 16,0-6-3-16,3-4-4 16,14-3 0-16,9-4 13 15,7-3-11-15,4-15 7 0,0-5-9 16,-4 3-24-16,-7 0 24 16,-11 3-4-16,-5 5 11 15,-6 5-16-15,-4 5 9 16,0 2-9-16,0 0 0 15,0 4-15-15,0 14 24 16,0 4 0-16,0 2 8 16,0 1-19-16,5-5 4 15,14-3-52-15,11-5-14 16,6-12-38-16,3 0-221 16</inkml:trace>
  <inkml:trace contextRef="#ctx0" brushRef="#br0" timeOffset="122914.332">14894 11280 655 0,'0'0'69'16,"0"0"9"-16,0 0-8 15,0 0-15-15,0 0-36 16,0 0-15-16,-9 0-4 15,21 20 0-15,5 4 2 16,3 3 42-16,-1 2-30 16,2 2 17-16,-3 1-4 15,2-4-17-15,-3-5 1 16,0-7-2-16,-8-7-7 16,0-9 27-16,0 0-27 15,7-10 27-15,4-14 24 0,6-7-49 16,-1-4-1-1,-5 4-3-15,-3 4-49 0,-7 10 17 16,-1 8-64-16,-5 9-50 16,2 0-158-16</inkml:trace>
  <inkml:trace contextRef="#ctx0" brushRef="#br0" timeOffset="124287.533">15401 11480 660 0,'0'0'109'0,"0"0"-21"15,0 0-13-15,0 0-36 0,0 0-26 16,-88 13 18-16,77 8-27 16,4 5-5-16,7 2 2 15,0-3 1-15,3-3 2 16,13-7-4-16,4-8 5 15,2-7-8-15,5 0 8 16,0-11-5-16,-2-11 0 16,-4-4-13-16,-9-1 6 15,-7 2-30-15,-5 3 9 16,0 4 8-16,-8 7-8 16,-4 7 1-16,-3 4 20 15,3 2-3-15,2 14 7 16,2 2-15-16,4 1 18 0,4-5-3 15,0-1 3-15,0-6 0 16,0-5 5-16,13-2 11 16,11 0 41-16,4-19-14 15,8-5-29-15,0-9-1 16,0-2-9-16,-5-1-4 16,-4 1 36-16,-8 5-28 15,-1-1 5-15,-6 4 25 16,-6 3-36-16,0 2 54 15,-5 2-55-15,-1 9 7 16,0 5 8-16,0 4 0 16,0 2-23-16,0 0 7 0,0 0-8 15,0 3-4-15,-8 13-11 16,-1 6 23-16,0 5 0 16,2 2 6-16,4 2-10 15,1 2 4-15,2-4 0 16,0 1-4-16,2-3 4 15,11-1 0-15,-1-3-7 16,4-6 11-16,1-3-4 16,0-5 0-16,4-9 0 15,0 0-2-15,2 0 8 16,0-12-6-16,-1-2 9 16,-6-3-2-16,0 0 0 15,-7 1-7-15,-6 2 5 16,-3 3 4-16,0-1-2 15,0 4-7-15,0 3 8 0,-3 2-8 16,-1 2 0-16,3 1-3 16,0 0-3-16,-2 2-6 15,-1 13-5-15,2 2 16 16,2 1-17-16,0 0 20 16,0-1-2-16,9-3 0 15,2-5 6-15,1-6-13 16,5-3 7-16,4 0 0 15,-1-12 12-15,5-9-11 16,-1-4 6-16,-3 0-7 16,-6-1 0-16,-5 6-11 0,-4 4 11 15,-6 7 0-15,0 4-2 16,0 2 7-16,0 3-13 16,0 0 8-16,-10 9-12 15,2 7-9-15,1 2 7 16,4 3 14-16,3-1-10 15,0 0 2-15,0-3 5 16,1-2-18-16,10-1 21 16,3-5-19-16,-2-1 19 15,4-2 0-15,1-3-2 16,1-3 7-16,-1 0-5 16,2 0 0-16,-1 0 6 15,0-9-5-15,0-3-1 16,-3-3 0-16,-1 0-1 0,-3-1 9 15,-3-1-4-15,-4 3-4 16,-1-3 0-16,-3 2 4 16,0 1-4-16,0 3-4 15,0 1 3-15,0 2-21 16,0 2 21-16,0 3-7 16,0 1-5-16,0 2-6 15,0 0-10-15,0 0-5 16,0 0 16-16,0 0-30 15,0 0-4-15,0 0 15 16,0 0-5-16,0 5 36 16,0-2-46-16,0 2 19 0,0 1 33 15,0 0-9-15,4 2 9 16,-1-1 9-16,0 2 8 16,2-1 39-16,-2-2-56 15,0 2 15-15,0-4 3 16,0-1-18-16,0-2 1 15,2-1-5-15,2 0-13 16,-1 1 9-16,-2-1-132 16,-1 0-240-16</inkml:trace>
  <inkml:trace contextRef="#ctx0" brushRef="#br0" timeOffset="125004.931">16306 11486 413 0,'0'0'148'15,"0"0"-45"-15,0 0-50 16,0 0 36-16,0 0-39 16,0 0-25-16,-7-79 14 15,7 66-33-15,0-2 22 16,7 0-25-16,-4-2-2 16,0 2 19-16,-3 1-17 15,0 1 14-15,0 4-17 16,0 2 7-16,-6 5-6 15,-4 2-1-15,-2 0 0 16,-1 0-3-16,1 11 5 16,-1 9-4-16,3 6 2 0,4 3-5 15,5 1 1 1,1-2 4-16,0-3 0 0,9-3 19 16,7-6-14-16,4-1 1 15,6-7-6-15,4-6 0 16,2 2-11-16,-3-4-36 15,-8 0-190-15</inkml:trace>
  <inkml:trace contextRef="#ctx0" brushRef="#br0" timeOffset="127741.353">11702 12889 161 0,'0'0'51'16,"0"0"-9"-16,0 0-42 16,-107-23 3-16,75 21-15 15,1 2-9-15,-4 0 16 16,3 0-15-16,2 0-38 15,-2 0 58-15,3 3 33 16,-1-1 17-16,5-2-46 16,-2 0 3-16,0 0 8 15,3 0 36-15,-3-5-2 16,2-1 69-16,-1 0-75 0,1 1-43 16,1 0 16-16,2 2-8 15,3 1-16-15,5 0 8 16,1 1 0-16,7 1-5 15,1-1 17-15,3-2-12 16,2 3 46-16,0 0-11 16,0 0 17-16,0 0-23 15,0 0-21-15,0 0 37 16,0 0-45-16,0 0 0 16,7 0-9-16,10 0 18 15,10 0-2-15,13 3 15 16,14-3-16-16,15 0 38 0,22 0-42 15,15 0 7 1,15 0 7-16,10-8-15 0,2 1 8 16,-5 2-9-16,-3-3 0 15,-10 2 12-15,-11-2-12 16,-11 3 0-16,-5-1 14 16,-7 1 1-16,-4 5-15 15,-8 0 1-15,-13 0 24 16,-4 0-29-16,-5 0 4 15,-3 0 0-15,-5 0 0 16,-5 7 5-16,-5-5-17 16,-8 0 12-16,-9-2 0 15,-5 0 11-15,-4 0-11 0,1 0 0 16,-2 0-13 0,-1 0-1-16,2 0-11 0,0 0-1 15,8 0-87-15,4 0 41 16,0-6-194-16</inkml:trace>
  <inkml:trace contextRef="#ctx0" brushRef="#br0" timeOffset="130182.813">20604 12748 395 0,'0'0'65'16,"0"0"-25"-16,0 0-34 16,0 0 2-16,0 0-8 15,-96-19 0-15,71 16 24 0,-8 3-24 16,0-4 0-1,-1 1 21-15,4 0 42 0,9 1-1 16,12 0-13-16,5 2-32 16,2 0 22-16,2 0-39 15,0 0-10-15,0 0 8 16,6 2 4-16,27 8 17 16,19 4 21-16,18 0-31 15,20 0 42-15,10-5-44 16,8 0-3-16,6-3 29 15,-7 0-29-15,-8-3 25 16,-13-1-29-16,-14 1 2 16,-10 0 15-16,-12-2-8 15,-6 0-9-15,-10 1 15 16,-4-2-13-16,-6 0 7 0,-10 0-9 16,-5 0 0-1,-5 0 6-15,-4 0-6 0,0 0 0 16,0 0-1-16,0 0-3 15,0 2-9-15,0 1-13 16,6 0-33-16,5 5 40 16,2 2-22-16,6 3-55 15,-1-4 9-15,-7-6-116 16</inkml:trace>
  <inkml:trace contextRef="#ctx0" brushRef="#br0" timeOffset="132527.938">7321 15065 447 0,'0'0'98'0,"0"0"-28"16,0 0-12-16,0 0-16 0,0 0-32 16,0 0 53-16,0-21-17 15,0 21-20-15,0 0-7 16,0 0-19-16,0 0-4 15,7 0-3-15,14 0 7 16,12 0 1-16,7 0-1 16,14 0 0-16,7 0 12 15,6 0-11-15,2 0 6 16,-3-3-7-16,-7-4 0 16,-6 0-5-16,-6 2 5 15,-11 3-16-15,-11 2-6 16,-11 0-51-16,-6 0 17 0,-3 14-5 15,-5 3-64-15,0-2 62 16,-3-2-263-16</inkml:trace>
  <inkml:trace contextRef="#ctx0" brushRef="#br0" timeOffset="134520.098">5722 15604 522 0,'0'0'68'16,"0"0"-7"-16,0 0-28 16,0 0 9-16,0 0 5 15,0 0 7-15,0 0-35 16,0 0 16-16,0 0-34 16,0 0 6-16,0 0-7 15,3 0 1-15,13 0-1 16,10 0 34-16,10 0-9 15,8-10 24-15,5-2-40 0,2-4-1 16,0-2 2-16,-2 0-3 16,-6 1-5-16,-4 2-2 15,-9 4 6-15,-8-1-19 16,-5 7 13-16,-11 0-17 16,-5 4 11-16,-1 1-28 15,0-3 12-15,0 0-16 16,0-5-35-16,-10 2-27 15,-8-2-37-15,-5 4-9 16,-3 1-107-16</inkml:trace>
  <inkml:trace contextRef="#ctx0" brushRef="#br0" timeOffset="134842.028">5980 15415 314 0,'0'0'134'0,"0"0"-24"0,0 0-39 15,0 0-13-15,0 0-31 16,0 0 24-16,-27-21-19 15,27 21-25-15,0 0-2 16,0 0-5-16,3 0-5 16,14 1 1-16,2 11 4 15,5 3 4-15,0 4-4 16,0 5 0-16,2 2-6 16,1 1 17-16,0 0-11 15,0-3 0-15,-3 0 1 16,1-1-8-16,-5 1 9 15,-5-2-2-15,-5-1 7 0,-4-2-7 16,-6 1 0-16,0-1 4 16,-2 2 1-16,-15 0 17 15,0 0-22-15,-1-5-12 16,8-3 10-16,4-3-71 16,6-3 2-16,0-4-131 15</inkml:trace>
  <inkml:trace contextRef="#ctx0" brushRef="#br0" timeOffset="141000.49">1505 16990 447 0,'0'0'22'0,"0"0"33"16,0 0-33-16,0 0-1 0,0 0 7 16,0 0 12-1,0 0 12-15,0 0-16 0,-46 0-18 16,46 0 10-16,0 0-18 16,0 0-20-16,0 7 9 15,1 2-4-15,13 5-1 16,10 9 9-16,4 1-3 15,11 2 8-15,10-1-8 16,9-6 0-16,5-2-3 16,0-6 7-16,2-10 3 15,-1-1-7-15,-4-1 0 16,-3-7 1-16,-13 3-1 16,-9 2-10-16,-7 3-11 15,-7 0-23-15,-5 3-30 16,-2 13-12-16,-5-3-8 0,-2-4-125 15</inkml:trace>
  <inkml:trace contextRef="#ctx0" brushRef="#br0" timeOffset="143445.949">18549 16970 247 0,'0'0'92'16,"0"0"4"-16,0 0-48 15,0 0 21-15,0 0-10 16,0 0-11-16,-7-40 7 15,6 37-20-15,-1-2 20 0,2 2-3 16,0 0-18-16,0 2 7 16,0-1-10-16,0 2 37 15,0 0-52-15,0 0-7 16,0 0-3-16,0 0-6 16,0 0 0-16,0 0-5 15,12 0 10-15,14 0-6 16,14 0 1-16,6 7 0 15,8 2-8-15,2-1 8 16,5 1-2-16,7-2-2 0,4-2-15 16,-3 0 12-1,-7 2-16-15,-5 1 5 16,-10 1 13-16,-4-2 5 16,-6 0 0-16,-4-2-7 0,-3 3 13 15,-3-3-7-15,-3 0 1 16,-3 0-6-16,-3-1 6 15,-8-1 0-15,-1 0-3 16,-5 0 0-16,1 0 6 16,-1 0-9-16,-2 2 0 15,2-2 6-15,-2-2-9 16,1 2 9-16,-3-1 0 16,1-2-1-16,-1 0-13 15,0 0 13-15,2 0-9 16,-2 0-15-16,0 0 25 0,0 3-23 15,0-1-8-15,3 4 28 16,-2 0 2-16,-1 2-8 16,2-1 9-16,-2 2-6 15,0-6 2-15,0 3 4 16,0 0 0-16,0-1-8 16,0 1-10-16,0-2 13 15,0 0-6-15,0 1-3 16,0-1 10-16,0 2-18 15,0-2 7-15,0 0 5 16,-3 2-16-16,-2-3 2 16,1 4 5-16,2-2-5 0,-2 2-27 15,4 0-38-15,-2-1-2 16,1 0-103-16</inkml:trace>
  <inkml:trace contextRef="#ctx0" brushRef="#br0" timeOffset="150788.173">21166 15587 561 0,'0'0'178'16,"0"0"-178"-16,0 0-13 16,0 0 13-16,0 0 26 15,0 0-6-15,94-5 43 0,-60-6-54 16,2 2 11-16,-2-1-20 15,-4 1 0-15,-3 5-2 16,-6 1-76-16,-9 1-55 16,-5 2-92-16</inkml:trace>
  <inkml:trace contextRef="#ctx0" brushRef="#br0" timeOffset="151044.433">21387 15528 205 0,'0'0'501'15,"0"0"-450"-15,0 0 23 16,0 0-19-16,0 0-6 16,0 0-5-16,-8-8-44 0,8 8-6 15,0 13 4-15,0 11 4 16,0 10 33-16,2 5-12 16,-2 4-2-16,0-1 8 15,0-3-20-15,0-3 21 16,0-2-18-16,0-6-9 15,7-6-1-15,1-8-4 16,3-5-21-16,3-7-62 16,4-2-77-16,-3-11-124 15</inkml:trace>
  <inkml:trace contextRef="#ctx0" brushRef="#br0" timeOffset="151882.832">21633 15765 768 0,'0'0'54'0,"0"0"-52"16,0 0 30-16,0 0 36 16,0 0-19-16,0 0-49 15,-39 75 0-15,39-65 14 16,6-1-8-16,9-2 6 15,4-1-11-15,4-4-1 16,-3-2 26-16,0 0-26 0,-4-2 0 16,-4-7-4-16,-6-2 4 15,-6-3-6-15,0-1 0 16,0-4-2-16,-7 2-3 16,-7 5 4-16,-1 5 7 15,5 4 34-15,-2 1-28 16,4 2 1-16,6 0-7 15,-1 0 0-15,3 3-4 16,0 6 4-16,0 2 0 16,1-2-1-16,11 1 2 15,7-2-1-15,2-5 0 16,1-3 0-16,6 0 12 16,-3-3-5-16,0-8-2 15,-3-5 2-15,-3-1-7 16,-5 0 5-16,-3-3-3 0,-7 0 6 15,-2-1 11-15,2 1-2 16,-4 3 6-16,0 6-7 16,0 5-10-16,0 6 25 15,0 0-26-15,0 0 3 16,0 0-16-16,0 8 3 16,0 12-5-16,0 6 6 15,0 7 8-15,0 1-5 16,0-1 1-16,3 0 0 15,1-5 2-15,-2-8-2 16,0-9 0-16,-2-6 0 16,0-5 3-16,0 0 0 0,0-7 7 15,0-17-1-15,0-9-7 16,0-5 3-16,0-2-5 16,1-1 0-16,4 2-14 15,1 5 7-15,2 7-3 16,3 6 10-16,1 7-13 15,3 3 6-15,-2 6 7 16,2 4 0-16,0 1-6 16,4 0 0-16,1 9-2 15,-5 8 8-15,-2 5-13 16,-4 2 16-16,-7 1-3 16,-2 4 19-16,-2-4-19 15,-14 0 3-15,-1-3-3 16,-1-5-16-16,5-8-21 0,6-9-105 15,7 0-104-15</inkml:trace>
  <inkml:trace contextRef="#ctx0" brushRef="#br0" timeOffset="152699.438">22377 15660 655 0,'0'0'25'16,"0"0"-17"-16,0 0-8 15,0 0 28-15,0 0 29 16,0 0-18-16,-10 28 47 15,-2-12-2-15,-6 1-19 16,4 0-13-16,0-1-9 16,6-4-21-16,3-1-17 15,5-2-5-15,0-4-1 16,3-3-4-16,15-2 5 16,2 0 2-16,5-6-2 15,-4-8 3-15,-6 2-16 16,-6 2 5-16,-9 0 4 0,0 5 1 15,0 0 0-15,-12 3-2 16,-2-2 2-16,-2 4 3 16,6 0-14-16,0 0 11 15,6 0-5-15,4 0 3 16,0 0-15-16,0 4-3 16,7-2 11-16,12 1 12 15,6-3-1-15,6 0 8 16,-1 0-11-16,0-5 4 15,-5-6 0-15,-4-5-7 16,-3 1 7-16,-6-3 0 16,-5-1-1-16,-5-1 1 0,-2 1 0 15,0-2-4-15,0 0-3 16,-5 5 5-16,1 5-16 16,4 5 18-16,0 3-14 15,0 3-15-15,0 0-60 16,3 0 19-16,12 0 68 15,6 4-1-15,4 9-6 16,-1-1 9-16,-2 3 11 16,1 2-11-16,-7 1 0 15,-5 2 12-15,-7 2 8 16,-4 4-10-16,0 1 23 16,-9 1-13-16,-9-2 21 15,1-9-28-15,3-4-2 16,6-7 4-16,7-4-13 15,1-2 4-15,0 0 15 0,0 0 25 16,7-6 17-16,11-9-47 16,6-5-12-16,6-2-4 15,5 1 0-15,4-4-3 16,1 1-115-16,-2-2-181 16</inkml:trace>
  <inkml:trace contextRef="#ctx0" brushRef="#br0" timeOffset="154230.915">22410 15668 699 0,'0'0'76'0,"0"0"-35"15,0 0-30-15,58-89 15 0,-49 69 22 16,-5-2-7-16,-1-2-20 16,1 1-10-16,-4-3-7 15,0 0 26-15,0-1-25 16,0-4 13-16,-4 3 9 16,-3 5-18-16,2 6 29 15,2 8-14-15,2 6-9 16,1 3 12-16,0 0-27 15,0 0-14-15,0 11-3 16,0 10 8-16,3 9 9 16,7 8 0-16,0-1 0 15,1 1 0-15,-5-5 1 0,-1-4 3 16,-2-4 8-16,-3-8-9 16,1-5 7-16,-1-7-10 15,0-2 0-15,0-3 2 16,1 0 2-16,3-1 10 15,1-14-6-15,5-6-8 16,1 1-17-16,7 1 2 16,1 7-7-16,1 3 20 15,3 5-12-15,-4 3 1 16,-1 1 10-16,1 0-1 16,-1 0 4-16,2 0 0 15,-4 1 2-15,-1 5-10 16,-1-3 2-16,-2-1 6 0,-2-2 1 15,4 0 2-15,-3 0 1 16,-2-5-4-16,-2-1-4 16,-4 2-1-16,-3 2 5 15,0 2-3-15,0 0-5 16,-14 5 12-16,-3 10-9 16,1 6-1-16,4 0 6 15,8-1 7-15,4-1-6 16,0-3 4-16,16-5-5 15,6-3 4-15,3-7 9 16,5-1-8-16,1-3-1 16,-6-14 3-16,-2 1-7 0,-8-1 5 15,-10 0-10-15,-5 1 5 16,0 2-7-16,-9 3-13 16,-8 2 13-16,0 7 3 15,5 2 4-15,1 0-12 16,2 0 12-16,6 2-6 15,3 5-24-15,0 3 15 16,3-2-19-16,14 3 34 16,3-6 0-16,3-2 1 15,4-3-6-15,-1 0 10 16,0-1-4-16,-4-14-1 16,-4-2 2-16,-3-1 6 15,-6 0-8-15,-1 4 0 0,-6 5 25 16,1 3 9-16,-3 5 0 15,0 1-13-15,0 0-17 16,0 21-8-16,-5 6 0 16,-3 5 4-16,-1 0 4 15,7-5-4-15,1-7 0 16,1-5 0-16,0-10-7 16,18-5-18-16,13-8-44 15,9-22-67-15,-2-11-214 16</inkml:trace>
  <inkml:trace contextRef="#ctx0" brushRef="#br0" timeOffset="154779.053">23400 15132 866 0,'0'0'106'15,"0"0"-98"-15,0 0-4 16,0 0-4-16,0 0 9 16,0 0 23-16,35 101 5 15,-18-55-12-15,0-2-5 16,-7-1-10-16,-4-7 6 16,-1-5 3-16,-3-10-8 15,-2-10 8-15,0-6-18 16,0-5 3-16,0 0 3 0,0 0 32 15,0-7 14-15,0-12-21 16,-5-8-29-16,-7-3-6 16,0-6-2-16,1-3-2 15,4-3 4-15,2 2-20 16,5 0 7-16,0 7-2 16,0 5 7-16,2 6 9 15,7 3 2-15,0 6-13 16,1 4 3-16,-2 4-3 15,-1 3 4-15,0 2 5 16,2 0-23-16,-2 16 21 16,0 6-2-16,-1 6 7 0,-3 6 1 15,-3 0 0-15,0 2 9 16,-6-3-8-16,-4-7 5 16,-4-2 6-16,5-6-12 15,2-4-1-15,1-3 1 16,3-5-11-16,1-4-8 15,2 1-72-15,0 0-83 16,3-3-29-16,8 0-283 16</inkml:trace>
  <inkml:trace contextRef="#ctx0" brushRef="#br0" timeOffset="154928.607">23642 15369 453 0,'0'0'0'15,"0"0"-146"-15</inkml:trace>
  <inkml:trace contextRef="#ctx0" brushRef="#br0" timeOffset="155467.046">23649 15299 493 0,'0'0'408'0,"0"0"-368"15,0 0-21-15,0 0 66 16,0 0-21-16,0 0-48 16,31-37-6-16,-12 23-9 15,0-1 11-15,-6 3-11 16,2 1 8-16,-4-3 3 15,-1 0-12-15,0-3 0 16,0-2-8-16,-4 5-17 16,2-1-21-16,-5 5 1 0,-1 1-15 15,-2 6 54-15,0-1-54 16,0 3 9-16,0 1 12 16,-13 0-72-16,3 0-83 15</inkml:trace>
  <inkml:trace contextRef="#ctx0" brushRef="#br0" timeOffset="156194.838">23505 15257 812 0,'0'0'66'0,"0"0"-58"16,35-84 34-16,-17 51 36 15,0-6-29-15,-1-3-37 16,-2-6 0-16,-9-4-11 16,-6-5 10-16,0 4-11 15,0 8 5-15,-9 12 11 16,-3 16 2-16,3 7 7 15,3 7 7-15,0 3-22 16,-3 0 8-16,-3 23-18 16,-2 10-10-16,-1 17-4 15,10 4 14-15,5 1-4 16,0-3 4-16,14-9 1 0,7-6 0 16,5-7-1-16,2-8 0 15,5-8 7-15,1-10-7 16,5-4 0-16,0 0 15 15,-3-12-11-15,-5-5 9 16,-9 0-13-16,-9 2 0 16,-6 4-11-16,-7 4 11 15,0 3-10-15,0 2 7 16,-8 2-6-16,-5 0-1 16,-3 6 2-16,3 10 3 0,4 1-4 15,5 0 1-15,4-2 5 16,0 2-4-16,9-1 14 15,10-1-7-15,5-6 2 16,5-1 4-16,-3-5-3 16,-3-3-3-16,-7 0-23 15,-8-8-2-15,-8-12-34 16,0-6-72-16,-21-6-52 16,-15-1-5-16,-6 1 17 15,-1 5-48-15,1 10 219 16,5 11 137-16,6 6 50 15,10 0-75-15,9 0 0 16,7 0-47-16,5 0 13 16,2 6-74-16,21 2-1 0,16-4 54 15,18-2-57 1,9-2-13-16,2-6-230 0</inkml:trace>
  <inkml:trace contextRef="#ctx0" brushRef="#br0" timeOffset="156839.041">24274 14691 920 0,'0'0'10'0,"0"0"5"15,0 0-21 1,41 82 12-16,-28-38 17 15,-6 8 11-15,-3-2-14 0,-4-4 49 16,0-11-58-16,-4-10 5 16,-3-10 8-16,1-10 1 15,4-5-3-15,1 0 19 16,1-17-5-16,0-13-10 16,0-16-26-16,9-7-21 15,15 1 4-15,6 9-8 16,-1 13 6-16,0 14-7 15,-8 8 26-15,-6 8-18 16,-3 0 13-16,-3 8-13 0,-4 14 17 16,-3 5 2-1,-2 2 0-15,0 4 5 0,-9-1-3 16,-4-4 14-16,-4-4-17 16,1-8 0-16,2-8-3 15,9-6-2-15,3-2 4 16,2 0-8-16,0-21-15 15,12-9-26-15,6-4-47 16,7 6 93-16,-2 6-7 16,-3 10 1-16,-3 6 7 15,-7 2 2-15,2 1 1 16,-1 1 51-16,-1 1-50 16,5-1 12-16,0-1-2 15,6-4-6-15,4-4 10 16,0-4-15-16,2-2-1 0,-7 2 0 15,-4 3-16-15,-9 5 17 16,-3 6-2-16,-4 1 10 16,0 0-10-16,0 0 2 15,1 14-6-15,1 9 4 16,1 9 4-16,4 7-4 16,-6 6-110-16,-1-2-273 15</inkml:trace>
  <inkml:trace contextRef="#ctx0" brushRef="#br0" timeOffset="158219.019">23415 16104 687 0,'0'0'107'15,"0"0"-33"-15,0 0 11 16,0 0 20-16,0 0-54 0,0 0-37 16,-64-3-8-1,33 28-5-15,1 3 8 0,4 3 7 16,9 2-3-16,9-2-8 16,8-3-5-16,0-5 2 15,12-4-1-15,15-6 0 16,10-9 3-16,5-4 6 15,-2-4-8-15,2-18 2 16,-9-9-4-16,-8-4-42 16,-10-1 7-16,-13-2-16 15,-2 1-34-15,-16 3 20 16,-12 8 25-16,0 7 26 16,3 11 5-16,5 8 9 15,7 0 0-15,5 5 0 16,3 9-22-16,5 2 5 0,0-2 0 15,8 0 6-15,10-3 1 16,7-5 10-16,5-4 1 16,2-2 2-16,2-5 6 15,-2-12 23-15,-1-5-28 16,-3-4-3-16,-4-3 10 16,0 0-4-16,-6-5 11 15,-3 4 0-15,-8-2 10 16,-1 5-6-16,-3 5-8 15,-1 7 1-15,-2 6-3 16,2 5-1-16,-2 2 5 16,0 2-16-16,0 0-17 0,0 8 1 15,0 12 4-15,0 11 12 16,-4 5 0-16,1 6-4 16,0 2 4-16,-1-1 0 15,-1-1 0-15,4-2 22 16,-1-4-21-16,2-4 2 15,0-4 3-15,0-1-1 16,8-7 1-16,4-4-6 16,1-6 0-16,1-5 13 15,2-5-12-15,-4 0 14 16,2 0 1-16,-1-5-13 16,0-9 26-16,-4-3-23 0,-2-6-6 15,1 0 4 1,-2-5-4-16,-3-2-3 0,-3-4-16 15,0-3-19-15,0-3 22 16,0-2-8-16,-3-1 8 16,-3-3 3-16,1 2 13 15,1 5 13-15,-1 4-13 16,-1 3 4-16,5 3 35 16,-1 1 3-16,2 7-35 15,0 4 29-15,0 5-17 16,0 6-16-16,0 4 13 15,0 2-12-15,0 0-5 16,0 1 1-16,0 18-32 16,8 5 27-16,2 12 9 15,4 4-6-15,-2 3 2 0,4 2 0 16,-1-3 0-16,0-6 0 16,4-5 0-16,1-6-2 15,0-9 4-15,-1-5-3 16,-2-7 1-16,-2-4 0 15,3 0 19-15,-3-5-11 16,1-9-6-16,-2 0-1 16,-2-1-1-16,-6 2-1 15,0 4 1-15,-3 2-23 16,-3 3 9-16,4 3-18 0,-4 1-73 16,2-4-99-1,-2 1-314-15</inkml:trace>
  <inkml:trace contextRef="#ctx0" brushRef="#br0" timeOffset="159666.957">24064 15988 729 0,'0'0'116'0,"0"0"-41"15,0 0-13-15,0 0 36 16,0 0-39-16,0 0-38 15,21-88-3-15,-12 67-1 16,2 0 15-16,2-1-22 16,-1-1-8-16,3 1 11 15,5 1-13-15,-2 6 0 16,0 4 6-16,-7 2-6 16,-4 8-5-16,-2 1-7 15,3 0-27-15,0 0 29 16,0 11-12-16,0 6 21 15,0 4 0-15,-2 6 1 16,-3 6 0-16,-3 4 4 16,0 3 1-16,0 2 4 15,-8-2-1-15,-6-6-4 0,-2-6 15 16,2-8-19-16,3-6 0 16,4-8-4-16,2-6 17 15,1 0-13-15,4-8 0 16,0-15-27-16,0-6 2 15,18 0 9-15,8 0 0 16,6 6 8-16,-2 7-6 16,-1 3 13-16,-3 4-2 15,-7 3 3-15,-1 1 0 16,-5 4 0-16,-2-1 0 0,-1 2 7 16,-1-3-7-1,2-1 21-15,1-1-1 0,1-6-1 16,-2 0-5-16,-1-1-12 15,0-3 9-15,-2 2-11 16,-2-1 0-16,-6 4 0 16,0 4-11-16,0 3 9 15,0 3 2-15,0 0 2 16,0 0-2-16,0 0-6 16,0 4-15-16,-3 11 20 15,-4 3-4-15,5 4 4 16,2-1-4-16,0-1 5 15,0-4-15-15,0-6 13 16,4-3 4-16,7-6 3 16,4-1-5-16,3 0 0 0,3-10-8 15,-1-7 8-15,-3-8 0 16,-2 2 0-16,-5 3-8 16,-5 2 5-16,-4 9-6 15,-1 3 9-15,0 4 9 16,0 2-9-16,0 0-1 15,0 0-4-15,0 8-9 16,0 9 12-16,0 5-8 16,0 0 4-16,0 0-4 15,0-1-2-15,12-4 12 16,-3-4-2-16,3-5 4 16,0-4 8-16,-1-4-10 15,1 0 5-15,2 0 12 16,-2-13-6-16,0-6 3 0,2-7-3 15,-8-1-3-15,4 0 5 16,-6 0-13-16,-1 3 0 16,-1 7 2-16,-2 4-2 15,0 9 0-15,0 2-5 16,0 2 5-16,1 0-2 16,1 9-28-16,2 13 30 15,3 9-2-15,-2 6 2 16,1 0 0-16,0 0-1 15,-1-4 4-15,2-7-7 16,0-6 4-16,1-9-76 0,-2-10-44 16,1-1-49-1,2-1 61-15,-1-13-46 0,-4 2 154 16,1-2 9-16,-4 1 178 16,-1 3-25-16,0-2-7 15,0-1-31-15,0-5-16 16,0 1-22-16,0-3-39 15,0-1 11-15,0-1-52 16,0-2-6-16,0-1-57 16,0-8-131-16,-9-10-199 15</inkml:trace>
  <inkml:trace contextRef="#ctx0" brushRef="#br0" timeOffset="161128.457">19868 8389 756 0,'0'0'124'0,"0"0"-93"15,0 0-5-15,0 0 5 16,0 0 16-16,90-48-1 16,-55 39-46-16,0-2 3 15,2 3-8-15,-7 3-48 16,-8 4-61-16,-10 1-60 15,-12 0-208-15</inkml:trace>
  <inkml:trace contextRef="#ctx0" brushRef="#br0" timeOffset="161358.816">20017 8364 545 0,'0'0'246'0,"0"0"-176"16,0 0-67-16,0 0 16 15,0 0 30-15,0 0-42 16,5 58 45-16,-1-16 52 16,-2 0-72-16,1 0 13 15,0-2-32-15,1-6-11 16,4-4-1-16,1-4-1 16,7-5-24-16,5-7-50 15,6-9-98-15,6-5-46 0,-2-11-352 16</inkml:trace>
  <inkml:trace contextRef="#ctx0" brushRef="#br0" timeOffset="162048.566">20276 8615 723 0,'0'0'66'0,"0"0"-27"16,0 0 19-16,0 0-1 15,0 0-20-15,0 0-37 16,-39 54 5-16,46-49-11 15,12-5 10-15,8 0-8 0,2-6-16 16,-3-13-57-16,-4-1-16 16,-9-2 12-16,-10 4-83 15,-3 4 114-15,-3 7 50 16,-12 4 15-16,-3 3 39 16,0 0-7-16,4 0-8 15,3 5 1-15,5 0-22 16,4-1 11-16,2 1-24 15,0-3-2-15,11-2 9 16,11 0 9-16,6-1 12 16,5-16-33-16,0-6 0 15,-3-6-1-15,-8-2 5 0,-4-1-7 16,-11 1 3 0,-7 4 0-16,0 3 11 0,0 2 46 15,-7 3-28-15,0 7 15 16,1 7-15-16,6 5 16 15,0 0-45-15,-3 7-23 16,1 17 16-16,-1 10 7 16,2 5 0-16,1 3-2 15,0-1 2-15,0-3 0 16,0-4-1-16,0-12 5 16,0-6-4-16,0-8 0 15,0-6 5-15,0-2-5 16,-2-10 11-16,-2-15-10 15,-2-12-1-15,5-7-15 16,1-2 7-16,0 0-18 0,0 2-6 16,2 4 29-16,9 8 3 15,1 6-5-15,2 9 3 16,2 7 1-16,1 5 1 16,0 5 0-16,4 0 3 15,1 11-9-15,-2 14 6 16,-6 9-2-16,-12 7-3 15,-2 0 10-15,-16 5 5 16,-14-4-10-16,-5-4 6 16,3-7-12-16,2-8-83 15,6-17-92-15</inkml:trace>
  <inkml:trace contextRef="#ctx0" brushRef="#br0" timeOffset="162791.887">20978 8593 651 0,'0'0'87'15,"0"0"-11"-15,0 0 16 16,0 0-3-16,0 0-77 16,51-79-10-16,-34 40-4 15,-1-3 7-15,-5 1-11 0,-8-2-9 16,-3 4-2 0,0 3 11-16,-7 8-4 0,-7 8 10 15,4 10-9-15,1 7 24 16,3 3-30-16,2 0 14 15,-1 2-32-15,2 15 29 16,0 8-18-16,1 4 22 16,2 5 9-16,0 2 1 15,2 3 19-15,7 2-16 16,-3-4-7-16,0-3 17 16,-2-4-21-16,-4-6-2 15,2-10 3-15,-2-5 0 16,0-7 1-16,1-2-4 15,2-5-7-15,5-19 1 16,3-5-72-16,5-4 8 0,-1 3 0 16,1 12 24-1,-4 7 11-15,0 7 13 0,-5 4 22 16,3 0 3-16,0 0 0 16,-1 9 15-16,2-1 18 15,3 1-28-15,-2-3 8 16,3-3-16-16,-2-3 4 15,4 0 7-15,-1-3-11 16,2-12-26-16,-6-2-44 16,-4-1-79-16,-7 1-143 15</inkml:trace>
  <inkml:trace contextRef="#ctx0" brushRef="#br0" timeOffset="162929.945">21245 8407 360 0,'0'0'147'0,"0"0"-87"16,0 0-17-16,-2 88 10 15,19-75-27-15,6-3-21 16,3-5-4-16,3-5-1 16,-1 0-31-16,-6-12-81 15,-6-4-126-15</inkml:trace>
  <inkml:trace contextRef="#ctx0" brushRef="#br0" timeOffset="163077.903">21312 8458 236 0,'0'0'109'0,"0"0"8"16,0 0-101-16,0 0 4 0,0 0-18 15,0 0 13-15,70 62-15 16,-46-62-39-16,0-14-143 16</inkml:trace>
  <inkml:trace contextRef="#ctx0" brushRef="#br0" timeOffset="163322.909">21482 8375 449 0,'0'0'180'0,"0"0"-69"16,0 0-56-16,0 0 40 16,0 0-16-16,0 0-53 15,2-36-26-15,5 53-16 16,5 9 16-16,-3 3 27 16,-1 2-20-16,-3 4 23 0,-5-5-19 15,0-1 3-15,0-4 0 16,-11-7-14-16,4-7 0 15,3-3 0-15,2-8 14 16,2 0-15-16,0-4 1 16,12-14-16-16,11-8 13 15,5-4-38-15,3-1-24 16,1 3-51-16,-4 3-95 16</inkml:trace>
  <inkml:trace contextRef="#ctx0" brushRef="#br0" timeOffset="164200.671">22196 8447 638 0,'0'0'134'0,"0"0"-117"16,0 0-17-16,90-81 5 15,-67 57 7-15,-4 2 15 16,-2-4-8-16,-1-2 6 15,-6-2-25-15,-1-3 0 16,-5 1-2-16,-4 1 2 16,0 9 0-16,0 6 15 15,0 9-11-15,0 5 24 0,0 2-12 16,-7 0-8-16,-3 8-16 16,1 11 0-16,1 5 8 15,6 8 0-15,2 2 9 16,0-1 3-16,8-2 0 15,10-9-8-15,1-5 10 16,5-8-12-16,2-6 6 16,3-3 9-16,1-5-9 15,0-15-8-15,-3-4-3 16,-6 1-8-16,-8 1-2 16,-8 6-4-16,-5 5 11 15,0 6 4-15,-11 5 4 16,-7 0-4-16,2 19 1 15,1 6 1-15,4 1 9 16,7-1-6-16,4-1 3 0,0-3-4 16,6-5 6-16,5-6-8 15,1-4 0-15,1-6-51 16,-3 0-42-16,-5-13-138 16</inkml:trace>
  <inkml:trace contextRef="#ctx0" brushRef="#br0" timeOffset="164345.212">22306 8214 740 0,'0'0'13'0,"0"0"-13"0,0 0-1 16,122 0-45-16,-70-7-302 15</inkml:trace>
  <inkml:trace contextRef="#ctx0" brushRef="#br0" timeOffset="164973.387">22849 8070 723 0,'0'0'244'15,"0"0"-190"-15,0 0-54 16,0 0 9-16,0 0 4 15,0 0 33-15,17 101-13 0,-5-58 10 16,0 0-4-16,-6-6-8 16,-2-8-31-16,-2-5 5 15,-2-13 3-15,0-4-8 16,0-6 0-16,0-1 22 16,2-5-17-16,-1-20 20 15,4-8-25-15,2-10-12 16,6 1 8-16,1 6-21 15,4 5 11-15,-2 12 1 16,0 8 9-16,-2 5-2 16,-2 6 1-16,3 0-14 15,0 16 15-15,-2 10-1 0,0 7 5 16,-8 1 9 0,-1-1-5-16,-4-4 0 0,0-2-4 15,-4-8 4-15,-9-2 3 16,1-8-7-16,3-2 7 15,1-7-14-15,5 0-7 16,3-10 11-16,0-17-99 16,0-7 7-16,4-3 70 15,13-1-4-15,1 13-14 16,-3 7 38-16,-2 10-2 16,-5 3 6-16,-4 3 1 15,1 1 0-15,1 1-5 16,3 0 5-16,4 0 0 15,6 0 13-15,4 0-13 16,4-3 2-16,0-6 4 0,-1-3-4 16,0 0 2-16,-7 6-4 15,-7 0 0-15,-6 5-3 16,-3 1 3-16,0 0-13 16,4 0-40-16,1 0-69 15,3 0-225-15</inkml:trace>
  <inkml:trace contextRef="#ctx0" brushRef="#br0" timeOffset="167020.979">23781 7911 424 0,'0'0'353'0,"0"0"-305"15,0 0-14-15,0 0 33 0,-81 51-30 16,72-35 35-16,4 1-35 16,5 0-20-16,0-3 0 15,13-3-8-15,16-8-9 16,10-3 0-16,6-4-10 16,-5-17 3-16,-5 1-56 15,-13 0 20-15,-13 2 43 16,-9 0-32-16,0 2 14 15,-24 4 16-15,-3 3-8 16,-4 6 10-16,4 3 0 16,6 0 0-16,7 1 9 15,7 6-9-15,6 2 0 0,1-2-1 16,0 2 3-16,17-4-4 16,12-2 3-16,11-3-1 15,8 0 0-15,-2-5 0 16,-3-7-43-16,-14 4 13 15,-13 0 4-15,-10 6 21 16,-6 0 4-16,0 2 1 16,-10 0 11-16,-9 0-11 15,-3 14 0-15,0 4-7 16,4 4 17-16,3 2 5 16,9 1-15-16,6-5 1 15,0-1-11-15,14-8 10 16,6-6 0-16,4-5 0 15,3 0 12-15,0-19-8 16,3-5-4-16,-2-8 8 0,-4-2-9 16,-6-4 1-16,-6-2-20 15,-6-3 18-15,-6 4 0 16,0-1-12-16,-3-1 13 16,-8 1 1-16,-2 0 23 15,3 2-23-15,1 4 5 16,1 11 8-16,2 7 11 15,2 10 19-15,4 6-30 16,0 0-5-16,0 7-16 16,0 17-30-16,0 13 38 15,0 6-9-15,0 3 10 16,10-2-1-16,-1-1 13 16,2-6-12-16,2-5 20 15,1-10-20-15,2-6 3 0,2-7-8 16,4-9 11-16,6 0-1 15,1-2-6-15,1-12-5 16,-5 2-6-16,-5-1-5 16,-6 0 13-16,-3 0 2 15,-4 2-1-15,-3-2-3 16,1 2 5-16,-5 0-26 16,0 2 15-16,0-2-14 15,0 2-8-15,0 1 12 16,0 2-5-16,0-1 7 15,0 0 9-15,6 2-2 0,8-1 8 16,5 1-16-16,3 0 20 16,-1 4-2-16,2 0 7 15,-4 1-6-15,-7 0 1 16,-3 0 0-16,-3 1 8 16,-6 12-7-16,0 2 12 15,0 7 40-15,-3 3-28 16,-4 4 16-16,-3 6-18 15,0 4 8-15,-2 0 8 16,2-1-23-16,-2-3 10 16,1-7-23-16,5-8-1 15,2-8 6-15,1-7-7 16,3-5-1-16,0-1 17 16,3-20-17-16,13-11-60 0,4-4 2 15,0-3-3-15,0 6-20 16,-1 11 43-16,-5 8 38 15,-4 8 0-15,-4 6 3 16,-3-2 16-16,-1 2 14 16,5 0-22-16,3-1 24 15,1 0-5-15,4-1-16 16,3-1-3-16,1-2-11 16,-2-1 0-16,-1-3-5 15,-4 1-4-15,-4 2-14 16,-4-3-7-16,-4 3 1 15,0 2 8-15,0 4-3 16,-6 0 23-16,-4 0 0 0,0 11 2 16,-1 7 4-16,6 6 10 15,1 1 3-15,4 0-10 16,0-4-8-16,9-5 0 16,10-7-4-16,2-7 2 15,1-2-6-15,2-7-38 16,-3-13-12-16,-7-5-31 15,2-1 52-15,-9-1 10 16,-1 2 27-16,-1 2 10 16,-5 6 51-16,0-3 9 15,0 3-14-15,-2 1-15 16,-2 3-23-16,2 4 0 16,2 3 29-16,0 6-37 0,0 0-10 15,0 6-43-15,0 10 43 16,0 9-13-16,0 1 13 15,0 2 0-15,0 0 4 16,0-1-3-16,2-5 1 16,0-6 4-16,4-4-6 15,-1-7 0-15,3-5-2 16,3 0 2-16,6 0 47 16,0-8-32-16,2-6-10 15,-2-5-4-15,2-2 3 16,-2-3 24-16,0-1-24 15,-1-5-3-15,-4 0 8 0,1-2-5 16,-2-1 12-16,-3 0-16 16,-4-1-3-1,-4 4-8-15,0 3 11 0,0 6-10 16,-1 7 5-16,-5 2-5 16,0 7 9-16,1 2 1 15,3 3 0-15,1 0-17 16,1 8-69-16,0 14 69 15,0 6 12-15,0 3 10 16,0 3-4-16,0 0 12 16,8-1-11-16,1-2 29 15,1-4-24-15,-2-4 10 16,-1-4 1-16,1-5-6 16,-3-6-3-16,0-2-9 0,-4-5 0 15,1-1 19-15,-2 0-13 16,0 0-6-16,4-7 0 15,2-11-54-15,4-6-58 16,1-3-122-16</inkml:trace>
  <inkml:trace contextRef="#ctx0" brushRef="#br0" timeOffset="170683.549">21982 8974 594 0,'0'0'75'16,"0"0"-26"-16,0 0-6 15,0 0 4-15,0 0 31 0,0 0-11 16,-42-27-50-16,22 27 2 16,-4 0-15-16,-6 6 28 15,-2 13-30-15,-2 6 4 16,2 4 7-16,8 5-11 15,5 3 15-15,12-3-17 16,7-3 8-16,0-7-15 16,13-7 7-16,17-7 0 15,10-10 9-15,4 0-4 16,5-15 9-16,-7-11-14 16,-4-2-16-16,-9-1 14 15,-10 4-16-15,-11 3 7 16,-8 3 10-16,0 6-3 15,-4 2-3-15,-6 5 7 16,-3 1 0-16,4 5-10 0,3 0 10 16,1 0-13-16,4 5 3 15,-1 8-7-15,2 1 12 16,0 3 0-16,0-1 5 16,8-1-11-16,4 0 11 15,2-6-2-15,3-1 0 16,2-6-6-16,2-2 8 15,2 0 0-15,0-13-14 16,3-3 8-16,-6-1-37 16,-1-2 7-16,-5 2 33 0,-3 0-17 15,-1 3 6 1,0 2-9-16,-2 2 9 0,0 3 11 16,2 2-10-16,1-2-10 15,1 3 16-15,2-2 1 16,-1 3-10-16,1 1 14 15,-3-1-7-15,-5 3-6 16,-3 0 8-16,-3 0 7 16,0 0 0-16,0 0 22 15,-11 0 12-15,-8 0-34 16,-5 8 4-16,-1 4-4 16,-2 1 8-16,3 5 8 15,4 1-2-15,9 6-11 16,2 0 16-16,9 0-5 15,0 0-2-15,0-4-1 0,16-3-11 16,5-2 5 0,2-4 3-16,3-4 0 0,-2-3-4 15,0-4 13-15,-3-1-13 16,-3 0 8-16,0-6-5 16,1-6 1-16,-3-3 2 15,-1-2-8-15,-3 3 10 16,3-3-12-16,-2 0-6 15,1 0-4-15,2 0-5 16,0 1 3-16,-2 2-9 16,1 1 0-16,2 2 19 15,-1 1-12-15,-4 5-41 16,-3 1 39-16,-3 2-21 16,-6 2 29-16,0 0 5 0,0 0-13 15,0 0 16-15,-6 0 5 16,-6 7 0-16,-1 1 13 15,-1 2 8-15,2 4-20 16,-1 0 15-16,2 3-13 16,0 0 5-16,3 2 13 15,3-2-13-15,4 0 7 16,1 0-20-16,0-2 0 16,6-1-1-16,10-2 9 15,5-4-1-15,5-3-7 16,2-3 4-16,0-2-1 15,-1 0-3-15,-2-2 0 16,-3-8-5-16,-3-2 10 0,0-3-5 16,-2 1 0-16,-1-2 1 15,0-2-16-15,4 1 4 16,-1 0-8-16,-2 1-22 16,3 3 0-16,-3 3 30 15,-3 2-7-15,-3 3-5 16,-6 5 20-16,-4 0-30 15,-1 0 3-15,0 0 30 16,-4 11 9-16,-9 1 18 16,-3 3 5-16,1 1-16 15,-1 3 33-15,4-4-48 16,4 2 10-16,7-2-11 0,1-6-4 16,0-1 4-16,6 0 0 15,12-5 14-15,5-3-10 16,6 0-2-16,1-3 1 15,0-11-3-15,-6-3-33 16,-8 1-9-16,-7 1 18 16,-9 2 5-16,0 2 19 15,-2 6 0-15,-13 0 20 16,4 3 24-16,-1 0-27 16,4 2 28-16,5 0-34 15,2 0 7-15,1 0-16 16,0 8-2-16,0 0 0 15,5 1 8-15,8-1-7 0,2 0 9 16,1-6-2 0,4-2-7-16,3 0 44 0,6-2-34 15,2-13-10-15,2-3-2 16,1 0-55-16,-2-1-17 16,-7 6-5-16,-5 9 58 15,-7 1 8-15,-9 3-3 16,-2 0 15-16,-2 9 4 15,0 5 43-15,0 2 6 16,-5 1-26-16,5 0-25 16,0-3-4-16,0-5-15 15,19-3-77-15,7-6-95 0</inkml:trace>
  <inkml:trace contextRef="#ctx0" brushRef="#br0" timeOffset="170794.474">23424 9129 622 0,'0'0'159'0,"0"0"-68"15,0 0 0-15,0 0-26 16,0 0-62-16,0 0-3 16,-23 25-115-16,14-25-242 15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3:57:43.858"/>
    </inkml:context>
    <inkml:brush xml:id="br0">
      <inkml:brushProperty name="width" value="0.05292" units="cm"/>
      <inkml:brushProperty name="height" value="0.05292" units="cm"/>
      <inkml:brushProperty name="color" value="#C00000"/>
    </inkml:brush>
  </inkml:definitions>
  <inkml:trace contextRef="#ctx0" brushRef="#br0">3112 5375 486 0,'0'0'0'16,"91"0"0"-16,-32-9-8 15,1-5-11-15,1-3-145 16</inkml:trace>
  <inkml:trace contextRef="#ctx0" brushRef="#br0" timeOffset="567.987">2858 6258 744 0,'0'0'61'15,"0"0"28"-15,0 0-53 16,94-76-27-16,-39 51-9 16,0 3 0-16,-1 8-7 15,-7 9-24-15,-7 5-41 16,-6 15-21-16,-16 16-97 16,-18 7-196-16</inkml:trace>
  <inkml:trace contextRef="#ctx0" brushRef="#br0" timeOffset="800.506">2891 7383 793 0,'0'0'58'16,"0"0"-58"-16,0 0-23 15,0 0-5-15,0 0 23 16,98 17 5-16,-56-31 0 16,9-6-9-16,10-4 9 15,6 4-74-15,-4 4-76 16,-14 12-242-16</inkml:trace>
  <inkml:trace contextRef="#ctx0" brushRef="#br0" timeOffset="988.05">3018 8107 740 0,'0'0'5'16,"0"0"-5"-16,0 0-23 16,89-10 7-16,-50-9 3 15,0-1-14-15,-1 7-5 16,-2 11 1-16,-10 2-91 15,-16 15-348-15</inkml:trace>
  <inkml:trace contextRef="#ctx0" brushRef="#br0" timeOffset="1163.038">3085 8758 447 0,'0'0'0'0,"0"0"23"16,0 0-14-16,0 0 1 15,0 0 12-15,63 75-21 16,-41-70 9-16,5 1-10 16,-2 7-4-16,-2 2-56 15,-6 4-137-15</inkml:trace>
  <inkml:trace contextRef="#ctx0" brushRef="#br0" timeOffset="1318.091">2979 9482 699 0,'0'0'106'0,"0"0"-86"16,0 0-20-16,0 0-31 15,0 0 15-15,0 0-25 16,75 79-62-16,-47-72-43 16,2 3-125-16</inkml:trace>
  <inkml:trace contextRef="#ctx0" brushRef="#br0" timeOffset="1461.89">2982 10212 665 0,'0'0'56'0,"-15"75"-51"0,15-41-5 16,6 2-36-16,12 0-16 15,-2-1-117-15</inkml:trace>
  <inkml:trace contextRef="#ctx0" brushRef="#br0" timeOffset="1604.085">2828 11325 406 0,'0'0'0'0,"0"0"-110"15</inkml:trace>
  <inkml:trace contextRef="#ctx0" brushRef="#br0" timeOffset="1755.049">3019 11758 302 0,'6'108'146'0,"-6"7"-89"15,-3 8-20-15,-25 3 15 16,-5 2-52-16,-4-2 7 16,2-3 6-16,7-9-9 15,8-5 13-15,11-2-9 16,7-1-2-16,2 3-12 15,0 10-26-15,0 1-54 16,4 4-64-16</inkml:trace>
  <inkml:trace contextRef="#ctx0" brushRef="#br0" timeOffset="5104.762">6815 3585 532 0,'0'0'98'15,"0"0"-79"-15,0 0 18 16,0 0-17-16,0 0 27 15,0 0-12-15,0 0-11 16,9-48 27-16,-9 45-39 0,0 0 11 16,0 2 5-1,0 1-24-15,0 0 18 0,0 0-22 16,0 0 7-16,0 0-13 16,0 0 6-16,0 0 0 15,0 0-3-15,0 0-9 16,2 0 11-16,2 9-12 15,2 11 13-15,5 6-4 16,-2 7 9-16,2 1-5 16,-1-1 11-16,3 0-9 15,0-6 3-15,-1-4-5 16,0-6 6-16,-2-5-1 16,-3-7-2-16,-4-2-3 15,4-3 5-15,0 0-3 16,9 0 23-16,9-17 1 0,8-11-20 15,4-5 15-15,-1-9-21 16,-2 3 0-16,-7 2-2 16,-5 6 8-16,-7 10-6 15,-6 9 0-15,-6 4 2 16,-1 5-16-16,-2 3 14 16,0 0-37-16,0 0-27 15,0 0-73-15,0 0 0 16,0 8-68-16,0 1-83 15</inkml:trace>
  <inkml:trace contextRef="#ctx0" brushRef="#br0" timeOffset="8969.357">4632 5585 454 0,'0'0'72'0,"0"0"-4"16,0 0-55-16,0 0-7 15,0 0 56-15,0 0-48 16,0 0 4-16,-6-14-3 16,6 13-14-16,0 1 22 15,0-2-17-15,0 1-4 16,0-2 11-16,0-2-13 16,0 3 0-16,0-3 11 15,0 4-11-15,0 0 0 16,0 1-3-16,0 0 3 0,0 0 11 15,0 0-1-15,0 0-9 16,0 0 0-16,0 0 4 16,0 0-7-16,0 0 2 15,0 0 0-15,9-2-1 16,13-1 4-16,6-5 5 16,2 1 17-16,4 0-21 15,-2 1 11-15,-1 2-15 16,-1 2 0-16,-6 0 9 15,-3 2-9-15,-3 0-2 16,-6 0-12-16,-4 0 18 16,-5 0-4-16,-1 0 0 0,-2 0 11 15,3 0-30-15,-2 0 19 16,1 0-24-16,4 0-18 16,-1 0-17-16,5 0-22 15,-4 2-71-15,-3-2-212 16</inkml:trace>
  <inkml:trace contextRef="#ctx0" brushRef="#br0" timeOffset="12185.463">6159 5407 435 0,'0'0'64'0,"0"0"-5"15,0 0 0-15,0 0 1 16,0 0-38-16,0 0 44 16,-5 0-63-16,4 0 27 15,1 0-1-15,-1 0-12 16,1 0 28-16,0 0-22 15,0 0 0-15,0 0 10 16,0 0-29-16,0 0 3 16,0 0-14-16,0 0 22 15,0 0-27-15,2 0 12 16,16 2 0-16,5 1-2 16,7 2 2-16,4-1 0 15,0 1-4-15,4 2 12 0,-1-4-16 16,-1-1 7-1,-1-2 1-15,-3 0-4 0,-8 0 4 16,4 0-2-16,-3-7 1 16,-2 1-47-16,-3 1 14 15,-6-1-32-15,2 3-16 16,-5 1-18-16,-5-1-127 16</inkml:trace>
  <inkml:trace contextRef="#ctx0" brushRef="#br0" timeOffset="16018.401">7190 4511 206 0,'0'0'69'15,"0"0"-44"-15,0 0 14 16,0 0 56-16,0 0-87 15,0 0 10-15,0 0 5 16,0 0-13-16,0 0-10 16,1 0 39-16,-1-2 19 15,2 0-7-15,-1-1-46 16,-1 3 28-16,0-1-4 16,0 1-4-16,0 0-4 15,0 0-6-15,0 0-6 0,0 0 40 16,0 0-49-16,0 0 0 15,0 0 0-15,0 0 15 16,0 0-3-16,0 0-5 16,3 0-3-16,-3 0 0 15,4-2-4-15,1 2 0 16,6-1-4-16,3-1 8 16,0 1-4-16,5-4 0 15,-2 2 1-15,-1 1-10 16,2-1 11-16,-2 0-2 15,-2 0 1-15,-1 0 7 16,-4-1-7-16,-1 3-1 0,-4 1 2 16,-1-2-8-16,-3 2 6 15,0 0-1-15,0 0 1 16,0 0 0-16,0 0 4 16,0 0-4-16,0 0 5 15,0 0-19-15,0 0 14 16,0 0-15-16,0 0 13 15,0 0-18-15,0 0-26 16,0 0-37-16,0 0-44 16,-3 0-109-16</inkml:trace>
  <inkml:trace contextRef="#ctx0" brushRef="#br0" timeOffset="17399.824">6284 4611 317 0,'0'0'150'16,"0"0"-98"-16,0 0 14 15,0 0-28-15,0 0-18 16,0 0 29-16,-4 0-48 0,4 0 9 16,0 0-5-1,0 0-1-15,0 0 22 0,0 0-26 16,0 0 0-16,0 0 0 16,0 0 0-16,0 0-1 15,13 0 0-15,5 0 2 16,8 0 10-16,0-1-10 15,6-3 5-15,-2 1 4 16,5-1-7-16,-2-2-2 16,-1 3-1-16,3-1 9 15,-5 0-10-15,0 1 1 16,-4 0 0-16,2 3-1 16,-6-2-6-16,3 1 7 15,-8 1 10-15,-1 0-9 0,-4 0-1 16,-1 0 0-16,-4 0 0 15,-1 0 0-15,-1 0 6 16,-4 0-4-16,1 0-4 16,-2 0 8-16,1 0-9 15,-1 0 3-15,0 0 0 16,3 0-2-16,-3 0 2 16,0 0 0-16,0 0-1 15,0 0 10-15,0 0-7 16,0 0-2-16,0 0 3 15,0 0-9-15,0 0 6 16,0 0-25-16,0 0-25 16,0 0-55-16,0 0-145 0</inkml:trace>
  <inkml:trace contextRef="#ctx0" brushRef="#br0" timeOffset="20158.923">4789 5632 245 0,'0'0'87'16,"0"0"-54"-16,0 0 42 15,0 0-43-15,0 0-2 16,0 0 38-16,0 0-63 15,-10-15 13-15,10 15-2 16,0 0-4-16,0 0 15 16,0 0-19-16,0 0 14 15,0 0-19-15,0 0 0 16,0 0 3-16,0 0-6 16,0 0 0-16,0 0-3 0,0 0 6 15,0 0-6 1,0 0 6-16,10 0 1 0,15-5 4 15,6 0-7-15,6-2 4 16,6-2 26-16,4 2-26 16,3-3-3-16,2 1 13 15,-2 1 0-15,-4-1-12 16,-4 3-3-16,-4-2 0 16,-3 2-2-16,-9 3 2 15,-1-1 0-15,-10 0-14 16,0 1 32-16,-5 0-14 15,-4 1-1-15,-3 1 6 16,0-1 22-16,-3 2-29 0,0 0 4 16,0 0 11-16,1 0-14 15,1 0-6-15,4 0-4 16,0-2 7-16,1 1 2 16,-1 1-2-16,-1-2 4 15,-2 2-12-15,-3 0 16 16,1 0-8-16,-1 0 0 15,0 0-8-15,0 0 1 16,0 0 7-16,0-1-25 16,-4 0-10-16,-14-3-93 15,-5-2-72-15</inkml:trace>
  <inkml:trace contextRef="#ctx0" brushRef="#br0" timeOffset="20622.598">5195 5456 476 0,'0'0'83'16,"0"0"-45"-16,0 0-20 16,0 0 27-16,0 0 11 15,0 0-40-15,-5 0-15 16,5 0-1-16,0 0 4 15,4 3-9-15,11 2 6 16,9-2-1-16,2 2 3 0,4-1-1 16,2 1 4-16,-2-2 13 15,4 0-14-15,-1 1-1 16,-2 0-3-16,-1 2 3 16,-2 4-4-16,-4 0-6 15,-4 3 6-15,-3 1 8 16,-5 2-4-16,0-1-3 15,-6 1 0-15,-3 1 7 16,-3 0 0-16,0 3-8 16,-3 2 0-16,-15 0 15 15,-1 2-15-15,-5 0 21 16,-3 2-15-16,-1-4-3 16,4 0 5-16,3-5-8 0,5-4 0 15,5-7-8 1,4-3 14-16,7-3-15 0,0 0-30 15,0 0-12-15,0-3-72 16</inkml:trace>
  <inkml:trace contextRef="#ctx0" brushRef="#br0" timeOffset="23761.264">9506 3522 255 0,'0'0'127'15,"0"0"-67"-15,0 0-20 16,0 0-7-16,0 0 66 16,0 0-64-16,0 0 16 0,0 0 28 15,0-8-47-15,0 7 20 16,0 0 0-16,0-1-39 16,0 2 31-16,0 0-43 15,0 0 3-15,0 0 0 16,0 0 2-16,0 0-10 15,0 0 4-15,0 0 0 16,0 0-11-16,0 0 11 16,0 0-8-16,0 2 4 15,0 9 8-15,6 3-10 16,5 2 6-16,2 4 0 16,-1 2-5-16,6-1 5 15,-3 1 0-15,2 0 1 16,2-1 8-16,1-2-16 15,1-2 7-15,-4-2 0 0,0-5-4 16,-4-3 4-16,-2-2 0 16,-2-5 2-16,-1 1 8 15,-4-1-6-15,-1 0-4 16,-1 0 0-16,2 0 7 16,-1-12-7-16,0-1 0 15,2-1 7-15,2-2 1 16,1-2-16-16,6 2-26 15,3-1-69-15,5 3 20 16,5-3-73-16,0 8-154 16</inkml:trace>
  <inkml:trace contextRef="#ctx0" brushRef="#br0" timeOffset="34649.336">8128 6370 482 0,'0'0'97'16,"0"0"-73"-16,0 0-2 16,0 0 9-16,0 0-10 15,0 0 26-15,0 0-40 16,9 4-5-16,0-4 12 0,6 0 1 15,6 0-1-15,5 0 41 16,3 0-52-16,-1 0 16 16,5 0-17-16,-2 0-2 15,-1 0 6-15,-3 0 10 16,-4 0-2-16,-3 0-14 16,-2-2 0-16,-4 0 15 15,-1 2-15-15,-4-3 0 16,0 3 0-16,-3-1 0 15,0 1-1-15,0 0 1 16,-3 0-58-16,1 0 4 16,1 0-80-16,-5 4-55 0</inkml:trace>
  <inkml:trace contextRef="#ctx0" brushRef="#br0" timeOffset="39212.659">14407 4495 452 0,'0'0'108'15,"0"0"-91"-15,0 0 15 16,0 0-27-16,0 0 25 15,0 0 7-15,0 0 0 16,-23-25-14-16,21 23 16 16,1 1-25-16,1 1 69 15,-2 0-80-15,2 0 16 16,-1 0-5-16,1 0-9 16,0 0-1-16,0 0-4 0,0 0 0 15,0 0-1-15,0 0 2 16,0 0-1-16,0 0 0 15,0 0 3-15,0 0 12 16,0 0-15-16,0 0 3 16,0 0-4-16,0 0 1 15,0 0 0-15,0 0-11 16,0 0 16-16,0 0-8 16,0 0 3-16,1 0 0 15,4 0-2-15,-1 0 2 16,3 0 0-16,-1 0-4 15,4 0 9-15,3 0-7 16,0 0 2-16,7 0 0 16,-4 0 2-16,3 0-2 0,-2 0 0 15,-1-1 1-15,-4-2 2 16,0 1-2-16,-6 2-2 16,-4-2 6-16,-2 2-8 15,0 0 3-15,0 0 0 16,0 0 19-16,0 0-14 15,0 0-1-15,0 0-4 16,0 0 0-16,0 0-4 16,0 0 4-16,0 0-6 15,3 0-8-15,-3 0-26 16,0 0-7-16,0 0-32 16,0 0-11-16,0 0-8 15,0 0-14-15,-6 0-233 16</inkml:trace>
  <inkml:trace contextRef="#ctx0" brushRef="#br0" timeOffset="42680.841">13462 6900 368 0,'0'0'93'16,"0"0"-41"-16,0 0-5 16,0 0 20-16,0 0 44 0,0 0-72 15,0 0 3-15,-2-18 18 16,2 14-33-16,0-1 6 16,0 2-8-16,0 1-18 15,0-1 20-15,0 1-20 16,0 0-7-16,0 2 12 15,0 0-12-15,0 0 8 16,0 0-8-16,0 0 0 16,0 0-5-16,0 0-10 15,0 0 6-15,0 0 5 16,0 0 8-16,0 7-11 16,2 0 7-16,2 1 0 0,2 1 7 15,-1 2-7-15,1 0 0 16,0-3-3-16,-2-2 15 15,1-1-12-15,-4-4 0 16,2 1 0-16,0-2-20 16,4 0 20-16,4 0-35 15,4-5-4-15,0-14-96 16,-6-4-174-16</inkml:trace>
  <inkml:trace contextRef="#ctx0" brushRef="#br0" timeOffset="43733.365">9802 6938 529 0,'0'0'71'0,"0"0"-39"16,0 0 15-16,0 0-19 0,0 0 37 16,0 0-32-16,0-11-14 15,0 11 17-15,0 0-36 16,0 0 0-16,0 0-3 16,0 1 10-16,0 13-10 15,0 8 3-15,5 6 0 16,1 4 29-16,2 1-19 15,-1-5-2-15,2-4 21 16,3-6-28-16,0-8 2 16,1-3-3-16,2-5 0 15,3-2 2-15,3 0 6 16,3-7-8-16,3-10 6 16,0-2-2-16,-3-2-8 15,2 1 3-15,0 0-91 0,-2 3 7 16,0 5-85-16,2 2-208 15</inkml:trace>
  <inkml:trace contextRef="#ctx0" brushRef="#br0" timeOffset="45557.086">11603 7308 531 0,'0'0'37'0,"0"0"9"15,0 0-44-15,0 0 33 16,0 0 68-16,0 0-55 16,-1-2 0-16,1 2-32 15,0 0 0-15,0 0 12 16,0 0-16-16,0 0-7 15,0 0 18-15,0 0-23 0,9 0 0 16,13 0 3 0,9 0 5-16,8 0 16 0,3 0-24 15,3 0 0-15,-5 0 10 16,-4 0-8-16,-6 0-2 16,-3 0 4-16,-8 0 0 15,-6 2-4-15,-2-2 0 16,-5 3 0-16,-1-3 10 15,0 0-10-15,0 0 0 16,2 2-1-16,-4-2 1 16,0 0-6-16,0 0-9 15,-2 0-54-15,6 0 15 16,-1 0-97-16,1 0-131 16</inkml:trace>
  <inkml:trace contextRef="#ctx0" brushRef="#br0" timeOffset="49138.09">16273 3741 488 0,'0'0'132'15,"0"0"-95"-15,0 0-9 16,0 0 28-16,0 0-21 16,0 0-9-16,0 0 24 15,0 6-27-15,0-6 9 16,0 0-7-16,0 0-5 15,0 0 23-15,0 0-35 16,0 0 3-16,0 0-1 16,0 2-8-16,0-1 4 15,0 1-6-15,0 0-18 0,0 4 13 16,0 8-3 0,5 3 8-16,1 5-9 0,4 0 13 15,2-1-4-15,-4-2 0 16,4-2 0-16,-2-4 7 15,-3-5-7-15,3-4 2 16,-4-3 6-16,4-1-8 16,5 0 8-16,9-5 5 15,5-13-6-15,6-5 17 16,-4-1-24-16,-3 3-8 16,-4-1 3-16,-6 2 10 15,0 2-4-15,-4 3-1 16,0 1-4-16,-3 3-6 15,-1 4-42-15,-1 0-52 0,2 7-6 16,1-3-51-16,-3 1-231 16</inkml:trace>
  <inkml:trace contextRef="#ctx0" brushRef="#br0" timeOffset="51817.14">16142 6679 516 0,'0'0'19'0,"0"0"39"15,0 0-41-15,0 0 31 0,0 0-19 16,0 0-6-16,0 0-14 16,-65-19-4-16,51 19 10 15,1 2-14-15,-2 7 17 16,-2 6-14-16,-1 2-1 16,-1 5 0-16,0 3 17 15,5 5-15-15,1 2 8 16,2 1-7-16,4 5-6 15,2 1 12-15,4 6-5 16,1-1 2-16,1-1-5 16,16 2 6-16,7-8 0 15,10-7-10-15,11-1 2 16,6-9 2-16,11-5 12 0,3-5 22 16,1-7-27-1,-2-3-5-15,-2 0 5 0,-11-13-10 16,-10-7-1-16,-7-5 9 15,-8-7-9-15,-8-6 0 16,-3-5 0-16,-8-5 2 16,-6-1-2-16,-1 1 0 15,0 4 0-15,-7 3-4 16,-12 6 7-16,-6 5-7 16,-5 3-2-16,-2 6 6 15,-6 5-13-15,-1 5 22 16,-4 2-9-16,4 6 0 0,3 3 3 15,3 0-13-15,3 9 10 16,2 5-2-16,5 3-1 16,4 3 3-16,4 4-8 15,3-2-35-15,4 2 9 16,1-2-20-16,7-3-23 16,0-5-148-16</inkml:trace>
  <inkml:trace contextRef="#ctx0" brushRef="#br0" timeOffset="52699.455">16602 6974 526 0,'0'0'116'0,"0"0"-105"15,0 0-11-15,0 0 3 16,0 0 13-16,0 0-14 16,-7 0 1-16,11 0 2 0,10 0 12 15,6 0 15 1,5 0 1-16,8 0 17 0,7 0 13 15,4-7-31-15,6-11-5 16,3-3 1-16,3-4-14 16,6-3 11-16,0-3-8 15,-1 0-15-15,-3 0 5 16,-7 3-3-16,-9 2 0 16,-11 1-4-16,-5 4 7 15,-9 4-3-15,-6 1-4 16,-4 5 3-16,1 2 21 15,-5 4-24-15,1-1 0 16,-3 2-1-16,1-1 1 16,1 0-4-16,-1 3-5 15,-1 1-26-15,1-1-14 0,-2 2-54 16,0 0-39-16,0 0-51 16,-3 0-204-16</inkml:trace>
  <inkml:trace contextRef="#ctx0" brushRef="#br0" timeOffset="53064.313">17101 6631 446 0,'0'0'239'15,"0"0"-218"-15,0 0-16 16,0 0 31-16,0 0 3 15,96-66 3-15,-63 50-13 0,4 1-8 16,1-4-7-16,1 4-9 16,-3-1-2-16,-6 4 0 15,-5 6-3-15,-5 2 0 16,-6 4-4-16,-3 0 2 16,-2 7 2-16,-2 10-4 15,0 8 16-15,-6 3 16 16,-1 4 2-16,0 1-13 15,0 4 9-15,0-1-13 16,0 0 6-16,-9-4-15 16,1-3 1-16,1-1 2 15,1-5-7-15,0 1-19 16,0-4-30-16,-3 1-71 0,0-4-83 16</inkml:trace>
  <inkml:trace contextRef="#ctx0" brushRef="#br0" timeOffset="57899.419">15393 7014 397 0,'0'0'169'15,"0"0"-132"-15,0 0-10 0,0 0 43 16,0 0-6-16,0 0-20 16,0 0 26-16,-41 1-32 15,27-1-28-15,-5 0 10 16,-5-2-16-16,-6 2 17 15,-5 0-21-15,0-2 0 16,0 2 45-16,4-5-37 16,0-2 8-16,6-1 16 15,1-5-31-15,3-3 9 16,0-2-10-16,2-5 4 0,4-1 4 16,0 0-7-1,4-3-1-15,5 3 0 16,2-1 10-16,4-1-15 0,0 2 5 15,0 1 0-15,0 1-2 16,2-1 2-16,8 4 0 16,2-1-1-16,1 4 14 15,2-1-23-15,-2 0 10 16,3 5 0-16,-5 4 4 16,-1 2-4-16,-2 2-1 15,-2 3-3-15,-1 0 4 16,-2 1-6-16,1 0-7 15,4 0-43-15,1 0 50 16,2 2-88-16,2 3-15 16,-4-2-4-16,-1-3-98 0</inkml:trace>
  <inkml:trace contextRef="#ctx0" brushRef="#br0" timeOffset="58296.686">14946 6479 565 0,'0'0'73'0,"0"0"-17"0,0 0-53 15,0 0 16-15,0 0 4 16,0 0-13-1,56-30 24-15,-24 23-32 0,2 1 22 16,7 0-12-16,-2 4-9 16,-3-1 7-16,-3 3-10 15,-4 0-4-15,-4 0-4 16,-6 9 8-16,-1 4 0 16,-6 6 2-16,-6 1-2 15,-6 6 0-15,0 3 0 16,0 1 2-16,-13 1 14 15,-5-1-10-15,-5 0-6 16,1-5 0-16,-2-1 6 16,5-5-6-16,7-4 0 0,7-6-59 15,5-6-43-15,0-3-289 16</inkml:trace>
  <inkml:trace contextRef="#ctx0" brushRef="#br0" timeOffset="61931.489">14822 5355 467 0,'0'0'100'0,"0"0"-44"16,0 0-23-16,0 0-24 16,0 0 37-16,0 0-16 15,0 0 5-15,0 0 5 16,0 0-16-16,0 0-7 15,0 0-17-15,0 0 8 16,0 0-26-16,0 11 18 0,0 5-11 16,0 8 8-1,0 1 6-15,0-1-2 0,6-5-1 16,0-2 6-16,6-7-15 16,-5-3 18-16,4-4-9 15,4-3 2-15,1 0 10 16,8-13 9-16,1-4-21 15,0-2 4-15,-5 1-4 16,-1 0 0-16,-2 1-7 16,2 3-2-16,-2 1-31 15,-1 3-5-15,2 4-17 16,0 3-47-16,1 3-49 16</inkml:trace>
  <inkml:trace contextRef="#ctx0" brushRef="#br0" timeOffset="63957.36">19831 3768 618 0,'0'0'79'0,"0"0"-44"15,0 0 20-15,0 0-9 16,0 0 13-16,0 0 0 16,0-51-37-16,0 47 24 0,0 4-32 15,0 0-14-15,0 0 13 16,0 0-13-16,0 0-9 16,0 0 3-16,4 0-9 15,2 8-7-15,5 12 17 16,2 6 5-16,-1 7-7 15,1-1 7-15,-2 5 0 16,-4-1 2-16,2-3 0 16,-1-4-2-16,-1-5 0 15,-1-7 7-15,0-7-5 16,-1-3-2-16,-1-4 0 16,1-3 0-16,4 0 7 15,7 0-5-15,5-16 9 16,9-7-9-16,5-4 8 0,-5 0-10 15,-3 4 0-15,-4 0 0 16,-6 7 12-16,-1 3-12 16,-6 5 0-16,-3 2-25 15,-2 3 23-15,2 2-54 16,5 1-18-16,2 0 0 16,3 4-26-16,-3 13-55 15,-2 2-122-15</inkml:trace>
  <inkml:trace contextRef="#ctx0" brushRef="#br0" timeOffset="66184.511">19400 6691 513 0,'0'0'118'0,"0"0"-59"16,0 0 7-16,0 0-27 15,0 0 45-15,0 0-41 16,0-3-4-16,0 3 4 16,0 0-16-16,-11 0 4 15,-7 2-31-15,-12 15 8 16,-11 8 3-16,-4 6 3 0,-7 5-14 15,-2 3 5-15,2 1 4 16,-3 4-16-16,1 1 7 16,7-4 0-16,10-9-8 15,14-7-48-15,11-8-41 16,9-6-53-16,3-11-146 16</inkml:trace>
  <inkml:trace contextRef="#ctx0" brushRef="#br0" timeOffset="68247.005">19352 5683 208 0,'0'0'292'0,"0"0"-241"16,0 0 21-16,0 0-38 15,0 0 8-15,0 0 30 16,-18-23-63-16,15 20 41 15,-2 3-9-15,1-1-14 16,0-1-3-16,-4 1-18 0,-4 1 12 16,-1 0-14-16,-5 0-4 15,-6 0 1-15,0 1 10 16,0 8 1-16,-2 3-14 16,2 4 2-16,2 2 0 15,2 6 6-15,4 5-6 16,0 3 4-16,3 2-19 15,4 5 18-15,5 2-3 16,4 4 0-16,0 5 0 16,3 3 0-16,14 4 0 15,5-1 1-15,0-4 6 16,4-4-7-16,1-10 0 16,6-9-11-16,2-7 18 0,4-6-12 15,4-8 5-15,1-3 0 16,3-5 5-16,1 0-5 15,-2-8 0-15,0-8-1 16,-3-4 2-16,-6-2-8 16,-5-3 7-16,-8-2 0 15,-8-1 1-15,-4-3 6 16,-9-3-3-16,-3-4-4 16,0-4 3-16,-18-4-5 15,-7-4 2-15,-5-1 0 16,-3 0-6-16,-1 9 19 15,0 7-11-15,-2 10 16 16,0 8-15-16,-2 5 9 16,3 5-12-16,2 4-2 0,1 3-3 15,6 0 5-15,1 0-1 16,2 6-6-16,-1 5-25 16,5 1 16-16,2 3 3 15,3 0-32-15,6 1 10 16,2 2-15-16,6 1-43 15,0-4-41-15,3-5-160 16</inkml:trace>
  <inkml:trace contextRef="#ctx0" brushRef="#br0" timeOffset="68883.6">19509 6029 465 0,'0'0'36'16,"0"0"-36"-16,0 0-7 15,0 0 7-15,0 0 9 16,0 0 13-16,28 4 49 16,-9-3-28-16,1-1 0 15,10 0 1-15,1 0-40 16,6 0 55-16,2-6-53 16,0-4 15-16,-2-1-20 15,0-1 8-15,-5-5-9 0,0-2 0 16,-6-4 10-16,-5-5-10 15,-2-2 0-15,-2-6 0 16,-1-1 6-16,-1 2-4 16,-3 0-2-16,-3 4 16 15,-3 7-12-15,-3 7 37 16,-2 3-39-16,2 2 3 16,-3 4 3-16,0 5-8 15,0 1 0-15,0 1-2 16,0 1-19-16,0 0-5 15,0 0-33-15,-12 0-32 16,-5 0-38-16,-5 9-66 16</inkml:trace>
  <inkml:trace contextRef="#ctx0" brushRef="#br0" timeOffset="69192.851">19880 5680 483 0,'0'0'73'16,"0"0"-33"-16,0 0-1 15,90-51-1-15,-60 39-5 16,-2-1-15-16,-1 2 25 16,-4 6-39-16,-2 1-4 15,-6 4 7-15,0 0 4 16,-3 2-19-16,-4 16 8 0,3 7 0 15,-9 2 12-15,-2 2-10 16,0 2 0-16,0 2 27 16,-7 0-26-16,-2 1 6 15,2-1-9-15,2-1-7 16,0-2-4-16,5-7-98 16,-3-8-101-16</inkml:trace>
  <inkml:trace contextRef="#ctx0" brushRef="#br0" timeOffset="74014.65">18463 5967 295 0,'0'0'295'0,"0"0"-229"16,0 0-50-16,0 0 64 15,0 0-67-15,0 0 16 16,0 0 43-16,0 0-45 15,0 0 17-15,0 0-23 16,0 0-12-16,0-4 58 0,-7-3-59 16,-1-2 7-1,-2 3 14-15,-8-4-28 0,0-1 17 16,-6 3-18-16,-2-1 0 16,0-3 16-16,-1-2-11 15,-1-2-5-15,0 0 23 16,2-4-17-16,-1-3 0 15,2 0-6-15,-1-4 0 16,4-1 8-16,4-3-5 16,2 1-3-16,4-1 0 15,6-1 8-15,0-3-16 16,6 2 8-16,0 4 0 16,0 5-22-16,12 6 3 15,-2 2 3-15,1 7 7 0,-3 1-10 16,0 4-2-16,1 3-60 15,0 1-42-15,-2 0 25 16,1 0-50-16,0 3-29 16</inkml:trace>
  <inkml:trace contextRef="#ctx0" brushRef="#br0" timeOffset="74418.844">17899 5542 574 0,'0'0'71'0,"0"0"6"15,0 0-52-15,0 0 29 16,0 0-17-16,0 0-29 15,-25-50 32-15,25 33-40 16,16 0 0-16,4-2-8 16,10 1 23-16,0 4-30 15,6 2 15-15,-3 6-8 16,-1 4-12-16,-4 2 20 16,-6 0-11-16,-2 0-1 15,-2 3 21-15,-6 10-20 16,-2 1 11-16,-4 5 0 0,-3-2 6 15,-3 5-6-15,0 1-3 16,0-1 3-16,0 0 3 16,-5 3-3-16,1-4-56 15,3-6-69-15,1-3-27 16</inkml:trace>
  <inkml:trace contextRef="#ctx0" brushRef="#br0" timeOffset="79703.984">5327 3372 663 0,'0'0'167'16,"0"0"-107"-16,0 0-17 16,0 0-3-16,0 0-19 15,0 0 27-15,0 0-48 16,0 0-5-16,0 3 3 15,0 17 4-15,0 7 15 16,0 1-3-16,3 2-12 16,-2-3 8-16,1 0-10 15,-1-5 0-15,1-5-4 16,-1-8-11-16,1-3-63 0,-2-6-48 16,0-1-42-1,0-23 21-15</inkml:trace>
  <inkml:trace contextRef="#ctx0" brushRef="#br0" timeOffset="80064.451">5134 3330 624 0,'0'0'83'0,"0"0"-32"16,0 0-13-16,-88 14 19 15,72 6-51-15,2 8-5 16,10 10 4-16,4 5 5 15,1 7-10-15,19 2 0 16,4-3 7-16,4-11 11 16,2-12-18-16,1-10 0 0,3-10-14 15,1-6 30-15,2-8-16 16,2-22 3-16,-5-11 0 16,-4-8 5-16,-5-6-3 15,-11 3-5-15,-11 4 0 16,-3 5 0-16,-6 4 0 15,-16 8 0-15,-4 9 5 16,-1 10 4-16,-3 12-9 16,-7 0 0-16,-2 17-3 15,-1 14-17-15,4 8-6 16,9 2-51-16,14 1-75 16,13-4-70-16</inkml:trace>
  <inkml:trace contextRef="#ctx0" brushRef="#br0" timeOffset="81038.405">8403 3324 848 0,'0'0'69'0,"0"0"-26"15,0 0-43-15,0 0 0 16,0 0-3-16,0 0 7 0,105-33-4 16,-75 43 0-16,-4 6 0 15,-4 5-14-15,-9 2 14 16,-8 3-1-16,-5 0-4 16,-10 6-1-16,-21-2 6 15,-10 1 0-15,2-3 6 16,4-7-7-16,13-9 1 15,12-4 0-15,7-8 3 16,3 0 1-16,0 0 11 16,3 0-15-16,18-12 1 15,13-5 6-15,9-2-7 16,5 1-3-16,-3-2 0 16,-8 1 6-16,-4-2-3 15,-9-3 0-15,-5-1 1 0,-10-4 18 16,-6-4-12-16,-3-1-7 15,-12-7 18-15,-19 2-10 16,-12-3 18-16,-5 5-26 16,-6 5 2-16,3 10 7 15,6 11-9-15,4 7-4 16,4 4-2-16,4 1 1 16,3 18 1-16,3 6-1 15,3 6 5-15,9 8-14 16,6 2 19-16,9 7-5 15,0-1 0-15,20 4-5 16,18-2 5-16,10-1 0 16,12-1-42-16,9-7-7 15,0-10-123-15,-4-10-190 0</inkml:trace>
  <inkml:trace contextRef="#ctx0" brushRef="#br0" timeOffset="82192.503">12416 3442 636 0,'0'0'118'0,"0"0"-54"16,0 0-34-16,0 0-28 15,0 0 38-15,0 0-14 16,40-70-5-16,-28 65 13 16,5 5-34-16,2 0 0 15,4 0-8-15,-3 4 17 16,-3 9-17-16,-5 4 8 15,-8 4 0-15,-4 3 4 16,0-2-4-16,-7 2 0 0,-11 1 6 16,0-5 0-1,6-6-3-15,5-2-3 0,5-9 0 16,2-3-11-16,0 2 11 16,0 3-12-16,9 2 1 15,9 8 8-15,2 2 3 16,-4 3 0-16,-6 3 2 15,-7 1 6-15,-3-2-8 16,-6 1 0-16,-16-2 12 16,-9-2-3-16,-3-2 21 15,0-4 3-15,2-7-21 16,2-1 32-16,3-5-29 16,2 0-10-16,0-17 12 15,5-5-13-15,1-9 3 0,5-4-7 16,2-8-6-16,6-5-2 15,5-2 8-15,1 3-18 16,0 3 15-16,10 10-5 16,13 8 1-16,5-1-13 15,3 8-14-15,5 2 27 16,1 2-31-16,5 2 4 16,0 5 29-16,1 6-2 15,0 2 5-15,2 10-5 16,-5 14 7-16,-5 5-3 15,-9 6 3-15,-5 5-9 16,-9 4 7-16,-7 4 4 0,-5 0-1 16,0-1-1-16,-14-5 7 15,-5-3-8 1,7 0 1-16,-3 0-92 0,2-6-57 16,6-5-228-16</inkml:trace>
  <inkml:trace contextRef="#ctx0" brushRef="#br0" timeOffset="83146.911">15398 3534 569 0,'0'0'95'0,"0"0"-74"0,0 0-17 16,0 0-4-16,-38 100 64 15,34-74-24-15,4-1-23 16,0-3 7-16,0-5-20 16,10-6 10-16,4-3-2 15,5-6-11-15,5-2 52 16,9-3-35-16,7-18-9 15,2-7-5-15,-2-1 8 16,-8 3-14-16,-14 4 2 16,-7 8 0-16,-8 7 7 15,-3 7-2-15,0 0-2 16,0 3-3-16,-16 20 3 16,-4 13-3-16,-2 6 0 0,3 2 2 15,7-3-7 1,4-1 5-16,3-5 0 0,3-5-2 15,2-5-3-15,0-8 0 16,0-6-94-16,2-11-31 16,3 0-57-16</inkml:trace>
  <inkml:trace contextRef="#ctx0" brushRef="#br0" timeOffset="83559.965">15356 3506 582 0,'0'0'152'0,"0"0"-147"0,0 0 10 15,-101 14 25-15,68 11-17 16,3 1 12-16,2 5-19 16,3 5-13-16,11 2 17 15,4 3-20-15,10-3 0 16,0 0 0-16,14-3 11 15,15-3-11-15,8-3 0 16,7-9 11-16,12-5-2 16,5-11-9-16,11-4-12 15,1-7 11-15,7-14-28 16,-8-7 18-16,-9-2-32 0,-14-4 5 16,-12 0 18-1,-13-5 2-15,-18-3 18 0,-6-1 4 16,-5-1 4-16,-24 1 15 15,-9 5-21-15,-8 6 3 16,-4 12 9-16,-3 13-7 16,-5 7-7-16,3 2 0 15,4 21-22-15,12 15-16 16,13 3-50-16,13 5-121 16</inkml:trace>
  <inkml:trace contextRef="#ctx0" brushRef="#br0" timeOffset="84662.775">18683 3510 687 0,'0'0'24'0,"0"0"5"16,0 0-29-16,0 0-6 16,-109 21 6-16,76-2 39 15,7 1-31-15,11-3-4 16,11-2-4-16,4-1-2 15,0-1-2-15,9-4 4 16,15 3 0-16,7-2 6 16,2 0-2-16,3 2 24 15,-8 2-28-15,-4 0 0 16,-12 3-3-16,-6 5 6 16,-6 3-3-16,-6 6 40 15,-19-1-6-15,-11 2 38 16,-5-2-61-16,2-3 4 0,8-6-8 15,9-7 5-15,9-6-12 16,9-3 0-16,4-5-48 16,0 0-19-16,21-17-55 15,9-15-108-15</inkml:trace>
  <inkml:trace contextRef="#ctx0" brushRef="#br0" timeOffset="85081.465">18596 3419 618 0,'0'0'74'15,"0"0"-13"-15,-94-11-34 16,64 11 30-16,-1 9-40 16,2 13-7-16,4 10 38 15,7 10-48-15,5 8 0 16,7 5 21-16,6-1-15 15,0 1 0-15,10-6-6 16,11-3 2-16,7-5-1 16,4-8-1-16,7-8 0 15,7-7 10-15,5-9-9 16,2-9 17-16,4 0-18 16,1-11 1-16,-3-14-25 15,-1-7 24-15,-9-2-12 0,-11-7 7 16,-13-5 3-16,-18-3-13 15,-3-4 13-15,-21 2-8 16,-19 8 0-16,-9 9-17 16,-6 12 27-16,-1 13-3 15,-2 7 8-15,0 2-17 16,-1 18-6-16,7 14-49 16,10 9 14-16,10 1-105 15,12-4-168-15</inkml:trace>
  <inkml:trace contextRef="#ctx0" brushRef="#br0" timeOffset="86289.246">21640 3310 492 0,'0'0'68'0,"0"0"0"16,0 0-33-16,0 0 12 16,0 0-46-16,0 0 49 15,-68-18-32-15,42 25-11 16,-2 11 19-16,-3 8-8 16,-2 5 6-16,1 5 2 0,4 4 1 15,4 3 11 1,8 1-36-16,10-3 3 0,6-3-1 15,0-5-2-15,15-5 6 16,15-5-8-16,10-6 0 16,5-7 8-16,-3-7-8 15,-7-3-14-15,-11 0 3 16,-12 0 10-16,-11 0 1 16,-1 0 5-16,-3 0 2 15,-21-3 51-15,-11-4-58 16,-11 0 0-16,2 4 8 15,7 0-8-15,11 3-4 0,13 0 3 16,7 0-35 0,6 0 0-16,0 0-105 0,0-5-32 15,5-4-105-15</inkml:trace>
  <inkml:trace contextRef="#ctx0" brushRef="#br0" timeOffset="86731.898">21247 3246 599 0,'0'0'19'0,"0"0"2"0,0 0-21 15,-87 56 0-15,70-23 45 16,7 6-35-16,10 3 0 15,0 9-10-15,12 5 15 16,13 3-8-16,2 1-7 16,4-9 0-16,4-9-1 15,7-10 1-15,10-11 0 16,4-11-4-16,7-10 13 16,-2 0-1-16,-4-17-8 15,-7-10-1-15,-2-10-6 16,-9-10 6-16,-6-9 1 15,-8-10-3-15,-10-1 13 16,-13-5-7-16,-2 4-3 0,-23 7 0 16,-9 11 6-16,-9 16-6 15,-9 16 1-15,-9 16 9 16,-11 2-10-16,-4 20 0 16,1 11-4-16,7 5-14 15,15 6 10-15,15 1-47 16,13 3-56-16,11-6-42 15</inkml:trace>
  <inkml:trace contextRef="#ctx0" brushRef="#br0" timeOffset="95994.35">19322 6070 155 0,'0'0'0'15,"0"0"-4"-15,0 0-47 0</inkml:trace>
  <inkml:trace contextRef="#ctx0" brushRef="#br0" timeOffset="98095.873">19260 5961 7 0,'0'0'79'0,"0"0"-37"16,0 0-11-16,0 0-9 16,0 0 0-16,0 0 7 0,-7-22 5 15,7 20 36 1,0 2-51-16,0 0 7 0,0-1-16 15,0-1 20-15,0 2-5 16,0 0-16-16,0 0 5 16,0 0-10-16,0 0 21 15,0 0 4-15,0 0 5 16,0-3-28-16,0-3-1 16,0 1-5-16,0-3-6 15,0 3-13-15,0-2 0 16,0 2 9-16,3 2 5 15,-3 2 5-15,0-2-15 0,0 1 18 16,0 2-3-16,0 0 12 16,0 0-5-16,0 0 24 15,0 0-5-15,0 0-3 16,0-2 22-16,0 2-32 16,0 0 19-16,0 0-25 15,0 0-3-15,-4 0-5 16,-3 14 1-16,-3 8 0 15,2 4-1-15,2-4 6 16,3-3-3-16,0-6-2 16,3-6-2-16,0-3-12 15,0-1 14-15,12-3 0 16,6 0 3-16,6 0 8 0,1-13 8 16,2-2-19-16,-8 0 10 15,-8 3-9-15,-8 2 6 16,-3 0-3-16,0 0 6 15,-10 1-5-15,-9 0-7 16,-1 3 2-16,-2 4-6 16,2 2-1-16,-3 0 7 15,5 14-11-15,3 3 8 16,5 0 6-16,7-4-13 16,1-2 4-16,2-5 3 15,0-1-11-15,3-1 14 16,9-2 0-16,5-2 13 15,2 0-11-15,-1 0 18 16,-4 0-16-16,-4-4 3 0,-7 3 9 16,-2 0-11-16,-1 1 2 15,0 0 31-15,0 0-30 16,0 0-2-16,-1 0-6 16,-5 0 7-16,-1 1-16 15,5 2 9-15,2-1-7 16,0-2-1-16,0 0 8 15,0 0 0-15,2 0-12 16,14-11 26-16,5-2-23 16,-5-1 9-16,-1 5 0 15,-9 1-6-15,-6 7 15 16,0 1-20-16,0 0 10 16,-3 10-61-16,-10 15 46 0,-1 11-4 15,8 7-84 1,6 3-29-16</inkml:trace>
  <inkml:trace contextRef="#ctx0" brushRef="#br0" timeOffset="99134.705">19156 7134 256 0,'0'0'59'0,"0"0"-37"16,0 0 25-16,0 0-40 15,0 0 50-15,0 0-26 16,-17-49 9-16,13 35 38 16,2 0-62-16,-3 2 28 15,-2-2-8-15,-1-2-26 16,-1 1 32-16,-1 2 0 16,3 1-24-16,-2 2 19 15,2 1-37-15,4 1 11 16,-2 2-1-16,5 0-1 15,0-1-12-15,0-1 3 16,0-4 0-16,0-5-4 0,0 3 12 16,7-3-12-16,2 0 4 15,2 2 0-15,-1 3-4 16,-5 5 4-16,0 4 0 16,-5 1 4-16,0 2-4 15,0 0-4-15,0 7 1 16,0 17-13-16,0 12 16 15,0 3 0-15,5-1 2 16,3-8-2-16,2-7 0 16,2-10 6-16,-3-5-9 15,2-6 11-15,-1-2-3 16,3-4 21-16,2-14-7 16,0-7 18-16,-3-5-29 0,-7-2-4 15,-5 1-4-15,0-1 8 16,-8 6-4-16,-10 2-4 15,1 7-13-15,3 8 9 16,5 3 4-16,4 6 0 16,0 0-8-16,-2 0-7 15,3 11 15-15,-1 4-19 16,4 2 10-16,1-3-2 16,0-3 11-16,0-1 0 15,1-7-11-15,5 0 22 16,1-3-12-16,1 0 1 15,3 0 0-15,6-5 2 0,-2-4 9 16,-1 0-11 0,-7 2 0-16,-5 6 3 0,-2 1 8 15,0 0-11-15,0 0 0 16,0 0 9-16,0 0-7 16,0 0 1-16,-3 0 5 15,-9 0 5-15,2 0-24 16,2 0 11-16,0 1-14 15,4 12-39-15,4 5-53 16,0-1-42-16,19-5-227 16</inkml:trace>
  <inkml:trace contextRef="#ctx0" brushRef="#br0" timeOffset="101269.851">22141 6949 286 0,'0'0'10'0,"0"0"28"15,0 0 17-15,0 0 14 16,0 0-21-16,0 0 76 16,0 0-77-16,0 0-31 15,30-67 35-15,-30 41-19 16,0 2 1-16,0 4-6 15,-4-1 2-15,-7 4 5 16,-1 5-15-16,0 0 0 16,-6 4 3-16,-1 3-20 15,1 1 1-15,-3 4-3 16,-1 0 8-16,4 12-16 0,-3 10 8 16,2 7-1-1,4 4-10-15,0 1 19 0,8-5-8 16,4-4 0-16,3-6 0 15,0-8-2-15,0-5 2 16,7-2 0-16,5-4 4 16,4 0-4-16,4-9 0 15,-1-12 4-15,-3 0 9 16,-6 0-13-16,-5 2 0 16,-5 8 0-16,0 5-10 15,0 2 13-15,0 4-3 16,-11 0 0-16,0 0-2 15,-2 14 2-15,3 2-1 16,8 1-10-16,2 0-6 0,0-2 16 16,4-3 1-16,9-4-8 15,1-4 11-15,1-4-6 16,-2 0-7-16,0 0-14 16,-2-10 23-16,-5-3-18 15,-3 5-2-15,-3 2 14 16,0 6-14-16,-7 0 18 15,-13 0-30-15,1 17 11 16,-2 4 12-16,6 5-39 16,11-7-141-16</inkml:trace>
  <inkml:trace contextRef="#ctx0" brushRef="#br0" timeOffset="108543.995">23708 5261 638 0,'0'0'51'0,"0"0"36"15,0 0-30-15,0 0-37 16,0 0 39-16,0 0-35 16,0 0-24-16,0 0-5 15,-9 66 5-15,7-24 36 16,1 1-17-16,-2-2-18 15,3-5 25-15,0-8-25 16,0-7 14-16,0-5-15 0,0-8 0 16,0-5 6-1,0-1-1-15,0-2-2 0,0 0 32 16,0-15 39-16,0-12-38 16,0-11-36-16,0-5-10 15,0-6 4-15,0-5-11 16,0 4-16-16,6 0 30 15,5 8-10-15,1 9 7 16,-1 10 1-16,-1 9 5 16,-4 6-12-16,-3 6 12 15,-2 1-17-15,1 1 13 16,0 0-41-16,1 16 9 0,0 7 29 16,1 7 7-1,-2 3 6-15,-2 1-6 0,0-2 3 16,-8-5 1-16,-5-2 11 15,0-4-15-15,1-5 0 16,4-1 6-16,1-6-16 16,5-5-4-16,2-3-118 15,0-1-25-15,15 0-60 16</inkml:trace>
  <inkml:trace contextRef="#ctx0" brushRef="#br0" timeOffset="108897.063">23934 5465 476 0,'0'0'82'16,"0"0"-31"-16,0 0-29 16,0 0 7-16,0 0 17 15,96-42-28-15,-81 30-6 16,-2 4 0-16,-7 0-6 16,-4 2 8-16,-2 2-14 0,0-1 5 15,-2 3-5 1,-9 2 0-16,2 0-31 0,-2 0 1 15,2 0-19-15,3 5 10 16,1 2-41-16,3 0-3 16,0-2-71-16</inkml:trace>
  <inkml:trace contextRef="#ctx0" brushRef="#br0" timeOffset="109382.795">23934 5465 659 0,'9'82'89'0,"-9"-82"-57"15,11-5-1-15,8-12 18 16,2 3 45-16,3-6-67 16,-2 1 0-16,1 0-7 15,-3 2-15-15,-6 4 10 16,-6-1-13-16,-3 5 12 15,-5 1 19-15,0 5-32 16,0 1-1-16,0 2 15 16,0 0-11-16,0 0-8 15,0 0-9-15,0 10-13 16,0 4 22-16,0 0 4 16,0 0-6-16,5-3 6 15,7 0 1-15,5-5-1 0,4-1-9 16,3-5-9-16,2 0 13 15,-1-7-33-15,-4-5 1 16,-8-2 24-16,-2 6 1 16,-7 1 12-16,-4 6 8 15,0 1 8-15,0 0 22 16,0 0-38-16,-4 0 0 16,-4 11-2-16,2 1 6 15,5 0-7-15,1 0 3 16,0-3-4-16,10-1 4 15,13-1 0-15,5-6-41 16,8-1-14-16,1-4-158 16</inkml:trace>
  <inkml:trace contextRef="#ctx0" brushRef="#br0" timeOffset="110170.729">24419 5574 651 0,'0'0'80'15,"0"0"-79"-15,0 0 9 0,0 0 58 16,0 0-6-16,0 0-12 16,73-56-37-16,-54 38-11 15,-5 0 23-15,-1 0-25 16,-7-1 0-16,-4 2 7 15,-2 0-4-15,0 1 6 16,0-1-9-16,-10 5 4 16,2 4 1-16,2 2-5 15,3 4 5-15,3 2-15 16,0 0 10-16,0 0-5 16,0 3-12-16,0 12-16 15,7 4 33-15,7 3 0 0,1 0-4 16,3 0 4-16,-3 0 7 15,-2-1-7-15,-6-1-4 16,-3-4 4-16,-4-1 10 16,0-5-10-16,0-3 0 15,0-3-6-15,-2-1 8 16,2-3-4-16,0 0-18 16,0-1 20-16,0-15 7 15,12-3-7-15,3 1-3 16,4 2 3-16,1 6 4 15,-1 0 12-15,0 1-8 16,-1 4-4-16,2 0 5 16,2 5-9-16,1 0-2 0,2 0-7 15,-1 5-149 1,-9 3-117-16</inkml:trace>
  <inkml:trace contextRef="#ctx0" brushRef="#br0" timeOffset="110534.833">24868 5382 618 0,'0'0'180'0,"0"0"-180"16,0 0 12-16,0 0-10 16,0 0 16-16,0 0-6 15,-9 100 37-15,9-66-21 16,2 1-4-16,3-2-17 15,0-4 1-15,-4-3 2 16,2-6-10-16,0-6-18 0,2-8-43 16,4-6-126-1,6-5-67-15</inkml:trace>
  <inkml:trace contextRef="#ctx0" brushRef="#br0" timeOffset="110853.22">25122 5417 783 0,'0'0'91'0,"0"0"-14"15,0 0-33-15,0 0-21 16,-96-8 28-16,80 13-51 0,7 5 10 16,6 2-20-1,3 5 2-15,0 0 8 0,4 4 0 16,17-1-1-16,6-3-3 15,1 2 4-15,-2-1-5 16,-7 1 5-16,-8 1-11 16,-10 2 11-16,-1 1 0 15,-15 2 3-15,-17 0 6 16,-6 3 6-16,-4-1-9 16,2 1 12-16,5-1-11 15,6-1-7-15,5 1-27 16,3-3-161-16,3-7-143 15</inkml:trace>
  <inkml:trace contextRef="#ctx0" brushRef="#br0" timeOffset="111670.791">21685 6839 635 0,'0'0'59'0,"0"0"25"16,0 0-25-16,0 0 5 15,0 0 8-15,0 0-61 16,-6-5-1-16,6 5-10 16,0 15 2-16,3 8 16 15,6 8 5-15,0 2-6 16,1 1 26-16,1-2-39 15,-2 0 17-15,4-5-21 16,-1-4 3-16,3-4 5 16,-3-7-8-16,4-5-59 15,1-7-11-15,10 0-88 0,-5-19-50 16</inkml:trace>
  <inkml:trace contextRef="#ctx0" brushRef="#br0" timeOffset="112107.249">22320 6653 646 0,'0'0'108'15,"0"0"-99"-15,0 0 56 16,0 0 15-16,0 0-18 0,0 0-52 15,-37-17 4-15,18 35-10 16,-2 5-1-16,1 2 1 16,2-4 33-16,9-4-28 15,5 0-6-15,4-4-3 16,0 0 1-16,0 0-1 16,12-2 0-16,9-1 11 15,4 0 4-15,9-1-5 16,2 1-10-16,-4 2 3 15,-6 0 4-15,-7 6-4 16,-6 0-3-16,-9 3 0 0,-4 5 3 16,0 2-1-1,-9 2-2-15,-16 1 14 0,-3-1-6 16,-2-4 32-16,1-7-40 16,6-4 2-16,3-6-2 15,7-1 0-15,2-4-40 16,0-3-64-16,0-1-137 15</inkml:trace>
  <inkml:trace contextRef="#ctx0" brushRef="#br0" timeOffset="113416.925">23619 6738 516 0,'0'0'0'0,"0"0"-328"0</inkml:trace>
  <inkml:trace contextRef="#ctx0" brushRef="#br0" timeOffset="114722.341">23619 6738 716 0,'-59'-73'113'0,"59"70"-36"15,0 3-77-15,0 0-3 16,-2 15-1-16,-2 10 4 0,2 3 46 16,2 5-25-16,0-3 30 15,0-2-47-15,0-4 17 16,0-3 3-16,0-5-22 16,0-6 10-16,0-3-12 15,0-6 0-15,0-1 8 16,0 0-7-16,0 0-1 15,0-1 32-15,0-15-13 16,0-8 29-16,0-10-48 16,0-5 0-16,0-2-15 0,4-1 15 15,9 4-10 1,3 2 7-16,2 8-9 0,1 8 4 16,-4 9 1-16,-1 6 2 15,-4 5-16-15,1 0 8 16,-1 13-8-16,-2 13 21 15,-5 6-1-15,-3 8 1 16,-3-1 0-16,-17 0 0 16,-3-2-1-16,-1-8 1 15,6-5 0-15,5-7 4 16,6-6-4-16,6-5-34 16,1-6-64-16,0 0-15 15,0 0 72-15,15-8 4 16,3-3-13-16,2 2 23 15,-2 8-9-15,-4 1 34 0,-3 0 0 16,-1 3 2 0,0 8 10-16,0 1 14 0,1 1 16 15,-1-6 11-15,5 2-22 16,2-4 21-16,5-5-9 16,3 0-10-16,7 0 41 15,-1-7-53-15,-1-6-13 16,-3-1 5-16,-9 2 0 15,-5 4-8-15,-7 2-3 16,-3 1 10-16,-3 2-12 16,0 1 2-16,0 1-7 15,-8 1 3-15,2 0-11 0,-1 6 7 16,0 8-8 0,2 1 12-16,5 1-14 0,0-1 7 15,0 0 11-15,9-5 2 16,6 0 5-16,2-7 3 15,3-3-10-15,4 0 0 16,1-6 13-16,-2-9-12 16,-2 0-1-16,-7-1 13 15,-4 4-12-15,-7 4 15 16,-3 4 4-16,0 1-8 16,0 3 29-16,0 0-41 15,-3 0-1-15,-7 9-7 16,-1 9 1-16,6 4 7 15,2 5-18-15,3 1 18 16,0-6-6-16,8-2 6 0,8-11 0 16,-2-4 5-16,5-5-3 15,1 0 16-15,2-14-18 16,-3-9 0-16,-5-4 22 16,-8 4-22-16,-1 3 0 15,-5 4-3-15,0 2 6 16,0 3 1-16,0 6-4 15,0 1 0-15,0 4-14 16,0 0 14-16,0 0-32 16,0 4 0-16,0 15-9 0,3 8 40 15,0 6-5 1,-1 2 6-16,-2-2 0 0,0 0 4 16,0-6-4-16,0-1 3 15,0-6-2-15,-8-2-2 16,0-2-36-16,-1-3-32 15,1-4 32-15,5-5-44 16,2-4-1-16,1 0 82 16,0-6 6-16,9-8 0 15,6 0 20-15,9-3-20 16,3 0 67-16,7 0-31 16,2-3-35-16,7-4 13 15,0 5-20-15,2-3-71 16,-10-2-322-16</inkml:trace>
  <inkml:trace contextRef="#ctx0" brushRef="#br0" timeOffset="115756.131">24807 6769 544 0,'0'0'28'0,"0"0"-3"0,0 0-25 15,0 0 2-15,0 0 19 16,0 0-21-16,-7-15-16 15,7 15-64-15,0 0-28 16,0 0-27-16</inkml:trace>
  <inkml:trace contextRef="#ctx0" brushRef="#br0" timeOffset="116115.569">24932 6740 659 0,'0'0'109'16,"0"0"-41"-16,0 0 24 0,0 0-19 16,0 0-23-16,0 0-31 15,-79 7 0-15,52 9-19 16,6 1 12-16,5 0-11 16,7-4-1-16,9-1 0 15,0 0-6-15,6-2 8 16,19-2-2-16,11-1 4 15,4 2-1-15,3 3 12 16,-8 5-15-16,-10 6-6 16,-10 2-4-16,-10 8 12 15,-5 0-4-15,-6 3 2 16,-16-2 0-16,-6-5 1 0,-6-2 7 16,3-3-7-16,-1-3 0 15,6-3 7-15,2 1-16 16,1-2-34-16,3-4-148 15,0-5-77-15</inkml:trace>
  <inkml:trace contextRef="#ctx0" brushRef="#br0" timeOffset="117128.689">22152 7586 628 0,'0'0'106'0,"0"0"11"0,0 0-89 16,0 0 64-16,0 0 5 15,0 0-77-15,-33-16-18 16,15 19-1-16,-3 6 11 16,2 2 10-16,5-1-22 15,7-2 4-15,0 2-2 16,4-2-2-16,3 3-17 16,0 3 14-16,0-2 3 15,0 1-9-15,1-2 9 16,15 1 0-16,5-3 12 15,6 0-1-15,4 0-8 0,-2 0-3 16,-4-1 4 0,-8 3 2-16,-7-3-6 0,-5 5 6 15,-5-1-6-15,0 5 0 16,-5 5 0-16,-15-1 17 16,-5 4-16-16,-3-3 27 15,1-2-27-15,5-4 1 16,3-4-2-16,8-1-39 15,3-3-97-15,2-7-99 16,1-1-318-16</inkml:trace>
  <inkml:trace contextRef="#ctx0" brushRef="#br0" timeOffset="118586.554">23611 8154 603 0,'0'0'76'15,"0"0"-19"-15,0 0-7 16,0 0-24-16,0 0-20 15,0 0 9-15,4 32 17 16,-4 10-23-16,0 7 68 16,-1 1-68-16,1 1 22 0,0-4-17 15,0-4-11 1,0-7 23-16,3-7-25 0,3-9-1 16,-2-9 3-1,-1-5-1-15,-2-5 9 0,1-1-10 16,-2 0 3-16,0-9 33 15,0-15-37-15,0-10-3 16,0-3 2-16,0-8-23 16,0-1 6-16,0-2-7 15,0-3-7-15,12 3 27 16,4 5-28-16,1 8-3 16,4 6 16-16,-2 11-17 15,-2 4 29-15,0 6-4 16,-2 7-19-16,-1 1 19 15,-7 12-12-15,-5 17 12 0,-2 10 7 16,-8 4 10 0,-13 0 8-16,-2-4-5 0,1-4-3 15,2-5 28-15,0-6-33 16,5-6 0-16,6-5-1 16,1-7-39-16,6-6-115 15,2 0-305-15</inkml:trace>
  <inkml:trace contextRef="#ctx0" brushRef="#br0" timeOffset="119051.451">23839 8479 608 0,'0'0'17'0,"0"0"0"15,0 0 1-15,0 0 101 16,0 0-41-16,88-6-18 15,-45-14-27-15,2 0-19 16,-10 1-15-16,-6 3 1 16,-14 6 0-16,-5 0-6 15,-9 4 6-15,-1 2 0 16,0 1-4-16,0 2 13 16,-8 1-20-16,-4 0-4 15,-3 1-18-15,-1 10 30 16,6 3-9-16,0-1 8 15,9-4-3-15,1 1 7 0,0-4-13 16,0-1 10-16,6 1 3 16,16-6-8-16,8 0 5 15,6-7-3-15,2-8-4 16,-2 0-46-16,-8 2 33 16,-12 5-7-16,-7 2-3 15,-9 4 23-15,0 1 16 16,0 0-6-16,-5 1 0 15,-7 0 6-15,-1 1-8 16,2 5 2-16,3 1-18 16,4-2 15-16,0 0-25 15,4 0-4-15,0-2-70 16,0-3-102-16</inkml:trace>
  <inkml:trace contextRef="#ctx0" brushRef="#br0" timeOffset="119843.777">24124 8341 481 0,'0'0'194'0,"0"0"-86"15,0 0-57-15,0 0-37 16,0 0 30-16,-80 11-42 15,72 10 7-15,6 3-9 0,2 1-3 16,0-3 3 0,16-4 0-16,1-5 2 0,5-6-6 15,2-6 12-15,0-1-2 16,0 0-6-16,0-13 3 16,-4-4-12-16,-6 3 5 15,-9 2-6-15,-5 4-1 16,0-1 7-16,-2 4 2 15,-11 2-21-15,-4 3-17 16,4 0 40-16,4 0-34 16,6 0 25-16,3 4-21 15,0-2-19-15,3 0 44 0,10-1-2 16,8-1 14-16,4 0 0 16,4 0-7-16,5-8 1 15,2-6-8-15,-3-4 10 16,-3-2-3-16,-5-4 0 15,-10 0 0-15,-3 1 8 16,-9 3 3-16,-3 6-2 16,0 3 47-16,0 4-2 15,0 5-10-15,0 2-40 16,0 0 0-16,-6 9-8 16,-4 18-15-16,-4 8 19 15,3 4-5-15,3 1 6 16,2-6-1-16,0-5 0 15,3-7 0-15,-1-10-10 16,1-4 10-16,3-7 0 0,0-1 6 16,0 0-2-16,0-12 27 15,3-13-23-15,10-6 9 16,1-2-32-16,3-3 15 16,1-2 0-16,0-3-15 15,0 3 26-15,1 6-19 16,-3 9 8-16,-5 13 0 15,1 7-8-15,-3 3 8 16,0 8-13-16,2 15 12 16,-4 12-4-16,-7 4 5 0,0 3 0 15,-7 0 7 1,-16-5 12-16,-4-1-19 0,-3-1 0 16,-1-6-1-1,-2-4-51-15,-1-8-80 0,-6-7-226 16</inkml:trace>
  <inkml:trace contextRef="#ctx0" brushRef="#br0" timeOffset="121904.909">21976 7560 648 0,'0'0'54'0,"0"0"13"16,0 0-2-16,0 0-37 15,0 0 2-15,0 0-3 16,-84-11-17-16,50 38 3 16,-2 8-13-16,8 8 10 15,7 6-8-15,11 3 4 0,10 3-6 16,1-8 3 0,24-4 5-16,14-10-15 0,7-9 7 15,14-9 0-15,7-13 32 16,3-2-26-16,0-10-1 15,-7-17 18-15,-6-4-20 16,-12-7 9-16,-11-1-12 16,-12-4 14-16,-14-2-11 15,-8 3-3-15,-14 3-16 16,-20 2 13-16,-15 4-2 16,-7 8 5-16,1 3 0 15,-2 10 1-15,7 5-5 16,11 7 4-16,8 0-16 15,7 1 11-15,8 16-35 0,10 4-35 16,6 9-22-16,4 5-16 16,24 1 81-16,7-2-197 15</inkml:trace>
  <inkml:trace contextRef="#ctx0" brushRef="#br0" timeOffset="122557.991">22393 8073 555 0,'0'0'82'16,"0"0"-5"-16,0 0-35 15,0 0-42-15,0 0-10 16,0 0 4-16,-3 62 6 16,21-15 41-16,6 11-38 15,10 2 27-15,5 4 31 16,9 4-46-16,9 3 28 15,7-2-27-15,7-2-13 16,7-10 30-16,9-9-33 16,8-7 0-16,11-15 6 15,1-6-5-15,2-4 8 0,-4-8-9 16,-6-5 7 0,-8-3 2-16,-10 0-9 0,-8-3 0 15,-13-12 2-15,-13 1 1 16,-10-3 0-16,-12 0-3 15,-11-3 3-15,-9-2-25 16,-5 1-6-16,0 3-47 16,-15 5 47-16,-3 5-34 15,-4 6 9-15,0 2-12 16,2 0-91-16,2 0-1 16</inkml:trace>
  <inkml:trace contextRef="#ctx0" brushRef="#br0" timeOffset="122857.358">23736 8649 390 0,'0'0'395'16,"0"0"-289"-16,0 0-99 16,0 0-7-16,0 0 29 15,0 0-16-15,-8 0-5 16,29 14-8-16,4 5 0 15,5 6 11-15,0 6-11 16,-7-1 0-16,-4 3 4 16,-8-3 3-16,-6-3-7 0,-5 1 17 15,0 0-9 1,-5-3 37-16,-9-3-27 0,-4-2-10 16,0-1-8-16,-1-2 3 15,0-5-6-15,3-2-44 16,2-3-119-16,0-5-117 15</inkml:trace>
  <inkml:trace contextRef="#ctx0" brushRef="#br0" timeOffset="126209.875">21562 9842 702 0,'0'0'34'0,"0"0"14"16,0 0-48-16,0 0-3 16,0 0 1-16,0 0-10 0,0 0 2 15,-14 41 8-15,14-13 2 16,0 8-5-16,7 2 5 16,3 3-69-16,-2 1-93 15,1-7-131-15</inkml:trace>
  <inkml:trace contextRef="#ctx0" brushRef="#br0" timeOffset="126361.687">21703 10524 384 0,'0'0'33'16,"0"0"52"-16,0 0-75 16,-21 82 13-16,16-64-23 15,1 5 3-15,1 1 6 16,2 6-9-16,1 1-59 15,-4 1-160-15</inkml:trace>
  <inkml:trace contextRef="#ctx0" brushRef="#br0" timeOffset="126555.328">21627 11318 514 0,'0'0'37'0,"0"0"-5"15,0 0-28-15,0 0 2 16,0 0-6-16,-2 92 9 16,2-58-4-16,-3 5-5 15,-1 8-10-15,-5 3-62 0,0-1-65 16,1-2-197-16</inkml:trace>
  <inkml:trace contextRef="#ctx0" brushRef="#br0" timeOffset="126699.661">21603 11942 359 0,'0'0'75'0,"0"0"35"16,0 0-61-16,4 73 38 16,-4-60-48-16,0-2-20 15,0-2 32-15,0 2-47 16,0 1-3-16,0-3-2 16,0 1-76-16,0-8-69 15</inkml:trace>
  <inkml:trace contextRef="#ctx0" brushRef="#br0" timeOffset="127049.149">21052 11976 724 0,'0'0'31'0,"0"0"-18"15,0 0 31-15,0 0-18 16,0 0 1-16,0 0-27 16,-17-26 0-16,18 55 4 15,17 9 28-15,6 6 21 0,4-1-53 16,3 1 0-16,4-5 33 16,-1-3-33-16,2-8 0 15,5-3 5-15,0-10 1 16,11-10 8-16,1-5-14 15,6-3 0-15,4-24 5 16,-2-11-5-16,-3-6-15 16,-6-8 9-16,-9 2-12 15,-7 2-39-15,-12 5-88 16,-11 5-184-16</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2:57:56.765"/>
    </inkml:context>
    <inkml:brush xml:id="br0">
      <inkml:brushProperty name="width" value="0.05292" units="cm"/>
      <inkml:brushProperty name="height" value="0.05292" units="cm"/>
      <inkml:brushProperty name="color" value="#FF0000"/>
    </inkml:brush>
  </inkml:definitions>
  <inkml:trace contextRef="#ctx0" brushRef="#br0">10145 2629 0,'0'25'94,"0"0"-63,25 0-15,-25 0 30,25-1-14,0-24 15,-25 25 15,25-25-31,-1 0-15,-24 25 31,25 0-16,0-25 157,0 0-142,25-25-30,49 0 0,50-49 15</inkml:trace>
  <inkml:trace contextRef="#ctx0" brushRef="#br0" timeOffset="3283.594">5879 4465 0,'25'0'16,"0"0"93,24 0-78,26 0-15,-26 0 15,-24 0-15</inkml:trace>
  <inkml:trace contextRef="#ctx0" brushRef="#br0" timeOffset="5047.321">6226 6003 0,'25'0'47,"0"0"-16,0 0 16,0 0-31,-1 0 0</inkml:trace>
  <inkml:trace contextRef="#ctx0" brushRef="#br0" timeOffset="6032.255">11733 6846 0,'0'75'31,"-25"24"-31,25 99 16,-49 422 15,49 0 1,0-272-1,0-175-16</inkml:trace>
  <inkml:trace contextRef="#ctx0" brushRef="#br0" timeOffset="8872.454">17215 10368 0,'-25'0'31,"0"0"1,0 0-32,1 0 31,-1 0-16,-25 25 1,-49 25 15,-25-25-15,25-25 15,49 24 0,50 1-15,-25 0 15,0-25-15,1 50 15,-1-50-31,25 49 31,0-24-31,-25 0 0,0 24 16,0 75 15,1-49-15,24-50 15,0 74 0,0-50-15,0-24 15,0 0 1,0 0-17,0 0 345,0 0-329,24-1-16,-24 1 17</inkml:trace>
  <inkml:trace contextRef="#ctx0" brushRef="#br0" timeOffset="10695.755">11212 10716 0,'0'0'0,"25"0"62,24 0-31,-49 49-15,50 26 15,-25-26 1,0 26-17,0-51 16,-1 51-15,26 24 15,-50-49-15,0-25 15,25 24 0,-25-24-31,0 25 32,0-1-17,0-24 1,0 0 0,0 0-1</inkml:trace>
  <inkml:trace contextRef="#ctx0" brushRef="#br0" timeOffset="13214.464">10741 12055 0,'0'25'15,"25"-25"17,-25 25-17,24-25 16,51 24 1,49 76-17,-25-75 17,75-25-17,-25-75 16,-75 1-15</inkml:trace>
  <inkml:trace contextRef="#ctx0" brushRef="#br0" timeOffset="14065.952">11138 13370 0,'24'49'94,"1"-24"-79,50 50 17,-75-26-1,0-24-16,49-25 17,100-25-17,-25-99 17,-49 99-17</inkml:trace>
  <inkml:trace contextRef="#ctx0" brushRef="#br0" timeOffset="14895.304">11162 14337 0,'0'75'31,"0"-51"-31,0 1 15,0 0 17,0 25-1,25-1-15,25-24 15,24-25-16,26-25 17,24-99-17,-75 75 17</inkml:trace>
  <inkml:trace contextRef="#ctx0" brushRef="#br0" timeOffset="19209.869">10691 15999 0,'25'0'140,"25"25"-124,-26-25 62,1 0-62,0 0 15,0 0-15,0 0 156,-25 25-141,24-25-16,26 24 17,-25-24-1,0 25 31,-1-25-46,1 25 0,25 0-1,-25 0 17,-1-1-1,1-24-16,0 0 110</inkml:trace>
  <inkml:trace contextRef="#ctx0" brushRef="#br0" timeOffset="22830.564">15404 16743 0,'-99'25'31,"-25"49"1,49-24-17,1 0 16,0 24-15,49-49 15,0 49-15,0-24 15,25-25-15,-25-1-1,25 1 32,0 0-47,0 25 32,0-1-17,0-24 16,0 0 1,0 0-17,0-1 17,0 1-17,0 0 1,0 0 234</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0:03.671"/>
    </inkml:context>
    <inkml:brush xml:id="br0">
      <inkml:brushProperty name="width" value="0.05292" units="cm"/>
      <inkml:brushProperty name="height" value="0.05292" units="cm"/>
      <inkml:brushProperty name="color" value="#C00000"/>
    </inkml:brush>
  </inkml:definitions>
  <inkml:trace contextRef="#ctx0" brushRef="#br0">768 10302 646 0,'0'0'31'16,"0"0"-12"-16,0 0-19 16,0 0-11-16,0 0 11 15,0 0 2-15,0 0 10 16,84 42-2-16,-39-44 43 16,7-18-29-16,0-8 14 15,1-1-38-15,-3-5 9 0,-5-4-5 16,-5 2-1-1,-12 5-3-15,-14 6-5 0,-13 5-2 16,-1 7 6-16,-23 5-14 16,-13 8 14-16,-6 0-19 15,-1 5 14-15,5 11 6 16,7-1-1-16,16-1 5 16,5-4-6-16,10 0 2 15,0 0-7-15,19 2-9 16,15 4 16-16,10-1 0 15,11 3 2-15,6-1 8 16,-1 2-7-16,-7 4-3 0,-9 4 5 16,-13 5-3-1,-10 7-2-15,-12 8-31 0,-5 4 1 16,-4 4-43-16,0-4-70 16</inkml:trace>
  <inkml:trace contextRef="#ctx0" brushRef="#br0" timeOffset="1194.288">1013 11047 641 0,'0'0'8'16,"0"0"51"-16,0 0-43 15,0 0-6-15,0 0-8 16,0 0 0-16,-13-5 12 0,13 3 6 15,7-1-20-15,10-1 3 16,8-2 32-16,6-3-31 16,2 0 7-16,6-2-11 15,-1-2 5-15,0-3 9 16,-2 2-14-16,-8-3 0 16,0 1-7-16,-10 2 6 15,-10 3-1-15,-5 5 2 16,-3 3 0-16,0 3-4 15,-15 0 4-15,-6 0 0 16,-9 11 0-16,0 4 1 16,8-4-1-16,10-3 0 0,9-1 2 15,3-1-7-15,7 3-15 16,15 3 20-16,16-1 2 16,7-3-2-16,7-2-9 15,6 1-4-15,0 3-31 16,-8 4 26-16,-6 10-46 15,-11 7-10-15,-14 10-21 16,-14 8-73-16</inkml:trace>
  <inkml:trace contextRef="#ctx0" brushRef="#br0" timeOffset="3914.884">8111 10738 628 0,'0'0'120'15,"0"0"-120"-15,0 0-8 0,0 0 8 16,0 0 0-16,84-37 33 16,-50 18-28-16,0-6 0 15,-1 0 24-15,-1 0-11 16,-7 0-17-16,-2 5 25 16,-7-3-18-16,-7 3 6 15,-7 3 4-15,-2-1-16 16,0 1 19-16,-8 0-21 15,-14 2-7-15,-7 2 7 16,-3 5 0-16,2 4-6 0,3 2 6 16,7 2 0-16,7 0 3 15,10-2 3-15,3 1-2 16,0 1-8-16,5 0-39 16,14 0 25-16,9 0 17 15,6 0 1-15,2 1-2 16,0 6 2-16,-6 0-5 15,-6 5 4-15,-7 3 1 16,-6 5-2-16,-7 5-3 16,-4 5 5-16,0 6 33 15,-19 0-13-15,-2-1 16 16,-3-2-8-16,6-5-18 16,4-5-2-16,6-6-8 15,5-3-25-15,3-6-65 0,0-8-91 16,3-1-253-16</inkml:trace>
  <inkml:trace contextRef="#ctx0" brushRef="#br0" timeOffset="5812.036">8999 10406 658 0,'0'0'115'16,"0"0"-104"-16,0 0-10 16,0 0 74-16,0 0-8 15,0 0-4-15,1-13-16 16,13-11-25-16,8-5-5 15,5-6-14-15,0 0-3 16,3-2 9-16,-2 0-7 16,-3 1 7-16,-8-1-9 15,1 4 0-15,-11 5 3 16,-4 6 0-16,-3 5-3 16,0 5 14-16,0 8-10 15,-3 3 16-15,-4 1-20 16,-11 3 0-16,0 21-10 15,-9 12-2-15,-2 15-5 0,7 7 15 16,9 3 4-16,7-1-7 16,6-4-10-16,0-6 15 15,0-8 10-15,13-13-10 16,0-5 0-16,2-12-6 16,-1-2 11-16,4-10-10 15,-1 0 4-15,0 0 1 16,-1-11 9-16,-3-8-9 15,-8-3-21-15,-3-1-2 16,-2 1-33-16,0 2-2 16,-12 4 4-16,-4 3-32 0,10 4 84 15,1 5-18-15,5 1 13 16,0-2 13-16,0 0-12 16,16-6 6-16,7-3-1 15,7-3 1-15,3-3 11 16,4 0-3-16,2 0-8 15,-3-1 35-15,-2 1-23 16,-6 1 2-16,-5 5-14 16,-10 4 3-16,-7 6 14 15,-6 4-8-15,0 0-8 16,-3 0 43-16,-15 14-42 0,-6 5 1 16,-2 7-3-1,5-2 0-15,9 1-2 16,6-6 2-16,6-1-9 15,0-4 3-15,16-5 12 16,5-6 4-16,4-3-6 0,2 0 3 16,1-9 12-16,-2-6-19 15,-5-1 0-15,-10 2 6 16,-6 2 1-16,-5 3-14 16,0 1-7-16,-16-1-7 15,-6 3 9-15,-4 5-35 16,4 0 45-16,4 1-5 15,9 0 14-15,6 0 7 16,3 0-14-16,0 0 10 16,0 0-25-16,0 0 0 0,10 0 15 15,13 0-1-15,8-9 3 16,6 0 3-16,1-3-5 16,-3-3-10-16,-9 2 5 15,-1-1-8-15,-6 2 2 16,-6 2 11-16,-3 3-1 15,-6 4 8-15,-4 1 0 16,0 2 33-16,0-2 33 16,0 2-59-16,0 0-11 15,0 0 11-15,0 0-14 16,0 2-10-16,6 10 3 16,2 2 7-16,5 0-10 0,4-1 10 15,3-5 0 1,7-4-4-16,11-4 5 15,5 0-2-15,8-12-60 0,2-5-168 16</inkml:trace>
  <inkml:trace contextRef="#ctx0" brushRef="#br0" timeOffset="7838.933">10495 9803 655 0,'0'0'78'0,"0"0"-13"16,0 0-12-16,0 0 3 15,0 0-47-15,0 0 4 16,0 0-26-16,-30 44 15 16,24-3-2-16,2 2 19 15,2 1-10-15,2-3-9 16,0-3-1-16,8-5 1 15,12-5-2-15,9-3 0 0,2-9-1 16,7-10-16 0,3-6-62-16,-1-3-122 0</inkml:trace>
  <inkml:trace contextRef="#ctx0" brushRef="#br0" timeOffset="8774.003">10751 9977 687 0,'0'0'146'0,"0"0"-97"15,0 0 43-15,0 0-21 0,0 0 4 16,23-77-14 0,-19 62-47-16,1-2 17 0,1-2-31 15,0 0 8-15,0 2-8 16,-3 4 0-16,0 4 0 15,0 4-2-15,-3 4-15 16,1 1-4-16,-1 0-18 16,0 0-21-16,0 0 15 15,0 0-44-15,0 0-8 16,0 0 49-16,0 1 29 16,0 6 11-16,0-3 7 15,0-2 1-15,0-2-9 0,0 0 25 16,0 0-1-16,0 0 35 15,0 0-20-15,-1 0 10 16,-4 0-40-16,1 0-1 16,1 5-10-16,0 6 4 15,0 6-27-15,-2 5 26 16,1 2 7-16,1-2 1 16,-1-3 0-16,2-6 1 15,2-4 33-15,0-5-15 16,0-2-19-16,0-2 21 15,0 0 0-15,0 0 62 16,0-8-25-16,6-9-20 16,6-10-24-16,0 1-14 15,0-1 0-15,-6 3 5 0,-2 2-1 16,-2-2-2-16,-2 9-2 16,0 1 6-16,0 7-8 15,0 6 2-15,0 1-4 16,0 0 2-16,0 8-27 15,0 12 26-15,0 10 1 16,-2 5 4-16,2-4 3 16,0-2-5-16,0-7-4 15,8-5 2-15,8-5 2 16,5-4-6-16,6-8-7 16,11 0-33-16,7-19-40 0,0-11-135 15,-5-2-278-15</inkml:trace>
  <inkml:trace contextRef="#ctx0" brushRef="#br0" timeOffset="8938.875">11135 9813 682 0,'0'0'96'0,"0"0"-86"15,0 0-2-15,0 0-2 16,0 0-6-16,0 0-2 15,88-46-53-15,-63 45-79 16,-11 1-93-16</inkml:trace>
  <inkml:trace contextRef="#ctx0" brushRef="#br0" timeOffset="9074.154">11178 9983 454 0,'0'0'123'0,"0"0"-51"15,0 0-22-15,0 0-46 16,0 0 35-16,0 0 40 15,0 0-47-15,72-27-32 16,-20-1-41-16,1 0-148 16</inkml:trace>
  <inkml:trace contextRef="#ctx0" brushRef="#br0" timeOffset="9440.562">11584 9743 531 0,'0'0'226'16,"0"0"-144"-16,0 0-1 15,0 0-21-15,0 0-60 16,0 0 18-16,-22 29-18 16,22-7-4-16,0-1 3 15,1-1 1-15,14-6 0 16,2-5 0-16,0-6 0 15,4-3-1-15,-1 0 1 16,0 0-9-16,-3-10 6 16,-4-2-3-16,-5-2-6 0,-5 0 12 15,-3-1 0-15,0 1-2 16,-6 1 2-16,-9 4 0 16,-5 2-6-16,0 6 6 15,-2 1-7-15,0 0 7 16,1 0-41-16,6 10 9 15,1 4-71-15,5-4-17 16,4 3-171-16</inkml:trace>
  <inkml:trace contextRef="#ctx0" brushRef="#br0" timeOffset="11295.211">12245 9649 390 0,'0'0'344'0,"0"0"-295"15,0 0-41-15,0 0 15 16,0 0 27-16,0 0 34 16,3 2-48-16,1-2 22 15,4 0-56-15,5-14 0 16,1-2 30-16,0-1-32 15,0 0 0-15,-3 0 0 16,2 0 2-16,-4-1-3 16,-2 1 2-16,2 2-1 0,-5 3 0 15,1 5-2-15,-2 2-7 16,-2 5-7-16,-1 0-21 16,0 0-11-16,0 0-10 15,0 10-46-15,-1 7 83 16,-7 0-82-16,2-3-97 15</inkml:trace>
  <inkml:trace contextRef="#ctx0" brushRef="#br0" timeOffset="11820.345">12277 9660 507 0,'0'0'148'0,"0"0"-79"16,0 0-37-16,0 0 18 16,0 0 9-16,0 0-9 15,52-89-12-15,-39 62-19 16,-1 1-5-16,-1-1-7 15,-5 0-6-15,-1-1 35 16,-4 3-29-16,-1 3 4 16,0 5-11-16,0 9 17 0,0 4 7 15,0 2-24-15,0 2 1 16,0 0-19-16,0 7 15 16,0 16-19-16,0 5 16 15,0 3 6-15,8-3 0 16,10-5-3-16,6-6 7 15,1-3 0-15,6-8-4 16,2-4 0-16,3-2 11 16,0 0-10-16,-3-2 2 15,-10-5-3-15,-7 2 7 16,-9 5-24-16,-7 0-4 16,0 0-34-16,-5 14 52 0,-17 10 3 15,-10 2 3 1,-2-1-3-16,0-3-16 0,8-8 14 15,9-5-100-15,2-7-36 16,1-2-143-16</inkml:trace>
  <inkml:trace contextRef="#ctx0" brushRef="#br0" timeOffset="11948.265">12397 9564 768 0,'0'0'91'16,"0"0"-84"-16,0 0-7 15,0 0 0-15,0 0-23 16,127-44-10-16,-47 13-188 0</inkml:trace>
  <inkml:trace contextRef="#ctx0" brushRef="#br0" timeOffset="12577.099">13068 9303 809 0,'0'0'118'15,"0"0"-62"-15,0 0-46 16,0 0-1-16,-82 27 19 0,65-1-25 16,4-1 16-1,8-1-19-15,5-1 0 0,0-4-6 16,7-1 6-16,10 1 0 15,7-2 7-15,2 0-5 16,-4 0 1-16,-3-1-3 16,-8 3-5-16,-9 1 5 15,-2 0 3-15,-3 4 1 16,-16-2-2-16,-3-4 7 16,3-5 0-16,10-7-9 15,3-5 0-15,6-1-15 16,0-4 3-16,10-16-27 15,17-7-19-15,9 1 21 16,7 2 31-16,-3 5-6 16,-2 6 8-16,-8 1 4 0,-4 3 3 15,-2 1 8-15,-3 1 35 16,-1-3-31-16,-1-2 21 16,1-5-12-16,2-5-2 15,3-7 19-15,-4-4-39 16,-1-2 5-16,-4-1 3 15,-9 4 2-15,-2 2-12 16,-4 5 0-16,-1 6 2 16,0 9-4-16,0 5 6 15,-4 5 0-15,-4 0-4 16,-2 3-8-16,-5 19 7 16,3 4 1-16,1 6-10 0,10 2 0 15,1-1 3 1,6-3 7-16,17-4 4 0,5-6-4 15,9-9-6-15,5-11-68 16,-2-2-122-16,-7-20-266 16</inkml:trace>
  <inkml:trace contextRef="#ctx0" brushRef="#br0" timeOffset="12711.317">13421 9414 844 0,'0'0'84'16,"0"0"-84"-16,0 0-80 16,78-71 0-16,-26 44-103 0</inkml:trace>
  <inkml:trace contextRef="#ctx0" brushRef="#br0" timeOffset="13717.271">13824 9422 722 0,'0'0'99'0,"0"0"7"16,0 0-42-16,-80 14 33 15,63-6-47-15,2 3-2 16,7-1-37-16,6 1-2 16,2 2-13-16,0-3 4 15,4-1-2-15,14-2 1 0,2-4 2 16,4-3 5-16,-2 0-6 15,-8 0-33-15,0-10 13 16,-9 0-20-16,-5-2 6 16,0 1 13-16,-21 3-18 15,-7-1 32-15,2 6-11 16,4-2 18-16,5 3 0 16,8 2 0-16,6-1 0 15,3 1-9-15,0 0 9 16,0 0-8-16,5 0-1 15,16 1 9-15,3 4 11 16,10-5-11-16,8 0-2 16,-1-1-8-16,-3-13-18 0,-3-4-9 15,-5-2 4 1,-9 2 10-16,0-1 23 0,-6-1 0 16,0 1-1-16,-4-2-6 15,-1 3 14-15,-6 1-2 16,1 1 8-16,-1 4-1 15,-4 4 15-15,2 1-27 16,-2 6 1-16,0 1 31 16,0 0-22-16,-15 16-10 15,-3 15 0-15,-1 8-6 16,5 2 6-16,8-3 6 16,5-7 1-16,1-8-5 0,0-8 2 15,10-6-1 1,9-9-2-16,3 0 0 0,6-17 30 15,5-15-31-15,-2-9 0 16,-3-5-2-16,-5 1 0 16,-6 3-2-16,-9 9-8 15,-3 4 12-15,-5 7 38 16,0 5 14-16,0 8 6 16,0 3 12-16,0 6-15 15,0 0-14-15,0 0-41 16,0 12-9-16,0 16-2 15,-7 5 11-15,4 4 0 16,0-2 9-16,3-8-8 16,0-3-2-16,0-7-69 15,2-7-39-15,12-10-21 0,5 0-49 16,0-15 24-16,-1-11-17 16,-2-3-82-16,-7 2 254 15,-1 5 85-15,-3 8 110 16,-4 6-37-16,1 5-49 15,-2 3-17-15,0 0-12 16,0 4-62-16,0 17-15 16,0 4 9-16,0 3 3 15,0 0 11-15,0-2-26 16,-5-5 0-16,0-6 5 0,2-5-2 16,3-6 8-1,0-3-11-15,0-1 0 0,0 0 1 16,0 0 3-16,0 0-3 15,13-4 20-15,9-5-18 16,5-1-6-16,1-1-12 16,-1 2-119-16,-5-2-101 15</inkml:trace>
  <inkml:trace contextRef="#ctx0" brushRef="#br0" timeOffset="15122.251">14876 8917 756 0,'0'0'118'0,"0"0"-55"16,0 0-34-16,0 0-2 16,0 0-23-16,0 0 9 15,-57 83 10-15,51-51-18 0,6 1 4 16,0 1-9-16,4-4 0 16,7-2 7-16,1 0-7 15,0-6-1-15,-6-2-2 16,1-3 6-16,-2-6-3 15,-5-2 0-15,0-5-12 16,0-1-12-16,0-3-8 16,0 0-1-16,0 0 23 15,0 0-33-15,2 0 5 16,3 0-1-16,4 0 19 0,3-7 16 16,8-5-1-1,1 4 5-15,7-1 11 0,-1-1 19 16,7 0-9-16,2 3-2 15,-1-2-1-15,3 0 6 16,-6 0-19-16,-6-3 9 16,-5 0-14-16,-8-2 7 15,-3-1-4-15,-2 2-6 16,-5 2 9-16,-3 3 2 16,0 2-8-16,0 3 0 15,0 3 1-15,0 0 9 16,-4 0-20-16,-7 5 7 15,2 9 3-15,3 3 0 16,5 0 0-16,1 3-5 16,0-6 3-16,3 1 4 0,9-3-1 15,7-9 0-15,5-3 1 16,3 0 6-16,4-1-8 16,0-13 2-16,-2-3-2 15,-7-1 5-15,-2-1-5 16,-10 2 0-16,-3 3-10 15,-7 0 3-15,0 3-3 16,0 0 10-16,-1 1 0 16,-6 0-6-16,4-2 2 15,3 1 4-15,0 0-11 16,0 0 10-16,14 0-16 16,8 0-4-16,7 2 9 0,3 3-10 15,-1 4 22-15,-1 2-13 16,-3 0-10-16,-8 0 22 15,-7 14-20-15,-5 5 20 16,-7 3 1-16,0-1 14 16,-2 2 21-16,-8-1-2 15,3-3 4-15,1-2 16 16,4-1-49-16,2-2 3 16,0-3-1-16,8-1-6 15,11-6 8-15,4-3 3 16,5-1-4-16,4 0 12 15,-1-9-16-15,-3-4 2 16,-4-2-1-16,-3 3-4 0,-6-5 3 16,-2 2 4-1,-2-5-5-15,-4 0 17 0,-1-7-18 16,0 2 4-16,-2 5 27 16,-1 8-9-16,-1 6 15 15,-2 6 5-15,0 0-30 16,0 0-7-16,1 7-6 15,2 10 0-15,3 7-5 16,5-2 10-16,1-2-2 16,5-7-3-16,3-4 0 15,7-7-3-15,6-2-43 16,4-5-83-16,3-22-127 16</inkml:trace>
  <inkml:trace contextRef="#ctx0" brushRef="#br0" timeOffset="15374.197">16320 8727 625 0,'0'0'240'16,"0"0"-212"-16,0 0-19 15,0 0 24-15,94 17 25 16,-60 0 7-16,-1 7-56 15,-2 2 27-15,-8 9-6 16,-7 5-3-16,-12 2-27 16,-4 6 9-16,-7 0 13 0,-20 1-22 15,-9 1-19-15,-10-1-79 16,-9 2-155-16,-5 1-286 16</inkml:trace>
  <inkml:trace contextRef="#ctx0" brushRef="#br0" timeOffset="16072.179">11821 10511 620 0,'0'0'76'0,"0"0"-35"0,0 0-21 16,0 0 62-16,0 0-53 15,0 0-25-15,11-25-5 16,12 36 11-16,12 14 2 16,4 6 20-16,4 1-19 15,-3 0 17-15,-3-10-27 16,2-6 18-16,1-11 15 16,1-5-25-16,2-3 8 15,-1-22-6-15,-2-6-13 16,-6-5-9-16,-10 5-82 15,-9 4-47-15,-14 9 7 16,-1 7-65-16,-13 11-60 16</inkml:trace>
  <inkml:trace contextRef="#ctx0" brushRef="#br0" timeOffset="16258.771">12230 10519 362 0,'0'0'186'0,"0"0"-65"16,0 0-43-16,0 0-8 15,0 0-69-15,0 0 19 16,0 0-20-16,78 10 0 15,-46 6 1-15,-5 4-1 16,-9 4-8-16,-4-1 5 16,-7 3 6-16,-7 3 3 15,0 0-6-15,0-1-4 16,0-3-4-16,0-6-95 16,0-12-78-16,9-7-347 0</inkml:trace>
  <inkml:trace contextRef="#ctx0" brushRef="#br0" timeOffset="17030.657">12847 10774 536 0,'0'0'316'0,"0"0"-202"15,0 0-107-15,0 0 4 16,41-87 2-16,-13 51 8 0,3-3-4 16,-1 0-17-1,-6-2 0-15,-4 2 11 0,-4-1-11 16,-9 5 0-16,-4 8 9 16,-3 8-5-16,0 8 9 15,0 5 4-15,0 4-17 16,-9 1 42-16,-4 1-42 15,-4 0-15-15,-2 11 15 16,1 12 2-16,-2 6-2 16,4 5-9-16,1 0 9 15,6-2 0-15,5 2 0 16,4-1 0-16,0-1-8 16,0 2 14-16,1 0-12 15,11 2 6-15,2-5 0 0,-1-2-3 16,1-7 6-16,-1-6-3 15,-1-6 4-15,-3-4 3 16,-3-4-4-16,-2-2-3 16,-1 0 0-16,0-2 30 15,-1-11-22-15,-2-3-8 16,0-2 41-16,0-3-40 16,-6-5 16-16,-3 1-17 15,-4-3 7-15,2-5-6 16,-2-2 3-16,1-6-4 15,0-6 0-15,0-4 4 16,3 0-5-16,3 1 1 16,4 8 0-16,2 9 7 0,0 9-7 15,6 7-5-15,14 5 2 16,2 4 1-16,5 7-9 16,3 1 11-16,1 0 0 15,1 9-13-15,-3 7 13 16,-3 9-5-16,-5 6 3 15,-5 3 1-15,-7 7-8 16,-9 0 9-16,0 0 0 16,-7-2 8-16,-13-1-7 15,-5-4-1-15,-1-5 7 16,1-4-1-16,4-8-9 16,9-6 3-16,8-10-64 15,4-1-12-15,4-17-135 16,23-12-432-16</inkml:trace>
  <inkml:trace contextRef="#ctx0" brushRef="#br0" timeOffset="17805.939">13360 10524 800 0,'0'0'71'0,"0"0"4"16,0 0 6-16,-88 27-11 15,70-5-15-15,9 1-51 16,8 0 5-16,1-2-18 0,8-4 10 16,21-6-1-16,6-8 6 15,4-3 1-15,5-4 4 16,-5-16-11-16,-6-3 0 16,-9 0-7-16,-12 1-2 15,-11 2 9-15,-1 3 0 16,-10 0-12-16,-17 6-19 15,-3 5-19-15,-1 6 13 16,5 0 28-16,7 0-3 16,6 4 12-16,8 1-4 15,5 0-8-15,0-3 4 16,5 0-4-16,15-2 12 0,10 0 1 16,4-7-1-1,3-10 0-15,1-7-1 0,-7 1 3 16,-4-4-3-16,-7 4 1 15,-6 1 0-15,-8 5 49 16,-4 6-5-16,-2 2-7 16,0 6 18-16,0 0-15 15,0 3-15-15,0 0-25 16,0 15-7-16,0 16-5 16,0 13 4-16,0 6 8 15,3-2-4-15,1-4 14 16,1-7-7-16,4-8-3 15,-5-7 0-15,1-11-3 16,-2-6 3-16,-3-5 0 16,0 0 7-16,3-16 11 0,-3-16-4 15,0-7-14-15,0-8 5 16,0-5-3-16,-3-5-2 16,1 2-2-16,1 5-3 15,1 9 1-15,0 10 4 16,0 8 0-16,9 5 2 15,5 6-15-15,2 5 13 16,0 6-8-16,2 1 5 16,4 3-9-16,2 15 9 15,-3 9-7-15,-5 5 10 16,-9 7-6-16,-7 2 6 16,0 2 0-16,-16-2 6 0,-6-4-4 15,-3-5-4 1,1-1-8-16,0-9-103 0,-2-10-107 15,6-12-245-15</inkml:trace>
  <inkml:trace contextRef="#ctx0" brushRef="#br0" timeOffset="18165.308">14309 10190 704 0,'0'0'76'0,"0"0"-16"16,0 0 30-16,0 0-33 15,0 0-12-15,0 0-31 16,-49 42-13-16,34-4 2 16,2 6 14-16,10 2-1 15,3-3 12-15,0-2-18 16,19-9-8-16,5-8-2 0,8-9 2 16,7-11-6-1,10-4-15-15,1-5-135 0,0-19-52 16,-3-7-398-16</inkml:trace>
  <inkml:trace contextRef="#ctx0" brushRef="#br0" timeOffset="18440.176">14668 10106 657 0,'0'0'30'15,"0"0"19"-15,0 0 52 16,0 0 15-16,0 0-9 15,0 0-70-15,-22-29-37 16,33 29-16-16,15 4 16 16,7 8 0-16,3 4 30 0,0 7-27 15,-4 4 3-15,-6 0 19 16,-14 6-15-16,-5 2 19 16,-7 3-15-16,0 3-14 15,-16 0 27-15,-5 0-25 16,-1-3-2-16,2-5 0 15,2-8-90-15,6-12-120 16,2-13-204-16</inkml:trace>
  <inkml:trace contextRef="#ctx0" brushRef="#br0" timeOffset="19396.089">13202 11350 439 0,'0'0'40'16,"0"0"-40"-16,0 0-69 16,0 0 22-16,0 0-18 15,0 0-22-15</inkml:trace>
  <inkml:trace contextRef="#ctx0" brushRef="#br0" timeOffset="22392.107">15271 10322 635 0,'0'0'65'0,"0"0"31"15,0 0-36 1,0 0 19-16,0 0-17 0,0 0 2 16,0 0-10-16,0-41-36 15,0 41-4-15,0 0-14 16,0 1-3-16,0 18-6 15,0 8 8-15,-6 9 1 16,-4 1 17-16,-2-1-14 16,-3-3 7-16,3-6-10 15,-1-5 1-15,5-6-17 16,3-6 6-16,1-4-72 16,1-6-67-16,-3 0 8 0,0-17-156 15</inkml:trace>
  <inkml:trace contextRef="#ctx0" brushRef="#br0" timeOffset="22626.328">15305 10092 745 0,'0'0'59'0,"0"0"61"16,0 0-95-16,0 0 16 16,0 0 27-16,0 0-21 15,0-2-21-15,0 2-26 0,0 0-13 16,-7 5-65-16,-5 3-182 16</inkml:trace>
  <inkml:trace contextRef="#ctx0" brushRef="#br0" timeOffset="25470.433">1155 11844 469 0,'0'0'92'15,"0"0"-30"-15,0 0-53 16,0 0 9-16,0 0 32 0,0 0-48 16,0 0-2-1,13 14 0-15,3-9 0 0,7-1 24 16,4 1-5-16,1-5-8 15,2 0 2-15,3 0-10 16,0-17 20-16,1-7-23 16,-1-3 7-16,1-4-3 15,-7-2-4-15,-7 1-17 16,-6 0 12-16,-8 4-21 16,-6 5 23-16,0 4-14 15,-16 6 1-15,-14 9 10 16,-4 4-16-16,-6 0 8 15,-1 0 13-15,7 1 2 16,13 4 30-16,11-4-8 0,10-1-16 16,0 0-4-16,16 0-3 15,17 0-3-15,7 2-6 16,12 1 18-16,3 4-4 16,-1 0-5-16,-5 8 3 15,-4 1-12-15,-12 3 18 16,-8 6-9-16,-11 6 1 15,-10 2 4-15,-4 5 11 16,-4 1-16-16,-17 6-9 16,-6-3 4-16,0-3-87 15,-3-7-153-15</inkml:trace>
  <inkml:trace contextRef="#ctx0" brushRef="#br0" timeOffset="29672.154">1174 12707 509 0,'0'0'43'16,"0"0"15"-16,0 0-58 0,0 0 1 15,0 0-1-15,0 0 0 16,0 0 10-16,-15 0-22 15,15 5 14-15,8 4-2 16,5-1 4-16,5 1 1 16,6-4 17-16,4-2-1 15,5-3-18-15,6 0 28 16,3-17 1-16,4-8-4 16,-4-3-27-16,-1-2 1 15,-3 1-4-15,-4 0-1 16,-4 1 3-16,-8 3 7 15,-8 2-7-15,-7 2-5 0,-7 5-5 16,0 2-29 0,-7 4 35-16,-19 7-16 0,-3 3-18 15,-4 0 31-15,3 3 7 16,7 4 0-16,7-1 0 16,13-5 4-16,3-1-5 15,0 0 1-15,9 0 0 16,16 0-1-16,8 0 1 15,0 0 0-15,2 0-5 16,3 0 5-16,-8 7-1 16,-5 8 1-16,-4 4 9 15,-5 7 6-15,-8 4-1 16,-5 4 13-16,-3 2-27 16,0 3 0-16,-12-1 1 15,-6 2 8-15,0-3-16 0,6-1 7 16,5-6-104-16,4-8-137 15</inkml:trace>
  <inkml:trace contextRef="#ctx0" brushRef="#br0" timeOffset="36526.304">1149 13534 199 0,'0'0'281'15,"0"0"-234"-15,0 0 11 16,0 0-29-16,0 0 7 16,0 0 15-16,0 0-11 15,-24-5-37-15,24 4 29 16,0-1-32-16,0 2 0 0,15-1 0 16,13-2 4-16,16-2-4 15,12-4 4-15,10-6 5 16,5-1-11-16,0-2 2 15,-1 1 0-15,-5 1 9 16,-4 3-7-16,-14 2-3 16,-16 5 1-16,-10 4 0 15,-15 2-17-15,-3 0 4 16,-3 0-28-16,-9 17 17 16,-18 8 15-16,-10 8-45 15,0 3-76-15,-2-4-38 16</inkml:trace>
  <inkml:trace contextRef="#ctx0" brushRef="#br0" timeOffset="37109.956">1303 14476 565 0,'0'0'128'15,"0"0"-124"1,0 0-4-16,0 0-4 0,0 0 4 15,0 0 18-15,108 3 17 16,-69-19-10-16,7-10-16 16,1-3 22-16,0-4-31 15,-5-2 0-15,-6 2 7 16,-9 1-4-16,-15 8-3 16,-8-1 0-16,-4 8 7 15,-4 3-22-15,-17 3 15 16,-12 9-15-16,-6 2 15 15,-4 0-15-15,3 3 15 0,5 7 1 16,10-3 7 0,16-2-9-16,6-3 1 0,3-2-18 15,7 0 2-15,16 0-16 16,11 0 32-16,8 0 14 16,4 0-8-16,2 0 13 15,-5 6-19-15,-6 5 0 16,-8 4 3-16,-11 2 3 15,-6 4-6-15,-5 1 0 16,-7 4 3-16,0 2 13 16,-3 0-16-16,-13 0-23 15,1-2-2-15,-3-9-46 16,7-10-89-16</inkml:trace>
  <inkml:trace contextRef="#ctx0" brushRef="#br0" timeOffset="37668.759">1523 13251 460 0,'0'0'115'15,"0"0"-35"-15,0 0-60 16,0 0-13-16,0 0-4 15,-91-8 29-15,75 12 32 16,6 0-60-16,6-1 7 16,4-3-22-16,0 0 19 15,0 0-17-15,0 0 4 16,0 0 4-16,9 0 0 16,9 0 1-16,9-3 0 0,7-4 23 15,2-1-12 1,3 1-9-16,2 4-2 0,3 3 1 15,-7 0-5-15,-2 8 4 16,-7 9 0-16,-1 5 3 16,-8 2 8-16,-4 4-10 15,-6-1-1-15,-3 0 0 16,-6 0 9-16,0 2-9 16,0 0 0-16,-10 4 6 15,-1 4-6-15,-1 2-48 16,-4 0-88-16,-11-5-260 15</inkml:trace>
  <inkml:trace contextRef="#ctx0" brushRef="#br0" timeOffset="40128.426">15079 13670 726 0,'0'0'0'0,"0"0"-9"16,0 0 4-16,0 0 5 15,0 0 38-15,0 0 60 16,0 0 3-16,11-3-46 16,-8-10 8-16,2-4-42 15,4-8-14-15,3-2-4 16,3-4-1-16,3-1-2 16,-2-6 17-16,2 1-17 15,-3-4 0-15,0 2-1 0,-3 0 6 16,-1 2-4-1,0 7-1-15,-3 10 0 0,-2 11-1 16,-3 6 1 0,-2 3-12-16,5 0 10 0,0 12-25 15,4 15 17-15,5 7 10 16,0 3 0-16,-1-1-2 16,-1-7 2-16,-2-8 0 15,-1-6-2-15,1-5 6 16,-1-4-2-16,-1-4-2 15,0-2 0-15,1 0 27 16,4-13-27-16,5-9 0 16,4-4 3-16,0-4 2 0,-2 1 1 15,-4-1-6-15,0 5 0 16,-1 5 0-16,-5 8 0 16,-3 7 0-16,-4 3-7 15,-1 2 1-15,2 0 1 16,3 17-17-16,0 9 22 15,-3 9-6-15,-4 5 7 16,-1 3-1-16,0-1 21 16,-3 0-21-16,-3-6 20 15,5-3-20-15,1-4-24 16,0-7-20-16,10-8-137 16,11-14-105-16</inkml:trace>
  <inkml:trace contextRef="#ctx0" brushRef="#br0" timeOffset="40756.394">15902 13539 251 0,'0'0'552'16,"0"0"-490"-16,0 0-56 15,0 0-6-15,0 0 23 16,0 0-12-16,-73 78 21 15,73-60-32-15,0-2 0 16,19-4 3-16,5-3 8 16,8-8 1-16,1-1-12 0,2-5 0 15,-5-10 3-15,-9-4-3 16,-8 0-13-16,-11 4-15 16,-2 0 28-16,-8 3-29 15,-16 4 2-15,-6 2-14 16,1 5 40-16,3 1-24 15,7 0 14-15,9 0 11 16,7 0 1-16,3 0-1 16,0 1-25-16,0 1 12 15,0-1 6-15,6 1 7 16,8-1 0-16,3-1 36 16,4 0-30-16,1 0 41 15,2-9-38-15,1-3-8 16,4-3 46-16,-4-3-29 15,0-3 2-15,-3-3 5 0,-5-2-15 16,-2 0 25-16,-5-2-5 16,-3-3-23-16,-3-2 27 15,-1-1-28-15,-3 4-4 16,0 6 1-16,0 9-3 16,0 6 13-16,0 7 2 15,0 2-12-15,0 0-6 16,0 14-15-16,0 15 7 15,3 10 10-15,-1 7 2 16,-2 4 1-16,0-1-2 0,0-5 0 16,2-6-1-16,0-9 1 15,5-9-9-15,1-10-68 16,5-10-60-16,4 0 18 16,3-25-139-16</inkml:trace>
  <inkml:trace contextRef="#ctx0" brushRef="#br0" timeOffset="41236.945">16444 13275 681 0,'0'0'46'0,"0"0"-46"16,0 0 0-16,0 0 40 16,0 0 41-16,6 87-72 15,-19-55 49-15,-10 0-38 16,-3 1 4-16,-3 1-9 0,-1-2-14 15,5-11-2-15,8-6 0 16,9-8-34-16,7-7-5 16,1 0-33-16,0-12 43 15,10-7 27-15,13-1-10 16,-1 6 12-16,1 5 1 16,-6 5 0-16,-2 4 27 15,2 0-6-15,-2 0-9 16,2 7 14-16,3 4-10 15,1-1 4-15,-2 0 0 16,2-4-16-16,-1-6 28 16,-1 0-27-16,0 0 6 0,0-9 24 15,-1-8-26 1,-2 0-7-16,-3 1-2 0,-4 3 7 16,-6 4 0-16,-3 6-2 15,0 0-5-15,0 3 0 16,0 0-7-16,0 8-2 15,0 9-10-15,0 5 18 16,0 4-14-16,7-4 15 16,10-3 0-16,6-7-3 15,7-3-65-15,8-9-37 16,-1 0-209-16</inkml:trace>
  <inkml:trace contextRef="#ctx0" brushRef="#br0" timeOffset="42826.424">17428 13496 715 0,'0'0'15'0,"0"0"-3"15,0 0 3-15,91-53 61 16,-66 28-37-16,4-6 18 16,-1-1-44-16,0 1-12 15,-2 0 2-15,-11 4-1 16,-5 4 0-16,-10 6 18 15,0 6 1-15,0 6-5 0,-6 3 16 16,-4 2-23 0,-5 7-9-16,-8 19-30 0,-2 16 30 15,-2 7-1-15,6 3 1 16,8 0 0-16,5 0-1 16,8-8 3-16,0-5-4 15,0-7 2-15,8-9 0 16,7-8-8-16,-2-5 8 15,2-7 0-15,-1-3 10 16,0 0-8-16,1-11 8 16,-2-9-10-16,-5-2-20 15,-6-1 16-15,-2-1-31 16,-5-2-24-16,-14 3 39 16,-3-1-20-16,0 5-29 15,5 4 67-15,8 7 4 16,3 4 8-16,6 2-10 15,0 2 0-15,0 0-1 0,7 0-31 16,16 2 32-16,12 6 4 16,12-1 5-16,6-7-18 15,3 0 18-15,2 0-11 16,-10-11 2-16,-2-5 0 16,-11-1 1-16,-8 0 0 15,-12 0 1-15,-8 3 37 16,-7 0 2-16,0 4-13 15,-14 4 21-15,-4 4-43 16,-2 2 23-16,3 0-29 0,2 4 8 16,3 12-11-16,2 2 3 15,8 4-4-15,2 0 3 16,0-2 2-16,6-1-1 16,12-4 0-16,0-5 0 15,6-5 1-15,4-5 1 16,2 0 4-16,4-4 19 15,-1-13-24-15,-5-1 2 16,-4-1 1-16,-8 2 4 16,-7 2-8-16,-6 3 0 15,-3 6-3-15,0 1 0 16,-1 5-4-16,-11 0 4 16,-3 5-18-16,5 10 9 0,5 3 5 15,0 2-2 1,5 1 6-16,0 0-5 0,8-2 12 15,8-6-4-15,8-4 0 16,5-9 2-16,5 0-5 16,0-5 3-16,1-14 0 15,-1-3 4-15,-7-4-4 16,-5-1 0-16,-6 1 15 16,-5-2-13-16,-4 2 33 15,-4 0-33-15,-2 4 13 16,-1 5 6-16,0 7-19 15,0 5 10-15,0 5 2 16,0 0-9-16,0 5-10 16,0 15-21-16,0 6 26 0,0 7 3 15,0-1-2-15,0-3-2 16,0-4-2-16,10-8 3 16,0-5 3-16,4-7-3 15,4-5 0-15,7 0 8 16,3-8 1-16,2-13-1 15,-2-8-8-15,-1-3 0 16,-4-2 1-16,-3 3-1 16,-3 4 0-16,-8 8 1 15,-5 7 12-15,-1 9 14 16,-3 3 6-16,0 0-29 16,0 6-4-16,0 18-11 15,-6 9 11-15,-3 9 1 0,2-1 6 16,6-2-8-1,1-2 1-15,0-5-5 0,18-8-18 16,11-10-139-16,7-14-78 16</inkml:trace>
  <inkml:trace contextRef="#ctx0" brushRef="#br0" timeOffset="43336.872">19344 13075 726 0,'0'0'55'16,"0"0"-55"-16,-62 79 8 15,33-35 51-15,4 4-6 16,2 6-13-16,12 4-2 15,9 0-38-15,2-2-2 16,29-3-4-16,20-10-27 16,18-10-72-16,11-17-138 0</inkml:trace>
  <inkml:trace contextRef="#ctx0" brushRef="#br0" timeOffset="43688.474">20948 13084 279 0,'0'0'460'0,"0"0"-444"15,0 0-15-15,0 0 10 16,81 62 17-16,-67-27-4 16,-3 9 14-16,-10 5-18 15,-1 5-19-15,-7 5 3 16,-23 4 0-16,-9 4-4 15,-11 1 0-15,-10 1-103 16,-7-7-77-16</inkml:trace>
  <inkml:trace contextRef="#ctx0" brushRef="#br0" timeOffset="44822.742">17186 14235 786 0,'0'0'102'0,"0"0"-55"0,0 0-23 16,0 0 37-1,0 0 5-15,0 0-64 0,-21-1-2 16,-2 20 0-16,-9 7 10 16,1 5-10-16,3 1-5 15,7-2 3-15,10-1-6 16,11-2 5-16,0-3-8 15,5 0 10-15,14 0 0 16,3-4 1-16,0 3 0 16,3-1 2-16,-5 2-10 15,-1 0 8-15,-6-1 0 16,-6-2 4-16,-5-2-4 16,-2 0-5-16,0-2 2 15,-9 1 3-15,-9-1 0 0,-5-1-10 16,0-5-2-16,-4-2 5 15,1-2-27 1,4-4-13-16,6-2-34 0,6-1 7 16,7 1 74-16,3 4-58 15,0 2-34-15,11 3 85 16,7 3 4-16,4 3 3 16,2 5 11-16,2 0-10 15,0 2 34-15,2-1-11 16,0-5-2-16,3-1-8 15,3-6-12-15,4-2-2 16,1-8-49-16,-4 0-297 16</inkml:trace>
  <inkml:trace contextRef="#ctx0" brushRef="#br0" timeOffset="45774.153">20954 14833 349 0,'0'0'358'16,"0"0"-286"-16,0 0-21 16,0 0 1-16,0 0 22 15,0 0-22-15,-34-14-22 16,34 14-7-16,0 0-23 16,0 2-20-16,6 7 17 15,7 10-2-15,6 4 3 16,-2 1 1-16,-4 2 1 15,-4-1 0-15,-4 3 0 16,-2 0 0-16,-3-2-6 16,0 3 7-16,0-5-1 15,-3 0 0-15,-5-5 7 0,4-1-10 16,2-4 3-16,2-1 0 16,0-1-2-16,0-1 4 15,0 3-4-15,0-2 0 16,0 2 2-16,0 7 3 15,-3 4-3-15,-14 1 0 16,-9 7 2-16,-11 4-1 16,-8 0 18-16,-13-2-19 15,-3 1-4-15,-9-6 0 16,-2 0 4-16,2-3-16 16,-3-3-37-16,-3-5-67 15,-2-7-62-15,0-12-489 16</inkml:trace>
  <inkml:trace contextRef="#ctx0" brushRef="#br0" timeOffset="46338.296">18301 14672 681 0,'0'0'236'16,"0"0"-186"-16,0 0-50 15,0 0-1-15,89-15-17 16,-16 5 18-16,13-1 2 15,11 0 4-15,8 2-12 0,2 2 3 16,-8 5-108 0,-17-1-35-16,-27 3-325 0</inkml:trace>
  <inkml:trace contextRef="#ctx0" brushRef="#br0" timeOffset="46706.42">18384 15135 764 0,'0'0'50'0,"0"0"-50"16,0 0-16-16,139-6 16 15,-41-20 40-15,21-7-18 16,11-3-21-16,-6 7-1 16,-14 7 0-16,-26 10-1 15,-33 8-76-15,-26 4-20 16,-25 12 29-16,-19 17 66 0,-28 10 2 15,-20 5 15-15,-15 9-5 16,-9 2 39-16,2-2-17 16,12-3-2-16,22-11 18 15,24-11 0-15,18-6-44 16,13-6-4-16,25-4 0 16,30-6 27-16,26-6-24 15,19 0 22-15,7-12-25 16,-3-7 6-16,-13-1-14 15,-17 1 1-15,-19 5-22 16,-19 6 15-16,-20 2-144 0,-16 4-176 16</inkml:trace>
  <inkml:trace contextRef="#ctx0" brushRef="#br0" timeOffset="50517.668">14439 13440 671 0,'0'0'113'16,"0"0"-110"-16,0 0-1 15,0 0 5-15,1 82 42 16,-10-45 33-16,-10 9-39 15,-7 14 25-15,-8 8-28 16,-8 4-23-16,-5-3 10 16,2-9-21-16,2-7-2 15,12-10-4-15,8-9 1 16,7-12-5-16,5-15-16 16,2-7-65-16,2-14 25 0,-1-23-268 15</inkml:trace>
  <inkml:trace contextRef="#ctx0" brushRef="#br0" timeOffset="50757.007">14039 13554 732 0,'0'0'121'16,"0"0"-84"-16,0 0-31 16,0 0-11-16,0 0 10 15,103 30 57-15,-43 0-14 16,10 9-29-16,1 1 15 15,2 2-19-15,2 3-4 16,-2 0 5-16,-2 4-16 0,-2-1 11 16,-5 2-11-1,-7 3 0-15,-12-2-6 0,-8 0-38 16,-14-7-45-16,-9-10-70 16,-12-14-139-16</inkml:trace>
  <inkml:trace contextRef="#ctx0" brushRef="#br0" timeOffset="53850.107">7133 13665 26 0,'0'0'390'0,"0"0"-318"16,0 0-33-16,0 0 37 15,0 0-28-15,0 0-29 16,0-10 38-16,0 9-31 16,0 0-15-16,0-1 6 0,0 1-12 15,0-1 20-15,0 0-22 16,0 2 1-16,0 0 25 15,0 0-23-15,0 0-6 16,0 0 0-16,0 0 6 16,0 0-9-16,0 0 3 15,0 0-4-15,0 0 0 16,0 0-13-16,3 0 12 16,7 5-2-16,4 3 10 15,4 3-3-15,3-4 0 16,4 0 7-16,5-1-7 15,5-3 2-15,3-2-2 16,2-1 0-16,3 0-1 0,2 0 2 16,4 0-2-1,2 0 5-15,0 0 5 0,-7 0-9 16,-3-3 0-16,-7 1-6 16,-4 0 13-16,-4-1-7 15,-3-2 0-15,-3 1 0 16,-6 0-17-16,-3 0 15 15,-3 2 2-15,-4-1-6 16,-1 1-17-16,-3 2 16 16,0 0-36-16,-7 0-73 15,-16 0-164-15</inkml:trace>
  <inkml:trace contextRef="#ctx0" brushRef="#br0" timeOffset="54365.049">7229 13774 481 0,'0'0'38'0,"0"0"-37"0,0 0 59 16,0 0-17-16,0 0-36 15,0 0-6-15,-1 5-1 16,7 1 0-16,6 0 5 15,6 3 2-15,6-1 39 16,2 1-12-16,2-1-12 16,6-1-4-16,3 0-4 15,2-4-12-15,3 1-2 16,1-3 2-16,2-1-3 16,-2 0 1-16,-4 0 0 0,-6-6 7 15,-5-2-7 1,-9 0 0-16,-5 0-4 0,-2 4 4 15,-5-1 10-15,-4 5-10 16,-2 0-8-16,-1 0 1 16,0-3 7-16,0 1-15 15,0-2 10-15,0-2-198 16,0 1-166-16</inkml:trace>
  <inkml:trace contextRef="#ctx0" brushRef="#br0" timeOffset="60896.598">3052 16249 736 0,'0'0'47'15,"0"0"-25"-15,0 0-22 16,0 0 0-16,0 0 45 0,0 0-45 15,0 0 0-15,18 11-7 16,-2-5 7-16,8 2 21 16,6-2-17-16,9 0 17 15,5-2 23-15,6-1-28 16,5-2 2-16,3-1-12 16,0 0 7-16,0 0-14 15,-8 0 1-15,-4 0 0 16,-4 0 4-16,-11 0 3 15,-4 0-8-15,-6 0 1 16,-8 0 0-16,-1 0-5 0,-7 0 5 16,-4 0 0-1,1 0-1-15,-2 0 3 0,0 0-6 16,0 0-27-16,1 0-57 16,1 1 23-16,4 1-21 15,-3-2-102-15</inkml:trace>
  <inkml:trace contextRef="#ctx0" brushRef="#br0" timeOffset="63694.5">5220 17297 492 0,'0'0'74'16,"0"0"-30"-16,0 0-44 15,0 0 25-15,0 0 28 16,0 0 17-16,0 0-10 15,-62 0-21-15,62 0-35 16,0 0 17-16,0 0-20 16,0 0-1-16,0 0-1 15,9 0-11-15,14 0 8 16,11 0 2-16,9 2 4 0,11-2 1 16,10 0-3-1,3 0 2-15,5 0-7 0,5 0 11 16,-2 0-6-16,-1 0 0 15,-11 0 2-15,-5-2-6 16,-7-2 9-16,-14 2-5 16,-6 2 0-16,-5 0 0 15,-11 0 7-15,-8 0-7 16,-4 0-13-16,-3 0 13 16,0 0 0-16,0 0 3 15,0 0-2-15,0 0-1 16,0 0 0-16,0 0-4 0,0 0-22 15,0 6-33-15,0-4-41 16,0-2-137-16</inkml:trace>
  <inkml:trace contextRef="#ctx0" brushRef="#br0" timeOffset="68208.341">8829 15179 658 0,'0'0'0'15,"0"0"0"-15,0 0 31 16,0 0-24-16,-100-13-4 16,72 13 32-16,-5 4-24 15,-1 2 21-15,4 2 3 16,4 0-19-16,1-3 19 15,4-1-25-15,3-1 3 0,2 0 16 16,8-3-22-16,4 0-2 16,2 0 10-16,1 0-8 15,1 0-4-15,0 0-3 16,0 2-3-16,0-1-5 16,-2 5 2-16,-1 7 3 15,-1 8-3-15,-3 8 6 16,1 10 0-16,3 2 0 15,0 9 0-15,1 4 3 16,2 2 5-16,0 4-16 16,0-2 16-16,2-4-5 15,10-7-3-15,2-3-7 0,7-10 7 16,5-7 2 0,5-7-2-16,9-3 0 15,7-6 2-15,11-8-2 0,10-3 9 16,13 0-4-16,8-14-7 15,4-1 2-15,5-5-79 16,3 2-2-16,0-2-16 16,-3-1-115-16</inkml:trace>
  <inkml:trace contextRef="#ctx0" brushRef="#br0" timeOffset="69141.29">13905 15201 548 0,'0'0'342'15,"0"0"-273"-15,0 0-41 16,0 0 2-16,0 0 8 16,0 0 12-16,-30 3-20 15,30-3-28-15,0 0 3 16,7 0-5-16,22 0 0 15,14 0-5-15,15 3 12 16,5-3-11-16,1 2 4 16,0-2 0-16,-4 1-12 15,-3 1 5-15,-8-1-3 0,-11 6 6 16,-12-1-15 0,-11 1 14-16,-6 1 1 15,-9 2-4-15,0 5 8 0,0 5 0 16,-2 2 0-16,-11 6-2 15,1 2 6-15,-2-1-4 16,4 2 0-16,-1 1 5 16,1 1-11-16,6-1 6 15,-1-1 0-15,2-1 1 16,2-1 1-16,1 0-2 16,0-3 0-16,0-4 0 15,-3-5-3-15,0-3 3 16,-1-3 0-16,-2-2-1 15,1-1-1-15,-1-1 2 16,-3-1 13-16,-7 0-11 0,-11 1 20 16,-11 1-6-16,-12 2-16 15,-14 1 1-15,-19-2-1 16,-22 9-3-16,-18 4-72 16,-18 2-105-16,-15-4-123 15</inkml:trace>
  <inkml:trace contextRef="#ctx0" brushRef="#br0" timeOffset="72470.511">16033 4100 436 0,'0'0'59'0,"0"0"-12"16,0 0-34-16,0 0 33 15,0 0-15-15,0 0-22 16,0 0 28-16,0 0-8 16,0 0-18-16,0 0 24 15,0 0-13-15,0 0-14 16,0 0-3-16,0 0-1 15,0 0 31-15,0 0-31 16,0 0 4-16,0 0-2 16,0 0-6-16,0 0 23 15,0 0-11-15,0 0 11 0,0 0 1 16,0 0-20 0,0 0 8-16,0 0 12 0,0 0-18 15,0 0 7-15,0 0-13 16,0 0 6-16,0 0-6 15,0 0 0-15,0 0 0 16,0 0-10-16,0 0 23 16,0 0-1-16,0 0-9 15,0 0 0-15,0 0 43 16,0 0-46-16,0 0 0 16,0 0 14-16,0 0-6 15,-1 0 1-15,-1 0-9 16,-2 0 0-16,1 0 6 15,-7 0-6-15,-7 0 0 0,-9 0-7 16,-9 0 22-16,-4 2-20 16,0-1 5-16,-1 1 0 15,-2-2-10-15,2 1 10 16,1 0-20-16,4-1 4 16,15 0 2-16,7 0 13 15,10 0 1-15,3 0 0 16,0 0 1-16,0 0-1 15,0 0 0-15,0 0-10 16,0 0 13-16,0 0-3 16,0 0 0-16,0 0-1 15,0 0-13-15,0 0 12 16,0 0-21-16,0 0 9 0,3 0-8 16,4 0 3-1,2 14 8-15,3 5 11 0,3 4 9 16,1 5-9-16,4 5 0 15,0 3-2-15,-2 3 8 16,-1 4-8-16,-1 3 2 16,-3 0 0-16,-2-2-2 15,-2-2 2-15,0-6 0 16,-2-2-2-16,1-1 6 16,-1-2-8-16,1 1 4 15,-2-2 0-15,0-3 15 16,-2 1-15-16,-1-3 0 15,-3 0-3-15,0-2 8 0,0-3 1 16,0-6-6-16,0-6 0 16,0-5 8-16,0-1-8 15,0-2-6-15,0 0 5 16,0 0 2-16,0 0 1 16,0 0-2-16,0 0 0 15,0 0-2-15,0 0 2 16,0 0 0-16,0 0-5 15,13 0 5-15,13 0 0 16,16 0-1-16,17-7-8 16,15-5 4-16,8-3-185 15,12 1-57-15</inkml:trace>
  <inkml:trace contextRef="#ctx0" brushRef="#br0" timeOffset="74646.621">23344 3880 321 0,'0'0'418'15,"0"0"-418"-15,0 0-29 16,0 0-2-16,0 0 31 15,0 0 21-15,98 22-14 16,-53-18 11-16,1 2-16 16,-3-1 13-16,-5 2-15 15,-5 2 0-15,-10-1 5 16,-3 1-5-16,-8 4 0 16,-2 2-14-16,-3 0 23 15,-1 2-9-15,-3 1 3 16,-3-4-1-16,0 3 5 15,0-2 1-15,0-1-8 0,0 3 42 16,-3-2-37 0,-1 2 12-16,-1-3-17 0,1 3 0 15,-2 4 13-15,2 3-9 16,-2 7-4-16,-2 7 0 16,0 2 8-16,-2 4-8 15,3 1 0-15,2 0 4 16,0 0-4-16,1 0 0 15,-1 1 0-15,1-3-2 16,0-7 9-16,1-7-14 16,1-7 4-16,1-7 3 15,-1-6-5-15,1-3 7 16,-1-3-2-16,2-3 9 0,-2 0 0 16,2 0 39-1,-2 0 2-15,0 0-35 0,-3 0 27 16,-1-3-15-16,-5-6-19 15,-4 1-8-15,-1-2 0 16,-10 1 5-16,-5 0-5 16,-6 4 1-16,-13 2-15 15,-6 0 14-15,-13 3-8 16,-13 0 2-16,-18 0-22 16,-15 11 28-16,-4 4-67 15,1-2 67-15,14 1 14 16,11-2-5-16,1-1-3 15,-2 0-12-15,-3-1 4 16,-4-1-4-16,2-2 6 0,-4-2 0 16,-6 2-6-16,-2-1 6 15,-7 1 0-15,0-3-1 16,1 2 18-16,4 0-28 16,7-1 11-16,5 1 0 15,1 3 27-15,0-2-26 16,-3 0-1-16,-2 1 0 15,-2 0 9-15,-7 5 16 16,-6-3-21-16,-1 1-3 16,2 0 26-16,2 0-4 15,7-1-5-15,4-2-4 16,0-1-10-16,3-2 5 16,1-2-9-16,3 1 0 0,2 3 17 15,3 1-17-15,0 1 0 16,5-1-4-16,2-1 4 15,8-2 0-15,12 1 0 16,7 0 1-16,5-1-7 16,4 0 6-16,-1-3-1 15,2 1-1-15,-4-3-4 16,-2 2-5-16,-3-2 10 16,-2 0 1-16,1 0-10 15,1 0 16-15,5 0-6 16,0 0 0-16,1 0-2 15,6 0-17-15,1 0 13 0,-1 0 6 16,0 0 8-16,-6 0-8 16,-3 0-9-16,-1 4 4 15,1 1 2-15,3 1-11 16,6-2 5-16,1 1 9 16,2-3 2-16,1-2-2 15,6 0 0-15,2 0-1 16,7 0 6-16,0 0 3 15,-2-2-8-15,-3-4 6 16,-3 1-10-16,0 4 4 16,-3-2-1-16,0-1-4 15,1 1 10-15,-5 2-11 16,0-3 13-16,-1 1-7 0,3-1 0 16,2-2 4-1,3 1-1-15,-2-3-3 0,0 0 4 16,-4 1-7-16,-4-2 3 15,-2 1 0-15,-8-2 9 16,-1 1-9-16,0-2 0 16,4 2-11-16,3 2 22 15,5 1-11-15,7 2 0 16,3 0 0-16,10 4-5 16,6-3 5-16,6 3 0 15,6 0-5-15,-1 0 15 16,0 0-19-16,-1-2 9 15,0 1 0-15,-1-1 4 16,1-1-4-16,-1-1-5 0,-1-1 3 16,5 0-12-16,-2-2 10 15,2-2 1-15,-1 0-29 16,4-2 0-16,1-1-27 16,2-10-102-16,0-7 46 15,0-3-173-15</inkml:trace>
  <inkml:trace contextRef="#ctx0" brushRef="#br0" timeOffset="76086.291">15777 4234 345 0,'0'0'133'0,"0"0"-98"16,0 0 56-16,0 0-50 0,0 0-24 16,0 0 38-16,28-4-38 15,-19-2-10-15,1 3 17 16,-2 0-22-16,1 3-2 15,0 0 0-15,0 0 2 16,4 0-7-16,7 0 6 16,6 0-1-16,7 0 12 15,11-2-10-15,9-5-2 16,11-2-10-16,8-3 10 16,10-1 10-16,9 1-10 15,3-1 0-15,6 0 4 16,-2 2 2-16,2 3-12 15,4 3-1-15,3 2 7 16,0 2 0-16,5 1 0 0,3 0 0 16,6 0-5-16,13 0 12 15,3-3-7-15,14-3 0 16,7-1 6-16,4-2-21 16,1 0 15-16,-8 4 0 15,-10 2 28-15,-6 3-23 16,-5 0 7-16,-6 0-12 15,5 0 3-15,-1 0-8 16,1 0 5-16,4 0 0 16,-2-5 26-16,-7-2-24 15,-4-3 9-15,-5-1-9 16,-12 2 14-16,-7 4-7 16,-12 2-9-16,-10 2-9 0,-5 1-1 15,-1 0 14 1,4-2-4-16,-3 2 0 0,0 0 1 15,-5 0 6-15,-6 0-7 16,-2 0 0-16,-6 0 11 16,-3 0-7-16,-2 0-4 15,-3 0-5-15,-2 0 5 16,-2 0 19-16,2 0-19 16,0 0 0-16,-1 0 15 15,-6 0-6-15,-4 0-1 16,-3 0-8-16,-2 0 0 15,-1 0 36-15,0 0-36 0,3 0 0 16,4 0 30-16,3-2-19 16,9-6-10-16,1 0-1 15,8 0 0-15,-3-2 8 16,-2 3-8-16,-4 0 0 16,-4 4-1-16,1-2 3 15,0 2 14-15,6 0-16 16,2-1 0-16,0 1 23 15,7-1-23-15,-2 0 0 16,1-1 11-16,3-2-10 16,-1 1 2-16,-2 1-3 15,2 2 0-15,-1 0 3 16,0 0-3-16,-2 2 0 0,-2-1-9 16,-4 2 22-1,0 0-26-15,1 0 12 0,2 0 1 16,4-1-2-16,1-3 2 15,2-2 0-15,-3 3-8 16,-10-1 20-16,-8 0-22 16,-8-1 10-16,-11 4 0 15,-7-1 3-15,-7 2-3 16,-5 0-5-16,-1 0 2 16,0 0-6-16,0-1 8 15,0 1-46-15,0 0-39 16,0 0 74-16,0 0-48 15,0 1 38-15,0 9 18 16,0-1-53-16,5 2-8 0,0-2-111 16,-1-5-315-16</inkml:trace>
  <inkml:trace contextRef="#ctx0" brushRef="#br0" timeOffset="79982.699">16274 4257 566 0,'0'0'57'0,"0"0"-31"16,0 0 22-16,0 0-48 0,0 0 3 15,0 0-8-15,0 0 5 16,0 0 0-16,0 110 61 16,8-63-12-16,0 5-9 15,-1-4-26-15,2 0-9 16,2-4 22-16,-2-2-27 15,4 1 0-15,1-2-5 16,0-1 19-16,3-2-33 16,-2-3-8-16,-3 0-78 15,-5-6-27-15,-5-8-179 16</inkml:trace>
  <inkml:trace contextRef="#ctx0" brushRef="#br0" timeOffset="80323.859">17404 4338 737 0,'0'0'61'0,"0"0"-61"16,0 0 5-16,0 0-8 15,0 0 6-15,0 0 10 0,27 79 27 16,-12-37-25-16,3 5 15 16,-2 3-24-16,2 5-1 15,1 5 5-15,-1-2-10 16,5-2-2-16,5-8-1 15,5-11-77-15,9-12 31 16,2-16-58-16,-2-9-91 16</inkml:trace>
  <inkml:trace contextRef="#ctx0" brushRef="#br0" timeOffset="80542.836">18467 4291 664 0,'0'0'76'0,"0"0"-76"15,0 0-4-15,0 72 4 16,0-35 17-16,0 6 2 16,-7 3-15-16,-2 6 4 15,0 3-8-15,-3 4-5 16,-6 1-73-16,-8-7-150 15</inkml:trace>
  <inkml:trace contextRef="#ctx0" brushRef="#br0" timeOffset="81209.946">16472 5240 611 0,'0'0'103'0,"0"0"-86"16,0 0-12-16,0 0 12 0,-84 44-7 16,52-21 4-16,2 6 25 15,1 5-17-15,5 3-6 16,7 1 19-16,3-1-33 16,7-3 36-16,7-5-38 15,0-6 11-15,1-6-10 16,15-2-1-16,6-9 0 15,3-5 5-15,13-1-2 16,6-7 6-16,2-12-9 16,0-3 8-16,-10-2-21 15,-10 3 13-15,-12 1-24 16,-12 1 23-16,-2-1-17 16,-12 1 11-16,-16 4-14 15,-7 3 2-15,-7 7 19 16,-2 5-1-16,2 0 2 0,5 3-18 15,4 14 7-15,9 5-47 16,12 4-27-16,12-2-90 16,4-3-115-16</inkml:trace>
  <inkml:trace contextRef="#ctx0" brushRef="#br0" timeOffset="82138.652">23081 3939 653 0,'0'0'53'15,"0"0"-32"-15,0 0-19 16,0 0-2-16,0 0 0 15,-13 109 39-15,11-57-21 16,2 8 4-16,0 1 26 16,3 6-44-16,9 1 33 0,2-3-37 15,-1-2 0-15,-1-2-5 16,3 1 5-16,0-1-44 16,2-5-33-16,5-6-186 15</inkml:trace>
  <inkml:trace contextRef="#ctx0" brushRef="#br0" timeOffset="82822.211">23245 5548 643 0,'0'0'121'0,"0"0"-90"16,0 0-29-16,0 0 95 15,-4-74-44-15,4 50-29 16,7-3-1-16,5-1-13 16,2 2 8-16,3 3-18 15,0-1 8-15,4 6 0 16,-1 2-8-16,-1 5 0 15,0 5-4-15,-6 1 2 16,-1 5 2-16,-3 0 0 16,-1 8-4-16,-2 12-20 15,-2 4 24-15,-4 4 0 16,0-1 10-16,-7-1-5 16,-5-4 3-16,1-5-8 15,1-5 2-15,7-6-6 16,1-3 4-16,2-3-3 0,0 0-3 15,0-1-26 1,16-15 30-16,4-3-38 0,4 0 1 16,-2 7 33-16,-4 5-20 15,-4 7 26-15,-5 0-1 16,-2 0 0-16,2 7-8 16,-2 8 18-16,1 3-1 15,0-1 32-15,2 2-35 16,-1-4 3-16,1-2-2 15,7-2-6-15,2-5-15 16,5-6-70-16,4 0-113 16</inkml:trace>
  <inkml:trace contextRef="#ctx0" brushRef="#br0" timeOffset="83018.889">23825 5472 324 0,'0'0'495'16,"0"0"-464"-16,0 0-28 15,0 0 7-15,0 0-2 16,103-19 12-16,-58 5-20 16,-2 3-82-16,-5 0-58 15,-7-3-391-15</inkml:trace>
  <inkml:trace contextRef="#ctx0" brushRef="#br0" timeOffset="83243.276">24197 5261 673 0,'0'0'204'0,"0"0"-172"15,0 0-26-15,0 0-3 16,0 0 1-16,0 0 48 15,0 68 5-15,1-38-21 16,1 1 3-16,1-1-32 16,1-2 3-16,1-1-7 0,1-2-3 15,-2-4-69-15,2-7-134 16,-5-7-391-16</inkml:trace>
  <inkml:trace contextRef="#ctx0" brushRef="#br0" timeOffset="85753.174">17614 3350 689 0,'0'0'25'16,"0"0"-14"-16,0 0 17 16,0 0-24-16,0 0 51 15,0 0 11-15,-8-92-54 16,16 64 8-16,0-3-9 15,1 0 10-15,3-2 3 0,-2-1-22 16,6 0 15-16,3 0-10 16,3 1-2-16,8 3 6 15,0 5-11-15,5 6-13 16,-2 7 11-16,-2 6 3 16,-1 6-13-16,-3 0 12 15,-3 20-1-15,-4 10-16 16,-7 4 17-16,-7 5 0 15,-6-3 0-15,0-3 13 16,0-6-15-16,0-9 8 16,-3-7-6-16,3-5 5 15,0-5-5-15,0-1 0 16,0 0-8-16,13-9 16 0,11-11-16 16,6-4 5-16,-3 5-13 15,-10 7 11-15,-4 6 3 16,-7 4-1-16,-2 2-4 15,6 0-13-15,1 10 20 16,8 5 0-16,-1 2 0 16,3 0 24-16,4-5-23 15,2 0 6-15,3-7-7 16,6-5-58-16,1 0-66 16,1-21-180-16</inkml:trace>
  <inkml:trace contextRef="#ctx0" brushRef="#br0" timeOffset="85927.001">18621 2984 561 0,'0'0'0'0,"0"0"-13"16,0 0 11-16,88-26-90 15,-64 19-169-15</inkml:trace>
  <inkml:trace contextRef="#ctx0" brushRef="#br0" timeOffset="86090.255">18674 3191 409 0,'0'0'110'0,"0"0"-59"15,0 0 15-15,0 0-33 16,89 28 2-16,-53-28-35 16,6 0-2-16,0-2-153 15</inkml:trace>
  <inkml:trace contextRef="#ctx0" brushRef="#br0" timeOffset="86985.291">19337 3162 644 0,'0'0'98'16,"0"0"-87"-16,0 0 38 16,0 0 48-16,0 0-23 15,0 0-8-15,64-49-27 16,-52 32-21-16,-1 5 19 15,2-5-28-15,-2-2 10 16,-1-4-19-16,3-4 11 16,-2-4-8-16,1-2-3 15,-3 4-11-15,-2 4 10 16,-2 9 1-16,-2 8-2 16,-2 7 2-16,-1 1-30 0,3 0 15 15,1 14-51-15,4 5 66 16,4-2-4-16,4 0 9 15,4-5-5-15,-1-2 0 16,5-8 0-16,1-2 6 16,5 0-6-16,4-8 0 15,-1-8-6-15,-4 1 19 16,-7 2-20-16,-10 4 7 16,-7 7 0-16,-5 2 14 15,0 0-14-15,0 0-2 16,0 2-6-16,-5 11 16 15,-4 3-8-15,0 4 9 0,3-3-9 16,0 2 13-16,3-1-13 16,3-2-7-16,0-3-79 15,9-9-75-15,15-4-83 16</inkml:trace>
  <inkml:trace contextRef="#ctx0" brushRef="#br0" timeOffset="87343.459">19997 3023 472 0,'0'0'270'0,"0"0"-209"16,0 0-42-16,0 0 53 15,-78 78-29-15,72-69-14 16,6 1-29-16,0-3 0 0,6-4 2 16,13-3 4-16,10 0-6 15,2-6 0-15,-1-9-14 16,-3-4-20-16,-10 0 0 15,-10 3 31-15,-7 0-9 16,-1 0 12-16,-19 5-20 16,-6-3 20-16,1 4 9 15,2 5-4-15,7 2-3 16,6 3 0-16,5 0 3 16,4 0-5-16,-2 1-14 15,3 10 12-15,0 2-8 16,9-1 10-16,7-3-1 0,7-1-9 15,0-5 2 1,4-3-47-16,-2 0-17 0,-3 0 38 16,-8-3-101-16,-8-5-41 15</inkml:trace>
  <inkml:trace contextRef="#ctx0" brushRef="#br0" timeOffset="88544.238">19627 2646 658 0,'0'0'123'0,"0"0"-119"15,0 0 14-15,0 0 18 16,0 0 22-16,0 0 6 16,-108 63-38-16,74-34 7 15,7-1-29-15,14-1-1 16,10-2-6-16,3-1 1 15,7 2 2-15,20-3-7 16,10 0 20-16,7 2-11 16,2-2-2-16,-5 0 2 15,-8 1-2-15,-9 2 0 16,-8-4 0-16,-12 1 3 16,-4-3 2-16,0-2-2 15,-16-2-3-15,-3-2 0 0,0-3 21 16,8-8-21-16,7-2 1 15,4-1 9-15,0-3-10 16,0-13-5-16,18-8-63 16,12-2 36-16,8 3 24 15,3 5-25-15,-1 3 33 16,-1 3 4-16,-7 4 0 16,-3-1-4-16,-5 3 12 15,0-2 10-15,-2 1 12 16,-2-1-33-16,-4-4 12 15,-3 2 9-15,-4-3-15 16,-4-1 0-16,-4 0-2 0,-1 4-5 16,0 1 8-16,0 5-8 15,0 1 0-15,-4 3 0 16,-6 0-10-16,-1 16 4 16,-1 8-4-16,0 3 8 15,5-1-12-15,7-1 14 16,0-1-2-16,0-5-2 15,12-4-3-15,7-5 4 16,9-6-5-16,5-4 8 16,7 0-11-16,0-11 3 0,-4-7-17 15,-7 1 13 1,-10 0-4-16,-12 0 16 0,-2 3 0 16,-4 0 6-16,-1 1 20 15,2 1-13 1,4 3-9-16,6-2-4 0,4 0-2 15,8 2-9-15,6-1 9 16,1 4-15-16,-1 2 9 16,-3 4-6-16,-6 0 9 15,-6 0 2-15,-2 1-20 16,-7 15 18-16,-5 0-12 16,-1 4 17-16,0-3 16 15,0-2-11-15,-4-1 12 16,4-4-5-16,0-3 1 15,0-2-13-15,0-1 0 0,11-2 5 16,1 0-12-16,2-2 14 16,0 0-7-16,-4 0 1 15,-2 0 7-15,-5 0-11 16,0 0 3-16,1 1 0 16,5 2-9-16,6 1 9 15,7-1 0-15,14-3-1 16,8 0-22-16,8-5-202 15</inkml:trace>
  <inkml:trace contextRef="#ctx0" brushRef="#br0" timeOffset="89270.439">21200 2836 780 0,'0'0'90'16,"0"0"-57"-16,0 0-28 15,0 0 26-15,0 0-6 16,0 0-12-16,-82 81 17 16,82-64-25-16,0-1 0 15,5-4 7-15,11-4-10 16,1-5 10-16,3-3-12 15,3 0 0-15,0-9 4 16,-5-5-4-16,-6-2-40 0,-7-1 27 16,-5 2-4-16,-3 1 17 15,-12 1 2-15,0 7 1 16,0 3 43-16,3 1-42 16,3 2 2-16,4 0-6 15,5 0-17-15,0 0 17 16,0 0-18-16,8 0 16 15,14 0 2-15,13-9 0 16,11-7 2-16,2-4-2 16,-3-3-7-16,-6-2 2 0,-8-3 4 15,-7-1 1 1,-11 3-3-16,-9 1 3 0,-4 3 0 16,0 8 63-16,0 4-53 15,-3 7 13-15,-8 3-23 16,0 5 0-16,-10 22-7 15,-4 16-3-15,2 11 4 16,3 6 2-16,9 3 8 16,4-4-13-16,5-7 9 15,2-6 0-15,0-12 3 16,13-7-3-16,4-7-3 16,2-8-4-16,2-8-15 15,2-4 21-15,-2 0-5 16,-1-2 6-16,-5-10-8 15,-7-3 8-15,-5-2 0 0,-3 0-10 16,-8 0 21-16,-10 3-4 16,-4 3-7-16,-2 5-7 15,-1 2 2-15,4 4 5 16,3 0-9-16,7 0-31 16,11 12-57-16,0-4-42 15,7 1-76-15</inkml:trace>
  <inkml:trace contextRef="#ctx0" brushRef="#br0" timeOffset="90221.884">22267 2931 768 0,'0'0'19'0,"0"0"-8"15,0 0 21-15,80-22 73 16,-44-3-79-16,1-4-18 16,1-6 15-16,-8-3-21 0,-4 2 11 15,-8-1-10 1,-12 5-1-16,-6 10 24 0,0 8-17 16,0 11 17-16,-9 3-18 15,-7 2-4 1,-1 18-8-16,-1 8-8 0,8 2 10 15,4-1-9-15,6-4 11 16,3-4 0-16,15-6 6 16,10-8-2-16,7-7-4 15,4 0 0-15,5-16 2 16,-2-6-8-16,-2-5 6 16,-9 1-15-16,-8 3 13 15,-7-1-1-15,-8 2 3 16,-1 1 2-16,-4-3 5 15,-3 1-3-15,0 1-1 0,0 4 5 16,0 3 11-16,1 9-18 16,1 3-1-16,-2 3 0 15,3 0-14-15,0 9 11 16,2 18-31-16,-2 7 34 16,-2 7-1-16,-1-2 4 15,0 0-3-15,0-4 0 16,-3-1 9-16,-3-7-14 15,0-5 8-15,-1-6-3 16,1-6 4-16,6-7 1 16,0-3-1-16,0 0-4 15,0-10-14-15,7-14-16 0,10-1-59 16,0 5 89 0,2 4-6-16,1 9 6 0,-2 7 0 15,3 0 7-15,1 0-4 16,1 10 27-16,1 2-15 15,3-5-14-15,1 3 18 16,-1-6-16-16,-5-2-6 16,-4-2-11-16,-8 0-125 15,-10-14-141-15</inkml:trace>
  <inkml:trace contextRef="#ctx0" brushRef="#br0" timeOffset="90382.69">22647 2668 593 0,'0'0'14'16,"95"2"-14"-16,-28-2-51 16,5 0-257-16</inkml:trace>
  <inkml:trace contextRef="#ctx0" brushRef="#br0" timeOffset="91325.453">23652 2522 588 0,'0'0'231'0,"0"0"-151"15,-89-5-30-15,57 5 9 0,2 13-14 16,7 4-23-16,5 4 15 16,7 1-34-16,7 2-4 15,4 0 1-15,0-2 0 16,9-2 8-16,9-4-8 16,8-6 0-16,4-4 8 15,3-6-8-15,-2 0-5 16,-2 0 3-16,-8-13-15 15,-6 1 12-15,-9-2 5 16,-6-1 0-16,0 3-13 0,-2-3 15 16,-7 5-2-1,-1 6 6-15,4-1-4 0,3 5-4 16,1 0-12-16,1 0-11 16,1 0 21-16,0 5-31 15,0 7 15-15,0-1 19 16,1-3 1-16,13 1-8 15,4-6 8-15,4 0 0 16,3-3-8-16,0 0 8 16,-2-3-29-16,-2-6 2 15,-4-2-27-15,-4-2-1 16,-4 0 22-16,-5-2-18 16,-1-2 48-16,-3 0-16 15,0-1 19-15,0-1 2 16,0 1-2-16,4 3 11 15,4 1-11-15,3 0 0 16,3 3-4-16,5 3-3 0,1 2-1 16,-1 6 4-16,-2 0 8 15,-3 0 6-15,-3 8-10 16,-3 3 0-16,-6 1-11 16,-2 5 11-16,0-1 0 15,-8 1 24-15,-5 2-5 16,-2 0 49-16,6-2-38 15,4 0-29-15,5-2 32 16,0-4-33-16,0-1 0 16,11-1 1-16,5-5 1 15,5-2-1-15,3 0 3 16,-3-2 6-16,-5 0-1 0,-3 0-9 16,-7 0 0-16,-3 0 11 15,-2 0-11-15,-1 0 3 16,0 0-9-16,4-2 1 15,-2-1 4-15,2-3-80 16,-1-2-45-16,-3 2-214 16</inkml:trace>
  <inkml:trace contextRef="#ctx0" brushRef="#br0" timeOffset="91926.029">23591 2196 493 0,'0'0'315'0,"0"0"-261"16,0 0 17-16,0 0-32 15,0 0 10-15,0 0-37 16,-35 25-10-16,10 5 9 16,-1 4 5-16,-1 5 0 15,8-3 4-15,5 1-19 16,8 0-1-16,6-2 6 16,0-3 2-16,20 1-8 15,12-5 0-15,11 0 1 16,5-4-8-16,1-3 18 15,-7 1-11-15,-10-5 0 16,-12 1-2-16,-14 2 2 0,-6 3 0 16,0 2 4-16,-23 3-4 15,-9-1 1-15,-4-3 12 16,1-4 5-16,8-4-14 16,10-6 1-16,8-6-5 15,9-4-22-15,0 0-20 16,11-9-78-16,22-16-44 15,4-7-147-15</inkml:trace>
  <inkml:trace contextRef="#ctx0" brushRef="#br0" timeOffset="92293.095">23783 2724 703 0,'0'0'168'0,"0"0"-117"16,0 0-3-16,0 0 17 15,0 0-34-15,0 0-24 16,68-94-7-16,-34 62 0 16,1-5-4-16,-2-6 4 15,-5-3 0-15,-6-5 5 16,-7 3 2-16,-9 3-6 16,-6 11 17-16,0 11-14 15,0 11 45-15,0 8-44 16,0 4-3-16,-5 0-4 15,-11 8-21-15,-9 14 15 0,-2 10 8 16,3 11 0-16,3 0 5 16,5-1-5-16,8-1 0 15,4-5-19-15,4-9 39 16,0-3-22-16,5-7 2 16,16-2 0-16,8-8-15 15,7-7 15-15,4 0-70 16,-2-10-117-16,-5-13-259 15</inkml:trace>
  <inkml:trace contextRef="#ctx0" brushRef="#br0" timeOffset="93814.222">24004 2283 487 0,'0'0'8'16,"0"0"50"-16,0 0-8 15,20-79 13-15,-20 71 9 0,3 3-6 16,-3 3 0-16,0 2-12 16,0 0-49-16,0 0-10 15,-3 16 2-15,-6 13 3 16,-6 10 3-16,1 9-3 15,1 4 0-15,4 1-14 16,4-4 37-16,5-4-7 16,0-9-16-16,3-2 1 15,13-7 2-15,0-4 6 16,9-6-9-16,3-7 5 16,5-6-2-16,2-4 7 15,-3 0-6-15,-5-3-4 16,-4-10 3-16,-7 1 1 15,-7-2-4-15,-7 2 2 16,-2 0 12-16,0 4-28 0,-9 4 10 16,-3 4 0-16,-6 0 4 15,1 5 0-15,0 9 0 16,3 3-2-16,4 0-12 16,4 0 7-16,6-3 4 15,0 0-7-15,1-1 1 16,15-3 9-16,3-1 0 15,1-5-1-15,0-4 10 16,-5 0 2-16,-3 0-11 16,-2-8-19-16,-4-6 3 0,-6-3-27 15,0-3-25 1,0 3-3-16,-9 4 26 0,-4 6 41 16,0 5 4-16,0 2 0 15,4 0 1-15,5 0-1 16,2 5-7-16,2 1 6 15,0 2 0-15,2 1-15 16,11-3 27-16,7-4-11 16,8-2 8-16,3 0-8 15,3 0 6-15,1-10-5 16,-2-2 8-16,-3-2-16 16,-3-1 7-16,-4 0 0 15,-4 1 3-15,-3 0 1 0,-2 4 10 16,-3 0 9-1,-3 4-19-15,-4 3 32 0,-3 3-36 16,-1 0 5 0,0 0-11-16,0 0-14 0,0 5 15 15,0 9 0-15,0 6 10 16,0 1 7-16,0 1-12 16,0 0 6-16,0 2 5 15,0-6-10-15,0-2-2 16,5-8-16-16,13-6 17 15,6-2-6-15,5 0-11 16,1-18-182-16</inkml:trace>
  <inkml:trace contextRef="#ctx0" brushRef="#br0" timeOffset="94911.368">19039 3616 606 0,'0'0'174'0,"0"0"-93"16,0 0-42-16,0 0 38 16,39-94-65-16,-13 57 27 15,5 1-36-15,-2 3 1 16,-4 4 3-16,-5 6-3 0,-7 9 2 15,-4 5-5 1,-6 6 4-16,-3 3 5 0,3 0-10 16,0 0-10-16,6 9 0 15,2 8 20-15,-1 0-10 16,2 0 0-16,-3-2 0 16,1-3-13-16,1-4-39 15,-2-5-33-15,0-3-82 16,-4-6-116-16</inkml:trace>
  <inkml:trace contextRef="#ctx0" brushRef="#br0" timeOffset="95630.632">18642 2601 704 0,'0'0'72'0,"0"0"-70"15,0 0 20-15,0 0-4 16,0 0 28-16,0 0-20 16,27-84-25-16,-14 51 4 15,2-1-5-15,5-3 3 0,-3 4-22 16,-5 8 17-16,-2 9 1 16,-7 11-3-16,-2 5 2 15,3 0-6-15,-2 11-24 16,2 7 32-16,-1 1-15 15,2-1 21-15,0-2-6 16,2-6 0-16,2-5 5 16,-2-3 1-16,7-2-6 15,7 0 0-15,5-14 4 16,4-6-4-16,-3 1 0 16,-3-1-3-16,-9 6-5 15,-8 7 8-15,-2 4 13 16,-5 3-8-16,0 0-4 15,0 12-1-15,0 15 0 16,0 9 7-16,0 4 9 0,0-1-3 16,0-4-13-16,0-9 1 15,18-6-8-15,4-4 7 16,8-15-51-16,7-1-13 16,2-10-104-16</inkml:trace>
  <inkml:trace contextRef="#ctx0" brushRef="#br0" timeOffset="96088.006">19195 2534 499 0,'0'0'138'16,"0"0"-106"-16,0 0 5 0,-33 72-28 16,33-61 24-16,0-4-32 15,11-2 28-15,8-3 18 16,8-2-47-16,-1 0-12 15,4-7 11-15,-7-7-57 16,-5 3 13-16,-8 2-37 16,-8 1 11-16,-2 4 10 15,0 2-8-15,-15-1-18 16,-1 3 87-16,1 0-11 16,0 0 22-16,6 6 0 15,3 3 33-15,6 1 15 16,0-3-40-16,0 0-8 15,6-5 9-15,11-2 12 0,13 0 70 16,0-13-102-16,5-9 6 16,-5-3-25-16,-8-3 10 15,-6-2-24-15,-8-2 33 16,-8-1 4-16,0 2 17 16,-9 3 6-16,-13 4-12 15,-4 6 46-15,0 2-38 16,0 7 28-16,2 6-30 15,2 3-21-15,1 0-17 16,7 5-21-16,8 5-1 16,6 0-111-16,5-6-48 15</inkml:trace>
  <inkml:trace contextRef="#ctx0" brushRef="#br0" timeOffset="96371.711">19601 2288 645 0,'0'0'131'0,"0"0"-77"15,0 0 22-15,0 0-70 16,0 0-5-16,0 0-1 16,-10 22-7-16,6 6 1 15,3 4 6-15,1 2 0 16,0-1-9-16,0-6 21 0,6-3-12 15,6-9 0-15,4-5 8 16,4-6-8-16,5-4 11 16,7 0-1-16,2-11-10 15,2-7-3-15,-5-1-11 16,-1 1-73-16,-12 4-103 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2:03.885"/>
    </inkml:context>
    <inkml:brush xml:id="br0">
      <inkml:brushProperty name="width" value="0.05292" units="cm"/>
      <inkml:brushProperty name="height" value="0.05292" units="cm"/>
      <inkml:brushProperty name="color" value="#C00000"/>
    </inkml:brush>
  </inkml:definitions>
  <inkml:trace contextRef="#ctx0" brushRef="#br0">4207 9651 539 0,'0'0'14'0,"0"0"93"16,0 0-104-16,0 0 35 16,0 0 22-16,0 0-30 15,0 0 35-15,-54-41 10 16,51 38-69-16,1 1 64 16,2 1-55-16,0 1 10 15,0 0-25-15,0 0-4 16,0 6 0-16,5 23-21 15,9 17 25-15,2 12 2 16,-3 5-2-16,1 3 0 0,-5-2-2 16,-2-11 15-1,-1-11-13-15,1-13 0 0,-2-14 0 16,5-6-13-16,-4-7 15 16,6-2-2-16,12-21 23 15,17-23 11-15,21-17 18 16,11-13-52-16,2-1 6 15,-4 11-32-15,-7 16 19 16,-11 17-65-16,-6 22-14 16,-14 9-129-16,-18 26-51 15</inkml:trace>
  <inkml:trace contextRef="#ctx0" brushRef="#br0" timeOffset="1006.717">4074 15686 263 0,'0'0'87'0,"0"0"-87"16,0 0 0-16,0 0 32 15,-45-79 49-15,30 48-25 16,-3-5-14-16,2 3 35 16,-2 3-16-16,6 6 17 15,2 8 0-15,4 8-12 16,3 5-49-16,1 2 41 16,-1 1-26-16,3 0-6 15,0 0 1-15,0 0-17 16,0 0 12-16,0 0-22 15,0 5-8-15,9 18 7 16,10 8 2-16,-2 11-1 0,4 3 29 16,-6-1-20-16,-2-5 12 15,1-6-21-15,0-12 5 16,-3-8-2-16,-2-9-3 16,1-4 0-16,2-3 11 15,9-24-4-15,13-10 9 16,7-12-16-16,3 2 6 15,0 4-11-15,0 4 5 16,0 4-37-16,2 3-20 16,8 2-54-16,-1-2-56 0,-5 0-124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2:12.315"/>
    </inkml:context>
    <inkml:brush xml:id="br0">
      <inkml:brushProperty name="width" value="0.05292" units="cm"/>
      <inkml:brushProperty name="height" value="0.05292" units="cm"/>
      <inkml:brushProperty name="color" value="#C00000"/>
    </inkml:brush>
  </inkml:definitions>
  <inkml:trace contextRef="#ctx0" brushRef="#br0">8172 4311 494 0,'0'0'75'16,"0"0"-23"-16,0 0-4 0,0 0-22 16,0 0 11-16,0 0 29 15,0 0-33 1,-44-73 0-16,41 73 11 0,3-3-12 16,-3 3 3-16,3 0-18 15,-2 0-11-15,1-1 27 16,1 1-30-16,0 0 9 15,0 0-1-15,0 0-6 16,0 0-7-16,0 0 2 16,0 0 0-16,0 0-5 15,0 0 5-15,0 0-9 16,0 0 9-16,0 0-18 16,0 0 17-16,0 9 0 15,0 5 1-15,0 1-8 16,0 5 8-16,3 4 0 0,3 2-1 15,6 7 6-15,0 9-8 16,1 5 3-16,2 7 0 16,-3 1 1-16,1-1-1 15,-6-2 0-15,0-2-1 16,2-7 8-16,-4-5-7 16,2-5 0-16,-3-6 0 15,2-6-2-15,-1-6 3 16,2-4-1-16,-4-3 0 15,-3-3 6-15,3-3 2 16,-3-2-8-16,0 0 0 16,2 0 42-16,-2 0-29 0,0 0 28 15,1 0-3-15,1 0-38 16,2-9 32-16,4-10-28 16,6-8 3-16,7-9-13 15,3-5 6-15,5-5 0 16,5-5 0-16,3 2 3 15,5-2-3-15,-2 5 0 16,0 6-26-16,-5 6 23 16,-7 9-10-16,-7 6 7 15,-5 7 6-15,-4 2-20 16,0 2 14-16,-4-1 6 16,2 3-2-16,0 0-12 15,1-5 14-15,0 2 0 16,-1 0-8-16,-1 0 8 15,-2 4-6-15,-2 1 6 0,-4 1-26 16,2 1 23-16,-3 2-13 16,0 0-3-16,0 0 6 15,0 0-25-15,0 0 19 16,0 0-24-16,0 0-37 16,0 0-3-16,0 0-80 15,0-3-211-15</inkml:trace>
  <inkml:trace contextRef="#ctx0" brushRef="#br0" timeOffset="8343.962">3664 5695 383 0,'0'0'111'0,"0"0"-87"16,0 0-10-16,0 0 24 0,0 0-4 15,0 0-4 1,0 0-26-16,-3-4 3 0,3 4 11 15,0 0-18-15,0 0-5 16,0 0 3-16,-2 0 4 16,2 0 6-16,0 0-5 15,-1 0 5-15,1 0 1 16,0 0-9-16,0 0 0 16,0 0 0-16,0 0 9 15,0 0-9-15,0 0 0 16,4 0 4-16,14 0-4 15,10 0 0-15,2-1 0 16,4-2-2-16,-1 3 15 16,0 0-13-16,-2 0 0 15,2 0 0-15,2 0-2 0,-1 0 2 16,0 0-7-16,3 0 7 16,-1 0 0-16,0 4 0 15,0 0-5-15,3 0 19 16,-1-3-20-16,-3-1 6 15,-1 0-3-15,2 0 1 16,-3 0 2-16,1 0 13 16,-1 0-13-16,-3 0 9 15,0 2-9-15,1 0 0 16,-1 3 0-16,0-1-4 16,1 2 10-16,4 1-6 15,0 0 0-15,0-2 0 16,0-2-8-16,4-3 8 15,-1 0 0-15,0 0-4 0,8 0 8 16,3 0-3-16,5-3-1 16,1 0 11-16,-4 1-16 15,-2 2 5-15,-2 0 0 16,0 0-3-16,-5 0 11 16,0 0-13-16,1 0 5 15,-7 0 0-15,-2 0-1 16,-4 0 1-16,-3 0 0 15,-6 0-2-15,-1 0 10 16,-3 0-10-16,-2 0 2 16,-3 0 0-16,-3 0-2 0,2 0 2 15,-3 0 0 1,0 0-5-16,5 0 12 0,-3 0-7 16,1 0 0-16,5 0 0 15,-1 0-3-15,3 0 3 16,4-1 0-16,4-4 2 15,11-1 3-15,5-5 21 16,5 0-26-16,3 0 1 16,2 0 5-16,0-3-6 15,2 2 0-15,-3 0 2 16,2-3 7-16,4 4 2 16,-2-2-11-16,0 2 0 15,-5 3 5-15,-7-2-5 16,-6 1 0-16,-1 1-9 0,-4 2 15 15,-3 0-6-15,-1 1 0 16,-2-1 6-16,-3 3-15 16,-6 0 9-16,-2-1 0 15,-6 1 5-15,-5 2 8 16,-1 0-25-16,0 1 12 16,-3 0 0-16,2 0 2 15,-2 0-2-15,1 0 0 16,5-2 0-16,5 1 11 15,1-1-13-15,4-1 2 16,-1-1-3-16,0 1 1 16,-3 1 2-16,-5 2 0 15,-4-1-6-15,0 1 18 0,0 0-17 16,-3 0 5-16,0 0 0 16,2 0-12-16,-2 0 12 15,1 0 0-15,-1 0 3 16,2 0 5-16,-1-2-10 15,1 2 2-15,2 0-21 16,4-1 14-16,0 1-21 16,1 0 0-16,1-1 11 15,0-1-47-15,0-3-25 16,-4-4-71-16</inkml:trace>
  <inkml:trace contextRef="#ctx0" brushRef="#br0" timeOffset="18462.482">8458 10176 732 0,'0'0'9'0,"0"0"70"16,0 0-61-16,0 0-6 15,0 0 31-15,0 0-14 16,0 0 35-16,-5-25-29 16,5 23-26-16,0 2 14 15,0 0-23-15,0 0 0 16,0 0-9-16,0 0 16 0,0 0-14 15,0 0-2-15,0 8-2 16,10 11-7-16,10 6 18 16,1 6 0-16,-2 2-3 15,2 9 16-15,-1 1-13 16,-1 3 0-16,2-2 4 16,-1-3-10-16,0-7 8 15,-1-6-2-15,-2-6 1 16,-1-2 3-16,-2-6 4 15,-1-3-8-15,-4-4 0 16,-1-5-5-16,-4 0 5 16,-1-2 0-16,0 0 2 0,6 0 13 15,10-14-8-15,8-11-7 16,10-11 4-16,2 0-8 16,-6 0 11-16,-2 6-7 15,-1 3 0-15,-3 6-3 16,-3 3 3-16,-2 4 0 15,-5 5 0-15,-3 2 3 16,-5 2-3-16,-3 2-3 16,1 1-9-16,-1 0 24 15,-1 1-18-15,-1-1 6 16,0 2 0-16,-3 0-11 16,-1 0 11-16,0 0-8 15,0 0 1-15,0 0-33 0,0 0 24 16,0 0-15-1,0 0-12-15,0 0 33 0,0 0-52 16,2 0 5-16,1 0 13 16,4 0-1-16,2 6 7 15,0-2-95-15,-7-4-125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2:52.586"/>
    </inkml:context>
    <inkml:brush xml:id="br0">
      <inkml:brushProperty name="width" value="0.05292" units="cm"/>
      <inkml:brushProperty name="height" value="0.05292" units="cm"/>
      <inkml:brushProperty name="color" value="#C00000"/>
    </inkml:brush>
  </inkml:definitions>
  <inkml:trace contextRef="#ctx0" brushRef="#br0">4793 4738 508 0,'0'0'92'0,"0"0"1"0,0 0-44 16,0 0-4-16,0 0-37 15,0 0 52-15,0 0-31 16,-20-40 6-16,19 37-23 15,-2 1 48-15,3 2-42 16,0-2-7-16,0 2 12 16,0 0-23-16,0 0-6 15,0 0-5-15,0 12-22 16,0 15 29-16,10 9-4 16,4 0 8-16,-1 0-1 15,-2-3 5-15,2-2-4 16,-4-3 0-16,3 1 8 15,1-2-19-15,-4 0 20 0,2 0-9 16,-1-3 0-16,-1-1 2 16,-1-8-10-16,-2-3 8 15,1-5 0-15,-4-2-1 16,-2-3 1-16,1-2 0 16,4 0 12-16,6-7-9 15,9-13 25-15,7-8-27 16,3-3 10-16,7-2-11 15,-4-1 4-15,2 1-4 16,-5 2 0-16,-3 1 0 16,-8 6-12-16,2 5 9 15,-7 2-5-15,0 3 6 0,-1 3-29 16,-1 2-4-16,-4 0-4 16,-1 2-12-16,2-1 0 15,0 2-51-15,-1-2-37 16,-2-2-227-16</inkml:trace>
  <inkml:trace contextRef="#ctx0" brushRef="#br0" timeOffset="1527.308">5827 6287 476 0,'0'0'19'15,"0"0"46"-15,0 0-46 16,0 0-12-16,0 0 21 15,0 0-24-15,0-52 19 16,-4 49 10-16,4-2 0 16,-1 2-21-16,-2 0 2 15,3 2 11-15,-3 1-11 16,3 0-9-16,0 0-4 0,0 0-2 16,0 0-3-16,0 0 4 15,0 0 0-15,0 0 11 16,-3 0-11-16,3 0 0 15,0 0-3-15,0 0 5 16,0 0-2-16,0 0 0 16,0 0 2-16,0 0-6 15,0 0 4-15,0 0-13 16,0 17 6-16,0 9-4 16,0 11 11-16,0 4 0 15,0 2 4-15,3 1-5 16,4-6 1-16,3-4 0 0,0-5 8 15,-1-5-5-15,1-2-3 16,-1 0 0-16,0-1 13 16,0-1-18-16,0-1 5 15,-2 0 0-15,1-4 3 16,-2-3 1-16,-1-7-4 16,-3 0 0-16,0-5 7 15,-2 0-4-15,0 0 6 16,3 0 43-16,0 0-3 15,3-8-9-15,3-4-29 16,1-5-11-16,7-1 0 16,0-2 11-16,4-1-11 15,2-1-1-15,2-3 1 0,0 2 0 16,2 2-1-16,0 1 1 16,1 3-1-16,-2 4-22 15,-4 4 10-15,-1 1-20 16,0 6 7-16,-5 1-43 15,4 1 11-15,2 0-53 16,-2-3-26-16</inkml:trace>
  <inkml:trace contextRef="#ctx0" brushRef="#br0" timeOffset="4621.809">13742 4682 634 0,'0'0'69'0,"0"0"-23"16,0 0-16-16,0 0-11 16,0 0-15-16,0 0 8 15,0 0-2-15,-9-6 2 16,9 6 4-16,0 0-16 15,15 0-1-15,21 0-3 16,18 4 8-16,16-1-4 0,15-3 0 16,19 0 0-16,17-3 19 15,15-11-19-15,18-3 0 16,8-1 2-16,4 0 8 16,10 1-13-16,5 0 3 15,15 1 0-15,11 3-6 16,4-2 6-16,2 5 0 15,-1 2 9-15,-2 0-8 16,5-5-1-16,8-5-8 16,4-7 8-16,9-3 7 15,2 0-7-15,5-1 0 16,4 3-5-16,0 0 5 0,-7-2 0 16,-11 4 0-1,-11-2 14-15,-9 3-28 0,-8 0 14 16,-13 1 0-16,-14 3-4 15,-19 2 21-15,-12 3-21 16,-11-1 4-16,-10-2 0 16,-3 4 2-16,-4-3-2 15,-2 2-7-15,2-3 7 16,2 3-2-16,-4 0 1 16,-4 2 1-16,-8 0 0 15,-5 3 1-15,-10 3 6 16,-5 1-7-16,-14 4 0 15,-16 1-2-15,-8 0-3 16,-13 0 5-16,-5 0 0 16,-7 7 2-16,-5 1-2 0,-2-3-6 15,-2 1 2-15,0 0 8 16,-3-1-9-16,-3 1-1 16,0-1 6-16,0 5-1 15,1 2 1-15,2 5 0 16,2 8-2-16,-2 3 2 15,-2 7 0-15,2 8 0 16,-3 2 3-16,0 11-12 16,0 6 13-16,-3 7-4 15,1 9 3-15,1 9 4 16,-1 2-10-16,3 1 3 16,2 2 0-16,0-3 17 0,-2-2-14 15,-1 0-3-15,0-4 15 16,-2-1-10-16,-1-1 27 15,0-6-32-15,0-5 2 16,0-15-5-16,0-14 3 16,0-12 0-16,0-8 0 15,0-9 4-15,0-6-4 16,0-5 0-16,0-1 7 16,-8 0 6-16,-22-1-13 15,-15-12 3-15,-21 1 4 16,-25 1-7-16,-21 3-9 15,-14 2-8-15,-13 3-7 16,5-3 20-16,0 1 4 0,-1-1 0 16,-5 1-12-16,-5 2 12 15,-16 1-14-15,-12 2-20 16,-21 0 23-16,-16 0 5 16,-15 10 6-16,-12 4 0 15,-5 3-4-15,3 3 12 16,11 3 0-16,7-3-8 15,8 4 0-15,1 2-6 16,-2 7 6-16,-3 3-8 16,-3 3 7-16,1-2 2 15,2 0-1-15,-4 4 5 16,9 0 3-16,6 1-6 0,5-2-2 16,10-6 0-16,14-2-3 15,14-8 14-15,17-5-6 16,13-7-5-16,17-2 14 15,17-3-14-15,23-2 2 16,13 2 2-16,11 2 9 16,2 2-7-16,-5 1 0 15,-1 5-6-15,-5 0 0 16,1-5-1-16,8 0 1 16,8-7 0-16,6-2 6 15,5 0-4-15,2-3-2 16,-2 0 0-16,-1 0 12 15,0 0-12-15,-2 0 1 0,0-9-1 16,0-3 17 0,0-4-14-16,1-2 23 0,-3-5-6 15,1-7-19-15,0-6 26 16,-2-9-27-16,3-9 1 16,2-5-10-16,4-8 20 15,8-8-7-15,3-3-4 16,8-1 3-16,3 1 1 15,7 3-4-15,1 3 0 16,0 4-1-16,0 1 10 16,0 3-6-16,0 4-3 15,0-1 0-15,-4 2-3 16,-2 2 3-16,3 4 0 16,-2 4-2-16,0 2 9 0,1 2-5 15,-2-1-2 1,-1-2 0-16,4 5-6 0,-2 5 11 15,1 10-5-15,1 11 0 16,1 5 4-16,-1 3-10 16,2 6 6-16,1-2 0 15,0 5 2-15,0 0-2 16,0 0 0-16,0 0-11 16,0 0-23-16,0 0 16 15,0 0 9-15,0 0-20 16,-3 0 29-16,3 0-11 15,0 0 11-15,0 0 0 16,0 0-4-16,0 0 4 0,0 0 0 16,0 0-2-16,0 0-4 15,0 2 6-15,0 1-19 16,0 4 18-16,0 2-39 16,6 7 22-16,4 7-48 15,5 5-50-15,3 0-42 16,0-1-156-16</inkml:trace>
  <inkml:trace contextRef="#ctx0" brushRef="#br0" timeOffset="5055.236">14569 4738 696 0,'0'0'13'0,"0"0"3"0,0 0 8 16,0 0-24-16,0 0-20 15,0 0 13-15,34 106 7 16,-10-16 51-16,4 24 2 16,-5 13-42-16,-1 9 13 15,-7-6-22-15,1-17-1 16,-1-18-1-16,3-20 6 15,3-20-5-15,2-9-1 16,5-14 0-16,3-14-5 16,5-18-32-16,10-6-46 15,7-41-75-15</inkml:trace>
  <inkml:trace contextRef="#ctx0" brushRef="#br0" timeOffset="5325.244">16154 4620 727 0,'0'0'30'16,"0"0"-30"-16,37 82-15 16,-16-15 15-16,-3 14 8 15,-2 8 7-15,-3 8 36 16,-3 5-32-16,-3 0 21 15,-1-7-40-15,5-7 0 16,2-11 9-16,7-10-5 0,5-14-8 16,6-14-16-16,11-16-49 15,9-15 30-15,13-8-60 16,9-41-115-16</inkml:trace>
  <inkml:trace contextRef="#ctx0" brushRef="#br0" timeOffset="5576.196">17632 4611 721 0,'0'0'26'0,"0"0"-26"0,52 104 3 16,-26-13 8-1,2 16-10-15,-10 6 16 0,-2-4 54 16,-2-6-66-16,4-10 14 15,1-12-4-15,2-12-5 16,8-8-11-16,0-5 1 16,6-14-29-16,6-12 13 15,6-23-76-15,11-11-44 16,10-43-94-16</inkml:trace>
  <inkml:trace contextRef="#ctx0" brushRef="#br0" timeOffset="5805.795">19194 4572 699 0,'0'0'53'0,"0"0"-53"16,27 103 0-16,-15-19 6 16,-2 10 42-16,-1-5-33 15,-5-5 38-15,1-8-53 16,1-8 10-16,2-11 8 15,6-10-7-15,2-11-3 16,4-8-8-16,7-10-39 16,10-11 37-16,14-7-92 15,10-25-100-15</inkml:trace>
  <inkml:trace contextRef="#ctx0" brushRef="#br0" timeOffset="6004.922">20332 4735 692 0,'0'0'92'16,"0"0"-51"-16,0 0-26 16,0 0 0-16,40 118 0 15,-22-46 69-15,5 8-48 16,-3 5-29-16,0-1-7 16,-4-1 10-16,-5-8-23 15,-4 0-10-15,-5-1-43 16,-2-5-47-16,0-9-89 15</inkml:trace>
  <inkml:trace contextRef="#ctx0" brushRef="#br0" timeOffset="8491.391">14409 6820 326 0,'0'0'492'16,"0"0"-400"-16,0 0-64 16,0 0-18-16,0 0 23 15,0 0 28-15,-66-60-61 16,56 74-4-16,-7 20-1 15,-3 19 9-15,3 14-4 0,5 1 0 16,12-7 0-16,0-12 6 16,18-16-6-16,12-15 0 15,6-9-8-15,5-9 15 16,1 0-7-16,-1-20 0 16,-8-6 6-16,-10-2 11 15,-7-2-17-15,-12-1 0 16,-4-5 10-16,0-2-10 15,-15-2-7-15,-8 1 5 16,-5 7-10-16,-2 6-1 16,-3 5-2-16,3 8 6 15,2 9 7-15,1 4-32 16,2 0 4-16,4 21-33 0,9 10 1 16,12 7 25-16,7 7-40 15,38-3-29-15,18-9-140 16</inkml:trace>
  <inkml:trace contextRef="#ctx0" brushRef="#br0" timeOffset="9556.666">21349 6614 715 0,'0'0'96'0,"0"0"-90"0,0 0 10 15,0 0 22-15,0 0 15 16,0 0 57-16,-5 0-51 15,5-10-9-15,0-10-47 16,5-6 18-16,16-6-28 16,9-3 7-16,9 0 0 15,3 4-17-15,-2 5 17 16,-3 11-9-16,-7 8 6 16,-6 7-19-16,-3 2 19 15,-1 19-16-15,-4 9 19 16,-5 2-12-16,-6 1 12 15,-5-5 0-15,0-5-3 16,0-8 11-16,0-6-2 0,0-6-6 16,0-3-12-16,6 0 2 15,9 0-17-15,7-20 15 16,11-7-16-16,4-1-44 16,-6 4 55-16,-6 9 2 15,-8 12 15-15,-3 3-13 16,1 1 8-16,-2 16 1 15,5 4-3-15,1 4 14 16,2 0-3-16,11-2-4 16,6-1-20-16,9-10-55 15,6-12-177-15</inkml:trace>
  <inkml:trace contextRef="#ctx0" brushRef="#br0" timeOffset="10545.313">14486 9428 112 0,'0'0'105'16,"0"0"-65"-16,0 0 31 16,0 0 73-16,0 0-138 15,0 0 7-15,-7-17 1 16,6 17-8-16,-1 0-6 15,-1 0 0-15,-3 0-8 0,-1 11-49 16,-1 2-40-16,2-3 5 16,6 0-114-16</inkml:trace>
  <inkml:trace contextRef="#ctx0" brushRef="#br0" timeOffset="11146.225">14135 9648 300 0,'0'0'0'0,"0"0"0"16,0 0-51-16,0 0 45 0,0 0 6 15,0 0 0 1,-77-41-37-16,70 38 31 0,4 1 5 15,0 2-55-15,2 0 56 16</inkml:trace>
  <inkml:trace contextRef="#ctx0" brushRef="#br0" timeOffset="12331.314">14142 9489 560 0,'0'0'63'15,"0"0"14"-15,0 0-77 16,0 0-15-16,0 0 5 16,7 101 20-16,5-34 34 15,0 7-17-15,3 1 0 16,-3-3 24-16,3 0-45 0,0-5 4 16,1-5 13-16,-2-6-22 15,-1-9 9-15,-5-11-10 16,-4-11 16-16,-1-11-28 15,-1-6 12-15,-2-8 0 16,0 0 21-16,0-21 17 16,0-18-17-16,0-17-21 15,0-12-35-15,0-6 34 16,0-2-41-16,-2 0 14 16,-4 1-22-16,-3 2 25 15,-4 5 7-15,-4 7 6 16,-2 5 1-16,-2 9 5 0,3 10 6 15,2 7 0 1,5 8 16-16,4 9-9 0,5 7 8 16,2 4-15-16,0 2-7 15,2 0 4-15,16 2-10 16,15 9 13-16,11 0 8 16,13-1 6-16,7-6 0 15,8-2-14-15,2-2 0 16,2 0 30-16,2 0-27 15,-3-2-3-15,-1-4 3 16,-5-3 5-16,-1 1 1 16,-2 0-9-16,1 3 0 15,3 1 0-15,-1-3 0 16,1 4-4-16,-2 0-1 16,-3 2 5-16,-4-2 5 15,-3 0-5-15,-6-1-4 0,-3 1-2 16,-8 3 12-16,-4 0-5 15,-8 0-1-15,-4 0-6 16,-4 0 6-16,-5 0 0 16,-6 7 3-16,-2 0-15 15,1 1 18-15,0 2-7 16,0 3 1-16,0 3-5 16,2 3 4-16,-1 5 1 15,6 8 0-15,-1 8 0 16,4 12 0-16,-1 10 0 15,5 6 21-15,-4 4-16 0,-3-2 2 16,1-1-7-16,-7-5 0 16,-2-2-10-16,-1-7 18 15,-4-9-10-15,-3-5 2 16,0-11 0-16,0-7-2 16,0-6 2-16,0-6 0 15,-2-2 4-15,-17-1 3 16,-14-1-7-16,-16-3 0 15,-13-1-5-15,-15-3 4 16,-15 0 1-16,-14-3 0 16,-16-2-3-16,-19 3-2 15,-5-2 5-15,-4-2 0 16,-1-5 1-16,3-6 15 16,5-4-3-16,8-2-4 15,17-5 23-15,27 0-8 0,28 4 9 16,23 6-11-16,25 5-13 15,10 6 3-15,5 4-12 16,0 2-8-16,0 1 5 16,9 0-63-16,15 0-21 15,9 0 52-15,10 4-61 16,5 0 19-16,4-4-52 16</inkml:trace>
  <inkml:trace contextRef="#ctx0" brushRef="#br0" timeOffset="12735.789">15508 9447 554 0,'0'0'2'0,"0"0"15"16,7 123 66-16,1-61-62 15,-2 5 6-15,2-1 25 16,2 1-25-16,-1-4-13 16,3 0 14-16,0-5-19 15,-2-3 3-15,-1-6-12 16,-2-5 6-16,0-5-21 16,-1-7-21-16,0-9-26 15,5-7 0-15,0-16-160 16</inkml:trace>
  <inkml:trace contextRef="#ctx0" brushRef="#br0" timeOffset="13171.454">15881 9892 699 0,'0'0'69'15,"0"0"-59"-15,0 0-10 16,0 0 0-16,0 0 1 15,0 0 31-15,-3-37-7 16,30 31-15-16,19 1-4 16,15-4 33-16,10 1-32 15,9-2 2-15,6-1 9 16,5 2-15-16,3-3 1 16,-1-1-4-16,-7-2 15 15,-11 1-17-15,-12 3 2 16,-16 0-19-16,-15 2 14 0,-13 3-37 15,-12-3 19 1,-7-3-8-16,-1-3-95 0,-26-1-24 16,-10 1-143-16</inkml:trace>
  <inkml:trace contextRef="#ctx0" brushRef="#br0" timeOffset="13419.067">16619 9570 249 0,'0'0'37'16,"0"0"112"-16,-84-33-93 15,74 31 6-15,9 2 38 16,1 0-37-16,0 0-63 15,11 0-15-15,12 7 15 16,13 4 10-16,10 3 23 16,5 2-28-16,6-1 11 15,-5 2 2-15,-9 4-18 0,-8 0 0 16,-11 4-3 0,-11 0 9-16,-11 1-7 0,-2 6 2 15,-14 0 26 1,-14 3 7-16,-7-3-24 0,4-3 1 15,4-3-11-15,14 0-18 16,10-6 5-16,3-10-107 16,21-10-263-16</inkml:trace>
  <inkml:trace contextRef="#ctx0" brushRef="#br0" timeOffset="13802.296">17394 9235 679 0,'0'0'60'0,"0"0"-49"15,0 0-11-15,0 0-2 16,-3 75 2-16,3-32 7 16,0 10 34-16,1 6 8 15,6 8-14-15,-4 3 6 16,0 1-25-16,0-1 30 0,-3-3-38 16,2-5-8-16,0-9 2 15,-2-8 1-15,1-12 4 16,-1-15-7-16,2-11 0 15,-1-7-9-15,1 0 9 16,1-22-12-16,4-19-96 16,-4-18-95-16,-3-12-1 15</inkml:trace>
  <inkml:trace contextRef="#ctx0" brushRef="#br0" timeOffset="14454.309">17371 9254 243 0,'0'0'263'0,"0"0"-118"15,0 0-88 1,0 0-23-16,0 0 64 0,0 0-50 16,-19-53-21-16,29 48-27 15,8 2 5-15,4 0-4 16,4 1-1-16,-4-2 0 16,10-1-8-16,3-2 15 15,6 0-12-15,9-1 5 16,6-1 0-16,3 1-9 15,6-1 9-15,-2 2 0 16,3 0-7-16,-5 4-3 16,-3 3 3-16,-5 0 5 15,-9 0-1-15,-6 4-17 16,-5 9 20-16,-7 1-5 16,-2 5-1-16,-4 1 2 0,-2-1 4 15,1 2 0-15,-6-1 0 16,4 4-3-16,-6 2 10 15,4 4-7-15,-2 4 0 16,-1 8 2-16,-2 6 10 16,-4 10-8-16,-5 3 11 15,-1 4 0-15,0 0-15 16,0-7-3-16,0-3-5 16,0-9 16-16,0-4-7 15,0-8-1-15,0-6 13 16,0-8-27-16,0-6 22 15,0-7-8-15,0-2 0 0,0-4 0 16,0-1 0 0,0 0 0-16,0 0 13 0,-14 0 24 15,-16 0-29-15,-17-8-2 16,-15-2-2-16,-13-2 10 16,-6-1-14-16,-2-1 0 15,-2 0 6-15,2 2 24 16,6 0-28-16,12 2 14 15,11 0 15-15,18 3-22 16,16 0-6-16,9 1-3 16,4 2-4-16,7-6-3 15,0-4-18-15,0-3-93 16,22-10-39-16,6-10-54 0</inkml:trace>
  <inkml:trace contextRef="#ctx0" brushRef="#br0" timeOffset="14763.904">17884 9128 610 0,'0'0'96'16,"0"0"-95"-16,0 0-2 15,0 0 2-15,56 97 11 16,-39-54 18-16,1 8 31 0,-1 3 20 16,-1 9-56-16,-2 0-2 15,0 2-9-15,-5-3-4 16,-1-3-3-16,1-9-7 16,0-8 0-16,1-6-6 15,1-8 6-15,2-10-55 16,3-8-28-16,8-10-88 15,2-1-213-15</inkml:trace>
  <inkml:trace contextRef="#ctx0" brushRef="#br0" timeOffset="15361.854">18282 9682 427 0,'0'0'327'0,"0"0"-247"15,0 0-46-15,0 0-30 16,0 0-4-16,0 0 5 16,105-42-5-16,-54 38 0 15,1 2 24-15,0 0-34 16,-3 1 10-16,-5 1 0 16,-6 0 0-16,-7-2 0 15,-2 0 0-15,-5-1-3 0,1 0 6 16,1-3-10-1,-1-2 7-15,2-1 0 16,6-5 42-16,8-3-33 0,12-3-9 16,3-1 7-16,-2 3-3 15,-11 1-7-15,-8 2 3 16,-15 3 0-16,-6 1 0 16,-4-2 6-16,-10-4-6 15,0-1 0-15,-7-4-2 16,-20 2-20-16,-9 1-39 15,-1 4 61-15,0 5 16 16,7 4 7-16,4 3-23 16,10 3-4-16,7-3 4 15,6 3 14-15,3 0-14 16,0 0-6-16,3 0-3 0,18 0-18 16,7 15 27-1,8 2 1-15,3 4-1 0,-5 1-2 16,-7 1 2-16,-8 0 0 15,-6 2-11-15,-6 1 17 16,-6 4-6-16,-1 1 0 16,-5 3 7-16,-15-1-7 15,-9 4 9-15,-3 1 2 16,-7-2 23-16,0-4-34 16,8-2-2-16,10-6-40 15,15-10-104-15,6-11-143 16</inkml:trace>
  <inkml:trace contextRef="#ctx0" brushRef="#br0" timeOffset="15931.737">19625 8956 665 0,'0'0'1'0,"0"0"22"16,0 0-23-16,0 93 6 16,0-43 17-16,0 15 47 15,0 8-41-15,-5 4 22 16,-5 3-16-16,1-2-20 16,0 0 26-16,2-6-39 15,-2-5 3-15,7-13-5 16,1-11 4-16,1-14-4 15,0-9 0-15,0-8-4 16,0-12-4-16,0 0-40 16,18-15 7-16,5-28-16 15,-1-14-139-15</inkml:trace>
  <inkml:trace contextRef="#ctx0" brushRef="#br0" timeOffset="16665.192">19680 8992 350 0,'0'0'136'15,"0"0"-90"-15,0 0 1 16,0 0-40-16,0 0 46 16,96-40-21-16,-74 40-19 15,11 0 22-15,4 1-30 16,8 5 8-16,10-1-5 15,8-2 5-15,8 0-13 0,10-1 4 16,5-1-2-16,1 2-4 16,-1-1-2-16,1 4 4 15,-6 2-6-15,-6 2-9 16,-9 3 10-16,-11 3 2 16,-13 2-1-16,-7 2 4 15,-10-2 0-15,-7 1-6 16,-6-2 6-16,-2-3 2 15,-6 0 4-15,1-1-6 16,-2 2 0-16,-1 2-3 16,2 2 19-16,1 6-18 15,2 1 2-15,-3 5 0 16,2 5 4-16,-2 3 2 16,3 7-6-16,-4 3 2 15,4 2-2-15,-7 4 0 16,0-2 0-16,0-2-8 0,-3-2 3 15,-9-3-8-15,-3-1-1 16,-6-3 7-16,-7-1-19 16,-8-2 16-16,-8-3 9 15,-4-5 1-15,-3-9-6 16,1-7 16-16,8-5-10 16,3-9 46-16,-1-1-17 15,4-1-11-15,-1-18-5 16,-5-6-9-16,-7-6 20 15,-8-5-11-15,-7-3 14 16,-8-3-10-16,-5 0 22 16,2 6-23-16,2 5-15 0,6 5 2 15,7 7 67-15,10 3-51 16,9 4-18-16,13 4 7 16,14 5 4-16,7 3-11 15,7 0-1-15,0 0-3 16,0 0-15-16,0 0-17 15,12 0-47-15,18 2 5 16,22-2 56-16,11 0-105 16,10-33-445-16</inkml:trace>
  <inkml:trace contextRef="#ctx0" brushRef="#br0" timeOffset="16982.171">20553 9157 574 0,'0'0'62'15,"0"0"-61"-15,0 0 12 16,0 0 6-16,-29 103 2 0,21-39 39 15,2 4 1 1,6 5-15-16,0 1 3 0,0-1-44 16,0-3 16-16,0-9-17 15,0-5-4-15,0-11 10 16,3-11-3-16,8-7-7 16,4-10-62-16,7-11-83 15,5-6 45-15</inkml:trace>
  <inkml:trace contextRef="#ctx0" brushRef="#br0" timeOffset="17633.834">21006 9607 709 0,'0'0'77'15,"0"0"-75"-15,0 0-2 0,0 0 0 16,94 3 49-16,-44-3-22 16,12-3-11-16,10-4 6 15,8-5-21-15,7 0 11 16,-2 0-12-16,-3-3 3 16,-9 1-9-16,-6-3 6 15,-10 2-14-15,-8 1 14 16,-17-6-43-16,-18-1-2 15,-14-5-5-15,-7-2-59 16,-30-3 52-16,-11 2-15 16,-5 5 42-16,3 7 30 15,7 3 22-15,11 8 115 16,16 2-103-16,7 3-11 0,9 1 22 16,0 0-45-16,0 0 4 15,15 0-14-15,16 0 30 16,14 10-22-16,6 2 2 15,2 3 0-15,-5 2-8 16,-12 0 16-16,-14 2-13 16,-12 5 5-16,-10 5 0 15,-1 5 12-15,-28 7-4 16,-9 4 28-16,-10 0 7 16,-2-2-41-16,3-2 14 15,6-2-12-15,6-3-4 16,10-4-9-16,11-6-145 15,14-13-202-15</inkml:trace>
  <inkml:trace contextRef="#ctx0" brushRef="#br0" timeOffset="18204.597">22114 9261 628 0,'0'0'13'0,"0"0"4"15,0 0-32-15,0 0 43 16,0 0-21-16,0 0 36 16,0 117-17-16,-12-56 46 15,-4 8-37-15,-4 4-21 16,4 5 25-16,2-6-36 15,3-9 6-15,3-10-9 16,5-8 6-16,2-13-7 16,1-8 1-16,0-10-13 15,0-7 13-15,0-7-55 16,7-7-5-16,9-27-30 16</inkml:trace>
  <inkml:trace contextRef="#ctx0" brushRef="#br0" timeOffset="18870.973">21968 9160 620 0,'0'0'29'16,"0"0"-16"-16,82-41-13 15,-41 32 0-15,0 1 41 16,1 5-32-16,-1 3 2 15,2-2 3-15,-2 1-10 0,1-2 23 16,3-1-27-16,0-3 12 16,4-2-24-16,6-4 12 15,8-4 0-15,8 2 8 16,7 1-5-16,-2 4-6 16,-6 4 12-16,-10 5-9 15,-11 1 8-15,-4 0-8 16,-8 0 7-16,-6 9-26 15,-5 2 39-15,-7 1-38 16,-6 4 18-16,-5 1 0 16,-3 3 8-16,-5 9 1 15,0 8 15-15,0 8-5 16,0 6-5-16,-7 8 19 16,-2 2-25-16,1 6-8 0,2 3 9 15,1 3-4 1,4-1-4-16,-2-2-1 0,3-3 0 15,0-3-4-15,0-6 4 16,0-7 0-16,0-4 0 16,0-10 0-16,0-8 0 15,0-6-3-15,0-9-10 16,-2-5 3-16,-5-4 6 16,-8-5 4-16,-10 0 0 15,-10 0 0-15,-13-10 0 16,-11-10 0-16,-14-5-1 15,-17-4-5-15,-4-3 9 0,2 1-3 16,8 2 22 0,17 4 3-16,12 4 10 0,15 6-26 15,7 3-1-15,11 2-2 16,6 4-6-16,6-2-22 16,7 5 15-16,3-2-16 15,0-2-19-15,0-7-96 16,16-10-101-16</inkml:trace>
  <inkml:trace contextRef="#ctx0" brushRef="#br0" timeOffset="19207.145">22854 9189 473 0,'0'0'2'16,"0"0"69"-16,18 110 5 16,-13-63-28-16,-2 1 6 15,0 1-2-15,-2 3-19 16,-1 3 54-16,0 5-82 0,0 0 14 15,0 2 2 1,0-1-21-16,-3-3 0 0,-4-6 0 16,-1-4-6-16,5-9 1 15,3-8-56-15,0-9-69 16,5-18-37-16,11-4-262 16</inkml:trace>
  <inkml:trace contextRef="#ctx0" brushRef="#br0" timeOffset="19755.371">23053 9691 474 0,'0'0'206'0,"0"0"-169"0,0 0-33 15,0 0 27-15,0 0-2 16,0 0 3-16,92-47 15 15,-50 42-34-15,4 1 8 16,1 0-21-16,2-1 7 16,-2 1 1-16,1-1-8 15,-2 0 0-15,-7 3-4 16,-6-1 14-16,-3 0-19 16,-11 0 9-16,-5 0 0 15,-8 0 6-15,-5-2-5 16,-1-7-1-16,0-2 9 15,-9-4-9-15,-10-5-1 0,-4 1-9 16,-4-4 10-16,2 1 8 16,1 1-8-16,9 3-2 15,4 2 2-15,6 6 1 16,5 4 3-16,0 1-4 16,11 3-3-16,15 3-11 15,11 2 0-15,2 4 4 16,5 16 9-16,-3 6-8 15,-3 1 9-15,-7 2 0 16,-7-2 2-16,-12 2-7 16,-6 0 5-16,-6 2 0 15,0 0 11-15,-8 4-11 16,-17 2 18-16,-6-1 2 0,-7 0-20 16,-1-2 39-16,2-1-39 15,6-2 0-15,3-3-3 16,3-5-84-16,3-12-119 15</inkml:trace>
  <inkml:trace contextRef="#ctx0" brushRef="#br0" timeOffset="23755.398">14652 10711 382 0,'0'0'229'0,"0"0"-154"15,0 0-45-15,0 0 19 16,0 0-38-16,0 0 53 15,0 0-24-15,-15-27-9 16,15 27-1-16,-2 0-23 16,1 0-10-16,-3 1 3 15,-2 17-12-15,-5 14 10 0,-5 11 2 16,-2 6 0-16,-1 4 7 16,-2 2 1-16,3-1-5 15,2-3-3-15,3-3 0 16,4-2 2-16,4-7-2 15,0-6 15-15,4-9-20 16,-1-6 5-16,2-11 0 16,0-2-8-16,0-5 8 15,0 0 0-15,0-3 20 16,0-16-19-16,0-10-2 16,0-8-5-16,2-4 6 15,1 0-3-15,0-1 19 16,1 2-27-16,0-1 11 0,2-1 0 15,-1 2-2-15,3 1 2 16,0 3-3-16,-2 1 0 16,2 4 3-16,2 5 0 15,2 6-4-15,-1 6 4 16,-2 4-11-16,1 5 11 16,-4 5-6-16,1 0 3 15,4 0-3-15,2 16 6 16,1 9-18-16,1 5 18 15,0 5-3-15,-2 2 11 16,1-3-10-16,-3-2 2 16,1-2-3-16,-1-3 3 15,-1-2 0-15,-1-4 4 0,-1-3-4 16,-5-3-5-16,-2-6 5 16,-1 0-3-16,0-5-45 15,0-3-30-15,0-1-12 16,0 0-58-16,-1-15-111 15</inkml:trace>
  <inkml:trace contextRef="#ctx0" brushRef="#br0" timeOffset="25149.784">13137 9019 625 0,'0'0'65'16,"0"0"-65"-16,0 0 0 15,0 0 2-15,0 0 10 0,71 99 36 16,-38-60-13-16,6 11-3 15,0 4-3-15,5-1-18 16,0 0 11-16,5-6 0 16,2-6-7-16,2-7 15 15,5-5-27-15,2-7-1 16,-2-3 6-16,-1-4-1 16,-5-5-4-16,-3-4-3 15,-8-3 7-15,-9-1-16 16,-11-2 3-16,-6 0-45 15,-9 0 0-15,-4-14-41 16,-2-10-122-16</inkml:trace>
  <inkml:trace contextRef="#ctx0" brushRef="#br0" timeOffset="25411.012">13827 9336 688 0,'0'0'100'16,"0"0"-100"-16,0 0-5 16,0 0-5-16,0 0 20 15,0 0 2-15,90 63 27 16,-62-39-38-16,0 3-2 16,-10 2 6-16,-7 4-5 15,-11 4 27-15,0 1-27 16,-20-1 0-16,-14 2 0 0,-6-8 11 15,-6-6-11 1,-1-8-20-16,3-10-72 0,0-7-62 16</inkml:trace>
  <inkml:trace contextRef="#ctx0" brushRef="#br0" timeOffset="26668.913">12017 8453 646 0,'0'0'55'0,"0"0"-7"15,0 0-48-15,0 0 1 16,99-28 12-16,-37 11 71 16,8-1-79-16,4 1 29 15,2 0-15-15,1 3-2 16,1 0 11-16,4 0-26 15,1-1 9-15,-4-1-12 16,-6-2 6-16,-3-1-5 16,-9 2 0-16,-13 4-1 15,-14 4 1-15,-16 3 0 0,-8 4 3 16,-10 0-12-16,2 2 12 16,-2 0-6-16,0 0-3 15,4 11 6-15,1 12 9 16,7 9-9-16,1 6 0 15,4 8 10-15,1 4-5 16,4 6 8-16,0 2-3 16,2 3-4-16,-3-1-12 15,-2 1 6-15,-1-3 0 16,-1-1 9-16,-1-4-9 16,-2-6 3-16,-1-3-6 15,-3-7 11-15,-1-7-9 16,-1-9 1-16,-4-5 0 15,-2-9-9-15,-2-1 9 16,0-3 0-16,0 1-4 0,-6 2 9 16,-9-1 0-16,-5 1-5 15,-5 0 1-15,-3-1 4 16,-2 0-5-16,0 0 0 16,-3-2-3-16,-3-2 4 15,-5 0-1-15,-4-1 0 16,-7 0 4-16,-5 0 4 15,-6 2 1-15,-8 1-9 16,-8 4 0-16,-5 0 4 16,3-1-4-16,5-1 3 0,14-2 2 15,11-3 15 1,13 2-17-16,11-2 12 0,5 0-15 16,9 0 4-16,7 0-2 15,3 0-1-15,3 0 5 16,0 0-10-16,0 0 5 15,0 0-1-15,0 0 0 16,0 0-18-16,0 1 13 16,0-1 4-16,0 0 1 15,0 0 8-15,0 0-5 16,-3 0 0-16,-3-3-6 16,-2-15 18-16,-4-7-18 15,1-8 3-15,-5-9 0 16,-4-8-13-16,-3-7 1 15,0-6-8-15,-1-2 7 0,5 5-21 16,4 6 34-16,3 6 0 16,0 5 0-16,3 9 11 15,1 2-9-15,1 5-2 16,3 9 0-16,2 5 13 16,1 8-27-16,1 4 14 15,0 1 0-15,0 0-1 16,0 0-33-16,0 0-51 15,0 13 11-15,9 9-3 16,2 3-5-16,-1 1-80 16,-6-4-260-16</inkml:trace>
  <inkml:trace contextRef="#ctx0" brushRef="#br0" timeOffset="27100.945">12479 8743 603 0,'0'0'12'15,"0"0"-12"-15,0 0 9 16,0 0-9-16,0 0 17 15,0 0 45-15,55 82-33 16,-40-55 10-16,2 1 7 16,-3-5-17-16,-3 2-18 0,0-3-11 15,0 0 12 1,0-2-16-16,2-5 4 0,2-3-74 16,3-9-46-16,1-3-116 15</inkml:trace>
  <inkml:trace contextRef="#ctx0" brushRef="#br0" timeOffset="27347.992">12797 8596 662 0,'0'0'114'0,"0"0"-53"15,0 0 3 1,0 0-49-16,0 0-10 0,0 0-5 15,-7 7-2-15,23 17 1 16,0 6 2-16,-1 3 13 16,-2-1-14-16,-4-1-5 15,-3 1-1-15,-1-1 6 16,-5 0-16-16,0-1-66 16,0-6-46-16,0-7-216 15</inkml:trace>
  <inkml:trace contextRef="#ctx0" brushRef="#br0" timeOffset="27538.234">12646 8895 336 0,'0'0'428'0,"0"0"-291"0,0 0-131 15,0 0-5-15,0 0 21 16,80-62-22-16,-33 44 0 15,6 4-9-15,2 1-14 16,-1 0-89-16,-10-1-102 16</inkml:trace>
  <inkml:trace contextRef="#ctx0" brushRef="#br0" timeOffset="45527.548">1000 4637 511 0,'0'0'48'0,"0"0"8"16,0 0-16-16,0 0 1 16,0 0-14-16,0 0 13 15,0 0-12-15,-36-24-26 16,33 22 32-16,0 1-6 16,-2 1-28-16,1-1-1 15,1 1 1-15,-3 0-4 0,3 0 4 16,-1 0 0-1,-5 2 2-15,1 12-1 0,-10 10-2 16,-1 10-18-16,-2 13 19 16,-6 10-4-16,3 4 4 15,-1 7 0 1,0 0-10-16,-1 1 17 0,5 3-7 16,-1 2 0-16,7 1 4 15,2 1-15-15,8 3 11 16,5 8 0-16,0 4 0 15,0 9 12-15,12 15-10 16,3 8-2-16,-4 11 1 16,8 5-4-16,-6-4 3 15,2-10-3-15,6-13 1 16,-3-11 2-16,7-12 9 0,2-13-9 16,0-8 0-1,-2-10 8-15,-2-9-8 0,1-8-6 16,-4-9 0-16,0-7-19 15,4-5-36-15,1-6-17 16,-1-14-108-16</inkml:trace>
  <inkml:trace contextRef="#ctx0" brushRef="#br0" timeOffset="46938.338">14749 933 630 0,'0'0'5'15,"0"0"5"-15,0 0-7 16,0 0-2-16,0 0 25 15,0 0 5-15,-24 82-28 0,24-60 38 16,0 2 1-16,0 3-26 16,6 0 11-16,0 1-19 15,2-4 26-15,-1-3-34 16,3-5 11-16,4-6 7 16,5-5-13-16,8-5 19 15,9 0 19-15,13-11 8 16,8-17-2-16,13-8-43 15,5-6-4-15,5-4 11 16,-4-1-13-16,-3 2-18 16,-4 4-7-16,-2 7-68 15,-1 3-79-15,-5-3-195 16</inkml:trace>
  <inkml:trace contextRef="#ctx0" brushRef="#br0" timeOffset="69236.894">2208 6849 324 0,'0'0'128'0,"0"0"-99"16,0 0-12-16,0 0-6 0,0 0-7 16,0 0 41-16,0 0-28 15,-2 0-3-15,2 0 18 16,-1 0-25-16,-1 0-4 15,2 0-3-15,0 0 0 16,0 0-4-16,0 0 4 16,0 0 0-16,0 0-2 15,0 0 19-15,0 0-17 16,0 0 0-16,0 0 4 16,0 0-11-16,0 0 7 15,2 0 0-15,4 4-5 16,-3 2 27-16,6 1-25 15,-3 0 3-15,6 2 0 0,1 1 6 16,4 0-6 0,1-1 0-16,8 2 16 0,7 1-10 15,8 1 19-15,15 1-25 16,9 0 0-16,10 0 32 16,0 1-32-16,-1-1 0 15,-2 1-4-15,0-6 11 16,2-1-6-16,4-4-1 15,-1-1 0-15,-2-3 16 16,-1 4-6-16,-2-1-10 16,-3 1 15-16,-5-1-10 15,1-2-7-15,-7 1 2 16,-4-2 0-16,-3 0-1 16,-2 0 1-16,-9 0 0 15,-3 0 8-15,-5 0-1 16,-10 0-7-16,-6-2 1 15,-8 1-1-15,-5 1 19 0,0 0-19 16,-3 0 0-16,0 0 10 16,0-1-4-16,0-1 13 15,0 2-19-15,0 0 9 16,0-4-14-16,0-3 5 16,0-5-40-16,0 0-1 15,0-3-66-15,-1-4-90 16</inkml:trace>
  <inkml:trace contextRef="#ctx0" brushRef="#br0" timeOffset="74447.84">11929 2813 261 0,'0'0'16'0,"0"0"9"0,0 0-16 15,0 0 39-15,-39-87-5 16,28 70-4-16,1 0-17 15,1 0 39-15,0 2-29 16,1 1 16-16,1 2-18 16,3 2-26-16,-2 3 38 15,6 2-36-15,0 2-4 16,0 1 31-16,0 1-15 16,0 0-18-16,0 1-6 15,0-2 6-15,0 2-14 16,6-1 14-16,17 1-5 15,16-4 5-15,19-2 8 16,14-2-8-16,4-5-4 16,7 3 4-16,-2 0-1 0,1 1 1 15,-1 2 0-15,-4 3 5 16,4 3-4-16,-4 1 3 16,-7 0-4-16,-8 0 5 15,-10 4-25-15,-10 4 20 16,-7-3 0-16,-5 0-3 15,-8-1 11-15,-6 2-16 16,-2-1-4-16,-3-1-32 16,1 4 36-16,0 0-26 15,4 3-33-15,1 3 26 16,-4-9-128-16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4:20.084"/>
    </inkml:context>
    <inkml:brush xml:id="br0">
      <inkml:brushProperty name="width" value="0.05292" units="cm"/>
      <inkml:brushProperty name="height" value="0.05292" units="cm"/>
      <inkml:brushProperty name="color" value="#C00000"/>
    </inkml:brush>
  </inkml:definitions>
  <inkml:trace contextRef="#ctx0" brushRef="#br0">6936 3198 287 0,'0'0'104'0,"0"0"-68"15,0 0-26-15,0 0 12 16,0 0 0-16,0 0 8 0,0 0 29 16,-6 0-48-16,6 0 18 15,0 0-15-15,0 0-9 16,0 0-9-16,0 0 4 15,0 0-9-15,0 0 1 16,0 0-5-16,0 0 0 16,0 0 1-16,0 0-4 15,0 0 10-15,0 0 4 16,0 0 2-16,0 0-1 16,0 0-5-16,0 0 6 15,0 0 1-15,0 0 1 16,0 0-3-16,0 0 4 15,0 0-3-15,2 0 38 0,1 0-31 16,3 1 0-16,-2-1 14 16,2 1-4-16,0-1-16 15,-2 0-1-15,1 2 0 16,-2-2 7-16,0 3-7 16,-3 1 4-16,3-3-20 15,-1 1 24-15,1-1-8 16,1 2 0-16,0-2 3 15,4 1-12-15,1 1 13 16,1 2-4-16,-1-2 0 16,2-1 0-16,-1 1 0 15,-1-1 0-15,0 0 0 0,0 1 6 16,0 1-6 0,0-1-4-16,-1 0 2 0,2 0 4 15,5 0-2-15,1-2 4 16,2 3-1-16,1-4 31 15,2 3-33-15,2-3 1 16,2 2 8-16,5-1-2 16,0 1 11-16,-1 1-19 15,0-2 2-15,-1-1 7 16,2 2-9-16,4 1 0 16,2-3 16-16,9 0-7 15,3 0 3-15,5 0-12 16,2-3 0-16,0 1 13 15,-2-1-13-15,-2 2-4 16,4 1 4-16,0-2 5 16,-3 2-5-16,2 0-1 15,-2 0 1-15,1 0 9 0,0-1-9 16,2-1 0-16,2-4 0 16,-1 4 2-16,-1 0 5 15,-1 0-7-15,-6 0 0 16,3 1-1-16,-6 1 1 15,2 0 0-15,-2 0 5 16,2 0-1-16,-1 0-4 16,-2 0-3-16,-4 0 3 15,0 0 7-15,-4 0-7 16,-4 0-2-16,-4 0-4 0,-4 0 6 16,-3 0-7-16,-1 0-2 15,-1 0-35-15,-3 0 9 16,-8 0-143-16</inkml:trace>
  <inkml:trace contextRef="#ctx0" brushRef="#br0" timeOffset="23348.247">627 6116 331 0,'0'0'116'16,"0"0"-90"-16,0 0 49 15,0 0-37-15,0 0 14 16,0 0 6-16,0 0-38 0,0 0 14 15,-5 0-34-15,5 0 0 16,0 0 11-16,0 0-11 16,0 0 0-16,0 0 11 15,0 0 12-15,0 0-32 16,0 0 9-16,1 0 0 16,10 0 6-16,8 0-6 15,10-9 0-15,8-5 3 16,5-6 2-16,-2 0-5 15,1-5 0-15,-7 0 8 16,3-3-28-16,-7 0 16 16,-6 1-9-16,-2-2 11 15,-6 5-17-15,-8 6 14 0,-5 4 2 16,-3 7 6 0,0 2-9-16,-11 1 6 0,-10 4 0 15,-7 0-8 1,-6 2-20-16,-4 15 22 0,-1-1-6 15,7 1 12-15,11-5-26 16,8-7 42-16,13-2-16 16,0-3 0-16,0 0-16 15,21 0 15-15,7-5 1 16,6-1 0-16,7-2-2 16,-1 5 2-16,-6 3 0 15,-4 0-3-15,-7 5 20 16,-4 12-23-16,-7-3 6 15,1 8 0-15,-7 0 11 16,-3 4 0-16,-3 5-11 0,0-1 17 16,-3 4-2-16,-9-5-10 15,-2 3-5-15,6-4 0 16,0-1-15-16,4-1 15 16,1-9-90-16,2-8-132 15</inkml:trace>
  <inkml:trace contextRef="#ctx0" brushRef="#br0" timeOffset="27152.788">6017 7100 638 0,'0'0'36'0,"0"0"-36"16,0 0-4-16,0 0-29 16,0 0 0-16,0 0 33 15,0 0-1-15,73 20 5 16,-19-20 16-16,19 0-20 15,18 0-18-15,12 0-26 16,2-11-214-16</inkml:trace>
  <inkml:trace contextRef="#ctx0" brushRef="#br0" timeOffset="30535.476">8165 12388 204 0,'0'0'2'0,"0"0"4"15,0 0 21-15,0 0-25 16,0 0 0-16,0 0 64 0,0 0-25 15,-25-24-19-15,25 24 4 16,0 0-20-16,0 0 44 16,0 0-49-16,0 0 36 15,0 0 20-15,0 0-10 16,0 0-11-16,0 0-10 16,0 0-14-16,0 0 15 15,0 0-16-15,0 0-11 16,0 0 14-16,0 0-12 15,0 0 4-15,0 0-6 16,0 0 0-16,0 0 4 16,0 0-4-16,0 0 0 15,0 0-3-15,0 0 8 16,0 0-5-16,0 0 0 16,0 0 0-16,0 0 9 0,0 0-9 15,0 0 0-15,0 0-1 16,0 0 11-16,-2 0-9 15,2 0-1-15,0 0 12 16,0 0-16-16,0 0 4 16,0 0 0-16,0 0-19 15,0 0 28-15,0 0-20 16,0 0 11-16,0 0 0 16,0 0-18-16,0 7 25 15,0 0-7-15,0 3 0 16,3-1 13-16,3 3-17 0,2 1 4 15,-1-1 0-15,2 2 10 16,0-2-10-16,0 0 0 16,4 1 6-16,1-3 7 15,2 3-3-15,2 0-3 16,3-4 10-16,0 4-1 16,3-2-16-16,1 1 0 15,4-2 16-15,-1 2-9 16,0 0 1-16,2-2-7 15,0 1 1-15,0-2 11 16,-2 0-13-16,2-3 0 16,-2-2-1-16,0-2 5 15,-1-2-4-15,-4 0 0 16,5 0 8-16,-2 0-15 0,2 0 14 16,2 0-7-1,3 0 2-15,1 0-2 0,3 0 0 16,-4 0-4-16,-2 3 4 15,0 2-1-15,-2 0 4 16,2-1-3-16,-1-1 0 16,3-3-3-16,-2 0 3 15,6 0 0-15,1 0 7 16,3-8-17-16,-2 1 10 16,-2-2 0-16,1-1 2 15,2-1 3-15,-4 0-4 16,-2-1-1-16,-4-1 0 0,-2-1 0 15,-3 2 0-15,-6 1 0 16,0 0 3-16,-4 1 5 16,-2 3 0-16,-4-2-8 15,-1 1 3-15,2 1 14 16,-5 1-7-16,-3 3-7 16,0 2-3-16,-2-1 0 15,0 2 8-15,0 0-8 16,0 0 11-16,0 0-26 15,0 0 10-15,5-2-46 16,-2-5-40-16,3-3-152 16</inkml:trace>
  <inkml:trace contextRef="#ctx0" brushRef="#br0" timeOffset="35752.514">13362 12355 175 0,'0'0'85'16,"0"0"-85"-16,0 0-4 15,0 0 2-15,0 0 2 16,0 0-2-16,0 0-7 16,0 0 9-16,0 4-8 15,0-4 4-15,0 0 8 16,0 0 3-16,0 0-7 16,0 0-5-16,0 2-1 15,0-2 6-15,-2 3 0 16,-2-1-9-16,0-2-18 15</inkml:trace>
  <inkml:trace contextRef="#ctx0" brushRef="#br0" timeOffset="38303.879">13639 12495 447 0,'0'0'27'16,"0"0"19"-16,0 0-13 16,0 0 42-16,0 0-44 15,0 0-30-15,-7-18 34 16,7 18-35-16,0 0 0 15,0-2 6-15,0 2-3 16,0 0-3-16,0 0 0 16,0 0 0-16,0 0 13 15,0 0-13-15,0 0 0 16,0 0-3-16,0 0 3 16,0 0-2-16,0 0-6 15,0 0 8-15,0 0-9 0,0 6 9 16,4 2 0-16,4 1-3 15,4 4 8-15,3-1-7 16,1 5 2-16,8 2 0 16,1-2 15-16,5 3-15 15,4 4 0-15,2-7-2 16,3 0 12-16,0-8 9 16,-3-4-19-16,-5 0 3 15,-4-4 28-15,-5-1-31 16,-2 2 8-16,-1-2 8 15,2 0-5-15,-2 0-1 16,5 0-10-16,3 0 1 16,1 0 12-16,3 0-13 0,2 0-1 15,1-3-7 1,1-2 16-16,-4-3-6 0,-1-1-2 16,-8 4 0-16,-4-1-1 15,-4 0 1-15,-5 1 0 16,-1-1 36-16,2 1-10 15,-4-1 13-15,0 1-28 16,1-1-6-16,-3 1 10 16,1 2-13-16,-1-2-2 15,-2 4 13-15,3-3-10 16,-2 2-3-16,-3 0-3 16,1-1 3-16,-1 3-5 0,0 0 5 15,0 0 0 1,0 0-1-16,0 0 3 0,0 0-6 15,0 0-16-15,0 0-17 16,0-2 27-16,0-4-75 16,0-2-57-16,0-4-118 15</inkml:trace>
  <inkml:trace contextRef="#ctx0" brushRef="#br0" timeOffset="39682.451">14870 12451 415 0,'0'0'71'0,"0"0"-68"15,0 0 23-15,0 0 58 16,0 0-21-16,0 0-54 16,0 0 28-16,0 0-31 15,0 0-4-15,0 0 5 16,2 2-3-16,9 0-8 16,3 3 0-16,2 2 4 15,2-2 10-15,0 3-9 16,1-1-1-16,1-3 18 15,-1 0-17-15,-1-2 28 16,1-1-29-16,-2-1 5 16,-5 0 7-16,0 0-9 0,-4 0 1 15,2 0 0 1,-4 0 4-16,1 0-3 0,0 0-5 16,-4 0 2-16,0 0-7 15,0 0 24-15,-1 0-17 16,1 0 5-16,-1 0-5 15,0 0-2-15,0 0-4 16,-1-1 4-16,1-1-12 16,4-2-23-16,-5-3-100 15,-1-2-314-15</inkml:trace>
  <inkml:trace contextRef="#ctx0" brushRef="#br0" timeOffset="41198.25">14879 12444 483 0,'0'0'44'0,"0"0"-44"16,0 0 0-16,0 0 69 15,0 0-26-15,0 0-12 16,0 0-31-16,0 0 15 16,0 0-1-16,0 0-14 15,0 0 8-15,0 0-7 16,0 0-1-16,0 3 0 15,0 0-2-15,0 5 4 0,3 1-4 16,4 2 2-16,2 2 0 16,2 1 6-16,-1-3-6 15,4 2 3-15,0-2 12 16,3-4-13-16,1 0 39 16,-1-1-41-16,2-2 0 15,0-4 23-15,2 0-19 16,-2 0 13-16,5 0 2 15,-2-7-9-15,1-3-2 16,-1 0-8-16,-1 2 0 16,-3 0-1-16,0 1 7 0,-5-1-6 15,-4 3 0 1,-1 1 7-16,-3-1 5 0,2 2-12 16,-2-2 4-16,0 1-6 15,-2-1 3-15,0 2-1 16,3-4 0-16,0 4 7 15,1-1-27-15,-1 1 15 16,-1 1-22-16,-1-1 20 16,1 1-38-16,1 1 1 15,0 0-62-15,-2-1-65 16,-4-1-229-16</inkml:trace>
  <inkml:trace contextRef="#ctx0" brushRef="#br0" timeOffset="43688.668">13612 12514 286 0,'0'0'34'15,"0"0"-16"-15,0 0-18 16,0 0 5-16,0 0 8 16,0 0 61-16,6 28-26 15,2-19-33-15,2 0 27 16,2 2-33-16,3-1 12 15,0 2 25-15,4-1-27 16,-2-2 6-16,7 1-25 16,-1-1 2-16,1 1 18 0,-1-1-12 15,2 2-8-15,-1-2 3 16,0-1 5-16,0 0-5 16,1-2-3-16,2-1 0 15,0 1 10-15,0-3-9 16,1-1-1-16,0-2 0 15,-1 0 0-15,-2 0 14 16,-2 0-9-16,-2-2-3 16,0-4 44-16,-5-1-46 15,0-2 3-15,0 1 6 16,-2-1-9-16,0-3 27 16,1 1 0-16,-2-2-11 15,0 2 11-15,1-2-27 16,-3 1 0-16,2 0 4 0,-3 1 4 15,2 2-13-15,-1-1 5 16,-2 1 0-16,2 2 0 16,-3 1 0-16,-1 2 0 15,1-1-1-15,-1 0 8 16,-2 2-10-16,-1 0 3 16,-1 0 0-16,-1 3-4 15,-1-1 4-15,1-1 0 16,1 2-1-16,-3 0-21 15,1 0-1-15,-1 0-3 16,0 0-16-16,0 0 31 16,0 0-47-16,0 0-20 15,0 0-53-15,0 0-95 0</inkml:trace>
  <inkml:trace contextRef="#ctx0" brushRef="#br0" timeOffset="45488.568">14856 12455 443 0,'0'0'166'0,"0"0"-129"16,0 0-28-16,0 0 67 0,0 0-40 15,0 0-5 1,0 0 2-16,0 0-25 0,0 0-5 16,0 0-3-16,0 0 0 15,0 0-14-15,0 3 14 16,0 4 0-16,2 3 0 15,5 4-1-15,5-3 1 16,0 3 0-16,0 0 0 16,5 1-1-16,-2 2 3 15,1-1-2-15,6-2 0 16,-4-3 1-16,1-4-1 16,1-3 0-16,-2-3 0 0,1-1 11 15,1 0-8 1,2 0-3-16,-1-6 12 0,1-8-6 15,-3 4 25-15,1-5-31 16,-5 4 5-16,0 1-10 16,-6-2 11-16,0 3-6 15,0 1 0-15,-3 4 4 16,-3 1-4-16,0 0 0 16,-2 0 1-16,2-1-7 15,-1 1 16-15,1-3-9 16,1 1 23-16,0 0-23 15,1 0 33-15,-1 0-34 16,0-2 2-16,-2 2-4 16,2 0 4-16,-1 3-2 0,1-1 0 15,-3 1 8-15,1 1-15 16,-2 0 7-16,1 1 0 16,-1 0-4-16,0 0 5 15,0 0-1-15,0 0 0 16,0 0 1-16,0 0-11 15,0 0 10-15,0 0-1 16,0 0-14-16,0 0 3 16,0 0-12-16,0 0-5 15,0 1 15-15,0 7 1 16,0-1 13-16,-7 1 0 16,-5 2-7-16,-6 1 15 15,-6-1-9-15,-6 1 1 0,-8 0 0 16,-3-1-26-16,-1 0-7 15,2-3 7-15,6 0 18 16,6-4 0-16,6-1 4 16,5-2-3-16,4 0 2 15,7 0-7-15,1-6 8 16,5-5-18-16,0-1 7 16,0 0-36-16,0 3-20 15,3 1 19-15,4-1-76 16</inkml:trace>
  <inkml:trace contextRef="#ctx0" brushRef="#br0" timeOffset="47829.136">11248 12643 507 0,'0'0'44'0,"0"0"25"15,0 0-53-15,0 0-14 16,0 0 56-16,0 0-27 15,0 0-8-15,-4 0-23 16,4 0 11-16,0 0-9 16,0 0-2-16,9 0 0 15,12 6-2-15,8 2 8 16,7 3-8-16,8-2 2 16,6 1 0-16,7-3-8 15,7-3 8-15,10-1 0 0,7-2 11 16,6-1-4-1,-4 0-10-15,-7 0 3 0,-6 0 0 16,-9 3-1-16,-7 1 1 16,-6-1 0-16,-1-1 0 15,-6 2 8-15,-2 2-15 16,-3-1 7-16,-5 2 0 16,-3 0-9-16,-4-1 9 15,-2 0 0-15,-5-1-9 16,-2 0 13-16,-6-2-4 15,-2-2 0-15,-4-1 6 16,-3 2-7-16,3-2 1 0,-3 0-2 16,6 0 1-1,-1 0-34-15,3 0-10 0,-3 0-68 16,-2-9-203-16</inkml:trace>
  <inkml:trace contextRef="#ctx0" brushRef="#br0" timeOffset="53510.232">14472 13989 301 0,'0'0'177'0,"0"0"-102"16,0 0-46-16,0 0 14 15,0 0 19-15,0 0-53 16,0 0 52-16,0 0-38 15,-5 2-20-15,5-4 42 16,0 0-28-16,0 2 3 16,0 0-5-16,0 0-7 15,0 0-14-15,0 0 6 16,0 0-16-16,12 0 13 16,12 0 0-16,9 4 3 15,10 2-4-15,5-2 11 16,5-1-6-16,4 2-1 0,-2 0 0 15,-1-1 6 1,-6-1-6-16,-4-1 0 0,-8 1 3 16,-9-1-3-16,-7 0-2 15,-6-2 0-15,-6 0 4 16,-4 0-1-16,-2 0-1 16,-2 0-8-16,0 0 8 15,0 0 0-15,0 0-22 16,0 0-67-16,0 0-67 15,-5-5-318-15</inkml:trace>
  <inkml:trace contextRef="#ctx0" brushRef="#br0" timeOffset="55070.498">13119 10910 359 0,'0'0'42'0,"0"0"-9"0,0 0 11 16,0 0-7 0,0 0 75-16,0 0-90 0,6 0-4 15,-2 0 14-15,-1 0-29 16,2 0 5-16,2 0-8 15,5 0 0-15,2 0 8 16,0 0-8-16,0 0 0 16,2 0-4-16,-1 0 19 15,3 0-7-15,-1 0 8 16,0 4-12-16,2-1 16 16,1-2-20-16,4 3 0 15,6 0 28-15,3 0-28 16,3 1 12-16,3 0-11 0,0-1 10 15,2 4-3 1,-1-2-8-16,-3 1 0 0,-2 0-1 16,-3-4 7-16,-2 0-9 15,-3-2 3-15,-3-1 0 16,-5 0 31-16,-2 0-31 16,-7 0 0-16,-4 0 24 15,-4 0-16-15,-2 0-2 16,0 0-6-16,0 0 0 15,0 0 5-15,0 0-5 16,0 0-6-16,0 0 4 16,0 0-44-16,0 0 0 0,-9-2-48 15,-5-6-93 1,-2-1-201-16</inkml:trace>
  <inkml:trace contextRef="#ctx0" brushRef="#br0" timeOffset="55694.851">13590 10674 590 0,'0'0'46'0,"0"0"-46"0,0 0 5 16,0 0 5-16,0 0 5 16,0 0-2-16,-7-5-11 15,7 5-4-15,0 0 7 16,0 0-5-16,3 3 26 16,6 1-19-16,4 2 28 15,0-1-12-15,7 1-21 16,2 0 39-16,1 1-41 15,3 1 0-15,4 2 4 16,2 1 4-16,0 5-11 16,1 0 3-16,3 0 0 15,-3 3-11-15,-6-2 14 0,-3 3-3 16,-8-3 0-16,-4-1 10 16,-2 0-10-16,-5 1 0 15,-2-3 0-15,0 3-4 16,-2-1 4-16,1 1 0 15,-1 3-3-15,-1-3 20 16,0 0-25-16,0 0 8 16,0-1 0-16,0 1 0 15,-9 0 3-15,-6 0-3 16,-3 2 10-16,-7-2-6 16,0 0 18-16,-7-3-15 15,-4 2-2-15,-2-4 32 16,-5 1-26-16,-4-2-4 0,0-1 13 15,-2-3-17-15,7-1 7 16,6-3-10-16,4 0 0 16,6 2-19-16,-1 0-19 15,-2-1-128-15,3-4-173 16</inkml:trace>
  <inkml:trace contextRef="#ctx0" brushRef="#br0" timeOffset="60231.768">17786 9271 655 0,'0'0'47'0,"0"0"4"0,0 0-51 16,0 0 74-16,0 0-9 16,0 0-14-16,0 0-5 15,-3-22-38-15,8 14-8 16,6-1 0-16,4 0 13 15,5-1-11-15,6 4-2 16,4 2 0-16,3 4-10 16,0 0 12-16,-3 1-2 15,-3 13 0-15,-4 3-1 16,-9 5-13-16,-6 4 14 0,-8 2 0 16,0 5 0-1,-10 0 13-15,-12-1-13 0,-6 1 0 16,0-3 3-16,5-4 4 15,-1-6-7-15,5-3 0 16,7-6-2-16,3-4 2 16,5-3-4-16,4-2 1 15,0-2 6-15,0 0-14 16,0 0-6-16,0 0-19 16,0 0 30-16,0-2 6 15,0 2 0-15,0 0-6 16,0 0 9-16,0 0-18 15,10 4 15-15,3 9-1 16,5 3 1-16,-1 1 3 16,2 2 17-16,0-2-7 0,1-1-10 15,4-4 13-15,-2-1-16 16,3-3 0-16,1-4-6 16,2-4-72-16,2 0-94 15,-3-12-296-15</inkml:trace>
  <inkml:trace contextRef="#ctx0" brushRef="#br0" timeOffset="60533.1">18472 9232 760 0,'0'0'17'0,"0"0"-17"15,0 0 0-15,0 78 0 16,0-41 84-16,0-1-59 16,0 1 27-16,3-1-27 15,2-6-25-15,-3-1 30 16,0-5-28-16,0-2-2 15,-2-2 0-15,0-8-59 16,0-3-71-16,-4-9-102 16</inkml:trace>
  <inkml:trace contextRef="#ctx0" brushRef="#br0" timeOffset="60723.187">18330 9528 708 0,'0'0'83'0,"0"0"-78"16,0 0-5-16,0 0 0 16,0 0 77-16,84 5-59 15,-42-5-15-15,2 0-6 16,0 0-4-16,2-10-58 0,-4-2-46 16,-5-5-292-1</inkml:trace>
  <inkml:trace contextRef="#ctx0" brushRef="#br0" timeOffset="61176.168">19002 9218 737 0,'0'0'44'16,"0"0"49"-16,0 0-38 15,0 0 37-15,0 0-14 0,0 0-45 16,-28-36 4-16,9 36-37 16,-8 11 0-16,1 7 1 15,-2 6 7-15,12 1-16 16,8-3 8-16,2-1 0 16,6 0-12-16,0 1 12 15,10-1-1-15,8 0-6 16,6-1 11-16,4-3-4 15,3 0 0-15,1-2-3 16,-4 0-12-16,-8-1 15 16,-4-1 0-16,-6 2-9 15,-1 2 16-15,-4 1-7 16,-1 3 0-16,-4-1 0 16,0 4-7-16,0-1 7 0,-8 1 0 15,-8 0 12 1,-2 1-11-16,-6-4 20 0,5-3-21 15,2-5 0-15,6-3-11 16,8-8 11-16,1-2-86 16,2 0-58-16,0-17-36 15</inkml:trace>
  <inkml:trace contextRef="#ctx0" brushRef="#br0" timeOffset="61695.825">19462 9188 535 0,'0'0'230'0,"0"0"-230"15,0 0 11-15,0 0 4 16,0 0-6-16,103 56 42 16,-77-18 5-16,-7 2-30 15,-2 5 35-15,-5 4-31 16,-8 0-27-16,-4 4 48 15,-6 3-51-15,-17-3 0 0,-8 2 9 16,-7-6-6-16,-6-4-6 16,-6-8-6-1,-5-8-111-15,-6-10-25 0,-7-9-130 16</inkml:trace>
  <inkml:trace contextRef="#ctx0" brushRef="#br0" timeOffset="62070.944">17362 9039 573 0,'0'0'47'16,"0"0"10"-16,0 0-33 15,0 0-9-15,-77 74 45 0,69-25-8 16,8 13-8-1,0 4 13-15,21 4-25 0,12 1-1 16,10-4-31-16,12 0 3 16,14 0-19-1,16-6 16-15,13-11-125 0,11-13-44 16</inkml:trace>
  <inkml:trace contextRef="#ctx0" brushRef="#br0" timeOffset="62616.415">19948 9356 548 0,'0'0'49'15,"0"0"-25"-15,0 0 47 16,0 0-15-16,0 0 35 15,0 0-31-15,23 16-9 16,-2-11 53-16,3-2-76 16,3-2-4-16,1 1 0 15,2 1-20-15,3 0-4 16,1 0-1-16,-1-1 1 16,0 1-2-16,-4-1-8 0,-3-2-65 15,-5 0-80 1,-2 0-108-16</inkml:trace>
  <inkml:trace contextRef="#ctx0" brushRef="#br0" timeOffset="63300.348">20712 9172 314 0,'0'0'358'0,"0"0"-293"16,0 0-8-16,0 0 17 16,0 0 15-16,0 0-31 15,0-7-27-15,0 7 27 16,0 0-43-16,-6 0 1 16,-7 0-11-16,-2 0 13 15,-4 9-18-15,-2 6 0 16,0 6 0-16,-2 4 12 0,3 1-12 15,3 3 0-15,0 0-3 16,7 5 11 0,3-4-15-16,0 1 7 0,7-3 0 15,0-1 0-15,0-4 0 16,7 0 0-16,8-5 1 16,7-2 2-16,3-4 3 15,0-3-6-15,6-1 0 16,-3-3 3-16,1-1-3 15,-4-1 0-15,-3 0-11 16,0-1-62-16,-2 3-2 16,-2-3-102-16,-6-2-121 15</inkml:trace>
  <inkml:trace contextRef="#ctx0" brushRef="#br0" timeOffset="65166.606">20660 9149 176 0,'0'0'28'0,"0"0"-28"15,0 0 0-15,0 0 0 16,0 0 0-16,0 0-26 16,0 0-58-16</inkml:trace>
  <inkml:trace contextRef="#ctx0" brushRef="#br0" timeOffset="65595.083">20660 9149 126 0,'-13'11'104'16,"13"-11"-86"-16,0 0 8 15,0 0 82-15,0 0 2 16,0 0-68-16,0 0 68 16,0 0-75-16,0 0 15 15,0 0 1-15,0 0-30 16,0 0 42-16,0 0-43 16,0 0 2-16,0 0 22 15,0 0-43-15,0 0 10 16,0 0-11-16,0 0 5 15,0 0-11-15,0 0 6 0,0 0-10 16,0 0 2 0,0 0-8-16,0 0-1 0,0 0 12 15,0 0-17-15,0 0 19 16,0 0-8-16,0 0 1 16,0 0-2-16,0 0 7 15,0 0 5-15,0 0-3 16,0 0 18-16,0 0-16 15,0 0 1-15,0 0 0 16,0 0 3-16,0 0-3 16,0 0 0-16,0 0 0 15,0 0-17-15,0 0-64 0,0 4-7 16,0 6-15 0,0-2-12-16,3-1-171 0</inkml:trace>
  <inkml:trace contextRef="#ctx0" brushRef="#br0" timeOffset="66240.144">20687 9218 113 0,'0'0'386'0,"0"0"-306"15,0 0-9-15,0 0-24 16,0 0-12-16,0 0 33 16,-2-10-59-16,-2 6 50 15,4 1-15-15,-2 3-31 16,2 0 41-16,-1 0-32 0,-1 0-21 15,-5 0 19 1,-3 0-15-16,-8 6-6 0,-3 10 1 16,-5 5 0-16,1 1 12 15,0 5-12-15,1 2 0 16,4 2 28 0,3 4-21-16,3 3 9 0,4 1-11 15,5 4-5-15,5-2 28 16,0 0-28-16,2-2 0 15,14-3 8-15,8-2-7 16,6-2 14-16,5-6-10 16,9-7 12-16,2-6-1 15,-2-2-16-15,-1-5 0 16,-5-4 3-16,-2-2 2 0,-3 0 5 16,-1 0-10-16,-3-7 5 15,-5-3-2-15,-5-1-3 16,-7 0 0-16,-7-1 0 15,-3-5 6-15,-2 3 0 16,0-3-6-16,-7-2 0 16,-10-1-3-16,0 1 3 15,-2-1 0-15,1 3-5 16,-2 0 15-16,1 3-13 16,0 2 3-16,-1 2 0 15,-2 5-18-15,-1 0 18 16,-3 5 0-16,-3 0-5 0,2 0 5 15,-1 0 0 1,2 8 0-16,3 3 0 16,2 3-9-16,2 3 9 0,4 0 0 15,1-1-8-15,8-1 9 16,2-3-2-16,4 1-41 16,0 0-39-16,0-1 1 15,13-5-89-15,5-6-198 16</inkml:trace>
  <inkml:trace contextRef="#ctx0" brushRef="#br0" timeOffset="69680.795">19197 11067 191 0,'0'0'8'0,"0"0"-8"15</inkml:trace>
  <inkml:trace contextRef="#ctx0" brushRef="#br0" timeOffset="69982.911">19197 11067 267 0,'-96'23'40'15,"96"-25"-40"-15,0 2-9 16,0-1 3-16,0-1 6 16,0 2-23-16,0 0 17 15,0 0-70-15</inkml:trace>
  <inkml:trace contextRef="#ctx0" brushRef="#br0" timeOffset="70264.798">19115 11059 160 0,'0'0'176'16,"0"0"-142"-16,0 0-19 15,0 0 17-15,0 0-32 16,0 0 17-16,0 0-30 0,0 0 13 16,0 0-5-16,0 0 5 15,0 0 0-15,0 0-1 16,0 0-31-16,0 0-28 15,0 0-14-15</inkml:trace>
  <inkml:trace contextRef="#ctx0" brushRef="#br0" timeOffset="70612.115">19115 11059 243 0</inkml:trace>
  <inkml:trace contextRef="#ctx0" brushRef="#br0" timeOffset="71073.977">19115 11059 243 0,'-89'-26'312'0,"89"26"-268"0,0 0-14 0,0 0 25 16,0 0-7-16,0 0 20 16,0 0-42-16,11-1-22 15,4-3 28-15,8-2-24 16,2 2-7-16,2 0-1 16,4 1 18-16,-4 3-16 15,2 0-2-15,-1 0 5 16,-3 1 2-16,-4 8-5 15,-6-1-2-15,-3 5 0 16,-8 2 3-16,-4 4 0 0,0 6-3 16,-14-1 0-16,-11 4 11 15,-10-1-1-15,2 0-10 16,-4-2 0-16,1-4 11 16,6-5-14-16,8-5 3 15,8-4-9-15,8-5 5 16,4-2-14-16,2 0 18 15,0 0 0-15,0 0 3 16,0-4-33-16,10-5 29 16,5 1-7-16,-2 2-8 15,-4 1 18-15,-3 5-4 16,-3 0 2-16,0 0-2 16,3 0-8-16,1 0 16 0,4 8-6 15,2 3 33-15,-1 2-29 16,3-2 9-16,-2 2 14 15,4-2-24-15,0 0 7 16,4-4-10-16,2-2 0 16,3 0 8-16,2-2-8 15,3-2-16-15,5-1-117 16,-5 0-90-16</inkml:trace>
  <inkml:trace contextRef="#ctx0" brushRef="#br0" timeOffset="72050.225">19979 10969 648 0,'0'0'102'16,"0"0"-81"-16,0 0 48 0,0 0-7 16,0 0-8-1,0 0-27-15,-14-9-25 0,2 9 3 16,-7 4-5-16,-5 9 0 15,-3 4 3-15,2-2 10 16,2 1-1-16,7-4-12 16,5-2 4-16,7-1-7 15,1-1 3-15,3-1 0 16,0 0-6-16,0 0 13 16,15 4-8-16,7-3 1 15,5 0 0-15,1 2-1 16,-2-1 1-16,-5 0 0 15,-3-1 14-15,-6 4-11 0,1 1-4 16,-7-1 1 0,-2 4-3-16,0 1-1 0,-4 0 4 15,0 0 0-15,0 0-2 16,-5 3 4-16,-6-1 21 16,-2 1-23-16,1 2 1 15,-3-3 2-15,0 0-3 16,2-6 0-16,1-1 10 15,3-6-2-15,4-3-14 16,1 0 6-16,4-3-96 16,0 0-24-16,3-20-162 15</inkml:trace>
  <inkml:trace contextRef="#ctx0" brushRef="#br0" timeOffset="72530.443">20419 11008 613 0,'0'0'76'0,"0"0"-76"15,0 0 0-15,0 0 75 16,0 0-44-16,0 0-14 15,0 20 13-15,0-6 6 16,0 4 44-16,0 5-49 16,0 1-28-16,0 4 42 15,0 1-29-15,0 1 13 16,0-2-27-16,-2-1 15 0,2-4-13 16,0-2-4-16,0-4 0 15,0-3-2-15,0-3 2 16,0-2-19-16,0-2-68 15,0-6-50-15,0-1 16 16,0 0-77-16</inkml:trace>
  <inkml:trace contextRef="#ctx0" brushRef="#br0" timeOffset="72823.161">20253 11226 358 0,'0'0'278'0,"0"0"-197"15,0 0-66-15,0 0 25 16,0 0 47-16,0 0-49 16,-3-3-37-16,9 3 34 15,7-1-20-15,7 1 22 16,1 0-26-16,4 0 0 15,0 0 24-15,4-3-35 16,1-1 6-16,-2 0-7 16,0-1 1-16,1 0-1 15,-6 2-75-15,-1 2-76 16,-6-3-65-16</inkml:trace>
  <inkml:trace contextRef="#ctx0" brushRef="#br0" timeOffset="74004.164">21242 11015 528 0,'0'0'160'16,"0"0"-114"-16,0 0 4 15,0 0 47-15,0 0-38 16,0 0-45-16,-6-6 25 16,-6 6-39-16,-6 0 0 15,-6 12 21-15,-1 3-13 16,-1 5 16-16,-2 2-19 16,4 3 5-16,4 3 5 15,1 1-8-15,3 4-7 16,2 0 16-16,4 1-11 0,2-5 12 15,7 0-17 1,1-5 0-16,0-2 0 0,11-5 1 16,8-4-1-16,8-4 7 15,3-7-1-15,3-2-12 16,1 0 6 0,-3 0-56-16,-2-8 54 0,-9 0-72 15,-8-1 27-15,-6 2 35 16,-4-2-8-16,-2 1 8 15,0-1-17-15,-5-3 14 16,-7 2-8-16,-4-1 23 16,1 2 0-16,0 4 4 15,2 1-2-15,-3 2 1 16,8 1-3-16,0 1 0 16,1 0-6-16,3 0 6 15,4 0-64-15,0 1-2 0,1 5-84 16,20-2-81-16</inkml:trace>
  <inkml:trace contextRef="#ctx0" brushRef="#br0" timeOffset="74833.758">21606 11226 309 0,'0'0'193'0,"0"0"-174"16,0 0 67-16,0 0-26 15,0 0 14-15,0 0-28 16,0-8-33-16,0 8 53 15,0-1-61-15,0 1 18 16,0 0 9-16,0 0-23 0,0 0 12 16,0 0-8-16,0 0-9 15,0 0 39-15,0 0-37 16,0 0 7-16,0 0 10 16,0 0-9-16,0 0-2 15,0 0-12-15,0 0 6 16,0 0-12-16,0 0 6 15,0 0 0-15,6 0 2 16,6 0 5-16,-1 0 6 16,6 0-13-16,-2 0 3 15,3 0 6-15,3 0-7 16,-3 0-2-16,2 0 14 16,1 0-14-16,-1 0 0 0,1-2 0 15,-5-2 0-15,0 0 1 16,-3 1-1-16,-3 0 0 15,-6 2 1-15,-3-1 5 16,-1 1-10-16,0 0 4 16,0-1-36-16,0 1 25 15,0 1-85-15,0 0-9 16,0 0-51-16,0 0-98 16</inkml:trace>
  <inkml:trace contextRef="#ctx0" brushRef="#br0" timeOffset="79522.166">18676 10515 292 0,'0'0'194'0,"0"0"-161"15,0 0 35-15,0 0-17 16,0 0 27-16,0 0-44 16,0 0 1-16,0-3 17 15,0 1-37-15,0 0-2 16,0 1 19-16,0 1-27 15,0 0 42-15,0 0-47 0,0 0 7 16,0 0-6-16,0 0-1 16,0 0 0-16,0 0-4 15,2 0 9-15,8 0-13 16,10 1 8-16,6 5 0 16,7-1 13-16,3-2-4 15,5-1-6-15,8-1 1 16,-1 0 19-16,1-1-22 15,-2 0-1-15,-6 0 0 16,-7 0-2-16,-6 0 5 16,-6 2-5-16,-6-1 2 15,-3 1 0-15,-6-2-1 16,-2 1 1-16,-3-1 0 0,-2 0-5 16,0 0 1-16,0 0-13 15,0 0-17-15,0 0-36 16,2 0 47-16,-2 0-60 15,0 0 17-15,0-10-289 16</inkml:trace>
  <inkml:trace contextRef="#ctx0" brushRef="#br0" timeOffset="80006.271">18987 10251 577 0,'0'0'83'15,"0"0"-77"-15,0 0 8 16,0 0-10-16,0 0 7 15,0 0 18-15,18 12 1 16,1-5-4-16,2 3-4 16,2-2-19-16,-1 3 63 15,1 0-66-15,1 1 2 0,0 2 9 16,-3 0-5 0,0 3-6-16,-2 2 0 0,-4 1 1 15,0 4-4-15,-3 1 3 16,-3 0 0-16,-3 2 0 15,-5 2 10-15,-1 3-9 16,0-3-1-16,-5 2 0 16,-10-2 11-16,-5 0-11 15,-5-1 8-15,-1-2 15 16,-4-2-21-16,-1-5 13 16,0-3-15-16,2-3 3 15,1-3-18-15,3-3-35 16,3-7-70-16,1 0-104 15</inkml:trace>
  <inkml:trace contextRef="#ctx0" brushRef="#br0" timeOffset="86488.191">19067 11642 468 0,'0'0'61'15,"0"0"-51"-15,0 0 3 16,0 0 69-16,0 0-38 16,0 0-37-16,0 0 18 15,0 0-23-15,-2 2 13 16,2-2 4-16,0 0-12 15,0 0 29-15,0 0-28 16,-2 0 7-16,2 0 36 16,0 0-44-16,0 0 2 15,0 0 3-15,0 0-3 16,0 0 2-16,0 0-11 0,0 0 0 16,0 0-2-16,0 0 2 15,0 0 0-15,0 3-6 16,0 2-6-16,0 5 5 15,0 0 7-15,4 3 0 16,4 0-6-16,2 1 18 16,2-1-16-16,0-1 4 15,2-1 0-15,0-1 4 16,3 0-3-16,1-5-1 16,-1-3 19-16,1 0-18 15,2-2 23-15,-2 0-14 16,0 0-3-16,-6 0 18 0,1-4-25 15,-7 2 0-15,-2-1 13 16,-2-1-9-16,-1 3-1 16,-1-1-3-16,0 1 5 15,0 1-1-15,2 0-4 16,0-2-25-16,8 2 16 16,1 0-67-16,9 0-32 15,-2 0-9-15,-2 0-260 16</inkml:trace>
  <inkml:trace contextRef="#ctx0" brushRef="#br0" timeOffset="87420.245">19727 11644 516 0,'0'0'114'0,"0"0"-94"16,0 0 51-16,0 0-30 0,0 0-12 15,0 0-29-15,-3-2 7 16,3 2-8-16,0 0 1 16,0 0 0-16,0 0-6 15,0 0 11-15,0 0-14 16,0 2 8-16,0 6 1 16,0 2 9-16,6 0-9 15,4 2 0-15,-3-3 11 16,2 0-7-16,2-1 6 15,-2-2 10-15,1-3-16 16,2 1 46-16,3-4-38 16,0 0-11-16,3 0 25 15,-2 0-19-15,-1 0 3 16,0 0-10-16,-4-1 0 16,-4-3 2-16,0 2-2 0,-4 1 0 15,0 1-3-15,0-3 10 16,-1 1-14-16,2 0-1 15,1-1-52-15,-1 2 22 16,3 1-51-16,-2 0-26 16,0 0-205-16</inkml:trace>
  <inkml:trace contextRef="#ctx0" brushRef="#br0" timeOffset="88798.529">22418 12765 686 0,'0'0'28'16,"0"0"2"-16,0 0-14 0,0 0-15 15,0 0-1 1,0 0-12-16,0 6 11 16,5 17 2-16,3 13 8 0,4 8 4 15,0 7 0-15,1 8 31 16,-1 5-22-16,0 3-22 15,0 5 34-15,-5 2-34 16,-2 8 21-16,-4 0-21 16,-1 2 0-16,0 5 10 15,0-3-10-15,-3-8 0 16,-4-7 1-16,1-15 9 16,1-9-15-16,1-8 5 15,0-8 0-15,4-7 6 16,0-7-6-16,0-5-2 15,0-1-14-15,0-5 25 0,0 2-9 16,0-5 0-16,0 0 1 16,0-2-9-16,0-1 8 15,0 0 0-15,0 0 9 16,0 0 3-16,0 0 7 16,14-10-7-16,11-9-9 15,11-1 3-15,8-1-6 16,8 1 0-16,8 3-3 15,5 5 7-15,4 2-4 16,-3 6 0-16,2 1 0 16,-1 1-10-16,-3 2 10 15,1 0 0-15,-3 0-3 16,-4 0 3-16,-6 0-3 0,-6 7-22 16,-5 0 17-16,-7 1 1 15,-5-3 7-15,-8-1 0 16,-7-1 7-16,-6-1-3 15,-4 0-1-15,-2-2 11 16,0 0 3-16,3 0 43 16,3-16-15-16,1-12-43 15,1-5 15-15,1-10-14 16,-2-9 7-16,0-8-10 16,-1-10 13-16,-2-5-19 15,-4-2 6-15,-2 2 0 16,0 4 3-16,3-1 1 0,-2 2 1 15,1 2-5 1,-2 0 0-16,0 1 7 0,0 4-7 16,0 5 6-16,-6 5 0 15,1 9 0-15,0 12-1 16,3 11-5-16,0 8 7 16,2 6-17-16,0 7 10 15,0 0-3-15,0 0-6 16,0 4-39-16,0 14-11 15,0 9 39-15,0 6-29 16,0 4 32-16,0 0-97 16,0 0-48-16,0-9-29 0</inkml:trace>
  <inkml:trace contextRef="#ctx0" brushRef="#br0" timeOffset="90778.687">22540 13539 625 0,'0'0'83'15,"0"0"-24"-15,0 0-22 0,0 0 16 16,0 0 37-16,0 0-48 16,0-17-41-16,0 17 3 15,8 0-4-15,10-2 0 16,11-1-1-16,11-2 1 16,6 2 0-16,4 2 22 15,3-2-19-15,3-1 6 16,3 1-9-16,2 3 0 15,2 0 28-15,1 0-23 16,-6 0-5-16,-6 0 7 16,-8 0 1-16,-7 0-5 15,-4 0-3-15,-5 0 0 0,-1 0 39 16,-3-2-27-16,-2-3-11 16,-1 3 14-16,-2-1-11 15,-2 1-4-15,-7 2 0 16,-2 0-33-16,-4 0-13 15,3 0-116-15,-7 5-27 16,0 4-24-16</inkml:trace>
  <inkml:trace contextRef="#ctx0" brushRef="#br0" timeOffset="91296.428">22998 13693 452 0,'0'0'64'15,"0"0"8"-15,0 0-4 16,0 0-5-16,0 0-15 16,0 0-32-16,101-11-11 0,-77 9 34 15,-2 2-39-15,-5 0 0 16,-4 0 3-16,-7 4 7 16,-6 9-6-16,0 1-4 15,-2 5 0-15,-15-1 4 16,-4 0-4-16,-2-1-15 15,1-1 10-15,4-5-7 16,3-4 12-16,8-2-11 16,2-2-1-16,2-3 4 15,3 0 8-15,0 0 0 16,0 0-4-16,0 0 11 16,0 0-7-16,0 0 1 15,6 2-1-15,3 3 9 16,7-1 3-16,1 2-12 15,4-1 18-15,1 0-15 0,1-1 1 16,1-1-4-16,-1-1-43 16,-3-2-65-16</inkml:trace>
  <inkml:trace contextRef="#ctx0" brushRef="#br0" timeOffset="92414.411">19731 11673 433 0,'0'0'66'16,"0"0"-66"-16,0 0 0 16,0 0 15-16,0 0 13 15,0 0 29-15,4 15-14 16,1-10-28-16,1 1 45 15,4 0-56-15,5 3 25 16,3-2 27-16,8-1-24 16,3 1-4-16,4-4 5 15,3-3-27-15,3 0 31 16,-1 0-37-16,3 0 0 16,0-5 4-16,-4-1-1 15,-2-2 2-15,-10 0-5 16,-5 2 0-16,-10 1-17 0,-5 2-13 15,-2-3-12 1,-3 2-31-16,1 0-33 0,-1 1-163 16</inkml:trace>
  <inkml:trace contextRef="#ctx0" brushRef="#br0" timeOffset="93493.873">22474 13048 350 0,'0'0'277'0,"0"0"-219"15,0 0-54-15,0 0-3 16,0 0 97-16,0 0-84 16,106 0 13-16,-58 0 21 0,8 0-29 15,7 0 6 1,3 0-18-16,-4 0 6 0,-5 0 14 16,-5 0-26-16,-6 0-1 15,0 5 6-15,-2 1 1 16,-2 2-3-16,-3-3-4 15,-4-1 0-15,-2 1 17 16,-3-2-11-16,-3-3-6 16,-4 3 0-16,-1-3 10 15,-3 0-14-15,0 0 4 16,-1 0-17-16,-3 0 16 16,-2 0-54-16,-5 0-26 15,-4 2-13-15,-4 1-62 16,-2 1-93-16</inkml:trace>
  <inkml:trace contextRef="#ctx0" brushRef="#br0" timeOffset="94019.144">23015 13198 317 0,'0'0'197'0,"0"0"-187"15,0 0 21-15,0 0 56 16,0 0-25-16,0 0-1 15,-40 0-14-15,30 0-4 16,-2 1-2-16,1 4-40 16,7-1 37-16,-1 0-38 15,5 2-9-15,-1 1-9 16,1 2 18-16,0-2 0 16,0 3-2-16,8 0-5 15,9 2 0-15,0-2 7 16,2 1 0-16,-2-3 5 0,0 2-5 15,-5-1 0-15,-3 2-3 16,-4-2 3-16,-5 2-1 16,0 1-6-16,-6 1 7 15,-11 2 12-15,-3-2-4 16,0 1-8-16,-2-3 19 16,-4-1-5-16,3-3 1 15,-2 2-15-15,0-6-6 16,0 4-4-16,-2-3-81 15,2-2-33-15,0-2-284 16</inkml:trace>
  <inkml:trace contextRef="#ctx0" brushRef="#br0" timeOffset="95743.692">20312 11547 389 0,'0'0'0'0,"0"0"9"15,0 0 43-15,0 0-14 16,0 0-15-16,0 0-7 16,16 31 80-16,-6-25-61 0,6-1-18 15,4 1 12-15,2-3 39 16,4 3-65-16,0-5 5 16,4-1 19-16,2 0-21 15,0 0 14-15,1-1-20 16,-3-8 14-16,-5-1-13 15,-8 1-1-15,-7 1 0 16,-6 0 1-16,-2-1 6 16,-2 1 14-16,0-1-21 15,0 1 9-15,-4 2 1 16,-1 3-10-16,2-3 0 16,3 5-2-16,-1 0-2 15,-1-1-8-15,1 2 6 16,-2 0-18-16,-3 0 18 0,-1 0-26 15,2 4 13 1,-3 5 16-16,-3 4-4 0,-5 0 7 16,-1 1 0-16,-4-1 1 15,-1 0-14-15,-1-1 22 16,-1 0-9-16,3 0 0 16,-3-5 4-16,1-1-10 15,2-1 6-15,4-3 0 16,1-2-11-16,7 0 11 15,1-3 0-15,1-6-1 16,4-3-6-16,2 2 1 16,1 0 6-16,0 1 0 0,0-2-7 15,0 5 7-15,0 1-10 16,0 3 10-16,0 2 1 16,0 0-1-16,0 0-27 15,0 0-25-15,0 0 48 16,6 2-8-16,1 6 12 15,-1-1-6-15,1 1 14 16,-4 0-8-16,3 0 0 16,0 1 0-16,-1-2 4 15,7 0 9-15,-1-1-8 16,5-2 13-16,4-1-15 16,4-2 5-16,0-1-8 15,6 0-32-15,-2 0-51 16,-1 0-249-16</inkml:trace>
  <inkml:trace contextRef="#ctx0" brushRef="#br0" timeOffset="98919.511">22753 13263 407 0,'0'0'140'0,"0"0"-76"16,0 0-29-16,0 0 3 15,0 0 1-15,0 0-24 16,0 0 52-16,-57-76-42 16,47 57-13-16,-8-3 37 15,1-1-21-15,-5-1 1 16,-5-3-29-16,-3-2 1 0,-5 0-4 15,-8 2 4-15,-7 3-1 16,-10 0 15-16,-4 3-11 16,-6-1-2-16,2 2-2 15,3 1 0-15,4 1-2 16,8 4 2-16,8 3 0 16,7 4-4-16,7 4 8 15,3 3-7-15,1 0 3 16,3 0 0-16,2 1-9 15,5 10 9-15,1 0-1 16,2 1-5-16,3 1 12 16,0-1-8-16,1 0 2 15,-1 0 0-15,2-2 6 16,3-3-6-16,-1 2 0 0,0-3-4 16,-1-1 13-16,0 1-13 15,2-1 4-15,-2 0 0 16,0-1-4-16,2 2 4 15,0 1-15-15,2 1 12 16,4 4-95-16,0 3-28 16,3-4-35-16</inkml:trace>
  <inkml:trace contextRef="#ctx0" brushRef="#br0" timeOffset="100763.945">22689 13813 478 0,'0'0'61'0,"0"0"-14"16,0 0-12-16,0 0 59 15,0 0-29-15,0 0-37 16,0-10 28-16,0 3-40 15,-5-6 33-15,-3-1-17 16,-2-1-16-16,-2-6 26 16,-5-3-40-16,-3-5 6 15,-5-5 21-15,-4 0-26 16,-2-5 2-16,-2 0 5 16,-4 3 1-16,-2 2 1 15,0 5-12-15,-4-1 0 16,1 4-3-16,-1 2 5 15,-6-1-2-15,4 4 0 0,-10 2-2 16,1 2 1-16,-3 2 0 16,-3 4 1-16,3 3-9 15,6 1 9-15,5 2-11 16,9 3 7-16,7 0 6 16,4 1-4-16,4 0 2 15,-1 1-4-15,4 0-6 16,1 0 10-16,-1 0 0 15,1 0-5-15,3 0 13 16,2 0-14-16,4 0 6 16,4 0 0-16,1 1 2 15,4-1-2-15,0 0-2 0,0 0 0 16,0 0 4-16,0 0 1 16,0 0-3-16,0 0-14 15,0 3 0-15,0 4-40 16,0 4-27-16,0 3-62 15,0-3-61-15</inkml:trace>
  <inkml:trace contextRef="#ctx0" brushRef="#br0" timeOffset="102668.689">18192 14127 628 0,'0'0'58'0,"0"0"1"16,0 0-52-16,0 0 14 15,0 0 99-15,0 0-54 16,0 0-42-16,-7-70-24 0,-19 70 11 15,-9 0-11-15,-8 10 0 16,-3 9 0-16,-3 2 14 16,3 2-10-16,10 1-4 15,8 1 1-15,8-3 8 16,11-1-18-16,9 0 0 16,0 1 9-16,21-1-9 15,11 0-3-15,13-1 12 16,2 0 0-16,5-3 9 15,-7 1-10-15,-5 0 1 16,-10-1 0-16,-11-1 0 16,-7-3 4-16,-7-4-8 15,-5 2 4-15,0-2 0 16,-7 3 4-16,-15 1-1 0,-8 1 4 16,-6-2 16-16,-4-1-21 15,0 0 5-15,1-2-3 16,3-3 5-16,6 1-18 15,5-2 8-15,4-1-35 16,5-2-38-16,3-1-106 16,5-1-121-16</inkml:trace>
  <inkml:trace contextRef="#ctx0" brushRef="#br0" timeOffset="103891.503">18558 14555 648 0,'0'0'97'16,"0"0"-97"-16,0 0 0 16,0 0 35-16,0 0-12 15,0 0-1-15,-14 43 0 16,2-23-19-16,-3 2 44 16,1 2-24-16,1-1-2 15,-2 1-21-15,3 2 0 16,3-5-2-16,6 1-95 0,3-7-37 15,0-8-89 1</inkml:trace>
  <inkml:trace contextRef="#ctx0" brushRef="#br0" timeOffset="104572.583">19015 14221 478 0,'0'0'276'0,"0"0"-253"15,0 0 4-15,0 0 15 0,0 0-6 16,0 0 32-1,17-28-68-15,11 23 0 0,5 4-2 16,-2 1 6-16,-1 0-5 16,-5 0 1-16,-3 6 0 15,-5 6-9-15,-8 4 9 16,-5 4 0-16,-4 4 9 16,0 1 0-16,-17 3-6 15,-8 1-3-15,-5-1 0 16,-1-5 1-16,1-1 6 15,5-5-11-15,4-4 4 16,9-6-7-16,5-3-1 16,6-1-9-16,1-3-2 15,0 0 8-15,0 0 7 0,0 0-4 16,0 0-1-16,0 2 9 16,8 0-3-16,6 3-3 15,5 5 12-15,2-1 14 16,3 1 1-16,1 0-4 15,5-3 1-15,2 0 6 16,5 0-20-16,0 0-4 16,0-2 0-16,1 1-10 15,0 1-4-15,1-6-154 16,-5-1-176-16</inkml:trace>
  <inkml:trace contextRef="#ctx0" brushRef="#br0" timeOffset="107190.194">20354 10899 188 0,'0'0'321'15,"0"0"-319"-15,0 0-2 16,0 0 15-16,0 0 61 16,0 0-8-16,3 0-68 15,-3 0 20-15,0 0 32 16,0 2-40-16,0-2-12 0,0 0 22 15,0 0-17-15,0 0 6 16,0 0-11-16,0 0 0 16,-1 0 9-16,-2 0 18 15,0 0-27-15,3 0 5 16,-3 0 5-16,0 0-6 16,1 0-4-16,-2 0 0 15,-2 0-3-15,-1 0 3 16,-4 0 0-16,1 0-8 15,1 2 17-15,1 1-16 16,-2 2 7-16,-1 3 0 16,2 1-7-16,-4 1 7 0,3-1 0 15,-1 2 0-15,-1-1 8 16,3 1-4-16,2 2-4 16,-2-4 3-16,2 2-13 15,5 4 10-15,-3-3 0 16,2 2-1-16,2 1 10 15,1 1-18-15,0 0 7 16,0 2 2-16,0 1 2 16,0 3-2-16,1 1 0 15,5 1-1-15,1-1 2 16,0 3 8-16,0-1-9 16,1 2 1-16,-4 1-13 15,1 1 12-15,-2 4 0 0,-2-2-8 16,2-1 16-1,3-5-8-15,3-4 0 0,0-2 1 16,3-3-8-16,1-1 7 16,5 0 0-16,2 0 2 15,2-1 8-15,5-3-16 16,0-2 6-16,-1-1 0 16,0-1 2-16,-1-1-2 15,1-2 0-15,-2-1-1 16,1-1 7-16,-3-2-8 15,-2 0 2-15,1 0 0 16,-1 0-3-16,-2-6 4 0,3-4-1 16,-2-4 15-1,0 1-15-15,-2-2 27 0,-5 1-12 16,0-2 1-16,-4-1 29 16,-2-5-42-16,0-2-3 15,-3-4 4-15,-1-2 3 16,-2-2-8-16,0-2 1 15,0 2 0-15,0-1-3 16,0 2 3-16,-1 3 0 16,-6 1 9-16,1 1-4 15,0 2 3-15,1 0-8 16,-2 5 21-16,2 0-31 16,1 5 10-16,-2 1 0 15,0 1 20-15,-1 1-16 0,-1-1-5 16,-1 0 1-16,0-1 0 15,-3-1 14 1,-1 0-14-16,-4-2-4 0,-1 1 4 16,-4-1 0-16,0 1-1 15,1 0-2-15,1 2 3 16,0 1-9-16,0 1 19 16,1 2-10-16,1 1 0 15,0 1-3-15,0 2 1 16,3 1-4-16,0 2 6 15,5 2 3-15,0 0-3 16,2 0-9-16,-1 0 9 16,-4 0 0-16,2 0-2 0,-3 4 0 15,1 0 2 1,1 1-12-16,-2-2 12 0,3-1 0 16,-1 1 0-16,5 1 20 15,1-1-24-15,1 0 4 16,-1 2 0-16,0 4-31 15,-1 0 23-15,3 0-12 16,2 1-5-16,0 1-55 16,2 2 30-16,0 1-38 15,2 0-30-15,7-7-53 16</inkml:trace>
  <inkml:trace contextRef="#ctx0" brushRef="#br0" timeOffset="112676.807">18681 13657 401 0,'0'0'104'0,"0"0"-102"0,0 0 12 16,0 0 65-16,0 0-26 16,-5 76-10-16,3-55-14 15,1 4-23-15,0 1 66 16,-2 6-45-16,2-1-3 16,1-2 30-16,-2 3-31 15,1-3-8-15,-2 0-13 16,-2-1 3-16,1-4 4 15,0-1-9-15,1-6-33 16,0-5-37-16,-4-3-28 0,-2-8-3 16,-7-1-113-1</inkml:trace>
  <inkml:trace contextRef="#ctx0" brushRef="#br0" timeOffset="112898.671">18463 14011 151 0,'0'0'485'16,"0"0"-425"-16,0 0-14 16,0 0 0-16,0 0 26 15,0 0-17-15,27-24-42 16,-17 21 7-16,7 1-8 16,5 0-12-16,4 0-3 15,2 1 3-15,2-1 2 16,-1-2 2-16,1 3-4 0,2-2-64 15,-1-4-68 1,-4-3-168-16</inkml:trace>
  <inkml:trace contextRef="#ctx0" brushRef="#br0" timeOffset="113580.128">19228 13503 678 0,'0'0'76'0,"0"0"-65"16,0 0 13-16,0 0 79 16,0 0-58-16,0 0-44 15,33-22 1-15,-5 17 4 16,4 1 2-16,2-2-8 16,5 2 2-16,-2-2 16 15,-3 2-14-15,-4 2-3 16,-6-1 6-16,-1 3-6 15,-8 0 7-15,-2 0-8 16,-7 0 0-16,3 0-5 16,-3 3 5-16,-5 3-3 15,2 2 3-15,-3 5 2 0,0 3 6 16,0 3 0-16,0 3 7 16,-1 2 15-16,-7 0-16 15,-2-1-5-15,5 1-2 16,-1-3-5-16,2-4 6 15,-1-4-8-15,2-3 0 16,-1-3 5-16,1 0 0 16,2-4-10-16,-2 1-10 15,0-1-59-15,3-1-31 16,-2-2-56-16,1 0-121 16</inkml:trace>
  <inkml:trace contextRef="#ctx0" brushRef="#br0" timeOffset="115283.724">23227 13212 712 0,'0'0'82'16,"0"0"-65"-16,0 0 6 16,0 0 71-16,0 0-60 15,0 0-12-15,-13-10-22 16,2 10 11-16,0 0 3 0,-2 0-6 15,-4 0 3-15,-4 5 8 16,-6 6-10-16,-6 5 0 16,-4 5 5-16,-3 4-11 15,2 0 18-15,4 2-21 16,6-4 0-16,5 1-2 16,8-7 2-16,5-2 0 15,8-4-1-15,2-3-17 16,0 2 4-16,9-3-49 15,8-2 1-15,8-1-31 16,-3-4-67-16,-4 0-356 16</inkml:trace>
  <inkml:trace contextRef="#ctx0" brushRef="#br0" timeOffset="115718.737">23361 13568 675 0,'0'0'67'0,"0"0"-41"0,0 0-8 15,0 0 7-15,0 0 15 16,0 0-40-16,-4 8 0 16,-12 11 28-16,-1 0-8 15,-7 5 37-15,-5-2-39 16,-3 5-10-16,-4 0 31 15,-3-1-28-15,-1-2 3 16,6-6-14-16,3-2 11 16,8-4-10-16,7-3-1 15,6-1-13-15,5-3-17 0,2-1-72 16,3 1-38-16,0-4-24 16,0-1-320-16</inkml:trace>
  <inkml:trace contextRef="#ctx0" brushRef="#br0" timeOffset="117518.071">19687 13514 493 0,'0'0'36'16,"0"0"-16"-16,0 0 25 16,0 0 3-16,-8-93 22 15,8 63-34-15,0-1-8 16,0-1 9-16,1-5-16 16,10-3-5-16,6-6 11 15,6-4-16-15,7-4 21 0,7-4-17 16,9-2-10-1,3-1 11-15,7-2-12 0,6 0 6 16,8-4-10-16,8-5 0 16,2 5-1-16,4 2 4 15,-1 8-3-15,0 6 0 16,2 6 5-16,0 5-8 16,-5 4 3-16,-5 4 0 15,-1 6 0-15,-5 6 0 16,1 3 0-16,-3 3-2 15,0 3 7-15,2 5-3 16,1 3-2-16,7 3 0 0,0 0 0 16,-1 0 0-1,-9 4 3-15,-9 4-10 0,-7 0 1 16,-3 2 6-16,-7 0 0 16,-2 1 0-16,-3-2-5 15,-3 2 5-15,-2 2 0 16,0 0 5-16,0 1-4 15,-1 1 6-15,0 0-7 16,-1 2 0-16,-3-3 2 16,0 3 4-16,-4-2-6 15,-1-1 0-15,0 1 2 16,-3-3-4-16,0 2 2 16,-1-1 0-16,0-1 0 15,-2 1 0-15,-4 0 0 16,4-1 2-16,-1 3 1 0,0-1 5 15,-1 3-8-15,1 1 7 16,0 2-7-16,0-2 0 16,-1 1 0-16,-3-2 1 15,0 1 0-15,0-6-1 16,-4-1 0-16,-3-6 3 16,0-1-4-16,-1-2 1 15,-2-2 0-15,0 1-5 16,0-1-7-16,0 0-33 15,0-6-81-15,-8-11-292 16</inkml:trace>
  <inkml:trace contextRef="#ctx0" brushRef="#br0" timeOffset="117863.82">22386 12425 775 0,'0'0'28'15,"0"0"9"-15,0 0-34 16,0 0 7-16,0 0 65 16,0 0-71-16,42-4-4 15,-18 12 1-15,-2 4 5 0,-2 5-3 16,0 0-3-1,-5 2 0-15,2 2 12 0,-4 2-12 16,-6 6-3-16,-2 0 3 16,-5 0 7-16,0 0-2 15,-8 1-5-15,-12-2 0 16,-5-2 4-16,1-2-4 16,-2-4-17-16,1-5-51 15,-1-4-64-15,4-8-60 16</inkml:trace>
  <inkml:trace contextRef="#ctx0" brushRef="#br0" timeOffset="118659.117">22913 12521 673 0,'0'0'50'0,"0"0"-49"16,0 0 20-16,0 0 17 15,0 0-20-15,0 0 3 16,-3-3-21-16,3 3 0 15,9 0 39-15,7 7-11 16,3-3 9-16,2-1-11 16,4 0-18-16,5-1 27 15,0 1-34-15,-1 4-1 16,-4-1 0-16,-4 1 11 16,-6 0-17-16,-3 0 6 15,-4 2 0-15,0-2-5 16,-3 1 5-16,-1 1 0 15,-1 1 0-15,-1-1 9 0,0 2 1 16,-2 3 3-16,0 6-9 16,-5-1 49-16,-14 5-33 15,-4-2-13-15,-4 1 14 16,0-2-6-16,3-2-11 16,5-2-4-16,2-3 0 15,7-3 6-15,4-5-6 16,3-1-6-16,-1 0-13 15,4-4-56-15,0 0-50 16,0-1-111-16,8-1-231 16</inkml:trace>
  <inkml:trace contextRef="#ctx0" brushRef="#br0" timeOffset="119910.261">22478 12401 458 0,'0'0'11'0,"0"0"-7"0,0 0-1 16,-6-72 3-16,6 56 40 16,0 2 1-16,3 4-29 15,0 6 56-15,0 1-69 16,-3 3-5-16,0 0 35 16,0 0-30-16,0 0 15 15,0 0-8-15,0 0-6 16,0 0 1-16,0 0-7 15,0 4-9-15,0 9 8 16,0 7 1-16,3 9 40 16,-1 11 8-16,0 10-5 15,-2 9 21-15,3 4-46 0,0 2-1 16,4-5-5-16,-1 1-12 16,1-3 9-16,5-5-9 15,-1-5 5-15,0-8-4 16,0-5-1-16,-2-8 0 15,0-3-15-15,-1-2-62 16,-4-8-26-16,0-8-127 16</inkml:trace>
  <inkml:trace contextRef="#ctx0" brushRef="#br0" timeOffset="120646.142">23582 12223 407 0,'0'0'204'0,"0"0"-185"16,0 0-19-16,0 0 0 16,0 0 26-16,0 76-8 15,-1-34 30-15,-2 5-28 16,3 6-14-16,0 6 55 15,0 1-23-15,0 2-8 16,-2-2 41-16,1-3-53 16,1 1-10-16,0-1 16 15,0-3-8-15,0 1-3 0,0-6-13 16,3-6 0-16,1-5 4 16,-1-5-4-1,-3-7 0-15,0-4-4 0,0-7-29 16,0-6 8-16,0-3-69 15,0-6-35-15,0 0-27 16</inkml:trace>
  <inkml:trace contextRef="#ctx0" brushRef="#br0" timeOffset="121913.999">21081 11702 503 0,'0'0'25'16,"0"0"-7"-16,0 0-8 16,0 0 23-16,0 0 45 15,0 0-39-15,-72-20-36 16,72 20 28-16,0 0-30 15,0 0 23-15,0 0-24 16,0 0 6-16,0 0 6 16,1 0-3-16,15 0 2 15,10 0 45-15,9 0-35 16,4 0 11-16,1-3-32 16,-4 0 0-16,-5-1 12 15,-1 0-11-15,-7 3 4 16,-6-2-5-16,-6 3-1 0,-6 0-22 15,-3 0 6-15,-1 0-71 16,1 0-26-16,-2 0-110 16</inkml:trace>
  <inkml:trace contextRef="#ctx0" brushRef="#br0" timeOffset="123771.23">21202 10933 519 0,'0'0'87'0,"0"0"-57"16,0 0-13-16,0 0 9 15,0 0-25-15,0 0 42 16,0 0-43-16,55-66 0 15,-39 50 23-15,5 1-5 16,4-2 18-16,5 0-36 16,3-2 13-16,9 0 9 15,4 1-22-15,2-2 0 16,7 1 0-16,2 1 3 0,7 1-6 16,6 2-4-16,8 3 7 15,3 2 10-15,2 6-10 16,-4 4 0-16,-5 0-1 15,-4 1 10-15,-3 14-9 16,-7 3 0-16,-5 2 0 16,-8-1-10-16,-9 0 10 15,-5 2 0-15,-5-1-1 16,-2 6 5-16,1 3-6 16,-3 5 2-16,-1 1 0 15,-1 5 7-15,1-1-6 16,-2 5 0-16,1 4 1 15,-4 0 0-15,0 2-1 16,-3 2-1-16,-3 1 0 16,-6 3 10-16,-1 4-10 0,-5-3 0 15,0-5-9-15,0-8 18 16,0-10-7-16,0-9-2 16,0-6 0-16,0-6-3 15,0-3 3-15,0-3-5 16,0 0-4-16,0 1-72 15,0 0 5-15,-11-2-104 16</inkml:trace>
  <inkml:trace contextRef="#ctx0" brushRef="#br0" timeOffset="124505.173">22480 12356 292 0,'0'0'137'0,"0"0"-63"15,0 0-41-15,0 0 59 16,0 0-48-16,0 0-35 15,3 0 35-15,-3 0-32 16,5 0-12-16,5 2 2 16,8 1-1-16,12 0 48 15,7-1-14-15,14 0-25 16,7-2 18-16,3 1-24 16,2 1 5-16,-1 2-6 15,-1-1 0-15,-1 2 40 16,-3-2-43-16,-5-1 0 15,-9-1 26-15,-4 1-22 0,-5-2 5 16,-3 0 6 0,-5 0-8-16,-4 0 17 0,-3 0-11 15,-5 0-7-15,-4-3 3 16,-2 0-9-16,-2 1 0 16,-3 2-3-16,0 0-14 15,-1 0-33-15,-2 0-82 16,0 0-33-16,0-5-135 15</inkml:trace>
  <inkml:trace contextRef="#ctx0" brushRef="#br0" timeOffset="125083.434">23040 11872 679 0,'0'0'52'0,"0"0"4"0,0 0-27 16,0 0 9-16,0 0 53 15,0 0-83-15,-30-28-1 16,20 28-7-16,-6 5 6 16,-3 7-3-16,-2 4-2 15,3 4 2-15,2 1 19 16,0 3-11-16,6 1 0 15,6 1 6-15,4-1-16 16,0 1 14-16,4-2-15 16,14-2 0-16,3-5 9 15,1-6-6-15,2-3 2 16,0-3-5-16,-2-4 3 0,-5-1-15 16,-4 0 4-16,-5 0 8 15,-4-1-10-15,-4-9 11 16,0-1-1-16,0-5 0 15,-13 2-40-15,-7 0 11 16,0 4 10-16,-2 2-16 16,0 6-10-16,-2 2 1 15,4 0-16-15,1 0-9 16,0 0-80-16,6 9-133 16</inkml:trace>
  <inkml:trace contextRef="#ctx0" brushRef="#br0" timeOffset="125562.029">22537 11855 569 0,'0'0'93'16,"0"0"-23"-16,0 0-61 16,0 0 45-16,0 0-11 15,0 0-27-15,-17 14-20 16,8 14 4-16,3 5 0 16,2 9 32-16,2 3-13 15,2 3 6-15,0 2-9 16,0 5-11-16,0-4 10 15,3 1-15-15,11-3 0 16,2-5-11-16,2-7 5 0,3-6-50 16,4-7-46-1,3-15-64-15,4-9-381 0</inkml:trace>
  <inkml:trace contextRef="#ctx0" brushRef="#br0" timeOffset="126224.064">23508 11780 597 0,'0'0'109'0,"0"0"-109"15,0 0 0-15,0 0 16 0,0 0-8 16,0 0 48 0,4 97-2-16,-4-52-28 0,0 5 30 15,0 4-24-15,0 5-23 16,-1 3 15-16,-4-2-18 15,1-3 2-15,0-5-8 16,3-5 3-16,1-7-2 16,0-2-1-16,0-4 0 15,0-8-2-15,0-6 2 16,4-4-42-16,3-5-69 16,-3-11-35-16,-4 0-192 15</inkml:trace>
  <inkml:trace contextRef="#ctx0" brushRef="#br0" timeOffset="127932.665">21631 11546 534 0,'0'0'101'16,"0"0"-63"-16,0 0-38 15,0 0 43-15,0 0-9 16,0 0-21-16,27 0 30 0,0 0-38 16,3 0 30-16,2-3-4 15,1 0-29-15,0-1 18 16,2 1-20-16,-7-1 10 16,-3 1-6-16,-6 0-4 15,-8 1 0-15,-6 1-1 16,-5-2 5-16,0 3-4 15,0 0 0-15,0 0-16 16,0 0 13-16,0 0-93 16,0 0-2-16,-4 9 19 0,-6-2-161 15</inkml:trace>
  <inkml:trace contextRef="#ctx0" brushRef="#br0" timeOffset="129890.086">21795 10999 465 0,'0'0'36'0,"0"0"21"16,0 0-8-16,0 0-31 16,0 0 49-16,0 0-57 15,0 0 13-15,-19-34-4 16,16 33-13-16,-2 1 5 15,0-2-11-15,-1 2 8 16,-2 0 3-16,-3 0-8 16,-2 0-3-16,0 0 0 15,-5 0 13-15,-3 0 1 16,-2 5-14-16,-3 3 3 0,-3 6 2 16,3-2-5-1,0 2 0-15,3 1 6 0,6 2 15 16,1 1-26-16,7 4 5 15,1 3 0-15,5 5 13 16,3 2-10-16,0 3-3 16,0 2 0-16,0 0 5 15,0 2-5-15,0 0 0 16,12-4 0-16,6-3-1 16,5 0 2-16,5-5-1 15,5 0 3-15,5-5 4 16,3-4 3-16,-1-4-10 15,4-7 0-15,0-4 7 16,-1-3-6-16,0 0-1 0,-2-9 0 16,-4-7 12-16,-7-3-11 15,-6-1-1-15,-5-5 0 16,-8-3 8-16,0-6-8 16,-6-7 0-16,-4-1-8 15,-1-1 18-15,0-1-19 16,-17 2 9-16,-5 0 0 15,-4 1-13-15,-3 2 13 16,1 7-4-16,0 6-3 16,1 6 14-16,2 4-14 15,2 9 7-15,-1 4 0 16,2 3-5-16,3 0-8 0,0 9 12 16,3 10-4-1,3 3-40-15,1 4 31 0,6 5-41 16,3 0-14-16,3 2-31 15,0-3-146-15</inkml:trace>
  <inkml:trace contextRef="#ctx0" brushRef="#br0" timeOffset="131875.962">23184 12061 621 0,'0'0'115'0,"0"0"-51"0,0 0-52 16,0 0 36-16,0 0 11 15,0 0 1-15,86-77-36 16,-55 57-18-16,1-2 52 16,1-2-49-16,2-3 4 15,-1-1 13-15,1-6-21 16,-5-4 10-16,-2-5-15 16,-5-1 0-16,-5-5 9 15,-6-2-9-15,-5-10 0 16,-7-6 2-16,0-6 3 15,-4-2-8-15,-11 2 3 16,-8 5 0-16,1 2 2 16,-2 2-2-16,-1 1 0 15,-1 0-1-15,3 1 8 16,0-2-12-16,5-1 5 0,1-1 0 16,-2 2 0-16,1 5 0 15,-2 1 0-15,2 9-3 16,-5 1 10-16,1 4-2 15,-1 6-5-15,4 2 0 16,2 9-16-16,4 5 16 16,7 6 0-16,3 9-2 15,3 4-1-15,0 3 3 16,0 0-67-16,0 0-33 16,0 15 69-16,11 7-40 15,8 6-3-15,2 1 8 16,2 2-47-16,2-1-77 0</inkml:trace>
  <inkml:trace contextRef="#ctx0" brushRef="#br0" timeOffset="132797.592">23303 12735 636 0,'0'0'43'0,"0"0"-5"15,0 0-23-15,0 0 25 16,0 0 25-16,0 0 20 15,38-31-85-15,-13 24 0 16,9-3 34-16,11 0-10 16,2-3 0-16,9 0-18 15,-1-4 0-15,2-7 42 16,-4-2-34-16,-3-10-2 0,0-3 17 16,-6-6-19-16,-7-3 11 15,-3-2-13-15,-9-6-6 16,-5-7 19-16,-5 0-21 15,-6-6-6-15,-6 2 2 16,-2-1 5-16,-1 2-1 16,0 2 0-16,0 1 0 15,-9 3 1-15,-4 5 2 16,0 1-6-16,3 0 2 16,3-3 1-16,4-2 2 15,3-1-2-15,0 0 9 16,0 4-23-16,0 5 16 0,5 6-2 15,3 5 0-15,-3 8 2 16,-2 8-3-16,-3 8 1 16,0 2 0-16,0 7-7 15,0 3 10-15,0 2-3 16,0 1 2-16,0 1 1 16,0 0-6-16,0-1 3 15,0-1 0-15,0 2-2 16,0 0 2-16,0 0-13 15,0 0 8-15,0 0-77 16,0 0-24-16,0 7-22 16,0 7-17-16,0-4-51 15</inkml:trace>
  <inkml:trace contextRef="#ctx0" brushRef="#br0" timeOffset="133233.887">23690 11204 642 0,'0'0'96'16,"0"0"-87"-16,0 0 72 16,0 0-48-16,0 0 37 15,0 0-28-15,29-77-40 16,-15 54 21-16,4-5-20 16,2 3 6-16,2 2-2 15,3 3-7-15,0 6 0 16,-4 6-3-16,3 6 2 15,0 2-4-15,1 2-6 16,2 15 11-16,0 9-8 16,-3 4 4-16,-2 1 4 15,-5 5-4-15,-1-2 13 16,-4 3-10-16,-5 1 1 0,-5 3-78 16,-2 4 13-16,0-2-103 15,-5-7-160-15</inkml:trace>
  <inkml:trace contextRef="#ctx0" brushRef="#br0" timeOffset="137513.457">22329 9343 460 0,'0'0'64'0,"0"0"-16"16,0 0-7-16,0 0 26 16,0 0-17-16,0 0 7 15,0 0-32-15,-1 0 2 16,-1 1 6-16,2-1-16 16,0 0 20-16,0 0-10 15,0 0-14-15,0 2 27 0,0-2-33 16,0 0 0-1,0 0 2-15,0 0-1 0,11 0 1 16,17-2-9-16,10-6 0 16,3 2-5-16,-1 0 5 15,-2 6 0-15,-4 0-7 16,-7 0 10-16,-6 0-3 16,-4 3 0-16,-4 6-11 15,-7 2 1-15,-2 3 10 16,-4 5-8-16,0 3 8 15,0 4 6-15,0 1-1 16,-7-1-5-16,-4 1 0 0,-1 0-1 16,2-5 1-1,2-1 0-15,1-4-4 0,1-2 14 16,3-4-19-16,-2-3 9 16,4 0 0-16,-2-2-5 15,1 2 5-15,2-3-81 16,0 0-24-16,0-1-29 15,0-4-78-15</inkml:trace>
  <inkml:trace contextRef="#ctx0" brushRef="#br0" timeOffset="137799.068">22828 9627 648 0,'0'0'77'0,"0"0"-45"16,0 0 36-16,0 0-45 16,0 0 28-16,0 0-32 15,99-10-15-15,-72 3 7 16,0 1-2-16,-6 0-6 15,-3 1-3-15,0 0-2 16,-5 1-12-16,-4 1-54 16,-3-5-44-16,-6-1-75 15</inkml:trace>
  <inkml:trace contextRef="#ctx0" brushRef="#br0" timeOffset="138315.843">23365 9228 458 0,'0'0'109'15,"0"0"-107"-15,0 0 53 0,0 0-29 16,0 0 25-16,0 0-15 16,-57 41-36-16,42-22 48 15,0 0-13-15,0 3-30 16,-1 5 50-16,2 0-54 16,-1 4 28-16,5 0 11 15,1 2-39-15,4-3 18 16,5-5-19-16,0-2 0 15,0-5-3-15,9-4 4 16,5-2-1-16,2-5 10 16,-1-2-6-16,3-2-1 15,-3-3-3-15,0 0-1 0,-3 0-21 16,-2-5-7-16,-4-5-4 16,-1-2-5-16,-5 2-13 15,0-1 33-15,0 3-2 16,0 2 20-16,-8 0-13 15,-2 5 13-15,0 1-6 16,3 0 0-16,1 0 5 16,3 0-36-16,3 1-42 15,0 6-52-15,0 0-88 16</inkml:trace>
  <inkml:trace contextRef="#ctx0" brushRef="#br0" timeOffset="138889.47">23881 9296 663 0,'0'0'16'0,"0"0"-8"16,0 0-8-16,0 0 2 15,86-6-11-15,-59 2 9 16,0 3-46-16,-6 1-62 15,-7 0-234-15</inkml:trace>
  <inkml:trace contextRef="#ctx0" brushRef="#br0" timeOffset="139098.482">23945 9578 614 0,'0'0'56'16,"0"0"-49"-16,0 0-7 15,88 0 4-15,-65-5-4 16,3 3 7-16,2-1-7 16,-3 0-53-16,0-1-74 15</inkml:trace>
  <inkml:trace contextRef="#ctx0" brushRef="#br0" timeOffset="139540.392">24546 9056 596 0,'0'0'50'16,"0"0"-50"-16,0 0 0 15,0 0 38-15,0 0 0 16,0 0 0-16,0 65 12 15,0-42-12-15,0 2 31 16,0 5-43-16,0 3 12 16,0 1 1-16,0 2-19 15,0 1 13-15,0 1-31 16,0-1 3-16,0-1 10 16,0 0-14-16,0-7-1 15,0 0 0-15,3-6 5 16,0-5-3-16,0-2-2 15,-2-5-19-15,1-2 8 0,0-3-89 16,0-1-18-16,-2-5-63 16</inkml:trace>
  <inkml:trace contextRef="#ctx0" brushRef="#br0" timeOffset="141540.277">24679 9740 679 0,'0'0'62'0,"0"0"-59"16,0 0 0-1,0 0 15-15,0 0-18 0,0 0 24 16,55 5-22-16,-30 5 11 16,-1 4-6-16,-3 6-1 15,-5 6 4-15,-1 1-1 16,-4 6-8-16,-4 4 24 15,-4 7-12-15,-3 0-9 16,0 6 27-16,-3 1-28 16,-14 8 19-16,-5 2-22 15,-5-1 0-15,-3-2 12 16,0-8-12-16,-2-4 7 16,-2-7-7-16,-2-5 6 15,-4-3-9-15,-2-5 3 16,-4 1 0-16,-1-4 6 0,-5-1 4 15,-1-4-10-15,2-1-6 16,-1 0 6-16,-5-3 2 16,5 1-2-16,-1-5 0 15,0 0-9-15,4 1 6 16,5-2-14-16,7 1-5 16,8 0-23-16,6-2 34 15,5 2-1-15,1 1 9 16,0-1 1-16,3 2-15 15,-4-2-9-15,6 0 17 16,-2-3-60-16,2 0-16 16,2-6-184-16</inkml:trace>
  <inkml:trace contextRef="#ctx0" brushRef="#br0" timeOffset="142343.635">23271 12481 518 0,'0'0'64'16,"0"0"-53"-16,0 0 42 15,0 0 16-15,0 0-3 16,0 0-23-16,14-6-13 0,-14 6 29 15,0 0-19-15,-4 0-19 16,-7 0-8-16,-6 2-10 16,-6 12 20-16,-6 4-20 15,-2 5-3-15,-6 5 30 16,-4 3-25-16,-1 0 3 16,0-2 12-16,4-6-19 15,8-1 22-15,4-4-22 16,8-6 6-16,6-2 12 15,5-3-19-15,5-4 0 16,1-3-7-16,1 0 16 16,0 0-18-16,0 0 6 0,0 0-38 15,0 0 40 1,3 0-70-16,7-13-15 0,7-4-62 16,-4-9-150-16</inkml:trace>
  <inkml:trace contextRef="#ctx0" brushRef="#br0" timeOffset="142875.616">23194 11829 285 0,'0'0'338'0,"0"0"-324"0,0 0 9 16,0 0-16-16,0 0 67 16,0 0-14-16,-53 43-39 15,39-32 21-15,-2 2-24 16,-6 4 36-16,-5 3-30 15,-5 2-12-15,-2 3 14 16,-3 0-23-16,-3-1 1 16,5 1 10-16,4-4-4 15,4-2-10-15,7-1 0 16,3-4-13-16,7 1 13 16,5-4-34-16,1 0-56 15,4-1 19-15,0-4-42 16,7-6-57-16,3 0-204 0</inkml:trace>
  <inkml:trace contextRef="#ctx0" brushRef="#br0" timeOffset="144394.031">24297 10418 300 0,'0'0'75'0,"-65"80"-34"16,34-46-34-16,-2-1 51 16,-4-4-30-16,-2 0 25 15,-3-4 0-15,-5 1-34 16,-2-4 24-16,-1 0-40 16,-2-2 24-16,4 0 4 15,-1-2-25-15,0-1 21 0,4 2-27 16,1-1 2-16,3 1 8 15,4-1-10-15,3 3 0 16,-2 1-3-16,0 3 0 16,-1-2 3-16,1 1 0 15,-2-1 3-15,4 0-12 16,3-4 9-16,4 2 0 16,3-2 8-16,7-1-2 15,4-1 6-15,4 0-12 16,2 1 0-16,1-1-17 15,2 1 17-15,-1-1 0 16,1-3-7-16,-2 3 17 0,0-4-12 16,1 0 4-1,2-3 2-15,2-3 28 0,-1-3-32 16,2-2-1-16,0 1 0 16,0-2 1-16,0-1 2 15,0 0 3-15,0 0 6 16,0 0-22-16,0 0-21 15,0-8-37-15,2-12-171 16</inkml:trace>
  <inkml:trace contextRef="#ctx0" brushRef="#br0" timeOffset="145122.77">22981 11390 481 0,'0'0'100'0,"0"0"-35"16,0 0 6-16,0 0-5 15,0 0 53-15,0 0-54 16,0 0-31-16,1-63 30 16,1 63-45-16,-2 0-5 15,0 0-5-15,0 0-2 16,0 0-14-16,0 3 0 16,0 11 7-16,0 9 13 15,0 2-6-15,0 1 15 16,-3 3-14-16,-1-1-5 15,2 1 18-15,-1-2-19 16,1-3-2-16,2-3 18 0,0-5-9 16,0-4-10-1,0-7 1-15,0-4 0 0,0-1 2 16,0 0-2-16,0 0 2 16,0 0-6-16,0 0 4 15,0-9-41-15,0-8-103 16,0-7-154-16</inkml:trace>
  <inkml:trace contextRef="#ctx0" brushRef="#br0" timeOffset="160159.96">4939 16421 473 0,'0'0'65'0,"0"0"-23"16,0 0 0-16,0 0-4 15,0 0 4-15,0 0-12 0,0 0 16 16,0 0-20 0,-14-2-2-16,14 2-15 0,0 0-8 15,0 0-1-15,0 0 0 16,2 0-17-16,23 0 17 15,17 0 1-15,19 0 12 16,18 0-14-16,7 0 1 16,12 2 0-16,3 5 5 15,4 3-1-15,2 4-4 16,-2 1 0-16,-9 2-1 16,-5 0-2-16,-10 0 3 15,-2-4 1-15,-8-7 3 16,-3-3-4-16,-1-3 0 15,-6 0 7-15,-13-3-5 16,-8-3-2-16,-18 2 3 0,-8 1-3 16,-10 2 23-16,-4 1-9 15,0 0 35-15,0 0-14 16,0 0-7-16,0 0 0 16,0 0-27-16,0 0 7 15,0 0-7-15,0 0 4 16,0 0-10-16,0 0-46 15,5 0-88-15,14 2-39 16,11 7 117-16,9-3-155 16</inkml:trace>
  <inkml:trace contextRef="#ctx0" brushRef="#br0" timeOffset="161306.716">11372 16416 514 0,'0'0'32'16,"0"0"4"-16,0 0-29 15,0 0 17-15,0 0 6 16,0 0 2-16,-9-5 12 0,9 5-17 16,-2 0-13-16,2 0-5 15,0 0 1-15,0 0-10 16,0 0 0-16,0 0-4 15,0 0-13-15,0 5 17 16,19 7 0-16,6 3 9 16,11 1-9-16,10-2 5 15,6-1-1-15,4-2 6 16,4 0-10-16,6-5 5 16,4 0 12-16,3-1-11 15,3 0 28-15,1-3-30 16,-2 1-2-16,-1-1 10 15,-3 1-7-15,-4-3-7 16,-3 0 2-16,-5 0 0 16,-6 0 1-16,-8 0-1 0,-3 0 0 15,-4-3 19-15,-5 0-17 16,-6 0-1-16,-10 3-1 16,-7-1-2-16,-6 1-6 15,-4 0 7-15,0 0 1 16,0 0-1-16,0 0 1 15,0 0 0-15,0 0-3 16,0 0-36-16,0 0-28 16,0 0-44-16,0 0-103 15,3 0 10-15</inkml:trace>
  <inkml:trace contextRef="#ctx0" brushRef="#br0" timeOffset="164442.962">20839 16366 296 0,'0'0'13'15,"0"0"-13"-15,0 0 2 16,0 0 24-16,0 0 54 16,0 0-30-16,0 0-22 15,-16 3 19-15,16-3-38 16,0 0-6-16,0 0 35 15,1 0-8-15,4 0-18 16,-4 0-12-16,1 0 0 16,-2 0 2-16,0 0-2 0,0 0 0 15,0 0 1-15,0 0 6 16,0 0 15-16,0 0-17 16,-2 0-3-16,-14 0 35 15,-9 1-22-15,-8 6-10 16,-6-1 3-16,-10 1 1 15,-5-2 11-15,-13 2 0 16,-8-1-6-16,-13 2 38 16,-9 1-39-16,-8-3 24 15,-3 2 9-15,1-2-27 0,7 4-8 16,6-3-11 0,12 0 8-16,10 0-9 0,12-1 16 15,11 1-15-15,15-5 3 16,12 1-3-16,13-3-6 15,6 0-2-15,3 1-42 16,0-1-8-16,14 3-51 16,15 0 61-16,11 0 15 15,2-3-67-15,7 0-172 16</inkml:trace>
  <inkml:trace contextRef="#ctx0" brushRef="#br0" timeOffset="164913.849">19967 16425 747 0,'0'0'59'16,"0"0"-59"-16,0 0-3 15,0 0 3-15,-81-47 0 16,53 42 27-16,-2-1-1 15,0 4-21-15,-1 0 31 16,1 2-15-16,0 0-8 16,-1 0 22-16,-1 0-27 15,-2 0-5-15,0 6-6 16,3 0 13-16,1 1-17 0,3 2 12 16,4 0-5-16,3 2 0 15,1-1 1-15,8 2-5 16,-1-2 4-16,1 2 0 15,5-2-5-15,2-2 5 16,2 0-1-16,2 2-4 16,0-3 5-16,0 3 0 15,9 0 0-15,8 0 1 16,5-1-3-16,8-1 7 16,6-2-5-16,4-3 0 15,2-3 2-15,4 0-1 16,-3 0-1-16,-3 0-6 15,-7 2-1-15,-3-1-77 0,-9 3-40 16,-8-4-23-16,-13 0-286 16</inkml:trace>
  <inkml:trace contextRef="#ctx0" brushRef="#br0" timeOffset="166804.887">11550 9793 500 0,'0'0'2'15,"0"0"-2"-15,0 0 26 16,0 0-10-16,0 0-16 0,0 0 37 16,0 0-15-16,-15-21 10 15,12 21-32-15,-2 7 0 16,-4 7-8-16,0 8 8 15,-3 7 0-15,2 2 42 16,1 5-40-16,2 4 30 16,1 3-29-16,6 3 16 15,0 0-12-15,0 0-7 16,7-4 0-16,8-1 15 16,-1-5-7-16,3-5-2 15,0-2-6-15,-2-5 4 16,-3-6-4-16,-4-7 0 15,-5-6-13-15,0-2 10 16,-3-3-54-16,0 0 37 0,-3 0-22 16,-22 0-72-16,-12-6-182 15</inkml:trace>
  <inkml:trace contextRef="#ctx0" brushRef="#br0" timeOffset="167203.26">11260 10106 315 0,'0'0'164'15,"0"0"-157"-15,0 0-7 16,0 0 0-16,0 0 12 0,0 0-10 16,-1 23 12-16,1-8-10 15,0 6 63-15,0 7-39 16,1 6-12-16,13 9 21 15,4 3-34-15,2 2 32 16,3-1-35-16,7-6 12 16,-7-6-14-16,3-5 2 15,-2-8 0-15,-3-8-4 16,-4-5 31-16,-2-6-27 16,5-3 0-16,-1 0 0 15,11-17 69-15,5-12-67 16,11-7 6-16,-3-7-8 15,-1-1 8-15,-7-2-8 0,-6 3 0 16,-6 4-10 0,-6 10-1-16,-4 5-14 0,-5 8 3 15,-4 5-16-15,-2 1-76 16,-2 0-20-16</inkml:trace>
  <inkml:trace contextRef="#ctx0" brushRef="#br0" timeOffset="169421.319">8671 6050 600 0,'0'0'20'0,"0"0"70"0,0 0-90 16,-97-50 1 0,61 42 33-16,-4-1-33 0,1 1 39 15,5-1 10-15,5 4-44 16,6 0 40-16,9 2-31 16,5 3 0-16,-4 0 8 15,-8 17-5-15,-18 20-15 16,-19 23-3-16,-11 10 0 15,-8 9 7-15,7 0-7 16,13-2 0-16,20 0 9 16,19-1-3-16,18 1-6 15,0 3 0-15,20 0 0 16,20-3 1-16,15-5-1 16,17-5 0-16,12-10-1 15,14-7 8-15,12-6-14 0,12-8 5 16,18-3-32-16,18-7 31 15,23-5-49-15,23-9-73 16,17-4 29-16,8-8-73 16,9-8-334-16</inkml:trace>
  <inkml:trace contextRef="#ctx0" brushRef="#br0" timeOffset="170552.572">22634 5528 522 0,'0'0'91'15,"0"0"-37"-15,0 0-4 16,0 0-11-16,0 0-31 15,0 0 40-15,0-56-33 16,0 45-8-16,7 3 22 0,1 5-23 16,2 1-6-16,10 2 23 15,13 0-21-15,14 5-2 16,10 14 0-16,1 4 5 16,1 5-27-16,-2 3 25 15,-2 6-3-15,-7-1 0 16,-5 3 9-16,-10-1-8 15,-10-1-1-15,-6 4 0 16,-8 2-19-16,-7 9 19 16,-2 8 0-16,-6 10-6 15,-18 5 12-15,-4 6-6 16,-5-2 0-16,-4-5 3 16,-7-6-15-16,-6-7 12 15,-10-6 0-15,-8-2 4 16,-9-9 1-16,-5-5-5 0,-10-7 0 15,-5-9 0-15,-8-4-18 16,-8-6-22-16,-8-4-20 16,-3-1-9-16,1-6-117 15</inkml:trace>
  <inkml:trace contextRef="#ctx0" brushRef="#br0" timeOffset="173994.027">9286 7071 432 0,'0'0'37'16,"0"0"-14"-16,0 0 5 15,0 0-22-15,0 0 35 16,0 0 3-16,0 0-39 15,7-29 65-15,-7 27-69 16,0 0 19-16,0-1-1 16,0 2-16-16,0 1 10 15,0 0-13-15,1 0 4 0,1 0-12 16,4 0 8-16,7-1 0 16,9-1 0-16,13-1 4 15,8 3-4-15,2-3 0 16,2 3 0-16,1 0 0 15,0 0 0-15,0 0 0 16,-2 3-3-16,3 0 10 16,-7-3-9-16,-2 2 2 15,0-1 0-15,-1-1-11 16,-1 0 11-16,2 0-4 16,3 0 0-16,2 0-36 15,2 0 0-15,2 0-40 0,-5 0-114 16</inkml:trace>
  <inkml:trace contextRef="#ctx0" brushRef="#br0" timeOffset="174429.588">11605 7098 500 0,'0'0'53'0,"0"0"7"16,0 0-46-16,0 0 14 15,0 0 2-15,0 0-23 16,31 2 35-16,-4-2-42 16,9-10 19-16,9 1-11 15,11-4-8-15,8 2 0 16,11 2-4-16,3 1 14 16,5 2-5-16,-1 3-5 15,-4 3 0-15,-9 0-30 16,-4 0 10-16,-7 3-10 0,-9 5 0 15,2 3-25 1,-1-2 10-16,8 0-6 0,8-2-2 16,5-4 50-16,-1-3-222 15</inkml:trace>
  <inkml:trace contextRef="#ctx0" brushRef="#br0" timeOffset="174634.169">13466 7112 495 0,'0'0'167'0,"0"0"-120"15,0 0-29-15,0 0-18 0,0 0 5 16,0 0-7 0,91-2 2-16,-58 1 0 0,6 1-11 15,10 0 11-15,7 0-55 16,9 0-30-16,4 0-86 15</inkml:trace>
  <inkml:trace contextRef="#ctx0" brushRef="#br0" timeOffset="174843.041">14765 7174 546 0,'0'0'75'0,"0"0"-69"0,108-3-1 16,-60 2-10-16,-1 1-46 16,-6 0-31-16,-6 0-73 15,-8 4 155-15,-3 9-33 16,0 3 33-16,5-1-37 16,9-4-97-16</inkml:trace>
  <inkml:trace contextRef="#ctx0" brushRef="#br0" timeOffset="174999.493">15553 7291 307 0,'0'0'133'16,"0"0"-68"-16,0 0-5 15,100 3-31-15,-72-3 22 16,7 0-39-16,4 0 5 0,7 0-24 16,3 2 7-1,-1 1-1-15,-1 4-1 0,-2 2-85 16,-7-5-25-16</inkml:trace>
  <inkml:trace contextRef="#ctx0" brushRef="#br0" timeOffset="181916.549">13848 12523 105 0,'0'0'329'0,"0"0"-274"16,0 0-39-16,0 0-16 0,0 0 37 15,0 0-21-15,0 0 54 16,0 0-61-16,-22-48-3 15,20 41 39-15,1 4-36 16,1 0 12-16,0 2-10 16,0 1 10-16,0-1-27 15,0 1 6-15,0 0 0 16,7 0-4-16,12 5 4 16,7 7 0-16,8 2-16 15,2 1 23-15,6 0-7 0,5 0 0 16,3 0 1-1,8-2-10-15,5-3 9 0,7-1 0 16,0-1 4-16,-1 2 5 16,0-2-18-16,-1 0 6 15,-6-3 3-15,-4-1 5 16,-4-1-5-16,-9-3-7 16,-5 0 1-16,-7 0 12 15,-8 0-9-15,-8 0 3 16,-8-2-20-16,-5 2 6 15,-4 0-4-15,0 0-31 16,0 0 10-16,-4 0-54 16,-20-1-126-16</inkml:trace>
  <inkml:trace contextRef="#ctx0" brushRef="#br0" timeOffset="186956.443">6434 15243 333 0,'0'0'173'16,"0"0"-96"-16,0 0-66 15,0 0 16-15,0 0-26 16,0 0 6-16,0 0 31 15,-26-50-32-15,23 44 3 16,2 1 38-16,-1 0-32 16,1 0 12-16,1-1-27 15,0-1 6-15,0 1 2 16,0-4-2-16,0 0-8 16,0-5 2-16,8 0 0 0,8-5 11 15,5-2-11 1,7-2 0-16,0 1-6 0,3-1 6 15,1 3 0-15,-1-1-6 16,3 4 20-16,2 0-22 16,2-1 8-16,0 2 0 15,4-3-11-15,-3 6 15 16,2-2-4-16,-5 0 0 16,-1 4 1-16,-3 2-9 15,-3 1 8-15,-4 2 0 16,-1 2 8-16,-3 0-5 15,0 1-3-15,0 1-7 0,4 0 7 16,2 1 9-16,1-3-9 16,5 1 0-16,3-3-2 15,1 0 2-15,0-1-2 16,4 1 0-16,-1-2-1 16,-4 2 3-16,-5 3 1 15,-6 0 12-15,-7 1-24 16,-3 1 11-16,-7-1-2 15,-4 3 0-15,-3 0 3 16,1 0-1-16,1-4 0 16,0-1 5-16,1-3 7 15,1-2-4-15,-4 1-8 16,-1-2 4-16,0 0 4 16,0 1 7-16,0 0-15 15,-3 1 9-15,-3-1-18 0,1 3 9 16,-1 0 0-16,-2-2 0 15,2 1 9-15,-4 0-4 16,4 1-5-16,0 0 5 16,0 0-5-16,0 1 0 15,2 2 0-15,-1-1 7 16,2 3 11-16,0-3 29 16,0 0-44-16,3 2 5 15,-3-3 11-15,3 0-18 16,-3-1 2-16,0 0 13 15,0-2-10-15,0-2 12 16,2-2-18-16,-1-2 1 0,1 0 5 16,1-2-5-1,0 0-1-15,0-2 0 0,0-4 4 16,0-2-10-16,7 0 6 16,2 0 0-16,1-1-6 15,4 2 8-15,-4 2-2 16,-1 2 0-16,3 2 4 15,-1 1-13-15,2 0 9 16,2-1 0-16,0 1 9 16,1-2-8-16,2 1-1 15,2 0-10-15,2-2 10 16,0 3 4-16,-4 1-4 16,2 1 1-16,-4 1-18 0,5-3 28 15,-1 0-11 1,3 1 0-16,-2-2 4 0,3 1-18 15,6-2 14-15,1-3 0 16,2 3-2-16,1 0 2 16,-4 6 0-16,-5 1 0 15,-5 3 5-15,-4 0-8 16,2 1 3-16,-3-2 0 16,1 0 7-16,-2 2-7 15,-3-1 1-15,-1 0-6 16,0-1 10-16,2-2 3 15,0-4-7-15,4-1 2 16,-2 1-6-16,1 0 4 16,-2 1-1-16,2 0 0 0,-1 1 3 15,-5 1 6 1,2 0-9-16,-5 0 0 0,2 2 2 16,-5-4 3-16,3 3-5 15,-2-5 0-15,-2 0 8 16,-2 0-2-16,0-5-6 15,0 3-5-15,0-3 2 16,-6-1 6-16,-3 2 8 16,-5-1-11-16,-2-1-1 15,-5 2 1-15,2-1 0 16,-4-3 4-16,1 1-6 16,2-1 9-16,0-1-6 15,-4 1-1-15,4 1 0 0,-6-5-3 16,5 3 3-16,-1-2-7 15,0 2 7-15,3 2 0 16,-2 1 5-16,3 4-12 16,-1 5 18-16,4 2-22 15,-4 0 11-15,-2 0 0 16,-3 0-6-16,0-1 8 16,-2 0-2-16,0 4 0 15,2 0 4-15,0 2-16 16,0 0 12-16,-1 2 0 15,1-2 2-15,3 0-2 16,2-2 0-16,1 1-1 0,1 0 9 16,1 1-9-16,7 2 1 15,-1-2 0-15,4 0-4 16,-2 2 6-16,4 0-4 16,-5 0 2-16,4 1 0 15,1 0-1-15,-1 2 1 16,1-1 0-16,2 1 3 15,1 1-3-15,1-1-11 16,0 2-57-16,0 0-70 16,0 0 50-16,0 0 24 15,0 0-91-15,4 3-49 16,1 8 140-16,-4 2-42 16</inkml:trace>
  <inkml:trace contextRef="#ctx0" brushRef="#br0" timeOffset="187240.771">7516 12739 125 0,'0'0'112'0,"0"0"51"0,0 0-96 15,0 0-10-15,0 0 40 16,0 0-58-16,-34 16 17 16,34-16-9-16,0 0-23 15,-3 0 49-15,1 0-35 16,-1-6-15-16,-1-4 4 16,1-3-24-16,2-4 29 15,1-7-32-15,0-4 0 16,8-3-8-16,9 1 11 15,2 5-6-15,-2 8 3 0,-1 10 0 16,0 7-23 0,7 0 17-16,5 4-14 0,7 21 18 15,3 7-21-15,3 6 5 16,2 6 4-16,6 4-77 16,5 0 63-16,7 4-105 15,5-1 15-15,-4-1-113 16</inkml:trace>
  <inkml:trace contextRef="#ctx0" brushRef="#br0" timeOffset="189354.888">11361 14727 312 0,'0'0'97'15,"0"0"-39"-15,0 0-27 16,0 0 9-16,85-22 4 16,-68 21-18-16,4 1 17 0,-3 0-27 15,3 0 3-15,-5 0-19 16,-4 1 9-16,-1 7-3 15,-3 2-6-15,-3 0 0 16,-4 3 8-16,-1 4 7 16,0 0-6-16,-17 3-6 15,-12 4-1-15,-8-7 51 16,-14 0-53-16,-8-3 7 16,-7-4 40-16,0-8-47 15,1-2 10-15,-7 0 18 16,-1-12-28-16,-8-8 26 15,-1-8-7-15,-4-9-14 16,2-6 28-16,0-3-13 16,0-5-19-16,3-1-1 0,6 0 20 15,4 4-37-15,4 4 22 16,0 4-5-16,7 4 0 16,5 2 3-16,7 1-3 15,8 4 0-15,3 1-7 16,1 2-2-16,2 3 9 15,-1 4 0-15,1 1-5 16,0 0 6-16,-2 1-1 16,0 4 0-16,-1-1 1 15,-3 0-14-15,1 1 13 16,6-1 0-16,5 3 8 16,2-1-3-16,4-1-5 15,1-1-2-15,-6-1 2 0,3-1 8 16,-1-1-8-16,-3 1 0 15,-4-1-4-15,-7 0 13 16,-3-2-9-16,-5-1 0 16,-1 0 0-16,-2 2-10 15,0 1 10-15,2-1 0 16,1-1 5-16,6 4 2 16,1 1-7-16,6 1 0 15,1 1-3-15,4-3-2 16,9 2 5-16,-3 2 0 15,6 0-9-15,-3 0 18 16,0-2-8-16,0-2-1 0,-1 1 1 16,-4 0-4-16,-5 0 3 15,-6 0 0-15,-3-2-1 16,-1-1 5-16,3 3-4 16,2-1 0-16,4 1 0 15,3 2-1-15,1-5 1 16,2 2-1-16,1-2-9 15,2 0 16-15,0-4-6 16,2 3 0-16,2-3 2 16,0-3-7-16,-3-3 5 15,4 1 0-15,-3-4 10 16,2 1-5-16,3 2-5 16,-1-4 0-16,2 2-3 0,0 0-2 15,3 1 5 1,0 0 0-16,5 3 3 0,3 0 0 15,2 2-3-15,1 0 0 16,0 1-10-16,0 0-2 16,7 1 2-16,2 3 2 15,0 2-6-15,-2 4 14 16,2-1 0-16,0-1 0 16,2-1 3-16,5-6-15 15,1 1 12-15,1-1-5 16,1-4 5-16,-1 0 4 15,-2-2-3-15,-2 0-1 0,-1 3 2 16,-5 1-5-16,-5 3 3 16,0 4 0-16,-3-1 6 15,0 3-6-15,0-1 0 16,-13 3-5-16,-4 0 18 16,-4-2-13-16,-2-1 0 15,-6 1 0-15,2 1 12 16,0 0-5-16,2 2 2 15,2 0-9-15,5 3 9 16,4 4-16-16,4 2 7 16,1 2 0-16,-4 0 0 15,-2 11-2-15,-3 6 2 16,2 4-5-16,0-4-10 16,8 3-7-16,2-4-22 15,4-1 2-15,1 0 37 16,1-4-59-16,0-3 46 0,0-1-17 15,0-3-37-15,0-1 43 16,0-3-14-16,3 0 1 16,7-1 34-16,3-12 8 15,3-4-18-15,-3 2 18 16,-4 2 3-16,0 3 15 16,-7 3 6-16,-2 1 36 15,0 2 13-15,0 1-73 16,-3 3 65-16,-12 0-50 15,1 0-4-15,-12 3-21 16,-4 14 10-16,-6 4 0 0,-6 8 8 16,-6 4-6-16,-1 7-2 15,-2 6 0-15,2-3 11 16,7-1-9-16,8-9-2 16,15-5 0-16,4-9-1 15,12-8 9-15,1-7-12 16,2-4 4-16,0 0 0 15,0 0 3-15,0 0-3 16,11-9 0-16,11-12 18 16,14-8-16-16,7-7 4 15,6-5-6-15,2-1 0 16,0-1 7-16,-1 4-7 0,-3 7-8 16,-1 6 2-16,-6 11 9 15,-4 5-3 1,-1 10 0-16,-3 0 1 0,-1 7-8 15,-1 13 7-15,-1 7 0 16,-5 2 1-16,-4 5 5 16,-6 0-6-16,2 1 0 15,-2-3 2-15,2-5-4 16,1 2 2-16,6-3-42 16,7 1-9-16,-1-7-127 15,-4-11-207-15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08:01.928"/>
    </inkml:context>
    <inkml:brush xml:id="br0">
      <inkml:brushProperty name="width" value="0.05292" units="cm"/>
      <inkml:brushProperty name="height" value="0.05292" units="cm"/>
      <inkml:brushProperty name="color" value="#C00000"/>
    </inkml:brush>
  </inkml:definitions>
  <inkml:trace contextRef="#ctx0" brushRef="#br0">3107 14490 627 0,'0'0'92'0,"0"0"-72"15,0 0 27-15,0 0 32 16,0 0-12-16,0 0-12 16,0 0-28-16,-9-14 2 15,5 14-1-15,1 0-12 16,0 0 16-16,1 0-24 16,-2 0-1-16,2 0-8 15,-5 11 1-15,-5 11-1 16,0 6 1-16,3 2 4 15,1 4 6-15,4-1-10 16,4-3 3-16,0-5-4 16,2-6 2-16,11-7-1 15,5-3 0-15,3-6 6 16,4-3-1-16,5-2-4 16,6-13-1-16,3-9 0 0,-5 1-3 15,-4-3 3-15,-6-3 0 16,-7 3 4-16,-6 2-15 15,0 4 10-15,-6 6 1 16,-3 4 12-16,-1 5-10 16,-1 5-2-16,0 0 0 15,0 0 1-15,0 0-3 16,0 9-36-16,0 11 34 16,0 7 2-16,0 4 4 15,0 4-2-15,3-3 15 16,2 1-12-16,-1-2 13 15,4-2-16-15,-1 1 0 0,-1-2-2 16,0-1 13-16,-3-1-11 16,0 3 0-16,-2-5-3 15,1-4-3-15,-2-4-76 16,0-4-73-16,0-6 21 16,0-6-114-16</inkml:trace>
  <inkml:trace contextRef="#ctx0" brushRef="#br0" timeOffset="1204.591">4544 14384 277 0,'0'0'325'15,"0"0"-281"-15,0 0 2 16,0 0-34-16,0 0 32 15,0 0 5-15,4-30-44 16,11 23-3-16,-3 2 2 16,1 1 4-16,-5 3-7 15,-2-1 10-15,-3 2-11 16,-2 0 28-16,-1 0-28 0,0 0 0 16,0 0-4-16,0 9 14 15,0 5 53-15,-1 3-30 16,-13 2-8-16,-5 7 1 15,-5 1-11-15,-1-1 6 16,2 1-20-16,1-4 12 16,8-3-16-16,4 0 3 15,7-2-1-15,3-4-6 16,0-2 2-16,0-6 1 16,8-1-5-16,8-2 9 15,9-3-1-15,5 0 1 16,1 0 0-16,1 0 0 15,-7 0 3-15,1 0-3 0,-7 0 13 16,-3 0-6-16,-4 2 1 16,-5 9-8-16,0 3 0 15,-3 6 11-15,-4 3-7 16,0 3 11-16,0 0 4 16,-9 4-19-16,-6 1 23 15,-4 1-6-15,1 2-17 16,-9 0 0-16,-1-2 14 15,-4-6-10-15,-2-4-4 16,-4-6-42-16,-1-7 8 16,-5-9-120-16,-2 0-105 15</inkml:trace>
  <inkml:trace contextRef="#ctx0" brushRef="#br0" timeOffset="2893.127">3951 14529 552 0,'0'0'77'16,"0"0"-35"-16,0 0-34 15,0 0 68-15,0 0-22 16,0 0-34-16,0 0 41 16,0-26-39-16,-1 26 14 0,1 0-2 15,0 0-1-15,0 0-17 16,0 0-16-16,-2 0 2 16,2 0-13-16,0 6 3 15,0 11 8-15,0 8 0 16,2 6 3-16,4 2 19 15,1 0-20-15,-2-2 1 16,1-2 22-16,3 0-25 16,-6-6 0-16,1-3 16 15,-1-3-12-15,-1-2-8 16,-1-5 4-16,1-3-13 16,-2-4-5-16,0-3-83 0,0 0-40 15,-12 0 0-15</inkml:trace>
  <inkml:trace contextRef="#ctx0" brushRef="#br0" timeOffset="3230.515">3764 14760 538 0,'0'0'177'15,"0"0"-156"-15,0 0 5 16,0 0 45-16,0 0 16 0,0 0-50 16,28-23-37-1,-7 13 11-15,1 3-10 0,3 2 2 16,-5-2 32-16,5 4-21 16,-1-1-7-16,1-1 8 15,-2 0-4-15,1 3-9 16,-5-2-2-16,2 1 0 15,-6 0 0-15,1-1 2 16,-4 3-2-16,-4-1 0 16,-2 1-18-16,-1 1-28 15,-3 0-42-15,4 0-91 16,-6 0-1-16</inkml:trace>
  <inkml:trace contextRef="#ctx0" brushRef="#br0" timeOffset="6694.217">5634 14437 402 0,'0'0'64'16,"0"0"-21"-16,0 0-34 16,0 0 19-16,0 0 54 15,0 0-47-15,-11-12-8 0,11 12-11 16,-1 0 2-16,1 0 14 15,0 0 8-15,0 0-25 16,0 0 26-16,0 0-22 16,0 0 30-16,0 0-23 15,0 0-22-15,0 0 37 16,0 0-41-16,3 0 0 16,12 0 12-16,9 0-9 15,6-5 22-15,1 5-25 16,3 0 7-16,-1 0-14 15,2 0 7-15,0 0 0 16,-1 0 0-16,1 0 16 16,-4 0-15-16,0 0-1 0,-4 0-3 15,-3 7-2 1,-7-1 5-16,-4 2-6 16,-4 1 6-16,-5 2 0 0,-1 1 3 15,-3 5-3-15,0 2 2 16,0 1 3-16,-3 4-5 15,-7 1-2-15,-3 1 2 16,-1 4 5-16,-2 1-5 16,1 2-6-16,-6-1 6 15,2 2 1-15,-4 2-1 16,2 1 0-16,-1 3-1 16,2-5 8-16,4-6-7 0,4-8 0 15,3-4 0 1,5-6 3-16,2-3-3 0,2-2-47 15,0-2 2-15,0-4-60 16,12 0-25-16,8 0-65 16</inkml:trace>
  <inkml:trace contextRef="#ctx0" brushRef="#br0" timeOffset="7933.715">6896 14469 403 0,'0'0'91'0,"0"0"-37"0,0 0 42 15,0 0-4-15,0 0-16 16,0 0 18-16,0 0-34 15,0 0-16-15,0 0 33 16,0 0-49-16,0 0-18 16,0 0 31-16,0 0-29 15,0 0 10-15,0-3-12 16,10-2-6-16,8-2 7 16,3 0-11-16,3 2-4 15,4 0-2-15,-1 5 6 16,1 0 6-16,-2 0-6 15,-2 0-5-15,-2 10-11 16,-3 2 18-16,-5 2-2 16,1 2 0-16,-9 4 0 15,-6 4-2-15,0 2-14 0,0 7-13 16,-12 0 28-16,-12 1-9 16,-3 2-9-16,-4-2 7 15,1 1 3-15,0-4 6 16,4-2-56-16,3-6 1 15,6-6 44-15,6-6-47 16,5-6 3-16,4-5 8 16,2 0 32-16,0 0 13 15,0-10 5-15,5-5-30 16,9-1 29-16,0 1-7 16,-1 2 8-16,-2 2 11 15,-5 5 0-15,-1 2 9 0,-3 2 10 16,1 2-19-16,3 0-11 15,2 0 6-15,2 3 5 16,6 6 16-16,1-1-11 16,1 0 40-16,2 0-25 15,0-2-30-15,1 1 31 16,4-1-32-16,-1 0 2 16,-1-2 12-16,0-2-14 15,-2 4 10-15,-1-4-10 16,-1 4-14-16,2 0-14 15,-3-1-75-15,-1-3-72 16,-4-2-148-16</inkml:trace>
  <inkml:trace contextRef="#ctx0" brushRef="#br0" timeOffset="9334.161">6334 14833 436 0,'0'0'89'0,"0"0"-65"15,0 0 59-15,0 0-11 16,0 0-24-16,0 0-2 16,-2 0-30-16,2 0 13 15,0 0 29-15,-1 0-17 16,1 0 8-16,0 0-25 15,0 0-9-15,0 0 22 0,0 0-37 16,0 0 0-16,0 0-1 16,0 0 8-16,0 0-14 15,12 0 5-15,5 0 2 16,6 0 22-16,-1-3-22 16,2 0 0-16,0 1 8 15,1 1-5-15,0-2 0 16,1-2-3-16,-2 3 0 15,1-1 12-15,-1 0-12 16,0 3-9-16,1-3 5 16,-7 0 8-16,-3 3-4 15,-6-2 0-15,-3 2 0 16,-3 0 6-16,0 0-6 16,-2-3 0-16,-1 3-2 15,0-2 7-15,0 1-10 0,0 1 1 16,0 0 4-16,0 0-5 15,0 0-17-15,0-1-37 16,0-1 9-16,0-1-70 16,-1-2-50-16,-5 0-237 15</inkml:trace>
  <inkml:trace contextRef="#ctx0" brushRef="#br0" timeOffset="13474.423">5303 14611 331 0,'0'0'139'15,"0"0"-103"-15,0 0-24 16,0 0 37-16,0 0 5 15,0 0-32-15,0 0 27 16,0 0 8-16,0-29-3 0,0 29-1 16,0 0-25-1,0 0 39-15,0 0-44 0,0 0 8 16,0 0-31-16,0 0 2 16,-2 0 16-16,1 0-18 15,-4 1-6-15,1 11 3 16,-5 4 3-16,-2 3 0 15,-1 3-8-15,-2 2 22 16,0 4-4-16,-2-2-10 16,4 2 0-16,-1 1 3 15,2 0 3-15,2 1-8 16,-1-4 2-16,5 1 0 0,4-8-15 16,-3-7 16-16,4-4-1 15,0-7 2-15,0-1 3 16,0 0-5-16,0 0 0 15,0 0 2-15,0 0-15 16,0-6-6-16,0-4-14 16,0-1-35-16,0-2-76 15,4-2 30-15,-1 1-86 16</inkml:trace>
  <inkml:trace contextRef="#ctx0" brushRef="#br0" timeOffset="14029.581">5119 14630 264 0,'0'0'201'15,"0"0"-148"-15,0 0 12 16,0 0-19-16,0 0 3 16,0 0-11-16,-13-1-6 15,13 1 1-15,-2 0-27 16,2 0 50-16,0 0-47 16,0 0-8-16,0 0 2 0,0 0-2 15,0 0-1-15,0 0 0 16,0 4 4-16,0 6-4 15,0 1 0-15,8 2 0 16,0 2 1-16,9-1 5 16,-2 3 7-16,3 2 5 15,0-2-17-15,1 0 35 16,2 0-31-16,0-3 2 16,3 4 1-16,1-4 7 15,-2-2-6-15,-1-1-9 16,-2-2 9-16,-4-3-12 15,-6-1 8-15,-4-2-4 16,-1-3-1-16,-5 0 13 0,3 0-11 16,-3 0-2-16,0 0 2 15,0 0-9-15,0 0 13 16,0 0-6-16,0 0 0 16,0 0-24-16,0 0-12 15,0 0-22-15,0-12-67 16,0-5-73-16</inkml:trace>
  <inkml:trace contextRef="#ctx0" brushRef="#br0" timeOffset="14613.216">5127 14519 276 0,'0'0'222'16,"0"0"-131"-16,0 0-38 15,0 0 13-15,0 0 1 0,0 0 12 16,-34-17-45-16,34 17-13 16,0 0 9-16,0 0-26 15,0 0-1-15,-3 0 0 16,3 0 1-16,0 0-8 16,0 0 4-16,0 0-9 15,0 0-4-15,0 3 13 16,0 6-7-16,4 3-2 15,5 3 15-15,-2 1-6 16,1 3 0-16,1 1 18 16,3 4-8-16,-2 1-8 15,1 4-2-15,2-1 21 16,-2 0-14-16,0 2-3 16,1-4 8-16,-4-1-10 0,4-3 8 15,-3-1-10-15,-2 0-5 16,0-6 1-16,2-4 8 15,-4-3 1-15,-2-4-5 16,1 1 0-16,0-5 3 16,-4 0-3-16,1 0-23 15,-1 0-19-15,2 0-37 16,-1-2-45-16,-1-7-79 16</inkml:trace>
  <inkml:trace contextRef="#ctx0" brushRef="#br0" timeOffset="15056.588">5048 14797 301 0,'0'0'152'0,"0"0"-131"16,0 0 43-16,0 0-12 0,0 0-14 15,0 0-13-15,0 0-14 16,0 0-8-16,0 0 23 15,6 0-23-15,9 0 35 16,6 0 1-16,2-2-12 16,3 0-11-16,0-1-14 15,3 0 17-15,-3-1-19 16,3 1 0-16,1 1 3 16,-3 0 1-16,-2-3-4 15,-1 2-4-15,0-1 0 16,-3 0 4-16,0 1 0 15,0-3-59-15,0 2-30 0,-7-3-92 16</inkml:trace>
  <inkml:trace contextRef="#ctx0" brushRef="#br0" timeOffset="17529.635">8022 14695 611 0,'0'0'98'0,"0"0"-70"0,0 0-28 15,0 0-11-15,0 0 6 16,0 0 10-16,45 4 14 16,-17-1 48-16,5-1-51 15,4-2 40-15,6 0-5 16,-2 0-43-16,0 0 24 15,-2 0-20-15,-3 0 2 16,-2 0-14-16,-2 0 0 16,-5 0 4-16,-7 0-4 15,-5-3 0-15,-4 0 2 0,-5 0 3 16,-6-1-5 0,0-2 0-16,0-4-61 0,-3-1-7 15,-15-3-35-15,-4 0-70 16,-4-2-42-16</inkml:trace>
  <inkml:trace contextRef="#ctx0" brushRef="#br0" timeOffset="17861.979">8271 14522 513 0,'0'0'123'16,"0"0"-88"-16,0 0-32 15,0 0 11-15,0 0-12 16,0 0 18-16,22-2-12 15,11 2 37-15,9 0 34 16,6 0-74-16,-2 0 29 0,-4 3-31 16,-5 8-3-16,-7 3 10 15,-7 3-3-15,-4 2-7 16,-8 4 2-16,-5 2 4 16,-6 1 16-16,0 4-5 15,0 1-5-15,-13 0 26 16,-2-1-27-16,-4-1-5 15,2-2 1-15,0-1-4 16,2-4 10-16,4-4-13 16,2-2-4-16,5-4 1 15,1-3-71-15,3-3-48 16,0-6-50-16,4 0-101 0</inkml:trace>
  <inkml:trace contextRef="#ctx0" brushRef="#br0" timeOffset="20060.666">10246 14509 447 0,'0'0'64'16,"0"0"-64"-16,0 0-10 15,0 0 10-15,0 0 18 16,0 0 9-16,0 0 20 15,0-39-23-15,0 37 29 0,0 0-35 16,0-3 5 0,0-1 35-16,0 1-35 0,0-1 9 15,0 1 12-15,-2 3-18 16,1 1 36-16,-1 1-22 16,2 0-11-16,-1 0 5 15,-2 0-34-15,-4 0-5 16,-3 12-1-16,0 6 6 15,-5 8 2-15,3 2-2 16,5 5 2-16,-2 1 4 16,6 0-2-16,3-4-7 15,0-6 3-15,2-8 0 16,11-3 3-16,3-6 0 16,7-3 3-16,5-4-5 0,6 0-1 15,2-7 8-15,4-10-16 16,-7-2 9-16,-5 1-12 15,-8 1 11-15,-6 1 0 16,-4 3-2-16,-4-2 2 16,-5 1 0-16,-1 0 8 15,0 0-6-15,0 2 3 16,0 2-5-16,0 3 7 16,0 4-16-16,0 3 26 15,0 0-17-15,0 0 0 16,0 0-7-16,0 7-2 15,0 12-13-15,0 9 22 16,5 7 17-16,0-1-7 0,0-1-1 16,1 0 4-16,-4-1 0 15,4 2 35-15,-3-1-48 16,0-3 4-16,-3-1 1 16,0-4-5-16,0-7 0 15,0-5-9-15,0-2 14 16,2-11-11-16,-2 0-61 15,3 0-94-15,5-3-18 16,1-18-93-16</inkml:trace>
  <inkml:trace contextRef="#ctx0" brushRef="#br0" timeOffset="20432.127">10867 14565 657 0,'0'0'58'0,"0"0"-52"16,0 0-8-16,0 0 4 16,0 0 80-16,0 0-22 15,5 68-14-15,-4-42 22 16,1 2-40-16,-2-2-3 16,0 1-10-16,0-1 4 15,0-4-19-15,0-2 0 16,0-4-2-16,0-6-3 15,0-1-96-15,0-8-69 16,-2-1-87-16</inkml:trace>
  <inkml:trace contextRef="#ctx0" brushRef="#br0" timeOffset="20644.975">10738 14757 611 0,'0'0'141'0,"0"0"-65"16,0 0-42-16,0 0 10 16,0 0-5-16,0 0-37 15,57-25 12-15,-32 20-14 16,3 1 0-16,-1 1-1 16,1 2-6-16,1 0-28 15,-1-2-83-15,-1-4-96 16</inkml:trace>
  <inkml:trace contextRef="#ctx0" brushRef="#br0" timeOffset="21160.89">11420 14444 701 0,'0'0'66'16,"0"0"-57"-16,0 0-2 0,0 0 23 16,0 0-18-16,0 0-1 15,-40 17 7-15,23-3 0 16,-2 1-1-16,2 4 19 15,-1 1-32-15,1-1 24 16,2 1-19-16,3-4-7 16,6-1 9-16,3-1-11 15,3-4 0-15,0 0-2 16,1-3 10-16,17-2-14 16,4 0 9-16,4-1-3 15,2 0 15-15,-4 2-15 16,-4 1 0-16,-5 1-6 15,-5 1-6-15,-5 2 11 0,-1 3 1 16,-4 3 0-16,0 4 34 16,0 4-30-16,-4-1 18 15,-8 1 18-15,-4 0-39 16,2-3 24-16,3-2-25 16,2-4 9-16,4-6-31 15,5-3 12-15,0-7-82 16,0 0-112-16,10-20-92 15</inkml:trace>
  <inkml:trace contextRef="#ctx0" brushRef="#br0" timeOffset="21542.015">11599 14364 542 0,'0'0'204'15,"0"0"-174"-15,0 0-12 16,0 0 22-16,0 0-11 16,0 0 21-16,32 0-28 15,-15 2-10-15,1 8 8 16,-2 5-20-16,1 4 24 15,-2 5-3-15,-3 5-18 16,-5 3 41-16,-2 5-33 0,-5 1 3 16,0 4-4-16,0 0-6 15,-10-1 13-15,-6 1-17 16,3-1 3-16,-7 2 0 16,-2 0-2-16,-2 0-2 15,-7-5-20-15,-8 1-76 16,-7-6-23-16,-11-6-32 15,-8-6-176-15</inkml:trace>
  <inkml:trace contextRef="#ctx0" brushRef="#br0" timeOffset="22211.646">9633 14458 522 0,'0'0'158'16,"0"0"-97"-16,0 0-50 0,0 0 38 15,0 0 2-15,0 0-19 16,-10 3 9-16,1 11-40 15,-4 4 36-15,2 5-22 16,-1 6-11-16,2 7 44 16,-1 3-46-16,2 3 8 15,3 3 14-15,2 2-9 16,4 3-14-16,0 4 4 16,10 4 3-16,14-3-8 15,1-6 0-15,8-7 10 16,4-6-9-16,4-2 5 15,11-9-5-15,3-6-1 16,6-5 0-16,6-4-42 0,2-3-82 16,1-7-107-16,-5 0-212 15</inkml:trace>
  <inkml:trace contextRef="#ctx0" brushRef="#br0" timeOffset="23578.561">12465 14540 658 0,'0'0'69'16,"0"0"-65"-16,0 0 21 16,0 0 53-16,0 0-3 15,0 0-9-15,0-15-43 16,0 15-23-16,0 0 11 15,0 1-11-15,-1 14-3 16,-1 9 3-16,1 9 34 16,-4 3 1-16,-2 1 1 15,-3 0-35-15,-1-2 38 16,2-1-38-16,-1-4 3 16,2-4-2-16,5-5 12 0,0-3-15 15,2-4 1-15,-1-4 0 16,1-1-5-16,-1-5-27 15,1 0 4-15,1-1-40 16,-4-3-65-16,-4 0 6 16,-4-5-21-16</inkml:trace>
  <inkml:trace contextRef="#ctx0" brushRef="#br0" timeOffset="23943.466">12210 14687 460 0,'0'0'188'16,"0"0"-177"-16,0 0-11 15,0 0 0-15,0 0 57 16,0 0-26-16,87 0 23 15,-68 8-18-15,4 1-9 16,0 2 15-16,0 0 4 16,4 3-34-16,0 0 29 15,2 0-25-15,0 1 5 16,2-1-8-16,-4 0-9 0,-2-1 8 16,-7-3-12-16,-4-1 0 15,-7-5 7-15,-2-1-7 16,-4-1-17-16,-1-2-2 15,0 0-67-15,0 0-11 16,0-6-15-16,-10-13-441 16</inkml:trace>
  <inkml:trace contextRef="#ctx0" brushRef="#br0" timeOffset="24348.81">12322 14505 629 0,'0'0'41'16,"0"0"-40"-16,0 0 0 15,0 0-1-15,0 0 0 16,0 0 0-16,7 21 67 16,4-7-67-16,-3 4 52 15,6 3-12-15,-3 4-17 16,0 4 29-16,2 0-11 0,-3 0-6 16,-1 2-5-16,2 1-15 15,-7 0-14-15,1-1 11 16,-2-1-1-16,0-2-14 15,0-3 3-15,-2-9-2 16,2-3-18-16,3-4-16 16,-3-6-38-16,-2-1-37 15,-1-2-65-15,0 0-178 16</inkml:trace>
  <inkml:trace contextRef="#ctx0" brushRef="#br0" timeOffset="24693.405">12242 14921 507 0,'0'0'32'0,"0"0"-23"15,0 0 44-15,0 0 34 16,98-71-36-16,-74 62-13 16,1 1-7-16,2 1 5 15,3-2-16-15,7 3-10 16,1-3 5-16,0 2 16 0,5 0-26 16,-5 2-4-16,-5-1-2 15,-3 3 4-15,-8 0-10 16,-1 2 3-16,0-3 3 15,-1 2-6-15,2-1-89 16,-1-1-42-16,0-4-249 16</inkml:trace>
  <inkml:trace contextRef="#ctx0" brushRef="#br0" timeOffset="25616.609">13205 14464 638 0,'0'0'64'0,"0"0"-44"15,0 0 64-15,0 0-12 16,0 0 3-16,0 0-33 15,-23-1-34-15,11 1 9 16,-2 9-6-16,-4 5 0 16,5 3 23-16,-2 5-31 15,6 3-1-15,3 6 16 16,3 4-15-16,1 1 20 16,2 3-9-16,0 0-13 15,0 2 22-15,0 2-21 16,2 1-1-16,4-1-1 15,1-6 8-15,2-6-7 0,5-9-1 16,-2-4 0 0,4-5 7-16,2-4-7 0,9-8-8 15,6-1-21-15,7-5-101 16,0-18-59-16,-5-6-242 16</inkml:trace>
  <inkml:trace contextRef="#ctx0" brushRef="#br0" timeOffset="26110.964">13447 14645 675 0,'0'0'47'16,"0"0"-47"-16,0 0 14 15,0 0 41-15,0 0-17 16,0 0-7-16,40 0-1 16,-19 0 21-16,4 0-46 15,2 0 12-15,2-5-3 16,-4 2-5-16,0 0-5 15,-5 2-4-15,1 0 0 16,-5-1-5-16,-4 2 5 0,-3 0 0 16,-6 0-8-16,3 0 6 15,-6 12-3-15,0 3 3 16,0 10 2-16,0 1 23 16,-12 3-7-16,0 7 30 15,-4-2-11-15,2 2-20 16,-1 1 26-16,5-5-27 15,1-3-9-15,0-5 13 16,5-7-12-16,0-6-6 16,4-4 0-16,0-3 0 15,0-3-22-15,2-1-72 16,14 0-68-16,1-14-57 0</inkml:trace>
  <inkml:trace contextRef="#ctx0" brushRef="#br0" timeOffset="26433.061">13990 14900 778 0,'0'0'130'0,"0"0"-130"15,0 0 0-15,0 0 59 16,0 0-36-16,100-12 1 16,-72 8-13-16,-2 3 3 15,2-2-14-15,-1 0 0 16,0-2 1-16,2 0-15 15,0-1-19-15,-4-5-92 16,-3-5-69-16</inkml:trace>
  <inkml:trace contextRef="#ctx0" brushRef="#br0" timeOffset="26965.798">14433 14604 292 0,'0'0'499'0,"0"0"-445"16,0 0-11-16,0 0 38 16,0 0-40-16,0 0-21 15,1-11-20-15,10 11 0 16,4 3 7-16,1 5-7 15,0 4 0-15,0 2 17 16,-2 1-14-16,-3 2 20 0,-1 3-6 16,-6 2-15-16,-2 1 31 15,-2 4-29-15,0-1-3 16,-6-1 8-16,-10-1-5 16,5-3-8-16,-2-5 4 15,1-3-17-15,3-6 17 16,0-6-38-16,5-1 4 15,1 0 17-15,1 0-4 16,1 0 21-16,1-5-23 16,0 2 23-16,0-1 1 15,0 1 0-15,0 3-1 16,0 0 24-16,0 0-24 0,9 0 16 16,6 0-14-1,6 0 0-15,1 0 36 0,2 3-36 16,1 2 28-16,-4-2-30 15,1 0 11-15,-2-2-12 16,-5-1 1-16,-1 0-67 16,0 0-16-16,-1-5-117 15,-3-14-377-15</inkml:trace>
  <inkml:trace contextRef="#ctx0" brushRef="#br0" timeOffset="27362.608">14770 14450 700 0,'0'0'39'16,"0"0"-33"-16,0 0-6 15,0 0 69-15,0 0-4 16,0 0-11-16,66 45 10 16,-49-26-60-16,-3 3 53 15,1 1-25-15,-5 5-17 0,-2 1 28 16,-1 2-19-16,-5 4-11 16,-2 1 32-16,0 3-43 15,0 1 16-15,0 4-9 16,-9 1-6-16,1-3 12 15,-2-4-15-15,-2-4 0 16,0-6 9-16,-3-2-9 16,2-2 0-16,-7-5-6 15,-2 1-27-15,-10-4-78 16,-9-8-114-16,-7-5-288 16</inkml:trace>
  <inkml:trace contextRef="#ctx0" brushRef="#br0" timeOffset="31818.026">15049 14036 560 0,'0'0'50'15,"0"0"-30"-15,0 0 7 16,0 0 12-16,0 0 7 16,0 0-8-16,0 0-37 15,0-2 54-15,0 2-40 16,0 0-3-16,0 0 18 15,0 0-27-15,0 0 11 0,0 0-14 16,0 8 0-16,3 9-2 16,3 10 4-16,1 2 0 15,1 5 23-15,-2 1-12 16,7-1 1-16,-2-3-14 16,1-1 10-16,-1-5-2 15,0-5-8-15,2-3 0 16,-3-4 8-16,-2-5-8 15,4-1 0-15,-2-2-1 16,1-4 1-16,7-1 19 16,2 0-19-16,13-4 30 15,5-13 21-15,5-7-38 16,5-2 0-16,-2-6-13 16,3 1 3-16,-1-1-4 0,-3 0 1 15,-3 4 0-15,-5 2-2 16,-8 7-15-16,1 4-20 15,-2 2-28-15,1 4-31 16,-1 1-20-16,-4 2-110 16</inkml:trace>
  <inkml:trace contextRef="#ctx0" brushRef="#br0" timeOffset="54466.008">1144 6797 429 0,'0'0'1'16,"0"0"42"-16,0 0-33 15,0 0-6-15,0 0 12 16,0 0 19-16,0 0-15 0,-3-4 52 16,3 2-67-1,0 2 16-15,-1 0 4 0,1-1 0 16,0 1-7-16,-2 0-10 16,2 0 0-16,0 0 17 15,0 0-17-15,0 0-5 16,0 0 17-16,0 0 3 15,0 0 8-15,0-2-28 16,0 2 8-16,0 0-2 16,0 0-9-16,0 0 0 15,0 0-1-15,0 0 7 16,0 0-6-16,0 0 0 16,0 0 0-16,0 0-4 15,0 0 4-15,0 0 0 16,0 0 9-16,0 0-8 0,0 0-2 15,0 0-5-15,0 0 6 16,0 0 5-16,0 0-5 16,0 0-2-16,0 0 2 15,0 0 0-15,0 0-6 16,0 0 6-16,0 0 0 16,8 2 1-16,5-1-1 15,3 2 0-15,4-3 2 16,-2 0 4-16,4 0-5 15,-2 0-1-15,5 0 0 16,-5 0-9-16,2 0 9 16,0 0 0-16,-2 0 8 0,2 0-8 15,0 0-8 1,-1 0 8-16,6 2 0 0,3-2 4 16,4 0-4-16,2 0-2 15,3 0-5-15,2 0 12 16,4 0-6-16,1 0 1 15,1 0 0-15,-1 0-1 16,-1 0 1-16,-3 0 0 16,1 0 2-16,-6 0 0 15,-1 3-2-15,1 1 0 16,2 0 1-16,0 2-4 16,1 1 3-16,5 0 0 0,-5 0 5 15,2-2-5-15,-1 1 4 16,0-2-9-16,-1 0 7 15,3 1-9-15,1-2 7 16,-1 2 0-16,-1 1 9 16,-1 0-9-16,4 1-6 15,0-2 6-15,3 2 0 16,2-1 1-16,3 0-1 16,3-3 6-16,4-1-22 15,4 0 17-15,-4-1-1 16,-2 1 0-16,-6 0 6 15,-3 2-15-15,-7 0 9 16,-1 3 0-16,0-4 4 0,-5 0 4 16,-3 0-11-1,-2-1 3-15,-4 0 0 0,-3-2 26 16,0 0-25-16,-2 0 7 16,2 0 13-16,1 0-13 15,3 0-4-15,4 0 0 16,-1 0 10-16,6 0-16 15,-1 0 2-15,0 0 0 16,-1 0 11-16,0 0-11 16,1 0 0-16,0 0-12 15,-2 0 25-15,-1 0-30 16,4 0 17-16,2 1 0 16,1-1 4-16,1 0-4 15,5 0-2-15,-1 0-1 16,1 0 6-16,-4 0-6 0,-1-1 2 15,-2-1 1-15,1-1 1 16,0 1 2-16,-2 2-3 16,1 0 0-16,0 0 3 15,-1 0-8-15,2 0 8 16,-2 0-3-16,1 3 6 16,-1 1-3-16,-2 3-5 15,-2-2 2-15,-1 1 0 16,-1 4-2-16,2-3 2 15,0 0-2-15,2-2 2 16,0 1 6-16,-5 1-6 16,0-5-8-16,-4 1 8 15,-5 1-6-15,-1-1 6 0,-1 0 0 16,-5 1 1-16,4-1-1 16,-4-1 5-16,3-1-5 15,-3 0-9-15,-2 1 9 16,-2-1 0-16,-1-1-3 15,-2 2-5-15,1-2 10 16,0 0-2-16,-1 0 0 16,0 0 6-16,-2 0-10 15,2 0 4-15,-1 2 0 16,0 1 3-16,-2-3-3 16,1 0-2-16,-3 3 0 15,0-3-12-15,-3 0 6 0,4 0 8 16,-4 0-10-16,4 2 7 15,-2 1-25-15,1 1 19 16,0 1-7-16,-1 1-68 16,-2 0 46-16,0 1-97 15,0-4-79-15</inkml:trace>
  <inkml:trace contextRef="#ctx0" brushRef="#br0" timeOffset="61593.903">22403 8846 525 0,'0'0'6'0,"0"0"21"15,0 0 35-15,0 0-55 16,0 0 52-16,0 0-41 16,0 0 20-16,5-45 28 15,-5 43-41-15,0-3-12 0,0 2 20 16,0 3-21-16,0 0 25 16,0 0-37-16,0 0 1 15,0 0-4-15,0 0 3 16,0 0-20-16,0 3 14 15,0 11-3-15,0 3 9 16,0 5 0-16,0 5 1 16,0 5-7-16,0 4 13 15,-1 9-7-15,-9 11 7 16,-1 3 1-16,2-1-8 16,-3-3 0-16,3-7 0 15,1-4 0-15,0-1 3 16,2 4-3-16,-2-2 16 15,0 2-12-15,2-1 1 0,0 0-5 16,1-3 3-16,0 1 5 16,2 2-8-16,0 0 0 15,1 0 4-15,0 0 6 16,-1 2-10-16,-1 0 0 16,-1 1 8-16,2-1-5 15,-1 3-3-15,1 4 0 16,-2 4-2-16,0 5 10 15,-2 0-8-15,4-6 0 16,-1-4 7-16,1 0 6 16,1-2-13-16,1 1 0 15,-1-2 26-15,2 2-26 16,-1-2 11-16,1-2-11 0,-2-1 10 16,2 0 6-16,0 1-16 15,0 2 0-15,0 4 13 16,0-2-11-16,2-2 5 15,4 4-7-15,0 2 4 16,0 2-3-16,-1 3-1 16,-3-2 0-16,-2-2-2 15,0-6 6-15,0-2-4 16,0-2 0-16,0 1 1 16,0-2 1-16,0 0-2 15,0-1 0-15,0-3-9 16,0-2 15-16,0 0-6 0,0-5 0 15,0 0 0-15,-2-4-2 16,2-1 2-16,0 2 0 16,-1-4 0-16,1 4 10 15,-3-2-10-15,3-3 0 16,-1-1 0-16,-1-4 8 16,2 3-8-16,0-1-4 15,-1 4 3-15,1 2 2 16,0 0 8-16,0 6-9 15,-2-1 2-15,2 1-4 16,0-1 2-16,0-3 0 16,0 1-5-16,0-2 2 15,0-6 3-15,0 1 0 0,0-7 10 16,0-3-23 0,0-5 13-16,0-4 0 0,0-3 7 15,0-2-7-15,0-2 0 16,0-1-2-16,0 0 10 15,0 0-8-15,0 0 0 16,0 0 0-16,0 0 3 16,0 0-1-16,0 0 2 15,0 0-4-15,2 0 0 16,10 0 3-16,4 0-3 16,14-4 0-16,10-2-4 15,4-1 11-15,6 1-6 0,-2 1-1 16,3-1 1-1,4 2-12-15,4 0 11 0,7 0-16 16,-2 2 15-16,0 1-7 16,-4-1 5-16,-2 0 0 15,2 2 3-15,2 0-2 16,3 0 2-16,-4 0 0 16,3 0-10-16,-3 0 18 15,0 0-9-15,4 4 1 16,-3-4 0-16,3 0 5 15,1 0-5-15,-2 0 0 16,0 1-3-16,1 2 8 16,-6 1-11-16,-5 0 6 15,-11 1 0-15,-10-4-2 16,-14 1 6-16,-8-2-4 0,-8 0 0 16,-1 0 1-16,-2 0-5 15,0 0 4-15,0 0 0 16,0 0 2-16,0 0 1 15,0 0-3-15,0 0 25 16,0 0-11-16,0 0 25 16,3 0-38-16,2 0 6 15,3-9 3-15,4-9-10 16,1-1 0-16,2-8 3 16,2-7-1-16,-1-11-2 15,-2-9-4-15,-1-9 4 16,-4-3-7-16,-5 3 7 0,-1 1 0 15,-3 5-14-15,0 3 28 16,1 1-20-16,1 1 6 16,1 1 0-16,-1-3-1 15,1-4 1-15,0-4 0 16,-2-6 9-16,1-5-3 16,-1-3-4-16,-1-4-2 15,0-1 0-15,0-4 16 16,0 4-16-16,0 2 0 15,2 6 0-15,5 6 8 16,4 3-9-16,-1 1 1 16,0 2 0-16,-1 2-6 15,-3 1 6-15,-4 3 0 16,-2 1-1-16,0 4 17 16,0 0-20-16,0 2 4 0,0 1 0 15,0-3 8-15,-2-1-8 16,-1-5 0-16,2-5 18 15,1-1-6-15,0 2-8 16,0 6-4-16,0 3 0 16,0 3-4-16,0 2 4 15,0 3 0-15,0 4 10 16,0 3-5-16,0 2-2 16,0 5-3-16,0 0 0 15,0 1 9-15,1 2-9 0,2 0 0 16,2-1 4-16,-2 0-1 15,7-2-4-15,-4-2 1 16,0-5 0-16,2-10-1 16,0-5 1-16,0 1 0 15,-4 3-5-15,0 5 16 16,-4 6-18-16,1-1 7 16,1-2 0-16,1 2-4 15,-3 3 4-15,0 3 0 16,4 7-3-16,-4 7 11 15,0 1-12-15,0 7 4 16,0 0 0-16,0 2-1 16,0 0 1-16,0 2 0 0,0-3-9 15,0 2 20 1,0 0-13-16,0-1 2 0,0 0 0 16,0-1 0-16,0 3 0 15,0-1 0-15,0 3-10 16,0-2 21-16,0 3-14 15,0 1 3-15,0-2 0 16,0 2-5-16,0 1 5 16,-4-2 0-16,4 2-4 15,0-1 13-15,0 1-15 16,0-1 6-16,0 1 0 16,0 0-5-16,0 0 5 15,0 0-5-15,0 0-1 16,0 0 2-16,0 0-1 0,0 0-43 15,-5 0-25-15,-3 2 48 16,-4 9 1-16,-4 9-48 16,-3 8-31-16,-8-1-75 15,-12-22-93-15</inkml:trace>
  <inkml:trace contextRef="#ctx0" brushRef="#br0" timeOffset="67391.627">22195 11989 473 0,'0'0'117'0,"0"0"-108"0,0 0-5 16,0 0-3 0,0 0 32-16,0 0 34 0,0 0-50 15,0-6 9-15,0 6 13 16,0 0-21-16,0 0 55 15,0 0-31-15,0 0-1 16,0 0 26-16,0 0-49 16,0 0-16-16,0 0 6 15,0 0-4-15,4 0-6 16,20 0 2-16,14 0 0 16,18 0 11-16,11 3-11 15,5 0 1-15,7-1-3 0,4 1 16 16,4 3-16-16,1 2 2 15,-3 1 0-15,-9-1-8 16,-7 2 8-16,-8-3-1 16,-1-1 1-16,-4-3 0 15,2 0 6-15,5-2-6 16,8-1 0-16,9 0 14 16,6 0-14-16,0 0 0 15,-7 4-4-15,-9 3 14 16,-11-1-10-16,-13 1 0 15,-11-1 5-15,-12-4-13 16,-6 1 8-16,-6 0 0 16,-3-3-4-16,-2 0 5 15,0 0-1-15,-3 0 0 16,1 0 5-16,0 1-24 0,-3 2-42 16,-1 1-134-16,-1-1-7 15,-30-3-153-15</inkml:trace>
  <inkml:trace contextRef="#ctx0" brushRef="#br0" timeOffset="68145.074">22869 12330 560 0,'0'0'91'16,"0"0"-17"-16,0 0 3 0,0 0 14 15,0 0-25-15,0 0-34 16,1-13-19-16,-1 13-13 15,0 0-18-15,0 0 13 16,0 13 4-16,-2 7 1 16,-3 3 0-16,4 5 0 15,1-1 25-15,0 0-16 16,0-1 1-16,13-6 4 16,6-3-12-16,4-5 12 15,5-9-11-15,4-3 4 0,5-1 34 16,-1-17-41-16,-5-1 4 15,-3-1 9-15,-10 3-9 16,-4 0 31-16,-7-1-16 16,-2 3-3-16,-4 2 25 15,-1 6-15-15,2 2-11 16,-2 5 5-16,0 0-16 16,0 0-1-16,0 0-3 15,0 0-10-15,0 0 5 16,1 14-21-16,-1 8 25 15,0 7-7-15,0 5 16 16,0 0-9-16,0 0 1 16,0-4 0-16,-6-2-4 15,0-2 6-15,-1-4-2 16,-1-2 0-16,2-3-8 0,-1-1-63 16,-4-3-58-16,-3-6-103 15,-5-7-12-15</inkml:trace>
  <inkml:trace contextRef="#ctx0" brushRef="#br0" timeOffset="70322.424">8544 7068 610 0,'0'0'60'0,"0"0"-60"0,0 0 2 16,0 0-2-16,0 0 20 16,0 0 27-16,30 4 0 15,-11-4-6-15,4 0-5 16,2 0-31-16,3 0 47 16,2-4-52-16,0-2 0 15,0-2 29-15,0 4-29 16,-4-4 0-16,-2 4-4 15,-4 0 6-15,-2 1-17 16,-3 3-51-16,-5-3-47 16,-7 3-86-16</inkml:trace>
  <inkml:trace contextRef="#ctx0" brushRef="#br0" timeOffset="71998.94">23236 11243 589 0,'0'0'78'0,"0"0"-33"16,0 0 34-16,0 0-4 15,0 0 7-15,0 0-40 16,0 0-6-16,11-37 16 15,-11 37-39-15,0-2-2 16,-9 2-7-16,-18 0 6 16,-11 0-14-16,-6 6 4 15,0 7 0-15,3 4-12 16,2 3 12-16,6 3 0 0,6-1-4 16,9 3 10-1,4-1-14-15,6-2 2 0,7-1 6 16,1-3-15-16,1 1 9 15,20-2 6-15,4 0 7 16,5-2-3-16,-1 2-8 16,1-3 0-16,-2 2 4 15,-9 2-2-15,-7 1 2 16,-6 3-1-16,-6-2-4 16,0 3 3-16,0 0-2 15,-13 3 4-15,-3-2 0 16,-3 3-3-16,-2-4 3 15,2 0 0-15,-5 0 3 16,0-5 0-16,-1-3 10 16,4-2-13-16,-2-5 9 0,6-3-3 15,2-5-6-15,-5 0-3 16,2 0-57-16,1-21-103 16,-3-10-104-16</inkml:trace>
  <inkml:trace contextRef="#ctx0" brushRef="#br0" timeOffset="72802.148">22367 10873 569 0,'0'0'51'0,"0"0"-11"0,0 0-1 15,0 0-19-15,0 0 30 16,0 0-21-16,0-40-7 15,0 37 13-15,0 0-29 16,4-2-1-16,6 2 3 16,4 0-8-16,4-1 0 15,5 2-2-15,6-3 8 16,2 5-5-16,5-3-1 16,6 3 5-16,8 0-3 15,9 0 9-15,2 0-9 0,4 0 15 16,3 1-17-16,0 6-4 15,10 0 1-15,2 2 6 16,4 1 11-16,0-2-14 16,0 1 1-16,-7-1 12 15,-4 0-11-15,-9 3 9 16,-10-2-11-16,-5 3 9 16,-6-2-17-16,-5 1 8 15,0-2 0-15,-2 2 12 16,1-3-12-16,0 0 0 15,-1-1 8-15,0 0-2 16,-3-1 7-16,-3 0-13 16,-6-1 0-16,-5 1-8 15,-4-2 14-15,-2 0-6 0,-2 1 0 16,-5-2 1-16,0 0-1 16,-3-2 0-16,-3 1-2 15,0-2-5-15,0 0 5 16,0 0-25-16,-5 1-54 15,-19-1-34-15,-13 0-6 16</inkml:trace>
  <inkml:trace contextRef="#ctx0" brushRef="#br0" timeOffset="77977.959">977 6797 235 0,'0'0'115'0,"0"0"-36"15,0 0-16 1,0 0-40-16,0 0 20 0,0 0-27 15,0 0 20-15,0-13-23 16,0 8 5-16,0 0 16 16,0 1-24-16,0 1-10 15,0 2 45-15,0-2-34 16,0 3 1-16,0-1-9 16,0 1 5-16,0 0-7 15,0 0-1-15,0 0 0 16,0 0 0-16,0 0 10 15,0 0 6-15,0 0-15 0,0 0 15 16,0 0 9 0,0 0-25-16,0 0 0 0,0 0-15 15,0 0 26-15,0 0-19 16,0 0 8-16,0 0 0 16,0 0 13-16,0 0-13 15,0 0 0-15,0 0-5 16,0 0 5-16,0 0-4 15,0 0 1-15,0 2-8 16,0 8 11-16,3-2 0 16,3 0 5-16,-1-1-19 15,1-1 25-15,1 1-11 16,-1-2 0-16,3 0 4 16,2 0-18-16,3-2 14 15,0 1 0-15,5-4 10 0,-1 0-6 16,3 0-4-16,1 0 0 15,2 0 0-15,1-5 7 16,1-4-7-16,-2 1 0 16,1 0 3-16,-4-1 0 15,-4 2 1-15,-3 0-4 16,-3-1 4-16,-2 1-4 16,-2 2 0-16,1-4 4 15,-4 2 7-15,1 1-4 16,-4-4 1-16,1-1-8 15,-1 0 7-15,1-1-14 16,-2 1 7-16,0 2-24 0,0 3 2 16,0 4-15-1,0 0-17-15,0 2-34 0,0 0-167 16</inkml:trace>
  <inkml:trace contextRef="#ctx0" brushRef="#br0" timeOffset="79246.529">1860 6737 486 0,'0'0'77'16,"0"0"-27"-16,0 0-33 16,0 0 39-16,0 0-20 15,0 0-3-15,0 0 3 16,0 0-33-16,0 0 20 16,0 0 15-16,0 0-37 0,0 0 0 15,0 0-1-15,0 0 0 16,0 0 7-16,0 0-7 15,0 0-8-15,0 3 2 16,0 7 1-16,5 3 5 16,2 1 0-16,1-3 7 15,-1 0-14-15,2-5 7 16,2 2 0-16,0-3-2 16,3 1 10-16,1-2-13 15,0 0 5-15,1-2 0 16,4-2 20-16,0 0-17 15,3 0 3-15,-1 0-6 16,3-5 13-16,-1-3-13 16,-1 0 0-16,-5-2 5 0,-2 0 4 15,-2-1-9-15,-3-1 0 16,-2 1 15-16,-4-1-6 16,-2 3-8-16,0-2 15 15,-3-1-8-15,0 1 2 16,0 0-10-16,0 0 0 15,0 5-4-15,0 0 13 16,0 1-14-16,0 5 5 16,0 0-4-16,0 0-8 15,0 0-23-15,0 0-65 16,0 0-14-16,0 3-64 16,-3 5-25-16</inkml:trace>
  <inkml:trace contextRef="#ctx0" brushRef="#br0" timeOffset="80240.558">1847 6774 302 0,'0'0'312'15,"0"0"-281"-15,0 0 1 16,0 0-28-16,0 0 32 16,0 0 12-16,0-4-18 15,0 4-20-15,0 0-10 16,0 0 0-16,0 0-8 0,0 0 8 16,3 0-12-1,-3 0 12-15,7 0 1 0,-1 9 0 16,3 3-1-16,0 2 0 15,3 1-3-15,-3-1 3 16,3-2 0-16,-3 0-3 16,0-4 9-16,0-4-6 15,0 1 0-15,-2-5 5 16,2 3-3-16,3-3-1 16,3 0-1-16,3 0 24 15,-3-3-14-15,3-3-3 16,0-2-7-16,1-1 15 15,-1 1-26-15,0-2 11 16,-2 1 0-16,-1-2 3 0,0 0-3 16,0-1 0-16,0 0-1 15,-5 2-38-15,1 1 24 16,4 3-89-16,-9 1-105 16</inkml:trace>
  <inkml:trace contextRef="#ctx0" brushRef="#br0" timeOffset="88446.557">2694 6794 282 0,'0'0'155'15,"0"0"-132"-15,0 0 6 16,0 0 43-16,0 0-6 15,0 0-55-15,0 0 24 16,0-1-18-16,0-1-8 0,0 1-9 16,0 1 10-16,0-2-12 15,0 2 2-15,0-2 0 16,0 2 15-16,-1 0-12 16,1 0 24-16,-2 0-25 15,1 0 9-15,1 0 9 16,0 0-9-16,0 0-4 15,0 0 4-15,0 0-4 16,0 0 14-16,0 0-1 16,0 0-18-16,0 0 14 15,0 0-2-15,0 0-14 16,0 0 0-16,0 0 0 16,0 0 4-16,0 0-4 0,0 0-8 15,0 0 0-15,0 0 3 16,0 0 5-16,0 0 0 15,0 0-3-15,0 0 2 16,3 0 1-16,4 0-4 16,6 0 4-16,-2 0 0 15,6 0 3-15,-1 0-6 16,0 0-2-16,4 0 3 16,-2 0 2-16,2 0 0 15,0 0 11-15,-1 0-11 16,-1 0-9-16,-3 0 9 15,1 0 0-15,-4 0 8 16,0 0-8-16,0 0 0 16,-1 0-8-16,-2 0 8 0,-2-2 0 15,-1 0-3-15,-2-1 8 16,4-2-5-16,2-2 0 16,-1-3 0-16,3-1-1 15,-3 2 1-15,0-1 0 16,-4 1-11-16,-1 2 11 15,-1 1-2-15,-3 0-3 16,1 3 5-16,-1 2-10 16,0 1 10-16,0 0 0 15,0 0-1-15,0 0-4 16,0 0 5-16,0 0-15 16,0 0 0-16,0 0 2 15,0 0 9-15,0 0-9 0,0 9 7 16,-2 0 6-16,-1 3 7 15,-5 0-7-15,5-2 3 16,-3 0-6-16,-3 2 7 16,3-4-8-16,-4 1 0 15,-3 2 0-15,2-3 1 16,-7 2-18-16,3-1-7 16,-3-1 12-16,3-1 16 15,-1-2-6-15,4-3 5 16,-1 1-17-16,0-3-19 15,0 0-20-15,1 0-15 16,3 0 52-16,0 0-78 0,4 0-92 16</inkml:trace>
  <inkml:trace contextRef="#ctx0" brushRef="#br0" timeOffset="89414.085">2690 6802 364 0,'0'0'125'15,"0"0"-69"-15,0 0-38 16,0 0 21-16,0 0 18 16,0 0-44-16,0 0 30 15,0 0-27-15,0 0-7 16,0 0 27-16,0 0-18 15,0 0-16-15,0 0-2 16,0 0-2-16,0 0 2 0,0 1 0 16,3 3-3-16,4 3 3 15,2 0 1-15,0 0-1 16,0 0 0-16,4 0-3 16,-2 1 6-16,2 0-6 15,1-3 6-15,-2 4 8 16,2-6-11-16,-3 4 0 15,5-4-5-15,-2-3 15 16,2 0-9-16,2 0-1 16,3 0 0-16,-2-3 4 15,-1-6-4-15,-3 2 0 16,-1 0 15-16,-1 0-10 16,-1-1-4-16,-3 0-1 0,3 0-13 15,0 1 11-15,-4-1-40 16,3-2-42-16,0-2-97 15</inkml:trace>
  <inkml:trace contextRef="#ctx0" brushRef="#br0" timeOffset="105028.911">3185 5920 325 0,'0'0'6'15,"0"0"10"-15,0 0 20 16,0 0 20-16,98 53-12 16,-81-31-27-16,2 7 24 15,-2 4-17-15,0 13-6 16,-3 10 16-16,1 12-28 0,-5 12 17 15,-2 8-7 1,-4 1-12-16,-4 1 15 0,0-1-19 16,0-5 0-16,-9 1 11 15,-9-8-5-15,-4-4-6 16,-5-8-7-16,-4-9 7 16,-7-7-11-16,-9-9-13 15,-11-5-54-15,-8-9-31 16,-4-8-175-16</inkml:trace>
  <inkml:trace contextRef="#ctx0" brushRef="#br0" timeOffset="105620.108">657 6486 269 0,'0'0'176'0,"0"0"-135"15,0 0-41-15,0 0 12 0,0 0 17 16,0 0-1 0,-55-58 4-16,53 55 5 0,-1 3-16 15,3 0-7-15,0 5-14 16,0 29 14-16,0 22-36 15,16 23 44-15,-1 15-17 16,3 7 28-16,7 7-33 16,4 1 10-16,5-5-10 15,11-1 1-15,16-13-15 16,12-12-4-16,15-20-76 16,18-28-79-16</inkml:trace>
  <inkml:trace contextRef="#ctx0" brushRef="#br0">16493 6855 294 0,'0'0'90'15,"0"0"-41"-15,0 0-14 16</inkml:trace>
  <inkml:trace contextRef="#ctx0" brushRef="#br0" timeOffset="113239.478">18157 7325 563 0,'0'0'92'15,"0"0"-30"-15,0 0-38 16,0 0 38-16,0 0-29 16,0 0-27-16,0 0 11 15,0-4-17-15,0 8-7 16,-4 14 7-16,0 6 12 16,-4 6 46-16,5 4-33 15,1 1-14-15,1 0 26 16,-1 0-28-16,2-6 7 15,0 1-10-15,0-7 7 16,0-1-7-16,0-8-4 0,0-2-2 16,3-4 0-16,-1-4-10 15,-1-1-50-15,-1-3-64 16,0 0-7-16,-10-2 15 16</inkml:trace>
  <inkml:trace contextRef="#ctx0" brushRef="#br0" timeOffset="113599.586">17935 7548 567 0,'0'0'130'0,"0"0"-82"16,0 0-20-16,0 0 45 15,0 0-21-15,0 0-10 16,-9-3-14-16,9 1-24 15,0 2 18-15,0 0-22 16,2 0 11-16,10-1-11 16,12-1 5-16,8 1-5 15,11-2 0-15,2-1 17 16,0 1-16-16,-3 2-1 16,-2 1 0-16,-1-1 6 15,-8-1-6-15,-7 2 0 16,-5 0-7-16,-8 0 11 15,-4 0-14-15,-2 0-2 0,-4 0-27 16,1 0 23-16,-1 4-48 16,0 3-24-16,1-1 5 15,1 2-14-15,-3-2-77 16</inkml:trace>
  <inkml:trace contextRef="#ctx0" brushRef="#br0" timeOffset="114957.788">18900 7364 596 0,'0'0'49'0,"0"0"1"16,0 0-50-16,0 0 0 15,0 0 1-15,0 0 2 16,-15 50-3-16,15-23 0 16,0 3 1-16,0 7 16 15,0 0-12-15,1 0 14 16,4-3 33-16,-3-1-35 16,-1-3-1-16,1-5 2 15,-1-5-12-15,-1-7 28 16,0-8-34-16,2-2 0 15,-1-3 15-15,-1 0 15 0,0-1 42 16,0-18-22-16,0-7-35 16,-7-7-13-16,-1-4-2 15,-4 0 0-15,3-2-4 16,3-2 8-16,-1 3-8 16,7 3-3-16,0 2 6 15,0 2-16-15,3 5 17 16,10 2-24-16,6 4 4 15,3 3-6-15,1 4 13 16,3 5 3-16,-2 6 0 16,-8 2-7-16,0 0 5 15,-3 0-1-15,-6 17 9 16,-1 5-11-16,-6 5 15 0,0 2-1 16,-10 2 7-16,-10 0 16 15,-4-1-11-15,-1-7 7 16,3 1 13-16,5-9-29 15,5-2 9-15,7-4-11 16,4-3-26-16,1-2-86 16,9-4-84-16,18 0-313 15</inkml:trace>
  <inkml:trace contextRef="#ctx0" brushRef="#br0" timeOffset="115850.692">19318 7549 732 0,'0'0'78'0,"0"0"-11"16,0 0-20-16,-84-17-30 16,59 17 35-16,1 1-49 15,3 15-1-15,2 7-2 16,8 4-3-16,5 2 3 15,6 0-1-15,0-1 3 16,6-6-5-16,12-5 3 16,5-4 0-16,5-9 0 15,2-4 3-15,1 0-3 0,2-9 0 16,-4-8-14 0,-4-9 1-16,-9-2-43 0,-7-2-21 15,-6 2 9-15,-3 4-34 16,-5 5 82-16,-14 9 8 15,-3 9 9-15,-2 1 1 16,-2 0-10-16,6 10 12 16,6 1 10-16,7-2 1 15,5-1-10-15,2 0-1 16,0-4 0-16,10 1 41 16,13-5-41-16,13 0 23 15,1 0 18-15,5-9-41 0,-5-7-4 16,-6 0 1-16,-5-1 6 15,-5 0 1 1,-9 0-4-16,-5 0 0 0,-4 0 28 16,-3 0 27-16,0 0-4 15,0 1-5-15,-6 5-19 16,2 5 38-16,2 3-51 16,1 3-3-16,1 0-11 15,-2 0-13-15,-2 19-7 16,1 6 19-16,-3 4 2 15,4 4-5-15,-1-1 4 16,-1-2 0-16,4-3-8 16,0-5 30-16,0-7-31 0,0-4 9 15,0-8 0 1,0-3 7-16,0 0 2 0,0 0-9 16,3-14 31-16,3-10-27 15,1-6-8-15,-1-7 3 16,0-2 0-16,0-5-18 15,1 0 19-15,3 2-7 16,0 4 7-16,5 7-14 16,-3 11 14-16,3 8-9 15,-3 7-4-15,4 5 12 16,-1 0-36-16,1 11 24 16,-2 9-2-16,-4 7 6 15,-4 2 9-15,-6 3 0 16,0 0 5-16,0-3-18 15,-15 1 13-15,-3-2 0 0,-6-1 9 16,-2-4 1-16,2-3-10 16,4-6 0-16,7 0-77 15,7-9-29-15,6-5-192 16</inkml:trace>
  <inkml:trace contextRef="#ctx0" brushRef="#br0" timeOffset="116556.53">19955 7345 563 0,'0'0'24'16,"0"0"-11"-16,0 0 22 15,0 0 38-15,-49 80-28 16,33-55-13-16,2 6 40 16,2-1-70-16,1-1 2 15,7 1 33-15,4-4-21 16,0-2-7-16,1-4-9 16,20 0 0-16,4-6 10 15,7-2-10-15,10-2 0 16,-1-3-6-16,4-2 1 15,-2 0-63-15,-5-5-80 16,-7 0-214-16</inkml:trace>
  <inkml:trace contextRef="#ctx0" brushRef="#br0" timeOffset="117315.071">20399 7400 556 0,'0'0'97'16,"0"0"-46"-16,0 0 45 15,0 0-4-15,0 0-27 16,0 0 15-16,-7-14-47 16,7 14-4-16,0 0-29 15,0 0-17-15,0 8 14 16,1 15-12-16,9 6 15 16,-3 6 4-16,0 4-4 15,-5 3 0-15,-2 0-1 16,0 0 1-16,-5 0-2 15,-11-1 2-15,-2-1-82 0,-8-5-30 16,0-6-87-16</inkml:trace>
  <inkml:trace contextRef="#ctx0" brushRef="#br0" timeOffset="117922.722">20832 7250 522 0,'0'0'44'0,"0"0"-33"15,0 0 68-15,0 0-4 16,0 0-45-16,-48 95 49 15,33-63-45-15,2 2 4 16,4 0-3-16,1-1-32 16,4 1 34-16,-1-3-29 15,5 2-6-15,0-3 29 16,0-4-31-16,0-1 0 0,1-4-2 16,9-4 14-16,-3-5-16 15,-1-4 4-15,1-3-55 16,2-5 12-16,-1 0-105 15,0-5-81-15</inkml:trace>
  <inkml:trace contextRef="#ctx0" brushRef="#br0" timeOffset="119033.845">21036 7408 779 0,'0'0'89'0,"0"0"-84"0,0 0 31 16,0 0-9-16,0 0 3 15,0 0-30-15,0 7 17 16,0 6-26-16,3 6 21 16,-2 9-4-16,2 4 38 15,-3-3-44-15,0-2 26 16,0-4-17-16,0-7-4 16,0-5 0-16,0-6-7 0,0-3 0 15,0-2 7 1,0 0-4-16,0 0 31 0,0-6-13 15,0-12-17-15,-4-8 10 16,-3-4-14-16,2-3-3 16,2-5-6-16,3-3-18 15,0-1 20-15,0 1-22 16,2 4 11-16,8 11 6 16,5 6-6-16,0 8-22 15,6 5 22-15,-2 4-10 16,-1 3 11-16,-2 0-19 15,-3 6 26-15,1 10-14 16,-5 4 24-16,-4 4 0 16,-5 3 6-16,0 1-6 15,-5 1 0-15,-11-2 20 0,-8-5-13 16,1-3 21 0,4-3-28-16,6-1 0 0,8-7-1 15,5-1-19-15,2-7-137 16,23 0-23-16</inkml:trace>
  <inkml:trace contextRef="#ctx0" brushRef="#br0" timeOffset="119653.039">21343 7521 545 0,'0'0'197'16,"0"0"-150"-16,0 0 1 0,0 0 42 15,0 0-63 1,-89 22-8-16,80-9 2 0,7 3-17 16,2-1-6-16,0 0 2 15,8-3 0-15,10-5 1 16,7-4-1-16,2-3 0 16,4 0 7-16,-6-1-7 15,-3-11-15-15,-8 0-16 16,-9 0-33-16,-5-2 30 15,0 1-35-15,-11 2 24 16,-6 1 40-16,3 4-11 16,2 4 16-16,5 0 0 15,4 2 2-15,3 0-7 16,0 0 5-16,0 0-7 0,6 0 7 16,10 0 0-16,2 0 6 15,7 0 0-15,4 0 0 16,-3 0-12-16,0-1 10 15,-6-8-5-15,-3-3 2 16,-5-3-1-16,-2-3 3 16,-4-2-6-16,-2-2 14 15,-1-4 1-15,-3-3-5 16,0-1 12-16,0 4 29 16,0 7-28-16,0 3 14 15,0 9 1-15,0 6-32 16,0 1 41-16,0 0-44 0,0 1-11 15,0 19 8 1,-5 6-7-16,-1 10 10 0,0 1 0 16,0 0 3-16,0-1-1 15,0-3-2-15,0-4 0 16,3-4 0-16,0-7 4 16,3-7-8-16,0-3-17 15,0-7-68-15,0-1-15 16,0-3-78-16</inkml:trace>
  <inkml:trace contextRef="#ctx0" brushRef="#br0" timeOffset="123426.298">22352 11569 218 0,'0'0'0'0,"0"0"-34"16</inkml:trace>
  <inkml:trace contextRef="#ctx0" brushRef="#br0" timeOffset="123634.049">22552 11393 239 0,'0'0'36'0,"0"0"47"16,104-58-43-16,-64 42-34 0,6 7-12 15,-1 3 6-15,3 2 0 16,-2 4-1-16,2 0-19 15,-2 0-64-15,-3 0-45 16,-4 4 63-16,-3 3 66 16,-6 0 75-16,-5 0-29 15,-4-2-9-15,-3 0-20 16,1-2-16-16,4-2-1 16,8 2 0-16,12-3-60 15,11 2-49-15</inkml:trace>
  <inkml:trace contextRef="#ctx0" brushRef="#br0" timeOffset="124069.853">23666 11456 460 0,'0'0'116'0,"0"0"-91"16,0 0-22-16,0 0 79 15,0 0-11-15,0 0 16 16,-45-31-6-16,38 28-60 0,-4 0-4 16,-4 3-16-16,-6 0-1 15,-7 0 0-15,-3 6 0 16,-8 4 11-16,-8 3-11 15,-9 2 0-15,-10 2 5 16,-13 3-2-16,-9 0-3 16,-6 3 0-16,2 2 6 15,10-3-8-15,9 0 2 16,16-2 0-16,17-5-4 16,13-3 4-16,15-6 0 15,5-3-4-15,7-2-11 16,0-1-21-16,0 0-8 0,0 2-19 15,10 0 38-15,9 1-9 16,2 0-47-16,6-3-107 16</inkml:trace>
  <inkml:trace contextRef="#ctx0" brushRef="#br0" timeOffset="124763.411">23424 12376 492 0,'0'0'84'0,"0"0"-83"0,0 0 30 15,-95 25 11 1,54-12 18-16,-11 4-8 0,-8 3-23 16,-7 1-6-16,-6 2-8 15,3 3-6-15,0 0 36 16,2 1 0-16,9-1-41 15,7-3 20-15,9-1-12 16,9-4-12-16,5-2 0 16,7-5 1-16,10-1-7 15,3-6 6-15,4-1-25 16,4-1-22-16,1-2-14 16,0 0-28-16,0 0-6 15,0-11-162-15</inkml:trace>
  <inkml:trace contextRef="#ctx0" brushRef="#br0" timeOffset="128681.905">16360 6873 408 0,'0'0'73'0,"0"0"-26"15,0 0-31-15,0 0 30 16,0 0 31-16,0 0-77 0,0 0 34 16,-6 0-34-16,6 0 1 15,0 0 46-15,0 0-44 16,0 0 2-16,0 0 14 15,0 0-17-15,0 0-2 16,0 0 0-16,0 0 11 16,0 0-14-16,6 0 3 15,12 0 0-15,10-1 10 16,3-3-1-16,5-3-4 16,2 1-5-16,-5 0 1 0,2-2-4 15,-9 2 3 1,-4 3 0-16,-7 0-10 0,-8 2 20 15,-2 1-10-15,-4-1 0 16,1-1-4-16,-2 1-5 16,1-1 9-16,1 2-7 15,-1 0-8-15,1 0-4 16,-1 0 12-16,0 0-9 16,-1 0 3-16,0 0-1 15,0 0 9-15,0 0 5 16,0 0 2-16,0 0-2 15,0 0-24-15,0 0-22 16,-7-1-142-16</inkml:trace>
  <inkml:trace contextRef="#ctx0" brushRef="#br0" timeOffset="131009.317">16912 8661 503 0,'0'0'100'16,"0"0"-44"-16,0 0-30 15,0 0 0-15,0 0 41 0,0 0-48 16,0-7-3-1,0 4 26-15,0 1-38 0,0 2 14 16,0 0 6-16,0 0-20 16,0-2 31-16,0 1-35 15,0 1 0-15,0-2 12 16,0 1-10-16,0-2 2 16,0 0-4-16,0-2 4 15,0 2-7-15,0-2 5 16,0 3-2-16,0 0 28 15,0 2-23-15,0 0 15 16,0 0-15-16,0 0 0 16,0 0-10-16,0 0-8 15,-2 16-4-15,-6 8 11 16,-2 6 12-16,1 2-8 0,2-1 2 16,4-4 0-16,3-6 7 15,0-3-7-15,5-4-9 16,9-3 9-16,4-2 0 15,3-4 2-15,5 0-2 16,4-5 4-16,4 0 14 16,-1 0-18-16,-5 0-3 15,-6-3 1-15,-7-4 4 16,-3-3-1-16,-3-2-1 16,-2-4 9-16,-1 0-5 15,-1-1-4-15,-5 0 0 16,3-2 6-16,-2 2-3 0,1 3-3 15,-2 4 0-15,1 6 0 16,-1 2 10-16,0 2-10 16,0 0 0-16,0 0-4 15,0 0-13-15,0 8 6 16,0 11 10-16,0 6 1 16,2 4-1-16,2 2 9 15,1 0-8-15,-2-1 0 16,1 1 13-16,-2-3-13 15,-2-2 6-15,0-2-1 16,0-2 14-16,0-4-19 16,0-3 0-16,0-3 3 15,0-4 0-15,0-6-6 16,0-2-12-16,0 0-57 16,0 0 9-16,13-16-92 0,5-9-348 15</inkml:trace>
  <inkml:trace contextRef="#ctx0" brushRef="#br0" timeOffset="131346.313">17458 8712 611 0,'0'0'58'0,"0"0"-58"16,0 0-7-16,0 0 0 16,0 0 14-16,0 0 15 15,13 29 16-15,-8-13-23 16,-3 1 36-16,3 0-31 16,-3 1 17-16,2-1 16 15,-4-1-33-15,3-1 13 16,-3 0-33-16,1-1 0 15,-1 0 10-15,2-3-10 16,-2-2 0-16,0 2-8 16,1-5-61-16,-1 1-23 0,0-4-41 15,0-3-85 1</inkml:trace>
  <inkml:trace contextRef="#ctx0" brushRef="#br0" timeOffset="131555.75">17378 8906 527 0,'0'0'97'16,"0"0"-28"-16,0 0-37 15,0 0 6-15,0 0 72 16,0 0-99-16,63-45 17 16,-40 41-10-16,0 2-11 15,2 0-3-15,1 2-4 16,0 0 2-16,2 0-20 0,-1 0-27 15,-2 0-91-15,1 0-50 16</inkml:trace>
  <inkml:trace contextRef="#ctx0" brushRef="#br0" timeOffset="132132.67">18068 8623 589 0,'0'0'110'0,"0"0"-32"0,0 0-47 15,0 0 12-15,0 0 37 16,0 0-70-16,-29-5-2 15,13 5-4-15,-1 2 1 16,1 8-3-16,3 4 0 16,-2 1 11-16,3 0-14 15,0 1 1-15,6-1 0 16,3 1-8-16,3-2 17 16,0-1-11-16,0-3 2 15,5 0 0-15,11 0 1 16,4-1-1-16,6-2 7 0,1 0-7 15,-2 1 3-15,-2-2-3 16,-8 1 0-16,-2 2 2 16,-5-2-11-16,-4 2 16 15,-1 2-7-15,-3 0 2 16,0 6 17-16,0 0-23 16,0 0 4-16,-9 3 0 15,-4 1 16-15,1-1-16 16,-2-3 0-16,-4 2 8 15,0 0-6-15,-1-2 5 16,-3 0-7-16,-2-2 5 16,-1-1 6-16,-1-2-11 15,-1-4 0-15,0 1-8 16,1-6-19-16,2-2-24 0,6-1-45 16,3 0-71-1,4-1-289-15</inkml:trace>
  <inkml:trace contextRef="#ctx0" brushRef="#br0" timeOffset="133559.878">15441 8898 480 0,'0'0'5'0,"0"0"-3"16,0 0 6-16,0 0 13 15,0 0 64-15,0 0-40 16,5 12-36-16,2-8 2 16,5 1-10-16,6 4 42 15,3 0-20-15,4 1-23 16,3 0 28-16,4-1-14 16,4-3 5-16,3-5 31 15,7-1-42-15,3 0 33 16,0-3-2-16,0-8-35 15,-4 1 34-15,-6 0-34 0,-11 2 1 16,-8 4 1 0,-11 0 6-16,-4 3 5 0,-5 1-7 15,0 0-7-15,0 0 35 16,0 0-38-16,0 0 0 16,0 0-2-16,0 0 11 15,0 0-15-15,0 0 6 16,0 0-56-16,0 0 31 15,0 0-93-15,0 0-17 16,0-4-49-16</inkml:trace>
  <inkml:trace contextRef="#ctx0" brushRef="#br0" timeOffset="137112.398">22222 9733 466 0,'0'0'8'16,"0"0"-2"-16,0 0-12 16,0 0 12-16,0 0-5 15,0 0 88-15,-10 5-38 16,10-3-10-16,0 1-22 0,14 0-8 15,13 1 47-15,8 3-3 16,8-4-24-16,6 2 4 16,-1-1-33-16,5-1 32 15,7 1-19-15,4 3-6 16,10 1 24-16,4 2-33 16,4 4 0-16,3-2-4 15,1 2 15-15,9 3-14 16,0 3 3-16,2 2 0 15,0 2 4-15,-1 3-4 16,-4 0 0-16,-2-1-5 16,-4 1 8-16,-4-4-3 15,-6-2 0-15,-6-1 8 16,-11-2-18-16,-12-1 10 16,-11-1 0-16,-9-3-7 0,-8-1 14 15,-8-1-8-15,1 0 1 16,-8-1 0-16,0-3-14 15,1 1 14-15,-3-4 0 16,-2-2-3-16,0 3-21 16,0 1 4-16,0 2-4 15,0 3-31-15,0 6 13 16,-14-1-58-16,-4-4-79 16</inkml:trace>
  <inkml:trace contextRef="#ctx0" brushRef="#br0" timeOffset="151632.563">22375 11473 558 0,'0'0'63'16,"0"0"-24"-1,0 0-4-15,0 0 7 0,0 0 18 16,0 0-18-16,0 0 11 16,-85-22 7-16,79 18-43 15,-1-1 17-15,1-1 7 16,0 0-23-16,-3-2-14 16,-3-3 12-16,0 1-12 15,-5-1 9-15,-3 0-13 16,-2 1 0-16,-4-1 4 15,0 0-1-15,-4 2 8 16,-2-2-11-16,-2-1 1 16,-5 0 30-16,-4-2-30 15,0-6 10-15,-3 1 6 16,-2-5 1-16,-7-5-4 16,-11-5-14-16,-10-4 6 15,-15-6-2-15,-8-5 5 0,-4-8-16 16,2-4 13-16,4-7-6 15,3-4 1-15,6-1-1 16,2-4 5-16,2 2-6 16,3 2 2-16,6 2-2 15,3 2 2-15,6 7 3 16,2 6-4-16,0 4-4 16,0 8 4-16,4-3 9 15,3 3-9-15,7-5-5 16,2-5 3-16,6 1 4 0,3-4-4 15,2 2-6-15,3 4 8 16,1-1 3-16,0 4-3 16,1 3 0-16,0 4 5 15,2 7-3-15,-1 4-1 16,0-1-1-16,-5 0 0 16,-3 0-8-16,-3 1 8 15,-1 1 0-15,-3 1-1 16,-1 3 4-16,-2 0-6 15,3 1 3-15,0 7-2 16,7 5-13-16,5 4 12 16,2 1 2-16,1 3-3 15,1 1 4-15,3 1 2 16,2-1-2-16,4 0 4 16,3-1-18-16,-1 3 14 0,0 0 0 15,-2-2-1-15,-3 1 5 16,0-1-8-16,0 0 0 15,3 2 2-15,3-2-8 16,2 3 10-16,4-4 0 16,1 1-3-16,0 0 7 15,2 0-2-15,-2 2-2 16,1 1 0-16,-4 0-11 16,-3 0 11-16,-6 0 0 15,-7 0-1-15,-4 0 2 16,-5 0-2-16,2 0 0 0,-1 1 1 15,3 1-8-15,3-2 7 16,4 0 1-16,4 0 5 16,2 0 4-16,0 0-14 15,-1 0 5-15,-2 0 0 16,-1 0-1-16,4 0 1 16,2 0 0-16,3 0-2 15,3 0 4-15,5 0-3 16,5-2 1-16,2 2 0 15,2-1-3-15,0 1 3 16,0 0 0-16,0 0-2 16,0 0 7-16,0 0-10 0,0 0-27 15,0-1-26 1,-6 1-14-16,-1 0-50 0,-3 0-26 16,4 0-23-16,6-9-89 15</inkml:trace>
  <inkml:trace contextRef="#ctx0" brushRef="#br0" timeOffset="151962.432">18560 8944 707 0,'0'0'25'16,"0"0"1"-16,0 0-8 0,0 0-18 15,0 0 0-15,0 0 2 16,-63-7 6-16,36 10-6 16,-2 14 5-16,-6 7-5 15,4 3 9-15,3 4-11 16,5 5 0-16,8 6 5 16,5 5-1-16,9 2 3 15,1-2-7-15,10-4 0 16,20-7 13-16,10-6-11 15,15 0 12-15,17-9-8 16,13 1 1-16,13-2-7 16,16 4 0-16,6 5-87 15,0 2-77-15</inkml:trace>
  <inkml:trace contextRef="#ctx0" brushRef="#br0" timeOffset="153396.902">21779 12470 614 0,'0'0'44'0,"0"0"-38"16,0 0 7-16,0 0-3 15,0 0 32-15,0 0 48 16,-82 34-49-16,67-30 6 15,-6 3-29-15,-3-1-13 16,-6-1-2-16,-5 1-3 16,-10-5 0-16,-9-1 17 15,-7 0-17-15,-7 0 0 0,-3-7-2 16,-3-7 12 0,-7-7-2-16,-1-8-2 0,4-4 0 15,1-10 23-15,2-6-9 16,-2-8 9-16,-4-5-24 15,-6-2 0-15,-9-5 11 16,-13-6-14-16,-8-5-1 16,-5-1 3-16,-2-3 0 15,4-2 5-15,2 0 0 16,6 0-8-16,5 1 6 16,6 7-7-16,6 6 0 15,4 1 2-15,0 2 3 0,-2-3-5 16,0 1 0-1,-1-1 7-15,3 1-7 0,1 1 6 16,8 4-1-16,8 5 2 16,7 4 8-16,11 0 1 15,7 2-11-15,4-3 15 16,2-12-22-16,-2-4 2 16,7 1 0-16,-3 3 3 15,3 12 0-15,2 4 2 16,1-2-5-16,4 1-4 15,3 7-1-15,4 5 5 16,4 1 0-16,1 3-1 16,3 3 1-16,2 3 0 15,4 6 0-15,-2 2 5 16,1 1 12-16,2-3-16 0,-1-1 1 16,1-1-2-16,0-3 2 15,-3 0-2-15,0-4 0 16,-2-10 4-16,-4-9-2 15,0 3-2-15,0 1-6 16,-2 13 6-16,1 9 1 16,1 2-1-16,-1 6-3 15,4 4 3-15,1 5 5 16,4 5-5-16,2 4 0 16,5 1-7-16,-1 2 7 15,4 0-2-15,0 0-14 16,-3 0 0-16,-3 8 12 0,-3 9-6 15,-6 9 10-15,0 7-5 16,0 3-4-16,2 0 4 16,0-2-1-16,4-4-20 15,-1-4 17-15,3-1-23 16,0-6-22-16,1-2 41 16,1-5-45-16,2 0-28 15,2-5-54-15,1-7-60 16</inkml:trace>
  <inkml:trace contextRef="#ctx0" brushRef="#br0" timeOffset="153763">17646 9382 304 0,'0'0'30'0,"0"0"99"16,0 0-40-16,0 0 29 15,0 0-44-15,0 0-15 16,15-29 17-16,-15 19-28 16,0-6-29-16,0-1-8 15,0-3-2-15,1-2-3 0,6-2-6 16,1 4 0-1,4 2-3-15,6 5 3 0,0 5-10 16,1 4 5-16,2 4-9 16,-4 0 11-16,0 13-16 15,0 6-1-15,-4-2 12 16,-2 0-42-16,-5 0-21 16,-6 1 25-16,0 2-60 15,-14-3-53-15</inkml:trace>
  <inkml:trace contextRef="#ctx0" brushRef="#br0" timeOffset="156063.362">16060 8456 595 0,'0'0'28'0,"0"0"4"15,0 0-24-15,-3-95 31 16,15 69-31-16,-1 2 32 16,0 2 7-16,1-1-6 15,2 0 11-15,2-2-46 16,2 0 6-16,2-3 8 16,2 2-20-16,5-2 0 15,2-2-1-15,9 0 9 16,4 1 11-16,10 2-19 15,9 4 0-15,2 3-4 16,2 3 4-16,0 1-1 16,-2 4 0-16,0 2 0 15,1 2-1-15,0 1 2 0,5 2 0 16,3-2-2 0,5 0 2-16,7 1 0 0,7-1 6 15,4 1-3-15,6 2 12 16,5 4-15-16,-2 0 1 15,-4 0 8-15,-5 4-4 16,-8 9-8-16,-6 2 3 16,-2 5 0-16,-1 3 2 15,-1 4-2-15,0 0 0 16,2-2-4-16,-6 1 4 16,0-1 0-16,-8 0 3 15,-5 2 3-15,-5 0-9 0,-4 0 3 16,0 4 0-16,1 0-8 15,-3 1 17-15,3 5-11 16,1 1 2-16,-5 3 0 16,-1 4 2-16,-2-2 0 15,1-2-2-15,-4 0 0 16,1-5-1-16,-4-2 1 16,-2-3-2-16,-4 1 13 15,-2-3-11-15,-1 0 0 16,-3 0 0-16,1 5 15 15,1-4-11-15,1 2 8 16,-1-1-2-16,6 1 1 16,-2-2 13-16,2 0-24 15,1 0 5-15,0-1 1 16,0 1-6-16,-3 0 0 0,-2 0-1 16,0 2 4-16,-1-1-2 15,-2-2-1-15,4 3 4 16,-1-4-6-16,0 1 2 15,4 0 0-15,5-2 5 16,2 0 1-16,1 4 23 16,3-1-29-16,-7 2 10 15,2-2-3-15,1-1-2 16,6 1-3-16,-1 0 12 16,4-1-10-16,-3-4-2 15,2-1-2-15,-3-1 1 16,-7-1-1-16,-7-2 0 0,-4-1 0 15,-7-4-3-15,-4-1 11 16,-2 0-2-16,-1 1-6 16,-2-3 1-16,1 0-7 15,1 0 9-15,-1 1-3 16,0-1 0-16,3 2 7 16,0 1-13-16,0-1 6 15,2 1 0-15,1 1 0 16,-2 1 0-16,1-2 0 15,1 0-1-15,-1-1 7 16,-1-1-5-16,0 0-1 16,-2-3 1-16,-4 0-6 15,0 2 5-15,-3 0 0 16,1-1 0-16,2 3 2 16,-1-2-4-16,1 5 2 0,-1-1 0 15,2 2 6-15,0 1-4 16,-1 0-2-16,0 3 2 15,3-2 3-15,-3-4 0 16,2 4-5-16,-3-8 0 16,1 5 7-16,2-1-4 15,1 0-3-15,0 1 16 16,1-3-14-16,0-2 11 16,-4 2-13-16,1-4 0 15,-2-1 6-15,1-1-6 0,-2-2 0 16,-2-2-7-1,-2 0 14-15,1-1-6 0,0-3-1 16,1 0 2-16,4 0 5 16,-2 0-7-16,-1 0 0 15,1 0-4-15,-2 0 2 16,1-3 2-16,0-2-19 16,-2-1-13-16,1 1 29 15,-2 2-27-15,-3-3-2 16,-1 0-31-16,-1-4-41 15,-1-4-22-15,3-1-25 16,0-4-44-16,-1-1-80 16</inkml:trace>
  <inkml:trace contextRef="#ctx0" brushRef="#br0" timeOffset="156532.119">21404 10106 469 0,'0'0'63'0,"0"0"-33"16,0 0 31-16,0 0-5 0,0 0-2 15,0 0 4 1,0 0 22-16,91 34-60 0,-59-30 8 16,-4 3-5-16,2 1-16 15,-6 1-2-15,-2 2-5 16,-6 3 7-16,-5 0 7 16,-2 3-14-16,-3 3 0 15,0 4 17-15,-5-2 1 16,-1 2 3-16,0 4-14 15,0-1-6-15,-8 0 45 16,-6-3-45-16,-2 0 18 16,-4-1-2-16,-1-3-6 0,-2-2 1 15,0-1-12 1,-2-3 0-16,1-2-1 16,2-5 1-16,5-3-37 0,2-1-1 15,0-2-74-15,-1-1-35 16,2 0-112-16</inkml:trace>
  <inkml:trace contextRef="#ctx0" brushRef="#br0" timeOffset="159844.892">23197 10076 440 0,'0'0'36'15,"0"0"-27"-15,0 0 50 16,0 0 17-16,0 0-46 0,0 0 22 15,-41-33-44-15,36 30 39 16,-1 1-25-16,-1 1-3 16,-2 0 26-16,-3 1-42 15,-2 0-3-15,-2 0 6 16,-5 0-2-16,3 0 4 16,0 4-8-16,3 4 0 15,0 1-5-15,3 5 5 16,1 2-3-16,2 6-5 15,0 4 15-15,-1 5-16 16,3 2 9-16,1 0 0 16,5-4 6-16,1-3-6 15,0-5-2-15,0-3-5 0,9-5 14 16,9-4 9-16,4-2-5 16,4-5-11-16,8-2 32 15,0 0-29-15,-1-2 1 16,-3-7-4-16,-9-1 11 15,-4-1-9-15,-6 0-2 16,-5-1 0-16,-3 0 14 16,-3-3-10-16,0 0-2 15,0-1-2-15,0-1 12 16,0 3-9-16,0 2 5 16,0 4-6-16,-2 3 20 15,2 3-4-15,0 2-6 16,0 0-12-16,-1 0-24 15,1 4 17-15,0 16-5 0,-2 6 12 16,2 6-6-16,0 5 7 16,0 1-1-16,0 5 3 15,0 1 3-15,0 4 19 16,-4 0-18-16,-2-1-1 16,0-3 13-16,-1-6-16 15,3-7-3-15,3-9 0 16,-1-4 5-16,2-9-4 15,0-3-1-15,0-3 3 16,0-1-9-16,0-2 6 16,0 0-20-16,0-20-67 0,0-10-137 15,0-6-438-15</inkml:trace>
  <inkml:trace contextRef="#ctx0" brushRef="#br0" timeOffset="163936.093">17261 6995 575 0,'0'0'76'0,"0"0"-72"0,0 0 6 15,0 0 22-15,0 0 28 16,0 0-29-16,0 0 1 16,0 0-21-16,27 0-8 15,-15-3-3-15,1 2 11 16,2-3-1-16,3 1 6 15,3-3 4-15,4-5-9 16,7 2 30-16,3-4-31 16,1 2-10-16,0 2 0 15,-3 3 1-15,-8 1 3 16,-8 2-4-16,-7 1 0 16,-7 2-2-16,-3 0 4 0,0-2-2 15,0 2 0 1,0 0 6-16,0 0-1 0,0 0-5 15,3-1-58-15,0-6-28 16,1-3-93-16</inkml:trace>
  <inkml:trace contextRef="#ctx0" brushRef="#br0" timeOffset="165752.148">23017 9249 518 0,'0'0'98'15,"0"0"-98"-15,0 0 5 16,0 0 2-16,0 0 76 15,0 0-26-15,0-9-41 16,0 7 33-16,0 2-48 16,0-1 8-16,0-1-2 15,6-1-1-15,1-1 3 16,1 0-9-16,2 0 1 16,-2 2-8-16,-1-1 7 0,-1 3 0 15,1-2-2-15,-4 0 2 16,-1 1 0-16,-2 1 0 15,0 0 9-15,4 0-19 16,0 0 20-16,0 0-8 16,1 0 19-16,3 0-20 15,1-2 27-15,3 1-11 16,5-2-4-16,1 0 7 16,3 3-14-16,-3-3-6 15,2 3 4-15,0-2 7 16,-1 2-11-16,-4 0 0 15,-2 0 7-15,-1 0-6 16,-3 0-1-16,0 3 0 16,-3 5-2-16,-3 3 10 15,-1 6-8-15,-2 2 3 0,0 6 6 16,-2 3 9-16,-14 4 0 16,-2-1 11-16,-4 5-2 15,-1-2-25-15,4-2 18 16,-1-1-16-16,5-5 1 15,0-2 3-15,5-3-5 16,0-5-3-16,5-5 1 16,1-5 10-16,-1 4-22 15,1-3 6-15,-1-2-46 16,-4 2-13-16,0-3-89 16,0-4-29-16,-4 0-162 15</inkml:trace>
  <inkml:trace contextRef="#ctx0" brushRef="#br0" timeOffset="166615.99">22498 8961 582 0,'0'0'49'15,"0"0"-10"-15,0 0-30 16,0 0 43-16,0 0-8 16,0 0-42-16,59-30 39 15,-38 26-5-15,3-1-8 16,2 3 2-16,2 1-12 16,5 1-2-16,6 0 10 15,8 0-3-15,6 0 16 16,5 0-39-16,5 0 0 15,6 3 0-15,3 2 9 16,7-1-9-16,3 2 0 16,2 4 4-16,-1 0-6 15,-4 2 2-15,-10 2 0 0,-10 0-7 16,-12 0 14-16,-6 0-4 16,-3 0-3-16,-2 0 2 15,2 1-5-15,1-4 3 16,0 2 0-16,-2-3-4 15,-1 3 2-15,-5 1 2 16,-1 1 0-16,-3 1 5 16,-5-2-14-16,-3 1 9 15,-3-1 0-15,0-4-8 16,-1 0 13-16,1-3-5 16,-2-2 0-16,-2 1 3 15,1 0-3-15,-1-2 0 0,1-1 0 16,-2 0-3-16,-3 0 9 15,-1-2-6-15,-6 1 0 16,-1-2 0-16,0 0-2 16,0 0 2-16,0 0 0 15,0 0 0-15,0 0-86 16,-22-8-80-16,-14-12-292 16</inkml:trace>
  <inkml:trace contextRef="#ctx0" brushRef="#br0" timeOffset="168067.763">18196 6855 568 0,'0'0'76'0,"0"0"-60"16,0 0 33-16,0 0-29 15,0 0 49-15,0 0-12 16,-5-11-29-16,5 9 4 16,0 2-25-16,0 0 2 0,0 0-9 15,0 0 0-15,0 0 6 16,0 0-6-16,0 0 0 15,0 0 3-15,0 0 0 16,0 0 5-16,-1 0-7 16,-1 0 1-16,-6 0 33 15,-3 0-19-15,-7-1 17 16,-3-2-24-16,2 3-4 16,5-2 3-16,6 2 3 15,6 0-9-15,2-1 4 16,0 1-3-16,0 0-3 15,0 0 0-15,0 0 1 16,-1-1 14-16,-1 1-15 0,-1 0 0 16,-7 0 6-16,-7 0-6 15,-7 0 0-15,2 4 16 16,6 2-11-16,8-5 2 16,7 0-7-16,1 2-2 15,0-3-8-15,0 0 10 16,0 0 0-16,0 0 6 15,0 0-6-15,0 0-5 16,6 4-1-16,5 1 6 16,11 0 6-16,4 0-6 15,4-3 0-15,3-2 4 16,1 0 3-16,-1 0-5 16,0 0-2-16,-3 0 0 15,-3 0-9-15,-5 0-9 0,-4 0-30 16,-6 0 2-16,-6 0-31 15,-3 5-30-15,-2 2-44 16,-1-4-42-16,0-3-210 16</inkml:trace>
  <inkml:trace contextRef="#ctx0" brushRef="#br0" timeOffset="169434.497">23105 8303 653 0,'0'0'41'0,"0"0"-36"0,0 0 29 15,0 0 17-15,0 0 35 16,0 0-73-16,96-58-8 15,-73 56 45-15,0-1-49 16,-1 3 2-16,-1 0-3 16,-5 0 4-16,0 12-10 15,-3 3 6-15,-7 7 0 16,-3 3-2-16,-3 3 2 16,0 3 0-16,-20 1-2 15,-4-1 12-15,-2-5-11 16,0-5 1-16,5-3 0 15,2-5-13-15,5-6 10 16,6 0-4-16,1-4 6 0,7 0 1 16,0-1-15-16,0 0 9 15,0 0-5-15,2 6-7 16,11 1 8 0,4 4 10-16,8 2 0 0,2 1 10 15,0 1-11-15,-1-3 1 16,-4 1-10-16,-3-1 0 15,-7-2-90-15,-5-3-48 16,-7-1-168-16</inkml:trace>
  <inkml:trace contextRef="#ctx0" brushRef="#br0" timeOffset="170333.673">22514 7908 549 0,'0'0'57'0,"0"0"-5"16,0 0-41-16,0 0 58 16,0 0-12-16,0 0-33 15,15-69-4-15,-15 57 32 16,0-1-37-16,0-1 10 16,0-4-25-16,0-3 4 15,-3 2 7-15,-5-1-9 16,4 1-1-16,-3 1-1 15,1-1 8-15,-1 2-8 16,1 3 1-16,2 4-1 0,1 6 28 16,2 4-27-1,1 0 4-15,-2 0-5 0,2 0-7 16,-3 0-1-16,0 6-2 16,-1 12 10-16,-6 8-7 15,4 6 7-15,-2 3 0 16,0 2-9-16,0 2 22 15,0 4-13-15,1 3 0 16,-3 9 0-16,2 7 4 16,1 8 3-16,3-3-7 15,-2 0 8-15,2-2 5 16,-3 1-3-16,4 1-10 16,0 0 1-16,0 0 1 15,0-5-2-15,1-6 0 0,1-3-5 16,1-5 13-16,0-8-13 15,0-7 5-15,6-6-47 16,3-4 6-16,7-6-62 16,-4-5-25-16,-2-8-113 15</inkml:trace>
  <inkml:trace contextRef="#ctx0" brushRef="#br0" timeOffset="171174.088">24285 7775 270 0,'0'0'166'16,"0"0"-135"-16,-36 81 5 15,24-29-17-15,3 15 58 16,2 7-31-16,5 1-11 0,2 2 26 16,0-4-8-1,0 0 15-15,0-3-31 0,0 3 0 16,0 1-12-16,-1-1-7 15,-5 1-14-15,-2 0 6 16,-4 1-5-16,0-4 5 16,3-8-10-16,-1-4 1 15,1-11-3-15,2-2 2 16,2-9 0-16,0-10-3 16,0-6 13-16,2-9-6 15,0-2-4-15,1-6-35 16,-1-2 1-16,-3-2-75 15,-9-2-5-15,-6-24-256 16</inkml:trace>
  <inkml:trace contextRef="#ctx0" brushRef="#br0" timeOffset="172608.195">18938 6903 573 0,'0'0'58'16,"0"0"-43"-16,0 0 61 15,0 0-25-15,0 0-18 16,0 0 7-16,0-4-16 15,0 4 16-15,0 0-39 16,0 0-1-16,0 0 7 0,0 0-4 16,0 0-4-1,0-2 1-15,0 2 0 0,0 0-10 16,0 0 10-16,0 0 0 16,0 0-8-16,0 0 18 15,0 0-17-15,0 0 7 16,7 0 0-16,12 0 16 15,5 0-16-15,3 0 0 16,3 0 10-16,0 0-5 16,4-2-8-16,-3 2 3 15,-1-3 0-15,0 3-1 16,-6-3 1-16,-6 0 0 0,-5 0-4 16,-4 0 13-1,-4 1-11-15,-2 2 2 0,-2-3 0 16,1 3-2-16,-2-2 2 15,0 2 0-15,4-3 12 16,-4 3-12-16,0-1-2 16,1 1-8-16,-1 0-70 15,2 0 6-15,-1 0-33 16,-1 0-93-16</inkml:trace>
  <inkml:trace contextRef="#ctx0" brushRef="#br0" timeOffset="180945.865">17465 7059 435 0,'0'0'74'16,"0"0"-55"-16,0 0-19 16,0 0 96-16,0 0-85 15,0 0-2-15,0 0 14 16,-12-19-12-16,12 17 1 15,0 2-8-15,0 0 1 16,0-1 33-16,-1 1-37 0,1-2 10 16,0 2 0-1,0 0 0-15,0 0-9 0,0 0-2 16,0 0 7-16,0 0-7 16,0 0 0-16,0-1 0 15,0 0-3-15,0-1 15 16,9-1-9-16,7-1-3 15,5 1-5-15,4-1-5 16,7 1 13-16,0 2-3 16,10-3 0-16,4-1 6 15,4 0-8-15,-1 0 2 16,0-3 0-16,-4 1-5 16,-3 2 5-16,-1-2 0 15,-6 1-4-15,-4 2 13 0,-7 0-10 16,-7-1 1-1,-7 2 0-15,-7 2 5 0,1-1-5 16,-2 1 0-16,-2-1 22 16,0 1-14-16,0-1-8 15,0 2 0-15,0 0 2 16,0-2 16-16,0 2-18 16,0 0 0-16,0 0 24 15,0 0-16-15,0 0 13 16,0 0-21-16,0 0 0 15,0 0-3-15,0 0-38 16,0-1-21-16,0-1-42 0,0-4-142 16</inkml:trace>
  <inkml:trace contextRef="#ctx0" brushRef="#br0" timeOffset="181439.545">17418 7103 469 0,'0'0'49'15,"0"0"-22"-15,0 0-16 16,0 0-4-16,0 0 87 16,0 0-66-16,71-4 21 15,-37-6-25-15,7 0-19 16,6 1 11-16,3-2-8 15,-1 2-8-15,4-1 0 16,-3 1 2-16,-3 1-8 0,-3 0 6 16,-4 2 0-16,-7-1 1 15,-10 0-1-15,-6 4-1 16,-9 0-6-16,-7 0 14 16,1 1-9-16,-1 2 2 15,0-2 0-15,2 1-16 16,-3-1 16-16,0 2-48 15,3 0 0-15,2 0-97 16,4 0 88-16,0-1-410 16</inkml:trace>
  <inkml:trace contextRef="#ctx0" brushRef="#br0" timeOffset="183217.679">22264 9281 324 0,'0'0'61'16,"0"0"-24"-16,0 0-26 15,0 0 12-15,0 0 23 16,0 0-37-16,0 0 11 16,0 0-17-16,0 0 8 15,0 0-8-15,1 0-3 16,1 0-3-16,2 0-7 0,-1 0-4 15,0 0 6 1,0 0 7-16,0 0-11 0,0 0 3 16,-1 0-28-16,3 0-15 15,-2 0-94-15</inkml:trace>
  <inkml:trace contextRef="#ctx0" brushRef="#br0" timeOffset="183378.973">22264 9281 132 0</inkml:trace>
  <inkml:trace contextRef="#ctx0" brushRef="#br0" timeOffset="184439.862">22264 9281 132 0,'50'0'269'0,"-50"0"-212"0,0 0-27 0,0 0-7 15,0 0-12-15,0 0 20 16,0 0 32-16,0 0-38 16,0 0-25-16,0 0 25 15,0 0-17-15,0 0 5 16,-8 1 19-16,-1 0-30 16,0-1 37-16,0 2-28 15,-3-2 9-15,-1 0 13 16,-4 0-21-16,2 0 11 15,-6 0-7-15,-3-3-11 0,0-5 26 16,2-3-29-16,-2-1 15 16,0-4 21-16,2-1-23 15,2-8-6-15,1-3 18 16,-2-3-17-16,6-4 21 16,-1 1-31-16,2 3 0 15,4 0 25-15,0 1-20 16,6 4 9-16,3-2-14 15,1 3 7-15,0 0 5 16,0-1-12-16,0 1 0 16,8-1-2-16,6-1 6 15,-1 1-6-15,3-2 2 16,-3-1 0-16,-2-1 6 16,3 1-6-16,-1-2 0 15,-2 0 2-15,-2-2-1 0,-1-1-2 16,-1-3-3-16,-2-5 4 15,-2 2 6-15,-3-5-6 16,0-2 0-16,0-4 1 16,-8-4 8-16,-2-7-14 15,-5-2 5-15,-2-1 0 16,1 4 4-16,-3 3-4 16,1 2 0-16,-2 3-3 15,-4-1 9-15,1 2-6 16,-7-1 0-16,-1 7 0 15,-1-3 11-15,1-1-10 16,1 2 5-16,0-4-4 0,0 0 3 16,3 0-2-16,-1 1-3 15,2 5 0-15,-3 2 9 16,2 3-9-16,0 4 0 16,0 1-6-16,5 3 12 15,1 5 7-15,3 0-12 16,-1 4 6-16,-2 1 0 15,2-1-7-15,-4 1 0 16,1-3 2-16,0 3 0 16,-1 0-2-16,-1-4-1 15,-1 4 1-15,4 1 7 16,-1 4-7-16,4 6 0 16,7 6 1-16,2 2 2 0,1 0-6 15,3 1 3-15,-1 1 0 16,0 0-8-16,-3-3 8 15,0 2 0-15,-1-2 6 16,-2 0 0-16,-1-2-10 16,0 0 4-16,-2 0 0 15,0-1 0-15,1-1 0 16,-2-1 0-16,0-2-1 16,1-1 7-16,-4-5-7 15,-2-4 1-15,-3-3 0 16,3 0 2-16,2 3-2 15,1 3 0-15,0-1 0 0,0-2 1 16,3 3 0-16,-1-1-1 16,6 6 1-16,2 5-4 15,3 1 3-15,1 5 0 16,4 1-3-16,-2 2 5 16,2-1-4-16,0-1-1 15,0 2-7-15,0-1-2 16,0 1-7-16,0 0-44 15,0 0-1-15,0 0-101 16,0 0-94-16,0 3-148 16</inkml:trace>
  <inkml:trace contextRef="#ctx0" brushRef="#br0" timeOffset="186098.227">22483 8322 378 0,'0'0'38'0,"0"0"25"16,0 0-11-16,0 0 13 16,0 0 39-16,0 0-64 15,18-21 6-15,-18 21 32 16,0 0-39-16,0 0 21 0,0-1-20 16,0-2-6-16,0-1 30 15,-2-3-59-15,-5 0 2 16,-4-3-6-16,-2-2 10 15,-5 2-6-15,-4-1-5 16,2 1 0-16,-5-1-1 16,-6-3 1-16,-4 0 0 15,-2-3-6-15,0-2 13 16,-1 0-5-16,3-6-2 16,0-1 0-16,4-8 1 15,0 0 3-15,1-4-4 16,0 0 0-16,2-2 7 15,2 3 0-15,1-3-7 16,1 1 0-16,3-2-2 0,0 0 3 16,1 2-1-16,3 0 0 15,1 0-2-15,2 0-1 16,2-3 3-16,3-2 0 16,5 2-1-16,-1 1 1 15,5-1 0-15,0 2-4 16,0 1 16-16,0 2-11 15,0 4-1-15,0 6 0 16,0 3 2-16,0 1 3 16,0 0-5-16,0-2 11 15,0-1-7-15,0 0 17 16,0-4-21-16,-3-4 3 16,0-5-3-16,2-4 0 0,-2 0-1 15,2 3-2 1,-2 6 3-16,-2 6 0 0,-3 1 0 15,-1 1 8-15,-1-1-19 16,0 0 11-16,-4-2 0 16,1 5 1-16,-3-2 13 15,-1-1-17-15,1 1 3 16,-2 0 0-16,0-2 2 16,0 0 2-16,-3 1-6 15,0-2 2-15,2 5 0 16,-2 3-3-16,-1 3 3 15,-5 1 0-15,-1 0-11 0,-5-2 11 16,-2 2 0 0,1 0-11-16,3 2 21 0,1 1-12 15,0 1 2-15,0 1 0 16,0 2-1-16,0-1 1 16,5 5 0-16,4 0-3 15,6 1 10-15,5 2-8 16,0 0 1-16,3 0 0 15,3 2 4-15,1-1-4 16,0 1 0-16,-2 1-7 16,1-2 20-16,0 0-16 15,1 2 3-15,1 0 0 16,-1 0-7-16,0 0 7 16,2 0 0-16,1 0-5 15,0 0 12-15,0 0-16 0,0 0 9 16,0 0-28-16,0 0 19 15,0 0-36-15,0 0 16 16,0 0-45-16,-2 0-49 16,-3 2 21-16,1 10 42 15,-5-1-69-15,5-5-39 16</inkml:trace>
  <inkml:trace contextRef="#ctx0" brushRef="#br0" timeOffset="187995.367">18693 4863 522 0,'0'0'34'16,"0"0"17"-16,0 0 8 15,0 0-43-15,0 0 35 16,0 0-21-16,0 0-14 16,-8-10 32-16,6 10-23 0,2-3-4 15,0 3 28-15,-1 0-42 16,1 0 37-16,0 0-35 15,0-2-4-15,0 2 12 16,0 0-17-16,0 0 0 16,0 0 4-16,0-1 14 15,9-5-10-15,11-1-8 16,6 0 0-16,4 1-6 16,0-1 6-16,-3 4 0 15,-1 3-3-15,-4 0 10 16,0 0-18-16,-1 0 11 15,-3 6 0-15,0 4-9 16,-3 1 9-16,-2 1 0 16,-4-1 0-16,-3 2-22 0,-4 2 22 15,-2 4 0-15,0 5 0 16,-3 3-3-16,-11 2 6 16,-5 3-3-16,-5 2 3 15,3 2 5-15,-4-2-3 16,4-4-5-16,6-5 0 15,2-3 0-15,3-5 0 16,6-6 0-16,1-3-9 16,3-5 19-16,0-2-20 15,0-1 8-15,0 0-69 16,12 0-26-16,13 0-36 16,7-18-267-16</inkml:trace>
  <inkml:trace contextRef="#ctx0" brushRef="#br0" timeOffset="188484.206">19358 5058 613 0,'0'0'120'16,"0"0"-96"-16,0 0-21 15,0 0 54-15,0 0-5 16,0 0 9-16,12 0-44 16,7 0-7-16,10-7-10 0,2 4 0 15,0 0 1-15,2 1-6 16,-1 2 5-16,-4 0 0 15,-4 0 0-15,-1 0 5 16,-7 0-21-16,-6 3 11 16,-3 1-79-16,-1 2 40 15,-1-2-51-15,-4 0-19 16,-1-4-112-16</inkml:trace>
  <inkml:trace contextRef="#ctx0" brushRef="#br0" timeOffset="189074.332">19730 4754 465 0,'0'0'143'16,"0"0"-117"-16,0 0-10 15,0 0-13-15,0 0 28 16,0 0-8-16,59-5 9 16,-46 11-8-16,-2 5-22 15,-3-2 22-15,2 1-19 0,-3 0 9 16,-1 2 4-16,-1 2-10 15,-1 3 14-15,-4 3-22 16,0 2 0-16,0-2 10 16,0 5-10-16,-10-1 0 15,-5-2 6-15,0-1-1 16,0-3-7-16,4-3 2 16,4-4 0-16,1-5-4 15,3-2 4-15,2-4 0 16,1 2 8-16,0-2-8 15,0 0 0-15,0 0 0 16,0 0 2-16,0 0 48 16,0 0-46-16,0 2 1 0,1 2-5 15,8 3 8-15,3 3 1 16,4 1 19-16,1-1-23 16,-2-1 44-16,-2-1-49 15,1-2 0-15,-4 0 5 16,1-1-1-16,-1 1-4 15,2 0 0-15,1-3-17 16,-2 2-47-16,2-5-114 16,-5 0-86-16</inkml:trace>
  <inkml:trace contextRef="#ctx0" brushRef="#br0" timeOffset="189988.795">20123 4821 421 0,'0'0'315'15,"0"0"-225"-15,0 0-82 16,0 0 9-16,0 0 68 16,0 0-40-16,-4 0 4 0,4 0-49 15,13 0 4 1,1-2 6-16,3 0-10 0,-2-1 0 15,3 2-6-15,-5-1 6 16,6 1-1-16,-4 1-34 16,2 0-32-16,-1 0 38 15,0 0-77-15,-4 0-2 16,-2 3-2-16,-4 5-135 16</inkml:trace>
  <inkml:trace contextRef="#ctx0" brushRef="#br0" timeOffset="190279.343">20139 5068 493 0,'0'0'90'0,"0"0"-84"15,0 0 101-15,0 0-58 16,0 0 22-16,0 0 6 15,2 3-29-15,1-3-17 16,6 0-31-16,6 0 18 16,2 0-15-16,5 0-3 15,-1 0 0-15,5 0-8 16,0 0 8-16,-1 0 0 16,4 0-22-16,-4 0-58 15,0 0 2-15,-4 0-92 0,-6 0-295 16</inkml:trace>
  <inkml:trace contextRef="#ctx0" brushRef="#br0" timeOffset="191579.85">20935 4685 515 0,'0'0'141'16,"0"0"-134"-16,0 0-3 16,0 0 59-16,0 0-17 15,0 0 8-15,-13-33-16 16,6 30-24-16,0 0 17 15,-1 2-31-15,-2 1 0 16,-3 0 6-16,-3 0 3 16,-3 9-11-16,0 5 2 0,-2 3 0 15,0 1 0-15,-1 0 0 16,2-1 0-16,5 0-4 16,3 0 17-16,6-1-10 15,1-2-3-15,5-3 0 16,0 0-18-16,0-2 18 15,0 1 0-15,13 0 1 16,3 1 14-16,4-1-15 16,2 0 0-16,2-2 9 15,-5 0-22-15,1 0 13 16,-7-2 0-16,0 0 6 16,-4 2-3-16,1-3-2 0,-3 2-2 15,0 2 7-15,-1-1-22 16,0 2 16-16,-3 1 0 15,0 0 5-15,0 3-5 16,-3 3 0-16,3 0-14 16,-3 0 14-16,0 2-7 15,0-2 7-15,0-3 0 16,-9 1 7-16,2-3-3 16,-1-2-8-16,-3-1 0 15,0-1 4-15,-3 1 17 16,-2-3-17-16,-5 0 0 15,2 0 5-15,3 0-5 16,0-1-1-16,5 2-99 0,0-3-30 16,4 0-88-1</inkml:trace>
  <inkml:trace contextRef="#ctx0" brushRef="#br0" timeOffset="192850.226">23506 9294 454 0,'0'0'28'0,"0"0"30"16,0 0 20-16,0 0-24 16,-18-76-23-16,17 65 49 0,1 5-57 15,0 4 18 1,0 1 19-16,-2 1-26 0,-1 0-2 16,-1 0-16-16,-4 0-15 15,-8 0 23-15,-9 0-18 16,-12 5-1-16,-4 7 10 15,-7 0-9-15,-4 2 21 16,1-1 2-16,-1-1-28 16,0 1 44-16,6 1-42 15,3-4 4-15,10-2 18 16,12-2-20-16,6-4 11 16,10 1-16-16,4-3 0 15,1 0-4-15,0 0 4 16,0 0 0-16,0 0-2 0,0 0-18 15,0 0-15-15,0 0-23 16,0 0-41-16,0 0 14 16,3 0-43-16,6 0 6 15,0 0-3-15,-3-3-223 16</inkml:trace>
  <inkml:trace contextRef="#ctx0" brushRef="#br0" timeOffset="193583.802">23545 8294 505 0,'0'0'95'0,"0"0"-91"16,0 0 30-16,0 0 22 15,-86 16-13-15,59-8-8 16,-5 2 3-16,-3 1-35 15,-4 3 47-15,-4 2-44 16,1-2-3-16,6 1 32 16,1 1-24-16,6-2 6 15,5-1-17-15,3 2 1 16,6-4 0-16,2-1-1 16,4-2 0-16,3-1-2 15,1-2 18-15,2-2-16 16,3 0 0-16,0-3-31 0,0 0 22 15,0 1-38-15,0-1-7 16,0 0-2-16,0 3-48 16,0-2-35-16,5 2-127 15</inkml:trace>
  <inkml:trace contextRef="#ctx0" brushRef="#br0" timeOffset="199355.892">22381 7836 381 0,'0'0'248'0,"0"0"-207"16,0 0-19-16,0 0 33 16,0 0-46-16,0 0 48 15,0 0-26-15,7-15-30 16,-2 13 54-16,0 2-55 16,-2 0 12-16,3 0 21 15,1 0-12-15,4 0 7 16,8 0-20-16,6 0 12 15,5 0 18-15,9 0-38 0,8 2 0 16,11 7 8 0,10 0-3-16,5 2-8 0,3 3 3 15,0 0 0-15,-4-2-1 16,-1 3 3-16,-3-4-2 16,-6 1 0-16,-4-4 2 15,-4 1 5-15,-4-1-7 16,8-3 2-16,0 2-13 15,3 0 19-15,-1-2-8 16,-2 4 2-16,-6 0 2 16,-4 2-8-16,-4-2 4 15,-1 4 0-15,-4-2 2 16,-3 0-2-16,-5 0 0 16,-2-2-1-16,-8-1 9 0,0-4-18 15,-4-1 9-15,-4 0 1 16,-1-1 7-16,-1-2-7 15,-2 0-5-15,0 0 5 16,0 0 0-16,-4 0-6 16,-5 0-8-16,0 0-53 15,0-16 8-15,-18-7-218 16,-10-3-300-16</inkml:trace>
  <inkml:trace contextRef="#ctx0" brushRef="#br0" timeOffset="200135.117">23465 7313 401 0,'0'0'291'16,"0"0"-210"-16,0 0-17 15,0 0 6-15,0 0 12 0,0 0-20 16,0 0-38-16,-16-14 35 16,6 10-45-16,-7 3-2 15,-4 1 4-15,-4 0-10 16,-5 0-3-16,-1 8-3 16,4 3 0-16,3 4-2 15,8-3 7-15,6 2-5 16,2 2 0-16,3 0 5 15,5 1-15-15,0 2 8 16,0 0 2-16,11-2 4 16,4 3-4-16,4-3 0 15,4-1-1-15,-5 0 11 0,4-3-6 16,-6 3-4 0,-2-2 0-16,-3 1-5 15,-4 2 5-15,-1-1 0 0,-3 4-10 16,-3-1 22-16,0 3-10 15,0-2-2-15,-9 1 0 16,-7-1 0-16,-1-3 0 16,-1-3 0-16,-3-4-6 15,3-5 6-15,-4-1-6 16,-2-2-63-16,-1-2-16 16,-5 0-25-16,-1-9-110 15,5-9-261-15</inkml:trace>
  <inkml:trace contextRef="#ctx0" brushRef="#br0" timeOffset="200765.52">22456 6994 526 0,'0'0'99'16,"0"0"-50"-16,0 0-21 15,0 0 2-15,0 0 19 16,0 0-49-16,-3 6 8 16,-7 11-1-16,-5 8 24 15,3 5 8-15,3 7-15 16,7 7-13-16,2 6 52 15,0 12-61-15,0 4 38 16,3 3 16-16,-1 4-50 16,-2-3 27-16,0-2-32 15,0-5 4-15,-2 0 6 0,-6-7-11 16,1-3-6 0,7-10-33-16,0-9-110 15,15-18-80-15,8-16-254 0</inkml:trace>
  <inkml:trace contextRef="#ctx0" brushRef="#br0" timeOffset="201590.007">24222 7002 379 0,'0'0'84'0,"0"0"-75"16,0 0 41-16,0 0 56 16,0 0-69-16,-4 90 27 15,-4-59-32-15,2 2-6 16,-1 3 35-16,-2 5-47 15,3 0 44-15,-1 4-25 16,3 0-15-16,-2 2 31 16,-1-1-30-16,1 3 7 15,-1-5 18-15,2 2-9 16,-2 1-12-16,2-2-9 16,1-1-8-16,4-1 16 15,0-4-22-15,0-3 0 0,0-5 3 16,0-6 2-16,0-6-3 15,3-4-2-15,1-6-25 16,3-4 7-16,-1-2-44 16,5-3-42-16,4 0-41 15,-3-10-113-15</inkml:trace>
  <inkml:trace contextRef="#ctx0" brushRef="#br0" timeOffset="210337.803">11664 11388 188 0,'0'0'38'0,"0"0"-17"16,0 0 33-16,0 0-19 0,0 0-7 15,0 0 32-15,0 0-58 16,-25-12-4-16,25 12 2 15,0 0-1-15,0 0 0 16,0 0 1-16,0 0 0 16,0 0 12-16,0 0-12 15,-3-1 0-15,1-1 7 16,-2 0 8-16,-3-2-15 16,2-2 0-16,-1 3 14 15,3-1-14-15,-1 1 0 16,1-1 3-16,1 4 38 0,1 0-31 15,1-3 40-15,-4 3-21 16,4 0-22-16,0 0 21 16,0 0-4-16,-2 0-19 15,2 0 12-15,0 0-15 16,-2 0 29-16,1 0-1 16,1 0-29-16,-2 0 70 15,2 0-54-15,0 0 21 16,0 0-4-16,0 0-20 15,0 0 26-15,0 0-24 16,0 0-10-16,0 0 7 16,0 0-8-16,0 0 19 15,0 0-24-15,0 0 0 16,0 0 14-16,0 0-14 0,0 0 0 16,0 0-3-16,0 0 5 15,0 0-4-15,14 0 2 16,8 0 0-16,7 0 7 15,2 0-7-15,1 0 4 16,-2 0-8-16,-1 0 8 16,-2 0 1-16,-8-3-5 15,-5 1 0-15,-4 1-2 16,-6 0 2-16,-2-1 0 16,1 2-4-16,-2 0 9 15,1 0 0-15,-1 0-5 16,2 0-13-16,-3 0 11 15,2 0-39-15,-2 0-12 0,1 0 11 16,1 0-30-16,5 0-43 16,2 3 45-16,-1 3-106 15</inkml:trace>
  <inkml:trace contextRef="#ctx0" brushRef="#br0" timeOffset="211191.593">12339 11389 267 0,'0'0'289'0,"0"0"-221"0,0 0-43 16,0 0 56-16,0 0 2 15,0 0-7-15,-15 0-30 16,15 0-33-16,0 0 25 16,0 0-26-16,0 0 4 15,0 0 20-15,0 0-29 16,0 0 0-16,13 0-5 16,4 0-2-16,3 0 7 15,1 1-7-15,-3 3 0 16,-2 0 3-16,1 1-1 15,-1-3-2-15,2 0 0 0,-1-2 2 16,-1 0-2 0,-2 0 0-16,-1 0 0 0,-4 0-1 15,-2 0 4-15,-2 0-3 16,-3 0 0-16,-2 0-12 16,0 0 7-16,0 0-19 15,0 0-3-15,0 0 10 16,0 0-31-16,0 0-37 15,0 0-27-15,0 3-23 16,0 0 12-16,1-3-321 16</inkml:trace>
  <inkml:trace contextRef="#ctx0" brushRef="#br0" timeOffset="212249.07">13044 11285 435 0,'0'0'94'16,"0"0"-75"-16,0 0 28 0,0 0-3 15,0 0-13-15,0 0 28 16,-1 0-28-16,1 0-14 15,0 0 44-15,0 0-45 16,0 0 23-16,0 0-11 16,0 0-24-16,0 0 30 15,0 0-34-15,10-5 8 16,3 1-2-16,0 3-5 16,0-2 0-16,0 0-1 15,4 3 3-15,-2-1-7 16,2-1 4-16,0 2-3 15,-1-3 3-15,1 2 0 0,-4-1 1 16,-2-1-3-16,-4 1-9 16,-1 2 5-16,-5 0-15 15,-1 0-23-15,0 0 18 16,3 0-67-16,2 0-37 16,1 0-22-16</inkml:trace>
  <inkml:trace contextRef="#ctx0" brushRef="#br0" timeOffset="213764.468">22754 12460 231 0,'0'0'8'15,"0"0"-16"-15</inkml:trace>
  <inkml:trace contextRef="#ctx0" brushRef="#br0" timeOffset="-208246.68">13275 11073 258 0,'0'0'102'16,"0"0"-60"-16,0 0-24 15,0 0 20-15,0 0-22 16,0 0 18-16,0 0 2 0,0 0-29 15,-7 0 2-15,7 0-1 16,-3 0-8-16,2 0 56 16,1 0-45-16,-2 0 25 15,1 0-14-15,-1 0-16 16,1 0 17-16,-3 0-23 16,2 0 0-16,0 0-3 15,0 0 8-15,2 0-10 16,0 0 0-16,0 0-46 15,0 0 48-15,0 0-20 16,0 0-5-16,0 0-1 16,0 0 11-16,0 0 18 15,0 0 0-15,0 0 1 0,0 0-12 16,-4 0-15-16,-1 0-68 16,0 0-157-16</inkml:trace>
  <inkml:trace contextRef="#ctx0" brushRef="#br0" timeOffset="-208094.425">13275 11073 582 0</inkml:trace>
  <inkml:trace contextRef="#ctx0" brushRef="#br0" timeOffset="-207601.815">13275 11073 582 0,'-53'23'95'0,"53"-23"-51"0,0 0-18 0,0 0-23 0,0 0 18 16,0 0 27-16,0 0-28 15,0 0 6-15,0 0-20 16,0 0-5-16,0 0-1 16,0 0-3-16,0 0 3 15,0 0 0-15,0 0 1 16,0 1-7-16,0-1 7 15,0 1-1-15,7 1 0 16,6-1 12-16,6-1-12 0,4 0 0 16,3 0 1-1,0 0-11-15,1 0 21 16,-6-1-11-16,0-3 0 0,-3-2 1 16,2 1-1-16,-4 1-7 15,-7 1 7-15,-4 1 9 16,-1 2-9-16,-4 0-10 15,0 0 10-15,0 0 2 16,0 0 1-16,0 0-5 16,0 0 4-16,0 0 10 15,0 0-12-15,-2 0 9 16,-5 0-27-16,-2 0 13 16,0 0 5-16,-6 0 0 15,1 0-9-15,-5 4 7 16,-1 3 2-16,1-1-9 0,-2 2-1 15,4-2 15-15,4-1-5 16,5-2 0-16,-1-1 14 16,4-1-23-16,1 0 9 15,2-1-20-15,2 0 19 16,0 0-42-16,0 0 25 16,0 0-49-16,0 0-3 15,6 0-15-15,3 0-168 16</inkml:trace>
  <inkml:trace contextRef="#ctx0" brushRef="#br0" timeOffset="-204611.752">22265 10514 643 0,'0'0'22'0,"0"0"-17"16,0 0-5-16,0 0 0 15,0 0 0-15,0 0 64 16,0 0-37-16,8-54-3 16,-7 53 31-16,-1 1-32 15,0 0 4-15,0 0-26 16,0 0 1-16,0 0 10 16,0 0-12-16,0 0 0 0,0 0 11 15,0 0-7 1,0 0 5-16,0 0-9 0,0 0 0 15,0 0 29-15,0-3-25 16,-7-1-4-16,1-4 9 16,-6 3-1-16,-2-1-13 15,-4 1 5-15,-4-1 0 16,-6 1-10-16,-2-1 10 16,-2 1 0-16,1 2-4 15,-3-2 14-15,-5 4-14 16,2 1 7-16,-5 0-3 15,-1 0 8-15,-2 0-3 0,-1 11-5 16,-2 4 2 0,-3 2 11-16,-4 4-19 0,-6 4 6 15,0-1 0 1,3 1 10-16,10-1-10 0,5 2-4 16,10 3-9-16,3 2 14 15,0 1-3-15,3 4 2 16,-1 0 0-16,-4 5-1 15,-3 2 1-15,-5 4 0 16,-9 1-2-16,-1 3 7 16,-4-2-10-16,5-4 5 15,7-4 0-15,5-1-5 16,6 0 5-16,1-1 0 16,3 5-5-16,-1 1 21 15,-2 6-23-15,2 3 7 0,-5 2 0 16,-2 0 6-1,0-3-6-15,-2-1 0 0,-2 3-7 16,3 0 16-16,0 2-12 16,2-1 3-16,1-1 0 15,-1-1 12-15,-1 2-12 16,0-3 0-16,-1 0-9 16,1 2 24-16,-2 2-28 15,2 3 13-15,-4 3 0 16,3 5 20-16,0-1-20 15,3 1-1-15,8-1 1 16,4-5 5-16,6-2 0 16,6-4-5-16,5 1 0 15,1 1-11-15,1 1 20 0,2-1-9 16,0-2 1-16,0-3 2 16,0 2-3-16,0-4 0 15,0 0 0-15,0 0 8 16,2 0-8-16,8-2 0 15,6-1 12-15,1-1-12 16,4-3 10-16,-3 1-10 16,0 2 0-16,-2-2-3 15,-4-3 3-15,2-5 0 16,-1-4 1-16,-1-2 8 16,1-4-8-16,-2-2-1 15,0-1 0-15,-2-2-2 16,1 0 2-16,0 1 0 0,-1-1 2 15,-2 0 0-15,-2-2-1 16,-1-6-1-16,-1-4 0 16,0-4-2-16,-3-5 2 15,3-1-13-15,-1 0 0 16,-1 0-33-16,-1 0 19 16,0-7-64-16,0-12-100 15,0-6-71-15</inkml:trace>
  <inkml:trace contextRef="#ctx0" brushRef="#br0" timeOffset="-204204.759">19647 13808 606 0,'0'0'42'0,"0"0"-42"16,0 0 0-16,0 0 44 15,0 0 1-15,48 83 40 0,-18-55-6 16,4 4-13-1,5 1-15-15,3 2-18 0,1-3-23 16,2-7 27-16,0-3-22 16,-2-11-9-16,2-11 9 15,1 0-12-15,0-26 26 16,5-18-29-16,-8-14 2 16,-7-11-15-16,-9-10-4 15,-8 0-35-15,-8 0-37 16,-7 4-63-16,-4 0-24 15,0 0-336-15</inkml:trace>
  <inkml:trace contextRef="#ctx0" brushRef="#br0" timeOffset="-201951.686">22414 7546 420 0,'0'0'32'0,"0"0"-31"16,0 0 38-16,0 0-29 0,-82-6 62 15,60 2-23-15,0 1-19 16,-1-1-27-16,-1 0 4 16,5 0 40-16,-2-1-26 15,-3 0-12-15,-1 0 14 16,-2 0 18-16,-2 1-28 16,-2 2-6-16,0-1-5 15,-8 1 23-15,-4 2-25 16,-9 0 0-16,-5 0 1 15,-1 0 0-15,0 9 0 16,1 0-1-16,5 2 14 16,-1-1-3-16,6 1-7 0,2 2-1 15,2 1 10-15,3 1-12 16,-1 6-2-16,0 4-2 16,-4 4 3-16,-5 9 6 15,-2 2-6-15,-4 6 0 16,-4 0-1-16,0 1 13 15,-1 4-3-15,1 2-9 16,4 1 0-16,1 1-6 16,-2-2 6-16,-1 1 0 15,-6 1-1-15,0 2 1 16,4-2 0-16,5 1 0 16,4 2 7-16,-4 0-11 15,-2-1 4-15,2 2 0 16,1-1 9-16,6 0-9 0,4 2-7 15,2 1 7-15,1 5 0 16,1 1-5-16,3 4 5 16,3 1 0-16,2-2 3 15,9-5 3-15,2-6-4 16,4-6-2-16,0-4 2 16,6 1-5-16,-1-1 3 15,0 4 0-15,0 2-1 16,-1 3 2-16,3 1-1 15,2 0 0-15,-1 0 0 16,3 3 0-16,-3 2 0 0,-3-1 0 16,0 0 4-1,0 6-4-15,-1 1 8 0,4 0-8 16,-1 1 10-16,1-3-9 16,1 0-1-16,0 3 0 15,3 1 13-15,3 0-13 16,-1-2-2-16,0-5 0 15,0-5 4-15,2-1-3 16,-1-3 1-16,2-2 0 16,-1 0 4-16,1-2 3 15,-2-1-7-15,1 0-8 16,1 2 8-16,-3 2-2 16,1-4 6-16,-2-3-4 15,-1-2 5-15,-2-6-5 16,1 0 0-16,0-3-7 0,1 1 24 15,1 0-20-15,-2 1 3 16,-1 0 0-16,1 0-5 16,0 0 8-16,-1 1-6 15,-2 2 0-15,4-1 3 16,-3-1 2-16,4 0-2 16,-2-2 0-16,-1 1 2 15,2 0-2-15,-1 2 0 16,0-2-1-16,1 0 3 15,-2 0-2-15,0 2 0 16,-1 2 3-16,-3 7 3 16,3-1-4-16,-1 0 0 0,1-1 3 15,1-7 0 1,-4 3 7-16,2-8-12 0,0 1 0 16,1-1 12-16,0-2-6 15,2 2-5-15,0 0-1 16,-1-2 7-16,2 2-8 15,0 1 1-15,1-1 0 16,1 0 11-16,3 3 3 16,-1-3-11-16,-1 1-2 15,-1 1 7-15,0-2-5 16,-1-1-3-16,1-2 0 16,0-3 18-16,1-2-18 15,0-2 7-15,2-1-15 16,0 1 22-16,0-1-27 15,0 2 13-15,0 1 0 16,0 1 7-16,0 3-7 0,0-5 0 16,0 2-3-16,0-8 8 15,0-4-4-15,0-5-1 16,0-7 0-16,0-3-10 16,0-2 10-16,0 0-37 15,0 0 2-15,4-11-25 16,-1-12-32-16,-3-8-129 15,0 1-192-15</inkml:trace>
  <inkml:trace contextRef="#ctx0" brushRef="#br0" timeOffset="-201444.59">18844 13438 657 0,'0'0'24'16,"0"0"-1"-16,0 0 3 15,0 0-23-15,0 0 52 16,0 0-40-16,-5-5-2 0,5 5-13 15,0 2 0-15,2 13 0 16,7 11 12-16,4 6-7 16,-2-1 53-16,8 6-32 15,-3-1 4-15,8 6 3 16,0 1-32-16,1 4 14 16,0-3 3-16,-3-2-11 15,0-6 2-15,-2-2-9 16,0-5 0-16,-1-5 21 15,1-6-20-15,-5-5-1 16,1-3-2-16,-2-4 2 16,5-5 18-16,1-1-18 0,5 0 0 15,0-14 21 1,2-1-10-16,-3-2-4 0,-6-2 2 16,1-1 3-16,-4-2-5 15,3-4-7-15,1-8-20 16,2-4-17-16,6-3-69 15,1-3-60-15,-2 9-84 16</inkml:trace>
  <inkml:trace contextRef="#ctx0" brushRef="#br0" timeOffset="-199966.822">18621 15270 555 0,'0'0'101'15,"0"0"-32"-15,0 0-52 16,0 0 37-16,0 0 42 15,0 0-26-15,-18-41 5 16,8 36-45-16,0 2 0 0,-1 1-2 16,-1 2-26-1,-4 0 22-15,-5 0-24 0,-9 14 0 16,-5 7-18-16,-5 4 19 16,-2 1-1-16,1 1 0 15,2-1 8-15,3-1-3 16,8 1-5-16,4-2 3 15,8-4-13-15,9-3 10 16,7 0-8-16,0-2 4 16,5-2 8-16,18-5-4 15,8-2 0-15,9-5 2 16,3-1 16-16,-1 0-18 16,-8-8 0-16,-11-5 0 15,-5 4 10-15,-10-4-3 16,1 4-7-16,-4-4 6 0,-2 1 2 15,0 0-6-15,-1-2-2 16,-2 3 14-16,1 6-13 16,-1 2 16-16,0 3-17 15,0 0 12-15,2 0-28 16,2 5 7-16,5 15-1 16,3 8 4-16,0 3 3 15,1 3 3-15,-4-1-3 16,-1 2 16-16,-1 0-14 15,-3 1 1-15,-1-3-2 16,-3 0 1-16,0-3 1 16,0-5-1-16,0-3 1 0,0-2 0 15,-1-4 8 1,-1-3-8-16,0-3-3 0,2 0-15 16,0-6-38-16,0 1-38 15,0-5-65-15,16 0-6 16,2-14 42-16</inkml:trace>
  <inkml:trace contextRef="#ctx0" brushRef="#br0" timeOffset="-199450.393">19198 15395 614 0,'0'0'76'0,"0"0"-52"16,0 0 33-16,0 0 18 15,0 0 29-15,0 0-70 16,2-12-10-16,-2 12-24 15,0 11 5-15,0 11 2 16,-9 10 31-16,-4 7-34 16,-3-2 59-16,-1 4-55 15,0-3-4-15,-4-4 5 16,1-1-1-16,1-5-8 16,3-8 0-16,3-4-15 15,3-6 10-15,5-6-82 16,3-4-10-16,2 0 6 0,0-16-14 15,7-8-234-15</inkml:trace>
  <inkml:trace contextRef="#ctx0" brushRef="#br0" timeOffset="-199245.531">19052 15582 446 0,'0'0'136'0,"0"0"-26"16,0 0-55-16,0 0 32 15,0 0-59-15,0 0-24 16,0-12-4-16,13 12 14 15,7 7-3-15,8 6 22 16,2 0-26-16,2 0 46 16,0-1-53-16,1 0 0 0,2-3 3 15,2 0-3-15,-3-2-6 16,-4-3-85-16,0-3-61 16,-8-1-57-16</inkml:trace>
  <inkml:trace contextRef="#ctx0" brushRef="#br0" timeOffset="-198611.327">19680 15394 363 0,'0'0'352'0,"0"0"-341"16,0 0-11-16,0 0 0 16,0 0 30-16,0 0-5 15,-21 15 8-15,15 1 7 16,0 3-26-16,2 4 43 16,0 2-31-16,4-1 0 15,0 0-6-15,0-2-14 16,8-5-7-16,6-3 1 15,1-6 0-15,3-5 19 16,2-3-16-16,4 0 19 0,3-9 11 16,-6-7-32-1,0-1 16-15,-7 0-17 0,-4 1 0 16,-4-1 12-16,-3-3-7 16,-3 3-5-16,0-3 0 15,0 6-1-15,0 2 1 16,0 3 0-16,0 4 5 15,0 5-8-15,0 0 3 16,0 0 0-16,0 0-3 16,0 0-16-16,0 1 12 15,0 13-11-15,0 6 18 16,0 5 4-16,0 1-4 16,0 2 0-16,0 2 24 15,0 1-21-15,0-1 17 16,0-2-1-16,0-2-19 0,0 1 19 15,0-3-6-15,0-3-10 16,0-2-2-16,0-4 2 16,1-4-3-16,2-2 0 15,-1-4 0-15,-1-3-5 16,2-2-63-16,0 0-51 16,5 0 2-16,1-10-44 15,3-12-373-15</inkml:trace>
  <inkml:trace contextRef="#ctx0" brushRef="#br0" timeOffset="-197591.355">19978 15285 458 0,'0'0'121'0,"0"0"-85"15,0 0 23-15,0 0 44 16,0 0-17-16,0 0-9 15,36-23-12-15,-36 23-29 16,0 0 20-16,0 0-34 0,0 0-20 16,0 0 11-16,-10 0-13 15,-5 0 0-15,-10 6 18 16,-8 5-9-16,-5-5-5 16,-5 0-2-16,3 2 0 15,1-4-1-15,6 1 3 16,11-5-4-16,10 3 3 15,8-3 24-15,4 0-16 16,0 0-11-16,0 0 12 16,0 0-24-16,0 0 12 15,0 0-16-15,0 0 13 16,7 7-8-16,0 4 11 16,3 7 0-16,0 4 12 15,-3 7-21-15,-1 5 9 16,0 2 0-16,-3 4 9 0,2 2-9 15,-1-2 17-15,-1-1-17 16,0 1 1-16,0-5-2 16,-1-4 1-16,-1-8 0 15,-1-6 0-15,2-9 0 16,-1-5 0-16,-1-3-4 16,3 0 4-16,0 0 30 15,12 0-24-15,10-14 5 16,11-7-3-16,9-1-2 15,-4 0-3-15,-5 6-3 16,-7 6 4-16,-8 5-18 16,-3 2 11-16,-6 3 3 0,-1 0-11 15,-3 0-2 1,1 6 5-16,0 8-8 0,-2 1 16 16,1 6-16-16,-5 2 16 15,-3 0 0-15,0 4 0 16,0-1 6-16,-2 3-7 15,-11 0 1-15,-5-1 0 16,-3 2 13-16,0-2-8 16,-3 0-1-16,-3-3-1 15,-2-4-1-15,-4-2 24 16,-2-3-26-16,4-5 0 16,4-4 9-16,8-2-9 15,7-5-10-15,6 0-29 0,6-5-44 16,0-21-206-1</inkml:trace>
  <inkml:trace contextRef="#ctx0" brushRef="#br0" timeOffset="-197019.464">20786 15405 675 0,'0'0'92'0,"0"0"-76"15,0 0-14-15,0 0 112 16,0 0-43-16,0 0-9 16,-5 0-18-16,5 0-37 15,0 0 14-15,8 0-21 16,18-3 0-16,12-7 14 15,11-3-14-15,4 3-2 16,-2 3 0-16,-5 4-46 16,-4 3-43-16,-9 0-3 0,-10 12-61 15,-13 8-12-15,-10 4-169 16</inkml:trace>
  <inkml:trace contextRef="#ctx0" brushRef="#br0" timeOffset="-196830.162">20932 15744 474 0,'0'0'81'16,"0"0"-48"-16,0 0 1 15,0 0 56-15,0 0 34 16,0 0-50-16,89 11-7 16,-48-25-57-16,3 0 8 15,1-1-18-15,3-2-18 0,-5 5 8 16,-1-1-155-16,-5 1-78 15</inkml:trace>
  <inkml:trace contextRef="#ctx0" brushRef="#br0" timeOffset="-196293.127">21880 15209 601 0,'0'0'48'15,"0"0"-19"-15,0 0 38 16,0 0-41-16,0 0-11 15,-89-2 29-15,62 15-14 16,-3 5-22-16,2 3-7 16,-2 3 38-16,4 1-19 15,9-3-20-15,8-1 10 16,6 0-7-16,3-2-3 16,4-1 0-16,20-3 13 15,7-5-24-15,10 0 20 16,2-3-9-16,3 0 7 0,-4 2-4 15,-9-1-2-15,-3 1-1 16,-9 2-9-16,-8 1 9 16,-6-1 0-16,-4 4 6 15,-3 2-9-15,0 0 9 16,-9 6-6-16,-10 0 5 16,-6 4 1-16,-5 1 14 15,2-1-20-15,-5-6 1 16,3-1 5-16,2-4-1 15,2-5-3-15,10-2-4 16,7-6-1-16,9-3-19 16,0 0-87-16,9-21-142 0</inkml:trace>
  <inkml:trace contextRef="#ctx0" brushRef="#br0" timeOffset="-194973.26">21260 15232 499 0,'0'0'55'0,"0"0"-22"0,0 0 28 16,0 0 12 0,0 0-8-16,0 0-47 0,12-25 0 15,-12 25-21-15,1 0 3 16,1 0-10-16,-1 0-42 16,2 0 29-16,1 0-4 15,-3 2 5-15,1 2 15 16,-2-1-2-16,0-3 9 15,0 0 0-15,0 0 12 16,0 0-6-16,2 0 29 16,-2 0 0-16,0 0-1 15,0 0 19-15,0 0-46 16,0 0 7-16,0 0-2 16,0 4-12-16,0 3-13 15,0 6 9-15,0 6 4 0,0 7 33 16,0 5-25-1,0 4 8-15,0 2 8 0,6-1-15 16,5-6 1-16,0-7-10 16,1-6 6-16,-1-7 2 15,1-5-8-15,-3-5 0 16,5 0 10-16,6-2-10 16,7-18 10-16,3 0-8 15,-2-3 11-15,-3-2-5 16,-5 3-8-16,-7-1 0 15,-2 1-3-15,-4 4 3 16,-3 2 0-16,-1 1-1 16,0 6 2-16,-1 3 6 15,0 4-7-15,-2 2-8 0,0 0 4 16,0 0-7-16,0 0-4 16,0 5 13-16,0 12-2 15,0 7-12-15,0 1 19 16,0 5-3-16,0 0 18 15,3 1-17-15,-1 1 11 16,3-3-5-16,1-1-3 16,0 1 4-16,0-2-6 15,0-2 1-15,-2-1 0 16,1-4 6-16,-2-1-9 16,3-2 0-16,-3-3-16 15,4-1-16-15,5-7-104 16,3-6-125-16</inkml:trace>
  <inkml:trace contextRef="#ctx0" brushRef="#br0" timeOffset="-192273.168">21771 14952 604 0,'0'0'111'0,"0"0"-102"16,0 0 13-16,0 0 16 15,0 0 18-15,0 0 3 16,17-51-25-16,-13 33-21 16,2-3 21-16,-3-2-21 15,-1-2 8-15,-2-3-9 16,0-7-4-16,0 2 17 0,-5-6-25 15,-5-4 0-15,-2-4 0 16,-3-2 8-16,-2-2-8 16,-2-1 0-16,0-5 7 15,-5-3-5-15,-5-9 3 16,-3-5-3-16,-4-3 1 16,0-2 10-16,3-1-10 15,1-5-3-15,5 0 0 16,3 1 23-16,3 1-23 15,3 4 0-15,3-6-10 16,-3-3 23-16,5-6-16 16,0-2 3-16,6-1 0 0,6-3-2 15,1-6 11-15,0-7-9 16,6-3 0-16,5 0-3 16,3 3 3-16,-2 8 0 15,0 2 8-15,-4 2-17 16,-7-2 9-16,-1-2 0 15,0-2-5-15,0-8 9 16,0 1-12-16,-7-3 8 16,2 4 0-16,5 4-5 15,0 5 5-15,0 2 0 16,5 4 6-16,4 3 0 16,-5 0-12-16,-1 6 4 15,-3 2 2-15,0 3 2 0,0-2-2 16,-9 5 0-1,2 5-6-15,0 3 17 16,3 2-15-16,4 0 4 0,0-1 0 16,0 1-7-16,8-4 7 15,1 2 0-15,-2-1 0 16,-1 7 6-16,-6 8-6 16,0 5 8-16,0 7-6 15,-4 7 29-15,-2 4-20 16,3 4-11-16,3 1 5 15,0 0-2-15,0 2 1 16,0-1-4-16,0-1 0 0,6 1-9 16,2 2 9-1,1 3 0-15,-1 2 3 0,-2-1 6 16,0 1-16-16,-3-2 7 16,-2 0 0-16,5 1-6 15,-1-1 6-15,4 1 0 16,1-2-2-16,-1-1 13 15,3-1-10-15,1 0-1 16,0-2 1-16,4-1-12 16,0-2 11-16,0-1 0 15,0-2-1-15,-4-3 8 16,-2-1-11-16,1-7 4 16,0-1 0-16,2-8-3 15,7-3 3-15,5-5 0 16,7-6 0-16,3-3 5 0,4 1-10 15,-4 1 1-15,1 6 4 16,-6 3-12-16,-3 1 12 16,-2 2 0-16,-4 1-5 15,1 1 10-15,0 1-7 16,4-2 2-16,0 1 0 16,3-1 0-16,1 3 0 15,1 0 0-15,-4 6-7 16,-3 2 14-16,-7 7-7 15,-1 1 0-15,-7 3 2 16,-2 4-10-16,0 3 10 16,-3 3-2-16,-2 2 0 0,-1 6 7 15,0 1-7 1,2 4 0-16,-3 2 0 0,2 2-3 16,0 1 3-16,3-4 0 15,0 1-5-15,1 0 4 16,1-1 1-16,2 0 0 15,-1 0 4-15,-1 3-11 16,-1-1 7-16,0-2 0 16,1 1-2-16,3-2 5 15,0 1-8-15,4-2-1 16,0-2 6-16,3 2-29 16,-2 0 20-16,-4 4 6 15,-4 5-6-15,-4 2 8 0,-2 1-3 16,-2 2-10-1,0 0-59-15,0 0 47 0,0 0-98 16,0 0 26-16,4 5 88 16,10 5-42-16,7 2-15 15,8-3-35-15,6-4-80 16</inkml:trace>
  <inkml:trace contextRef="#ctx0" brushRef="#br0" timeOffset="-189369.935">23267 6711 440 0,'0'0'58'0,"0"0"-41"15,0 0 55-15,0 0-53 16,0 0 4-16,0 0-2 16,-50-6-13-16,42 6 21 15,-2 5-20-15,-3 5-4 16,-2 2 36-16,3 5-33 0,1 3 4 15,1 2 17-15,1 4-18 16,4 1 8-16,4-2-19 16,1-2 3-16,0-4-1 15,3-3-2-15,10-7 0 16,4-1 0-16,3-5 9 16,3-3 11-16,-2 0-18 15,0 0 5-15,2-5 8 16,-2-8-15-16,-3 0 0 15,-3-3-2-15,-3 4 16 16,-4-1-7-16,-2 1-7 16,-2 5 0-16,-3 0 9 0,1 2-5 15,-2 3 2 1,1 1 25-16,-1 1-25 0,0 0 2 16,0 0-8-16,2 0-15 15,1 14 11-15,3 9-8 16,5 6 12-16,-1 0-2 15,-2-4 13-15,1-2-11 16,0-7 0-16,-1-1 0 16,-2-2-12-16,2-6 12 15,-1 0-45-15,-1 1-11 16,1-1-65-16,1-2 51 16,1-2-92-16,-8-3-165 0</inkml:trace>
  <inkml:trace contextRef="#ctx0" brushRef="#br0" timeOffset="-188861.156">23776 6766 483 0,'0'0'69'0,"0"0"-29"0,0 0 2 16,0 0-26-16,0 0 1 16,0 0-2-16,-46-12-10 15,32 17 1-15,0 6-6 16,-2 3 8-16,0 4 10 15,4 0-18-15,5 0 0 16,1-1 4-16,6 0-4 16,0-1 0-16,0-2-5 15,10 1 16-15,4 1-11 16,5 1 0-16,1 0 8 16,-1 0-3-16,-1 1-5 15,-6-2 0-15,-6 0 7 0,-2 0-1 16,-4 1 0-16,0 1-2 15,0 0-4-15,-4-1 36 16,-6-1-27-16,-1-3 7 16,-3-1-9-16,2-2 0 15,1-4-4-15,-1 0-3 16,-1-1-1-16,-1-3-15 16,-3 0-41-16,-2-2-41 15,-3 0-86-15</inkml:trace>
  <inkml:trace contextRef="#ctx0" brushRef="#br0" timeOffset="-188149.097">22644 7289 452 0,'0'0'47'16,"0"0"-22"-16,0 0-7 15,0 0 34-15,0 0-21 16,0 0 18-16,85-18-20 0,-67 17 8 16,0 1-32-1,4 0-1-15,5 0 58 0,4 0-53 16,5-2 17-16,6-1 24 16,7 0-49-16,6-2 19 15,7 2-20-15,5 1 0 16,-2 2-1-16,4 0 1 15,-5 0 0-15,-4 0-3 16,-7 0 14-16,-5 4-11 16,-7 0 0-16,0 1 2 15,-2-3-11-15,-2-2 9 16,5 0 0-16,-5 0-6 16,2 0-3-16,-3 0-5 15,-1 0-10-15,-3 0-7 16,-10 0 31-16,-4 0-25 0,-7 0 2 15,-7 0 15-15,-4 0-52 16,0 0-1-16,0 0-6 16,0 0 22-16,-6 1 35 15,0 1-51-15,0-2-193 16</inkml:trace>
  <inkml:trace contextRef="#ctx0" brushRef="#br0" timeOffset="-187584.159">24275 6662 351 0,'0'0'123'16,"0"0"-111"-16,0 0-12 16,0 0 5-16,-23 100 26 0,16-52 65 15,5 5-89-15,1 3 33 16,1-5-38-16,0-4-2 16,0-7 17-16,0-4-17 15,1-5-9-15,1-6-1 16,-2-3-107-16,0-8-35 15</inkml:trace>
  <inkml:trace contextRef="#ctx0" brushRef="#br0" timeOffset="-186857.881">22553 6853 167 0,'0'0'255'0,"0"0"-210"0,0 0-31 16,0 0 44-16,0 0-15 16,0 0-8-16,0-33 17 15,0 28-48-15,-1 0 68 16,-1-2-67-16,2 3 8 16,-3-2 8-16,2 1-9 15,-1 3 32-15,1 2-3 16,-1 0-30-16,2 0-22 15,-1 2 2-15,1 12-3 16,0 2 9-16,0 5 1 0,0 1 2 16,0 2 0-1,0 2 8-15,0-1-9 0,0 4 1 16,0-2-5-16,3 1-49 16,10 5-11-16,-1-1-44 15,2-2-90-15</inkml:trace>
  <inkml:trace contextRef="#ctx0" brushRef="#br0" timeOffset="-184374.499">13742 10502 519 0,'0'0'154'0,"0"0"-154"16,0 0 7-16,0 0-14 15,0 0 18-15,0 0 6 16,0 51 29-16,8-22 1 16,2 3-11-16,-1 5-22 0,0 2 10 15,1 1 14-15,-2 4-29 16,-4-5 3-16,-1-3-12 15,-2-5 9-15,1-5 4 16,0-4-13-16,-2-6 0 16,2-3-1-16,-1-6 1 15,2-3-5-15,-2 0-41 16,1-1-74-16,-1-3 22 16,-1 0-179-16</inkml:trace>
  <inkml:trace contextRef="#ctx0" brushRef="#br0" timeOffset="-183624.901">13859 10816 566 0,'0'0'163'0,"0"0"-147"15,0 0-5-15,0 0 17 16,0 0-16-16,0 0 29 15,73 3-19-15,-24-3-19 16,4 0 24-16,-2-6-19 16,-1-2-8-16,-3 3 0 15,-5-2 5-15,-3 2-5 16,-2-1 0-16,-11 0 1 16,-7 3-2-16,-9-1 1 15,-4 3 0-15,-5 0 3 16,-1-4 5-16,0-3 0 15,0-3-8-15,-7-2-53 16,-9-2 24-16,-10 3-61 0,-1-4 48 16,-3 1-12-1,0-2-39-15,4 1 72 0,1 3 3 16,5 2 36-16,4 5 68 16,7 1-60-16,4 3 49 15,4 1-15-15,1 1-58 16,0 0 27-16,0 0-24 15,2 0 12-15,16 0-19 16,10 0 2-16,10 0 0 16,4 0 6-16,2 0 8 15,-3 6-10-15,-6 5-4 16,-6 3 0-16,-6 3 5 16,-7 5-5-16,-7 0 0 15,-1 6 25-15,-8-2-16 0,0 3 41 16,0 0-29-16,-5-4-19 15,-8 0 37-15,-1 0-34 16,-2-4-1-16,-2-2 8 16,-3 0-4-16,2-3 1 15,-1-3-9-15,2-2-24 16,1 2-9-16,-4-7-91 16,-2-5-103-16</inkml:trace>
  <inkml:trace contextRef="#ctx0" brushRef="#br0" timeOffset="-181584.592">22306 15450 193 0,'0'0'75'15,"0"0"-67"-15,0 0 12 16,0 0 26-16,0 0-24 16,0 0 29-16,0 0-32 15,0 0-19-15,0 0 0 16,0 0 16-16,0 0-12 15,0 0 47-15,0 0-40 16,0 0 29-16,0 0 10 16,0 0-22-16,-2 0-4 0,1 0-24 15,1 0-1-15,0 0-14 16,0 0 12-16,0 0-2 16,0 0-26-16,0 0-13 15,0 0 34-15,0 0-3 16,0 0 26-16,0 0 12 15,0 0 28-15,0 0-16 16,0 0 28-16,0 0-32 16,0 0 31-16,0 0-10 15,0 0-22-15,0 0 25 0,0 0-57 16,0 0 3 0,0 0-9-16,0 11 3 0,0 11-2 15,0 7 4-15,3 4 1 16,5-1 25-16,-2-2-23 15,2-4-2-15,-1-3 0 16,2-5 1-16,-3-5-1 16,-1-5 0-16,-4-3 4 15,1-5-6-15,1 0 6 16,-3 0-4-16,6 0 18 16,4 0-8-16,5-5 41 15,9-10-22-15,-2 0-28 16,6-5 22-16,-2-2-19 15,2 2-4-15,4-4 10 16,5 2-2-16,-2 1-14 16,0 4 6-16,-2 2-1 0,-3 5-18 15,-3 0-6-15,-2 3-13 16,-6 3 35-16,-1 1-48 16,-7 1 8-16,-3 2-8 15,0 0-40-15,-2 0 5 16,-3 7-85-16,-3-2-114 15</inkml:trace>
  <inkml:trace contextRef="#ctx0" brushRef="#br0" timeOffset="-178520.33">24480 6855 80 0,'0'0'340'15,"0"0"-249"-15,0 0-56 0,0 0 37 16,0 0-42-16,0 0-19 16,0 0 62-16,-4-20-50 15,4 14-13-15,0 1 53 16,0-2-51-16,0 3 64 16,0-1-56-16,0 4-5 15,0-1 67-15,0 2-68 16,-2 0 28-16,2 0-15 15,0 0-26-15,0 0 17 16,0 0-18-16,0 0 0 16,0 0-9-16,0 0 9 15,0 0-7-15,0 7 6 16,0 8-14-16,6 7 7 16,0 4 8-16,2 6 0 15,2-3 17-15,-4 2-16 0,3-4-1 16,-2-6 2-16,2-1 2 15,-1-5 3-15,-5-6-7 16,4-1 4-16,-4-5-4 16,-1-2 0-16,2-1 0 15,-3 0 5-15,4 0 0 16,6 0 24-16,7-9-13 16,10-6 1-16,3-1-6 15,-1 0-9-15,-2 3-2 16,0-3 0-16,0 2-10 15,-1 1 2-15,-1 3-16 16,-3 2-24-16,-6 3 38 0,0 3-77 16,-6 2-5-16,-1 0-33 15,-6 0-89-15,-4 0-254 16</inkml:trace>
  <inkml:trace contextRef="#ctx0" brushRef="#br0" timeOffset="-172551.253">7299 3048 283 0,'0'0'0'0,"0"0"0"16,0 0-1-16,0 0 8 15,0 0-7-15,0 0 80 16,0 0-65-16,-48-25 17 16,45 23-32-16,1 1 5 15,-1-1 23-15,3 2-28 16,0-1 0-16,0 1-12 15,0 0-17-15,0 0 25 0,0 0-19 16,0 0 20-16,0 0-17 16,0 0 27-16,0 0-7 15,0 0 27-15,0 0-16 16,0 0-1-16,0 0 12 16,0 0-22-16,0 0 73 15,0 0-61-15,0 0 15 16,0 0 22-16,0 0-42 15,0 0 18-15,0 0-25 16,0 0 8-16,0 0-9 16,0 0 1-16,0 0 0 15,0 0 4-15,0 0 12 16,0-2-13-16,0 2-3 0,0 0 0 16,5 0-3-16,5 0 3 15,8 0 0-15,5 0-4 16,6 0 25-16,4 3-22 15,5 2 1-15,5 0 0 16,4 0 7-16,10 0-7 16,7-1 0-16,1-1-9 15,7 2 28-15,2-5-35 16,11 0 16-16,10 0 0 16,16 0-13-16,15 0 13 15,9 0 0-15,8 0 5 16,1-3 11-16,5-2-12 15,-3 1-4-15,11 1 0 16,-5-1 1-16,-7 3-1 0,-6 1 0 16,-9 0-8-16,-11 0 26 15,-7 0-10-15,1 0-8 16,2 0 7-16,15 0-5 16,9 0 7-16,8-7-9 15,5-1 0-15,1 2 12 16,-12 0-13-16,-13 4 1 15,-16 2 0-15,-13 0 2 16,-13 0-2-16,-6 0 0 16,-6 0-2-16,-7 0 4 15,-6 0-2-15,-3 0 0 0,-5 0 5 16,-6-1-21 0,-10-4 16-16,-9 2 0 0,-11-2-2 15,-9 2 21-15,-7 0-30 16,-1 2 11-16,0-1 0 15,0 2-27-15,0 0 17 16,0 0-71-16,0-1-38 16</inkml:trace>
  <inkml:trace contextRef="#ctx0" brushRef="#br0" timeOffset="-150432.538">23842 12881 701 0,'0'0'3'0,"0"0"48"16,0 0-43-16,0 0-11 15,0 0 4-15,0 0-1 16,-15 15 14-16,15-13-11 16,0 1 8-16,0 4-11 15,0-1 0-15,0 8 0 16,0 5 33-16,0 6-24 16,0 5 35-16,4 5-22 15,1 6 6-15,-1 2 0 0,-1 5-24 16,2 2 22-1,0-1-24-15,0-3-2 0,1 2 19 16,0-5-8-16,-3-1-5 16,2-1-6-16,-4-4 6 15,1-4 5-15,-2-3-11 16,1-4 0-16,-1-11 0 16,0-6 1-16,0-7 5 15,0-2-3-15,0 0 9 16,0 0 45-16,0-5-36 15,1-13-21-15,-1-9-79 16,0-7-188-16,-2-2-257 16</inkml:trace>
  <inkml:trace contextRef="#ctx0" brushRef="#br0" timeOffset="-150033.967">23584 13455 684 0,'0'0'30'16,"0"0"-30"-16,0 0-7 15,0 0 7-15,0 0 16 16,0 0 16-16,12 46-10 0,0-19 25 15,5 6 6 1,2 4-10-16,0 5-10 0,4 2-14 16,-1-4 4-16,0-3-12 15,3-9-1-15,2-12-7 16,0-5 3-16,1-11 16 16,3 0-22-16,7-8 10 15,2-14 30-15,3-5-36 16,-2-11-2-16,-4-3 7 15,-6-1-7-15,-1 1-4 16,-4 8-21-16,-5 8-46 16,-2 11 6-16,-3 4-115 15,-7 6-136-15</inkml:trace>
  <inkml:trace contextRef="#ctx0" brushRef="#br0" timeOffset="-148130.347">23853 14630 607 0,'0'0'89'0,"0"0"-30"15,0 0-36-15,0 0 7 16,0 0 40-16,0 0-41 16,0 0-8-16,0 0-21 15,0 0 4-15,0 0-12 16,0 0 6-16,0 12-17 16,-1 10 16-16,-2 9 6 15,0 7 19-15,0 6-17 16,0 4 10-16,-1 4 20 15,-1 0-32-15,-3 1-1 0,1 5 21 16,-2 2-14-16,-1 1 4 16,1 2-13-16,0-4 12 15,-4-1-2-15,-1-1-10 16,0-5 0-16,-2 0 19 16,-1-1-11-16,-2 1-2 15,2 1 7-15,-1-3-13 16,-2 4 38-16,4 0-36 15,1 0-2-15,0 1 16 16,5-2-15-16,-2-2 9 16,7-5-5-16,1-3 10 15,1-3-4-15,3 1-8 0,-1 0 0 16,-1 0 0-16,0-2 14 16,1-1-12-16,1-6-5 15,-3-3 0-15,3 0 3 16,0-4 3-16,0-4-5 15,0-4 7-15,0-4-6 16,0-3-2-16,0-4 0 16,0-1 0-16,0-2-3 15,0-3 3-15,0 0 0 16,0 0 9-16,0 0-1 16,0 0-6-16,0 0-3 15,0 0 6-15,10 0 17 16,16 0-22-16,8-3 0 0,7-5 10 15,3 1-2-15,-1 1-5 16,0-1-3-16,5 1 1 16,2 3-11-16,6-1 10 15,1 1 0-15,-1 0 1 16,-2 2 3-16,-6-2-5 16,4 0 1-16,2-2 0 15,1 0 1-15,3 0-1 16,-3-1-7-16,-5-2 4 15,-7 2 3-15,-4 0 0 16,-2 1-1-16,-3-1 11 16,-6 3-18-16,-1 0 8 0,-9 1 0 15,-3-1 3 1,-6 0 3-16,-3 3-3 0,-3-3-3 16,0 2 3-16,-1-1 4 15,0-1-7-15,1-4 0 16,-1-3-1-16,6-4 2 15,-2-8 8-15,3-5-9 16,2-9 2-16,0-5-12 16,2-7 17-16,-4-9-7 15,0-6 10-15,-3-8-10 16,-2-5 1-16,-4-2-8 16,0 3 16-16,0 3-9 15,0 3 0-15,0 2 1 0,0 3 5 16,0 3-5-16,0 3-1 15,-2 0 0-15,-3 4 2 16,1 3-10-16,-2 1 8 16,1 0 0-16,2 1 9 15,2 2-9-15,1 1-5 16,-2 6 0-16,2 4 10 16,-1 9-1-16,-2 10-2 15,2 6-2-15,-2 5 0 16,3 6-2-16,0 0 0 15,0 0 1-15,0 0 0 16,0 0-1-16,0 0 2 0,0 0-44 16,0 0 9-1,0 0-53-15,0 0-17 0,0 4-55 16,0 11-20-16,-11 5 3 16</inkml:trace>
  <inkml:trace contextRef="#ctx0" brushRef="#br0" timeOffset="-146081.506">24268 15941 632 0,'0'0'106'15,"0"0"-77"-15,0 0-8 0,0 0 35 16,0 0 38-16,0 0-46 16,-80-47-40-16,67 41 11 15,-1 4-5-15,0 2-12 16,2 0 16-16,-2 0-18 15,-2 0 0-15,-1 1-2 16,-4 11 2-16,-1 3 3 16,1 2 2-16,3 2-5 15,3 0-3-15,2 1 1 16,4 0 0-16,1 0-3 16,5-1 5-16,3-1 0 15,0-2-7-15,0-2 7 16,0-3-7-16,11-2 1 0,6-5-19 15,4-1 25-15,2-3-3 16,0 0 3-16,-2 0 3 16,-3-2-3-16,-1-6 0 15,-7-1 2-15,-1-1 2 16,-2 0 2-16,-2 1-6 16,-2-4 4-16,-2 4 11 15,0 0-12-15,1 1-6 16,0 1 6-16,-2 3-3 15,2 1 10-15,-2 1-10 16,0 2 2-16,0 0-5 16,0 0 3-16,0 0-18 0,0 6 7 15,0 9 8 1,0 6-8-16,0 4 11 0,0-3 0 16,0 3 12-16,0 3-6 15,-2-3-6-15,-2 4 17 16,0-1-11-16,-2 4-1 15,1-3-1-15,-1-1-2 16,0-3 9-16,3-5-8 16,0-4-3-16,3-5 0 15,0-4 0-15,0-3 0 16,0-1 0-16,0-3 3 16,0 0 15-16,0 0-18 0,0 0-2 15,1-8-31-15,10-9-82 16,3-10-118-16,-5-7-332 15</inkml:trace>
  <inkml:trace contextRef="#ctx0" brushRef="#br0" timeOffset="-145242.803">23760 15579 520 0,'0'0'110'0,"0"0"-108"0,0 0-2 15,0 0 35 1,0 0 12-16,0 0-36 0,0 3 29 16,0-2-40-16,1 3 3 15,12 2 57-15,3 0-32 16,7 2 37-16,6-3-25 15,5 1-24-15,8-4 17 16,9 1-26-16,2 0 14 16,4 0-16-16,-1-2 7 15,1 2-5-15,-1 1-7 16,-1-1 0-16,0 0-1 16,-3 0 8-16,-4 0-14 15,-1 2 2-15,-3-1 5 16,-7 0-1-16,-1 2 6 15,-9-3-5-15,-2 2 0 0,0-2 9 16,-4-1-11-16,-4 0 2 16,-4-2 0-16,-4 0-5 15,-6 0 5-15,-1 0-14 16,-2 0-3-16,0 0-53 16,0 0-29-16,-12 0-94 15</inkml:trace>
  <inkml:trace contextRef="#ctx0" brushRef="#br0" timeOffset="-144401.959">24375 15172 495 0,'0'0'162'16,"0"0"-118"-16,0 0 8 0,0 0 0 16,0 0-5-16,0 0-21 15,-30-18 16-15,24 18-16 16,2 0 26-16,0 0-13 15,-7 0-39-15,-5 0 0 16,-5 5-9-16,0 8 9 16,2 2 0-16,0 2-6 15,5 2 13-15,1-1-14 16,1 0 3-16,9-1 4 16,3-2-13-16,0-1 6 0,0-1-4 15,12-4 3 1,6 1 12-16,1-2-4 0,1 2 0 15,-1-2-3-15,-4 1 3 16,0 2 0-16,-6-3 4 16,1 1-9-16,-6 3 5 15,-4 1 0-15,0 0-6 16,0 3 13-16,0 0-8 16,-8 1 1-16,-2-2 0 15,-3-1 2-15,0-1 4 16,-1-2-4-16,-3-1-2 15,-2-4 0-15,-3-3 5 16,-2-3-5-16,2 0-17 16,1 0-68-16,3-11 2 15,5-9-94-15,2-4-176 0</inkml:trace>
  <inkml:trace contextRef="#ctx0" brushRef="#br0" timeOffset="-143757.545">23774 14962 509 0,'0'0'7'0,"0"0"-7"15,0 0 32 1,0 0-1-16,0 0 14 0,96 46 2 16,-66-43-15-16,4 1-17 15,5 1 25-15,4-3-11 16,1 1 12-16,1-3-34 15,-1 2 3-15,4-1 16 16,0 2-8-16,4-2 11 16,4 4-29-16,2-2 9 15,0 1 4-15,-5 0-13 16,-1-1 5-16,-7 0-4 16,-3 1 2-16,-6-3-3 15,-4 2 0-15,-2-2 8 16,-3 2-8-16,-5-1 1 0,-4-1-1 15,-3 0 9-15,-6 0 2 16,-4 1-21-16,-3-2 10 16,-2 2-1-16,0-2 0 15,0 1-18-15,-5 1-62 16,-18 0-25-16,-9-2-30 16</inkml:trace>
  <inkml:trace contextRef="#ctx0" brushRef="#br0" timeOffset="-143188.867">24385 14651 521 0,'0'0'143'0,"0"0"-80"16,0 0-56-16,0 0 61 15,0 0-27-15,0 0-19 16,-18-9-1-16,15 9-21 15,-2 0-8-15,-4 13 3 16,-4 7 5-16,-1 6 17 16,-2 2 5-16,0 1-2 0,-1 3 20 15,4-3-39 1,-3-4 11-16,6-2-12 0,-1-7 7 16,5-5-7-16,1-6 0 15,4-5-3-15,-1 0 0 16,-1 0-36-16,-1-2-18 15,-5-13-6-15,0-6-316 16,3-7 166-16</inkml:trace>
  <inkml:trace contextRef="#ctx0" brushRef="#br0" timeOffset="-142850.341">24155 14671 500 0,'0'0'34'0,"0"0"6"16,0 0 32-16,0 0-18 15,0 0-23-15,0 0 3 16,45-6-23-16,-40 17 16 16,3 1 21-16,1 2-21 15,3 1 13-15,3 0-16 16,1 0-2-16,2 2-6 15,4-1 18-15,1 1-22 16,1 2-5-16,-3 1-2 0,-5-3 5 16,-2-3-10-16,-4-4 0 15,-3-1 5-15,-2-4 4 16,0 0-18-16,-2-1-7 16,2-3-88-16,-2 2 44 15,-3-3-89-15,0 0-139 16</inkml:trace>
  <inkml:trace contextRef="#ctx0" brushRef="#br0" timeOffset="-141693.879">24315 14713 445 0,'0'0'40'15,"0"0"-40"-15,0 0-27 16,0 0 27-16,0 0 0 15,0 0 0-15,7-5-183 16</inkml:trace>
  <inkml:trace contextRef="#ctx0" brushRef="#br0" timeOffset="-140961.534">24810 14664 256 0,'0'0'108'16,"0"0"11"-16,0 0-67 16,0 0 26-16,0 0-5 15,0 0-44-15,-13-53-5 16,9 46-19-16,1 2 28 16,3 4 21-16,0 1-28 15,-1 0-13-15,1 0-13 16,0 0 0-16,0 0-8 15,0 6-10-15,-2 11 18 16,-2 7-1-16,-2 5 1 16,3 4 0-16,-4 3 37 0,1 4-23 15,2 2 4 1,0-5-8-16,3-2-4 0,-4-7-6 16,5-8 0-16,0 0 0 15,0-6-13-15,0-3-86 16,0-4-6-16,0-6-110 15</inkml:trace>
  <inkml:trace contextRef="#ctx0" brushRef="#br0" timeOffset="-137841.431">23693 11721 362 0,'0'0'123'0,"0"0"-96"0,0 0-13 15,0 0 13-15,0 0 45 16,0 0-39-16,0 0 8 15,-74 54-33-15,74-52 12 16,0-1 21-16,0 1-36 16,3 1 8-16,11-1 3 15,3-2-14-15,0 0 24 16,-4 0-26-16,-5 0 0 16,-3 0 0-16,-5 0 7 15,0 0 7-15,0 0-8 16,0 0 12-16,0-10 50 15,-5-2-68-15,-4-4 0 16,0 1-3-16,3 1 13 0,2 4 2 16,-1 4-8-16,4 3 0 15,1 3 12-15,-2 0-16 16,0 0-2-16,0 6-26 16,-4 14-25-16,1 6 43 15,5 1-72-15,0-5-104 16,0-11-236-16</inkml:trace>
  <inkml:trace contextRef="#ctx0" brushRef="#br0" timeOffset="-137257.298">23719 12755 604 0,'0'0'41'0,"0"0"23"15,0 0-48-15,0 0 5 16,0 0 17-16,0 0-21 16,-4 0 33-16,1 0-46 15,-1 0-4-15,-1 5 0 16,4 0-1-16,1-2 1 16,0-2 0-16,0-1 8 0,0 0-10 15,0 0 2-15,4 0-8 16,8-4 6-16,-3-9 4 15,0-3-11-15,-7-1 9 16,-2 3 0-16,0 1-17 16,-11-2 17-16,-4 6-1 15,-4-2-5-15,1 0-81 16,3-6 10-16,4-12-322 16</inkml:trace>
  <inkml:trace contextRef="#ctx0" brushRef="#br0" timeOffset="-136290.816">23812 9801 299 0,'0'0'8'0,"0"0"18"16,0 0 10-16,0 0 5 16,-36 75 45-16,34-62-68 15,2-2 2-15,0-5 1 16,0-2 3-16,0-2 6 15,0-2-12-15,0 0-16 0,0 0 12 16,11 0 8-16,1 0-24 16,-2-2 2-16,-2-5 0 15,-5 2 8-15,-3 1 9 16,0 2-13-16,0 2 45 16,0-2-42-16,-5 2 36 15,-11 0-43-15,2 0 0 16,4 0 5-16,4 0-5 15,2 0 5-15,4 0-10 16,0 0-18-16,0 0-44 16,0 4-120-16,6-3 72 15</inkml:trace>
  <inkml:trace contextRef="#ctx0" brushRef="#br0" timeOffset="-134998.124">23898 8695 51 0,'0'0'198'0,"0"0"-149"16,0 0 8-16,0 0 38 0,0 0-77 15,0 0 45 1,-15-17-17-16,14 15-10 0,0 0 18 16,-2 2-36-16,-1-1-6 15,1 1-7-15,0 0 23 16,-5 0-39-16,-1 0 11 16,-3 9 0-16,-4 2 0 15,9-2 2-15,3 0-2 16,1-1 0-16,3-3 2 15,0 0-8-15,0-2 6 16,0 0 0-16,0-2 0 16,0-1 2-16,13 0-2 15,2 0 0-15,-1 0 13 16,-3-3-12-16,-6-3-1 0,-2 0 0 16,-3 0 3-16,0 1 0 15,0-3-3-15,-12 1-9 16,0 2 9-16,0-2 6 15,3 3-6-15,5 1 3 16,2 3 8-16,2-2-9 16,0 2 4-16,0 0-10 15,0 0 4-15,0 0-18 16,0 7-153-16,15 5 112 16,-1 2-145-16</inkml:trace>
  <inkml:trace contextRef="#ctx0" brushRef="#br0" timeOffset="-134002.342">23846 9810 463 0,'0'0'100'0,"0"0"-48"15,0 0-18-15,0 0 33 16,0 0-51-16,0 0 57 16,-49-48-72-16,45 48 15 15,1 0 7-15,0 0-23 16,-3 1-10-16,-2 10 8 16,-2 4 4-16,2 2 3 15,2-2-5-15,2-1-1 16,2 0-13-16,2-2 14 15,0-2 0-15,0 0-4 0,0-2 23 16,10 0-21 0,4-2 2-16,4-3 0 0,1-3-7 15,-2 0 7-15,-2 0 0 16,-5-6-2-16,-1-2 8 16,-4-6-6-16,-3 0 0 15,-2-6 3-15,0 1-15 16,-11 2 16-16,-4 3-4 15,0 6 0-15,0 8 0 16,-1 0-12-16,-1 0-10 16,1 7-3-16,5 4 21 15,3 2-41-15,6 0-4 0,2-4-23 16,0-1-36 0,2-6-54-16</inkml:trace>
  <inkml:trace contextRef="#ctx0" brushRef="#br0" timeOffset="-132698.244">23883 8679 337 0,'0'0'59'16,"0"0"-51"-16,0 0 31 16,0 0-29-16,0 0 45 15,0 0-47-15,-7-32 8 16,5 28 55-16,-1 0-57 16,0 0 15-16,-1 1 4 15,-2 0-15-15,0 0-18 16,2 1 0-16,-1 1 5 0,4 1 37 15,-1-1-38 1,2 1-4-16,-1 0 20 0,-1 0-11 16,-2 0-2-16,-6 1-7 15,2 8 0-15,-3 5-4 16,-2-1 4-16,4-4-3 16,4-1-2-16,1-1 10 15,4-2-13-15,0 0 4 16,0-2 4-16,0 2-11 15,0-3 14-15,0 0-3 16,3 0 0-16,2-2-18 16,-4 0 18-16,0 0 0 15,-1 0 5-15,0 0-3 16,0 0 0-16,0 0-2 0,0-2 0 16,0-5 5-16,-4-1-2 15,-4 1-3-15,-3 3 0 16,0 1-15-16,2 3 15 15,2 0 0-15,2 0-7 16,4 0 7-16,-1 6-7 16,2 7-2-16,0-1 9 15,0 0 0-15,0-1 0 16,3-2-1-16,7-2-8 16,1-2-4-16,-2-2 12 15,0 0-31-15,0-3-29 16,-3 0 60-16,-3 0-92 15,0 0 35-15,-3-4-116 16</inkml:trace>
  <inkml:trace contextRef="#ctx0" brushRef="#br0" timeOffset="-125550.223">23888 10665 285 0,'0'0'184'0,"0"0"-177"0,0 0 41 15,0 0-47-15,0 0 29 16,0 0 29-16,0 0-53 15,0 0 37-15,0 0-26 16,0 0-9-16,0 0 35 16,0 0-25-16,0 0 4 15,0 0 20-15,0 0-36 16,0 0 11-16,0 0-17 16,0 0 0-16,0 0 12 15,0 0-12-15,0 0 0 16,0 0-6-16,0 0 12 0,0 0-12 15,0 0-25-15,0 0-59 16,0 0 26-16,0 0-169 16</inkml:trace>
  <inkml:trace contextRef="#ctx0" brushRef="#br0" timeOffset="-124109.894">23894 7831 395 0,'0'0'133'0,"0"0"-115"0,0 0 51 15,0 0-42-15,0 0-19 16,0 0 21-16,-11-41-15 15,11 39 38-15,0-1-50 16,0 1 11-16,0 2-4 16,0 0-9-16,0 0 0 15,0 0-8-15,0 0 3 16,0 0-29-16,0 0-14 16,0 2-88-16,0 6 87 15,-1-1-167-15</inkml:trace>
  <inkml:trace contextRef="#ctx0" brushRef="#br0" timeOffset="-118099.25">24623 11834 422 0,'0'0'79'0,"0"0"-21"15,0 0-7-15,0 0-15 16,0 0-5-16,0 0 55 16,0 0-63-16,0-1 37 15,0 1-6-15,0 0-17 16,0 0 29-16,0 0-37 0,0 0-17 16,0 0 9-1,0 0-21-15,0 0 0 0,0 0 0 16,0 0-5-16,0 0-10 15,0 1 9-15,0 9 4 16,2 6-6-16,-1 4 14 16,0 1-6-16,1 3 0 15,0 1 2-15,-2-2-10 16,0 2 8-16,3-1 0 16,0-2 2-16,0-4 4 15,0-2-6-15,0-4 0 16,2-4 0-16,-2-2-12 15,-1-5 12-15,-1 1 0 16,4-2 5-16,6 0-5 0,5 0 16 16,5-13-16-1,4-2 6-15,-1-2 9 0,3-1-15 16,-2-1 0-16,2 1 11 16,1-2-9-16,-2 2-2 15,-2 1 0-15,-3 0 11 16,-6 4-21-16,-2 2 10 15,-4 1 0-15,-5 5 1 16,-2 0 11-16,0 3-12 16,-2 2 0-16,0 0-3 15,0 0-13-15,0 0-1 16,0 0-36-16,1 0-26 16,-1 0-47-16,3 0 21 0,-2 9 40 15,0-1-79-15,1-1-118 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13:38.668"/>
    </inkml:context>
    <inkml:brush xml:id="br0">
      <inkml:brushProperty name="width" value="0.05292" units="cm"/>
      <inkml:brushProperty name="height" value="0.05292" units="cm"/>
      <inkml:brushProperty name="color" value="#C00000"/>
    </inkml:brush>
  </inkml:definitions>
  <inkml:trace contextRef="#ctx0" brushRef="#br0">7589 5634 385 0,'0'0'32'0,"0"0"-30"15,0 0 35-15,0 0-31 16,0 0 30-16,0 0 7 16,0 0 11-16,-9-27-14 15,8 23-26-15,-2 1-8 16,0 3 35-16,3-2-33 15,0 0 32-15,0 2-27 16,0 0-8-16,0 0 30 16,0 0-34-16,0 0 29 15,0 0-6-15,-3 0-13 16,3 0 9-16,0 0-20 0,0 0 5 16,0 0 0-16,0 0-5 15,0 0 0-15,0 0-5 16,0 6 9-16,0 9-7 15,3 7 3-15,9 5 0 16,-2 6-11-16,2 4 21 16,-1-1-10-16,4 5 1 15,-3-2-1-15,2-3 0 16,2-2-1-16,-2-3 11 16,-3-6-24-16,2-6 23 15,-5-7-9-15,1-5 1 16,-3-3-1-16,2-4 0 0,-1 0 0 15,3 0 2 1,6 0 26-16,5-11-5 0,9-8 3 16,9-10 8-16,4-1-33 15,8-6 5-15,5 0 1 16,1 0-1-16,1 1-2 16,-1 2-4-16,-3 2 0 15,-7 0-1-15,-5 6 10 16,-6 3-18-16,-8 5 9 15,-4 5 0-15,-9 4-1 16,-6 3 1-16,-3 3 0 16,-6 2 8-16,0 0-8 15,0 0-6-15,0 0 3 0,0 0 3 16,0 0-1 0,0 0 1-16,0 0-3 0,0 0 1 15,0 0-14 1,0 0 7-16,0 0-22 0,0 0 5 15,0 0 13-15,0 0-45 16,3 0 17-16,0 8 15 16,2 2 3-16,1 2-23 15,1-3 0-15,0 3-78 16,2-6 42-16,-1-6-205 16</inkml:trace>
  <inkml:trace contextRef="#ctx0" brushRef="#br0" timeOffset="3911.867">21218 6638 643 0,'0'0'0'16,"0"0"-13"-16,0 0 13 15,0 0 5-15,0 0 11 16,0 0 36-16,0 0-24 16,0-6-3-16,0 5 6 15,0 1-12-15,0 0 6 16,0 0-8-16,0 0-8 15,0 0-2-15,0 0-7 16,0 0 0-16,0 4-1 16,-1 17 1-16,-4 13 0 0,1 11 14 15,-2 6-9 1,1 9 14-16,2 3-11 0,0-2-1 16,3-3-6-16,0-8 1 15,0-8-1-15,0-13-2 16,0-3 9-16,0-6-8 15,3-5 0-15,-1-4 2 16,1-2-7-16,0-4 5 16,1-4 0-16,7-1 7 15,9-1-1-15,16-24 52 16,19-14-29-16,17-17-28 16,7-12 14-16,1-1-8 15,-4 0-12-15,-2 9 5 16,-6 5 0-16,-5 6 3 0,-3 6-3 15,-10 6-7-15,-8 10 6 16,-8 10-4-16,-7 5-9 16,-6 7 2-16,-4 2-30 15,-3 3 25-15,-3 0-50 16,-3 0 17-16,-1 0 7 16,-6 8-43-16,-1 7 30 15,-1 6 18-15,-25 1-103 16,-6-2-100-16</inkml:trace>
  <inkml:trace contextRef="#ctx0" brushRef="#br0" timeOffset="6378.209">21427 3297 672 0,'0'0'31'0,"0"0"-5"16,0 0-26-16,0 0-7 16,0 0 0-16,-9 80 13 0,4-32-6 15,1 8 32-15,1 5-30 16,0 1 30-16,0-3-32 16,2-9 7-16,-1-8 5 15,2-9-12-15,-1-8 0 16,-2-7-2-16,1-3 8 15,1-8-5-15,-1-2 4 16,2-5 7-16,-1 0 15 16,1-2 17-16,-3-22 7 15,3-15-40-15,0-19 8 16,0-13-26-16,0-4 7 16,0 3-12-16,0 6 0 0,4 9 12 15,4 4-11-15,3 3 4 16,4 5 9-16,6 8-5 15,6 4-6-15,6 5-7 16,6 7 13-16,8 4-37 16,6 8 20-16,2 6 18 15,5 3-19-15,-7 0 16 16,-5 15-12-16,-11 4 17 16,-10 5-2-16,-13 2 4 15,-11 4-2-15,-3 4 13 16,-17 2-1-16,-23 3 29 15,-11 1-15-15,-9-1-17 16,-5 0 34-16,8-2-43 0,9-3 0 16,12-4 8-1,13 0-8-15,11 2-33 0,12-3-82 16,0-8-75-16,28-14-241 16</inkml:trace>
  <inkml:trace contextRef="#ctx0" brushRef="#br0" timeOffset="7375.202">22046 3672 681 0,'0'0'0'0,"0"0"0"15,0 0 11-15,0 0 1 16,-88 88 7-16,79-48 6 16,3 2 24-16,6-1-24 15,0-4-25-15,12-7 11 16,9-5-6-16,6-8-3 16,3-9 5-16,-1-8 2 15,3 0-8-15,-2-12 4 16,-5-13-5-16,-7-4-8 15,-9 1-6-15,-9 0 13 16,0 2 1-16,-21 5 0 16,-3 6 6-16,0 4-6 0,2 8 0 15,8 3 1-15,2 0-18 16,6 12 19-16,3 5-8 16,3 1 3-16,0-1 3 15,11 0 2-15,13-1-2 16,4-6-7-16,5-3 0 15,3-7 9-15,-1 0-2 16,-2-4 0-16,-3-11-29 16,-4-2 25-16,-7 0-2 15,-9-5-6-15,-4 1 12 16,-3-2 0-16,-3 0-3 16,0 1 3-16,0 2 0 15,0 1 11-15,0 7-11 16,0 1 6-16,8 1-19 0,11 2-2 15,8 3-20-15,3 2 22 16,7 3-12-16,-4 0 24 16,-4 3-23-16,-4 12-1 15,-6 3 18-15,-5 3 7 16,-6 3-1-16,-5-1-1 16,-3 3 4-16,0 0 23 15,0 0-11-15,0-6-2 16,0-1 13-16,0-7-25 15,5-3 0-15,2-2 10 16,6-7 2-16,6 0 5 0,6-4 23 16,9-19-28-16,1-8 6 15,1-11-18-15,-4-8 0 16,-4-8 0-16,-7-5 5 16,-2 1-10-16,-5 2-1 15,-5 7-1-15,-5 8-2 16,-4 7 9-16,0 11-6 15,0 8 0-15,0 8 12 16,0 7-6-16,0 4 3 16,-7 1-3-16,-6 25-1 15,-8 12-30-15,-5 11 31 16,-1 7 13-16,2 6-9 16,6-5 7-16,7-9 12 15,4-8-15-15,8-13 15 0,0-4-23 16,0-7 0-16,8-3-1 15,7-4 6-15,7-6-8 16,7-3 7-16,5 0-4 16,3-3 0-16,2-9-19 15,-3-2-37-15,-5-3-15 16,-7-3-100-16,-11-1-343 16</inkml:trace>
  <inkml:trace contextRef="#ctx0" brushRef="#br0" timeOffset="7952.176">22817 3771 245 0,'0'0'390'0,"0"0"-390"16,0 0-11 0,0 0 11-16,39-89 40 0,-26 57-14 15,-2-3-6-15,-1-3 0 16,-6-2-12-16,-4 3-5 15,0 3 3-15,0 5 4 16,-4 9-5-16,-3 8-5 16,2 5 3-16,1 5 10 15,2 2-13-15,2 0-5 16,0 0-37-16,0 13 21 16,0 8 11-16,0 5 10 15,6 10 0-15,6 6 2 16,-3 6-1-16,-1 2 23 15,-5 2-4-15,-3-4-17 16,0-1 43-16,0-2-46 16,-6-3 40-16,-8-2-29 0,-4-3 8 15,-1 1 13-15,4-6-25 16,2-8-4-16,7-10 19 16,3-8-14-16,3-6-8 15,0 0 57-15,3-5-14 16,29-19-27-16,16-13-16 15,18-11-38-15,7 0-39 16,0 1-139-16,-8 4-343 16</inkml:trace>
  <inkml:trace contextRef="#ctx0" brushRef="#br0" timeOffset="8497.578">23579 3991 801 0,'0'0'0'0,"0"0"-5"0,0 0 5 16,0 0 14-16,33-104 12 15,-1 60-17-15,6-5-9 16,1-6 1-16,0-7-5 15,-2-6 4-15,-1-1-13 16,-11 9 5-16,-5 10 0 16,-13 15 8-16,-7 11 0 15,0 8 8-15,0 8 8 16,-15 6-13-16,-7 2 7 16,-5 7-9-16,-4 18-1 0,2 8-15 15,3 10 12-15,6 4 3 16,4-1 10-16,10-3-8 15,6-6-2-15,0-6 10 16,15-4-8-16,7-3 6 16,1-5-8-16,6-3 4 15,-1-3-18-15,4-5-10 16,-4-4-90-16,-8-4-61 16</inkml:trace>
  <inkml:trace contextRef="#ctx0" brushRef="#br0" timeOffset="8644.233">23676 3663 579 0,'0'0'0'16,"0"0"-121"-16,98 17-161 15</inkml:trace>
  <inkml:trace contextRef="#ctx0" brushRef="#br0" timeOffset="9435.346">23894 3976 611 0,'0'0'73'15,"0"0"-57"-15,0 0-27 0,0 0 25 16,0 0-1-16,0 0 46 15,55-3-38-15,-15-11-14 16,-5-4-7-16,-1 0 0 16,-9-2-3-16,-7-1 3 15,-4-2-4-15,-5-2 1 16,-6-4 1-16,-3 1 2 16,0-2-11-16,1 5 8 15,2 4-3-15,4 5 0 16,2 8 6-16,5 3-10 15,4 4-19-15,1 1 26 16,-2 0-6-16,2 5 9 16,-5 7-5-16,-3 7-5 0,-6 1 10 15,-4 7 15-15,-1-2 2 16,0 1-3-16,0 0-6 16,-4-2 6-16,1-4-8 15,1-3-4-15,2-3-2 16,0-3 16-16,6-5-16 15,14-5 0-15,10-1 5 16,8-8 0-16,4-16-9 16,-1-5 4-16,-5-4 0 15,-8-3 5-15,-9 2-5 16,-7 4-9-16,-6 10 7 16,-6 10 4-16,0 2 27 0,0 8-29 15,0 0 14-15,-15 9-28 16,1 14 13-16,-2 3 1 15,6 3-2-15,3-8 2 16,7-4-2-16,0-6-3 16,0-4 5-16,16-4 13 15,6-3-10-15,9 0 8 16,4-1-11-16,4-15 4 16,-1-5-12-16,-5 0 8 15,-3-2-1-15,-6 1-11 16,-7 4 12-16,-7 4-11 15,-5 5 11-15,-3 7 0 16,-2 2 31-16,0 0-31 0,0 0 2 16,-12 5 20-1,-3 12-22-15,-1 5-9 0,4 2 8 16,6 0 1-16,6-2 9 16,0-5-9-16,9-1-5 15,16-4 5-15,15-3 0 16,11-5-8-16,0-4-66 15,-3 0-73-15,-11-13-285 16</inkml:trace>
  <inkml:trace contextRef="#ctx0" brushRef="#br0" timeOffset="9997.974">21451 4830 821 0,'0'0'0'0,"0"0"-82"16,0 0 25-16,113 20 57 15,-30-20 5-15,25 0 40 16,29-17-5-16,21-6-29 16,15 1 30-16,11-3-37 0,4 5-2 15,-4 2 1 1,-6 1-3-16,-15 5 0 0,-25 1-4 15,-17 2 4-15,-24 1 0 16,-19 6 0-16,-18-2 0 16,-19 1-2-16,-21 1-6 15,-12 0 1-15,-8 2-30 16,-26 0-13-16,-23 0-113 16</inkml:trace>
  <inkml:trace contextRef="#ctx0" brushRef="#br0" timeOffset="13291.564">7680 5627 231 0,'0'0'19'0,"0"0"17"0,0 0-36 15,0 0-20-15,0 0 20 16,0 0 10-16,0-39 28 15,0 36 35-15,0 0-47 16,0 2-15-16,0-1 67 16,0 1-68-16,0 1 37 15,0-2-34-15,-2 2-6 16,0-2-7-16,-1-1-3 16,2 3 3-16,-1 0 25 15,2 0-23-15,0-1 22 16,0 1-24-16,0 0 0 15,0 0-10-15,0 0 10 16,0 0-3-16,0 0-3 0,0 0-23 16,0 0 25-16,0 0-29 15,0 0 31-15,0 0-13 16,0 0 15-16,-3 0-4 16,0 0-5-16,1 0 18 15,-5 0 18-15,-3 0-27 16,-5 0 11-16,1 0 2 15,5 1-3-15,2-1-9 16,4 0 5-16,-2 0 8 16,2 0-14-16,3 0 0 15,-1 0 0-15,1 0 27 16,0 0-27-16,0 0 0 0,0 0 21 16,0 0-9-1,0 0 2-15,0 0-3 0,-1 0-6 16,-1 0 34-16,2 0-25 15,-1 0 8-15,1 0-14 16,0 0 0-16,0 0 2 16,-2 0-10-16,2 0 0 15,0 0-5-15,0 0 5 16,0 0 0-16,0 0-2 16,0 0-1-16,0 0-3 15,0 0 6-15,0 0 0 16,0 0-15-16,0 3 10 15,0 7-7-15,0 6 12 16,3 4-6-16,4 6 6 0,4 3 0 16,-1 5 4-16,5 4-18 15,-1 1 21 1,-1 3-7-16,-1 4 0 0,6-3-4 16,-5-6 4-16,-2-4 0 15,1-9 12-15,0-4-25 16,-2-3 22-16,-2-5-9 15,2-2 0-15,-1 2 0 16,0-4 0-16,-2-2 0 16,-2 1 7-16,1-4-25 15,-3 0 22-15,1-1-4 16,2 0 0-16,-3-2 13 16,0 0-20-16,2 0 7 0,1 0 0 15,10 0 16 1,6-7-10-16,11-12-4 0,7-5-2 15,3-6 3-15,5-6 6 16,-3 0-9-16,3-5 0 16,1 2-3-16,-1-1 3 15,3 0 0-15,-1 4-4 16,-3 3 2-16,-5 5-3 16,-3 2 0-16,-6 5 1 15,-3 3-10-15,-5 2 22 16,-6 3-8-16,-2 3 0 15,0 1 0-15,1-1 5 16,1 0-5-16,1 1 0 0,2-1-16 16,0 3 25-1,2-3-9-15,-1 3 0 0,-3 0 5 16,-5 3-6-16,-4 0 1 16,-5 2 0-16,-3 2-17 15,-3 0 15-15,0 0 2 16,0 0-7-16,0 0 11 15,0 0-4-15,0 0 0 16,0 0 2-16,0 0-5 16,0 0 3-16,0 0 0 15,0 0 4-15,0 0 2 16,0 0-6-16,0 0 0 16,0 0-14-16,-3 0 10 15,-11 6-44-15,-2 9-21 0,-5 4-45 16,4 0 51-16</inkml:trace>
  <inkml:trace contextRef="#ctx0" brushRef="#br0" timeOffset="15061.984">9868 5678 628 0,'0'0'1'0,"0"0"16"16,0 0-1-16,0 0-16 15,0 0 0-15,0 0-12 16,0 0 26-16,-100 14-20 15,83 6 6-15,-4 9 0 16,5 4 17-16,4 4-17 16,5 2 0-16,7-5-9 15,0-4 13-15,13-10-4 0,13-4 0 16,7-5 9 0,9-6-21-16,7-4 14 0,2-1-2 15,4 0 0-15,1-1 4 16,-1-7-17-16,-2-3-15 15,-5 1-106-15,-12 0-34 16</inkml:trace>
  <inkml:trace contextRef="#ctx0" brushRef="#br0" timeOffset="15634.445">10481 5564 616 0,'0'0'37'0,"0"0"-37"0,0 0-4 16,-28 72 4-16,22-37 9 16,0 6 22-16,5 2-3 15,1 6-13-15,0 3 10 16,0 0-25-16,0-1 6 15,0-6 18-15,0-8-24 16,0-8 0-16,0-9-4 16,0-6 13-16,0-8-4 0,0-3-5 15,0-3 0 1,0 0 15-16,0-3 15 0,4-23-3 16,5-16-27-16,3-14-5 15,4-13 1-15,-2-1-1 16,-1 5-3-16,0 7-9 15,4 7-4-15,0 10 13 16,0 9 5-16,2 11-17 16,-2 9 17-16,3 7 3 15,-1 5 0-15,2 0-20 16,3 9 21-16,-4 11-2 16,0 6 1-16,-6 3 0 15,-7 3 3-15,-4 2 11 16,-3 1-10-16,0 3 46 15,-15 0-49-15,-3 1 16 0,0-1 4 16,2-4-20 0,-2-5 25-16,7-8-26 0,3-2 0 15,5-1-4-15,3-3 4 16,0 4-43-16,3-1-66 16,17 1-106-16</inkml:trace>
  <inkml:trace contextRef="#ctx0" brushRef="#br0" timeOffset="16659.461">11320 5980 630 0,'0'0'116'0,"0"0"-116"0,0 0 2 15,0 0 35-15,0 0-36 16,0 0 11-16,0 15-12 15,-6 4 0-15,-5 10 26 16,-8 10-11-16,-9 11-7 16,-10 9 11-16,-7 5-13 15,-8 2 1-15,-4-1-7 16,1-6 11-16,9-11-15 16,9-9 4-16,14-8-9 15,19-4-21-15,5 1-86 16,14-5-73-16</inkml:trace>
  <inkml:trace contextRef="#ctx0" brushRef="#br0" timeOffset="17533.537">12064 5707 868 0,'0'0'20'0,"0"0"-20"16,0 0 102-16,0 0-21 15,0 0-50-15,0 0 5 16,0 0-35-16,-69-41 9 15,71 38-10-15,21-1 0 16,20-6-6-16,19-7 12 16,15-2-6-16,3-1 0 15,-1 1 11-15,-4-1-23 16,-8 4-13-16,-4 6-44 16,-11 2 1-16,-12 6-62 0,-15 2-2 15,-19 2-40-15,-6 12-168 16</inkml:trace>
  <inkml:trace contextRef="#ctx0" brushRef="#br0" timeOffset="17801.573">12524 5632 677 0,'0'0'79'16,"0"0"-33"-16,0 0-20 15,0 0 44-15,0 0-39 16,0 0 2-16,-3-11-33 0,3 11 0 15,0 19 1 1,0 11-1-16,0 10 0 0,0 5 12 16,0 2-10-16,0 0-2 15,0-4 0-15,0-1 6 16,3-3-12-16,1-3 6 16,1-2 0-16,2-2-9 15,5-4 4-15,9-4-60 16,6-3-39-16,13-7-25 15,6-10-62-15</inkml:trace>
  <inkml:trace contextRef="#ctx0" brushRef="#br0" timeOffset="18276.738">13205 5788 718 0,'0'0'14'16,"0"0"2"-16,0 0-8 16,-83-4 12-16,62 4 12 15,-1 10 15-15,0 9-2 16,0 9-36-16,1 9 12 16,3 9 16-16,2 3-22 15,4 0-14-15,6-4 5 16,6-5 3-16,0-6-18 15,9-6 13-15,11-6-4 0,5-6 0 16,3-7 0-16,4-9 0 16,-1 0 0-16,3-13 19 15,-1-14-14-15,-2-8-5 16,-5-7 0-16,-6-1 2 16,-7-6-2-16,-6 0-7 15,-6 3 3-15,-1 9-17 16,0 12 8-16,-8 8 13 15,-4 7 0-15,4 5-2 16,-4 3 11-16,0 2-18 16,-4 0 4-16,2 7 5 15,-2 12-7-15,4 3-12 16,2 5-38-16,6-1-2 16,4 1-2-16,3-10-52 0,19-12-44 15,6-5-213-15</inkml:trace>
  <inkml:trace contextRef="#ctx0" brushRef="#br0" timeOffset="18702.538">13918 5564 658 0,'0'0'31'0,"0"0"-18"16,0 0 7-16,0 0 23 16,0 0 43-16,0 0-44 15,-13-61-13-15,-1 61 1 16,-2 0-28-16,-5 5-2 16,-3 12 3-16,0 10 10 15,2 3-4-15,-4 3-9 16,4 1 1-16,0-1 16 15,7 1-12-15,-3-1 0 16,6 0-5-16,3-2 17 16,6-2-16-16,3-2-1 0,0-8 0 15,2 0 4 1,11-6-4-16,1-1 0 0,4-2-2 16,5-3 7-16,4-3-4 15,-1-1-1-15,2-1 2 16,0-1-12-16,-1 1-13 15,-3-2-9-15,-2 2-44 16,-4-1-82-16,-5-1-98 16</inkml:trace>
  <inkml:trace contextRef="#ctx0" brushRef="#br0" timeOffset="30592.207">11557 8187 621 0,'0'0'43'16,"0"0"-14"-16,0 0 25 16,0 0-16-16,-22-80-34 15,17 73 69-15,4 0-38 16,-1 4-10-16,0 3 32 0,2 0-57 15,-1 0-5-15,1 0 2 16,0 0 1-16,0 0-5 16,0 8 7-16,0 12 0 15,0 10-3-15,0 10 14 16,0 12-11-16,0 4 0 16,0 6 7-16,0 4-3 15,-6 2-2-15,-3 0 2 16,2-8 14-16,6-11-18 15,1-11 0-15,0-12-10 16,10-10 22-16,11-11-12 16,16-5 0-16,12-14 1 0,15-24 13 15,9-10-5-15,-2-7-6 16,-4 1-3 0,-11 6 3-16,-7 7-6 0,-8 7 3 15,-7 4 0-15,-4 6-6 16,-5 3 6-16,-2 4-23 15,-5 7-20-15,-4 4-50 16,-1 6 7-16,-7 0-37 16,-5 13-54-16,-1 12-64 15</inkml:trace>
  <inkml:trace contextRef="#ctx0" brushRef="#br0" timeOffset="31672.5">10726 9590 570 0,'0'0'6'0,"0"0"-6"16,0 0 0-16,0 0 56 16,0 0-42-16,0 0 22 15,0-37 5-15,0 37-25 16,0 0 24-16,0 0-40 15,0 0 6-15,0 0-16 0,0 6 10 16,0 13 0-16,5 8-6 16,1 8 17-16,-1 10 1 15,3 1-1-15,-1-1 12 16,1-2 7-16,1-4-30 16,3-7 0-16,0-8 6 15,1-4-6-15,2-4 0 16,1-8-2-16,3-4 15 15,6-4 5-15,6-1 18 16,10-19-11-16,3-7-6 0,0-4-4 16,0-1-10-16,-8 3-5 15,-5 4 3 1,-7 4-4-16,-7 7 1 0,-4 4 0 16,-4 4-1-16,2 5-34 15,5-1-52-15,9 2-25 16,8 0-38-16,4 0-214 15</inkml:trace>
  <inkml:trace contextRef="#ctx0" brushRef="#br0" timeOffset="33867.61">13758 9503 561 0,'0'0'24'16,"0"0"37"-16,0 0-22 15,0 0-1-15,0 0 12 16,-50-72-35-16,42 50 16 16,1 1 10-16,0 3-40 0,4 6 48 15,1 7-31-15,1 5 1 16,-1 0 1-16,-2 0-13 16,2 0-7-16,-6 0 0 15,-3 5 9-15,-8 9-19 16,-6 6 10-16,-1 4 0 15,-4 4 2-15,6 6-2 16,0 3 0-16,4 4-2 16,6 3 6-16,8-1-25 15,6 4 21-15,0-4 0 16,20 1-6-16,9-6 12 16,5-4-6-16,5-7 0 15,2-8 10-15,3-8-16 0,-2-10 6 16,2-1 0-1,2-12-6-15,-1-14 12 0,-3-7 5 16,-4-4-11-16,-7-9-2 16,-6-1-8-16,-5-6-9 15,-11 2-1-15,-9 2 17 16,0 5-4-16,-9 7 7 16,-12 9 0-16,-4 7 3 15,-1 7 3-15,1 5-6 16,-1 6 10-16,6 0-21 15,0 3 10-15,8 0-3 16,3 0-15-16,2 9-57 0,-3 10 36 16,9 4-45-16,1 4 31 15,0 2-27-15,0-4-9 16,17-7-126-16</inkml:trace>
  <inkml:trace contextRef="#ctx0" brushRef="#br0" timeOffset="34483.402">14873 9189 748 0,'0'0'4'0,"0"0"-6"16,0 0 4-16,0 0 8 15,0 0-10-15,0 0 0 16,0 0-7-16,-43 2 14 16,21 22-1-16,0 5-6 15,0 6 9-15,1 3-5 16,4-2-4-16,3-4 0 15,3 1-1-15,4-3 9 0,3 1-8 16,4-1 0 0,0-2 0-16,0 0-1 0,4 0-8 15,14-4 9-15,6-4 2 16,5-3 9-16,4-3-13 16,3-5 2-16,0-1 0 15,1 1-3-15,-5 1 3 16,0 1 0-16,-4 5 0 15,-6 2 16-15,-2 2-25 16,-8 5 9-16,-4 2 0 16,-5-1-1-16,-3 3 1 15,0-3 0-15,-3-6 3 16,-9-1 4-16,6-4 26 16,-3-6-29-16,-1 1 4 15,-2 1 47-15,-6 0-28 0,-3 3-11 16,-8 1-15-16,-6-1 16 15,2 2-33-15,0-5 16 16,10-4-27-16,6-2 8 16,6 0-74-16,7 0-4 15,4 2-76-15,0 3-149 16</inkml:trace>
  <inkml:trace contextRef="#ctx0" brushRef="#br0" timeOffset="34882.219">15690 10003 645 0,'0'0'99'0,"0"0"-72"15,0 0-5-15,0 0 53 0,0 0-32 16,-89 51 21-16,72-41-44 15,1-2-8-15,-1 4 34 16,-5 3-40-16,-3 4 0 16,1 6-6-16,5 0 2 15,4 2-11-15,4 5-25 16,0 9-84-16,-6 2-31 16,-13 4-313-16</inkml:trace>
  <inkml:trace contextRef="#ctx0" brushRef="#br0" timeOffset="38774.292">16451 9469 748 0,'0'0'21'16,"0"0"-21"-16,-7-99 45 0,7 68-2 16,6-3-16-16,2 2 17 15,-2 3-15-15,-3 6 26 16,-1 8-12-16,-2 5-24 15,0 4 22-15,0 5-19 16,0-2 11-16,-8 2-33 16,-12-3 0-16,-7 0-4 15,-5 4 4-15,0 0 0 16,0 7-3-16,2 19-2 16,-1 13 3-16,4 9-22 15,3 11 24-15,6 4-4 16,10 2 4-16,5 1-15 15,3-1 4-15,1-3-3 16,15-6 13-16,4-9-15 16,5-9 4-16,7-9-9 15,5-8 7-15,6-8-19 0,11-5 26 16,4-8-64-16,6 0-22 16,3 0-11-16,-3 0-97 15,-1 0-76-15</inkml:trace>
  <inkml:trace contextRef="#ctx0" brushRef="#br0" timeOffset="39305.704">17218 9533 625 0,'0'0'68'0,"0"0"-68"16,0 0 10-16,-87 32-3 15,60-12 1-15,3 2 0 16,-1 5 22-16,5 2-25 15,2 2 2-15,5 4 5 16,3 2-4-16,5-2 12 0,5-1-20 16,0-5 9-16,20-3-9 15,8-6 0-15,8-5 1 16,3-6-11-16,7-9 36 16,2 0-29-16,1-10 8 15,-1-11-7-15,-5-6 2 16,-9-2-10-16,-9-1 6 15,-12-1-28-15,-7 0 12 16,-6-1 19-16,-3 0-17 16,-20 4 11-16,-5 4 7 15,-7 6 3-15,-5 4 7 16,6 11 2-16,4 3-3 16,8 0 0-16,8 10-9 15,7 10-43-15,5 0 23 0,2 5-56 16,8-3 17-16,18-5-21 15,9-9-205-15</inkml:trace>
  <inkml:trace contextRef="#ctx0" brushRef="#br0" timeOffset="39876.047">17874 9467 679 0,'0'0'23'0,"0"0"-23"0,0 0 0 15,0 0-13-15,0 0 13 16,-23 106 30-16,16-52-13 16,0 9-14-16,-4 4 34 15,-1-2-35-15,2-4 11 16,-1-5-8-16,4-13-5 15,3-11 21-15,0-9-21 16,4-10-3-16,0-7 3 16,-1-5 0-16,1-1 3 15,0 0 48-15,0-7 9 16,0-22-45-16,0-11-15 16,0-11-24-16,8-8 16 0,2-4-12 15,0 1-3-15,2 1 15 16,5 5-34-16,-4 8 36 15,5 9-26-15,0 8 32 16,-2 6 12-16,2 8-12 16,-3 3 0-16,1 3-17 15,1 5 33-15,4 1-35 16,-1 5 12-16,3 0 7 16,-1 11-3-16,1 12-11 15,-3 8 14-15,-4 8 28 16,-6 9-25-16,-4 6 11 15,-6 4 10-15,0-3-21 16,-6-1 32-16,-7-4-33 0,-4-1 4 16,4-3-10-1,1 0 4-15,3-7-48 0,7-6-18 16,2-12-121-16,0-13-172 16</inkml:trace>
  <inkml:trace contextRef="#ctx0" brushRef="#br0" timeOffset="40074.868">17892 9997 677 0,'0'0'54'0,"0"0"-7"16,0 0-42-16,0 0-5 15,0 0-4-15,0 0-4 0,124-3 2 16,-59-1 6-16,10 1-12 15,-2 1-8-15,-6-3-88 16,-9-6-331-16</inkml:trace>
  <inkml:trace contextRef="#ctx0" brushRef="#br0" timeOffset="53188.03">9921 10914 515 0,'0'0'0'0,"0"0"0"15,0 0 12-15,0 0 9 0,0 0-20 16,0 0 61 0,0 0-32-16,0 0 15 0,-3 0-41 15,3 0 7-15,0 0 18 16,0 0-20-16,0 0-2 15,0 0 15-15,0 0-17 16,0 0 7-16,0 0-12 16,0 0 0-16,0 0-10 15,0 0 12-15,0 0-3 16,10 4 1-16,14-2 0 16,9 1 8-16,15-3-8 15,9 0 0-15,11 0 1 16,1-12-1-16,-3-2 0 15,-4 3-5-15,-8 0 12 16,-4 1-7-16,-6 0 0 0,-7 4 2 16,-13 0-5-1,-8 2 3-15,-8 4 0 0,-7 0-3 16,-1 0 17-16,0 0-20 16,0 0 6-16,0 0 0 15,0 0-23-15,-4 5-14 16,-4 12 12-16,2 4-11 15,1 0-83-15,0-4-54 16</inkml:trace>
  <inkml:trace contextRef="#ctx0" brushRef="#br0" timeOffset="55659.57">13647 11940 554 0,'0'0'0'16,"0"0"-53"-16,0 0 43 15,0 0-9-15,0 0 19 16,0 0 19-16,0 0-16 16,0 43 10-16,0-32 2 15,0 6-10-15,0 3 56 16,0 3-57-16,0 2 13 15,0 1 1-15,3 3-8 16,-2-3-3-16,1 1-5 0,2-1 5 16,2-1-5-1,0 1 8-15,-1-4-10 0,5 0 0 16,0-8 4 0,-1 1-7-16,0-5 3 0,3-4 0 15,-2-5-3-15,3-1 24 16,6 0-21-16,6-10 24 15,5-12-13-15,6-3-11 16,3-5 0-16,-2 0 0 16,2-3 5-16,-6 1-5 15,3 3-1-15,-5 1-14 16,0 3-1-16,-3 6-4 16,-4 4-29-16,-4 7-22 15,-5 8 10-15,-9 0-86 16,-6 7-67-16</inkml:trace>
  <inkml:trace contextRef="#ctx0" brushRef="#br0" timeOffset="59627.384">20847 14743 701 0,'0'0'48'0,"0"0"-24"0,0 0 28 16,0 0-52-16,0 0-5 16,0 0 1-16,0 0 5 15,6-4-1-15,-1 26 14 16,3 7-12-16,4 3 18 16,4 1-20-16,5-1 0 15,6-3 7-15,-1-9 1 16,2-6 3-16,2-8-11 15,1-3 0-15,4-3 18 16,6-1-14-16,-1-18 7 16,0-4-11-16,1-2 17 15,-1-2-41-15,-4 4-18 16,-6-1-50-16,-6 2-51 0,-20 4-254 16</inkml:trace>
  <inkml:trace contextRef="#ctx0" brushRef="#br0" timeOffset="60829.402">11468 16598 277 0,'0'0'0'0,"0"0"-34"16,0 0-8-16,0 0-61 16</inkml:trace>
  <inkml:trace contextRef="#ctx0" brushRef="#br0" timeOffset="75807.384">11154 16673 708 0,'0'0'18'16,"0"0"-11"-16,0 0 33 15,0 0-40-15,0 0 5 16,0 0 30-16,0 0 22 16,0-58-20-16,2 55 16 15,-1-2-52-15,1 1 23 16,1 1-24-16,-2 1 0 16,0-3 25-16,1 2-20 15,-2 1-5-15,0 1 12 0,0 1-8 16,0 0-4-1,0 0 0-15,0 0-11 0,2 1 4 16,3 15-15-16,3 7 22 16,1 6 0-16,2 5 6 15,0-3-7-15,1-3 1 16,-1-5 0-16,1-7-2 16,-3-5 2-16,-3-7 0 15,-1-2-1-15,0-2 4 16,7-3 10-16,13-20 9 15,10-8-19-15,16-7 21 16,5 1-23-16,2 1-1 16,5 0 0-16,1 5 6 15,3 1-10-15,0 1 4 0,1 5 0 16,-2-1-2 0,-4 5 2-16,-7 3-1 0,-1-2-7 15,-5 7-58-15,-7 3 10 16,-8 6-61-16,-9 3-19 15,-15 0-69-15</inkml:trace>
  <inkml:trace contextRef="#ctx0" brushRef="#br0" timeOffset="77689.045">10855 17442 820 0,'0'0'19'0,"0"0"-19"15,0 0-21-15,0 0 5 0,0 0 2 16,0 0 14-16,0 0-4 15,-23 68-2-15,23-34 6 16,0 1 6-16,0 2-1 16,0-2 17-16,0-2-8 15,3-4-8-15,4-7 17 16,2-5-14-16,2-5-8 16,-1-3-1-16,-1-5 6 15,-1-1-7-15,1-3 5 16,6 0-4-16,5-9 29 15,5-10-12-15,3-6 1 16,-1 2-15-16,0-7 5 16,-5 6 7-16,-4 0-15 0,0 2 0 15,-2 2 14 1,-3 4-7-16,-2-1 0 0,1 5-7 16,0-4 0-16,2 3 2 15,4-2-2-15,2 3-19 16,10 1-33-16,1 1-60 15,2 4-1-15,-2 1-77 16</inkml:trace>
  <inkml:trace contextRef="#ctx0" brushRef="#br0" timeOffset="79308.083">10699 17609 275 0,'0'0'38'16,"0"0"-1"-16,0 0 52 16,0 0-28-16,0 0-9 15,0 0 30-15,0-10-73 16,0 10 38-16,0 0-28 0,0 0-12 16,0 0-4-16,0 0 1 15,0-1-5-15,0 1 1 16,3-4 0-16,2-3 1 15,0-1-1-15,5-1 0 16,-6 3-2-16,-1 1 2 16,-1 2 0-16,-2 1-7 15,1 1 14-15,-1 1-20 16,0 0 8-16,0 0 5 16,0 0-10-16,0 0 14 15,0 0-4-15,0 0 0 16,0 0 11-16,0 0-16 0,0 0 10 15,0 0 1-15,2 0-6 16,4 11 0-16,5 9 0 16,2 5 19-16,1 4-8 15,0 4 39-15,-1 0-40 16,2 0-1-16,0-1 16 16,0-2-9-16,-3-5-16 15,-1-5 0-15,-1-6 0 16,-3-2 0-16,-2-7 3 15,-2-2-3-15,-3-3 4 16,4 0 7-16,2 0 28 16,8-20 20-16,9-8-50 15,9-3-10-15,2-2 1 16,5 0 0-16,4-2 9 16,5 2 0-16,7-9-10 0,2 1 1 15,2 0-1-15,0 0-6 16,-7 5 7-16,-10 5-13 15,-5 4 12-15,-14 10-1 16,-8 5-5-16,-9 9 7 16,-4 3 0-16,-2 0-8 15,0 0 8-15,0 0-10 16,0 0 9-16,0 0 1 16,0 0-10-16,-6 3 2 15,-6 9-8-15,-1 3 15 0,-5 4-40 16,-5 5 6-16,-4 2-8 15,-4 3-16-15,-7 0 37 16,-7 2-6-16,-1 2-10 16,-4 0 9-16,0-4-24 15,2-1 52-15,3-5 1 16,5-5 11-16,3-3 7 16,1-2-6-16,5-6 8 15,2-2-4-15,8-5-16 16,2 0 0-16,1 0 39 15,6-9-22-15,-2-8-11 16,3-3-6-16,0-2 7 16,-1-2-8-16,3-5 1 15,2 4 0-15,1 3 11 16,1 5-6-16,1 6 33 0,2 5-30 16,2 4-7-16,0 2 11 15,-1 0-12-15,1 0-9 16,0 6-6-16,0 13 11 15,0 6-2-15,10 1 6 16,1 3 0-16,2-2-3 16,4-6 4-16,-2-3-1 15,4-4 2-15,0-4 4 16,1-4-2-16,7-6-4 16,6 0 0-16,8-7 12 15,9-13-12-15,6-7-35 0,5-5 22 16,7 0-79-16,0-2-37 15,-2 1-195-15</inkml:trace>
  <inkml:trace contextRef="#ctx0" brushRef="#br0" timeOffset="86440.95">2317 15833 597 0,'0'0'0'0,"0"0"0"16,0 0 58-16,0 0-42 16,0 0-7-16,0 0 23 15,0 0-15-15,-65-29 26 16,51 29-13-16,-1 0-24 15,-2 0 16-15,0 0-16 16,-3 0-4-16,-2 6 26 16,-8 7-19-16,-1 7-7 15,-5 3-4-15,-3 8 13 0,-4 10 11 16,3 11-22 0,-3 12 0-16,2 10 0 0,10 6 0 15,5 5-5-15,13 4 3 16,10-1-2-16,3-2 1 15,10-2 3-15,22-8-2 16,11-1-7-16,6-2 10 16,9 0-2-16,7 4 1 15,6 5 0-15,2 5-6 16,7-2-7-16,3-6 2 16,9-12-2-16,11-3-29 15,12-6 29-15,7-4-36 0,9-4 6 16,11-6 13-1,11-10-12-15,13-6-81 0,18-8-31 16</inkml:trace>
  <inkml:trace contextRef="#ctx0" brushRef="#br0" timeOffset="87557.664">12340 16235 638 0,'0'0'0'16,"0"0"0"-16,0 0 54 15,-50-81-24-15,45 70 21 16,0 2-22-16,2 4-12 16,2 0 24-16,-1 4-23 15,2 1-10-15,0-2-8 16,0 2-6-16,4 0-11 15,24 10 9-15,11 9 8 16,14 6 10-16,7 8-10 16,4 6-1-16,0 7-3 0,-3 5 6 15,-4 7-2 1,-6 7 0-16,-9 8-7 0,-9 10-4 16,-4 0 11-16,-10-3 0 15,-9 0 3-15,-9-5 1 16,-1-4-1-16,-5 3-3 15,-14-4 0-15,-8-2 3 16,-7 1-3-16,-14-9 4 16,-10-7-5-16,-10 0 7 15,-1-3 16-15,6-10 20 16,7 1-20-16,8-10 0 16,5-4-22-16,8-5 0 15,13-8 4-15,11-4-4 16,10-8-8-16,1 0-135 0,0-2-49 15,11-4-169-15</inkml:trace>
  <inkml:trace contextRef="#ctx0" brushRef="#br0" timeOffset="88421.333">13527 16687 660 0,'0'0'12'0,"0"0"89"16,0 0-74-16,0 0 10 15,0 0 10-15,0 0-45 16,-19-24 13-16,19 24-15 16,0 12 0-16,0 12-17 15,13 15 31-15,4 6-14 16,7 4 24-16,1-3-14 16,0 0 8-16,2-6-9 15,0-3 0-15,-3-7 20 16,0-7-29-16,1-4 0 0,5-8 0 15,4-5 17-15,14-6 0 16,10 0-17-16,8-18 1 16,4-12 5-16,0-5-6 15,-1-2 0-15,-4 3 6 16,-4 1-6-16,-4 4 3 16,-8 7-3-16,-4 2-31 15,-9 4 0-15,-2 3-63 16,-1 1-11-16,-5 2-68 15</inkml:trace>
  <inkml:trace contextRef="#ctx0" brushRef="#br0" timeOffset="104476.114">10949 16997 623 0,'0'0'20'16,"0"0"39"-16,0 0 0 15,0 0-28-15,0 0-11 16,0 0 36-16,0 0-16 0,0 0-5 16,-41 0-24-1,41 0-3-15,0 0-1 0,0 0-7 16,0 0-19-16,0 0 16 15,5 0-33-15,17 0 13 16,9 7 14-16,6 0 9 16,3 1 3-16,1-3-3 15,-4 0-21-15,-2 0-1 16,-2-2 2-16,-4-1 4 16,-3-2 10-16,-6 0-10 15,-6 0 11-15,-6 0 2 16,-7-2-12-16,-1-4 15 15,0-3 0-15,-6-2-2 0,-13-1 0 16,-4 3-5 0,-5 6-1-16,-3 3 8 0,-1 0 0 15,4 12-10-15,2 7 4 16,10 2 4-16,7-1 2 16,6 3-17-16,3 1 17 15,0-5 0-15,6-1 6 16,9-5-8-16,0-4 8 15,3-5-10-15,-1-4 4 16,2 0 0-16,-1-3 12 16,-2-14-12-16,-3-3 0 15,-7 0 11-15,-4 1-11 0,-2 2-7 16,0 1-8 0,-15 7-10-16,-1 6 20 0,-7 3 5 15,-2 0-2 1,-2 17-4-16,2 3 12 0,5-3-7 15,7-3 1-15,12-1-11 16,1-2-20-16,7-3-38 16,17-4-2-16,7-4 8 15,5 0-302-15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15:31.754"/>
    </inkml:context>
    <inkml:brush xml:id="br0">
      <inkml:brushProperty name="width" value="0.05292" units="cm"/>
      <inkml:brushProperty name="height" value="0.05292" units="cm"/>
      <inkml:brushProperty name="color" value="#C00000"/>
    </inkml:brush>
  </inkml:definitions>
  <inkml:trace contextRef="#ctx0" brushRef="#br0">5267 5709 489 0,'0'0'6'0,"0"0"0"15,0 0 40-15,0 0-10 16,0 0-20-16,0 0 29 16,0 0-12-16,-21-24 4 15,20 24-26-15,1-2-6 16,0 2 5-16,0 0-4 16,0 0-6-16,0 0 6 15,0 0 4-15,0 0-9 16,0 0-1-16,0 0 0 15,0 0 0-15,0 0 0 16,0 0-11-16,0 0 11 16,0 0-11-16,19 0 4 15,12 5 2-15,15 2 5 0,16-2 4 16,15-1-4-16,13-1 0 16,5-3 5-16,7 2-1 15,4-1-8-15,1 2-2 16,2 0 6-16,1 2-1 15,-4 3 1-15,3-1 0 16,-7 0 8-16,-2-1-8 16,-5-3 0-16,-10-2-3 15,-8-1 9-15,-14 0-21 16,-14 0 15-16,-13 0 0 16,-11 0 4-16,-8 0-4 15,-9 0 8-15,-4 0-17 16,-4 0 20-16,0 0-18 0,0 0 7 15,0 0-10-15,0 0-15 16,1 0-61-16,1 10-108 16,4 6 39-16</inkml:trace>
  <inkml:trace contextRef="#ctx0" brushRef="#br0" timeOffset="2478.41">2348 6875 646 0,'0'0'20'15,"0"0"20"-15,0 0-34 16,0 0 0-16,0 0 26 16,0 0-27-16,0 0 35 15,-31-7-8-15,31 5 4 16,0 1 9-16,0-1-45 0,0 2 1 16,0 0-7-16,7 0 2 15,19 0-11-15,24 0 15 16,13 0 0-16,13-2 4 15,12-3-4-15,6-1-4 16,3 1-9-16,3-2-12 16,0 1 15-16,-6 1-10 15,-11 3-15-15,-10 2 31 16,-13 0-16-16,-9 0 0 16,-17 7 17-16,-6 3-37 15,-11-3 24-15,-7 0-27 16,-5-2 22-16,-2 2 17 15,-3 0-51-15,0 4-37 0,0-5-139 16</inkml:trace>
  <inkml:trace contextRef="#ctx0" brushRef="#br0" timeOffset="4170.569">10783 6991 606 0,'0'0'4'0,"0"0"-4"16,0 0 8-16,0 0 2 16,0 0 39-16,-32-74-26 15,29 66 11-15,-1 5 7 16,2-1-29-16,2 2 31 15,0 2-13-15,0 0-28 0,0 0 27 16,0 0-29-16,0 0-3 16,0-1 3-16,0 1 0 15,0-2 5-15,6 0-14 16,16-3 18-16,15-3-28 16,14-4 25-16,8 0-6 15,5-1 0-15,1 3 1 16,-1 3-1-16,0 1 0 15,0 4 5-15,-2 2-16 16,3 0 11-16,-6 0-11 16,-5 0 9-16,-8 0-21 15,-7 0 3-15,-9 0 18 16,-5 0 2-16,-7 0-12 0,-8 0 12 16,-5 0-12-16,-2 0 12 15,-3 0 3-15,0 0 2 16,0 0-5-16,0 0 0 15,0 0-1-15,0 0 1 16,0 0 0-16,0 0-2 16,0 0 2-16,0 0-22 15,0 0-55-15,0 7-50 16,1 4 54-16,7 3 8 16,-5-1-144-16</inkml:trace>
  <inkml:trace contextRef="#ctx0" brushRef="#br0" timeOffset="13039.751">11372 9565 778 0,'0'0'18'16,"0"0"68"-16,0 0-86 15,0 0 19-15,0 0-19 16,0 0 0-16,0 0 1 16,0 0-1-16,-12 5 0 15,33-1-6-15,15 3 13 16,10-4-13-16,9-3 9 15,8 0-3-15,4-3 0 16,4-13-1-16,3-2 1 0,-6 2 0 16,-5 0-30-16,-5 7 0 15,-7 2-49-15,-9 6-18 16,-8 1-28-16,-10 0-118 16</inkml:trace>
  <inkml:trace contextRef="#ctx0" brushRef="#br0" timeOffset="14127.952">15090 9082 813 0,'0'0'0'0,"-104"63"-9"16,59 7-6-16,2 15 15 15,7 15 0-15,7 9 5 16,6 6 34-16,11 6-39 16,8-2 12-16,4-3 2 15,7-9-10-15,19-4-5 16,5-3 1-16,8-7 0 15,10-9 2-15,14-12-2 16,18-15-54-16,9-13 9 16,8-5-70-16,3-14-65 0</inkml:trace>
  <inkml:trace contextRef="#ctx0" brushRef="#br0" timeOffset="15449.971">16202 9975 734 0,'0'0'2'0,"0"0"24"16,-8-94-23-16,10 45-3 16,19-11 10-16,8-13-10 15,9-7 0-15,14-7-3 16,9-6 11-16,9-5 6 0,7 4-14 15,6 4 0 1,8 9-13-16,10 11 13 0,8 8 0 16,6 11-6-1,0 6 6-15,-1 13-4 0,-6 5-18 16,1 10 20-16,-3 6-12 16,4 7 14-16,-1 4 0 15,3 0 14-15,-3 8-14 16,-9 5-3-16,-5 3-2 15,-10 1 5-15,-8 0 8 16,-3-3-5-16,-5 1 27 16,-8 0-14-16,-14-1-8 15,-14 3-8-15,-12-1-4 16,-9 0 4-16,-6-1-13 16,-4 1-2-16,-2 1-32 15,0-2-3-15,0 1-80 0,0-8-103 16</inkml:trace>
  <inkml:trace contextRef="#ctx0" brushRef="#br0" timeOffset="15996.126">18982 8785 641 0,'0'0'0'0,"0"0"-12"16,0 0 3-16,100 9 9 15,-72 18 0-15,-4 2-10 16,-7 7 20-16,-6 3-2 16,-9 3 23-16,-2 3-12 15,-12 2 28-15,-17-2-40 16,-10-1 11-16,-8-3 30 16,-5-3-8-16,0-5-1 15,2-7-39-15,8-2 5 16,5-8-13-16,7-1 8 15,7 0-48-15,6-2-11 16,6 3-44-16,11-1-87 0,0-1-275 16</inkml:trace>
  <inkml:trace contextRef="#ctx0" brushRef="#br0" timeOffset="16642.433">19376 9598 554 0,'0'0'25'15,"0"0"-25"-15,30 108 76 16,-24-51-13-16,-5 8-29 16,-1 10-10-16,-1 11 57 15,-20 9-68-15,-9 11 22 16,-7 8-5-16,-12-1-28 15,-2 1 11-15,-14-5-9 16,-16-2-4-16,-18-4 12 16,-22-5 2-16,-23-4-14 15,-19-2 4-15,-18-9 5 16,-8-6 7-16,3-7-7 16,5-9 2-16,20-10 21 0,12-6-32 15,15-11 0-15,10-11-7 16,4-8-6-16,11-7-14 15,16-5-33-15,14-3 14 16,19 0 45-16,17-9-90 16,11-11 5-16,13-5-90 15,10-11-244-15</inkml:trace>
  <inkml:trace contextRef="#ctx0" brushRef="#br0" timeOffset="16973.648">16989 10917 874 0,'0'0'19'0,"0"0"-19"16,0 0 3-16,-76 113-7 16,26-50 4-16,-7 8 0 15,2 3-9-15,2 3 22 16,9 4-1-16,8 3-4 15,9 1-6-15,6 1 20 16,6-2-22-16,1-9 0 16,6-8 0-16,8-11 3 15,2-14-3-15,30-12 0 16,16-10 0-16,19-8 19 16,17-10-13-16,20-2-4 15,9-8 2-15,1-13-4 0,-7-3-26 16,-11 0-89-16,-20 6-24 15,-26 9-57-15</inkml:trace>
  <inkml:trace contextRef="#ctx0" brushRef="#br0" timeOffset="17795.628">16992 12014 622 0,'0'0'72'16,"0"0"-70"-16,0 0-2 0,-5 101 14 16,5-51-2-16,14 6 42 15,13 2-26-15,12 4 14 16,15 3 21-16,13 6-35 16,10 5-1-16,11 5 17 15,14 3-39-15,16-2 40 16,14-7-33-16,17-5-6 15,14-8 4-15,11-4-5 16,13-7-10-16,6-8 5 16,10-9 0-16,7-10 1 15,1-18-1-15,6-6-1 16,-9-13-4-16,-3-18-12 16,-5-10 17-16,-8-8 0 15,-7-9 0-15,-9-4-16 0,-12-2 22 16,-10-2-6-16,-18 4 0 15,-12 3 0-15,-17 1 5 16,-12 7-5-16,-11 6-3 16,-14 7-7-16,-13 4-23 15,-19 6-39-15,-12 3 20 16,-16 0-32-16,-10 3-6 16,-9 3-113-16</inkml:trace>
  <inkml:trace contextRef="#ctx0" brushRef="#br0" timeOffset="18148.048">20909 12325 708 0,'0'0'47'15,"0"0"-46"-15,0 0 7 16,5-82-1-16,11 65 14 15,6 1-15-15,8-1 25 16,9 3-25-16,12 0 15 16,8 0-21-16,9 3 0 15,3-3-3-15,5 3 11 16,0 3-4-16,0 2-4 16,-5 5 0-16,-9 1 1 0,-8 4-1 15,-9 18-4-15,-10 12-4 16,-11 7 7-16,-15 8-4 15,-9 1 2-15,-18 4 3 16,-15-2 7-16,-8 0-7 16,-4-4-48-16,-5 0 4 15,-6-2-91-15,-1-12-75 16</inkml:trace>
  <inkml:trace contextRef="#ctx0" brushRef="#br0" timeOffset="19692.841">22102 11812 945 0,'35'-83'0'15,"1"-6"0"-15,3-5 0 16,-2-5 0-16,-2-11 11 16,-7-9-16-16,-5-6 5 15,-3-13 0-15,-8-10 9 16,-1-16 11-16,-3-12-18 16,-6-3-2-16,-2-2 20 15,0 13-30-15,-23 5 10 16,-16 6-1-16,-16-1 1 15,-17 4-10-15,-20 2 8 16,-23 8 2-16,-22 10 0 16,-23 8-1-16,-17 7-19 0,-14 8 16 15,-16 5-4 1,-11 8 0-16,-13 10 8 0,-12 12 0 16,-6 11 9-16,-2 13-19 15,-10 8 10-15,9 10 0 16,2 9 17-16,12 6-7 15,15 8 31-15,10 8-26 16,11 3-11-16,12 14 25 16,11 17-20-16,9 16-5 15,13 14-4-15,7 8 17 16,12 3-29-16,10-1 12 16,18-8 0-16,16-6-5 0,13-6 12 15,17-6-7-15,8-2 0 16,7 0 6-16,5-6-6 15,5 1 0-15,4-7 2 16,11-6-8-16,4-4 6 16,8-4-3-16,5-3 2 15,3-3-22-15,4-4 16 16,0-3-39-16,0 2-24 16,0 1 25-16,6 0-70 15,8-5-26-15,-7-2-143 16</inkml:trace>
  <inkml:trace contextRef="#ctx0" brushRef="#br0" timeOffset="20039.571">16057 8682 850 0,'0'0'3'0,"0"0"-2"16,0 0-1-16,0 0-15 15,0 0 12-15,0 0-23 16,-42 45 26-16,23 15 14 16,-2 8 0-16,2 0-4 0,4 1-8 15,8-8 16-15,7-15-11 16,8-10-7-16,26-11 0 15,25-14 26-15,21-11-15 16,37-6 17-16,24-27-22 16,21-6-6-16,9-1-30 15,-5 6-75-15,-16 9 5 16,-21 9-37-16,-33 4-368 16</inkml:trace>
  <inkml:trace contextRef="#ctx0" brushRef="#br0" timeOffset="23121.154">800 8141 659 0,'0'0'0'0,"0"0"0"15,0 0 4-15,0 0 22 16,0 0-26-16,0 0 0 0,0 0-3 16,-21-26 16-1,21 26-22-15,0 9 9 0,0 16 0 16,0 11 9-16,6 10 13 16,6 8-12-16,1 5 11 15,1 2-13-15,1-2 1 16,-1-5-1-16,0-5-8 15,-2-12 10-15,1-6-10 16,-2-10 0-16,-4-9-11 16,-1-4 26-16,0-5-15 15,2-1 0-15,2-2 0 16,9 0 33-16,8-20-2 16,6-9-5-16,2-10-26 15,3-1 13-15,-5-2-17 0,-6 3 5 16,0 6-1-16,-5 2 0 15,2 5-26 1,-4 2-33-16,3 4-57 16,-7-1-119-16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16:03.325"/>
    </inkml:context>
    <inkml:brush xml:id="br0">
      <inkml:brushProperty name="width" value="0.05292" units="cm"/>
      <inkml:brushProperty name="height" value="0.05292" units="cm"/>
      <inkml:brushProperty name="color" value="#C00000"/>
    </inkml:brush>
  </inkml:definitions>
  <inkml:trace contextRef="#ctx0" brushRef="#br0">7846 8249 449 0,'0'0'3'16,"0"0"-5"-16,0 0 2 0,0 0 0 16,0 0 29-16,0 0-13 15,0 0 44-15,0 0-16 16,-9-55-37-16,9 51 32 16,0 1-35-16,0 1 34 15,0-1-15-15,0 0-10 16,0 3 6-16,0 0-9 15,0 0-7-15,-2 0-3 16,2 0 5-16,0 0-5 16,0 0-7-16,0 14 6 15,0 6-7-15,0 7 8 0,3 5 0 16,5 4-2 0,1 3 10-16,1 0-14 0,-1 3 6 15,3 3 0-15,0-1 6 16,1-1-6-16,2-10-3 15,-1-3 3-15,4-7 2 16,-5-5 1-16,2-3-3 16,-3-1 0-16,-1-5 0 15,-1-1 0-15,-3-2-6 16,-1-3 6-16,1 0 6 16,1-3 2-16,3 0-8 15,4 0 1-15,7 0 19 16,5-12-20-16,3-8 3 15,0 1 0-15,-1-3 2 0,0-1-8 16,-4-2 3-16,0 1 0 16,-5 3-1-16,-1 1 1 15,-2 4-1-15,-1 3-2 16,-2 3 2-16,2 3-22 16,-1 4-34-16,3 3-50 15,1 0 18-15,-4 0-131 16</inkml:trace>
  <inkml:trace contextRef="#ctx0" brushRef="#br0" timeOffset="1250.979">8292 10350 277 0,'0'0'250'0,"0"0"-214"0,0 0 22 16,0 0-33-16,0 0 50 15,0 0-46-15,-15-10-3 16,15 10 8-16,0 0-4 16,0 0 8-16,-1 0-16 15,1 0-10-15,0 0 28 16,0 0-40-16,0 0 0 16,0 0 14-16,0 0-9 15,0-1-2-15,0 1-3 16,0 0 0-16,4 0-2 0,11 0 2 15,10 0-8 1,11 0 8-16,6-1 6 0,4-4-6 16,5 0-1-1,-2 1 1-15,3-4-7 0,-2 0 15 16,2-1-8-16,-2 1 0 16,0 2 2-16,-3-2-12 15,-2 3 10-15,-2 1 0 16,-10 4-16-16,-6-3 12 15,-10 3-9-15,-7 0 13 16,-6 0-13-16,-4 0 9 16,0 0 3-16,0 0 1 15,0 0-4-15,0 0 4 16,0 0 0-16,0 0-1 16,0 0-22-16,0 0-36 0,0 0-12 15,0 0-60-15,0 0-43 16</inkml:trace>
  <inkml:trace contextRef="#ctx0" brushRef="#br0" timeOffset="2668.895">4779 11344 603 0,'0'0'6'0,"0"0"3"0,0 0-2 16,0 0-4-16,0 0 59 15,0 0-25-15,-14-17-16 16,14 17-21-16,0 0 13 16,0 0-24-16,0 0 11 15,0 12 0-15,0 10-12 16,10 6 12-16,-3 8 0 16,2 12 0-16,0 5 6 15,0 6 3-15,-3-4-1 16,2-5-4-16,0-5 3 0,0-7-6 15,1-7-1-15,3-6-6 16,-5-8 6-16,-1-5 6 16,-3-6-6-16,-1-6 0 15,-1 0 6-15,5 0 20 16,9-21 11-16,10-14-11 16,10-12-16-16,5-4-15 15,3-2 5-15,-7 5 0 16,3 6 0-16,-7 4-31 15,3 9-24-15,-2 9-17 16,-2 7-71-16,-5 6-77 16</inkml:trace>
  <inkml:trace contextRef="#ctx0" brushRef="#br0" timeOffset="5673.281">8996 11378 488 0,'0'0'8'16,"0"0"-8"-16,0 0 51 15,0 0-40-15,0 0 38 16,0 0-20-16,0 0-12 0,-25-71 47 15,23 65-58 1,1 3-3-16,1 1 27 0,0 2-21 16,0 0 4-16,0 0-13 15,0 0 0-15,0 0 1 16,0 0-1-16,0 1-7 16,0 15-1-16,0 3 8 15,6 7-7-15,1 2 7 16,3 0 0-16,-2 2 14 15,3-1-14-15,-1-1 0 16,0-3-6-16,1-3 6 16,-1-3 0-16,2-6-3 15,0-1 16-15,-1-3-25 16,-1-4 12-16,3-2 0 0,-1-3 0 16,3 0 4-16,9 0 25 15,6-20 6-15,3-9-26 16,5-8 25-16,-2-3-34 15,-1 1 0-15,-4 0 4 16,-4 7 11-16,-5 6-7 16,-4 9-8-16,-3 5 8 15,-6 4-6-15,-2 2-2 16,-2 3 0-16,2 3-2 16,-5-1 0-16,-1 1-5 15,1 0-27-15,4 0-24 16,1 0 44-16,1 4-49 15,-1 6 1-15,-3-2 7 0,-2 2-45 16,-2-1 42-16,0-3-131 16</inkml:trace>
  <inkml:trace contextRef="#ctx0" brushRef="#br0" timeOffset="7466.85">9576 10179 301 0,'0'0'63'0,"0"0"-53"16,0 0 0-16,0 0 45 16,0 0-51-16,0 0 56 15,0 0-52-15,-8-1 7 0,8-1 28 16,-1-1-35-16,0-2 22 16,-1 3-3-16,0 1-26 15,2 1 12-15,-2 0-13 16,2 0 0-16,0 0-2 15,0 0 7-15,0 0-13 16,0 0 0-16,0 0-16 16,0 0 20-16,0 0-49 15,0 0-16-15,0 0-31 16,0 0-33-16,0 0 60 16</inkml:trace>
  <inkml:trace contextRef="#ctx0" brushRef="#br0" timeOffset="9461.765">5207 14376 514 0,'0'0'85'0,"0"0"-67"0,0 0-5 16,0 0 0-16,0 0-13 15,0 0-2-15,-6-52 2 16,6 44 37-16,0 0-29 16,0 5-7-16,0 0 41 15,0 3-41-15,0-1 10 16,0 1-4-16,0 0-5 15,0 0 17-15,0 0-19 16,0 0 0-16,0 0-7 16,0 0 7-16,0 0-1 15,0 0-5-15,0 9 6 16,5 9-13-16,4 6 13 0,6 6 0 16,-2 4 0-16,2 1 11 15,-3-1-11-15,3-5 0 16,-3-4 0-16,0-6-7 15,4-2 3-15,-4-5 4 16,0-3 5-16,-6-4 0 16,2-2-10-16,-4-3 4 15,-2 0 1-15,-1 0 9 16,5 0-2-16,4-5-7 16,11-16 26-16,5-11-22 15,5-2 2-15,6-6-4 16,-1 1-2-16,1-1 11 15,4 2-11-15,0 3 0 0,0 4-6 16,-4 5 5 0,-6 9-18-16,-5 3-13 0,-7 7-37 15,-4 6 15-15,-3 1-108 16,-8 0-54-16</inkml:trace>
  <inkml:trace contextRef="#ctx0" brushRef="#br0" timeOffset="12200.308">9716 14011 442 0,'0'0'47'16,"0"0"-27"0,0 0-8-16,0 0 13 0,0 0 42 15,0 0-55-15,0 0-10 16,-8 0 17-16,8 0-19 15,0 0 14-15,0 0-3 16,0 0 4-16,0 0 2 16,0 1-3-16,0-1-13 15,0 0 28-15,0 0-23 16,0 0-6-16,0 2 1 16,0-2 1-16,0 1-3 15,-2 3 2-15,2 7 4 0,-1 5-2 16,-1 7 17-16,1 4 14 15,1-3-26-15,0-2 10 16,0-5-18-16,0-5 0 16,0-1 0-16,6-6 3 15,7 1 2-15,3-6-2 16,7 0 8-16,5-1 23 16,5-20-1-16,1-5-21 15,0-4-11-15,1-1 3 16,-2-2-4-16,0 3-2 15,-1-4-4-15,-1 7 4 16,-4 3-22-16,-6 4-29 16,-3 6 10-16,-7 4-20 15,-2 3-35-15,-1 2-101 16</inkml:trace>
  <inkml:trace contextRef="#ctx0" brushRef="#br0" timeOffset="14478.697">9638 14001 398 0,'0'0'47'16,"0"0"-42"-16,0 0 17 0,0 0-3 15,0 0-8 1,0 0 22-16,0-26 11 0,0 23-22 16,0 2-15-16,0 0-2 15,0 1 9-15,0-2-14 16,0 2 2-16,0 0-9 15,0-1 1-15,0 1 6 16,0 0 0-16,0 0-5 16,0 0-5-16,0 0 20 15,0 0-10-15,0 0 9 16,0 0-7-16,0 0 24 16,0-3-18-16,0-3 1 15,0 1-7-15,0-1 0 16,0 3-2-16,0 0 28 0,0 1-25 15,0-1 29-15,0 0-32 16,0 0 2-16,0 0 4 16,0 2-2-16,0 0-4 15,0 0 6-15,0-1-2 16,0 2-8-16,0-1-4 16,0 1 8-16,0 0 0 15,0 0 10-15,0 0-10 16,0 0 0-16,0 0-7 15,0 0 6-15,0 0-1 16,0 3 2-16,0 6-9 16,5 4 9-16,0 1 0 15,-2 3-2-15,4 1 4 0,-4 1 18 16,2-1-20-16,-1 0 2 16,-1-1 10-16,2 3-6 15,1 3-6-15,2 4 7 16,0-1 0-16,0 1 4 15,3-2-11-15,-3-2 0 16,-1-6 11-16,1 0-11 16,-2-7 0-16,-2-2 7 15,-1-4-5-15,0-1-2 16,-3-3 0-16,0 2 6 16,2-2 15-16,-2 1-21 15,0-1 8-15,1 0 23 16,1 0-19-16,5 0 7 0,6-10-12 15,4-8-5 1,4-3 7-16,0-1-9 0,0 0-2 16,3-2-8-16,1 0-3 15,5 2 11-15,-1 2-5 16,3-1-11-16,1 6 9 16,-2 1 5-16,0 0-4 15,-1 4 4-15,-3-1-10 16,-2 0 8-16,-5 1-22 15,-1 0 4-15,-3 4 20 16,-8 2-12-16,-4 0 7 16,-1 4 6-16,-1-3-20 0,-2 3 18 15,0 0-31-15,6 0-23 16,0 0-11-16,1-4-44 16,1-1-112-16</inkml:trace>
  <inkml:trace contextRef="#ctx0" brushRef="#br0" timeOffset="17020.793">2023 17704 688 0,'0'0'21'15,"0"0"-4"-15,0 0-17 16,0 0-1-16,0 0-22 16,0 0 21-16,0 0 2 0,72-20 19 15,-29 6-19 1,2-2 5-16,1-2 2 0,2 2-6 15,-5 5 12-15,-1 6-13 16,-4 5 0-16,-2 0 0 16,-3 0 0-16,-5 11-4 15,-5 0 7-15,-4 0-3 16,-1-3 11-16,-6-2-11 16,-6-3 0-16,-5-2-22 15,1-1 4-15,-2 0-19 16,10 0-47-16,1 0 42 15,5 0-44-15</inkml:trace>
  <inkml:trace contextRef="#ctx0" brushRef="#br0" timeOffset="17590.681">4848 17297 700 0,'0'0'17'0,"0"0"-15"15,0 0-2-15,0 0 0 16,0 0 15-16,0 0-15 15,6 0 5-15,15 0 0 16,13 0 9-16,12 0 21 16,11 0-23-16,7-3-9 15,3 0 0-15,0-1-3 16,-4 2 0-16,-5-3 0 0,-3 2 1 16,-3 0-1-16,-8 3 0 15,-5 0 0-15,-14 0 6 16,-9 0-6-16,-7 0-7 15,-4 3 5-15,-4-3-6 16,-1 0 2-16,2 3-16 16,-1 2-15-16,4 0 33 15,5 2-59-15,7-5-14 16,10-2-3-16,6-2-69 16</inkml:trace>
  <inkml:trace contextRef="#ctx0" brushRef="#br0" timeOffset="18736.525">9646 16257 514 0,'0'0'96'0,"0"0"-74"16,0 0 15-16,0 0-19 16,0 0 5-16,0 0 11 15,0-1-28-15,0 1 9 16,0 0-13-16,0 0-1 15,2 10 7-15,1 7-3 16,4 7 20-16,-2 6 0 16,0 6-17-16,2 0 10 15,-1 0-13-15,1 0 1 16,-1-6 7-16,2-6-10 16,-2-3 1-16,4-7-8 0,-6-6 12 15,-1-5-8-15,2-3 0 16,1 0 4-16,4 0 6 15,7-17-3-15,5-7-1 16,2-2-1-16,0-4 4 16,0 2-12-16,-2 0 3 15,6 0 0-15,-1 3-1 16,3 0-48-16,-4 2-1 16,4 3-9-16,-2-1-37 15,-3 1-109-15</inkml:trace>
  <inkml:trace contextRef="#ctx0" brushRef="#br0" timeOffset="22199.818">23066 7737 658 0,'0'0'0'16,"0"0"-5"-16,0 0 1 16,0 0 8-16,0 0 6 0,0 0 11 15,0 0-15 1,7-26 38-16,-7 25-39 0,2 1 5 15,-2 0 13-15,0-2-19 16,0 2 14-16,0 0-18 16,0 0 4-16,0 0-19 15,0 0 17-15,0 12-4 16,0 9 2-16,0 10-2 16,0 8 4-16,0 6-2 15,0-1 12-15,0-1 1 16,0-5-13-16,4-6-2 15,2-6 0-15,4-7 4 0,0-3 2 16,0-6-4 0,1-4 0-16,4-1 10 0,4-5-9 15,8 0 20 1,7-7 6-16,5-13-24 0,1-3 25 16,-4 0-28-16,-6 4 0 15,-5 5 16-15,-2 0-8 16,-7 6-8-16,2 1 0 15,-4 4-6-15,3 3 4 16,6 0-25-16,5 0-28 16,3 0 17-16,5 4-48 15,-2 9-25-15,-2 2-53 16</inkml:trace>
  <inkml:trace contextRef="#ctx0" brushRef="#br0" timeOffset="23526.591">22805 9300 620 0,'0'0'11'0,"0"0"8"0,0 0-27 16,0 0 19-16,0 0 7 15,0 0 38-15,0 0-34 16,0 0 1-16,0 0-18 16,0 0 3-16,0 0 2 15,0 0-10-15,0 3 0 16,0 13 1-16,-5 11-1 15,-2 2 21-15,1 7-8 16,2 6-3-16,0 4 10 16,4 4-20-16,0-2 2 15,0-2 0-15,2-7 5 16,6-10-7-16,-1-7 0 16,0-6 1-16,-1-5 7 0,-1-6-8 15,-2-3 4 1,-1-2 9-16,2 0-2 0,6 0 20 15,11-7 8-15,9-17-37 16,5-2 13-16,9-4-15 16,-3 1 6-16,2 2-5 15,-3 3-1-15,0 2 0 16,-1 5-6-16,-6 5-13 16,-5 3 8-16,-2 4-29 15,-1 3-29-15,2 1 25 16,1 1-21-16,0 0-16 15,-1 0-73-15,-1-3-348 0</inkml:trace>
  <inkml:trace contextRef="#ctx0" brushRef="#br0" timeOffset="25072.236">22917 11997 596 0,'0'0'18'0,"0"0"23"16,0 0-22-16,0 0 4 15,0 0 13-15,0 0 3 16,-1-27 18-16,1 27-53 16,0 0-2-16,1 2 3 15,11 17-5-15,1 8 0 16,5 10 19-16,-1 2-16 0,-1 2 3 15,-2-3-6-15,-1-4 3 16,-4-6-9-16,-3-5 6 16,-2-5 0-16,2-3-1 15,-1-6 9-15,-1-4-8 16,-1 0 0-16,3-5 0 16,6 0 5-16,11 0-1 15,12-7 11-15,10-10-15 16,4-5 1-16,-2-1-2 15,-3 0 1-15,-2 2-19 16,-2 1 14-16,2 3-62 16,-5 4 4-16,-2 6 8 15,-7 1-103-15,-7 1-126 0</inkml:trace>
  <inkml:trace contextRef="#ctx0" brushRef="#br0" timeOffset="26464.213">22870 14461 486 0,'0'0'13'0,"0"0"-12"16,0 0 5-16,0 0 1 15,0 0 48-15,0 0 6 16,0 0-30-16,8 34 13 16,-3-17-23-16,2 4 32 15,0 5-26-15,3 6 3 0,0 0-5 16,0 2-13-16,-1-4 0 15,0-2 12-15,2-6-21 16,-1-1-1-16,1-2-2 16,0-8 8-16,-1-2-10 15,-1-4 2-15,2-5 0 16,4 0 9-16,6 0-9 16,6-16 11-16,6-7-11 15,1-7-7-15,-1-2-4 16,-3-1-21-16,3 3 32 15,-3 1 9-15,1 2 0 16,2 3-18-16,0 2-1 16,5 2-23-16,1 4 20 15,-2 1-52-15,0 2-13 16,1 0-63-16,-10 1-198 0</inkml:trace>
  <inkml:trace contextRef="#ctx0" brushRef="#br0" timeOffset="30147.91">22949 16295 213 0,'0'0'206'15,"0"0"-146"-15,0 0-45 16,0 0 19-16,0 0 13 15,0 0 2-15,0 0-15 16,0-4 2-16,0 4-22 16,0 0 10-16,0 0-18 15,0 0 6-15,0 0-12 16,0 0 11-16,0 0-19 16,0 0 8-16,0 0 0 15,0 0-3-15,0 0 5 16,0 0-2-16,0 0 0 15,0 0 1-15,0 0-5 0,0 0 4 16,0 0 0-16,0 0 0 16,0 0 5-16,0 0-7 15,0 0 2-15,0 0 0 16,0 0 1-16,0 0-1 16,0 0 0-16,0 0-3 15,0 0 8-15,0 0-5 16,0 0 0-16,0 0 7 15,0 0 2-15,0 0-9 16,0 0 0-16,0 0 0 16,0 0 5-16,0 0-6 15,0 4 1-15,4 11 0 16,3 2 10-16,2 5-6 0,0 7 2 16,0 4 15-1,0 5-9-15,-1 0 17 0,-4-1-18 16,2 0 4-16,-5-7 5 15,1-3-16-15,-1-5-4 16,1-6 0-16,1-6 5 16,0-3-4-16,-2-4-1 15,1-3 4-15,-2 0-5 16,1 0 3-16,1 0-2 16,-2 0 6-16,4 0-5 15,8-3 14-15,5-12-15 16,7-3 0-16,7-5 3 15,3-3 3-15,6-1-12 16,2-3 6-16,0-1-25 0,4 0 22 16,-1 2-21-16,0 2-4 15,-4 5 28-15,-5 3-10 16,-3 5-16-16,-3 3 16 16,-5 5-10-16,-2 1 8 15,-4 3-37-15,-7 2-21 16,0 0 14-16,-4 0-62 15,-4 0-101-15</inkml:trace>
  <inkml:trace contextRef="#ctx0" brushRef="#br0" timeOffset="37563.53">16535 6011 305 0,'0'0'13'15,"0"0"2"-15,0 0-2 16,0 0 0-16,0 0 61 16,0 0-42-16,0 0-14 15,0-31-1-15,0 29-16 16,0-1 20-16,0 3 18 16,0 0-34-16,0 0 25 15,0 0-30-15,0 0 0 0,0 0-6 16,0 0 6-1,0 0-1-15,0 0-12 0,0 0 13 16,0 3 4-16,0 6-4 16,0 2 0-16,0 0 2 15,0 4 5-15,0 0 0 16,3 2-1-16,-2 2-4 16,2-1 17-16,-1 2-19 15,3 2 0-15,0-3-2 16,-1 1 15-16,2-3-8 15,0-3-5-15,1-3 0 16,1-3-1-16,-2-3 11 16,0-2-20-16,2-1 11 15,6-2-1-15,2 0 34 16,4-2-32-16,6-9 4 16,-1-2 13-16,2-2-15 15,1-4-2-15,-2 2-2 0,2-5 10 16,-1 3-8-16,-3-1-2 15,-2 1 0-15,-8 4-9 16,-3 3 19-16,-3 1-10 16,-5 6 0-16,-2 0 0 15,2 2-7-15,-3 2 7 16,0 0 0-16,0-1-5 16,0 1 7-16,0 0-5 15,0 1-6-15,0-2-21 16,2 2 27-16,-2 0-20 15,1 0-11-15,1 0-6 16,-1 0-5-16,1 0 4 0,6 0-49 16,-1 0-38-16,-1 0 25 15</inkml:trace>
  <inkml:trace contextRef="#ctx0" brushRef="#br0" timeOffset="43752.715">17025 6774 368 0,'0'0'52'0,"0"0"-31"15,0 0-21-15,0 0 0 16,0 0 22-16,0 0-12 16,0 0 29-16,0 0-20 15,0-20 8-15,0 20-20 16,0 0-7-16,0 0-4 0,0 0-13 16,0 0-1-1,0 0-9-15,0 0-134 0,-8 0 60 16</inkml:trace>
  <inkml:trace contextRef="#ctx0" brushRef="#br0" timeOffset="43955.89">17025 6774 80 0</inkml:trace>
  <inkml:trace contextRef="#ctx0" brushRef="#br0" timeOffset="44209.386">17025 6774 80 0,'-51'-22'4'0,"57"20"-8"0,1 1-15 0,-2 1 19 0,-1-2 9 16,3 1-6-16,-4 0 6 15,0-1 26-15,-2 1 41 16,1 1-12-16,-2-2-13 16,0 2 47-16,0 0-28 15,0-3-40-15,0 1-5 16,0-1-2-16,-3 0-5 16,-3 1 28-16,-5-2-35 0,2 1-2 15,0-1 11 1,-1 1-18-16,3 3 13 0,2-2-15 15,4 2 0-15,1 0 0 16,0 0 0-16,0 0-15 16,0 0 8-16,0 0-58 15,-2 2-42-15,0 6 3 16,1-2-192-16</inkml:trace>
  <inkml:trace contextRef="#ctx0" brushRef="#br0" timeOffset="44983.64">16983 6740 250 0,'0'0'56'16,"0"0"-20"-16,0 0 44 15,0 0-14-15,0 0-34 16,0 0-6-16,4-20 44 15,-4 20-47-15,0 0-9 16,0 0 33-16,0 0-30 0,0-2 14 16,0 0-31-16,-2 2 5 15,-7 0-6-15,-6 0 1 16,0 0 0-16,-7 7 1 16,-4 5 13-16,3 3-23 15,-2 4 9-15,1 3 0 16,4 4-4-16,3 2 10 15,0 2-6-15,0 4 1 16,5 1 5-16,0 0-6 16,4-1 0-16,1-2 0 15,4-3-14-15,3 0 14 16,0-3 0-16,0 2 1 16,3 2 9-16,6-2-10 15,2-2 0-15,-1-2 0 16,2-3 0-16,-1-2 0 0,-2-3 0 15,0-2 8-15,-1-4-7 16,1 3 2-16,1 0-3 16,1-3 1-16,-2 2-6 15,2-5 9-15,0 3-4 16,3-3 0-16,7 3-37 16,3-4-28-16,2-2-110 15</inkml:trace>
  <inkml:trace contextRef="#ctx0" brushRef="#br0" timeOffset="46198.06">18422 6730 434 0,'0'0'15'16,"0"0"-15"-16,0 0 0 15,0 0 13-15,0 0 20 16,0 0-8-16,2 2-6 15,0 1 17-15,4 2-16 16,3 1-6-16,0 5 1 16,4 1-9-16,-1 5 26 15,4 5-30-15,-4 5 6 16,0 6 28-16,0 2-34 16,-6 4 4-16,-3 1 3 15,0-4-4-15,-3 0 9 0,0-1-14 16,0-2 4-16,0 1 21 15,-9 0-23-15,-4-3-2 16,-2 1 12-16,-6 0-8 16,1-4 21-16,-2 1-13 15,-3-4-11-15,-2 2 8 16,-1-4-1-16,1-1-8 16,4-4 0-16,3-4 0 15,5-2-4-15,7-6 4 16,4-3 0-16,1 0-2 15,1-3 2-15,-1 0 0 16,0 0-2-16,-9 0-38 0,-1 0 0 16,-6 0-34-16,-5 0-119 15,4 0-166-15</inkml:trace>
  <inkml:trace contextRef="#ctx0" brushRef="#br0" timeOffset="50443.18">13391 7616 336 0,'0'0'49'16,"0"0"-13"-16,0 0-15 15,0 0 11-15,0 0-5 16,0 0 18-16,-23 0 8 16,21-1-52-16,2 0 28 15,0 1-27-15,0 0 3 16,0 0 12-16,0 0-17 16,0 0 2-16,0 0 2 0,0 0 12 15,0 0-14 1,0 0-2-16,0 0 3 0,0 0-3 15,0 0 2-15,0 0-2 16,0-1 19-16,0-1-19 16,0 1 0-16,0-3-1 15,0 1 11-15,0-1-9 16,0 4-1-16,0 0 5 16,0 0 6-16,0 0-11 15,0 0 0-15,0 0-6 16,5 0 8-16,1-3-4 15,7 3 2-15,2-1 0 0,3 1-2 16,-3-2 2 0,0 2 0-16,-2 0-1 0,-1 0 5 15,2 0-8-15,-3 0 4 16,3 0 0-16,-2 3-6 16,1 3 6-16,2 0 0 15,1 2-5-15,3 1 9 16,3 0-4-16,3-3 0 15,7 0 1-15,1-3-13 16,5-1 12-16,4-1 0 16,-2 1-3-16,0-2 15 15,-2 3-11-15,-5 2-1 16,-5-1-1-16,-3 1-7 16,-1 1 14-16,-1-2-6 15,2 0 0-15,-1-1 5 0,6-2-17 16,4-1 12-16,3 0 0 15,2 0-3-15,1 0 14 16,2 0-11-16,-5 0 0 16,-2 0 6-16,-6 0-18 15,-2 0 9-15,-4 0 3 16,-1 0 11-16,1 0-11 16,0 0-2-16,3 0-2 15,3 0 4-15,3 0 14 16,2 0-14-16,3 0 0 15,1-3 11-15,2 2-11 16,-1-2-2-16,-1 0-3 0,0 2 5 16,-6-3 0-16,-2 4 0 15,0-3 0-15,-3 3 8 16,0-3-8-16,0 1-7 16,3-2 7-16,3 2 0 15,-1-1 11-15,1-2-11 16,-3 2 0-16,1 2-9 15,-1-2 14-15,4 3-5 16,-2-5 0-16,-1 5 12 16,2-2-29-16,0-1 21 15,4-1-4-15,0 0 1 16,2-2 7-16,-2 1-7 16,1 0-1-16,-1 0 3 0,-2 1-6 15,3-2 3 1,-5 2-6-16,1 2 6 0,-3-1 0 15,-1 1 7-15,0-1-17 16,-5 0 22-16,2 3-13 16,-4-2 1-16,1 0 0 15,-1-1-1-15,1-2 2 16,-1 1-2-16,1 0 0 16,-4 1 1-16,1 0-6 15,-6 0 6-15,0 1 0 16,-5 0 0-16,0 1 6 15,-3-1-11-15,-1 2 5 16,3-1 0-16,-6 1 3 16,1 0-3-16,1 0 2 15,-4 0-2-15,5 0 0 0,-4 0-5 16,2 0 2-16,1 0 6 16,1 0-7-16,0 0 4 15,2 0 0-15,-2 0 8 16,1 0-8-16,-3 0-9 15,2 0 4-15,-1 0-38 16,-2 0 20-16,1 1-41 16,-4 4-19-16,0 0 26 15,-2-2-115-15</inkml:trace>
  <inkml:trace contextRef="#ctx0" brushRef="#br0" timeOffset="60804.33">13772 8485 124 0,'0'0'272'16,"0"0"-228"-16,0 0 2 16,0 0-24-16,0 0 35 15,0 0-26-15,0 0-16 16,0 0 34-16,-42-38-49 15,41 36 0-15,1 1 25 0,0 1 1 16,0 0-23 0,0-2-3-16,0 2 7 0,0 0-13 15,0-1 6-15,0 1 0 16,0 0-1-16,0 0 1 16,9 0-6-16,4 0-1 15,10 0 14-15,3 0-15 16,6 0 11-16,5 0-3 15,11 0 1-15,4 0-1 16,9-2 0-16,6-7-2 16,3 1 16-16,-1 5-26 15,-2-1 12-15,-12 3 0 16,-4 1 3-16,-11 0-3 16,-6 0-1-16,-8 0-1 0,-8 0-2 15,-8 0-3-15,-3 0 7 16,-4 0-6-16,-1 0-8 15,-2 0-10-15,0 0-21 16,0 0-19-16,0 0-68 16,0 0-145-16</inkml:trace>
  <inkml:trace contextRef="#ctx0" brushRef="#br0" timeOffset="63368.459">16284 9733 569 0,'0'0'38'0,"0"0"-28"16,0 0-2-16,0 0 3 15,0 0 10-15,0 0-9 16,0 0-10-16,0 3-1 16,0-3 12-16,0 2-12 15,0 0-1-15,0 1-1 16,0 4-11-16,0 6 12 16,6 4 0-16,1 3 14 0,0 2-2 15,0 3 0 1,-1 0-12-16,0-3 5 0,1-1-14 15,0 0 9-15,2-4 0 16,-1-2-1-16,0-2 6 16,3-5-7-16,-3-3 2 15,-1-2 0-15,2 0-13 16,-1-3 13-16,4 0 0 16,6 0-1-16,8-17 15 15,7-4-8-15,3-5-6 16,-2 0 9-16,-1 2 22 15,-3 2-30-15,-2 2 1 16,1-2 0-16,-1 1 11 16,0 0-13-16,1 1 0 15,-2 0 0-15,1 1-19 0,0 0 14 16,2 2-51-16,1-3-5 16,3 4-90-16,-2-4-113 15</inkml:trace>
  <inkml:trace contextRef="#ctx0" brushRef="#br0" timeOffset="65166.502">16922 14926 460 0,'0'0'0'0,"0"0"0"16,0 0 29-16,0 0 4 15,0 0 19-15,-37-72-17 16,34 61 7-16,1 2 19 16,2 4-19-16,-2 3-13 15,2 2 19-15,0 0-40 16,0 0-8-16,0 0-5 16,0 0-1-16,0 3-5 15,0 13 5-15,11 7 6 0,2 9 6 16,1 5-3-1,-2 4 14-15,1 2-11 0,0 0-6 16,-3-4 11-16,2-2-2 16,-3-8-9-16,0-9 0 15,3-3 3-15,1-11 4 16,8-6-7-16,10 0 4 16,14-17 7-16,13-16-8 15,14-6-3-15,0-3 0 16,4 0-25-16,-2 0 9 15,-2 6-25-15,5 7-18 16,-2 1-38-16,-4 2-191 16</inkml:trace>
  <inkml:trace contextRef="#ctx0" brushRef="#br0" timeOffset="68363.602">16431 16581 465 0,'0'0'56'16,"0"0"6"-16,0 0-44 15,0 0-11-15,0 0 1 16,0 0 25-16,0 0-10 16,0 0-14-16,0 0 6 15,0 0-4-15,0 0 13 0,0 0-17 16,0 0-6-1,0 0 36-15,0 0-37 0,0 0 0 16,0 0 8-16,0 0-5 16,0 0-1-16,0 0-2 15,0 6 0-15,0 8-6 16,0 5 7-16,0 5-1 16,6 2 1-16,4 0 2 15,1-3 7-15,0-1-10 16,-1-1 0-16,2-2 15 15,-3-2-14-15,2-2 11 16,0-3 17-16,-2 0-24 16,1-2 6-16,-2 0-11 0,0-3 4 15,0 0 19-15,3-1-16 16,-5-4-4-16,-1 2 16 16,-1-4-18-16,-1 0 18 15,2 0-13-15,6-5 11 16,6-11 34-16,4-5-46 15,4-5 0-15,-3 2-1 16,-1 2 0-16,-3 6-4 16,-3 6 0-16,-3 0-14 15,-3 8 9-15,-4 0-53 16,-1-1 2-16,2 3 5 16,5-3-43-16,5 1-1 15,2-3-71-15</inkml:trace>
  <inkml:trace contextRef="#ctx0" brushRef="#br0" timeOffset="71761.067">17920 11289 455 0,'0'0'83'0,"0"0"-59"15,0 0 8-15,0 0 2 16,0 0-21-16,0 0-13 16,0 0 0-16,-20-10 12 15,19 10 7-15,1 0-19 16,0 0 0-16,0 0-1 16,0 0 1-16,0 0-20 15,0 0 1-15,0 0-30 0,0 0-13 16,0 0-89-16</inkml:trace>
  <inkml:trace contextRef="#ctx0" brushRef="#br0" timeOffset="71935.872">17920 11289 432 0</inkml:trace>
  <inkml:trace contextRef="#ctx0" brushRef="#br0" timeOffset="72608.276">17920 11289 432 0,'-55'-80'60'0,"55"80"-31"0,0 0-29 0,0 0 0 16,0 0 65-16,0 0-38 15,0 0-13-15,0 0-14 16,0 0 0-16,0 0 2 15,0 0-2-15,0 1 0 16,1 4-12-16,3 3 18 16,3 4-6-16,-1 3 6 15,-3 4 0-15,-2 4 23 16,-1-1-29-16,0 1 0 16,0-2 8-16,-1-1-7 0,-6-2-1 15,1-1 0 1,-2-2 0-16,2 0 7 0,0-4-7 15,0-4 5-15,5-3-6 16,-1-2 1-16,2-2 0 16,0 0-4-16,0 0 12 15,0 0-16-15,0 0 16 16,0-3-1-16,5-10-7 16,6-4 2-16,2-3-7 15,-2 4 1-15,-3 1 4 16,-2 1 5-16,0 1-5 15,-3-1 4-15,-2 2-17 16,1 3 25-16,-2 3-12 16,0 5 26-16,0 1 0 15,0 0-11-15,0 0-15 0,0 0 0 16,0 4-3-16,-2 6 6 16,-4 6-14-16,3 1 14 15,2-3-3-15,1-3 3 16,0-5-3-16,0-4-1 15,0-2-11-15,7 0 11 16,7 0-1-16,-3-5 1 16,4-8 2-16,-3-5 9 15,-2 1-10-15,-3 3-21 16,-6 1 21-16,-1 6 0 16,0 3 1-16,0 2-2 15,-7 2 2-15,-7 0 9 0,-5 0-10 16,-2 13-1-16,-1 3-1 15,6-2 4-15,8 1-4 16,6-5 2-16,2-3-9 16,0-2 2-16,13-3 3 15,12-2 4-15,5 0-3 16,6-7-23-16,0-5 10 16,-3 0-47-16,-6 2-88 15</inkml:trace>
  <inkml:trace contextRef="#ctx0" brushRef="#br0" timeOffset="75053.536">17828 11394 535 0,'0'0'76'0,"0"0"-48"15,0 0 25-15,0 0-18 16,0 0 21-16,0 0-26 15,0 0 36-15,-12-18-23 16,12 18-27-16,0 0 2 16,0 0-18-16,0 0 1 15,-3 7-7-15,0 13 6 16,0 8-3-16,1 4 2 16,2-3-5-16,0-7 6 15,0-6 0-15,5-7 7 0,4-5-17 16,7-4 10-16,3 0 0 15,6-4 13-15,1-16-7 16,1-6 4 0,-6-3-10-16,-6 0 11 0,-3 4-10 15,-9 5-1-15,-3 6 0 16,0 2 0-16,0 3 12 16,-8 1-10-16,-3 2-2 15,1 3 1-15,1 2-12 16,1 1 11-16,0 0 0 15,1 0-1-15,-1 0 2 16,2 4-4-16,2 2 3 16,2 3-12-16,0 2 6 0,1-2 6 15,1 0-8 1,0-1-3-16,0-4-8 0,0-1-6 16,0-2 4-16,0-1-4 15,0 0 20-15,0 0 5 16,0 0-8-16,1 0-3 15,-1 0-6-15,0 0-14 16,0 4-29-16,0 4-106 16,-5 4-210-16</inkml:trace>
  <inkml:trace contextRef="#ctx0" brushRef="#br0" timeOffset="76973.115">15529 11142 629 0,'0'0'83'16,"0"0"-69"-16,0 0 5 16,0 0 31-16,0 0 14 15,0 0-18-15,0-21-21 16,0 5-5-16,0-4 39 16,0-4-51-16,6-4 0 15,6-7-5-15,1-6-1 16,4-2-2-16,-1-4-4 0,2-1 4 15,-3 4 8-15,-2 4-8 16,-2 12 0-16,-5 10-1 16,-1 10 9-16,-5 6-12 15,0 2 4-15,0 0-27 16,0 0 26-16,5 10-48 16,-2 11 49-16,3 6-8 15,2 3 15-15,0-7-7 16,3-3 0-16,-1-11 0 15,-2-2-1-15,1-4 1 16,1-3 0-16,8 0 5 16,6-7-2-16,6-15 11 15,3-3-14-15,-5-3 1 0,-4 8-11 16,-5 6 11-16,-10 7-1 16,-6 5 0-16,0 2 0 15,-1 7-13-15,-2 22 3 16,0 14 10-16,0 13 35 15,0 2-32-15,-5 0-3 16,5-12 11-16,0-7-2 16,7-9-11-16,12-7 2 15,8-9-37-15,4-9-7 16,-4075-5-50-16,8166-9-28 16,-4082-21-86-16</inkml:trace>
  <inkml:trace contextRef="#ctx0" brushRef="#br0" timeOffset="77902.459">16187 10947 485 0,'0'0'111'0,"0"0"-65"16,0 0 11-16,0 0-12 15,0 0 22-15,0 0-34 16,-63 14-25-16,63-6 5 16,0 4-7-16,0-1 0 15,2 2-6-15,14-4 1 16,3-5-2-16,4-1 1 15,1-3 0-15,0 0 14 16,-4-9-7-16,-4-2-3 0,-8-1-4 16,-6 1 5-16,-2 2-7 15,-5 1 2 1,-14 4 0-16,-3 2 1 0,4 2 4 16,1 0-10-16,10 0 5 15,1 2-4-15,4 5-10 16,2 4 14-16,0-2-4 15,0-1-3-15,0-1 3 16,9-1 4-16,5-2 0 16,7-4 1-16,1 0 13 15,4 0-14-15,0-10 0 16,3-5-2-16,-2-2 4 16,-5-2 2-16,-5 1-4 0,-7-2 0 15,-7 1 4-15,-3-3-1 16,0 2-3-16,0 0 1 15,-3 3 1-15,-7 1 7 16,2 3-9-16,2 4 0 16,3-1-12-16,3 3 12 15,0-3 0-15,0 3-5 16,17-5-8-16,12 2 9 16,2 0-11-16,2 5 12 15,0 3-13-15,-3 2 16 16,-2 0-4-16,-7 0-8 15,-2 0 18-15,-8 2-10 16,-2 9 4-16,-6 1-3 0,-3 3-18 16,0 4 37-1,0 0-16-15,0 2 19 0,0-2-16 16,0-2 17 0,0-2-20-16,0-2 2 0,3-5-5 15,9-2 4-15,7-4-1 16,3-2 5-16,4 0 4 15,2 0-9-15,-1-8 5 16,-2-4 7-16,-3-4-1 16,-5-1-11-16,0 0 0 15,-7-4 6-15,0 0-6 16,-4 0 19-16,-1 0-19 16,-4 6 1-16,-1 5 9 15,0 5-9-15,0 3-1 0,0 2 0 16,0 0-1-16,0 0-5 15,0 7-1-15,0 13-1 16,3 6 8-16,0 5 0 16,4-2-5-16,0-4 5 15,0-4 0-15,4-7 5 16,-2-6-5-16,6-1 0 16,2-4 12-16,6-3-12 15,8 0 0-15,6-8 1 16,2-9-1-16,0-4-32 15,-3-2-88-15,-8-5-152 16</inkml:trace>
  <inkml:trace contextRef="#ctx0" brushRef="#br0" timeOffset="79447.844">16382 10665 159 0,'0'0'186'15,"0"0"-186"-15,0 0-14 16,0 0-35-16,0 0 49 0,0 0 110 16,0 0-30-16,24-75-21 15,-24 72-4-15,2-2-11 16,-1-2 45-16,1-3-60 16,-1-4 24-16,1-1-4 15,1-2 17-15,-2-4 9 16,-1-1-52-16,0-1 15 15,0 3 30-15,0 1-62 16,0 5 38-16,0 5-6 16,0 4-9-16,0 5-11 15,0 0-18-15,0 0 6 16,0 12-15-16,0 15-3 16,3 8 12-16,6 7 0 15,-2-2 4-15,6 0-8 0,0-1 3 16,0 0 1-1,2 2-2-15,-1-2 2 0,-1-1 0 16,-3-6 7-16,0-6-6 16,0-6 4-16,-3-7-5 15,-1-7 0-15,0-6-2 16,6 0 2-16,3-10 0 16,9-19 23-16,6-7-21 15,-2-8 5-15,-1-2-7 16,-6 1 0-16,-5 6 4 15,-5 5-4-15,-3 10-11 16,-5 7-2-16,-1 11-56 16,-2 6-28-16,0 0-117 0,0 18-104 15,0 8 105-15</inkml:trace>
  <inkml:trace contextRef="#ctx0" brushRef="#br0" timeOffset="79784.776">16782 10839 566 0,'0'0'107'0,"0"0"-53"16,0 0 65-16,0 0 3 15,0 0-35-15,0 0-56 16,51-77-4-16,-32 50-9 16,1 3-17-16,-4 5 6 0,-6 6-7 15,-3 6 1 1,-6 6 9-16,-1 1-10 0,0 0-14 15,0 1 4-15,-8 16-4 16,-5 8 14-16,-2 5 0 16,5 2 1-16,3-1-2 15,6-5 1-15,1-6 0 16,0-6 5-16,6-3-5 16,12-4 0-16,8-4-2 15,6-3 6-15,8 0 17 16,2-11-21-16,2-5-23 15,-4 1-87-15,-9-5-153 0,-15-1-394 16</inkml:trace>
  <inkml:trace contextRef="#ctx0" brushRef="#br0" timeOffset="80856.765">17634 10495 732 0,'0'0'13'0,"0"0"64"16,0 0-46-16,0 0 47 15,0 0-58-15,0 0-12 16,0 0 22-16,-65 48-16 15,60-26 30-15,3-2-44 16,2-4 8-16,0-5-10 0,14-2 8 16,8-7 1-16,9-2-7 15,5 0-10-15,1-9 2 16,-9-5-36-16,-8-1-18 16,-14 2 55-16,-6 2-6 15,0 1-4-15,-19 4-18 16,-10 6 17-16,-5 0 16 15,4 0-2-15,5 8 8 16,10 4 15-16,8 3-19 16,7-2-5-16,0 0 0 15,9-4 9-15,17-1-4 16,9-8 0-16,8 0 6 16,2-12 35-16,0-12-38 0,-5-4-3 15,-10-3-1 1,-4-4 1-16,-8 2 12 0,-6 0-12 15,-4 2 0-15,-5 2 11 16,-3 9-6-16,0 8 24 16,0 5 18-16,-3 7-28 15,-5 0-17-15,-1 14-2 16,-3 13 0-16,2 9-15 16,5 3 12-16,5 0 3 15,0-5-5-15,15-6 13 16,8-8-20-16,5-6 15 15,3-8-3-15,2-6 7 16,1-3-7-16,1-16-2 16,-5-8-2-16,-5-5-2 0,-6-2 2 15,-7-3 4-15,-6 0-1 16,0-2-5-16,-6 4 6 16,0 7 0-16,0 9 13 15,0 12 9-15,0 4 5 16,0 3-27-16,0 6-2 15,0 20-20-15,0 13 22 16,0 5 0-16,0-4 0 16,11-3-4-16,2-7 4 15,5-10 0-15,0-8-3 16,-5-6 0-16,3-6-13 16,0-1 15-16,1-21-2 15,1-8-6-15,0-5 9 0,-6 3 0 16,-2 4 1-16,-8 6 8 15,-2 11-8-15,0 6 48 16,0 5-9-16,0 0-40 16,0 0 0-16,0 16-17 15,0 7 17-15,7 5 2 16,6 1-2-16,6 0-42 16,5-7-78-16,-2-6-148 15</inkml:trace>
  <inkml:trace contextRef="#ctx0" brushRef="#br0" timeOffset="81885.143">18723 10374 758 0,'0'0'116'0,"0"0"-71"16,0 0-14-16,0 0-22 15,0 0 50-15,79-104-57 16,-48 70 3-16,0-3 8 16,1 3-10-16,-9 4-3 15,-8 5 0-15,-8 10 0 16,-7 7 7-16,0 7-7 16,-5 1 0-16,-16 13-2 15,-3 13-2-15,0 1-6 16,7 3 7-16,11-5-2 15,6-1-11-15,3-7 16 16,14-8 0-16,7-5-4 0,3-4 12 16,7-1-10-1,1-19 2-15,-1-4 0 0,-1-9 0 16,-5 1-21-16,-4-1-5 16,-9 4 22-16,-5 4 8 15,-5 4-1-15,-4 9-2 16,-1 5 3-16,0 6 68 15,0 1-49-15,0 0-18 16,0 8-5-16,0 15-7 16,0 9-1-16,0 5 8 15,0-1 0-15,0-5-8 16,0-2 8-16,5-8 0 16,4-5-4-16,-1-7 4 15,0-4-11-15,0-5-65 16,-1-2-98-16,-4-20-62 0</inkml:trace>
  <inkml:trace contextRef="#ctx0" brushRef="#br0" timeOffset="82036.1">18888 10195 681 0,'0'0'31'16,"0"0"-31"-16,100-2 3 15,-46-1-11-15,-2-5-33 0,3 0-140 16</inkml:trace>
  <inkml:trace contextRef="#ctx0" brushRef="#br0" timeOffset="83687.745">19565 10239 907 0,'0'0'70'0,"0"0"-16"16,0 0-3-16,0 0-21 16,0 0 1-16,0 0-17 15,39-82-9-15,-12 67-3 0,-2-1-2 16,-2 2-4-16,-8 1-13 15,-5 4-14-15,-7 5-10 16,-3 4 9-16,0 0-18 16,-12 10-1-16,-9 16 16 15,-3 4 34-15,1 4 1 16,5-4 1-16,9-6-1 16,6-4 0-16,3-8 0 15,3-3 3-15,20-5-3 16,9-4 0-16,7-3 1 15,4-14-1-15,-1-2 10 16,-4-5-10-16,-6 0-24 0,-7 0 22 16,-7-3-7-16,-7 3 5 15,-6 0 4-15,-1-1 3 16,-4-1 25-16,0 4-6 16,0 2 1-16,0 6 3 15,0 8-12-15,0 2-7 16,0 4-10-16,-2 0 8 15,-1 4-10-15,-3 17-4 16,0 9 9-16,-3 7-9 16,1 2 9-16,6 0 0 15,2-1 0-15,0-2 3 16,0-8 1-16,0-5-8 16,2-8 12-16,10-5-9 0,4-8 1 15,4-2 0 1,7-2 30-16,3-12-22 0,-2-4-6 15,-5 2 0-15,-4-1 7 16,-8 4 0-16,-4 4-7 16,-6 0-2-16,-1 4 13 15,0 0-13-15,-3 2 0 16,-10 3-1-16,0 0 3 16,-4 0-12-16,4 3 11 15,0 7-2-15,5 5-11 16,2-1 1-16,4 2 7 15,2 1-6-15,0-4 10 16,0 0-9-16,13-3 9 16,4-6-12-16,4-4 12 0,5 0 4 15,1 0-3-15,-1-11-2 16,-2-1 12-16,-3-1-18 16,-5 9 7-16,-1 1 0 15,-1 3 0-15,-2 0-5 16,-4 9 5-16,-1 8 0 15,-7 3 1-15,0 5 14 16,0-4-14-16,0 0-1 16,0-5 0-16,-2-7-2 15,2-1-11-15,0-8-66 16,0 0-43-16,5-13 93 16,5-9-22-16,6-4-39 15,-2 4 61-15,-1 8 15 0,-4 7 14 16,-3 4 0-16,0 3 7 15,0 0 20-15,2 0-8 16,-1 3 16-16,4 4 0 16,3 0-8-16,1-6 19 15,3-1-31-15,1 0-9 16,1-1 41-16,4-12-37 16,1-3 0-16,-1-1-10 15,-4 0 4-15,-3 2-4 16,-4 3 0-16,-5-1 4 15,-4 0-1-15,-4-2-3 16,0 1 8-16,0 0 7 0,0 1-13 16,-1 3 16-1,-2 1-18-15,2 4 0 0,-1 3-2 16,2 2 2-16,0 0-7 16,-1 0-3-16,1 0-43 15,0 12 41-15,0-3 11 16,0-1-4-16,0-1-3 15,0-5-9-15,0-2 17 16,0 0 0-16,0-2 1 16,1-11 36-16,4-4-37 15,-1 0 1-15,-1 3 34 16,2 2-13-16,-4 7 2 16,1 1 13-16,-1 4-26 15,-1 0 10-15,0 0-21 16,0 0-4-16,0 7-3 0,0 8 7 15,0 6 0-15,0 3-1 16,0 3 8-16,0 0 2 16,0-1 0-16,0-1-2 15,5-9 18-15,3-1-20 16,5-7-5-16,3-5 5 16,2-3-1-16,6 0 40 15,1-1-28-15,0-14-15 16,-3 1 1-16,-3 1 0 15,-6-3-2-15,-4 3 0 16,0-1 19-16,-3 2-23 16,-2 1 6-16,1 5-2 0,-5 6 0 15,1 0 1-15,-1 0 2 16,0 0-3-16,0 0-19 16,3 0 5-16,2 14 14 15,1 6 0-15,3-1-4 16,3 0 11-16,1-2-9 15,6-8 2-15,1-3-1 16,7-6-23-16,3-3-99 16,-2-18-135-16,-1-6-445 15</inkml:trace>
  <inkml:trace contextRef="#ctx0" brushRef="#br0" timeOffset="83798.669">20975 10160 710 0,'0'0'107'0,"0"0"-60"16,0 0 26-16,0 0-49 15,0 0-16-15,0 0-16 16,-61 62-114-16,55-47-96 16</inkml:trace>
  <inkml:trace contextRef="#ctx0" brushRef="#br0" timeOffset="85583.704">18271 11030 679 0,'0'0'161'16,"0"0"-86"-16,0 0 7 15,0 0 23-15,0 0-41 16,0 0-19-16,16-41-19 16,2 17-25-16,9-5 13 15,3-2-14-15,4-2 0 16,-6 4 0-16,-4 3 10 16,-9 8-20-16,-6 7 2 15,-7 6 4-15,-2 5-15 16,0 0-11-16,-8 10-22 15,-17 14 45-15,-7 8-10 16,-2 2 15-16,3 3 2 16,5 0 0-16,9 1 9 0,5-3-9 15,7-1-5-15,5-5 3 16,0-1 2-16,8-6 0 16,12-3-6-16,3-8 14 15,4-4-2-15,0-5-4 16,-2-2-2-16,-3 0 1 15,-6-8-1-15,-2-7-11 16,-8-2-8-16,-6-2-22 16,0 0 14-16,-5 2-24 15,-12 1 33-15,-1 5 13 16,-2 1 5-16,7 4 0 16,3 5-11-16,7 0 11 15,3 1-3-15,0 0-11 16,0 0-52-16,1 8 62 0,14 2-2 15,4 1 0-15,5-1 6 16,1-1 3-16,-2-1-3 16,-1-2 3-16,-4-3-3 15,-6 0 1-15,-2-3 1 16,-2 0-2-16,0-6 4 16,2-8 1-16,-3-6 7 15,1-3-12-15,-2-1 0 16,3-1 3-16,-2 2 14 15,2 3-12-15,2 1-5 0,4 6 0 16,4 4-11 0,2 3 11-16,7 1-13 0,-1 5 11 15,-2 0-23 1,-2 0 11-16,-8 7-2 0,-5 8 10 16,-7 0 3-16,-3 2 6 15,0 1 2-15,0-4 52 16,-4-2 11-16,-2-1-20 15,1-2-5-15,5-3-39 16,0 2 18-16,0 0-22 16,15 3 8-16,8-1 6 15,3-4-14-15,3-2 9 16,-4-4-9-16,-1 0 0 16,-5-6 7-16,-1-9-7 15,-6-3-14-15,-2-3 13 0,-7-4-11 16,-3 3 12-16,0 3 0 15,0 9 1-15,0 2-13 16,0 6 12-16,-1 2-12 16,-4 0-27-16,-2 5-15 15,1 8 40-15,-1 3 13 16,-1 4 1-16,4-1-15 16,3 1 15-16,1-4-5 15,0-3 1-15,0-3-27 16,0-5 29-16,7-3-19 15,0-2-10-15,5 0 27 16,1-14-6-16,-2-6-43 0,-2 1-8 16,-2-3 45-16,-4-2 8 15,-1 6 8-15,2 4 4 16,-2 8 3-16,-1 4 23 16,-1 2-7-16,0 0-4 15,2 0-19-15,-1 0 37 16,5 3-5-16,6 8 4 15,2-5 19-15,4 1-27 16,7-2-17-16,-1-4 13 16,4-1-23-16,4 0-2 15,3 0-26-15,-2-6-125 16,-3-9 9-16</inkml:trace>
  <inkml:trace contextRef="#ctx0" brushRef="#br0" timeOffset="87508.711">19662 10684 797 0,'0'0'93'0,"0"0"-70"16,0 0-20 0,0 0 29-16,-103 9 15 0,70 8-2 15,4 3 6 1,5-1-39-16,6 0-3 0,11-2-6 16,5 0 5-16,2 0-6 15,8 0-2-15,17 0 0 16,8 1 11-16,4-1-4 15,1-2-7-15,-6 1 0 16,-8 0 7-16,-12-4-21 16,-10 2 17-16,-2 0-3 15,-1 3 4-15,-19-1 0 16,-7-1-1-16,1-1-3 16,5-4 11-16,7-7-8 15,8-2-3-15,6-1 0 0,0 0 0 16,0-4-21-1,13-10-50-15,5-1 49 0,3 5 2 16,-5 3 19-16,-1 3-1 16,-6-1 0-16,0 5 2 15,-2-3-3-15,2 0 1 16,-1 1 2-16,2 0 0 16,-1-3 6-16,0-3 1 15,1-3-1-15,2-1 7 16,-2-3-13-16,3 2 0 15,-3-2-1-15,-1 3 11 16,2 1-12-16,-2 0 2 0,1 3 0 16,-1 0-6-16,5 5 7 15,-5 0-4-15,1 2 3 16,-3 1-9-16,1 0 1 16,-1 0 7-16,1 7-5 15,-2 8 6-15,-2 5 1 16,-4 3 10-16,0 2-6 15,0 0 17-15,-4-2 8 16,-5-4-26-16,3-4-1 16,4-6 9-16,2-6-12 15,0-3 0-15,8 0-1 16,12-9 10-16,6-6-27 16,-2 1-3-16,-4 4-22 15,-10 3 39-15,-1 4 0 16,-5 0 3-16,-1 2-1 0,1-2 2 15,1 2 1-15,-2-2-1 16,1 0 0-16,1 0 1 16,-3 1 2-16,-1 1-3 15,1 1 0-15,-2 0 3 16,0 0-14-16,0 0 3 16,0 5-14-16,0 10 22 15,0 2 9-15,4-3-6 16,3 0-3-16,-1-6 0 15,3-3 10-15,4-5-9 0,0 0 3 16,3 0-8 0,-1-9 3-16,0-7-33 15,-8-3-55-15,-5-2-7 0,-2 0 61 16,-9 0 10-16,-15 3 25 16,-1 6 16-16,1 7-8 15,6 5 50-15,4 0 12 16,7 0-40-16,4 13 5 15,3 0-35-15,0 3 0 16,1 0 11-16,15-4-5 16,7-2 2-16,3-6-3 15,2-4 2-15,3 0 11 16,-1-3-18-16,-3-9 0 16,-3-3 10-16,-5-4-10 15,-1 1 15-15,-3-5-12 0,1-3 15 16,-2-3 23-16,1-5-39 15,-2-1-2-15,2 3 0 16,-1 4 3-16,-2 7-3 16,-4 9 0-16,-3 7 5 15,-4 2-18-15,-1 3 11 16,0 0-5-16,0 3-10 16,0 14 12-16,-6 9 0 15,-2 6 5-15,2 2 0 16,3 2-2-16,3-2 2 15,0-2 0-15,0-6-11 16,7-4 22-16,8-6-21 16,0-7 10-16,4-5 0 0,4-4 5 15,3 0-5-15,3-15 3 16,-1-8-1-16,-2-1 0 16,-3-2 3-16,0-2-5 15,-8 1 0-15,-1 0 4 16,-4 5-4-16,-6 3 0 15,-2 8 12-15,-2 6 1 16,0 2-2-16,0 3-10 16,0 0-1-16,0 3 1 15,-11 11 4-15,-1 8-5 16,-1 4 13-16,4 1-8 16,5-3 8-16,3-3-8 0,1-7 1 15,0-3 3 1,5-6-8-16,7-4-1 0,5-1 14 15,4 0-8-15,2-6 2 16,-1-10-2-16,-3 2 1 16,-7 0-1-16,-2 5-6 15,-6 4 0-15,-4 5 8 16,0 0-8-16,0 0 0 16,0 0-7-16,-6 5 7 15,-4 10 14-15,0 3-11 16,6 0-3-16,0 1 8 15,4 2-6-15,0-8-4 16,5 0 2-16,8-7 0 16,3-3 4-16,0-3-2 0,4 0-2 15,-4-3 0-15,2-9-5 16,-4-4 1-16,-1 2 3 16,-3-3-1-16,-2 1 2 15,-1 4 0-15,-2 2-4 16,-2 4 3-16,-2 3 1 15,-1 3 0-15,0 0 0 16,2 0-12-16,2 0 6 16,5 5-8-16,2 6 13 15,2 1 1-15,2 1 0 16,-3-1 7-16,-2-3-7 16,0-1 4-16,0-3-6 15,2-2 2-15,1-3-49 0,-2 0-189 16,3 0-302-1</inkml:trace>
  <inkml:trace contextRef="#ctx0" brushRef="#br0" timeOffset="88538.915">21409 10704 620 0,'0'0'166'15,"0"0"-107"-15,0 0-50 16,0 0 35-16,0 0-11 16,0 0-1-16,-85 53 2 15,79-37-34-15,6-1 8 16,0-3-8-16,1-2 0 15,16-3 11-15,10-5-3 16,6-2-2-16,1 0-6 0,-3-14-4 16,-8-1-3-16,-6 1 6 15,-11 0-16 1,-6 1 13-16,0 4-10 0,0-1 9 16,-4 6 1-16,-5 1 4 15,-1 3 13-15,7 0-13 16,0 0-7-16,-1 4-9 15,4 7 16-15,0 5-8 16,0-2 0-16,2 1 8 16,9-1 0-16,3-1-2 15,1-4 2-15,2-6 0 16,2-3 6-16,-1 0-6 16,0 0 0-16,-5-3-4 15,-3-6-2-15,-2-4 0 0,-3-1-1 16,-2-1 3-1,0-1-20-15,0-1 6 0,-1 3 13 16,5 0 10-16,1 1-14 16,3 3-13-16,4 0-1 15,0 4 16-15,3 3-19 16,-3 3 15-16,-4 0 2 16,1 0-6-16,-4 6 15 15,-2 5 2-15,-2 3-1 16,1 4 8-16,-4 3 10 15,-1-2 2-15,2 1 34 16,-1-1-24-16,5-7-4 0,-1 2-3 16,5-6-21-1,1-2 12-15,4-5-14 0,2-1 16 16,6 0 28-16,1-1-19 16,1-10-13-16,-1 1-12 15,-2 0-1-15,-4 1-7 16,0 2-56-16,-4 1-13 15,-1 4-52-15,-4 2-42 16,-1-2-137-16</inkml:trace>
  <inkml:trace contextRef="#ctx0" brushRef="#br0" timeOffset="89497.991">21525 10447 375 0,'0'0'390'0,"0"0"-309"16,0 0-59-16,0 0 57 15,0 0 28-15,0 0-70 16,0 0 23-16,-12-49-53 15,-11 52 4-15,-9 18-11 16,3 9 1-16,-3 7-7 16,9 2 6-16,7-2 0 15,7 0 0-15,9-2 2 16,0-7-2-16,18-3 1 16,19-4 2-16,3-2 3 0,7-2-6 15,-2-4 0 1,-12 0 5-16,-11-3-5 15,-13 0 0-15,-9 2-6 0,0 2 6 16,-11 3-1-16,-11 0 1 16,-3-1 0-16,1-5 25 15,10-3-25-15,7-5 0 16,7-3 0-16,0 0-5 16,4-5-45-16,22-12-42 15,11-3-104-15,8-3-7 16</inkml:trace>
  <inkml:trace contextRef="#ctx0" brushRef="#br0" timeOffset="89775.679">21846 10690 513 0,'0'0'329'16,"0"0"-297"-16,-85-16 25 15,55 16 25-15,5 0-26 16,4 5-4-16,6 10-15 15,9 6-35-15,6 5-1 16,0 2-1-16,8-3 1 16,14-3-5-16,6-6 9 15,1-9-5-15,0-7 0 16,-3 0-17-16,-7 0 16 16,-2-13-1-16,-10-6-24 15,-5 0 20-15,-2-2-53 0,0 0-15 16,-9 2-30-16,-2 6-48 15,-1 6-43-15</inkml:trace>
  <inkml:trace contextRef="#ctx0" brushRef="#br0" timeOffset="91133.344">21677 10805 744 0,'0'0'96'0,"0"0"-75"0,42-106-3 16,-17 64 5-16,1-1 24 15,-2-3-13-15,0 0-2 16,-4 0-32-16,-3 2 3 16,-4 10-2-16,-5 10 4 15,-5 13 18-15,-2 6 15 16,-1 4-14-16,0 1-8 15,0 0-16-15,0 0-11 16,-6 20 11-16,-9 8 6 16,-4 7-4-16,0 6-2 15,4 0 5-15,3-2-9 16,6-6 4-16,3-3 0 16,3-5 2-16,0-5 2 0,7-4-4 15,11-5 6-15,7-4-6 16,5-4 14-16,3-3-14 15,3 0 4-15,-2 0 4 16,-4-7-8-16,-8-2 0 16,-11 5-12-16,-6 2 27 15,-5 0-18-15,0 2 3 16,0 0 0-16,-6 0-12 16,-8 2-3-16,-4 8 15 15,3 3-3-15,0 3 15 16,8 1-21-16,2-1 9 15,5 1-4-15,0-1-6 16,2-2 13-16,13-3-3 16,6-3 6-16,1-8-3 0,-2 0-1 15,0 0 1-15,-3 0-3 16,-7-10 17-16,-2-3-17 16,-5-1 0-16,-3 0 0 15,0 0-24-15,0 3-15 16,-6 2 18-16,-5 7-8 15,-2 2 27-15,2 0-30 16,2 6 7-16,1 5 16 16,5-2 2-16,3 1 1 15,0-2 0-15,0-1 6 16,0 0-8-16,11-3 9 16,4-1-1-16,3-1 0 15,1-2 1-15,4 0-1 0,1 0 0 16,-4-8 14-16,-1-1-5 15,-2-1-9-15,-1-3 0 16,0-2-2-16,-1 3 4 16,1-5-2-16,-2 3 1 15,0 2 8-15,-1-1-11 16,-4 1 2-16,2 0 0 16,-2 0-1-16,-1 3 10 15,2-2 2-15,-2 0 4 16,1 1-15-16,4 1 9 0,-5 1-9 15,1 3 0 1,-5 3-9-16,0-1 18 0,-2 1-11 16,-2 2 2-16,0 0-6 15,0 0 0-15,0 0-5 16,0 0 11-16,0 6-5 16,-4 2 5-16,-6 2 0 15,3 0 0-15,-4 0 11 16,1-1-5-16,3-3 6 15,-1 0-11-15,-1-1 22 16,3 3-16-16,-1-2 8 16,1 4-15-16,0-3 13 15,-1 5-19-15,4 3 12 16,3-1-3-16,0 3-3 16,0 0 5-16,1-2-2 0,9 0-3 15,1-1 0-15,1-8 4 16,1 0 1-16,1-6-9 15,3 0 9-15,0 0-5 16,0-3 15-16,0-9-15 16,0 0-3-16,2-2-14 15,2-3-7-15,3 0-17 16,4-5-4-16,2 1 1 16,-2 1 42-16,-1 1-12 15,-5 5 12-15,-11 6-7 16,-8 6 9-16,-3 2 0 15,0 0 6-15,0 0-3 0,-6 2 12 16,-2 9-4 0,-2 3 3-16,3 3-12 0,2 0-1 15,5 1-1-15,0 0 0 16,0-4 0-16,11-3-1 16,5-6 1-16,7-4-6 15,6-1 4-15,2-3-114 16,-1-14-116-16</inkml:trace>
  <inkml:trace contextRef="#ctx0" brushRef="#br0" timeOffset="91837.495">22654 10372 761 0,'0'0'92'16,"0"0"-85"-16,0 0-7 15,-14 77 93-15,6-29-32 16,-3 3 32-16,1-2-68 15,1-3 8-15,2-5 5 0,1-7-35 16,6-8 3-16,0-10-6 16,0-9-65-16,0-7-11 15,12-13-49-15,13-17-52 16,3-10-310-16</inkml:trace>
  <inkml:trace contextRef="#ctx0" brushRef="#br0" timeOffset="92077.13">22777 10435 742 0,'0'0'82'0,"0"0"-78"16,0 0 3-16,0 0 68 15,0 0-31-15,-29 101-12 16,13-67-22-16,-4-3-3 16,-3-1 25-16,0-4-32 15,4-9 7-15,3-5 3 0,8-5-10 16,6-7 0-16,2 0 13 15,3 0-12-15,21-4 3 16,11-9-4-16,5-1-15 16,6 0 15-16,-2 0-81 15,-3-1-60-15,-2 2-130 16</inkml:trace>
  <inkml:trace contextRef="#ctx0" brushRef="#br0" timeOffset="92333.356">23150 10372 800 0,'0'0'127'0,"0"0"-94"15,0 0-31-15,0 0 62 16,-80 104 8-16,55-58-21 15,3-3-9-15,6-2-22 16,8-9-17-16,8-5 7 16,0-7-10-16,9-9-16 15,21-9-89-15,10-2-62 16,3-13-257-16</inkml:trace>
  <inkml:trace contextRef="#ctx0" brushRef="#br0" timeOffset="93944.045">23331 10629 767 0,'0'0'163'16,"0"0"-134"-16,0 0-9 15,0 0-13-15,0 0 69 16,51-81-56-16,-23 52 14 15,1 0-25-15,-5-2-1 0,-3 2 25 16,-8 4-33 0,-5 4 34-16,-4 3 10 0,-4 4-38 15,0 4 17-15,0 7 1 16,0 3-19-16,0 0-2 16,-12 0-3-16,-6 14-11 15,-4 11 11-15,-2 14 0 16,1 1 1-16,0 7 0 15,2-2 2-15,4-2 13 16,4-6-16-16,7-4 0 16,6-5 0-16,0-4 7 15,3-6-17-15,16-3 10 16,7-5 0-16,3-5 9 16,1-5-8-16,-4 0-2 15,-2-8-13-15,-9-9-11 0,-3-5 4 16,-11 0-32-1,-1 1 14-15,0 0-18 0,-9 5 11 16,-6 4 5-16,2 4 36 16,0 5-10-16,3 3 8 15,4 0 7-15,5 0-13 16,1 0 3-16,0 7 4 16,0 0 6-16,7 2-7 15,10-5 17-15,-1-4-8 16,7 0-1-16,-3 0 6 15,3-4 26-15,-1-8-28 16,-2-2-4-16,-2-3 5 16,-4 0 2-16,-3 1-5 15,-3 3-3-15,-4 6 3 0,-4 2-3 16,0 5 11-16,0 0-11 16,-6 0 0-16,-6 12-5 15,2 5 5-15,2 2 13 16,7 1-11-16,1 2 7 15,0-3-9-15,8-5-5 16,7-2 5-16,8-9 3 16,2-3 10-16,5 0-10 15,1-12 5-15,0-9-4 16,-4-1 2-16,-2-3-6 16,-6-4 0-16,-3-3 0 15,-4-4 15-15,-3-2-4 16,-4 3-5-16,-3 6 29 0,0 8-27 15,-2 12 9-15,0 6 0 16,0 3-14-16,0 0-3 16,-6 9-8-16,-8 13 4 15,-2 12-3-15,3 5 10 16,1 0-4-16,2 0 1 16,8-6 0-16,2-6 4 15,0-5-4-15,6-9-16 16,12-7 14-16,5-6 2 15,9 0-4-15,-1-14 0 16,4-5-3-16,-4-2 2 16,-4-5 5-16,-6 2 0 15,-2-4-10-15,-3 3 20 16,-2-1-10-16,1 5 0 0,-6 4 1 16,-3 6 4-16,-2 3-5 15,-2 6 0-15,-1 1 6 16,-1 1-2-16,0 0-8 15,0 0 3-15,0 5-20 16,-1 15 15-16,-8 8 6 16,0 6 0-16,-2 3 3 15,2-2 2-15,3-4-3 16,5-6-2-16,1-3 7 16,0-7-9-16,0-5 2 15,13-5 0-15,7-5 0 0,5 0 0 16,5-15-5-1,2-5-16-15,5-1 17 0,-6 3-2 16,-6 4 6-16,-11 3 0 16,-11 5 12-16,-3 3-7 15,0 3 5-15,0 0 1 16,-5 0-9-16,-5 0 13 16,-1 6-13-16,2 5 8 15,4 0 2-15,4-1-11 16,1 0-1-16,0-2-2 15,0-2 2-15,9-1-5 16,6-5 5-16,0 2 0 0,0-2-3 16,-4 0 1-16,-5 0-3 15,-1 0-22-15,-5 0 4 16,0 0 0-16,0 4-42 16,0 3 25-16,-10 2 35 15,-2 3 7-15,-1 2-2 16,2-3 0-16,4-2 0 15,4-2 19-15,3-2-14 16,0-4-5-16,0-1 13 16,4 0-8-16,13 0 38 15,5-11-15-15,2-4-22 16,-3-1 18-16,-3 2-10 16,-4 2-3-16,-3 4 6 0,-6 3 3 15,-4 5 30 1,-1 0-49-16,0 0 9 0,2 3-11 15,0 11 4-15,7 3-3 16,0-3 0-16,3-4-2 16,5-8-47-16,5-2-80 15,5-4-185-15</inkml:trace>
  <inkml:trace contextRef="#ctx0" brushRef="#br0" timeOffset="94155.32">24774 10414 609 0,'0'0'137'16,"0"0"-82"-16,0 86 15 0,-2-50 19 16,-3 3-43-16,0 0 1 15,-2 2-41-15,-6 2-1 16,-7 0-10-16,-7 2-11 15,-11-4-92-15,-11-3-133 16</inkml:trace>
  <inkml:trace contextRef="#ctx0" brushRef="#br0" timeOffset="95242.81">18317 11913 890 0,'0'0'80'15,"0"0"-48"-15,0 0-13 16,0 0 27-16,67-90 40 15,-37 59-75-15,4-4-9 16,-2-3 16-16,-4-2-18 16,-6-4 5-16,-5 7-11 15,-9 6 15-15,-5 14-14 0,-3 10 5 16,0 7-3 0,0 0-1-16,-6 19-13 15,-8 12 3-15,-4 11 11 0,4 2 3 16,10 0 0-16,4-4-4 15,3-6 4-15,18-5 4 16,5-8-4-16,4-7 0 16,5-6 0-16,0-8 2 15,3 0-2-15,-5 0 0 16,-3-9 7-16,-11 2-17 16,-9 3 2-16,-5 2-3 15,-5 2 2-15,0 0 4 16,0 0 2-16,-15 6-5 15,-7 8 2-15,1 2 6 16,3-1 6-16,8-2 5 0,6-5-11 16,4-1-3-16,0-3-4 15,2-4 8-15,16 0-1 16,4 0 15-16,5-4-15 16,1-8-67-16,-7-2-67 15,-9-2-111-15</inkml:trace>
  <inkml:trace contextRef="#ctx0" brushRef="#br0" timeOffset="95402.469">18508 11814 549 0,'0'0'281'0,"0"0"-281"0,0 0 0 15,89-17-3 1,-46 14 3-16,8 3-46 0,6 0-39 15,1 0-194-15</inkml:trace>
  <inkml:trace contextRef="#ctx0" brushRef="#br0" timeOffset="95736.705">18994 11810 204 0,'0'0'537'0,"0"0"-494"16,-85 15-23-16,55 4 28 0,5 6 16 15,2 2 3-15,7 0-24 16,10 0-9-16,6-7-25 16,0-1-5-16,3-10 7 15,21-4-11-15,9-5 0 16,4-6-2-16,2-16-9 15,-2-6-18-15,-10 2-43 16,-10 1 7-16,-13 5-4 16,-4 5 1-16,-1 9-3 15,-19 4 66-15,-4 2 2 16,-3 5 6-16,-1 9-6 16,2 7-20-16,12-5-46 15,7-2-107-15</inkml:trace>
  <inkml:trace contextRef="#ctx0" brushRef="#br0" timeOffset="96479.203">19272 11816 662 0,'0'0'131'0,"0"0"-88"16,0 0-27-16,0 0 13 15,0 0 51-15,0 0-75 16,54-82-1-16,-34 56 5 16,4 0-9-16,-9 3 0 15,1-3 0-15,-5 1 6 16,-5 1-6-16,-3 2-2 0,-3 7 2 15,0 7 19-15,0 3-14 16,0 5 27-16,0 0-31 16,-9 6 1-16,-2 14-4 15,-4 12 2-15,2 5 0 16,3 5-10-16,3 2 10 16,6 1 0-16,1-1 11 15,0-4-2-15,0-4 7 16,0-11-16-16,0-7 6 15,0-8-4-15,1-10-2 0,1 0 0 16,1 0 25 0,3-17-2-16,7-10-1 0,3-7-22 15,6 1-23-15,-2 5 21 16,3 8-31-16,-8 7 22 16,3 7 9-16,-8 6-23 15,-2 0-1-15,-1 0 14 16,0 16 11-16,-4 4-19 15,-3 3 29-15,0 4-9 16,-13 1 17-16,-9-1-4 16,-8-1 17-16,-3-4-19 15,-2 0-8-15,6-9-6 16,8-8-29-16,6-5-85 16,10-8-67-16,5-18-491 15</inkml:trace>
  <inkml:trace contextRef="#ctx0" brushRef="#br0" timeOffset="97139.44">19532 11887 696 0,'0'0'91'16,"0"0"-67"-16,0 0-1 15,0 0 63-15,0 0-38 16,112-40 2-16,-80 29-48 15,-7 0 10-15,-5 4-10 16,-3-1 3-16,-6 0-1 0,-3 0-4 16,0 2 0-1,-2 1 2-15,-3-3-2 0,0-2 0 16,-3-1 0-16,0-3 1 16,0 1-1-16,0 4 0 15,0 1 2-15,0 3 0 16,0 4-2-16,0-1-7 15,0 2-15-15,0 0-64 16,0 0-48-16,0 0 22 16,3 0 55-16,0 3 54 15,-1 2-24-15,-2-1 21 16,0-3 6-16,0 2 21 16,0-2-1-16,0 2 45 0,0-2-49 15,0-1-13 1,0 0-3-16,0 0 0 0,1-2-2 15,4-9 4-15,2 0-2 16,-4 1 40-16,0 0-8 16,-3 0 64-16,0 3-44 15,0 2-14-15,0 2-14 16,0 0-9-16,0 3 4 16,0 0-19-16,0 0-4 15,0 0-8-15,0 0 11 16,0 0 1-16,0 0 2 15,0 0 2-15,0 0 25 0,0 9-28 16,-8 10 4 0,-3 7 9-16,3 4-10 0,1-2-1 15,4-4-2-15,1-4 2 16,2-6-6-16,0-6-7 16,0-6-26-16,0-2 6 15,6 0-27-15,8-3-28 16,2-15-68-16,-5-7-359 15</inkml:trace>
  <inkml:trace contextRef="#ctx0" brushRef="#br0" timeOffset="98849.83">19770 11838 806 0,'0'0'38'0,"0"0"-28"16,0 0-10-16,56-99 1 16,-39 70 13-16,-2 0-8 15,-3 0-1-15,-6 6 14 16,-5 7-18-16,-1 7 2 16,0 6 46-16,-1 3-6 15,-11 7-43-15,-6 13-1 16,-2 7-2-16,2 3-7 15,6-1 7-15,5-4 3 16,7-3 9-16,0-5 2 0,7-3-8 16,13-4 2-16,7-7 13 15,7-3 4-15,8 0-22 16,0-14 9-16,0-4-12 16,-2-1 3-16,-8 1-18 15,-5 0 16-15,-7 2 3 16,-7 2-1-16,-7 2 0 15,-3 3 8-15,-3 4-9 16,0 2 2-16,-5 3 2 16,-15 0-3-16,0 3-10 15,-7 16 10-15,1 4-2 16,5-1 9-16,5 3-8 16,7-2 2-16,9-3-2 15,0-4-3-15,1-7 4 16,18-5-3-16,7-4 3 0,5 0 0 15,3-7 14-15,1-12-9 16,-7-4-5-16,-6 0-16 16,-9-2-8-16,-5 4 10 15,-5 6 9-15,-3 6 3 16,0 7 2-16,0 2 6 16,0 0 2-16,-3 11-8 15,-7 15 0-15,-2 5 4 16,0 7-2-16,1 0 5 15,-2 3 10-15,-2-1-4 0,0-4 6 16,-3-3 3 0,2-9-13-16,0-7 16 0,8-6-25 15,2-10 0-15,6-1 14 16,0 0-14-16,0-18-8 16,13-6-59-16,10-5 5 15,5 4 60-15,2 1-14 16,0 7 16-16,-8 4 0 15,-1 1 0-15,-3 1 0 16,-2-1-2-16,1 1 2 16,-1-1 8-16,2 1-3 15,-3-2 1-15,-2 4-7 16,-2 1 8-16,-4 2-4 16,-1-2-3-16,0 0 12 15,-3 0-10-15,2-3-1 0,-2-2 0 16,3 0 16-16,-2-4-17 15,2 3-13-15,-3 6-17 16,-2 2 30-16,-1 6-9 16,0 0 9-16,0 0-21 15,0 3 11-15,-1 8 10 16,-6-1 2-16,2 3-2 16,2 0 0-16,2-1-7 15,1 3 7-15,0-2 0 16,0 3 8-16,0-4-3 15,0-1 5-15,0 2-10 16,1-4 3-16,5 0-2 0,3-5-1 16,0 0 0-16,-3-4 7 15,0 0-6-15,-1 0 6 16,2 0-6-16,-3 0 2 16,1-4 9-16,1-3-12 15,-1-1 0-15,2-2 3 16,-3-3 1-16,1 0 1 15,-2-2-5-15,0-1 0 16,-3-2-4-16,0 1 4 16,0 3-32-16,0 1 26 15,0 7-15-15,0-1 15 16,-5 6-10-16,-1-1-49 0,-3 2-4 16,-1 0-25-1,2 0 9-15,2 0 49 0,1 0 23 16,2 7 7-16,0 1 6 15,-3 1 6-15,0 3 69 16,-2 4-28-16,-2-1-13 16,-1 3 33-16,-4-4-3 15,3-2-7-15,0 0-8 16,5-4-34-16,4-4 6 16,3-3-9-16,0-1-12 15,0 0 7-15,9 0-7 16,12-11 23-16,4-3-13 15,4-5-8-15,-6 2 7 0,-6 3-5 16,-4 2-4 0,-7-1 8-16,-4 4-6 0,-2 1 4 15,0 1-4-15,-3 5 5 16,-6 2-6-16,-3 0-1 16,1 0 0-16,-1 19-11 15,1 8 8-15,2 6 2 16,1 3-2-16,2 3 3 15,3-3-7-15,3 1 7 16,0-7 0-16,0-7 1 16,0-12 1-16,0-6-4 15,0-5-3-15,3 0 5 16,4-15-1-16,0-9-4 16,-1-1-36-16,-2-2-17 0,-2 3 11 15,1 5 32-15,-2 6 3 16,5 6-5-16,-5 0 17 15,2 5 0-15,2 1 15 16,1 0 29-16,3-2-8 16,7 1 3-16,8 1-13 15,6-6-26-15,7 1 20 16,7-5-20-16,3-5-71 16,-3-8-165-16</inkml:trace>
  <inkml:trace contextRef="#ctx0" brushRef="#br0" timeOffset="99501.054">21018 11368 739 0,'0'0'48'16,"0"0"31"-16,0 0 4 16,0 0-51-16,-88-7 40 15,69 22-10-15,5 2-46 16,7 1-7-16,7 2 1 16,0 0 5-16,6 1-9 0,13 0-4 15,7 0 3-15,2-4 36 16,-1 3-35-16,-5-2-6 15,-8-3-3-15,-4-3 3 16,-9-2 6-16,-1-1-6 16,0 2 0-16,-8-4 9 15,-6-5-4-15,-1 0-3 16,6-2-2-16,2 0-16 16,5-14-18-16,2-4-30 15,0-2 33-15,11 3 20 16,8 2 5-16,3 5-2 15,0 4 1-15,-1-2 14 0,4 0-3 16,-3 1 9 0,1-7 1-16,0 1 21 0,-2-2-29 15,-1-4 1 1,-4-1 6-16,3-5-10 0,-8 2 10 16,1-3-8-16,-9-1 3 15,-2 5-3-15,-1 4-2 16,0 6 1-16,0 9-2 15,0 3-2-15,-6 0-2 16,-6 15-8-16,-4 11 10 16,1 7 12-16,3 5-8 15,5 0-4-15,4-1 3 16,3-4 1-16,0-7 8 16,0-6-12-16,10-5-2 0,8-11-39 15,0-4-92-15,3-4-130 16</inkml:trace>
  <inkml:trace contextRef="#ctx0" brushRef="#br0" timeOffset="99651.727">21194 11487 797 0,'0'0'197'15,"0"0"-193"-15,0 0 1 16,0 0-10-16,0 0-29 15,89-52-86-15,-59 52-155 16</inkml:trace>
  <inkml:trace contextRef="#ctx0" brushRef="#br0" timeOffset="100307.86">21366 11612 758 0,'0'0'97'0,"0"0"-62"15,43-86 15-15,-19 60 7 16,-3 1 12-16,1 6-45 16,-3 7-18-16,-7 3-6 15,-5 7-6-15,-5-1 6 16,-2 3 0-16,0 0 5 0,0 0 12 16,-9 0-14-1,-11 6-3-15,-3 8 6 0,-4 1-6 16,4 3 13-16,5-1-13 15,6-3 0-15,7-2 0 16,3 2-1-16,2-3 1 16,0 0-1-16,14-1 2 15,8-3 11-15,1-2-12 16,-1-5 3-16,-1 0-7 16,-2-12 2-16,-3-5 2 15,-2-2-33-15,-5 0 0 16,-4 2 21-16,-4 4-6 15,-1 6 18-15,0 2 6 0,0 5-2 16,-1 0-8 0,-7 1 4-16,-1 12-8 0,2 4 2 15,5 0 6 1,2 3-10-16,0-3 10 0,8-5 0 16,8-6 6-16,5-6-6 15,0 0 0-15,1-6-13 16,-1-11 13-16,-2-4-12 15,0-3 1-15,-5-1 5 16,-2 0 5-16,-3 1-15 16,-1 3 16-16,-1 6 5 15,-2 7 25-15,-4 2 11 16,-1 6 11-16,0 0-50 16,0 0 10-16,0 14-12 0,-6 11 0 15,-4 5 30-15,2 2-29 16,4 4 4-16,1-2-3 15,3-5-2-15,0-5-6 16,0-6-88-16,6-13-122 16,6-5-125-16</inkml:trace>
  <inkml:trace contextRef="#ctx0" brushRef="#br0" timeOffset="100769.203">21919 11361 680 0,'0'0'193'0,"0"0"-148"16,0 0-39-16,0 0 40 15,0 0-10-15,0 0-28 16,-23 44 23-16,9-24 14 0,0 3-26 16,-3-2 7-16,-2-4-26 15,2-3 0-15,2-4 0 16,4-6-10-16,7-4-33 15,2 0-32-15,2-8-35 16,0-8-48-16,0 1 129 16,0 5 29-16,0 5 20 15,0 1 47-15,0 3 34 16,2 1-8-16,5-1-42 16,7 0 3-16,4 1-48 15,6 0-6-15,-2 0 0 16,0 0-59-16,-5 2-103 15,-4 4-286-15</inkml:trace>
  <inkml:trace contextRef="#ctx0" brushRef="#br0" timeOffset="101436.617">22411 11107 757 0,'0'0'83'0,"0"0"-18"15,0 0-19-15,0 0 44 16,0 0-72-16,0 0-4 0,-40 53 3 16,14-7 13-16,3 5 57 15,2 2-52-15,10-4-18 16,11-5 5-16,0-8-22 15,27-7-2-15,14-8 1 16,15-10-24-16,14-11-34 16,5 0-140-16,3-24-409 15</inkml:trace>
  <inkml:trace contextRef="#ctx0" brushRef="#br0" timeOffset="101999.66">22686 11497 719 0,'0'0'56'0,"0"0"3"15,0 0-16-15,0 0 59 0,0 0-5 16,0 0-48 0,-38 10 38-16,53-25-25 0,5-9-51 15,2-5-3-15,4-3-8 16,-6 0 0-16,-2-2-9 15,-4 1 20-15,-8 4-15 16,1 5 4-16,-3 9 0 16,-2 8 9-16,-1 6-9 15,-1 1-12-15,0 0 6 16,0 7-36-16,0 14 36 16,3 6 6-16,0 4 0 15,2-2-6-15,0-3 8 16,4-6-2-16,-1-8 0 15,1-4 1-15,2-8-1 16,5 0 3-16,6-8 4 0,3-16 15 16,5-7-18-16,-2-5 3 15,-6 2-7-15,-4 2-20 16,-5 10 19-16,-5 6-78 16,-1 10-41-16,-4 6-56 15,-3 0-164-15,0 17-134 16</inkml:trace>
  <inkml:trace contextRef="#ctx0" brushRef="#br0" timeOffset="102808.515">23066 11465 718 0,'0'0'121'0,"0"0"-81"0,0 0-17 15,0 0 49-15,90-77-44 16,-65 53-12-16,-1 2-16 15,-5 5-1-15,-8 5 1 16,-5 4 3-16,-3 7 11 16,-3 1-28-16,0 0 1 15,-6 4-1-15,-8 9 5 16,-2 3 9-16,5-1 0 16,3 2-9-16,5 0 13 15,3 0-8-15,0-3 4 16,0 0 0-16,13-2-5 15,2-7 5-15,6 0-3 16,1-5 3-16,2 0 12 16,3-10-12-16,-2-3-7 0,-4 2-20 15,-6 3 22-15,-5 2 4 16,-4 2 1-16,-3 1-7 16,-1 1 17-16,-1-2-11 15,4-2 1-15,0 0 0 16,6-2-11-16,-1 0 0 15,1 0-12-15,-2 2-16 16,0 0 18-16,-6 3 21 16,-2 1 0-16,-1 1 1 15,0 1 7-15,0 0 39 0,0-1-7 16,0-1-1 0,0-3-29-16,0 0-2 0,0 2 20 15,0 3-16-15,0 0 33 16,0 0-22-16,0 0-5 15,0 0 4-15,0 0-22 16,0 10 0-16,-1 9-4 16,-1 5 4-16,1 6 27 15,-1-1-14-15,1 5 20 16,-1-2-1-16,-2-2-31 16,4-6 30-16,0-9-31 15,0-6 1-15,0-9-5 16,15 0 17-16,12-20-13 15,6-9 0-15,-4-3-1 16,-3 6-27-16,-10 6 17 0,-8 8 11 16,-4 7-2-16,-4 5 2 15,0 0-4-15,0 0-4 16,0 0-19-16,0 5 24 16,0 9-2-16,0 0 5 15,8-3 3-15,1-2-3 16,5-4 0-16,6-5 5 15,4 0-4-15,7-9-2 16,9-9 0-16,1-8-103 16,-3 2-108-16,-5 3-229 15</inkml:trace>
  <inkml:trace contextRef="#ctx0" brushRef="#br0" timeOffset="104624.664">23961 11546 642 0,'0'0'67'0,"0"0"-65"16,0 0 63-16,0 0 50 16,0 0-29-16,0 0 8 15,-16 0-46-15,16 0 5 16,6-7 11-16,10-9-44 16,8-4-1-16,6-3-19 15,-2-2-4-15,-2 1 3 16,-3 0 2-16,-6 3-1 15,-4-1 0-15,-6 2 0 16,-5 4 6-16,-2 2-6 0,0 5-17 16,0 5 8-1,-6 4-2-15,-1 0-15 0,-2 9-12 16,-5 11 11-16,1 5 24 16,4 3 3-16,2-1-11 15,5-1 11-15,2-1 2 16,0-3-2-16,15-8-7 15,7-2 7-15,4-7 13 16,2-5-13-16,2 0 0 16,-3-11 0-16,-3-3 0 15,-8-2-6-15,-6 6 3 16,-5 3-16-16,-4 6 17 16,-1 1-7-16,0 0-7 0,0 0 1 15,-6 10 15-15,0 1-3 16,3-1 3-16,3-3-17 15,0 0 14-15,0-3-4 16,11-2-3-16,8-2 10 16,5 0 2-16,5-6-2 15,-3-9-13-15,-5-1-40 16,-9 8 45-16,-3 1-4 16,-8 4 12-16,-1 3 2 15,0 0 0-15,-10 2 6 16,-9 14 1-16,-4 12-9 15,1 1 26-15,5 5 0 16,2-1-24-16,7-8 9 0,6-6-7 16,2-8-5-16,0-4 1 15,9-7 0-15,16 0 2 16,13-13 11-16,8-11-13 16,0-4-27-16,-6 7-116 15,-14 6-44-15,-13 8-139 16</inkml:trace>
  <inkml:trace contextRef="#ctx0" brushRef="#br0" timeOffset="107008.196">23318 11861 514 0,'0'0'279'0,"0"0"-245"16,0 0 7-16,0 0 88 15,0 0-96-15,0 0 9 16,-41-6-25-16,21 6-13 0,-4 8 7 16,-1 6 11-16,3 3-18 15,0 5 23-15,3-1-26 16,4 6 5-16,5-1 12 15,4-1-15-15,6-1 1 16,0-1-4-16,0-2 0 16,13-3 1-16,13-1-1 15,5-5-1-15,6-7 1 16,3-3 0-16,-1-2 3 16,-3 0-6-16,-7-7 13 15,-6-6-14-15,-4-3 4 16,-5 0-5-16,-2-4 4 15,0 0-27-15,-5 0 24 16,1 0-4-16,1-1-9 0,-6 4 12 16,3 5 5-16,-2 1 0 15,-1 3-2 1,0 2-7-16,0-1 0 0,3 0-4 16,-2 0-29-16,4 1 8 15,0-1-13-15,-3 0 8 16,1 4-1-16,-4 1 11 15,-2 2 28-15,0 0-4 16,0 0-16-16,0 0-5 16,-10 0 13-16,-1 0-7 15,0 0 20-15,-2-3 6 0,0-3-3 16,1-5-3 0,1 2-7-16,2 0 7 0,2 1 0 15,4 3-2-15,2 2 2 16,1 2 19-16,0 0-18 15,0 1-1-15,0 0 9 16,0 0-19-16,0 0 10 16,0 0 0-16,0 0-7 15,0 0 7-15,0 0-1 16,0 0 1-16,1 0-1 16,9 0 1-16,1 1 2 15,5 0 19-15,4 0 23 16,5 1-32-16,8-2 0 15,3 0-9-15,2 1 5 16,1 1-13-16,-7 1 10 0,-7 2-5 16,-9 4 0-1,-7-1-15-15,-4 3 14 0,-5 1-3 16,0 1 4-16,0 1 17 16,-7-2-6-16,-3 1-10 15,1-2 16-15,0-1-13 16,2 3 22-16,3 0-13 15,1 1-3-15,0 1-14 16,3 2 4-16,0 0 0 16,0-1 0-16,10 0 8 15,8-7-8-15,3-2 0 16,6-3 1-16,5-4 8 16,1 0-8-16,0-8-1 15,-2-7 0-15,-5-2 9 0,-4-2-20 16,-7 2 11-16,-7-2-25 15,-5 5 21-15,-3 5-9 16,0 5 10-16,0 3 3 16,0 1 1-16,-10 0 1 15,-4 4-2-15,-1 10-4 16,2 0-2-16,0 4-4 16,4 1 10-16,-1 1 0 15,7-1 8-15,1-2 4 16,2-2-12-16,0 0 0 15,11-4 1-15,5-4 0 16,5-1-1-16,1-6 2 16,3 0 7-16,-2 0 0 0,0 0 2 15,0-4 12 1,-1-5 12-16,-5 0-32 0,-2 3-3 16,-1-2 5-16,-5 2 7 15,-5 3-6-15,-1 1-6 16,-3 2 0-16,0 0 10 15,0 0-10-15,-9 7 4 16,-8 5 0-16,1 5 0 16,2-3 16-16,3 1-17 15,7-2 0-15,2-4-1 0,2-2-2 16,0-1 0 0,0-2-3-16,9-1 7 0,7-1 4 15,1-2 0-15,4 0-5 16,-1-5 8-16,0-5-11 15,-2-2-12-15,-6 2 5 16,-6 2-16-16,-5 2 19 16,-1 1 1-16,0 5-3 15,-7 0-4-15,-4 0-11 16,1 0 17-16,0 3 0 16,5 7-12-16,4 1 10 15,1-2-3-15,0 2-2 16,3-2 3-16,10-4 8 15,2-2 8-15,4-3-3 16,1 0-3-16,7-5 31 0,1-14-21 16,3-5-11-1,1-6 1-15,0-1-1 0,2-5 8 16,-7-1-1-16,-1 1 0 16,-7 2 14-16,-5 4-22 15,-6 9 0-15,-4 7 13 16,-4 7-11-16,0 7 19 15,0 0-21-15,0 0-1 16,-5 4-2-16,-11 14 1 16,-2 7 2-16,0 4 2 15,4 3 0-15,5-5-4 16,6 0 2-16,3-7-1 0,0-5-5 16,3-4 6-16,14-6 0 15,7-5 9-15,10 0-3 16,5-3-2-16,1-11-4 15,-2 1-29-15,-10 1 22 16,-9 5-7-16,-10 2 9 16,-7 4 3-16,-2 1 4 15,0 0 26-15,0 0-19 16,-11 3-2-16,-1 5 9 16,-3 4-14-16,6 0-2 15,2 3 0-15,3 1 10 16,4 0-10-16,0 2 0 15,0-3-1-15,8 0-2 16,4-4 3-16,4-3-3 16,1-5 3-16,2-3 0 15,1 0 22-15,2 0-22 0,-2-9-11 16,-7-2 9-16,-1-4-37 16,-6 3 25-16,-5-1 6 15,-1 1-31-15,0 3 39 16,0 5-36-16,-7 2 33 15,0 2-3-15,-1 0-6 16,2 0 12-16,2 6 4 16,-1 5 3-16,5 0 10 15,0-2-2-15,0-1-15 16,0-2 12-16,8-2-11 16,4-3 14-16,8-1 0 0,4 0-15 15,1-11-29-15,0-6-130 16,-2-2-156-16</inkml:trace>
  <inkml:trace contextRef="#ctx0" brushRef="#br0" timeOffset="107227.133">25034 11950 837 0,'0'0'143'0,"0"0"-138"16,0 0 11-16,0 0 80 15,0 0-58-15,0 0-38 16,80 94 3-16,-69-59 6 0,-2 4-6 16,-2 5 1-16,-4 1 10 15,-3-2-14-15,-5-2-32 16,-23-3-112-16,-15-6-44 16,-17-4-174-16</inkml:trace>
  <inkml:trace contextRef="#ctx0" brushRef="#br0" timeOffset="109007.628">12897 11887 308 0,'0'0'29'15,"0"0"-19"-15,0 0 11 16,0 0 37-16,0 0-12 16,0 0 11-16,-2-41 2 15,2 38-32-15,0 1 72 16,-1 1-38-16,-2 0-1 16,-2 0-21-16,2-1-17 15,1 0 17-15,2 1-29 16,-1-1-7-16,-1 0 16 15,2 2-18-15,0 0 6 16,0 0-1-16,0 0 3 0,0 0-12 16,0 0 3-16,0 0 0 15,0 0-9-15,0 0 9 16,0 0-4-16,13-3 2 16,13-2-1-16,10-2-7 15,7 0 10-15,4 0 0 16,2-2 1-16,-1 3 3 15,-1-2-4-15,-2 2 0 16,-5 3 3-16,-4-2-14 16,-2 3 13-16,-2-1-2 15,-3 0 9-15,3-1-9 16,-4 0 0-16,-1 0-7 0,-3 1-3 16,-9 2 6-16,-6-1 4 15,-3 2-3-15,-6 0 0 16,0 0 0-16,0 0 3 15,0 0 1-15,0 0-1 16,0 0 7-16,0 0-7 16,0-1 0-16,0 1 0 15,0 0 4-15,0 0-4 16,0 0 0-16,0 0-16 16,0 0 13-16,0 0-94 15,0 0-54-15,0 0-77 16,-11 7-51-16</inkml:trace>
  <inkml:trace contextRef="#ctx0" brushRef="#br0" timeOffset="114258.541">23809 10000 576 0,'0'0'26'0,"0"0"29"15,0 0-30-15,0 0 30 16,0 0-28-16,0 0-2 16,0 0 25-16,0-39-39 15,0 38 25-15,0 1-13 16,0 0-21-16,0 0 18 15,0 0-18-15,0 0-2 0,0 0 0 16,0 0 2-16,0 0-5 16,0 12-4-16,0 10 7 15,3 5-4-15,1 3 5 16,2 0-1-16,1-2 18 16,1-5-11-16,1-1-9 15,2-7 2-15,0-3 0 16,3-5 17-16,1-2-17 15,6-5 0-15,7 0 9 16,7-5 4-16,5-12 12 16,-7-2-24-16,-2-1 7 0,-9 3 1 15,-5 0-9-15,-4 3 0 16,-6 4-11-16,-2 5 2 16,0 3-11-16,1 2-83 15,5 0-51-15,1 0 13 16,3 5-78-16</inkml:trace>
  <inkml:trace contextRef="#ctx0" brushRef="#br0" timeOffset="115482.041">24977 11361 570 0,'0'0'27'0,"0"0"-21"16,0 0-2-1,0 0 10-15,0 0 54 0,0 0 20 16,0-39-28-16,0 38 3 16,0 1-37-16,0 0 17 15,0 0-2-15,0 0-18 16,0 0 16-16,0 0-29 16,0 0-2-16,0 0-8 15,0 0 0-15,0 0-9 16,0 0 8-16,0 9-10 15,0 8 2-15,-5 9 18 16,1 2-10-16,4-1 1 16,-3-2 0-16,3-6-6 15,0-6 6-15,0-6 0 0,0-5-3 16,0-2 8-16,0 0 0 16,0 0 9-16,7-9 33 15,14-13 14-15,6-10-61 16,1 1 0-16,-2 2 6 15,-4 2-4-15,-3 4 11 16,0 3-13-16,-2 5 0 16,1 1-10-16,-3 2 10 15,-2 5-32-15,-5 2-1 16,-4 3-51-16,1 2-26 16,-2 0-76-16,-3 0-180 15</inkml:trace>
  <inkml:trace contextRef="#ctx0" brushRef="#br0" timeOffset="117710.591">17262 12187 308 0,'0'0'192'0,"0"0"-79"15,0 0-67-15,0 0-24 16,0 0 30-16,0 0 0 16,0 0 18-16,15-37-34 0,-15 33 1 15,0 1 12-15,0 3 0 16,0 0-3-16,0 0-30 16,0 0-14-16,0 0 11 15,0 0-13-15,0 9-4 16,0 12-6-16,3 10 16 15,3 5-6-15,2 2 0 16,-1-3-4-16,5-2-3 16,-3-6 11-16,2-7-4 15,2-5 0-15,-4-6 1 16,-2-5 4-16,4-4-5 16,-1 0 0-16,9 0 24 15,3-15-6-15,6-5-18 16,-2 0 6-16,-3 1 3 0,-1 2-9 15,-4 4 0-15,-3 1 6 16,-3 6-20-16,-2 3-24 16,-2 0-24-16,1 3 1 15,2 0-59-15,0 0-64 16,-2 0-67-16</inkml:trace>
  <inkml:trace contextRef="#ctx0" brushRef="#br0" timeOffset="120374.582">18222 12937 545 0,'0'0'89'0,"0"0"-33"0,0 0-9 15,0 0 17-15,0 0 24 16,0 0-31-16,0-63 30 15,0 61-37-15,0 2-31 16,0 0 9-16,0 0-28 16,0 0-7-16,0 0 2 15,0 19-7-15,8 10 8 16,5 7 4-16,3 8 0 16,-1-4-1-16,1-2 1 15,-2-4 0-15,-1-8 0 16,-4-5 5-16,-1-9-9 15,-1-4 4-15,-3-6 0 16,3-2 20-16,8 0-20 0,5-5 0 16,8-14 0-16,5-4 7 15,-1-2-10-15,-3 0 3 16,1 3-32-16,-1 3 19 16,0 5-81-16,0 4 9 15,-6 5-53-15,-6 0-110 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18:23.409"/>
    </inkml:context>
    <inkml:brush xml:id="br0">
      <inkml:brushProperty name="width" value="0.05292" units="cm"/>
      <inkml:brushProperty name="height" value="0.05292" units="cm"/>
      <inkml:brushProperty name="color" value="#C00000"/>
    </inkml:brush>
  </inkml:definitions>
  <inkml:trace contextRef="#ctx0" brushRef="#br0">7198 5589 251 0,'0'0'5'16,"0"0"-5"-16,0 0 0 16,0 0-9-16,0 0 9 15,0 0 7-15,0 0-5 16,-29-30 59-16,29 25-29 15,0 5-7-15,-2 0 2 16,1 0-25-16,1 0 24 16,0 0-26-16,0 0-19 15,0 0 16-15,0 0 3 0,0 0-10 16,0-2 2-16,0 2 16 16,0 0-5-16,0 0 16 15,0 0-8-15,0-1 37 16,0 1-27-16,0 0-13 15,0 0-1-15,0 0 0 16,0 0-10-16,0 0 3 16,0 0 0-16,0 0-9 15,0 0 14-15,0 0-5 16,0 0 0-16,0 0-6 16,0 3 6-16,3 2 0 15,6 1 12-15,-2 0-16 16,6 2 17-16,3-1-13 0,3 2 26 15,2-2-20-15,6-2 30 16,1 1-31-16,5-2-3 16,5-1 21-1,7 0-20-15,9-2 2 0,10 1 2 16,3-1-5-16,2-1-2 16,1 0 0-16,-3 0 9 15,-2 0-9-15,-3 0 0 16,-2-3 0-16,-8 3-12 15,-9 0 26-15,-4 0-14 16,-8 0 0-16,-5 5 1 16,-3 5-11-16,-3-3 10 0,-7 0 0 15,-3-1-3-15,-5-4 8 16,-5 0-5-16,0-2 0 16,0 0 0-16,0 0 12 15,0 0-8-15,0 0 10 16,0 0-7-16,0 0 0 15,0 0 1-15,0 0-8 16,0 0 0-16,0 0-13 16,0 0 0-16,0 0-41 15,0 7-65-15,0 1-58 16,-2 2 98-16</inkml:trace>
  <inkml:trace contextRef="#ctx0" brushRef="#br0" timeOffset="13455.019">18159 2396 716 0,'0'0'0'0,"0"0"0"15,0 0 23-15,0 0-23 16,0 0 0-16,0 0 21 15,0 0-2-15,-15-10 23 16,15 10-26-16,0 0-10 16,0 0 20-16,0 0-26 15,0 0-5-15,-3 6 2 16,0 16-1-16,-4 16 3 16,-3 15 1-16,0 7 0 15,-1 9 10-15,-2 6-4 16,0 5-4-16,-2 8 13 15,0 2-2-15,0 3 5 0,3-1-11 16,3-2-1-16,4-7 2 16,1-8-7-16,3-7-1 15,1-10 9-15,0-6-4 16,0-12-5-16,0-12 0 16,0-10 0-16,0-10 1 15,0-3-1-15,0-5 0 16,0 0 2-16,0 0 5 15,0 0-6-15,0 0-1 16,0 0 5-16,0 0-5 16,0 0 0-16,0 0 0 0,0 0-1 15,1-1 8-15,-1 1-13 16,0 0 6-16,0 0 0 16,4 0 5-16,6 0-5 15,12 0 0-15,17-2-6 16,16-1 12-16,14-1-15 15,9 0 8-15,5-2 1 16,5 1-7-16,4-1 7 16,5-2 0-16,10 1-2 15,11 1-3-15,6 2 5 16,6 4 0-16,4 0 8 16,0 0-15-16,2 0 7 15,2 0 0-15,-3 0-12 16,-5 0 20-16,0 4-20 15,-3-3 10-15,11-1 2 0,8 0-14 16,8-5 14-16,4-4 0 16,3-1 0-16,-3 3-3 15,-1 0 3-15,-5 0 0 16,-9 3 12-16,2-3-18 16,-2 1 8-16,-6 2-2 15,2 0 0-15,0 3 3 16,-1 1-6-16,4 0 2 15,3 0 1-15,-3 0 10 16,-1 0-10-16,-6 0-7 16,-10 0 2-16,-6 0 5 15,-9 0 0-15,-8 0 0 16,-6 0 4-16,-5 0 3 0,-3 0-7 16,4 0-2-16,2-4 1 15,-3 1 2-15,-6 1 2 16,-3-4-3-16,-9 0 0 15,-8 1-3-15,-6-4 3 16,-7 2-1-16,-6 0-9 16,-9 1 20-16,-2-1-2 15,-7 2-8-15,-4 2 0 16,-6 1 21-16,-3 0-21 16,-5 1 0-16,-1-1 2 15,-2 0 4-15,-5 1-3 16,1 1-3-16,-1 0 0 15,-2 0 15-15,0 0-13 0,0 0 19 16,0-2 20-16,3 0-33 16,3-6 36-16,7-6-43 15,0-5 1-15,7-3 12 16,-1-6-14-16,4-5 0 16,-1-5-5-16,2-8 11 15,-2-7 0-15,2-5-6 16,3-7 0-16,0-8-1 15,-1-4 1-15,0-5 0 16,-5-1-3-16,-2 5 3 16,-5 7 0-16,-3 4 0 0,-5 7 4 15,-1 3 4 1,-5 5-8-16,0 9 0 0,0 9-12 16,0 12 32-16,0 7-10 15,0 8-2-15,0 4-8 16,0 3 9-16,0 0-9 15,-1 0-6-15,1 0 5 16,-2 0 0-16,-1 0-1 16,3 0 2-16,-3 0 0 15,-2 0-14-15,-6 0 14 16,-6 0-16-16,-14 0 15 16,-18-2-28-16,-17-2 19 15,-19 1 4-15,-12 0-34 0,-10-1 38 16,2 1-6-1,-2 3 8-15,-1 0-4 0,-9 0 14 16,-13 0-20-16,-13 0 0 16,-19 0-20-16,-16-5 19 15,-17-2 0-15,-10 0 11 16,-13-1 0-16,-1-5-1 16,3-2-2-16,4 0 3 15,15-4 0-15,9 2 20 16,13 2-15-16,7 1 9 15,7 0-14-15,-2 3 0 16,4 3-2-16,-3 2 2 16,-5 3 0-16,5 3 9 15,1 0-2-15,7 0-7 16,14 5 0-16,15-1 14 0,20-2-13 16,23-2-1-16,15 0 0 15,12 0 8-15,10 0-8 16,7 0 0-16,8 0-1 15,4 0 9-15,4 0-3 16,-2 0-5-16,-6 0 1 16,-4 0-9-16,-6 0 8 15,-1 6-6-15,2-1 4 16,1-2 4-16,3-1 0 16,4 0-2-16,-1 1 7 15,0 2-13-15,1 0 6 16,-8-1 0-16,-6 4-4 0,-3 2 17 15,-10 1-20-15,-2-1 7 16,-1 5-4-16,0-1-5 16,3-1 16-16,3-2-12 15,3-1 5-15,2-1 0 16,6-3 1-16,2 2-1 16,3-4 0-16,0 3 4 15,-1-2-4-15,1 0-1 16,-4 0 1-16,3 2 0 15,2-2 5-15,5-1-5 16,7 1-2-16,8-5 2 16,9 3 0-16,5-3 0 0,4 0 0 15,0 0-19-15,0 0 14 16,0 0-17-16,0 0-18 16,0 0 33-16,0 0-18 15,0 0-31-15,0 6-34 16,0 5-14-16,-5 5 98 15,-11 8-10-15,-8 7-55 16,-3 4-101-16</inkml:trace>
  <inkml:trace contextRef="#ctx0" brushRef="#br0" timeOffset="14782.291">17371 1548 559 0,'0'0'50'0,"0"0"7"15,0 0-14-15,0 0-29 0,0 0 36 16,0 0-40-1,0 0 5-15,0-6-15 0,0 6-9 16,14 18 3-16,11 12 6 16,9 10 0-16,9 13 3 15,5 8 11-15,6 1-14 16,6-1 0-16,-2-8 14 16,1-5-8-16,-6-7-6 15,-4-8 0-15,-10-8-11 16,-6-7 26-16,-3-7-15 15,-7-5 0-15,-2-4 2 16,-5-2 5-16,-5 0-7 0,-4 0-8 16,-4-12 2-1,-3-7-17-15,0-3-39 0,-22-6-37 16,-2 0-62-16,-4 0 24 16,5 3 96-16,7 1 41 15,6 4 67-15,5 2-7 16,2 2-46-16,0 2 9 15,3 4 20-15,-2 1 74 16,2 5-72-16,0 1-10 16,0 2 19-16,0 1-46 15,4 0-16-15,17 5-6 16,16 15 14-16,8 7 4 16,4 10-4-16,0 5 1 15,-6 5-2-15,-10-2 7 16,-11 1-6-16,-10-5 0 0,-10 2 4 15,-2-2 9 1,-18-1-5-16,-19 3-7 0,-20-5 57 16,-12-1-36-1,-7-3 5-15,0-2-24 0,14-6 4 16,13-4-9-16,19-10 2 16,16-4-41-16,10-7-54 15,4-1-140-15</inkml:trace>
  <inkml:trace contextRef="#ctx0" brushRef="#br0" timeOffset="16840.875">24853 4913 588 0,'0'0'79'16,"0"0"-40"-16,0 0-39 16,0 0 67-16,0 0-27 15,0 0 13-15,0 0 1 16,-43-55-28-16,23 18 32 16,0-18-42-16,-3-9-11 0,-2-8-4 15,-4-8-1-15,0-6 11 16,-1-8-9-16,1-8-2 15,6-6 15-15,1-1-15 16,3 6 0-16,4 8 2 16,5 18-2-16,2 14 0 15,5 16-4-15,0 13 10 16,2 8-13-16,-1 12 7 16,2 3 0-16,-2 7-6 15,2 2 6-15,0 2-16 16,0 0-42-16,0 0-38 15,4 17 55-15,5 12-4 16,0 5-47-16,-4 10-4 0,-5-5-147 16</inkml:trace>
  <inkml:trace contextRef="#ctx0" brushRef="#br0" timeOffset="17232.201">24294 4270 684 0,'0'0'16'0,"0"0"-5"16,0 0-20-16,0 0 18 15,0 0 29-15,0 0 70 16,-5 0 15-16,5-23-57 0,0-11-61 16,2-9 5-16,10-10-7 15,7-7-3-15,1-5 4 16,3-3-7-16,1 4 4 15,-2 12-1-15,-5 15 5 16,-2 12-4-16,-6 14-2 16,-5 8 0-16,2 3-16 15,6 0 16-15,3 13-26 16,9 8 27-16,-1 4-3 16,3 6 3-16,-3 2 0 15,-2-2-2-15,2 1 4 16,-3-4-12-16,1 1 1 15,-4-1-14-15,-2-3 22 0,2-1-46 16,-4 0-6-16,2-1-50 16,-1-2-11-16,-8-7-14 15</inkml:trace>
  <inkml:trace contextRef="#ctx0" brushRef="#br0" timeOffset="23938.904">18593 2372 433 0,'0'0'6'0,"0"0"17"0,0 0-11 16,0 0 10-16,0 0 2 16,0 0 15-16,0 0 22 15,-2-62-57-15,1 57 7 16,1-2 18-16,-2 2-19 15,2 0 3-15,0 0-10 16,-1-1 4-16,1 3-4 16,-2 0 18-16,2 3-15 15,-2 0-3-15,2 0 21 16,-1 0-29-16,0 0 5 16,-2 0-13-16,3 12-13 15,0 7 34-15,-1 7-8 0,1 9 3 16,-3 6 8-16,-5 13-21 15,-1 5 21-15,-4 8-11 16,-5 3 35-16,-2 2-31 16,-2 4 9-16,1 3 13 15,2 2-25-15,1 0 14 16,4-3-15-16,2-3 4 16,2-2 5-16,4-1-7 15,0-7-2-15,0 2 8 16,1-3-4-16,0-5 8 15,-1 2-12-15,1-8 0 16,2-8-3-16,-1-9 3 16,2-10 0-16,2-8-2 15,0-7 12-15,0-9-12 16,0-2 2-16,0 0 0 0,0 0 2 16,0 0 5-16,0-2-7 15,9-13 0-15,15-11-27 16,9-8-68-16,1-7-48 15,-7-8-222-15</inkml:trace>
  <inkml:trace contextRef="#ctx0" brushRef="#br0" timeOffset="25465.628">24265 2291 539 0,'0'0'0'0,"0"0"24"16,0 0-24-16,0 0-11 15,0 0 6-15,0 0 5 16,0 0 16-16,-36-3 4 16,29 6-16-16,0 3 59 15,-1-1-57-15,1 7 1 16,-5 1-5-16,1 9 6 0,-1 9 5 16,-2 15-7-1,0 12-2-15,-4 14 27 0,-3 10-3 16,-2 12-16-16,-3 6 13 15,1 2-21-15,1-1 10 16,0-6-14-16,7-3 14 16,1-5-16-16,7-5 2 15,6-3 0-15,2-9 6 16,1-5-3-16,0-11 4 16,0-14-7-16,0-12 6 15,3-9-10-15,0-8 4 16,-2-6 0-16,1-4 2 15,-1-1 1-15,1 0-6 0,4 0-9 16,10-11-62-16,8-23-40 16</inkml:trace>
  <inkml:trace contextRef="#ctx0" brushRef="#br0" timeOffset="27086.462">17628 4025 635 0,'0'0'76'0,"0"0"-61"0,0 0 1 15,0 0-11-15,0 0-5 16,0 0 3-16,0 87 67 16,0-39-22-16,0 10-16 15,6 6-12-15,-1-4-14 16,3-2 5-16,-2-5-11 16,2-11 0-16,3-11 13 15,0-7-13-15,0-9-9 16,0-6-24-16,3-3-61 15,11-6 43-15,6 0-48 16,7-20 44-16,2-17-78 16</inkml:trace>
  <inkml:trace contextRef="#ctx0" brushRef="#br0" timeOffset="27303.254">18013 4224 489 0,'0'0'84'0,"0"0"-21"15,0 0 17-15,0 0-7 16,0 0-14-16,0 0 4 15,0-29-63-15,0 41-1 16,0 15-1-16,0 13 4 16,3 5 23-16,3 3-23 15,1-4 15-15,0-5-22 16,-2-6 5-16,-5-7-38 16,0-9-13-16,0-5-26 15,-8-7 9-15,-16-3-4 0,-10-2-57 16,-9-4-10-1</inkml:trace>
  <inkml:trace contextRef="#ctx0" brushRef="#br0" timeOffset="27453.918">17702 4448 532 0,'0'0'65'15,"0"0"34"-15,0 0-58 16,0 0-17-16,0 0 20 16,0 0-13-16,33-19 26 15,20 7-17-15,19-2-34 16,15-3 16-16,10-1-22 15,8 3-65-15,3-2-86 16,-5-3-239-16</inkml:trace>
  <inkml:trace contextRef="#ctx0" brushRef="#br0" timeOffset="28202.814">23283 4137 750 0,'0'0'26'15,"0"0"-25"-15,132-7 13 16,-63-2-14-16,1 1 2 16,-2 0 33-16,-4 2-35 15,-4 0 0-15,-9 1 3 16,-5 5-3-16,-8 0-30 15,-12 0-30-15,-9 0-53 16,-17 0-49-16</inkml:trace>
  <inkml:trace contextRef="#ctx0" brushRef="#br0" timeOffset="28478.594">23609 4205 586 0,'0'0'117'0,"0"0"-101"16,0 0-16-16,0 0 0 16,0 0 15-16,0 0 35 15,-3 77 16-15,-6-40-10 16,-3 4-31-16,2 7 23 16,-2 2-36-16,3-1-9 15,1 0 18-15,2-4-18 16,2-3 0-16,1-5-3 0,1-4 1 15,2-8 2-15,0-5-3 16,2-4-62 0,10-2-44-16,4-7-51 0,-2-7-124 15</inkml:trace>
  <inkml:trace contextRef="#ctx0" brushRef="#br0" timeOffset="36662.29">16218 3662 666 0,'0'0'20'0,"0"0"-7"0,0 0 48 16,0 0-61-1,0 0 3-15,0 0 11 0,0 0-14 16,-10-7-14-16,10 31 11 16,0 10 6-16,0 9 65 15,0 1-52-15,2 2-13 16,6-6 18-16,1-3-18 16,-1-7 2-16,0-7-5 15,0-7 0-15,-3-7 1 16,-1-4 1-16,-2-3 4 15,1-2 9-15,-3 0-9 16,0 0 5-16,3-12 8 16,0-17-6-16,2-14-11 15,-2-8-2-15,-1-1 0 16,-2 2-2-16,0 3 2 16,0 5 0-16,0 8-2 15,0 4 13-15,0 10-12 0,1 6 1 16,1 8 0-16,-2 3 0 15,0 3 0-15,0 0 0 16,6 0-11-16,4 0 18 16,16-4-20-16,12 1 10 15,12 1 3-15,6 0-3 16,2 2-13-16,-2-1-43 16,-10 0-5-16,-3 1-38 15,-10 0-2-15,-14 0-155 16</inkml:trace>
  <inkml:trace contextRef="#ctx0" brushRef="#br0" timeOffset="36807.349">16635 3895 525 0,'0'0'20'16,"0"0"0"-16,135 0 25 15,-69 0-37-15,3 0-16 16,-5-8-10-16,-9 1-132 15</inkml:trace>
  <inkml:trace contextRef="#ctx0" brushRef="#br0" timeOffset="40533.932">16323 3842 545 0,'0'0'73'16,"0"0"-69"-16,0 0 18 0,0 0-22 15,0 0 6-15,0 0-20 16,0 0 23-16,-6 83-9 16,6-37 59-16,0 8-48 15,0 3 37-15,0-1-46 16,-3-2 11-16,3-8 18 16,0-9-21-16,0-6 0 15,0-5-2-15,0-8-2 16,0-5-1-16,0-6-5 15,0-4 6-15,0-3 1 16,0 0-4-16,0 0 55 16,0 0-6-16,0-13-14 15,0-14-12-15,0-7-26 16,-3-8 0-16,-5-3 8 0,-2-1-8 16,1-3 0-16,1 2-6 15,3 0 6-15,3 0-3 16,2 4 3-16,0 2 0 15,0 5 4-15,2 7-2 16,3 7 3-16,-2 8-5 16,0 6 2-16,-1 4-8 15,-2 2 6-15,0 2 0 16,0 0-10-16,0 0 10 16,6 0-1-16,4 0-15 15,10 4 9-15,4 6-6 16,6-1 13-16,2 1 0 0,1-3-1 15,-2 0 12 1,-2-1-5-16,-1-2-6 0,-4-1-8 16,-3-1-7-16,-3 2-12 15,-6-1-10-15,-2-1-27 16,-7 3-58-16,-3 5 20 16,0 5-22-16,-18 4-38 15,-14 5-130-15</inkml:trace>
  <inkml:trace contextRef="#ctx0" brushRef="#br0" timeOffset="40774.912">16354 4156 266 0,'0'0'15'0,"0"0"98"16,0 0-40-16,0 0-25 16,0 0-7-16,0 0 11 0,30 37 25 15,-14-34-29-15,1 1-9 16,1 1-7-16,4-3-3 15,-1 0 3-15,0-2-23 16,1 0-6-16,1 0 28 16,3 0-31-16,4 0 0 15,2-4-10-15,-3-5 10 16,4 2-16-16,1-2-83 16,-4 2-18-16,-9-6-159 15</inkml:trace>
  <inkml:trace contextRef="#ctx0" brushRef="#br0" timeOffset="44983.651">2828 8727 44 0,'0'0'376'0,"0"0"-343"16,0 0 10-16,0 0-19 15,0 0 23-15,0 0-7 16,0 0 10-16,0 0-36 16,-49-45 24-16,48 45-2 15,1 0-32-15,0 0 24 16,0 0-28-16,0 0 0 15,0 0-10-15,0 0 10 16,0 0 0-16,0 0 0 0,9 0-4 16,13 0 1-16,9 0 3 15,8 0 0-15,9 0 3 16,2-6-1-16,1-2-2 16,0 0 0-16,-8-3-2 15,-4 4-6-15,-11-3 13 16,-8 5-5-16,-6 2 0 15,-6 2-5-15,-6 1-17 16,2 0 1-16,-4 0-32 16,0 0-25-16,0 7-17 15,0 7-35-15</inkml:trace>
  <inkml:trace contextRef="#ctx0" brushRef="#br0" timeOffset="46815.551">24018 5300 690 0,'0'0'0'15,"0"0"-33"-15,-32 89 33 16,18-34 0-16,-4 2 8 16,1 1 19-16,-2-4-26 15,5-7 17-15,4-7 10 16,3-8-28-16,3-10 0 16,3-8-1-16,1-8 9 15,0-5-2-15,0-1-5 16,0 0 38-16,0-3 53 15,0-19-37-15,0-11-48 16,8-10-14-16,5-11 17 0,-3-7-14 16,5-4 4-1,2-1 0-15,2 4-4 0,1 6 3 16,3 9 0-16,-2 13-14 16,-4 9 30-16,-1 8-33 15,-7 9 18-15,-2 3-2 16,-4 5-7-16,0 0-2 15,3 0-26-15,2 16 30 16,2 7 14-16,-4 5-4 16,-4 5-3-16,-2 3 0 15,0 0-1-15,0 0 1 16,-5-4 0-16,-8-2-8 16,-2-4 25-16,-1-1-26 15,-3-7 9-15,0-3 0 0,0-3 7 16,2-5-5-16,4-3 0 15,6-3-4-15,5 1 6 16,2-2-16-16,0 0 12 16,0 0 0-16,2 5-12 15,10 1 12-15,13 5 0 16,15 2 48-16,8 0-25 16,6-5 15-16,5-1-38 15,-2-4 9-15,-1-3-6 16,1 0-3-16,-4 0-54 15,-10 0-119-15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2:17.492"/>
    </inkml:context>
    <inkml:brush xml:id="br0">
      <inkml:brushProperty name="width" value="0.05292" units="cm"/>
      <inkml:brushProperty name="height" value="0.05292" units="cm"/>
      <inkml:brushProperty name="color" value="#FF0000"/>
    </inkml:brush>
  </inkml:definitions>
  <inkml:trace contextRef="#ctx0" brushRef="#br0">2754 12898 0,'0'-24'16,"24"24"15,1-25-15,0 25-1,0 0 1,0 0-16,-1 0 16,1 0-16,0 0 15,25 0-15,24 0 16,-24 0-16,49 0 16,50 0-16,24 0 15,51 0-15,24 0 16,0 0-16,223 0 15,-49-25-15,-224 25 16,-74 0-16,-99 0 16,0 0-16,24 0 15,-24 0 32</inkml:trace>
  <inkml:trace contextRef="#ctx0" brushRef="#br0" timeOffset="2208.696">13444 12650 0,'0'25'63,"0"0"-63,0 0 15,0 0 1,0 24-16,0 1 16,25-25-16,-25 24 15,0-24-15,25 0 16,-25 0-1,25-25 126,0 0-110,0 0-31,-1-25 32,1 25-32,-25-25 15,25 0-15,25 0 16,-26 1-16,1 24 15,25-50-15,-25 25 16,24 0-16,1 1 16,24-51-16,-24 50 15,-1 1-15,1-26 16,-25 50-16,0-25 16,-1 0-1,1 25 266</inkml:trace>
  <inkml:trace contextRef="#ctx0" brushRef="#br0" timeOffset="4708.476">12824 12626 0,'-24'0'47,"-1"-25"-16,0 25-31,0 0 16,0-25-1,1 25-15,-51-74 16,26 74 15,-1-50-31,0 25 16,-49-24-16,-25-1 15,0 0-15,25 26 16,-25-1-16,-25 0 16,25 0-16,0 25 15,50 0-15,-1 0 16,25 0-16,26 0 16,-1 0-16,-25 0 15,1 0-15,-26 0 16,50 0-1,-24 0-15,24 0 16,-49 0 0,24 0-16,-24 0 15,24 0-15,-24 0 16,49 0 0,-25 25-16,-24 0 0,24-25 15,-49 25 1,24-25-16,1 0 15,0 24-15,-1-24 16,26 0-16,-26 0 16,50 0-16,1 0 15,-1 0-15,0 25 16,0-25 0,-24 0-16,24 25 15,-25 0-15,25-25 16,25 25 93,-24-25-109,24 24 235,0 1-220,-25 0 1,25 0-1,-25-25-15,25 25 16,-25-25-16,0 24 16,25 1-1</inkml:trace>
  <inkml:trace contextRef="#ctx0" brushRef="#br0" timeOffset="5365.246">9302 12229 0,'0'49'63,"0"-24"-48,0 25-15,0-25 16,25-1-1,0 1-15,-25 0 16,0 0-16,25-25 16,-1 49-16,-24-24 15,50 0 1,-25-25 31,49 0-47,-74-25 15,50 0-15,-1 1 16,26 24-16,-1-25 16,-24-25-16,-25 1 15</inkml:trace>
  <inkml:trace contextRef="#ctx0" brushRef="#br0" timeOffset="9551.734">8409 14635 0,'0'25'203,"0"-1"-187,25-24-1,-25 25 1,25-25 0,0 25-1,-1 0-15,1-25 16,0 25-1,0-25 17,0 24-17,-1-24 1,1 0-16,0 25 16,0-25-16,0 25 15,-1-25-15,1 25 16,25 0-1,-25-25-15,-1 0 16,1 24-16,0-24 31,-25 25-31,25-25 16,-25 25 0,25-25-16,-1 0 15,1 0 1,0 0-16,0 25 31,0 0-31,-1-25 16,1 0-16,25 0 15,-50 24-15,25-24 16,-1 0-16,1 25 16,0-25 30,0 0-30,0 0 0,0 0-16,-1 0 15,1 0-15,0 0 16,0 0 0,0 0-16,-1 0 31,1 0-31,25 0 15,-25 0 1,-1 0-16,26 0 16,-25 0-1,0 0-15,24 0 16,-24 0-16,0 0 16,0 0-16,-1 0 15,1 0-15,0 0 16,0 0-16,0 0 31,-1 0-15,1 25-16,0-25 15,0 0 1,0 0-16,-1 0 16,1 25-16,25-25 15,-25 25 1,-1-25-16,1 0 15,0 0-15,0 0 16,25 0 0,-26 0-16,1 0 15,0 0-15,0 0 16,24 0-16,1 0 16,24 0-16,-24 0 15,0 0-15,-1 0 16,1 0-16,24 24 15,1 1-15,-1-25 16,0 0-16,1 0 16,-26 0-16,26 25 15,-25-25-15,-1 0 16,1 0-16,49 0 16,-25 0-16,1 0 15,-1 0-15,25 0 16,-24 0-16,-26 0 15,26 0-15,-50 0 16,24 0-16,-24 0 16,0 0-16,0 0 15,-1 0-15,1 0 16,0 0-16,25 0 16,-26 0-16,26 0 15,0 0 1,-25 0-16,24 0 15,-24 0-15,0 0 16,24 0-16,1 0 16,0 0-16,-1 0 15,1 0-15,24 0 16,-24 0-16,-1 0 16,-24 0-16,0 0 15,0 0-15,0 0 16,-1 0 15,1 0-15,0 0-1,0 0-15,24 0 16,1 0-16,24 0 16,-24 0-16,0 0 15,-1 0-15,1 0 16,0 0-16,24 25 15,-49-25-15,24 0 16,26 0-16,-26 0 16,26 0-16,-50 0 15,24 0 1,1 0-16,-25 0 16,-1 0-16,26 0 15,-25 0-15,0 0 16,-1 0-16,1 0 15,0 0-15,0 0 16,24 0-16,1 0 16,-25 0-16,25 0 15,-26 0-15,26 0 16,-25 0-16,0 0 16,24 0-16,1 0 15,-1 0 16,1 0-31,0 0 16,24 0 0,-24-25-16,-1 0 15,1 25-15,-1-25 0,-24 1 16,0 24-16,25-25 16,-1 25-1,-24-25-15,0 25 16,0 0-16,-1 0 15,1 0 1,0-25 0,25 0-1,-26 25 1,1 0 0,0-24-16,0 24 15,0 0 16,-25-25-31,25 25 32,-1-25 421,1 0-438,0 25 1,-25-25 0,25 1-1,-25-1 63</inkml:trace>
  <inkml:trace contextRef="#ctx0" brushRef="#br0" timeOffset="11028.673">15553 14709 0,'25'-25'47,"-25"1"-31,24 24-1,1 0 32,0 0-31,0 0 15,0 0-15,0 0 62,-1 0-78,26 0 31,-25 0 16,0 0-32,-1 0 1,-24 24 0,25-24-1,0 0 1,0 25 0,0-25-1,-1 25-15,-24 0 16,25-25-16,-25 25 15,25-25 1,-25 24 0,0 1-1,50 0 1,-50 0 15,0 0-15,24-1 15,-24 1-15,0 0-1,0 0 17,0 0-17,0-1 1,0 1-1,0 0-15,0 0 47,0 0-31,0-1 0,0 1-1,0 0-15,0 0 16</inkml:trace>
  <inkml:trace contextRef="#ctx0" brushRef="#br0" timeOffset="26128.531">323 12948 0,'0'25'32,"0"0"-17,0-1 1,0 1-16,0 25 31,0-25-31,0 24 16,0 1-1,0-25-15,0 24 16,0 1-16,0 24 16,0-49-1,0 0 1,0 25-16,25-26 16,-25 1-1,24 0 1,1-25-1,0 0 17,0 0-17,0 0 17,-1 0-1,26 0-16,24 0 1,-49 0 0,0 0-16,25 0 15,-26 0-15,26-25 16,-25 25-16,0 0 16,0 0 93</inkml:trace>
  <inkml:trace contextRef="#ctx0" brushRef="#br0" timeOffset="27468.384">769 13345 0,'25'0'78,"0"0"-63,0 25 1,0 0 0,-1-25-1,1 24-15,0-24 16,-25 25-16,25 0 16,24-25-16,-49 25 15,25-25 1,-25 25-1,0-1 48,0 1-32,0 0 0,-25 25 32,1-26-47,-1 1-1,0 25 1,0-50-16,25 25 15,-25-1 1,25 1-16,-24-25 16,24 25-1,-25-25 48</inkml:trace>
  <inkml:trace contextRef="#ctx0" brushRef="#br0" timeOffset="29084.502">670 13767 0,'-25'0'0,"25"24"16,0 1-16,0 0 15,-25 25 1,25-26 0,0 1-1,-24 50-15,24-51 16,0 1-16,0 0 16,-25 25-16,25-1 15,-25-24-15,25 49 16,0-49-16,0 25 15,-25 0-15,25-1 16,0-24-16,0 25 16,0-1-16,0 1 15,0-1-15,0 1 16,0-25 0,0 0-16,0-1 15,0 26-15,0 0 16,0-1-1,0-24-15,0 25 16,25-26-16,-25 1 16,25 25-16,-25-1 15,25-24-15,-25 0 16,0 0 0,0 0-16,24 24 15,1-49-15,-25 25 16,25-25-16,0 25 47,-25 0-32,25-25 17,-1 0-1,1 0-16,0 0-15,0 0 16</inkml:trace>
  <inkml:trace contextRef="#ctx0" brushRef="#br0" timeOffset="29807.787">844 15280 0,'25'0'78,"-1"0"-62,-24 24 0,0 1 15,25 0-31,-25 0 16,0 0-1,25 24 1,-25-24-1,0 0 1,0 0-16,0 0 16,0-1-16,0 1 15,0 25 1,0-25 0,0 24 30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19:39.411"/>
    </inkml:context>
    <inkml:brush xml:id="br0">
      <inkml:brushProperty name="width" value="0.05292" units="cm"/>
      <inkml:brushProperty name="height" value="0.05292" units="cm"/>
      <inkml:brushProperty name="color" value="#C00000"/>
    </inkml:brush>
  </inkml:definitions>
  <inkml:trace contextRef="#ctx0" brushRef="#br0">16885 6641 225 0,'0'0'87'0,"0"0"-75"15,0 0 48-15,0 0-12 16,0 0-2-16,-24-78 5 0,24 68-26 16,0-2 42-16,0 0-47 15,0 3 13-15,0-2 3 16,0 2 1-16,0 7 49 15,0-1-46-15,0 3 7 16,0 0-30-16,0 0-17 16,2 20-4-16,5 19-9 15,5 18 13-15,0 11 17 16,-1 10-17-16,-1 11 0 16,-3 4 0-16,-1 3 8 15,0-4 1-15,-1-4 0 16,-3-4-8-16,-2-6 25 15,0-5-22-15,0-9-4 0,0-13 7 16,0-12-1 0,0-15 0-16,0-12-6 0,0-9 8 15,0-3-1 1,0-25 23-16,2-20-13 0,9-20-17 16,1-15-56-16,-2-8 7 15,-7-2-1-15,-3 0-10 16,0-2 59-16,-5 3-12 15,-9 5 3-15,0 6 2 16,-2 8 7-16,3 9 1 16,-1 4 2-16,5 2 12 15,4 6-10-15,5 5-4 0,0 8 0 16,0 10 14 0,0 10-4-16,0 9 40 15,0 6-23-15,0 1-15 0,0 0-10 16,0 0 4-16,0 0-12 15,0 0 2-15,0 0 0 16,0 0-4-16,5 1 8 16,9 6 0-16,8 3-1 15,8 0 1-15,11 1 0 16,10 0 11-16,16 0-6 16,18-3 6-16,22-1-1 15,26-4-9-15,29-3 36 16,30 0-37-16,26 0 0 15,13 0-1-15,2 0 10 16,1 4-12-16,-9 4 3 0,0 1 0 16,-3 4 1-16,-5-1 0 15,-8 0-2-15,-5 3 1 16,-11-2-5-16,0-2 1 16,-7 0 4-16,-7-3-7 15,2-3-2-15,-2-3 0 16,10 0 9-16,4 1 0 15,-1 2 4-15,-1 2-4 16,-15-3 0-16,-7-1 7 16,-11 0-16-16,-13 2 10 15,-14-2-1-15,-10-1 3 16,-14-2 8-16,-16 0-12 0,-8 0 1 16,-11 0 0-16,-6 1 30 15,-8 0-29-15,-5-1-1 16,-1 2 17-16,-2-2-14 15,-2 3 9-15,-6 2-12 16,-6-1 0-16,-10 0 2 16,-2 0 3-16,-10 1-7 15,3 0 2-15,1 1-1 16,-4 2 1-16,5 1 0 16,-8 2-2-16,-1-3-6 15,-3-2 8-15,-4 2-1 16,0-4-6-16,-3-2 11 15,2 5-11-15,-1 1 7 16,2 6 0-16,0 9 0 16,0 8 0-16,2 11 0 0,-2 10 0 15,-3 6 7 1,0 8-8-16,0 3 1 0,-13 6 0 16,-7 4 8-16,-5 2-8 15,-4-1 0-15,-5 0 0 16,1 0 7-16,-3-3-4 15,2 0-3-15,0-4 0 16,1-3 0-16,0-2 9 16,2-5-9-16,1-5 0 15,1-8 8-15,4-10-18 0,-1-13 10 16,-1-6-6 0,-6-9 1-16,-7-9-3 0,-11-3-10 15,-10-4 17-15,-14-16-26 16,-13-2 25-16,-13-3-9 15,-7-1-4-15,-5-1 12 16,-3 4-2-16,-5 1 3 16,-6 0-8-16,-15 5 20 15,-6 0-19-15,-11 5 16 16,-5 0-7-16,-6 3 6 16,-3 2-6-16,-2 1 0 15,-2-1-7-15,1-4 15 16,6 1-8-16,0-5 3 15,8-2 1-15,9 2 18 16,1 0-21-16,9-2 6 0,1 0-2 16,2 0-3-16,4 0 13 15,8 1-9-15,3 1-6 16,13 2 6-16,10-1 0 16,14 2-11-16,15 1 5 15,12 2 0-15,5 2 5 16,3 2-5-16,-1 0 0 15,-1 1 2-15,0 1 4 16,-2 0-6-16,-1 1-3 16,1 1 3-16,4 0 6 15,-2-2-6-15,4 2 0 16,-1-5-11-16,-1 4 26 0,3-1-18 16,0 2 3-1,-6-2 0-15,-5 3-1 0,-2-2 1 16,-3-1-5-16,1 3 2 15,-1 0 4-15,-2 0-1 16,0 0 0-16,4 0 7 16,6 0-10-16,12 0 10 15,12 0-3-15,12 0 18 16,8 0-11-16,6 0-5 16,4 0 18-16,4 0-21 15,0 0 10-15,0 0-13 16,0 0-6-16,0 0 4 15,0 0 2-15,0 0 0 16,0 0-11-16,0 0-44 16,0 0 6-16,0 0-58 15,0 0 6-15,0 0 2 0,0-4-105 16,0-11 67-16</inkml:trace>
  <inkml:trace contextRef="#ctx0" brushRef="#br0" timeOffset="519.654">17467 6532 479 0,'0'0'162'16,"0"0"-106"-16,0 0-35 15,0 0 1-15,0 0-22 16,0 0-18-16,-6-19 18 16,18 65 7-16,-2 19 6 15,-1 15 55-15,-3 18-32 16,-1 9-16-16,-2 4-20 15,-2-7 14-15,2-9 11 16,-1-12-10-16,-1-10-14 16,1-6 32-16,-2-9-25 15,2-10 14-15,0-10-22 16,7-9-13-16,4-12-31 16,11-17-114-16,8-4-77 0</inkml:trace>
  <inkml:trace contextRef="#ctx0" brushRef="#br0" timeOffset="842.56">19019 6588 660 0,'0'0'29'15,"0"0"-29"-15,0 0 42 0,0 0-11 16,0 0-14 0,0 0-12-16,-4 74 57 0,-8-4 0 15,0 22-25-15,0 12 11 16,-1 8-13-16,1 8-20 16,0-6 20-16,1-7-35 15,4-5 11-15,5-10-11 16,2-13 0-16,0-8 5 15,12-11-5-15,12-14-37 16,11-16-85-16,11-21-50 16,5-12-92-16</inkml:trace>
  <inkml:trace contextRef="#ctx0" brushRef="#br0" timeOffset="1143.626">20312 6875 800 0,'0'0'0'15,"0"0"0"-15,0 0-88 16,0 0 78-16,83-47 5 16,-82 77 10-16,-1 21 64 15,0 17 4-15,0 12-25 16,-6 16 32-16,-6 1-71 15,-3 6 29-15,2-2-7 16,3-6-24-16,2-9 17 0,7-13-24 16,1-7 0-16,0-16-12 15,11-13 1-15,12-17-81 16,11-19-10-16,11-9-41 16,5-39-335-16</inkml:trace>
  <inkml:trace contextRef="#ctx0" brushRef="#br0" timeOffset="1402.42">21539 7068 952 0,'0'0'12'0,"0"0"-6"15,0 0-12-15,13 110-13 16,-13-50 19-16,0 15 16 15,-1 12-15-15,-14 8 49 16,-5 3-4-16,1 2-25 16,-2-5 6-16,2-5-17 15,5-4-10-15,7-7 0 16,7-10 1-16,0-11-9 16,8-13-50-16,26-15-85 15,9-18-55-15</inkml:trace>
  <inkml:trace contextRef="#ctx0" brushRef="#br0" timeOffset="1643.46">22847 7349 843 0,'0'0'13'16,"0"0"-26"-16,0 0-3 15,2 96 14-15,-25-24 4 16,-7 10 8-16,-7 2 55 16,1 2-24-16,5-2-15 15,2-1-10-15,9-4-16 0,11-4-5 16,9-8-89 0,1-14-117-16,32-20-251 15</inkml:trace>
  <inkml:trace contextRef="#ctx0" brushRef="#br0" timeOffset="7747.136">17004 7654 351 0,'0'0'91'0,"0"0"-85"16,0 0 20-16,0 0-15 16,0 0-11-16,0 0 11 15,0 0 8-15,-12-16 6 16,11 14 44-16,-1 1-51 16,0 1-6-16,1-1 30 15,0 1-28-15,1 0 24 16,-2-2-14-16,1 2-21 15,-1-1 14-15,1 1-17 16,-2-2 0-16,1 2 8 16,1 0-8-16,1 0 0 15,0 0-5-15,0 0 20 0,0 0-14 16,0 0-1 0,0 0 0-16,0 0 43 0,0 0-36 15,0 0 2-15,0 0-9 16,0 0 1-16,1 0-5 15,12 0 4-15,13 3 0 16,12 3 0-16,8 1 7 16,10-4 2-16,1 1-9 15,3-2-24-15,-3 4-35 16,-7-4-118-16</inkml:trace>
  <inkml:trace contextRef="#ctx0" brushRef="#br0" timeOffset="10244.974">20480 10246 644 0,'0'0'59'0,"0"0"19"15,0 0-74-15,-64-73 50 0,40 57 9 16,-1 2-35-1,-4 3 5-15,1 1-23 16,-2 3-2-16,0 4 20 0,-3 1-13 16,1 2-13-16,-6 0-2 15,-1 0 0-15,-4 0-7 16,0 3 7-16,-6 7 0 16,-4-1 0-16,-3 2 0 15,-6 0-1-15,0 1 1 16,-1 3 0-16,-1 0-4 15,-1 1 4-15,-1 1 0 16,0 2-2-16,2 3 2 16,0 0 0-16,1 5-2 15,-3 1 16-15,-3 3-24 16,-6 2 10-16,-6 3 0 16,1 0 1-16,-1 6-1 15,1 5 0-15,2 5-1 0,1 3 4 16,2 4 0-16,7 0-3 15,7 0 0-15,8 4 0 16,10 3 5-16,6 6 9 16,4 8-14-16,1 12 3 15,4 14 3-15,1 3-6 16,0 7 0-16,3 5 2 16,5-8 1-16,4 1-6 15,8-3 3-15,7-4 0 16,0 0 1-16,3-1-1 0,18 8 0 15,7-1-3-15,2 4 8 16,3 1-8 0,-4-5 3-16,1-1 0 0,-1-6-3 15,6-8 3-15,4-4 0 16,10-2-1-16,3 3 5 16,5 1-8-16,9 1-2 15,4-5 6-15,3-5 3 16,8-3-3-16,4-1 0 15,7-6 5-15,10 0 3 16,6-4-7-16,9-5-2 16,5-3 5-16,8-3-8 15,10-2 4-15,6-8 0 16,5-3 4-16,6-8 3 0,-1-4-3 16,4-8 6-16,4-6-10 15,0-6 20 1,-3-7-4-16,-4-6-15 15,-8-4 3-15,-2-1 0 0,-4-18 20 16,-4-9-24-16,0-5 0 16,-3-4 20-16,-4-2-12 15,1-3-8-15,-1-3 16 16,-7-5-12-16,-6-3 13 16,-2-3-17-16,-12-5 0 15,-8-1 4-15,-10-6-4 0,-11-2-4 16,-5-1 0-16,-3 4 8 15,-3-1-3 1,-7-1-1-16,-7-3 0 0,-9-4-2 16,-7 0 2-1,-3-1 0-15,-2 2 7 0,-6 2-6 16,-2 1-1-16,-5 2-8 16,-4 4 8-16,-6 2-9 15,-2 3 9-15,-5 5-1 16,0-2-9-16,0 0 10 15,-6 4 0-15,-8-1-6 16,1 2 6-16,-2-1 2 16,2-1-2-16,-1 1 0 15,1-1 0-15,1 4 6 16,-1 7-9-16,-1 4 3 0,-2 4-2 16,-1 2-9-16,0 0 11 15,-2-1 0-15,0 1 1 16,-2 0 3-16,3-2-2 15,-4 0-2-15,1-3 0 16,1-1-4-16,0-1 4 16,1 1 0-16,2 1-1 15,-2 0 11-15,-1 1-16 16,1 1 6-16,-5-2 0 16,2 0 0-16,2 2 0 15,-1-2-2-15,2 0-1 16,1 0 6-16,0-2-3 15,2-4 0-15,1 0 0 0,0-3-6 16,-1 3 6-16,-1 3 0 16,1 6-5-16,0 5 16 15,0 3-12-15,0 3 1 16,-1 0 0-16,-3 0-12 16,5 3 12-16,-5-1 0 15,-2 2 1-15,-1-3 12 16,-5-11-21-16,-2 2 8 15,0-5 0-15,1 2-7 16,-1 7 7-16,-3-4 0 16,0-3-2-16,-5-2 11 15,-2 1-16-15,2 2 7 16,2 1 0-16,-1-3-3 16,4 2 3-16,0 0 0 0,-1 2 1 15,1 2 4-15,-6 0-7 16,-7 1 2-16,0 3 0 15,-2 3-14-15,5 1 14 16,-3 3 0-16,2-2-8 16,-3-5 20-16,2-1-17 15,0-2 5-15,0 1 0 16,-2 1 8-16,-4 3-8 16,-4-2-6-16,-5 3 2 15,-1 3 8-15,-1 4-9 0,2 7 5 16,-3 3 0-1,-5 2-10-15,-2 5 10 0,0 0 0 16,5 0-8-16,5 0 21 16,7 0-22-16,7 0 9 15,5 0 0-15,1 0-9 16,-2 0 9-16,-1 5 0 16,-2 0-3-16,2 2 15 15,-2-2-17-15,3 4 5 16,2-2 0-16,7 0-15 15,8-2 15-15,9-2-18 16,5 2 6-16,3-3-55 16,5 2-1-16,-4 4-58 15,6 0-15-15,-1-7 26 16,1-1-243-16</inkml:trace>
  <inkml:trace contextRef="#ctx0" brushRef="#br0" timeOffset="11975.31">20911 11193 671 0,'0'0'2'0,"0"0"4"15,0 0 15-15,0 0-20 16,-97-79 10-16,66 63-1 16,-2 2 52-16,1 3-38 15,1-1-2-15,3 4 14 16,-1 2-3-16,0-1 14 15,3 3-32-15,-2 1-10 16,0 2 37-16,-1 1-40 0,-1 0-2 16,-5 0 0-1,-7 0 12-15,-12 7-15 0,-6 2 3 16,-1 4 0-16,0 0 9 16,6 3-9-16,6 1-4 15,-2 1-7-15,3 3 22 16,2 1-17-16,-2 6 6 15,5-1 0-15,-5 5-11 16,3 5 11-16,-2 6 0 16,-1-2-1-16,-1 5 8 15,-3 1-12-15,-1-2 5 16,0 1 0-16,1-1 10 16,4 0-10-16,1 3 0 15,6 1-10-15,-4 4 12 0,5-3-2 16,2 1 0-16,2 1 4 15,4 2-1-15,2 3-3 16,2 2 0-16,5 5-12 16,1 0 28-16,4 0-20 15,10 1 4-15,4 2 0 16,4 0 0-16,0-2 0 16,3-2 0-16,16-3 0 15,11 3 20-15,6 6-23 16,6 2 3-16,3 4 0 15,3-2-12-15,-1-5 20 16,4-2-8-16,3-2 0 0,6 1 1 16,5-4-6-16,0 1 5 15,2-1 0-15,1-2 1 16,-1 2 2-16,1-4-3 16,2-1 0-16,3-7 7 15,5-4-2-15,7 0-5 16,3-1 10-16,0-2-8 15,3 1 0-15,-3-2-1 16,2-2-2-16,-1-2 5 16,4-4-4-16,-1-1 7 15,1-6-1-15,-2-3 12 16,-3-4-9-16,3-5-4 16,-3-4-5-16,4-2 9 15,8-4-4-15,1-1-5 16,6-3 2-16,-3 0 8 0,-6 0-3 15,-10 0-7-15,-6-4 9 16,-9-7-4-16,-4-2 17 16,-2-3-20-16,-3-5 5 15,-2-6 14-15,-2-6-14 16,-2-9 7-16,-8-7-5 16,-1-2-4-16,-4-5 11 15,-1-5-16-15,0-3 0 16,-1-4-10-16,-7-5 15 15,-5 7-5-15,-6 2 0 16,-6 7 4-16,-8 2-5 16,-6-2 1-16,-5-2 0 0,0-9-12 15,-10 0 13-15,-12-7-7 16,-3-3 5-16,-9-5-22 16,-5 0 15-16,-3 0-9 15,0 4 17-15,0 0-3 16,0 0 3-16,3 5 0 15,0 2-2-15,3 4 4 16,3 7 1-16,1 1-3 16,0 3 0-16,2 2 13 15,-2 2-13-15,0 0-6 16,-4 2-2-16,-5-2 16 16,-1 2-14-16,0 5 6 15,-2 0 0-15,-1 5-3 0,0 3 14 16,0 4-12-1,-1 2 1-15,1 1 0 0,2-1 11 16,4 2-11-16,2-3 0 16,-1 0-2-16,2-3 8 15,-2 1-1-15,-1 3-5 16,-4 6 4-16,1 1-23 16,-3 4 19-16,-2 4 0 15,-1 2-7-15,0 4 11 16,-4 3-6-16,-4 0 2 15,0 4 0-15,-1-3-2 16,-4-1 2-16,2-2 0 0,-4 3-2 16,-3 0 2-16,2 7 0 15,3 0-8-15,9 0 16 16,6 7-16-16,9 1 8 16,13 0-1-16,4-1 0 15,7-2 1-15,4 2-5 16,-2-4-29-16,4 3-44 15,-1 2 46-15,-6-1-78 16,-5 6-23-16,-9 0 50 16,-5-3-87-16,-7-10-253 15</inkml:trace>
  <inkml:trace contextRef="#ctx0" brushRef="#br0" timeOffset="12507.374">19906 10071 650 0,'0'0'54'0,"0"0"-49"15,0 0 3-15,0 0-8 16,0 0-6-16,0 0 2 16,19 95 8-16,-12-17 31 15,-4 20 8-15,-3 12 1 0,0 8 22 16,-12-3-58-16,2-11-6 15,5-16 9-15,5-17-1 16,0-10-10-16,0-9 0 16,15-6-2-16,2-9-14 15,10-7-45-15,9-15-58 16,8-15-3-16,3-17-289 16</inkml:trace>
  <inkml:trace contextRef="#ctx0" brushRef="#br0" timeOffset="12830.772">21017 10219 678 0,'0'0'22'16,"0"0"4"-16,0 0-21 15,0 0 4-15,0 0-9 16,5 107 37-16,-5-44-9 16,0 7 65-16,0 5-83 15,0 0 10-15,0-3 15 16,0-6-34-16,0-3 12 16,0-6-13-16,0-2 8 0,0-5-9 15,0-1 1-15,0-6-16 16,0-4 11-16,0-6-95 15,8-10-33-15,10-14-25 16,4-9-191-16</inkml:trace>
  <inkml:trace contextRef="#ctx0" brushRef="#br0" timeOffset="13142.541">22053 10614 513 0,'0'0'32'0,"-13"73"-7"16,-4-28 51-16,0 3-65 15,-4 2 25-15,-3 0 29 16,-1 3-32-16,-5 3 28 15,0 2-15-15,2 2-33 16,-5 1 34-16,3 4-47 16,3 2 0-16,4 0 2 15,7-3 6-15,0 6-16 16,7-3-41-16,9-5-109 0,0-13 75 16,19-30-324-1</inkml:trace>
  <inkml:trace contextRef="#ctx0" brushRef="#br0" timeOffset="13445.102">22714 11460 623 0,'0'0'7'0,"0"0"25"16,0 0-27-16,-97 79 25 0,63-51 29 16,-2 3-37-16,-3 6 39 15,-11 4-52-15,-3 5-5 16,-7 3 23-16,-5-1-27 16,2 0 0-16,5-2-1 15,12-3 1-15,12-3 0 16,14-5-43-16,19-4-62 15,4-11 2-15,32-17-238 16</inkml:trace>
  <inkml:trace contextRef="#ctx0" brushRef="#br0" timeOffset="13766.519">23247 12092 585 0,'0'0'60'16,"0"0"-27"-16,0 0-33 15,0 0 0-15,0 0 28 16,0 0 6-16,-6 58-1 16,-10-36 11-16,-8 4-19 15,-8 6 13-15,-13 2-18 16,-10 4-18-16,-10 1 47 15,-9 3-49-15,-3 4 1 16,2 0 15-16,9 0-16 16,10-3-2-16,14-3-6 0,17-7-3 15,11-4-6-15,14-3-68 16,14-6-27-16,32-6 34 16,17-5-302-16</inkml:trace>
  <inkml:trace contextRef="#ctx0" brushRef="#br0" timeOffset="14067.877">23454 12819 586 0,'0'0'42'0,"0"0"-42"16,0 0 0-16,0 0 8 15,0 0 42-15,0 0-18 0,-42 52 27 16,29-39-59-16,-2 4 29 15,-6 2 26-15,-7 3-42 16,-7 4 28-16,-14 1-18 16,-8 1-18-16,-11 0 13 15,-7 2-18-15,-2-3 0 16,0-1-2-16,5-1 6 16,6-5-8-16,16-1-74 15,14-4 30-15,12-1 6 16,15-1-39-16,9 1-47 15,0-2-4-15,22-4-99 16</inkml:trace>
  <inkml:trace contextRef="#ctx0" brushRef="#br0" timeOffset="14410.695">23033 13768 189 0,'0'0'27'16,"0"0"77"-16,-13 79-9 15,13-54-42-15,0-2-43 16,0-2 1-16,-3-4 22 16,0-3-14-16,-1-3 9 0,-1-8 59 15,0-2-72-15,-2-1 21 16,-4 0 51-16,-9-4-42 15,-7-10 6-15,-4-4-17 16,-5-2-22-16,0 0 48 16,-3 2-54-16,0 1-6 15,2 0 0-15,4 5 1 16,6 3-8-16,7 4-33 16,4 2-64-16,5 3 21 15,5 0-101-15,3 15-107 16</inkml:trace>
  <inkml:trace contextRef="#ctx0" brushRef="#br0" timeOffset="14864.605">21683 14437 541 0,'0'0'261'0,"0"0"-170"15,0 0-72-15,0 0-19 16,0 0-15-16,0 0 8 16,-40 24 13-16,27 7-6 15,-2 6 34-15,1 1-33 16,2 2 7-16,-3-2-8 15,3 4 14-15,-1-3-22 16,0-5 17-16,2-4-18 0,-1-9 1 16,0-11-65-1,-2-10-82-15,-3-17-331 0</inkml:trace>
  <inkml:trace contextRef="#ctx0" brushRef="#br0" timeOffset="15183.883">20878 14086 216 0,'0'0'601'15,"0"0"-599"-15,0 0-2 16,0 0 0-16,-91 17 0 16,61 7 0-16,-3 8 23 15,0 6-15-15,-1 4 35 16,-2 3-36-16,-1 1-7 16,2-4 12-16,0-6 0 15,7-5-6-15,1-6-6 16,3-10-77-16,-2-8 8 15,3-7-134-15</inkml:trace>
  <inkml:trace contextRef="#ctx0" brushRef="#br0" timeOffset="15469.521">20134 13924 730 0,'0'0'28'15,"0"0"-7"-15,-114 6-21 16,56 19 0-16,-8 9 45 16,-8 5-5-16,1 4 11 15,0 4-41-15,0 0-2 0,1-3-2 16,2 0-6-16,3-3-8 15,7-5 7-15,11-2-31 16,6-7-14-16,8-5-68 16,6-17-111-16</inkml:trace>
  <inkml:trace contextRef="#ctx0" brushRef="#br0" timeOffset="15763.256">19021 13596 603 0,'0'0'40'16,"-113"13"-18"-16,52 9 14 15,-3 4-22-15,2 4 24 16,1 4-11-16,3-3-14 16,5 0 7-16,7-1-20 15,10-6-27-15,13-6-17 16,9-7-17-16,13-11-71 16,1-2-156-16</inkml:trace>
  <inkml:trace contextRef="#ctx0" brushRef="#br0" timeOffset="16076.6">19070 13012 637 0,'0'0'2'16,"0"0"101"0,0 0-57-16,0 0-14 0,-86-39 4 15,40 32-26-15,-9 0 1 16,-10 1-11-16,0-2 11 16,0 2 33-16,0-3-41 15,8 1 0-15,5 0-3 16,4-1-29-16,8 1-40 15,4 0-6-15,8-5-6 16,10-1-84-16</inkml:trace>
  <inkml:trace contextRef="#ctx0" brushRef="#br0" timeOffset="16420.464">19294 12504 745 0,'0'0'8'15,"-93"-90"-4"-15,37 42 26 16,-7-8-30-16,-10-13 0 0,-3-12 35 16,4-6-4-16,8-7-31 15,9 2-1-15,6 7-3 16,13 10-6-16,6 13-23 16,9 19 5-16,11 11-13 15,4 13-42-15,6 6-14 16,0 8-120-16</inkml:trace>
  <inkml:trace contextRef="#ctx0" brushRef="#br0" timeOffset="16744.288">19067 11773 678 0,'0'0'29'0,"0"0"-29"16,-106-87 4-16,66 48 11 15,-7-7 4-15,0-12 15 16,-2-7-11-16,5-3 44 15,3 2-67-15,7 5 0 0,8 7-4 16,6-7-22 0,13-9-30-16,7 4-32 0,0 6-162 15,17 19 100 1,-2 16 77-16</inkml:trace>
  <inkml:trace contextRef="#ctx0" brushRef="#br0" timeOffset="23490.248">19501 15522 638 0,'0'0'10'0,"0"0"30"16,0 0-12-16,0 0 33 16,0 0-8-16,0 0 7 15,0 0-7-15,0 0-19 16,-39-52 6-16,33 52-23 15,-2 0-17-15,-9 13-14 16,-8 11 11-16,-7 11 3 16,-2 9 0-16,-1 7 0 15,5 5 1-15,8 2 7 16,6-5-7-16,12-7-1 16,4-8 0-16,0-9 5 15,22-10-5-15,8-11 0 0,9-8 8 16,10-3 4-16,3-22 14 15,2-7-22-15,-6 3 1 16,-4-2 3-16,-9 6-8 16,-7 1 0-16,-10 7-5 15,-9 4 18-15,-5 4-12 16,-4 5-1-16,0 3 1 16,0 1-2-16,0 0 1 15,0 0-2-15,-1 0-7 16,-10 7 7-16,-2 13-5 15,0 5 6-15,6 5-12 16,3 1 7-16,4-3 6 16,0-3-2-16,3-3-5 15,11-7 14-15,2-5-10 16,0-5 3-16,4-5-2 0,2 0-1 16,1-9-9-16,-1-11-9 15,-1 3 9-15,-9-2 1 16,-1 1 8-16,-5 2 1 15,-3-1-7-15,2 3 8 16,-2 3-2-16,0 3 3 16,3 1-3-16,4 0-8 15,5 1-35-15,8 1-46 16,2 2 31-16,2 1 2 16,-2 2 16-16,-7 0 3 15,-2 0 24-15,-7 5 15 16,-4 8 1-16,-5 4 7 0,0 6 5 15,0 2 21-15,-6 5-33 16,-5 1 22-16,0-1 14 16,2-5-16-16,6-2 3 15,3-6-13-15,0-3-4 16,0-3 3-16,6-4-3 16,10-2 0-16,4 0 12 15,6-5-9-15,3 0 1 16,-2 0-10-16,1 0-5 15,-6-2-1-15,-2-3-4 16,-4-3 10-16,-6-1 0 16,0-1 5-16,-3-2 9 15,-1-1 1-15,-2-4-13 0,3 0 18 16,4-1-20-16,-2 1 0 16,1 2-1-16,-2 6 4 15,1 1-4-15,-3 3 1 16,-2 2-5-16,3 0-4 15,-4 2 9-15,-2-1 0 16,-1 2-2-16,3 0 7 16,-3 0-3-16,6-5-2 15,-3-1 0-15,3-1 4 16,3 0-2-16,-1-1-1 0,2 0-1 16,-1 0 1-1,-3 1 4-15,1 2 2 0,-6-1 32 16,2 0 4-16,-1-1-16 15,-2 1-1-15,0 1 9 16,0 2-16-16,0 2 7 16,0 1-17-16,0 0-8 15,0 0 6-15,0 0-7 16,0 0-5-16,0 0-5 16,-12 15 10-16,-4 7-5 15,-7 6 5-15,4 2 0 16,2 4-5-16,4-4 5 15,4 2 0-15,5-2-3 16,2-6 7-16,2-2-11 16,0-5 7-16,6-2 0 0,12-6 6 15,3-5 2 1,4-4-8-16,4 0 8 0,-1 0-1 16,-1-4 8-16,-3-7-12 15,1 0-3-15,-3-4 5 16,4-2-5-16,-2-2 0 15,-4 2 8-15,-3 3-5 16,-5-2 6-16,-5 8-4 16,-2 4 4-16,-5 4-10 15,0 0 7-15,0 0-12 16,0 0 6-16,0 4-14 16,-8 12 10-16,-1 1 0 15,0 5 4-15,6-1-2 16,3 0 2-16,0-4 0 0,0-3-1 15,7-6 5-15,5-2-4 16,4-6 4-16,5 0-4 16,2 0 21-16,6-5-21 15,-1-9 0-15,-5-1 3 16,-3 1-2-16,-10 3-2 16,-2 4 1-16,-6 3 0 15,-2 4 8-15,0 0-8 16,0 0-18-16,0 0 10 15,0 0-15-15,0 0 7 16,0 10-9-16,0 4 21 16,0-2-6-16,0 2 6 15,1-4 4-15,8-3-5 0,6-6 10 16,3-1 1-16,9 0-5 16,3-10 2-16,4-9-5 15,0-8 2-15,-1-3 0 16,3-7-2-16,-1-8 11 15,-2-2-13-15,-4 0 5 16,-7 4-1-16,-6 7 28 16,-5 7-27-16,-4 9 13 15,-5 6 2-15,-2 7-8 16,0 6 13-16,0 1-21 16,-6 0-19-16,-8 19 12 15,-3 10-6-15,2 15 13 0,3 1-1 16,5 2 1-16,5-7 0 15,2-9-6-15,0-7 6 16,0-7 5-16,10-8-5 16,2-2-30-16,3-6-65 15,0-1-84-15,-7-5-264 16</inkml:trace>
  <inkml:trace contextRef="#ctx0" brushRef="#br0" timeOffset="23619.384">21123 15881 688 0,'0'0'60'0,"0"0"-60"15,0 0-61-15,0 0-86 16</inkml:trace>
  <inkml:trace contextRef="#ctx0" brushRef="#br0" timeOffset="26556.254">16955 6471 494 0,'0'0'37'0,"0"0"-10"16,0 0 24-16,0 0-28 15,0 0 59-15,0 0-64 16,0 0 2-16,-21-26 25 16,18 23-3-16,3 0-12 15,-1 3 7-15,1-2-27 16,0 1 30-16,-4-2-36 15,3 2 11-15,0-3 14 16,-1 1-27-16,2 3 6 16,0-3-7-16,-1 3 5 0,-1-3 16 15,0 1-22-15,0-1 8 16,-3 0 10-16,1 0-15 16,1-1 6-16,0 0 17 15,-1 0-15-15,0-3 4 16,0-1-8-16,-1-3-7 15,0-4 11-15,0-4-5 16,2-3-6-16,-1-3-1 16,1-7 1-16,1-1 6 15,2-3-6-15,0-1 0 16,8-1 0-16,15-2-24 16,9-5 0-16,7-5-22 0,7 1-32 15,2 4 7 1,5 8-69-16,-1 11 21 0,-4 6-264 15</inkml:trace>
  <inkml:trace contextRef="#ctx0" brushRef="#br0" timeOffset="27890.345">23731 6855 174 0,'0'0'479'0,"0"0"-457"15,0 0-20-15,56-92 16 16,-36 64-3-16,-4-2 39 16,3 1-23-16,-6-2 17 15,3 1 27-15,-2 0-48 16,-1-1-4-16,-1 0 22 15,0-3-29-15,0-2 15 16,0-1 11-16,3-4-25 16,-2-1 3-16,2-3-20 15,-1-5 5-15,-2 0 13 16,-3 0-10-16,-6 1-8 16,-3 1 15-16,0-1-9 15,-11-2 3-15,-14-10-9 0,-7-3 2 16,-3 0-6-16,-2 4 4 15,-2 9 0-15,1 3 5 16,1 3 1-16,0 0-3 16,1 4-3-16,-1 5 8 15,-1 7-4-15,1 2-4 16,-3 6 0-16,3 1-3 16,-4-1-1-16,-2 4 1 15,0 0 3-15,-5 0 0 16,-5 0 3-16,-3-2-3 15,-5-1-18-15,0 3 10 16,3-2 12-16,-2 2-15 0,5-2 10 16,0 2-21-16,4 0 7 15,6 4-50-15,5 4-19 16,7 6-8-16,9 3-99 16,8 0-88-16</inkml:trace>
  <inkml:trace contextRef="#ctx0" brushRef="#br0" timeOffset="29791.961">17026 5721 615 0,'0'0'104'0,"0"0"-81"15,0 0 14-15,0 0 6 16,0 0-2-16,0 0 23 15,0 0-39-15,-1-5-18 16,1 4 19-16,0 1-16 16,0 0 0-16,0 0-10 15,15-2 19-15,12-4-14 0,15-4-5 16,10 0 1-16,9-2 7 16,5 3-8-16,-2 4 0 15,-1 3 0-15,-10 2 0 16,-9 0-10-16,-10 7 10 15,-11 12-3-15,-9 8-19 16,-13 7 17-16,-1 9-7 16,-15 4 10-16,-11 1 4 15,0-3 2-15,1-6-2 16,2 0-2-16,6-10 2 16,6-2-2-16,5-3-38 15,6-5-68-15,0-9-89 16,0-6-260-16</inkml:trace>
  <inkml:trace contextRef="#ctx0" brushRef="#br0" timeOffset="30843.527">22897 4769 710 0,'0'0'63'15,"0"0"-61"-15,0 0 11 16,0 0 3-16,0 0 69 0,0 0-15 15,0-6-43-15,0 6 15 16,0 0-35 0,0 0-2-16,-1 0-10 0,-1 0-2 15,-2 0 7-15,0 0 0 16,-7 0-6-16,-10 11 0 16,-5 4 12-16,-6 3-2 15,-5 2-4-15,6 0 5 16,-1 3-5-16,4-2 0 15,8 1 6-15,1 1-24 16,4-2 18-16,5 0 0 16,1 1-5-16,3-5 13 15,6 3-16-15,0 1 6 16,0-1 2-16,0 0 1 0,10 1-1 16,10 1 4-16,8 0-3 15,3 0 2-15,2 0 1 16,0-1-4-16,-3-2 1 15,-1 3-13-15,-2 0 11 16,-1 1-63-16,4 1-73 16,-6-4-40-16</inkml:trace>
  <inkml:trace contextRef="#ctx0" brushRef="#br0" timeOffset="34761.246">22930 10221 417 0,'0'0'17'15,"-61"73"24"-15,27-37-18 16,2 0 21-16,4-5 11 16,6-5 21-16,7-2-61 15,3-4-7-15,9-7-8 0,3-1-7 16,0-11-34-16,2-1-116 16</inkml:trace>
  <inkml:trace contextRef="#ctx0" brushRef="#br0" timeOffset="35165.774">22663 10017 462 0,'0'0'205'0,"0"0"-171"16,0 0-12-16,0 0-15 15,0 0-1-15,0 0 22 16,-42 43-1-16,28-7-12 16,2 7 25-16,-1 3-31 15,0 4 4-15,3-3 27 16,-1 1-35-16,4-2 17 15,1-3-22-15,6-2 0 16,0-1 7-16,0-5-7 16,0-5 0-16,9-5-2 0,6-6 14 15,6-7-6 1,10-4-6-16,11-6 1 0,7-2 2 16,6 0-3-16,2-5-63 15,-3-6-61-15,-9-2-135 16</inkml:trace>
  <inkml:trace contextRef="#ctx0" brushRef="#br0" timeOffset="35898.33">24143 11730 663 0,'0'0'100'0,"0"0"-100"16,0 0 0-16,0 0 2 16,0 0 47-16,-115 88 16 15,66-53-19-15,-3 8-30 16,-8 1 24-16,0 6-40 15,1 1 12-15,-1 0-8 16,5 0 4-16,6-3-6 16,7-1-2-16,12-7 0 0,8-8-2 15,7-12 2-15,7-9-18 16,6-4-15-16,2-5-82 16,0-2-10-16,7-9-120 15</inkml:trace>
  <inkml:trace contextRef="#ctx0" brushRef="#br0" timeOffset="36215.25">23633 11953 695 0,'0'0'55'0,"0"0"-55"15,0 0-11-15,0 0 11 16,0 0 21-16,0 0 14 16,-58 101-2-16,46-59-30 15,1 2 10-15,5 1 8 16,2-2-16-16,4-4 15 16,0-6-19-16,3-8 4 15,15-8 4-15,7-5 1 16,8-7-10-16,9-5 28 15,14 0-23-15,8 0-10 16,5-12-33-16,-1-6-156 16,-9-6-300-16</inkml:trace>
  <inkml:trace contextRef="#ctx0" brushRef="#br0" timeOffset="38329.59">4831 8642 541 0,'0'0'0'16,"0"0"68"-16,0 0-68 0,0 0 12 15,0 0 5-15,0 0 11 16,0 0-2-16,0-29 27 16,0 29-53-16,0 0 0 15,0 7-5-15,11 15 14 16,7 12-17-16,4 9 19 15,-1 6-11-15,-2 1 42 16,-2-1-40-16,-1-6 19 16,1-9-21-16,-1-6 5 15,4-10 8-15,0-5-6 16,4-8-2-16,9-5 31 16,12-2-10-16,19-23 31 15,13-12-57-15,16-4 0 16,6-5-3-16,0 0 3 15,-8 3-82-15,-10 2 7 0,-14-1-82 16,-22-7-389-16</inkml:trace>
  <inkml:trace contextRef="#ctx0" brushRef="#br0" timeOffset="48064.805">1860 10179 116 0,'0'0'376'0,"0"0"-369"0,0 0 40 16,0 0-4-16,0 0-5 15,0 0 31-15,0 0-25 16,-34-33 124-16,25 27-87 16,2 1-74-16,4 2 25 15,1 3-31-15,2-2 13 16,0 1 0-16,0 1-10 15,0 0-4-15,0 0 0 16,0 0 0-16,0 0-16 16,0 0 16-16,0 0-17 0,0 3 7 15,0 11 8-15,8 2 2 16,-2 3 0-16,5 2 0 16,0 4-7-16,6-1 7 15,0 0 0-15,1-2-1 16,0-8 5-16,-1 1-7 15,3-8 3-15,-3-5 0 16,2-2 12-16,5-5-8 16,4-14-4-16,11-7 13 15,3-8-9-15,0 4 6 16,-4 4-10-16,-6 5 9 16,-7 6-22-16,-4 2 13 15,-2 6-2-15,-1 0-20 16,-1 7-59-16,4 0-37 15,-1 0-5-15,-6 7-121 0</inkml:trace>
  <inkml:trace contextRef="#ctx0" brushRef="#br0" timeOffset="52481.016">1571 11298 480 0,'0'0'0'0,"0"0"0"16,0 0 49-16,0 0 1 15,0 0-12-15,-66-86-38 16,59 70 0-16,1 2 25 16,0 4-12-16,3 2 5 15,0 4 31-15,3 1-47 16,0 0 21-16,0 2-23 15,0-1 2-15,0 2 9 16,0 0-11-16,0 0 0 16,0 0-3-16,0-3 11 0,0 3-10 15,0 0 2-15,6 3 0 16,6 14-11-16,4 7 11 16,5 6 0-16,0 8-5 15,3 2 14-15,-2 1-2 16,4-1-7-16,-3 1 9 15,1-3-5-15,-1-4-4 16,-2-5 0-16,-3-6-4 16,-2-12 12-16,-6-8-12 15,-4-3 4-15,0 0 0 16,2 0 27-16,5-17-27 16,5-12 13-16,6-9-13 15,0 1 5-15,-2 3-2 0,-1 4-3 16,0 6 0-16,0 1-6 15,0 3 6-15,-2 5-20 16,3 2-11-16,-3 2-76 16,-2 2-29-16,-9-5-344 15</inkml:trace>
  <inkml:trace contextRef="#ctx0" brushRef="#br0" timeOffset="54802.848">5060 10621 502 0,'0'0'39'15,"0"0"10"-15,0 0 32 0,0 0-67 16,0 0-6 0,0 0 1-16,0 0 12 0,3 0-21 15,13-3 0-15,2 2 7 16,5 1-10-16,9 0 3 16,6 0 0-16,17-3 0 15,11-4-12-15,17-4-23 16,3-3-90-16,-5-5-197 15</inkml:trace>
  <inkml:trace contextRef="#ctx0" brushRef="#br0" timeOffset="55542.076">7582 10660 601 0,'0'0'0'15,"0"0"-8"-15,0 0-66 16,0 0 44-16,0 0 30 15,0 0 40-15,0 0-28 16,31 9 23-16,4-9 24 16,9 0-51-16,7-1 29 0,6-10-37 15,8-3 5-15,7 0 9 16,1 2-10-16,5 2-4 16,-5 3 0-16,-1 1 8 15,-6 5-11-15,-6-2 3 16,-5 2 0-16,-8-3-8 15,-6-1 8-15,-7 1 0 16,-7 0 0-16,-10 2 25 16,-8 0-25-16,-5 2 0 15,-4 0 0-15,0 0 20 16,0 0-13-16,0 0-5 16,0 0-2-16,0 0-35 15,0 0-35-15,0 7-99 0,-7 5-54 16</inkml:trace>
  <inkml:trace contextRef="#ctx0" brushRef="#br0" timeOffset="60452.664">5516 12018 460 0,'0'0'81'15,"0"0"-23"-15,0 0-51 16,0 0 59-16,0 0-41 15,0 0 14-15,0 0-20 0,0 0-10 16,-37-17 37 0,37 17-22-16,0-1-12 0,0 1 13 15,0 0-25-15,0 0 0 16,0 0-6-16,0 0 4 16,0 0-6-16,9 0-13 15,18 0 21-15,13 3-18 16,7 2 29-16,7-1-11 15,0 1 0-15,-3-3-19 16,-1 1 19-16,-3-3-8 16,-4 0 4-16,-7 0-14 15,-9 0 25-15,-7 0-7 0,-10 0 0 16,-6 0 0 0,-4 0-16-16,0 0 10 0,0 0 6 15,0 0-3-15,0 0-11 16,0 0-66-16,0 3 28 15,0 0-108-15,6-2 59 16,6-1-98-16</inkml:trace>
  <inkml:trace contextRef="#ctx0" brushRef="#br0" timeOffset="61352.375">7539 11989 532 0,'0'0'7'15,"0"0"3"-15,0 0 20 16,0 0-16-16,0 0-14 16,0 0 17-16,-15 4 3 15,15-3 16-15,0 1-36 16,3-1-4-16,13 0 4 16,8 2 2-16,9-1 8 0,9 0 10 15,4-2-6-15,2 0-15 16,2 0 1-16,2 0 0 15,1 0-7-15,-1 0 7 16,3-4 0-16,-1 1 0 16,-2 2 12-16,-4 1-15 15,-6 0 3-15,-5 0 0 16,-5 0 1-16,-2 0-1 16,-3 0 0-16,-6 1-3 15,-3 1 17-15,-6-1-14 16,-3 1 0-16,-6-2 0 15,-3 2 6-15,0-2-6 16,0 0-31-16,3 2 4 0,-3 2-83 16,1-1 31-16,-1-3-128 15</inkml:trace>
  <inkml:trace contextRef="#ctx0" brushRef="#br0" timeOffset="67438.461">12049 9109 760 0,'0'0'0'0,"0"0"50"0,0 0-39 15,0 0 5-15,0 0-16 16,0 0 29-16,0 0-26 16,-13 20 64-16,13 8-56 15,0 1 3-15,0 3 27 16,0-3-34-16,1 0 31 15,5 2-27-15,0-2-2 16,2 0 13-16,-1 0-22 16,-1 0 0-16,1 0-3 15,2-3 15-15,2-1-21 0,-2-5 9 16,3-3-42 0,0-4 3-16,0-5-37 15,4-8-4-15,4-2 38 0,4-24-39 16,-1-9-19-16,-2-7-50 15,-7 0-99-15</inkml:trace>
  <inkml:trace contextRef="#ctx0" brushRef="#br0" timeOffset="67656.826">12285 9249 178 0,'0'0'107'15,"0"0"58"-15,2-92-61 16,-2 75-22-16,0 9 15 16,0 4-29-16,0 4-12 15,0 0-17-15,0 0-39 16,0 0-2-16,0 23 2 15,0 7 0-15,0 7 51 16,0 0-33-16,3-2-13 0,0-1-5 16,3-7 6-16,-1-1-1 15,1-3-5-15,-3-1-6 16,-1-2 2-16,-2-2-84 16,0-3-67-16,0-1-17 15,-3-8-107-15</inkml:trace>
  <inkml:trace contextRef="#ctx0" brushRef="#br0" timeOffset="67832.059">12188 9439 611 0,'0'0'68'16,"0"0"-3"-16,0 0-63 16,0 0-2-16,0 0 45 0,0 0-30 15,22-17-8-15,10 9-7 16,9-4 5-16,9-1-17 15,-1 4-16-15,2-4-90 16,-8-1-128-16</inkml:trace>
  <inkml:trace contextRef="#ctx0" brushRef="#br0" timeOffset="68099.971">12855 9310 638 0,'0'0'81'0,"0"0"-68"15,0 0-15-15,0 0 18 16,0 0-7-16,0 0 55 16,-17 57-52-16,9-32 32 15,0 1-40-15,-1-1 9 16,2 1 8-16,-1 1-21 15,2-1 0-15,1 1-3 16,2-3-36-16,3 1-5 16,0-6-66-16,0-10-127 15</inkml:trace>
  <inkml:trace contextRef="#ctx0" brushRef="#br0" timeOffset="70266.808">13281 9004 588 0,'0'0'32'0,"0"0"14"16,0 0-37-16,0 0 53 15,0 0-36-15,0 0 2 16,0-11 2-16,0 11-23 16,0 0-2-16,0 0-5 15,0 0 2-15,0 0-15 16,0 0 13-16,0 0 0 15,0 5-3-15,0 9 4 16,0 6-1-16,0 1 0 16,0 1 2-16,0 2-2 15,0 5 7-15,1 0-5 16,3-1 24-16,-3 2-21 16,1-4 4-16,1 1 1 0,-3-2-7 15,3-2 25-15,-3-3-28 16,1-5 0-16,-1-5 12 15,0-4-8-15,0-4-4 16,0-2 1-16,0 0 1 16,0 0 39-16,0 0-19 15,0 0 18-15,0-4 24 16,0-14-42-16,-6-7-21 16,-4-7-1-16,-1-3 0 15,0-7-2-15,0-6 2 16,-1 1-13-16,3 2-2 15,3 8-1-15,0 8 12 0,3 6 1 16,2 6 3 0,-4 4-6-16,4 6 6 0,1-1 0 15,0 2-3-15,0 1 6 16,0-1-6-16,0 3 2 16,0 2-12-16,0-2 9 15,0 3-10-15,0 0 14 16,0 0-2-16,0 0 5 15,0 0-4-15,0 0 1 16,0 0 0-16,0 0 0 16,0 0 0-16,0 0 0 15,0 0 0-15,0 0 6 16,0 0-5-16,0 0-1 0,0 0 1 16,0 0-9-1,0 0 8-15,0 0 0 0,0 0 0 16,0 0 6-16,0 0-8 15,0 0 2-15,0 0 0 16,0 0-5-16,0 0 5 16,0 0 0-16,0 0 3 15,0 0-1-15,0 0-3 16,0 0 1-16,0 0 0 16,0 0-10-16,0 0 10 15,0 0-29-15,0 0-1 16,0 0-7-16,0 0 25 15,0 0-2-15,0 0 13 16,0 0-7-16,0 0 8 0,0 0 0 16,0 0-7-16,0 0 19 15,0 0-17-15,0 0 5 16,0 0-3-16,0 0-8 16,0 0 4-16,0 0-13 15,0 0 17-15,0 0 4 16,0 0-1-16,0 0 0 15,0 0 2-15,0 0-20 16,0 0 9-16,0 0-24 16,0 0 17-16,0 0-10 15,0 0 19-15,0 0-5 16,0 0 12-16,0 0-4 0,0 0 4 16,0 0 0-16,0 0 37 15,0 0-18-15,0 0 32 16,0 0-12-16,0 0-27 15,0-4 12-15,0 1-23 16,0 3 4-16,0 0 25 16,0 0-26-16,1 0 3 15,5 0-7-15,9-2 0 16,10-1-6-16,13-2 6 16,5 1 0-16,-1 1 11 15,-4 1-11-15,0-1 6 16,-7 3-6-16,-4 0 0 15,-5 0-6-15,-4 0 6 0,-7 0 0 16,-4 0 6 0,-4 0-5-16,0 0-2 0,-3 0-4 15,1 0-36-15,-1 0 20 16,1 5-106-16,-1 1-6 16,0 0-63-16</inkml:trace>
  <inkml:trace contextRef="#ctx0" brushRef="#br0" timeOffset="71091.443">12826 9249 195 0,'0'0'50'0,"0"0"-14"16,0 0 61-16,0 0 3 15,0 0 7-15,0 0-4 16,32-31-46-16,-32 31-42 15,0 0 50-15,0 0-51 16,0 0 12-16,-3 3-26 16,-6 11 0-16,-7 9 6 15,6 5 11-15,3 3-17 16,4 2 4-16,3-2 5 16,0-4-8-16,12-4-1 0,3-4 0 15,4-5 1-15,0-4-1 16,0-6 0-16,-2-3-4 15,-3-1 10-15,-1 0 14 16,-4-7-20-16,-1-12 0 16,-4-3 11-16,-4-3-11 15,0 1 0-15,0 0-1 16,-4 2 4-16,-5 5-8 16,1 5-1-16,0 4 6 15,4 3-8-15,3 5 8 16,-3 0-11-16,2 0 4 15,-1 2-19-15,1 9 17 0,2 1 9 16,0-2 0-16,0 0-26 16,3-3 31-1,5-2-5-15,2-3 0 0,1 1 0 16,5-3 0-16,7 0 0 16,2 0-18-16,2 0 13 15,-4-3-24-15,-3 0 16 16,-1 3 12-16,-1 0-13 15,-1 0 14-15,-1 6-16 16,1 8-54-16,-3 6 30 16,-6 4-130-16</inkml:trace>
  <inkml:trace contextRef="#ctx0" brushRef="#br0" timeOffset="72456.915">10124 12123 576 0,'0'0'87'0,"0"0"-11"16,0 0-31-16,0 0 4 15,0 0 1-15,0 0 38 16,-24 3-24-16,24-3-55 16,0-4 27-16,1-1-35 15,18-2 3-15,14-5-4 16,11-1 10-16,9-1-15 16,4-2 5-16,3 2 0 15,-6 1-7-15,0 0 7 16,-8 3-31-16,-8 3-39 15,-9 0-48-15,-10 6 3 16,-15 0-60-16,-4 1-156 16</inkml:trace>
  <inkml:trace contextRef="#ctx0" brushRef="#br0" timeOffset="72726.495">10397 12059 455 0,'0'0'74'0,"0"0"-13"16,0 0-57-16,0 0 2 15,0 0 17-15,0 0 14 16,-6 6-31-16,6 5 16 16,4 9-14-16,4 2 73 15,-2 8-29-15,1 2-25 16,0 2-2-16,1-1 5 16,2 2-24-16,2-4 30 15,-4-5-36-15,2-2 0 0,0-7 1 16,-3-4 3-16,-1-3-8 15,0-2 4-15,4-5-35 16,8-3-13-16,13 0-35 16,8-12-67-16,3-14-488 15</inkml:trace>
  <inkml:trace contextRef="#ctx0" brushRef="#br0" timeOffset="73445.16">11057 12162 712 0,'0'0'25'0,"0"0"-28"16,0 0 10-16,0 0-3 15,0 0 49-15,0 0-51 16,-31 1 15-16,29 13-17 15,-1 2 9-15,1 4 18 16,2-3-27-16,0 0 8 16,0-4-16-16,5-1 16 15,6-2 3-15,3-1-10 16,2-4 1-16,1-5 22 0,2 0-13 16,3 0-11-16,2-13 0 15,-2-6 6-15,1-4-12 16,-4 0-24-16,-7-4-22 15,-6 6 52-15,-6 2-35 16,0 5 35-16,0 3-2 16,-11 3 6-16,-2 2-6 15,-5 6 2-15,4 0 0 16,3 0-2-16,3 0 3 16,5 0-2-16,2 0-6 15,1 0 7-15,0 0-5 16,0 0 5-16,0 6 0 15,0 2-7-15,0-2 7 16,9 2 0-16,0-2-4 0,6-2 4 16,0-2-1-1,4 0 1-15,3-2 0 0,6 0 0 16,2-7 0-16,5-8-11 16,1 0 7-16,-2-1-26 15,2 5 25-15,-9 3-13 16,1 2 5-16,-6 6-2 15,-5 0 15-15,-3 0-7 16,-3 2 3-16,-3 7-6 16,3 6 9-16,-3 3 1 15,-1 2 0-15,2 0 37 16,-3-3-28-16,2-1-1 0,-1-3-1 16,2-5 12-16,2-1-14 15,2-5 2-15,11-2-7 16,9 0 7-16,8-10-7 15,3-10-55-15,-2-5-231 16</inkml:trace>
  <inkml:trace contextRef="#ctx0" brushRef="#br0" timeOffset="74593.128">12203 11939 660 0,'0'0'11'0,"0"0"-11"16,0 0 0-16,0 0 7 16,0 0-7-16,0 0 0 15,-1 40 6-15,9-14 27 16,0 8 6-16,-2 5-14 16,-2 3-9-16,-2 0 40 15,-2 2-55-15,0-3 11 16,0 0 2-16,0-7 4 15,-2-8-16-15,1-8-1 16,-1-8-1-16,2-6 0 16,0-4 6-16,0 0 6 15,0-4 21-15,0-14-6 0,0-10-10 16,0-6-17 0,-4-5 0-16,-1-2-4 15,2 0-2-15,-2-2-17 0,4 3 22 16,1-1-18-16,0 2 15 15,0 3-2-15,6 2 6 16,8 0-3-16,2 3 3 16,-1 4-19-16,3 3 9 15,-1 8 10-15,-2 3-2 16,-1 4 2-16,-2 6-8 16,-3 3-6-16,0 0-20 15,1 0-9-15,1 6 32 16,0 13 5-16,-1 5-4 0,-1 8 10 15,0 2-1 1,-5-4-6-16,-1-1 14 0,0-5-7 16,-3-4 0-16,0-6 9 15,0-3 4-15,0-2-13 16,0-1 0-16,0-2 3 16,-3 2 2-16,-1-5-2 15,2-1-3-15,1-2 0 16,-1 1-2-16,2 2 2 15,-1 0 0-15,-2 2-14 16,3-1 4-16,0 1 10 16,0 3-1-16,0 0 12 15,4 3 16-15,15-1-5 16,5 0 10-16,8 1 27 0,-1-2-43 16,2-1 6-16,1 0-2 15,-1-4-17-15,3 0 17 16,0-1-15-16,-1 0-5 15,0-1 0-15,-3-1-28 16,-3 1-59-16,-4-2-56 16,-7 3-201-16</inkml:trace>
  <inkml:trace contextRef="#ctx0" brushRef="#br0" timeOffset="88951.419">14956 8986 319 0,'0'0'91'0,"0"0"-84"16,0 0-7-16,0 0 69 15,0 0-39-15,0 0 16 16,0 0 13-16,0 0-39 15,-17-56 25-15,12 49-23 16,1 2-19-16,-1 1 17 16,2 3-13-16,0-1-7 15,3 2 7-15,-1 0 2 16,1 0-3-16,-2 0-6 16,0 0 0-16,-1 0-21 15,-4 2 21-15,-5 10 0 16,-3 7-1-16,-1 1 5 0,4-3-6 15,0-4 2-15,8-4 0 16,2-5-2-16,2-1 2 16,0 1-16-16,0 1 13 15,7 0 6-15,10 0-2 16,4 0-1-16,-2-3 10 16,0-2-26-16,0 0 17 15,-3 0-1-15,-2 0 0 16,-1-4 3-16,-4-3-5 15,-5 1 2-15,-2-2 0 16,-2 0 0-16,0-1 4 16,0-1-4-16,-6 2 17 15,-5 1-17-15,0 2 10 16,1 2-10-16,4 1 0 0,3 2 4 16,0 0 2-16,0 0-6 15,-2 7 0-15,0 10-7 16,-1 7 7-16,2 5 0 15,0 0 0-15,3 0-8 16,1-2 8-16,0-5-3 16,0-8 1-16,3-3 2 15,3-5-7-15,2-3 7 16,1-3 0-16,1 0 11 16,8 0-11-16,-3-13 0 15,-3-3-5-15,-2-1-10 16,-5 0 9-16,-2 2 6 15,-3-2-10-15,0 5-1 0,-5 1-11 16,-10 3 22-16,2 2-6 16,2 1 9-16,1 4-3 15,1 1 0-15,6 0 5 16,0 0-5-16,-1 0 0 16,2 0-13-16,-1 0 2 15,0 9 15-15,2 3-18 16,1 3 13-16,0 0-31 15,0 4 26-15,1-4-109 16,11-4-85-16</inkml:trace>
  <inkml:trace contextRef="#ctx0" brushRef="#br0" timeOffset="91670.391">15146 9405 645 0,'0'0'19'16,"0"0"44"-16,0 0-33 16,0 0 0-16,0 0 77 15,0 0-77-15,0 0 4 16,-37-54 24-16,35 27-56 15,-1-4 49-15,3-8-51 16,0-2 4-16,0-1 19 16,0-1-23-16,3 0 0 15,3 3-3-15,1-1 10 16,1 1-2-16,1-1-5 16,0 4-4-16,1 3 1 15,-2 8 3-15,-3 11-11 0,-3 8 6 16,1 5-7-16,-3 2 1 15,0 0-29-15,0 0-32 16,6 14 49-16,3 10 7 16,2 8 16-16,-1 6 0 15,-1 2 4-15,0 3-5 16,-3-7 1-16,3-2 0 16,-3-5-3-16,1-6 3 15,1-6 0-15,0-5 0 16,-2-7 5-16,-1-5-7 15,2 0 2-15,10-2 0 16,6-21 59-16,12-9-48 16,-1-7 0-16,-2-2-11 15,-4 2 3-15,-7 3 17 0,-3 9-20 16,-6 10-13-16,-3 8 2 16,-5 9-52-16,1 0-55 15,1 11-76-15,5 16 72 16,1 5 29-16</inkml:trace>
  <inkml:trace contextRef="#ctx0" brushRef="#br0" timeOffset="92018.352">15749 9140 628 0,'0'0'54'0,"0"0"9"16,0 0-44-16,0 0 10 15,-81 22-4-15,71-10-24 16,5 0-2-16,5 1-5 16,0 1 6-16,0-6-3 15,16-1 3-15,4-7 0 16,5 0-4-16,2 0 10 16,0-13-12-16,-5-6-4 15,-7 0 10-15,-8 2 6 16,-7-3-6-16,0 4 0 15,-10-1-7-15,-12 4 13 16,-3 4-6-16,-1 6 0 0,2 3 1 16,5 0 9-16,2 3-10 15,7 8-14-15,7 6-6 16,3 2-65-16,8 1-73 16,18-7-103-16</inkml:trace>
  <inkml:trace contextRef="#ctx0" brushRef="#br0" timeOffset="93698.36">16136 8906 733 0,'0'0'0'0,"0"0"-1"0,0 0-16 16,0 0 13-16,0 0 2 15,-30 108 2-15,29-66 14 16,1 1-1-16,0 1-11 16,0-5 36-16,0-3-34 15,0-5 11-15,1-11-15 16,2-7 0-16,0-9-6 16,-3-4 25-16,1 0 0 15,-1-8 74-15,2-21-35 16,0-13-41-16,0-8-17 15,0-8 0-15,-2-1-6 16,0 0 6-16,2-3 0 16,4 1 0-16,3 11 5 15,1 7-9-15,5 8 4 0,0 12 0 16,1 4-18-16,2 7 18 16,-1 9-10-16,2 3 9 15,1 0-17-15,2 10 15 16,-4 10-13-16,-5 6 16 15,-4 2-18-15,-9 6 18 16,0 1 0-16,-7 2 4 16,-13-2 4-16,-1-2 1 15,4-5-9-15,3-6 0 16,5-9-15-16,2-4 15 16,4-5-32-16,3-4 7 15,0 0 23-15,0 0-12 0,0 0 4 16,6-5-2-16,10-3 7 15,3 3-12-15,1 2 11 16,4 3 3-16,3 0 6 16,7 0-3-16,0 0 0 15,4 0 0-15,0 0 19 16,-5 0-19-16,-2 0 0 16,-6-8-10-16,-3 2 26 15,-6 0-9-15,-9-1-7 16,-5 2 0-16,-2 3 7 15,0 2 2-15,-11 0-13 16,-7 0 4-16,-4 15 0 16,3 7-11-16,0 0 11 0,11 3 0 15,5-3-5-15,3-4 5 16,3-2 0-16,18-6-3 16,4-2 6-16,7-8 0 15,6 0-3-15,0-14-1 16,-7-6-18-16,-9 0 8 15,-13-4-11-15,-9 3 20 16,0 3-5-16,-19 1 5 16,-1 5 2-16,3 4 0 15,2 4 0-15,1 4 0 16,5 0-3-16,2 4-6 16,0 9 18-16,7 1-20 0,0 1 11 15,0-1 0-15,10-1-13 16,3-4 13-16,7-4 0 15,2-4 4-15,2-1-3 16,6-1 17-16,0-13-18 16,-2-7 10-16,-4-5 26 15,1 0-30-15,-6-3-1 16,-7 3 41-16,-2 3-28 16,-6-1 11-16,-2 5-22 15,0 4-3-15,-2 6 46 16,2 1-43-16,-2 8-3 15,0-2 3-15,1 2-4 16,-1 0-6-16,3 0-7 16,2 5-3-16,0 15-2 15,5 10 10-15,-2 4 5 0,-1 3 0 16,-3 1 3-16,-1-6-2 16,0-6-1-16,0-9 4 15,-1-7 2-15,1-3-6 16,-1-7 0-16,-2 0 10 15,2 0-6-15,1 0 26 16,4-11 16-16,6-10-34 16,3-5 3-16,-3 1-13 15,-1 7-2-15,-4 2 9 16,-2 5-5-16,0 3-6 0,1 1 2 16,-4 3-29-1,0 1 19-15,-3 3-71 0,1 0-4 16,-1 0-32-16,0 0-32 15,0 0-71-15,0 10 37 16</inkml:trace>
  <inkml:trace contextRef="#ctx0" brushRef="#br0" timeOffset="94724.368">16958 8978 423 0,'0'0'53'0,"0"0"12"16,0 0 31-16,0 0-24 0,0 0-16 15,0 0 16 1,-30-42-39-16,30 26 29 0,0-1-48 16,0-3-20-16,15 0 8 15,5 0-4-15,3 5 2 16,0 3-5-16,-4 7 5 16,2 5-13-16,-3 0 13 15,-2 7 0-15,-2 13-6 16,-4 3-1-16,-8 7 7 15,-2-1 0-15,0 0 0 16,0-5 11-16,0-7-11 16,0-9-8-16,0-3 2 15,0-5 12-15,0 0-5 16,4-1-1-16,22-20 0 16,6-7-3-16,3-2-10 0,-5 8-55 15,-11 7 63 1,-9 9 5-16,-3 6-8 0,-3 0 1 15,-4 1 7-15,0 16-22 16,0 5 31-16,0 2-9 16,0-1 1-16,0-4 4 15,4-7 4-15,2-3-9 16,2-5 3-16,3-4 0 16,2 0-3-16,6-1 0 15,-1-15 0-15,0 0-8 16,-9-1-10-16,-8 3 15 15,-1 4-1-15,0 6 4 0,-10 3 0 16,-5 1-13 0,-2 0 7-16,0 12 9 0,3 3-6 15,5 0 3-15,6 0 0 16,3-6 2-16,0-3-2 16,9-3 0-16,11-3 0 15,6 0 10-15,4-7-7 16,-1-10-3-16,-4-5 0 15,-4 3 0-15,-6-4 0 16,-5 1 0-16,2-1-9 16,-4-4 29-16,-1-1-19 15,-2-2 9-15,-1 4-3 16,-4 3 5-16,4 9-3 16,-4 6 11-16,2 5 3 15,-2 3-19-15,0 0-8 0,0 0-3 16,0 9 0-16,0 10 0 15,1 3 7-15,4 1 0 16,1-3-8-16,3-4 18 16,4-5-10-16,4-3 0 15,5-4 1-15,6-4-11 16,7 0 10-16,3-16-12 16,-2-10 7-16,-6-1-10 15,-7 0 0-15,-7 5 15 16,-7 5 0-16,-3 6 22 15,-6 3-15-15,0 8 30 16,0 0-9-16,0 0-19 16,0 0-18-16,-2 8 5 15,-11 12 4-15,-3 8 10 0,2 0-10 16,3-3 0-16,8-3 15 16,1-8-12-16,2-2 0 15,0-2-3-15,4-1 0 16,14 0 20-16,6-1-19 15,6 1-1-15,5-1 0 16,6 2-1-16,8-3-16 16,0 1-105-16,-4-5-124 15</inkml:trace>
  <inkml:trace contextRef="#ctx0" brushRef="#br0" timeOffset="95647.284">18376 9082 554 0,'0'0'26'0,"0"0"-12"16,0 0-11-16,0 0 1 16,0 0 20-16,80-2 20 15,-31-22-44-15,-1-8 0 16,-4-2 4-16,-8-2 0 15,-6 2-4-15,-10 5 0 16,-10 5 0-16,-4 7-10 0,-6 10 13 16,0 4-3-16,0 3 32 15,-6 0-30-15,-6 12-4 16,0 5-3-16,6 0 5 16,6 0 2-16,0-3-2 15,0-3-6-15,16-3 2 16,8-4 8-16,7-2-4 15,7-2 0-15,5-3 0 16,5-11 9-16,-5-5-9 16,-4-1-10-16,-7 0 7 15,-9-2-4-15,-8 4 7 16,-9 1 6-16,-6 7-5 16,0 5 48-16,-2 3-22 0,-14 2-16 15,-6 7-11 1,-5 19 4-16,0 10-4 0,3 9 0 15,7 8 0-15,4-2 9 16,6-3-7-16,5-7-2 16,2-6 0-16,0-9 10 15,0-7-13-15,6-9 3 16,9-9-12-16,4-1 6 16,5-19-104-16,-7-20-209 15</inkml:trace>
  <inkml:trace contextRef="#ctx0" brushRef="#br0" timeOffset="95782.231">18737 8847 734 0,'0'0'0'0,"0"0"-2"16,0 0-129-16,0 0 32 15,126 22-212-15</inkml:trace>
  <inkml:trace contextRef="#ctx0" brushRef="#br0" timeOffset="96571.451">19623 8661 716 0,'0'0'28'0,"0"0"-28"0,0 0 13 15,0 0-10-15,0 0 46 16,0 0-10-16,-64-72-12 15,42 72-27-15,-3 0 11 16,-4 7-27-16,-5 12 24 16,0 6-8-16,2 1 0 15,4 1 16-15,7 1-8 16,8 1-8-16,5 6 8 16,7 8 6-16,1 3-8 15,0-2-6-15,14-1 8 16,6-4-6-16,7-8-2 15,0-9 0-15,-3-10 6 0,4-7-3 16,2-5-3-16,1-2 0 16,8-24 12-16,-4-10-11 15,-5-9-2-15,-7-3-15 16,-10-1-2-16,-9 4 15 16,-4 11-1-16,0 6-3 15,-8 12 1-15,-10 13-17 16,-7 3-48-16,-5 3-49 15,2 21-85-15,-2 0-50 16</inkml:trace>
  <inkml:trace contextRef="#ctx0" brushRef="#br0" timeOffset="97499.745">19573 8923 421 0,'0'0'14'0,"0"0"-14"15,0 0 97-15,0 0-27 16,0 0-44-16,0 0-5 16,83-63-15-16,-75 80 1 15,-5 7 38-15,3 5-11 16,-2 0 45-16,1-1-62 16,0-4 5-16,5-6 0 15,1-5-13-15,3-2-7 16,7-8-2-16,7-3 0 15,9 0 15-15,7-14-15 16,2-6-6-16,0-2-16 0,-6 0-4 16,-8 0 23-16,-5 5-8 15,-9 1 11-15,-7 6 0 16,-4 3 0-16,-5 1 0 16,0 3 23-16,-2 1 9 15,0 1 6-15,0 1-30 16,0 0-7-16,0 0 10 15,0 0-11-15,0 9-3 16,-6 10-3-16,-2 3 12 16,7 0-1-16,1-4-5 15,0-4 0-15,0-5-6 16,6-4 6-16,6-3 0 16,3-2 12-16,3 0 1 0,2-14 18 15,3-5-31-15,-3-1 6 16,-6-5 17-16,-1 0-23 15,-2 5 5-15,-5 6-12 16,-3 6 17-16,-3 8-12 16,0 0 2-16,0 0-21 15,0 12 17-15,-3 13-2 16,-3 9 6-16,-1 0-10 16,7-5 21-16,0-10-10 15,0-5-1-15,0-10 0 16,0-2-5-16,0-2 5 15,0 0 0-15,7 0 11 16,10-3-8-16,5-11 45 16,6-3-48-16,-3-2 2 15,-2 2-4-15,-1 2 2 0,-4 5 0 16,-4 2 5-16,-7 5 3 16,-4 2-14-16,0 1 6 15,-3 0-3-15,0 0-22 16,0 0 25-16,0 5-30 15,0 16 29-15,0 7 1 16,0 0 17-16,0 0-17 16,0-5 3-16,0-9 7 15,0-4-10-15,6-5 0 16,5-5 6-16,8 0-3 0,9-3 45 16,6-16-48-1,4-7 4-15,-4-1 13 0,-8 2-17 16,-9 9 0-16,-6 5 12 15,-8 5 0-15,-2 6-2 16,0 0-10-16,-1 0-19 16,5 0 18-16,6 17-121 15,2 6 71-15,3 1-115 16,-1-6-195-16</inkml:trace>
  <inkml:trace contextRef="#ctx0" brushRef="#br0" timeOffset="98264.109">21239 9087 884 0,'0'0'26'15,"0"0"-24"-15,0 0 3 16,0 0 5-16,0 0-5 15,66-94-5-15,-22 58 9 0,1 1-10 16,0-1 1-16,-11 3 0 16,-9 5-2-16,-13 4 7 15,-6 8-10-15,-6 6 2 16,0 6 3-16,0 4-4 16,-15 0 4-16,-5 7 0 15,-3 12-2-15,7 6 10 16,4 1-16-16,11 0-1 15,1 0 9-15,8-7 0 16,15-3 0-16,7-7 0 16,5-9 0-16,2 0 11 15,5-5-10-15,-2-16-1 16,1-8 4-16,-5-5-18 16,-5-3 14-16,-4 4 0 15,-8 6-1-15,-7 10 13 0,-7 8-20 16,-1 7 11-16,-4 2-3 15,0 0 0-15,2 13-16 16,-2 14 16-16,0 7 12 16,0 4-9-16,0 0-1 15,0-3-2-15,0-3-22 16,0-3 21-16,1-12-149 16,8-16-111-16</inkml:trace>
  <inkml:trace contextRef="#ctx0" brushRef="#br0" timeOffset="98398.923">21722 8758 772 0,'0'0'8'16,"0"0"-8"-16,0 0-78 16,0 0 69-16,72 78-117 15</inkml:trace>
  <inkml:trace contextRef="#ctx0" brushRef="#br0" timeOffset="99869.094">22717 8981 929 0,'0'0'7'16,"0"0"91"-16,0 0-82 16,0 0-8-16,0 0 19 15,0 0-27-15,72-58 0 16,-17 33-2-16,3 1 9 16,-6-2-7-16,-10 2 0 15,-12 2 6-15,-11 2-24 16,-10 3 18-16,-9 1-13 15,0 5 13-15,-7 3-25 16,-14 7 22-16,-3 1-9 16,-1 1 7-16,2 18-8 15,5 3 11-15,8 1-11 16,7 4 6-16,3-4 6 16,3 0-1-16,15-1-3 15,7-5 5-15,5-4-11 0,6-5 11 16,-1-7 0-16,4-1 3 15,-7 0-3-15,-3-9 2 16,-2-7-5-16,-7-1-7 16,-1 0 2-16,-4 3-9 15,-2 3 17-15,-3 6-5 16,-3 2 3-16,3 3 1 16,-1 0-9-16,6 0 8 15,-1 14-18-15,-2 5 16 16,-1 6-3-16,-5 1 7 0,-6 1 1 15,0-1 8 1,-1-5-9-16,-12-5 0 0,5-7-27 16,3-3 26-1,5-6-39-15,0 0 0 0,0-8 40 16,10-12-8-16,9 1-62 16,2 0 70-16,1 7-3 15,-3 1 3-15,1 3 0 16,-5 2-3-16,0-1 6 15,-2 0 0-15,3 0-3 16,1-1 0-16,2-1 6 16,0-1-6-16,1-3 0 15,1 2 0-15,-3 1 17 16,3 1-19-16,-4 0 2 16,2 1 0-16,-1-2 13 0,0 0-5 15,-1 4-1-15,0 0 13 16,-6 4-18-16,-1 2 12 15,-2 0-14-15,-3 0-11 16,-2 9 0-16,0 11 22 16,-2 2 2-16,-1 4 31 15,0 0-41-15,0-3 21 16,-1-1-16-16,-5-6 2 16,3-7-10-16,3-5 0 15,0-2-2-15,0-2-7 16,0 0-23-16,14-12-3 15,11-10-51-15,6 0-51 0,0 3 24 16,-5 7 84 0,-6 7 29-16,0 2 35 0,-2 3-30 15,2 0 35-15,-4 0 13 16,3 0-26-16,-1 0-11 16,3-7 4-16,2-6-24 15,0-5 4-15,1-4 0 16,1-5 13-16,-1-6-13 15,-3-4 9-15,-1-2-11 16,-4 0 2-16,-4 6 0 16,-3 11 46-16,-4 9-10 15,-1 9 22-15,-4 4-45 16,0 7-1-16,-4 27-14 0,-13 14 4 16,-5 8 48-1,4 0-4-15,3-6-31 0,4-8 38 16,5-8-53-16,6-7 10 15,0-10-9-15,0-8 0 16,5-9-1-16,16-1-2 16,12-29 1-16,14-16-27 15,7-13-69-15,-1-7-25 16,-6 2 2-16,-10 13-28 16,-10 16 148-16,-10 18 153 15,-9 11-113-15,-1 6-20 16,-2 0-12-16,3 12-1 15,-1 13 94-15,-2 8-51 16,-5 9-24-16,0 5 16 0,0 3-41 16,-14 4 12-1,-13 2-13-15,-11-4-130 0,-15-9-212 16</inkml:trace>
  <inkml:trace contextRef="#ctx0" brushRef="#br0" timeOffset="101082.485">14704 12051 547 0,'0'0'2'0,"0"0"-2"16,0 0 13-16,0 0 50 15,0-82 0-15,-4 77 14 16,-1 1-30-16,-3 4-15 15,-5 0-2-15,-6 12-30 16,-11 17 0-16,-6 11-9 16,-1 9 19-16,2 8-10 15,4 0 2-15,2-1 12 16,8-6 10-16,3-13-24 16,7-11 0-16,8-13 7 0,3-7-7 15,0-6 0-15,0 0-5 16,0 0 15-16,2-9 11 15,13-19-21-15,4-11 6 16,5-6-2-16,-3-2-4 16,-4 2 0-16,0 6-2 15,0 1 10-15,2 4-13 16,5 5 5-16,4-3-2 16,7 1-12-16,1 2 4 15,5 4 2-15,1 6 4 16,-5 5 0-16,-4 6 4 15,-8 8 0-15,-5 0-25 0,-7 8 19 16,-4 16-14 0,-4 5 20-16,-5 5 0 0,0 8 2 15,0-1-1-15,-6-2-1 16,0-3 2-16,3-5 8 16,3-6-10-16,0-6 0 15,0-4 0-15,0-4 13 16,6-6-37-16,7-4 24 15,2-1-70-15,4 0 28 16,-4-8-98-16,-3-15-359 16</inkml:trace>
  <inkml:trace contextRef="#ctx0" brushRef="#br0" timeOffset="102733.775">15780 9422 600 0,'0'0'48'0,"0"0"-53"0,0 0 6 15,0 0-1 1,0 0 0-16,0 0 18 0,41-54 26 15,-35 47-38-15,-1 2 8 16,-5 2 31-16,3 3-37 16,-3 0 2-16,1 0-10 15,7 0 4-15,5 7-18 16,4 6 14-16,7 8 0 16,-1 4 17-16,-1 3-13 15,-3 6-4-15,2 3 0 16,-6 9 2-16,-4 7 4 15,-3 3-6-15,-5 3 0 16,-2 2 17-16,-1-3-3 16,0-1-9-16,0-3-5 15,0-5 16-15,0 0-8 0,-1-6-8 16,-1-3 0-16,2-2 7 16,0-1-1-16,0-2-5 15,0 2-1-15,0 1 10 16,-5-2-5-16,1 3-4 15,-7-3-1-15,0-1 9 16,-6 2-3-16,0-2 7 16,-2-1-13-16,0-3 5 15,3-3-3-15,0-2-2 16,4-2 0-16,1-5 9 16,4-1-5-16,0-4-3 15,2-5-1-15,3-2-2 0,1-5-7 16,1-2 9-16,0 0 0 15,0 0 6-15,0 0-6 16,0 0-15-16,0-12-20 16,0-11-85-16,0-4-58 15,3 2-274-15</inkml:trace>
  <inkml:trace contextRef="#ctx0" brushRef="#br0" timeOffset="103092.289">15784 10504 570 0,'0'0'18'0,"0"0"53"15,0 0-33-15,0 0-6 16,0 0-25-16,0 0-3 16,0 1-4-16,0 20 4 15,7 11 43-15,-2 2-18 16,0 2-27-16,1 4 26 15,-5-2-25-15,2 0 14 16,-3-4-17-16,1-7 0 16,1-3 24-16,1-9-21 15,0-6 0-15,-1-2 5 16,8-6-5-16,9-1 10 16,12-3 14-16,16-19 20 0,10-12 6 15,0-4-53-15,-3 0 0 16,-9 1-5-16,-3 5 15 15,-6 1-20-15,-5 9-14 16,-1 7-79-16,-8 4-61 16,-11 3-216-16</inkml:trace>
  <inkml:trace contextRef="#ctx0" brushRef="#br0" timeOffset="104532.126">14949 12162 610 0,'0'0'70'0,"-100"8"-48"15,39-5 7-15,1-1 20 16,2-2-21-16,5 0 46 16,12-12-31-16,5-5-23 15,9-9 27-15,1-6-38 16,5-5-8-16,1-7 11 16,4-8-12-16,0-7 16 15,2-4-16-15,-2 1 5 0,2-4-12 16,-2-4 14-16,1 2-7 15,-1 1 0-15,-1 1 20 16,1 10-23-16,2 5 3 16,-1 0 0-16,3 1-1 15,-1 1 2-15,3-1-1 16,2 6 3-16,3 3 1 16,5 0 4-16,0 5-8 15,8 1 1-15,13-2-18 16,3 2 16-16,4 1 1 15,2 3-2-15,-2 2 5 16,-2 5 4-16,-4 2-7 0,-4 3 0 16,0 2-3-16,-2-1 3 15,1-1 0-15,1 0-5 16,1 2 14-16,0 0-10 16,-4 3 1-16,0-1 0 15,-3 3-3-15,-2 4 3 16,-2 1 0-16,-6 5-8 15,0 2 13-15,0 0-12 16,-2 0-18-16,1 0-24 16,6 0 46-16,0 0-44 15,3 0 37-15,4 0-19 16,2-2-42-16,2 1 27 16,-4-2-52-16,-5 0-67 0,-9 2-166 15</inkml:trace>
  <inkml:trace contextRef="#ctx0" brushRef="#br0" timeOffset="104802.022">14461 10606 569 0,'0'0'30'15,"0"0"-9"-15,3-84-16 16,15 57 23-16,0-1-18 15,6 0 31-15,-4079 3-41 16,8165 4 13-16,-4081 5 3 16,0 11 3-16,2 5-19 0,-1 0 0 15,0 19 4-15,-2 12-4 16,-8 8 0-16,-5 10-2 16,-9 4-13-16,-6 10 6 15,0 12 4-15,-11 9-6 16,-11 6-59-16,-8 3-81 15</inkml:trace>
  <inkml:trace contextRef="#ctx0" brushRef="#br0" timeOffset="105928.306">13316 13975 771 0,'0'0'2'0,"0"0"64"15,0 0-21-15,0 0-30 0,0 0 57 16,0 0-53-16,34-86-19 15,3 39 0-15,5-4 2 16,-2-2-4-16,-2 2 2 16,-7 7 0-16,-7 6-4 15,-12 6 7-15,-8 7-7 16,-4 8 4-16,0 4-24 16,-5 9 23-16,-9 2 1 15,-1 2-44-15,-3 0 33 16,0 14-10-16,3 2 12 0,0 3-3 15,6-4 18 1,3 1-10-16,2-3 4 0,1 0 0 16,0 2-10-16,3-2 10 15,0-1 0-15,0 0-1 16,0-5 4-16,6 0-6 16,1-2-26-16,2-3-25 15,3 0 48-15,2-2-38 16,-3 0-63-16,-5-2-105 15</inkml:trace>
  <inkml:trace contextRef="#ctx0" brushRef="#br0" timeOffset="106490.888">13407 13992 686 0,'0'0'69'16,"0"0"-41"-16,0 0-13 15,0 0 22-15,0 0-7 16,0 0 65-16,-9 0-63 16,9-8 13-16,1-9-7 15,10-11-38-15,2-7 0 16,0-8 0-16,2-5 5 15,-1-6-6-15,3-1 1 0,3-3 0 16,1-4-8 0,1 3 8-16,-2 0 0 0,-2 6-4 15,-5 12 8-15,-5 13-4 16,-1 14 0-16,-7 10 0 16,0 4-6-16,0 0-11 15,0 3-28-15,0 17 19 16,0 12 21-16,0 12 0 15,0 6 5-15,0 0 0 16,1-2-3-16,1-4 9 16,1-8-6-16,1-9 0 15,1-6 5-15,1-9-3 16,-4-9-2-16,-2-3 0 16,2 0 15-16,3 0 0 15,4-12 33-15,10-20-5 0,6-11-38 16,7-8-1-16,-1-5-4 15,3 6 0-15,-1 6-5 16,0 10-6-16,1 12-33 16,-2 14-44-16,-1 8-92 15,-7 6 15-15,-5 15-192 16</inkml:trace>
  <inkml:trace contextRef="#ctx0" brushRef="#br0" timeOffset="106850.405">14156 13618 724 0,'0'0'33'15,"0"0"23"-15,0 0-9 16,0 0 5-16,-106 11-45 16,80 8 24-16,7 5-1 15,5 3-28-15,10 0 11 16,4-3-13-16,0-3 9 15,0-7-20-15,16-6 12 16,2-5-1-16,9-3 0 16,4-5 18-16,8-18-17 15,-3-5-1-15,-6-2-4 16,-11 4-8-16,-10 0 7 16,-9 5 5-16,0 4-7 0,-21 6 7 15,-4 2-3-15,-6 9 3 16,-5 0-12-16,-2 5 4 15,1 14 3-15,9 5-21 16,10 3-33-16,15 4-52 16,3-2-20-16,16-5-226 15</inkml:trace>
  <inkml:trace contextRef="#ctx0" brushRef="#br0" timeOffset="108022.088">14665 13991 734 0,'0'0'50'15,"0"0"-30"-15,0 0 11 16,0 0 0-16,0 0 23 15,0 0-7-15,22-33-47 16,4 1 14-16,6-8-14 0,-3-4 0 16,-2 0 6-16,-3 1-6 15,-9 2-20-15,-6 7 19 16,-9 5-28-16,0 4 27 16,0 8 2-16,-9 6 0 15,-3 8-11-15,1 1 11 16,0 2-6-16,0 0 5 15,-2 14-37-15,2 8 33 16,2 7-8-16,3 2 13 16,2 1 1-16,4-3 0 15,0 1-2-15,0-5 0 16,10-5 1-16,2-8-5 16,6-7 5-16,3-5 0 0,6 0 0 15,9-17 0 1,2-9-1-16,0-4-10 0,1 2-20 15,-2 8 19-15,-6 5 12 16,-7 10 0-16,-6 5-14 16,-4 0 8-16,-6 6 4 15,-2 17-4-15,-6 11 12 16,0 7-5-16,-9-2 2 16,-8-3 2-16,0-7-10 15,7-11 9-15,5-9-4 16,3-6 0-16,2-3-24 15,0 0 21-15,24-17-20 0,11-8 4 16,5-6-5 0,2-1-27-16,-3 3 33 0,-5 3 18 15,-3-1-4-15,-1 4-2 16,-2 1 6-16,-4-1-21 16,-6 4 7-16,-6 0 24 15,-7-1-10-15,-5 1 0 16,0-1 5-16,-5 4-7 15,-11 1 2-15,-1 7 0 16,1 4 21-16,4 2-10 16,5 2 19-16,4 0-30 15,3 0-2-15,0 6 0 16,0 5-22-16,4 1 22 16,6-1 2-16,0 0-1 0,0-1 1 15,-1-1 0-15,-3-1 10 16,0-2-15-1,-2 1 5-15,1-3-4 0,-4-1-6 16,2-2 19-16,-3 1-9 16,0-2 0-16,0 0 6 15,0 0-15-15,0 0 5 16,0 0-92-16,0 3 23 16,0-1-60-16,0-2-112 15</inkml:trace>
  <inkml:trace contextRef="#ctx0" brushRef="#br0" timeOffset="108493.63">15414 13651 195 0,'0'0'279'0,"0"0"-258"15,0 0-16-15,0 0 14 16,0 0 57-16,0 0-69 16,-13-48 4-16,13 42-11 15,0 1 17-15,0 0-22 16,0 1 11-16,0-1 21 15,0-2 7-15,0 0-1 16,0-3 2-16,0 1-19 16,0 1-8-16,0-1 11 15,0 3-19-15,0 4 0 16,0 0-1-16,0 2 11 16,0 0-20-16,-2 2 10 0,-1 19-10 15,-3 9-17-15,4 4 30 16,0 7-3-16,2-3 3 15,0-1 4-15,0-10-2 16,0-4-5-16,0-11 0 16,2-4 9-16,0-6-9 15,7-2 0-15,6-4 3 16,6-16 5-16,5-3 3 16,2-2-11-16,-7 5 0 15,-5 6-1-15,-5 6 1 16,-3 2-12-16,-2 4 0 15,-3 1-12-15,-3 1-45 16,0 0 0-16,0 0-3 0,0 0 48 16,0 0 24-16,-1 0 1 15,-11 0-1-15,0 0-173 16</inkml:trace>
  <inkml:trace contextRef="#ctx0" brushRef="#br0" timeOffset="109841.935">15405 13716 565 0,'0'0'48'16,"0"0"-25"-16,0 0-23 16,-1-87 10-16,1 61 36 15,0 1-29-15,0-2-4 0,0 4 1 16,-6 3-10-16,-3 5 13 15,0 5-14-15,0 6-2 16,-4 4 25-16,2 0-26 16,1 0-7-16,1 4-1 15,7 4-10-15,2 2 9 16,0 4-3-16,4 5 1 16,16 3 5-16,7 2 7 15,6 3-1-15,4 0 29 16,5 4-12-16,-2 1-9 15,-4 1 12-15,-10 5-18 16,-7-4 21-16,-10-3-14 0,-9-3-4 16,0-6 17-1,-2-3-20-15,-14-4 15 0,4-3-10 16,1-8-4-16,4-4 8 16,4 0-11-16,3-14-2 15,0-13-49-15,10-6 0 16,17-1 42-16,6 0-6 15,1 2 11-15,1 3-11 16,-4 5 15-16,-1 2 0 16,-2 0 2-16,-3 1 4 15,-4 1-3-15,-3 2-3 16,-6-1 0-16,-5 3 16 16,-7 2-8-16,0 1-8 15,0 4 11-15,-4 3-1 0,-5 6-7 16,0 0-3-16,-2 0 9 15,1 13-24-15,3 4 15 16,2 5 0-16,5 1-21 16,0 2 23-16,2 2-2 15,8-4 0-15,7-2 13 16,-4-4-28-16,3-5 15 16,4-8 0-16,1-4 1 15,4-3 0-15,2-17-2 16,-4-3-9-16,0-1 3 15,-3 2 2-15,-4 5 5 16,0 3 0-16,-3 4-9 0,0 3 14 16,-1 4-10-16,1 1 5 15,-1 2-10-15,0 0-1 16,3 2 11-16,-5 9-1 16,1 3-9-16,2-2 16 15,2-1-9-15,0 0 3 16,2-4 0-16,4-3 0 15,1-4 4-15,2 0-4 16,2 0 10-16,4-11-9 16,-2-6-2-16,4-7-5 15,-1-1 6-15,-1-4 8 16,-4 3-8-16,-5-2 0 0,-2 8 13 16,-8 5-4-1,-4 9 2-15,-3 3-11 0,-4 3 0 16,0 0 24-16,0 0-20 15,0 0-5-15,0 0 1 16,-4 0 0-16,-7 5-11 16,-2 9 11-16,-7 3 0 15,0 3-3-15,-3 5 3 16,2 2 0-16,1-3 3 16,9 0 5-16,5-2-1 15,4-3-7-15,2-2 0 16,0-7-11-16,14 0 11 15,5-8 0-15,2-2-7 16,5 0 28-16,2-7-5 0,-1-8-11 16,-3-6-2-16,-3-2 50 15,-1-3-40-15,0-3-7 16,-4-5 21-16,2-6-25 16,-2-4 17-16,1-5-18 15,1 1 1-15,-3 6 6 16,-1 6-2-16,0 12-6 15,-3 9 4-15,-3 6 8 16,-4 8-23-16,0 1 11 16,-1 0 0-16,0 3-21 15,3 14 20-15,-3 5 1 16,-1 5 0-16,-2 6 1 16,0 3 5-16,0 4-6 0,0-2 0 15,0-1 4-15,4-2-4 16,1-5 0-16,5-6-3 15,0-8 3-15,5-5-17 16,2-9-64-16,1-2-35 16,-1-14-56-16</inkml:trace>
  <inkml:trace contextRef="#ctx0" brushRef="#br0" timeOffset="110314.214">16595 13597 716 0,'0'0'36'0,"0"0"-28"16,0 0-5-16,103-56 6 16,-77 33-9-16,1-2 61 15,1-4-47-15,-1-2-7 16,3-2 3-16,-3-7-5 15,-4-4 4-15,-4-4-9 16,-2-2 10-16,-5 8-8 16,-3 11 14-16,-5 15-10 15,-2 8 45-15,-2 8-43 16,0 0-6-16,0 8-2 0,0 20 0 16,0 11-20-1,0 9 20-15,0 2 0 0,3-1 0 16,14-5 3-16,6-8-6 15,6-6-25-15,4-10-59 16,5-10 49-16,2-9-67 16,-1-1 0-16,-7 0 31 15,-12 0 74-15,-9 0 28 16,-8 0 11-16,-3 0-6 16,0 0 63-16,0 0-72 15,-1 16-12-15,-21 15 12 16,-16 14-24-16,-21 12-36 15,-18 9-350-15</inkml:trace>
  <inkml:trace contextRef="#ctx0" brushRef="#br0" timeOffset="111274.156">12273 15632 903 0,'0'0'79'15,"0"0"-79"-15,0 0-1 16,0 0-2-16,118-70 6 16,-64 26-6-16,4-1 5 15,-2 1-2-15,-2 3 16 16,-14 4-16-16,-13 8-4 16,-15 7 2-16,-12 7 2 0,0 6 5 15,0 3-5-15,-4 5 0 16,-4 1-11-16,-2 0 11 15,-5 10-18-15,-2 11 12 16,3 2-2-16,3 3 5 16,10 0 2-16,1-1 1 15,3-3-12-15,16-6 12 16,2-4 0-16,7-7-3 16,5-5 7-16,10 0 1 15,5-21-5-15,3-8 4 16,-4-7-15-16,-9 3-11 15,-12 2 2-15,-10 12 19 16,-12 8-2-16,-4 8 3 0,-3 3 0 16,-24 11-19-16,-11 21 8 15,-9 14-5-15,-5 10 16 16,0 10 0-16,12 1 5 16,13 1 0-16,12-6-5 15,15-4 0-15,0-12 4 16,12-11-4-16,14-16 0 15,3-13 0-15,3-6 2 16,3-8-1-16,-1-17-1 16,-4-4 3-16,-5-1-19 15,-11 2 16-15,-5 2 0 16,-8 6-5-16,-1 4-27 16,0 4-10-16,-5 5-57 0,-5 4-148 15</inkml:trace>
  <inkml:trace contextRef="#ctx0" brushRef="#br0" timeOffset="112850.304">13633 15308 687 0,'0'0'8'15,"0"0"70"-15,0 0-4 16,0 0-14-16,0 0 26 15,0 0-76-15,-35-25 11 16,6 42-15-16,-2 6-2 0,0 4 3 16,7 2 0-16,9 0 2 15,7-4-18-15,8-3 8 16,2-2 1-16,21-11-8 16,13-6 4-16,8-3 4 15,3-7-9-15,4-20 4 16,-5-7-4-16,-1-2 6 15,-6-3-25-15,-11 3 21 16,-11 8-19-16,-7 10 16 16,-10 6 1-16,0 7 8 15,0 5-3-15,0 0-5 16,0 6-77-16,-7 17 48 16,-5 8 35-16,0 6 3 0,-2 4 0 15,4 3 1-15,-2-1 22 16,2 2-10-16,0-3-9 15,-1-4 20-15,2-5-24 16,0-7 0-16,3-9-2 16,0-7 2-16,6-7-3 15,0-3-44-15,0 0 1 16,0 0 39-16,0-3-17 16,13-9-52-16,2-3 45 15,5-2 31-15,2 0 3 16,5-2 2-16,4-3 4 15,2-1 44-15,3-3-51 16,0 0 20-16,-2 0 17 16,2-1-24-16,-1 2 21 15,-3-1-17-15,-4 4-12 0,-5-1 13 16,-6 4-16-16,-5 2 5 16,-7 3-9-16,-5 0 11 15,0 5-11-15,0 3 0 16,0 4 0-16,0 2 2 15,-6 0-2-15,-5 5-12 16,-2 11 10-16,1 4 0 16,3 5-5-16,3 1 5 15,3 2 2-15,3-3 8 16,0-3-7-16,6-5-1 16,8-7 0-16,7-3 12 15,7-7-8-15,6 0 30 0,6-11-22 16,3-15 18-16,-1-5-30 15,-4-4 11-15,-5 1-9 16,-10 4-2-16,-7 5 2 16,-3 7-2-16,-9 8 0 15,-1 6 7-15,-1 3-7 16,-2 1 2-16,0 0-18 16,0 0 18-16,0 5-7 15,0 12 5-15,-2 5 0 16,-4 2-6-16,5-4 6 0,1 0 0 15,0-3 0 1,0-3 9-16,3 1-9 0,10-4 0 16,-1-2-5-16,3-4-1 15,1-2 7-15,3-3-1 16,3 0 14-16,3-7-2 16,1-10 6-16,3-4-18 15,1-5 0-15,-2-3 11 16,-4-1-11-16,-1-3 0 15,-7 5-9-15,-5 0 23 16,-3 7-28-16,-6 6 12 16,-2 8 2-16,0 7-5 15,0 0 5-15,0 0-8 16,-12 14 0-16,-6 14 6 16,3 5-9-16,6 5 11 0,6-1 0 15,3-5-3-15,0-5 3 16,2-6 0-16,11-6-11 15,6-8 22-15,10-4-9 16,8-3-2-16,11 0-24 16,0-13-116-16,-4 1-260 15</inkml:trace>
  <inkml:trace contextRef="#ctx0" brushRef="#br0" timeOffset="113849.391">15068 15497 423 0,'0'0'77'15,"0"0"-56"-15,0 0 47 16,0 0-46-16,0 0-18 16,0 0-8-16,27-36-139 15</inkml:trace>
  <inkml:trace contextRef="#ctx0" brushRef="#br0" timeOffset="114424.531">15068 15497 586 0,'-36'-56'92'0,"36"56"-82"16,0 0-10-16,0 0 70 16,0 0-8-16,6-8 34 15,11-8-94-15,5-4 4 16,-1-3 11-16,0-1-16 15,-5-1 4-15,1 2 0 16,-9 3 7-16,-1 4-16 0,-6 5 6 16,-1 7-2-16,0 3 32 15,0 1-32-15,0 0 1 16,0 0-1-16,0 1-16 16,-3 17 11-16,-7 8 2 15,-6 6-1-15,8 0 1 16,2-2 6-16,6-6-2 15,0-7-1-15,1-3 0 16,11-7-12-16,5-3 12 16,2-4 0-16,8 0 21 15,4-7-20-15,5-11 22 16,0-4-23-16,-5-3 5 16,-7-1-3-16,0 2-2 0,-6 3 0 15,-6 5-2 1,-5 6 4-16,-3 6 6 0,-4 4-8 15,0 0-15-15,0 0 12 16,0 0-11-16,0 9 14 16,-5 12-5-16,-4 7 7 15,6 4-2-15,3 0 0 16,0-6 3-16,3-3-12 16,18-6 13-16,11-4-4 15,10-9 0-15,10-4-22 16,5-6-95-16,-5-17-197 15</inkml:trace>
  <inkml:trace contextRef="#ctx0" brushRef="#br0" timeOffset="114934.435">15929 15433 801 0,'0'0'68'0,"0"0"-68"16,0 0-40-16,0 0 36 15,84-56 4-15,-44 30 0 0,0 0 1 16,-9 1-1-16,-7 1 0 16,-9 6-5-16,-6 4 6 15,-8 7-2-15,-1 6 1 16,0 1-8-16,-12 0-5 15,-6 11 0-15,1 5 13 16,-1 4 0-16,4 0 10 16,3 2-10-16,5-5 11 15,6-1-7-15,0-3 20 16,0-5-24-16,17-4 0 16,4-4 10-16,9 0-9 15,2-8 9-15,1-10-10 16,-4-2 0-16,0-1-7 15,-4-4 7-15,-4 0-16 16,-1 3 9-16,-6 4-3 0,-6 5 6 16,-7 7 4-16,-1 6 0 15,0 0 11-15,0 0-11 16,-6 14 0-16,-11 10 19 16,-3 7-15-16,2 5-4 15,6-3-2-15,4-1-13 16,3-7-30-16,5-11-122 15,-3-14-270-15</inkml:trace>
  <inkml:trace contextRef="#ctx0" brushRef="#br0" timeOffset="115071.148">16251 15134 780 0,'0'0'22'0,"0"0"-22"0,0 0-68 15,0 0 67-15,31 96-181 16</inkml:trace>
  <inkml:trace contextRef="#ctx0" brushRef="#br0" timeOffset="116270.205">14755 16762 817 0,'0'0'121'0,"0"0"-114"0,0 0 29 15,0 0-30-15,0 0-1 16,27-83-4-16,22 38 4 15,9-6-10-15,2-1 5 16,0-3 0-16,-5-2-3 16,-10 1-1-16,-13 1-15 15,-14 3-11-15,-15 7-10 16,-3 11 24-16,-16 9 10 16,-8 16 5-16,-6 9-14 15,0 0 15-15,-1 24-2 16,-2 10-2-16,2 11 7 15,2 9-3-15,5 7 4 16,8 4 0-16,7 2 34 0,9 1-33 16,0-8 7-1,2-4 14-15,15-4-14 0,6-7 5 16,5-8-17-16,2-7 0 16,3-10 12-16,0-7-12 15,-2-9 0-15,-2-4 3 16,-5-3-3-16,-8-18-4 15,-7-8-8-15,-9-7-61 16,0-5 10-16,-16-1-17 16,-9-2-19-16,0 8 27 15,6 10 0-15,7 10 72 16,7 10 67-16,5 6-23 0,0 0-44 16,5 0 0-16,13 0 0 15,9 6 40 1,4 3-21-16,6-4 19 0,3-3-15 15,2-2-22-15,0 0 32 16,-6-16-26-16,1 0-7 16,-6-5 8-16,-2 1 1 15,-6-1-11-15,-4 1 2 16,-3 1 0-16,-7 2-16 16,-2 3 14-16,-3 6-10 15,-2 2 10-15,-2 5 2 16,0 1 0-16,0 0-4 15,0 0-11-15,0 10 9 0,0 7 3 16,0 2 3 0,0 5 6-16,0-4 0 0,6 0 12 15,6-3-18-15,4-4 0 16,0-6 6-16,6-5-4 16,3-2-2-16,5 0 13 15,3-14-11-15,0-8 6 16,-4-8-5-16,1-5 0 15,-1-6-3-15,-3-4-3 16,-4-3 3-16,-3 1 6 16,-3 2-5-16,-5 6-1 15,-2 7 0-15,1 8 5 0,-4 12-5 16,-2 4 0 0,-1 3-5-16,-1 3 3 0,-2 1 4 15,0 1-1-15,0 0-1 16,0 0 0-16,0 0 25 15,0 0-25-15,0 0-10 16,0 0 8-16,0 0-24 16,3 1-5-16,2 9 26 15,-2-1-57-15,-1 1 41 16,-2 2-37-16,0 3-9 16,0 3-26-16,0 0-116 15</inkml:trace>
  <inkml:trace contextRef="#ctx0" brushRef="#br0" timeOffset="116472.905">15881 16320 396 0,'0'0'45'0,"0"0"-45"15,0 0 0-15,0 0-6 16,0 0 0-16,0 0 4 16,23 0 2-16,-18 0 0 15,-3 0 0-15,-1 0 40 16,-1 0 1-16,0 0 33 15,0 0-32-15,0 0-30 16,0 0-9-16,1 0-6 16,4-4-43-16,-2-7-134 15</inkml:trace>
  <inkml:trace contextRef="#ctx0" brushRef="#br0" timeOffset="117170.109">15881 16320 611 0,'85'-64'103'0,"-85"64"-71"15,0 0-3-15,0 0 58 16,0 0-42-16,-4 4-43 15,-7 15 21-15,-1 7-3 0,0 8 14 16,3 5-31 0,4 2 0-16,5-1 25 0,0-2-17 15,0-5-7-15,10-6 5 16,4-5-5-16,2-8-1 16,6-9-3-16,3-5 0 15,10-3 23-15,8-22-17 16,2-8-2-16,-2-9 0 15,-4-4 1-15,-2-3 7 16,-6-4-12-16,-5 1-7 16,-5-2 0-16,-5 3-1 15,-6 6 0-15,-3 7 0 16,-4 15-3-16,-3 12 11 16,0 8 0-16,0 3-17 0,0 0 8 15,-5 6-6-15,-9 19 12 16,-2 7 3-16,3 7-5 15,4 4 5-15,4-4 0 16,4-3 5-16,1-7 0 16,0-7-5-16,13-5 0 15,5-6 16-15,8-11-10 16,8 0 7-16,10-19-5 16,3-14-4-16,2-3 5 15,-6-5-9-15,-7 0-4 16,-7 4 0-16,-10 8-21 15,-9 12 25-15,-7 10 0 16,-3 7 0-16,0 0-14 0,0 3 3 16,-3 16 11-1,-7 12-1-15,1 3 3 0,2 2 10 16,7-5-12-16,0-6-7 16,0-3 1-16,11-2-63 15,6 2-69-15,2-8-159 16,0-10-203-16</inkml:trace>
  <inkml:trace contextRef="#ctx0" brushRef="#br0" timeOffset="119317.745">15435 9438 420 0,'0'0'13'0,"0"0"46"0,0 0 1 15,0 0 8-15,0 0-33 16,0 0 7-16,-34-30 16 15,34 28-37-15,0 1 27 16,0 1-38-16,0 0-6 16,0 0-4-16,4 0 0 15,19 0 1-15,12 0-5 16,9 4 14-16,6-2-20 16,1-2 6-16,-5 0-1 15,-1 0-7-15,-8 0-29 16,-5 0 6-16,-9 0-48 15,-7 0-59-15,-12 3-69 16</inkml:trace>
  <inkml:trace contextRef="#ctx0" brushRef="#br0" timeOffset="120682.868">15791 10773 5 0,'0'0'255'0,"0"0"-255"16,0 0 49-16,0 0 34 15,0 0-29-15,0 0-38 16,-23-66 10-16,23 65-9 15,0 1-11-15,0 0-8 16,0 0 2-16,0 0-15 16,0 0 15-16,0 0 0 15,1 0 0-15,-1 0-9 16,0 0 9-16,0 0 0 0,0 0 8 16,0 0 5-16,0 0 30 15,0 0-19-15,0 0 14 16,0 0 8-16,0 0-30 15,0-5 5-15,0 0-9 16,0-1-4-16,0-2-8 16,-1 0 0-16,-1-2 13 15,2-2-24-15,-1 0 14 16,1 0-4-16,-3 1 2 16,3 0 26-16,0 1-23 15,-2 1-1-15,1 2 12 16,1 2 45-16,0 0-53 15,0 0-3-15,0 2 19 0,0-1-6 16,0 2-16 0,0 1-2-16,0 1 2 0,0-2 10 15,0 2-11-15,0 0-20 16,0 0 18-16,0 5-17 16,0 15 11-16,0 11 8 15,0 8 0-15,0 3 39 16,0-2-39-16,6-3 0 15,4-8 10-15,2-8-9 16,2-4 10-16,-3-4-11 16,1-5 4-16,0 0 8 15,0-7-11-15,2-1-1 0,3 0 7 16,2-1-5-16,1-9-4 16,4-4-27-16,-1-1-42 15,1-4 44-15,-1-6-73 16,0 1-112-16,-8-4-241 15</inkml:trace>
  <inkml:trace contextRef="#ctx0" brushRef="#br0" timeOffset="122015.745">15083 13447 220 0,'0'0'13'16,"0"0"8"0,0 0-11-16,0 0-10 0,0 0 12 15,0 0-12-15,-12 43 0 16,6-43-2-16,-1 0-48 16,-2 0-74-16</inkml:trace>
  <inkml:trace contextRef="#ctx0" brushRef="#br0" timeOffset="123132.552">14897 12180 204 0,'0'0'483'16,"0"0"-428"-16,0 0-53 16,0 0 52-16,0 0-24 15,0 0 14-15,-102 4 35 16,72-13-64-16,1-8 38 15,-3-4-13-15,2-6-26 0,-1-5 31 16,3-4-32 0,0-1-2-16,4-2-11 0,0-1 8 15,2 1 10-15,2-1-18 16,-1 1 0-16,2-6-3 16,-2-4 5-16,0-6-4 15,3-6 1-15,3 3 1 16,5 8 0-16,5 8 0 15,5 7 0-15,0 5-1 16,0 2 1-16,0 1 0 16,5-4-3-16,5-1-7 15,5-1 4-15,0-2 6 0,6 1 0 16,1-2-7 0,1 2 7-16,2-2 0 0,-1 0 0 15,3-6 3-15,-2 2 0 16,-4-2-3-16,1 0 0 15,1 1-4-15,-3 1 7 16,-2 1-5-16,3 3 2 16,-6 2 0-16,2 4 3 15,-2 4-3-15,1 2 0 16,-1 1-5-16,3 4 9 16,-5 2-8-16,-1 3 4 15,-1 5 0-15,-1-2-2 16,-1-1 2-16,0-1 0 15,-1-1 3-15,-1 0-3 16,-1-2 0-16,0 4-6 0,0 1-30 16,-3 5 26-16,-3 5-38 15,0 1-50-15,0 0 62 16,-15 18-187-16,-17 11-16 16</inkml:trace>
  <inkml:trace contextRef="#ctx0" brushRef="#br0" timeOffset="123515.334">14610 10718 498 0,'0'0'148'0,"0"0"-52"16,0 0-92-16,0 0 43 15,0 0 11-15,-86-39-9 16,81 25 4-16,5-4-42 15,0-5-4-15,8-5-14 16,14-6 12-16,6-2-10 16,7 3 5-16,-1 1 0 15,2 7-10-15,0 6 10 16,-2 2-1-16,2 3-9 16,-4 8 4-16,-3 3 4 15,-1 3-2-15,-5 0-16 16,-4 20 7-16,-1 6 3 15,-9 7 4-15,-3 4 4 0,-5 4 4 16,-1 0 2-16,0-1-4 16,0-1 0-1,-4 0 7-15,1-2-7 0,3 4-23 16,0-5-67-16,1-7-98 16,11-15-226-16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22:09.695"/>
    </inkml:context>
    <inkml:brush xml:id="br0">
      <inkml:brushProperty name="width" value="0.05292" units="cm"/>
      <inkml:brushProperty name="height" value="0.05292" units="cm"/>
      <inkml:brushProperty name="color" value="#C00000"/>
    </inkml:brush>
  </inkml:definitions>
  <inkml:trace contextRef="#ctx0" brushRef="#br0">1753 5363 294 0,'0'0'17'15,"0"0"-17"-15,0 0-16 16,0 0-42-16,0 0 58 16,0 0 2-16,-81 0-2 15,74 0-161-15</inkml:trace>
  <inkml:trace contextRef="#ctx0" brushRef="#br0" timeOffset="1541.085">5096 6653 365 0,'0'0'1'0,"0"0"18"16,0 0 3-16,0 0 17 16,0 0-16-16,0 0 3 15,-20-46 62-15,18 43-43 16,2 0-6-16,0 3 19 0,0-2-52 16,0 2 25-16,0 0-18 15,0 0-12-15,0 0 36 16,0 0-19-16,0 0-10 15,0 0 3-15,0 0-4 16,0 0 10-16,0 0-17 16,0 0 7-16,2 0 0 15,22 0-7-15,16-1 0 16,10-2 9-16,10 0-8 16,1 1 2-16,10-4-3 15,-1 0 1-15,3-5-1 16,3 3 0-16,-5-2 0 15,0 2 4-15,-6 1 0 0,-8 4-4 16,-9 1 0-16,-8 2 0 16,-6 0-10-16,-7 0 10 15,-7 0-9-15,-4 0-1 16,-4 3-11-16,-6 1 0 16,0 2 4-16,-3-1-18 15,0 2 19-15,0 2-10 16,0 1 5-16,0 1-10 15,0 3-32-15,-1-1-55 16,4-6-68-16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22:18.988"/>
    </inkml:context>
    <inkml:brush xml:id="br0">
      <inkml:brushProperty name="width" value="0.05292" units="cm"/>
      <inkml:brushProperty name="height" value="0.05292" units="cm"/>
      <inkml:brushProperty name="color" value="#C00000"/>
    </inkml:brush>
  </inkml:definitions>
  <inkml:trace contextRef="#ctx0" brushRef="#br0">6105 2324 436 0,'0'0'9'16,"0"0"2"-16,0 0-14 16,0 0 3-16,0 0 0 0,0 0 59 15,0 0-50-15,-11-19-1 16,11 14-2-16,-2 1-5 15,2 4 32-15,-2-2-10 16,2 2-19-16,0 0 17 16,0 0-21-16,0 0 0 15,0 0-10-15,0 0 18 16,0 0-8-16,0 0 0 16,0 0 0-16,0 0-13 15,0 0 12-15,0 0 1 16,0 0-2-16,11 0-5 15,8 0 7-15,11 0 36 16,3 0-26-16,7-4 11 0,6-1-6 16,2-3-8-1,0 2 0-15,-2-1-7 0,-7 2 0 16,-6 2 16-16,-10 1-10 16,-9 2 1-16,-4 0-7 15,-7 0-14-15,-1 0 7 16,-1 0-14-16,1 0-10 15,-1 1-37-15,-1 12-28 16,0 0 44-16</inkml:trace>
  <inkml:trace contextRef="#ctx0" brushRef="#br0" timeOffset="2594.607">11675 958 288 0,'0'0'71'0,"0"0"-22"16,0 0-22-16,0 0 5 15,0 0-4-15,0 0 37 16,0-3-17-16,0 3-32 15,0-2 10-15,0 2-13 0,-2 0 34 16,2 0-31 0,0 0-13-16,0 0 20 0,0 0-23 15,0 0 1-15,0 0-4 16,0 0 9-16,0 0-22 16,0 0 16-16,0 0-62 15,0 12 18-15,0 4-21 16,0 1-78-16</inkml:trace>
  <inkml:trace contextRef="#ctx0" brushRef="#br0" timeOffset="4958.468">11599 2283 408 0,'0'0'118'16,"0"0"-92"-16,0 0 52 15,0 0-53-15,0 0 17 16,0 0-7-16,-12 0-27 16,9 0-8-16,0 0 0 0,-2 0-25 15,-6 0-111-15</inkml:trace>
  <inkml:trace contextRef="#ctx0" brushRef="#br0" timeOffset="7466.528">12343 619 271 0,'0'0'144'16,"0"0"-142"-16,0 0 13 0,0 0 9 15,0 0 2-15,0 0 7 16,0 0-29-16,-14-24 8 16,13 19-4-16,-1-1-5 15,-2 0 1-15,0 4 8 16,1-1-2-16,0 0 37 15,1 3-47-15,-1-3 2 16,2 3-5-16,-2-2-3 16,-1 2-16-16,3 0 12 15,1 0 9-15,-1 0-4 16,1 0 2-16,-4 0-13 16,1 0 5-16,-2 0-11 15,-2 0-14-15,0 0-65 0,-4 0-185 16</inkml:trace>
  <inkml:trace contextRef="#ctx0" brushRef="#br0" timeOffset="7997.272">12225 591 245 0,'0'0'110'16,"0"0"-33"-16,0 0-11 16,0 0-36-16,0 0 5 15,0 0 34-15,2 0-41 0,-2 0-26 16,0 0 52-16,0 0-54 16,0 0 20-16,0 0 6 15,0 0-24-15,0 0 21 16,0 0-17-16,0 0-1 15,0 0 6-15,0 0-11 16,0 0 0-16,0 0 11 16,0 4-10-16,0 4-1 15,0 5 19-15,0 6 0 16,0 1 30-16,-3 3-48 16,0 6 10-16,3 0 4 15,0 3-9-15,0 0 11 16,0 1-15-16,0-3-1 0,0-1 20 15,1-4-7-15,2-4-14 16,0-4 1-16,-1-2 6 16,-1-4-6-16,1 0-1 15,-2-5 1-15,2-1-4 16,0-3 4-16,-2-2-1 16,1 1 1-16,-1-1 9 15,0 0-18-15,0 0 8 16,0 0-50-16,0 0 49 15,0 0-94-15,0-5-65 16,-7-1-114-16</inkml:trace>
  <inkml:trace contextRef="#ctx0" brushRef="#br0" timeOffset="8355.609">12116 988 627 0,'0'0'37'16,"0"0"-2"-16,0 0 2 15,0 0 82-15,0 0-81 16,0 0-31-16,0-9 2 16,0 9-9-16,0 9-12 15,0 12 11-15,5 5 1 0,4 4 31 16,-3-2-17-16,4-2-14 15,-1-5 13-15,0-1-11 16,-1-8-4-16,0-4 6 16,-2-4-4-16,4-4 14 15,4 0-12-15,6-7 16 16,5-12 0-16,2-1-7 16,-5 2-11-16,-4 5-19 15,-1 7-38-15,-5 1-28 16,-1 4-101-16,-6 1-327 15</inkml:trace>
  <inkml:trace contextRef="#ctx0" brushRef="#br0" timeOffset="9589.527">12185 2442 649 0,'0'0'16'0,"0"0"38"15,0 0 4-15,0 0 13 16,0 0-18-16,0 0-19 15,3-9-27-15,-3 9 20 16,0 0-27-16,0 0 0 0,0 10-8 16,0 11 18-1,-2 5-15-15,-6 10 5 0,2 6 0 16,-3 4 31-16,1 3-16 16,1-5-14-16,-2-4 2 15,3-5 16-15,1-4-26 16,2-8 9-16,2-7-2 15,1-9 5-15,0-3-5 16,0-4 3-16,0 0 2 16,0 0-3-16,0 0 20 15,0-13-10-15,0-7-5 16,0-10 3-16,-2 1-10 16,1-4-3-16,-2-1-5 15,3-2-3-15,0-2 7 16,0 1 0-16,0 3 6 0,0 2-22 15,0 3 20-15,0 0 0 16,4 2-3-16,4 4 0 16,-1 4-6-16,4 6 3 15,-4 3 6-15,1 5-3 16,-2-1 3-16,2 3-21 16,0 3 13-16,1 0-2 15,0 0 9-15,3 6-9 16,0 7-1-16,-1 4 9 15,-1 4 2-15,-1 2 0 16,-3 6 0-16,-1 2 0 16,-2 1 9-16,-1 2-9 0,-1 0 0 15,1-3 17-15,0-5-15 16,2-4 0-16,4-3-2 16,0-2-21-16,1 0-81 15,0-5-69-15,-4 0-253 16</inkml:trace>
  <inkml:trace contextRef="#ctx0" brushRef="#br0" timeOffset="10489.599">11967 3062 580 0,'0'0'97'0,"0"0"-67"0,0 0-26 15,0 0 57-15,0 0-30 16,0 0-12-16,3-2 11 16,-1 2-30-16,-1 0-4 15,3 4 4-15,1 9 3 16,0 4 15-16,2 5 30 16,-4 0-30-16,-2 2 13 15,1-1-7-15,-1 1 2 16,1-4-13-16,-1-7-10 15,1-3 12-15,-1-4-15 16,1-4 0-16,0-2 5 16,-2 0-3-16,0 0 8 0,1 0 7 15,-1-9-17 1,0-10-12-16,0-4-99 0,0-6 25 16,0 3 19-16,0 0 6 15,0 4 9-15,0 3 29 16,0 3-12-16,0 2 23 15,0-1 3-15,0-1-8 16,0 2-23-16,0-4-61 16,8 1-90-16,3 2 149 15,-2 1 42-15,-2 3 10 16,-1 2 107-16,-2 5 20 16,-4-1-63-16,0 3 1 15,0 2-33-15,0 0-23 0,0 0-19 16,0 0-33-1,0 0-96-15,-2 0-307 0</inkml:trace>
  <inkml:trace contextRef="#ctx0" brushRef="#br0" timeOffset="10789.02">11964 2970 507 0,'0'0'185'16,"0"0"-132"-16,0 0-13 0,0 0 17 16,0 0-26-1,0 0 39-15,0 0-47 0,8 0-9 16,7-3 4-16,9-4-1 16,-2 2-11-16,2-2-5 15,-5 3-1-15,2-1 7 16,-2 3-7-16,-2-1 5 15,-4 0-10-15,-1 1 5 16,-1 1-32-16,-3 1-8 16,1 0-36-16,-1 0-7 15,-2 0-46-15,-6 0-149 16</inkml:trace>
  <inkml:trace contextRef="#ctx0" brushRef="#br0" timeOffset="11298.619">12058 3188 622 0,'0'0'118'0,"0"0"-80"15,0 0-38-15,0 0 38 0,0 0 29 16,0 0-34-16,67-12 0 15,-44 7-33-15,1 0 10 16,1 1 1-16,-1 1-11 16,0-5-7-16,1 1-5 15,-1-2-48-15,0-5-63 16,-3-3-153-16</inkml:trace>
  <inkml:trace contextRef="#ctx0" brushRef="#br0" timeOffset="13525.804">12452 657 420 0,'0'0'23'0,"0"0"-13"16,0 0 29-16,0 0-31 16,0 0-1-16,0 0 26 15,0-2-8-15,0 2-13 16,0 0 20-16,0 0-7 15,0 0 1-15,0 0-8 16,0 0-1-16,0 0 28 16,0 0-37-16,0 0 8 15,0-3 15-15,0 0-21 16,0 3 16-16,0-4-26 16,0 1 0-16,0-4 32 15,0 4-32-15,0-1 0 16,0-1 5-16,0 3 0 15,0 2 3-15,0-2 2 0,0 2-8 16,0 0 36-16,0 0-32 16,0 0-3-16,0-1 10 15,0 1-6-15,0-2 3 16,0 1-1-16,0-1-7 16,0-1 18-16,0 3-17 15,0 0-2-15,0 0 12 16,0 0-3-16,0 0-10 15,0 0-9-15,0 0-12 16,0 0 10-16,0 9-8 0,0 4 19 16,1 3 0-1,4-1 1-15,-2 0 9 0,3 5-10 16,-4-3 2-16,4-1-13 16,-1 0 11-16,-2-2 0 15,0 1-2-15,0-3 9 16,0-6-8-16,-3-2 1 15,0-2 0-15,0-2-2 16,0 0 2-16,0 0 0 16,0 0 13-16,0 0-8 15,0 0 33-15,0 0 9 16,0-15-26-16,0-7-18 16,-4-3-3-16,-4-3 0 15,0 5-2-15,3 1 3 16,2 3-1-16,3 3 0 0,-2 5 0 15,2 1-11-15,0 0 11 16,0 1-6-16,0-3 3 16,0 1-8-16,0 1 6 15,3-3 2-15,5 3-12 16,2-1 14-16,-1 2-23 16,-2 0 10-16,0 5 7 15,-6 1 7-15,-1 3-7 16,0 0 2-16,3 0-15 15,0 0 18-15,2 0-52 16,2 7 47-16,2 7 0 16,3 1 12-16,0 2-5 0,0-3 0 15,0 3 8-15,-5-1-18 16,2-1 10-16,-2 1 0 16,-2 0-3-16,-3 1 5 15,-2-1-4-15,0 0-4 16,-8 0 6-16,-10-1-11 15,-1-2 7-15,-1-2-5 16,2-1-2-16,7-5-13 16,0-1 7-16,7-4 16 15,0 0 1-15,4 0 4 16,0 0-4-16,0 0 1 16,0 0 15-16,0 0 3 15,0 0-1-15,8 0-7 0,10 0-1 16,6 0-14-1,6 0 4-15,1 0 0 0,3 0-8 16,4 0 7-16,-1 0-17 16,-1 1-86-16,-7 1-107 15</inkml:trace>
  <inkml:trace contextRef="#ctx0" brushRef="#br0" timeOffset="17957.618">4445 4106 466 0,'0'0'108'0,"0"0"-79"16,0 0 4-16,0 0 5 15,0 0-11-15,0 0 24 16,0 0-51-16,0 0 8 16,2 1 3-16,-2 1-6 15,0-2 3-15,1 0-8 16,5 0 0-16,2 0 12 15,5 0-10-15,2 1-2 16,6 2 5-16,0 1 1 16,2 0-6-16,0 2 0 0,1-3 1 15,0-1-10-15,-1-2 9 16,-1 0-3-16,0 0-7 16,-3 0-79-16,-2-5-3 15,-7-2-208-15</inkml:trace>
  <inkml:trace contextRef="#ctx0" brushRef="#br0" timeOffset="18461.411">4831 4168 479 0,'0'0'123'0,"0"0"-60"0,0 0-29 15,0 0-22-15,0 0 22 16,0 0-21-16,-1 3 17 16,1-3-24-16,0 0-2 15,6 0 20-15,9 0-10 16,10 0-10-16,2 0 25 15,3-1-29-15,3-6 12 16,1 2-12-16,2 1 15 16,1 3-27-16,-6 1 14 15,-5 0-4-15,-7 0-14 16,-4 0-34-16,-9 0 24 16,2 1-26-16,-6 3-16 0,-2-2-34 15,0-2-53 1</inkml:trace>
  <inkml:trace contextRef="#ctx0" brushRef="#br0" timeOffset="18954.73">5427 4183 518 0,'0'0'172'0,"0"0"-151"16,0 0 5-16,0 0 21 15,0 0-43-15,0 0 51 16,-2 4-39-16,2-3-11 16,0-1 4-16,5 0-9 15,11 0 0-15,10 0 21 0,0 0-15 16,4 0 11-1,0 0-17-15,-3-1 0 0,0-1 5 16,-5 0-5-16,-1 2 0 16,-8 0-3-16,-1 0 8 15,-4 0-7-15,-2 0 2 16,-5 0-47-16,1 0 15 16,-1 0-46-16,-1 0-58 15,0 0-118-15</inkml:trace>
  <inkml:trace contextRef="#ctx0" brushRef="#br0" timeOffset="25259.713">12452 4592 544 0,'0'0'58'0,"0"0"-16"15,0 0-11-15,0 0 18 16,0 0-4-16,0 0-17 16,0 0 27-16,-3-3-24 0,3 3-2 15,0 0 11-15,0 0-20 16,0 0-13-16,0 0 9 16,0 0-13-16,0 0-3 15,-3 0-4-15,3 0 4 16,0 0 7-16,0 0-7 15,-1 0-9-15,-5 11 3 16,3 7 6-16,-5 6 7 16,-1 5-7-16,0 5 0 15,-2 0 3-15,1 2-3 16,-2-2-1-16,2-5 0 16,2 0 2-16,1-5 7 0,3-2-8 15,1-5 0-15,1-5-13 16,1-4 13-16,-1-1 0 15,1-5 1-15,1-2 4 16,0 0-5-16,0 0 0 16,0 0 10-16,0 0 11 15,0 0-16-15,0-8 10 16,0-9-15-16,-3-3-3 16,1-2-4-16,1 0-12 15,1-1-1-15,-2 1 18 16,2 3-20-16,0 1 22 15,0-4-11-15,0-1 11 16,2 0-4-16,5-1-12 16,1-4 0-16,5 2 1 15,-3 0 2-15,3 2 13 0,-3 2-10 16,-3 5 29-16,-1 3-28 16,-4 8 12-16,-1 2-3 15,-1 3 46-15,0 1-46 16,0 0 0-16,0 0 3 15,0 0 2-15,0 0-8 16,0 0 3-16,0 0 0 16,0 0-2-16,-1 0 2 15,-5 0 0-15,-3 5-4 16,-3 5 4-16,-2 4 0 16,1 5 0-16,-2 1 3 0,1 2-5 15,0 2 2-15,1-3-3 16,1 4 1-16,1 0 4 15,-1-1-4-15,3-3-1 16,0-2 3-16,0-5-4 16,2-3 7-16,2-3-3 15,4-5 0-15,1-2 2 16,0-1-6-16,0 0-1 16,0 0 5-16,0 0 15 15,0-1-15-15,0-10 0 16,3-3 4-16,7-5 5 15,-2-1-18-15,2 0 8 16,2-4 1-16,-1 2 3 16,5 1-3-16,3-1-15 0,1-1 12 15,-1 5-8 1,0-1 11-16,1 4 0 0,-4 3 5 16,2-2-15-16,0 6 10 15,-2 1 0-15,-2 4 0 16,-1 0-7-16,-4 3 6 15,-1 0-21-15,-1 0 22 16,2 0-8-16,-1 11-7 16,-1 2 15-16,-1 1-4 15,1 2 10-15,-1 1-10 16,0 3 8-16,2-1 0 16,-1 4 14-16,-4 1-17 15,0 0-1-15,-3-1 7 0,0 1-4 16,2-4 3-16,-2-3-6 15,0 5-48-15,0-3-23 16,0-2-87-16,0 2-97 16</inkml:trace>
  <inkml:trace contextRef="#ctx0" brushRef="#br0" timeOffset="26009.637">11975 5406 150 0,'0'0'39'0,"0"0"-37"16,0 0-4-16,0 0-167 16</inkml:trace>
  <inkml:trace contextRef="#ctx0" brushRef="#br0" timeOffset="28027.667">12094 5211 200 0,'0'0'246'0,"0"0"-200"16,0 0-39-16,0 0-4 15,0 0 48-15,0 0 37 16,0-3-64-16,0 2 21 16,0 1-3-16,0 0-33 15,0 0 2-15,0 0-11 16,0 0 9-16,0 0-9 15,0 0 3-15,0 0-3 16,0 0 0-16,0 0 4 16,0 0-5-16,0 0 1 0,0 0 0 15,0 0-3-15,0 0 3 16,0 0 0-16,0 0-8 16,0 0 8-16,0 0 0 15,0 0 1-15,0 0-1 16,0 0 0-16,0 0 1 15,0 0-1-15,0 0-7 16,0 0 4-16,0 0 3 16,0 0 0-16,0 0 10 15,-2 0-23-15,1 0 33 16,1 0-25-16,-3 0 5 16,3 0 0-16,0 0 16 0,0 0-16 15,0 0-7-15,0 6 3 16,0 6 4-16,-2 5 0 15,2 4 24-15,0 2-22 16,0 2 46-16,0 3-30 16,0-1-1-16,0-1-9 15,2-4 12-15,1-5-11 16,-2-4-9-16,-1-7 0 16,2-1 15-16,-2-4-15 15,0-1 2-15,0 0-2 16,0 0 4-16,0 0 19 15,0 0 23-15,0 0-13 16,0-8-7-16,0-4-26 16,0 0 6-16,-2-3-9 15,-2 1 3-15,-5-3-10 0,3-2 10 16,-1-1-23-16,1-1 18 16,1 0-21-16,1 0-2 15,0 2 12-15,2 2 16 16,0 1-12-16,2 3 3 15,-1 3 9-15,1 2 0 16,-2-1 0-16,2 2 7 16,-1 1-17-16,-1 1 13 15,2 2-3-15,-1 2 0 16,1-1 13-16,0 2-12 0,0 0 4 16,0 0-3-1,0 0-2-15,0 0 6 0,0 0 10 16,-2-2-3-16,2 1 2 15,-1-2-2-15,-1 2-13 16,2 0-9-16,-1-1 9 16,1 2 5-16,0 0-1 15,0 0-4-15,-4082 0-26 16,8164 0 19-16,-4082 0-27 16,0 0 13-16,0 0-7 15,0 0 4-15,0 0-20 16,0 0 42-16,0 0-29 15,0 0 29-15,0 0-60 16,0 0 1-16,0 0 15 16,0 0-68-16,0 0 23 0,0 2-225 15</inkml:trace>
  <inkml:trace contextRef="#ctx0" brushRef="#br0" timeOffset="28808.084">12049 5216 442 0,'0'0'46'0,"0"0"-46"16,0 0 8-16,0 0 52 16,0 0 11-16,0 0-69 15,-4-3 24-15,2 3-3 16,2-2-6-16,-1 2 29 16,1-1-34-16,0 1 0 15,0-2-8-15,0 2 4 16,-2-1-8-16,2 1 0 15,0 0-5-15,0 0 5 16,0-2-4-16,0 0 4 0,0-2 0 16,0 1-37-1,0-3 28-15,0 0-2 0,-1 1-4 16,1-1 9-16,-2 0-4 16,2 2 8-16,-1 1-16 15,1 1 36-15,0 1-4 16,0 1-7-16,0-2-5 15,0 2 18-15,0 0-15 16,0-1 26-16,0 1-23 16,0 0-2-16,0 0 6 15,0 0 5-15,0 0 1 16,0 0 16-16,0 0-12 0,0 0-7 16,0 0-11-1,0 0 1-15,0 0 18 0,0 0-18 16,0 0 11-16,0 0 1 15,0 0-17-15,0-1 0 16,0-2-5-16,13-1 14 16,5-1-10-16,3 2 1 15,3 0 0-15,1-1-8 16,1-1 21-16,-1 3-14 16,-1-1 1-16,-1 3 0 15,-4 0 9-15,-3 0-9 16,-8 0 0-16,-1 0 7 15,-2 0-7-15,-4 0 1 0,1 0-1 16,-2 0-12 0,1 0 11-16,2 0-49 0,-2 3-18 15,2 1 13-15,-1 3-42 16,-2-1-33-16,0 3-95 16</inkml:trace>
  <inkml:trace contextRef="#ctx0" brushRef="#br0" timeOffset="29100.791">12116 5324 554 0,'0'0'68'0,"0"0"-61"0,0 0 20 15,0 0 57-15,0 0-39 16,0 0 22-16,48 1-18 16,-27-1-42-16,1-5 13 15,-1 1-15-15,2-1 0 16,-3 1-5-16,-1 1 0 16,-3-1 1-16,-4 4-1 15,1 0-56-15,-4 0-17 16,-1 0-63-16,-8 0-69 15</inkml:trace>
  <inkml:trace contextRef="#ctx0" brushRef="#br0" timeOffset="32078.389">15153 3110 281 0,'0'0'142'0,"0"0"-111"15,0 0 34-15,0 0 15 16,0 0-33-16,0 0 6 15,-3 0-22-15,3 0-14 16,0 0 12-16,0 0-24 16,0 0-5-16,0 0 0 15,0 0-4-15,0 0-4 16,0 0-1-16,0 0-47 16,0 0-4-16,0 0-57 15,-4 0-410-15</inkml:trace>
  <inkml:trace contextRef="#ctx0" brushRef="#br0" timeOffset="32623.487">15107 2888 320 0,'0'0'180'0,"0"0"-144"0,0 0-31 16,0 0 24-16,0 0-14 15,0 0 9-15,-8 0-15 16,8 0 11-16,0 6 5 16,0 0-24-16,0 3 15 15,-1 3 13-15,1 1-13 16,-3 1 14-16,1 3-13 16,2 5-1-16,-1 3 6 15,1-2-15-15,0 2 35 16,0-1-42-16,0 1 4 15,0-4 12-15,0 3-16 16,0-5 0-16,0 1-1 16,0-1 12-16,0-2-12 0,0-2 1 15,0-1 0-15,0 0 8 16,0-2-8-16,0-4 0 16,0-1-3-16,0-4 9 15,0-1-7-15,0-2 1 16,0 0-14-16,0 0-19 15,0 0-35-15,1 0-6 16,-1-2-55-16</inkml:trace>
  <inkml:trace contextRef="#ctx0" brushRef="#br0" timeOffset="33060.846">15035 3205 476 0,'0'0'165'0,"0"0"-156"16,0 0 5-16,0 0-14 15,0 0 0-15,0 0 35 16,0 46-9-16,0-22 2 16,0 2-18-16,2-2 11 15,2 3-10-15,2-4-8 0,2-3 19 16,-1-3-6-16,-1-4-9 16,0-2 10-16,-1-5-15 15,-1-1-1-15,2-2 25 16,0-3-19-16,3 0 14 15,7 0 23-15,3-5-2 16,6-9 2-16,1-1-39 16,-2-2-3-16,0-1 0 15,-2-2-2-15,-2 2-22 16,-5 0-59-16,-2 0-62 16,-5 0-45-16</inkml:trace>
  <inkml:trace contextRef="#ctx0" brushRef="#br0" timeOffset="33968.414">15292 2785 604 0,'0'0'78'0,"0"0"-75"15,0 0 19-15,0 0-22 16,0 0 2-16,0 0-16 16,0 23 30-16,0-1-16 15,0 4 38-15,2 2-29 16,-1 2 31-16,2 0-22 16,1-1-5-16,-1-1 26 0,-1-4-34 15,-1-1 5-15,-1-7-10 16,0-4 13-16,0-4-11 15,0-5-2-15,0-1 0 16,0-2 13-16,0 0-12 16,0 0 37-16,0-8 40 15,0-9-62-15,0-4-2 16,0-4-14-16,0-5 0 16,0 0-3-16,0-4 7 15,-3-1-4-15,0 2 0 16,3 0 0-16,0 4-7 15,0 4 1-15,0 6 6 16,5 4 0-16,1 4 2 16,1 1-4-16,1 3 2 15,2 4-7-15,1-2 1 0,0 2 6 16,4 1-6-16,-2 2 1 16,0 0 0-16,2 0 5 15,0 5-11-15,-3 5-3 16,-1 2 11-16,-2 0-3 15,-3 5-3-15,-4 2 2 16,-2 3 14-16,0 2-7 16,-3 0 0-16,-11-1 0 15,0-4 7-15,-2-3-7 16,2-2-11-16,0-3 0 16,3-2 19-16,3-6-15 15,5 1 7-15,3-4-13 0,0 0 6 16,0 0 2-16,0 0 1 15,0 0 0-15,0 0 8 16,0 0-8-16,0 1-2 16,5 4 6-16,5-1-4 15,2 4 9-15,6-2-2 16,4-3 13-16,2 0-8 16,1-1-6-16,4 1-2 15,0-1-6-15,1-2-75 16,-10 0-213-16</inkml:trace>
  <inkml:trace contextRef="#ctx0" brushRef="#br0" timeOffset="36946.018">4254 6396 455 0,'0'0'117'0,"0"0"-83"16,0 0 6-16,0 0 10 16,0 0 2-16,0 0-12 15,0 0-14-15,2 0 12 16,-2 0 8-16,0 0-45 15,0 0 2-15,0 0-3 16,0 1 7-16,0 1-10 16,6 2 3-16,9 2-4 15,7 4-2-15,9-1 6 16,5 0 0-16,0-1-5 16,0 1 14-16,-1-2-4 15,-2 2-5-15,-3-4 0 16,-5-1 0-16,-6-2 0 15,-6 0 0-15,-6-2-6 0,-1 0 15 16,-4 0-9-16,1 0 0 16,-3 0 2-16,0 0 4 15,0 0-6-15,0 0-1 16,3 0-4-16,-3-4-85 16,0-5-12-16,0-2-117 15</inkml:trace>
  <inkml:trace contextRef="#ctx0" brushRef="#br0" timeOffset="45454.736">4387 6453 349 0,'0'0'27'0,"0"0"21"16,0 0-19-16,0 0-10 16,0 0 22-16,0 0-26 15,0 0-14-15,0 0 49 16,-31-40-28-16,28 38-7 16,-2 0-8-16,-2 1-6 15,1-1 23-15,1 2-21 16,2-2-1-16,0 2 9 15,2 0-5-15,1 0-7 0,-2 0 1 16,2 0 0 0,0 0 10-16,0 0-10 0,0 0 0 15,0 0 0-15,0 0 10 16,0 0-10-16,0 0 0 16,0 0-9-16,0 0 3 15,8 0 6-15,4 0 0 16,9 2 11-16,-2-2-7 15,6 0-4-15,-2 0 0 16,1-10 10-16,-5 0-12 16,-7 3 2-16,-6 3 0 15,-3 3 14-15,-3 1-13 0,0 0 47 16,0 0-36 0,-7 0-5-16,-7 0-10 0,-4 0 3 15,0 0-12-15,0 5 6 16,1 2-7-16,0 2-1 15,0-2 13-15,3 0 1 16,-4-2 1-16,6 0-1 16,-4-1 0-16,5 1-1 15,-3-1 0-15,-1-2-5 16,-2 1 6-16,3-1-60 16,1-1 33-16,-3-1-53 15,8 0-56-15</inkml:trace>
  <inkml:trace contextRef="#ctx0" brushRef="#br0" timeOffset="46433.691">5112 6395 611 0,'0'0'68'16,"0"0"-53"-16,0 0-8 0,0 0-9 15,0 0 2-15,0 0-11 16,4 28 9-16,17-14 4 15,6 1 3-15,-1-1 20 16,8-1 3-16,-3 0-17 16,0-2 0-16,2-5-10 15,-1-2 15-15,2-2-16 16,-7-2 0-16,-5 0 12 16,-4 0-6-16,-9 0 29 15,-3-4-35-15,-6-7 4 16,0-1-9-16,-12-4-23 15,-12 1-12-15,0 0 15 16,-3 5 3-16,2 0 10 0,6 2 9 16,7 5-4-16,6 1-3 15,4 1 10-15,2 1-2 16,0 0-2-16,0 0-11 16,12 0 15-16,7 1 0 15,3 9 0-15,0 4 23 16,2 2-20-16,-6 2-2 15,-5 1 14-15,-2 0-8 16,-10-1 13-16,-1 2-12 16,0-2-6-16,-9-1 27 15,-2-3-29-15,0-2-17 16,2-1 14-16,3-7-67 0,4-4-142 16</inkml:trace>
  <inkml:trace contextRef="#ctx0" brushRef="#br0" timeOffset="47946.856">5674 6643 688 0,'0'0'105'0,"0"0"-105"16,0 0 24-16,0 0-25 15,39-94 16-15,-21 65 5 16,-2-3-1-16,-2 3-17 15,-4 2 3-15,-4 4-5 16,-4 6 0-16,-2 4 14 16,0 4-12-16,0 6-2 15,-2 0 38-15,-8 3-32 0,2 0-12 16,-2 6 3-16,-7 11-10 16,1 7 3-16,0 4 10 15,2 2-5-15,0 1-1 16,4 1 12-16,3-1-12 15,2-2 2-15,4-2 4 16,1-1 6-16,0-6-6 16,0 1 0-16,3-4-10 15,9-5 14-15,4 0-4 16,4-7 0-16,2-2 8 16,2-3-14-16,1 0 15 15,-5-3-7-15,-3-9 3 16,-6-1 4-16,-5-3-8 15,-4-2-1-15,-2-3 1 16,0 0-4-16,-14-3-19 0,-4 5 22 16,2 4-5-16,1 3 21 15,4 7-37-15,7 2 21 16,1 1 0-16,3 2-4 16,0 0-1-16,0 0-32 15,0 0-13-15,4 8 50 16,8 0-2-16,8 0-15 15,-1-2 17-15,-1 0 0 16,4-5 0-16,-4-1-17 16,-1 0 10-16,-5 0-15 15,-1-6 14-15,-3-2 2 16,-2-3-1-16,-1 1 7 0,-1-1 0 16,-3 1 1-16,-1 1-1 15,1 1 7-15,4 2-5 16,0 0-2-16,4-4 6 15,1 5-27-15,7 0 21 16,2-2-4-16,-4 6 1 16,3 0-15-16,-6 1 4 15,-5 0 14-15,-1 0-2 16,-3 9-12-16,-3 1 14 16,0 5 0-16,0-1 21 15,0 1 15-15,0-3 25 16,0 0-59-16,0-2 20 15,0-3-22-15,0-3 0 0,0-1 5 16,9-1-19 0,3-1 28-16,4-1-14 0,1 0 0 15,-4 0 3-15,-1 0 14 16,-3 0-17-16,0 0 0 16,-3-4 10-16,-1-2-7 15,-1-1 17-15,3-3-20 16,1-2 0-16,-2-1 10 15,0 0-10-15,3 2-21 16,-6 4 21-16,0 5-6 16,-3 2-8-16,0 0 1 15,0 2-16-15,-9 13 16 0,0 7 10 16,0 0 3 0,3-2 7-16,4-5-5 0,2 0 4 15,0-8-6-15,0 0 0 16,0-6-5-16,11-1 5 15,4 0 0-15,1-8 8 16,2-4 1-16,-6 0-9 16,-3 0-7-16,-6 5 7 15,-3-3-5-15,0 3 5 16,0 2 0-16,-1-2 8 16,-8 3-6-16,-2 0 3 15,1-1-5-15,1 3 5 16,3 0-9-16,1 2 4 15,4 0 0-15,1 0 0 16,0-1 2-16,0 1-4 0,0 0-4 16,0 0-24-16,9 0 22 15,4 0-5-15,2 0 13 16,0 0 2-16,1 0 6 16,-5 0-14-16,4 0 6 15,-8 0 0-15,1 3-8 16,0 2 8-16,-3 1 0 15,-3-2 13-15,5 3-11 16,-2 1-3-16,-1 1 1 16,3 0 0-16,-2-1 5 15,2-1 0-15,1-2 2 16,5-3-4-16,4-2 1 0,5 0-4 16,4 0-28-16,4-12-209 15</inkml:trace>
  <inkml:trace contextRef="#ctx0" brushRef="#br0" timeOffset="48782.784">6902 6556 589 0,'0'0'45'0,"0"0"-19"0,0 0 18 16,0 0 13-16,0 0 12 15,0 0 8-15,-2 0-38 16,9-7-10-16,6-8-29 16,3-4 0-16,2 0 2 15,-3-2-2-15,0 0-3 16,-6 3 0-16,-4 2-12 15,-3 5 12-15,-2 5-21 16,0 5 1-16,-2 1 18 16,-8 0-51-16,-3 14 7 15,1 4 41-15,4 2 8 0,7 0-11 16,1-2-2-16,0-1 13 16,7-4 5-16,13-4-5 15,4-8-11-15,4-1 6 16,5 0 10-16,-2-10-10 15,-1-6-16-15,-3-2-21 16,-6 0 23-16,-6 0-14 16,-6 0 33-16,-2 3 3 15,-7 0 6-15,0 5 15 16,0 1 8-16,0 5-17 16,0 1 13-16,0 3-12 15,0 0-16-15,0 0-5 16,0 8-3-16,0 12 3 15,0 4-2-15,0 2 14 16,0-1-2-16,0-1-1 0,0 0 2 16,0-4 20-16,3-1-26 15,-3-2 10-15,0-4-10 16,0-4 24-16,0-1-24 16,0-2 0-16,0-6 0 15,0 0 2-15,0 0 4 16,2 0 4-16,2 0-4 15,4-6-2-15,5-11 9 16,2-3-13-16,3-2-11 16,-3 3-2-16,-2 5-23 15,-4 6 34-15,-3 2-10 16,0 6 12-16,-2 0-12 0,2 0 0 16,-1 14 10-16,-2 5-7 15,0-1 18-15,3-3-8 16,0-2-1-16,-2-4 0 15,0-4-11-15,1-3 11 16,0-2 0-16,2 0 25 16,3-9-25-16,-3-12-48 15,-4-4-310-15</inkml:trace>
  <inkml:trace contextRef="#ctx0" brushRef="#br0" timeOffset="48957.178">6944 6447 639 0,'0'0'43'0,"0"0"-43"16,0 0-12-16,0 0 12 16,104 7-7-16,-50-7 1 15,1 0-224-15</inkml:trace>
  <inkml:trace contextRef="#ctx0" brushRef="#br0" timeOffset="50552.159">7695 6578 622 0,'0'0'36'16,"0"0"-14"-16,0 0-6 15,0 0 73-15,0 0 52 16,0 0-87-16,18-33-54 0,-1 8-1 16,2 1 1-16,-4 2-2 15,0-2 3-15,-5 2-1 16,-5 3 0-16,-2 4-21 16,-3 3 7-16,0 7-1 15,0 3-7-15,0 2 9 16,-9 0-26-16,-5 16-21 15,-5 4 59-15,1 8 1 16,2 0-4-16,-1 0 2 16,7 2 4-16,-1-2 9 15,4 0-8-15,3-2 4 16,4 1 2-16,0-3-3 0,0 0-2 16,4 1-4-16,9-5 5 15,1-2 4-15,4-3-9 16,-2-5 0-16,2-3 10 15,1-7-8-15,-2 0-3 16,3-3 4-16,-3-9-3 16,-2-4 0-16,-7-2 0 15,-4 0-30-15,-4-2-1 16,-4-2-12-16,-10 3-3 16,-7 2-27-16,2 4 22 15,3 5 47-15,5 1-8 16,7 7 12-16,2 0 0 15,1 0 0-15,1 0-23 16,0 3 15-16,0 7 8 0,0-1 20 16,6 1-7-16,4-1 5 15,2-4 31-15,4-3-32 16,1-2 14-16,2 0-15 16,2 0 2-16,-2-14 17 15,4 0-34-15,-8-3 7 16,-1 0 6-16,-6 2-13 15,-2-1 20-15,0 2-21 16,-5 0 12-16,2 0-13 16,-1 3 1-16,-1 3 0 15,2 2 12-15,-1 0-12 0,1 4-4 16,0-3-2-16,1 0 6 16,2 1 5-16,3-4-5 15,2 2-2-15,2 0-3 16,-1 1 9-16,1 0-8 15,2 1-2-15,-1 0-10 16,2 2 16-16,-4 2 0 16,0 0-7-16,-3 0 4 15,-3 7 3-15,-3 6 0 16,0 6-17-16,-3 1 17 16,0 2 20-16,0-1-19 15,0-2 6-15,0-5 16 16,0-1-5-16,1-7-7 0,7-3-11 15,4-3 0 1,5 0 24-16,6 0-24 0,2-5 2 16,1-3-3-16,-6-2 8 15,-4 5-14-15,-9 2-5 16,-3 1-20-16,-4 2 21 16,0 0 9-16,0 0-6 15,-1 2 4-15,-12 10 2 16,-3 2 2-16,2 1-2 15,5-1 12-15,3-1 0 16,4-1-10-16,2 0-2 16,0-3-2-16,9 1 3 15,9-4-3-15,6-5 4 16,1-1-6-16,-1 0-8 0,-7-3 9 16,-4-5-3-1,-5-2 5-15,-8 0 6 0,0-1-6 16,0-2 3-16,-14 1 0 15,-1 2 0-15,3 0 8 16,-2 2-8-16,10 3 0 16,-1 2 6-16,4 3-9 15,0 0 3-15,1 0-7 16,0 0-2-16,-2 0-15 16,2 3 22-16,0 5-2 15,0 2 8-15,0-3-8 16,0-2-14-16,0-2 18 15,8-3 13-15,5 0-8 0,4 0 6 16,2-6 8-16,2-8-17 16,0-2-2-16,-2 1 0 15,-3 4-2-15,1 0-5 16,-6 9 9-16,-7 1-2 16,-1 1 13-16,1 0-13 15,-2 5 17-15,5 13 9 16,1 3 2-16,-2 5 22 15,6-1-37-15,0-3 2 16,2-5-2-16,5-6-12 16,3-8 7-16,5-3-5 15,2-2 2-15,7-17-10 0,-3-7-126 16,-6-9-199 0</inkml:trace>
  <inkml:trace contextRef="#ctx0" brushRef="#br0" timeOffset="52096.333">5935 4352 693 0,'0'0'98'0,"0"0"-85"15,0 0-9-15,0 0 68 16,0 0-45-16,0 0-17 16,0 0 3-16,-64 31-8 15,51-6-5-15,4 4-2 16,6 0 2-16,3-3 8 0,0-4-8 16,7-5 0-16,10-6-1 15,1-5 4-15,4-6 6 16,2 0-9-16,1-7 0 15,-1-11-4-15,-9-4 4 16,-4 2-39-16,-10 3 19 16,-1 2 13-16,-6 2-22 15,-6 5 19-15,-7 4 1 16,5 4-3-16,-2 0 11 16,8 1 0-16,2 8-10 15,1 0 16-15,5-2-13 16,0-1-10-16,0-1 18 15,4-2-9-15,9-3 23 16,10 0-14-16,2 0 7 16,5-3 5-16,-2-9 1 0,-5-5-13 15,-1-4 0-15,-3-2 17 16,-4-4-17-16,-3-1 9 16,-6 1 1-16,-6 1-5 15,0 1 37-15,0 4-30 16,0 5 6-16,0 8 12 15,-3 5-30-15,3 3 2 16,-3 0-6-16,3 0 1 16,-3 17-2-16,-1 9-3 15,1 6 8-15,3 4-5 0,0-2 9 16,0-7-7 0,10-1 3-16,2-7 0 0,3-9-5 15,3-3-15-15,3-7-92 16,-5-7-26-16</inkml:trace>
  <inkml:trace contextRef="#ctx0" brushRef="#br0" timeOffset="52238.708">6083 4375 443 0,'0'0'231'0,"0"0"-231"16,0 0-3-16,0 0-10 0,0 0-20 15,98 2-142 1</inkml:trace>
  <inkml:trace contextRef="#ctx0" brushRef="#br0" timeOffset="52815.259">6371 4524 546 0,'0'0'274'0,"0"0"-229"16,0 0 29-16,0 0-73 16,0 0 2-16,0 0 21 15,71-92-24-15,-44 72 0 16,-1 2 2-16,-2 1 3 0,-7 1-7 16,-5 2 2-16,-7 6 0 15,-2 1-8-15,-3 3 8 16,0 4-1-16,0 0-2 15,-8 0-3-15,-4 10-3 16,1 7-28-16,6-1 29 16,5-1-10-16,0-3 1 15,0-2 5-15,13-4 10 16,4-6 2-16,5 0-16 16,2 0 16-16,4-9-60 15,-1-10 43-15,-4-3-38 16,-4-1-2-16,0 0 46 15,-10 1 11-15,-4 5 16 0,-5 2 6 16,0 6 23 0,0 3 28-16,0 3-20 0,0 3 6 15,-3 0-35-15,0 0-24 16,0 9-16-16,1 11 6 16,2 6 10-16,0 5-4 15,0 0 4-15,2 0 0 16,1-1 8-16,0-8-5 15,-2-2 2-15,1-6-5 16,-2-6 0-16,0-4-2 16,0-1 2-16,0-3-37 15,0 0 22-15,0-12-25 16,0-10-108-16,0-3-22 0,0-2-16 16,-9 6-7-16</inkml:trace>
  <inkml:trace contextRef="#ctx0" brushRef="#br0" timeOffset="52974.662">6626 4342 218 0,'0'0'37'0,"0"0"21"15,0 0 20-15,0 0 4 16,0 0-17-16,0 0 0 16,0 13-6-16,10-13-37 15,11 0 4-15,9-2-25 16,6-10-1-16,0-6-223 15</inkml:trace>
  <inkml:trace contextRef="#ctx0" brushRef="#br0" timeOffset="53494.555">7294 4503 717 0,'0'0'85'16,"0"0"-84"-16,0 0 39 16,0 0 66-16,0 0-74 15,0 0-32-15,45-83 0 16,-26 54 1-16,-2-3-1 16,1-2-3-16,-2 2 3 15,-6 1 0-15,-4-1 8 16,-3 6-8-16,-3 4 0 15,0 7-5-15,0 6 5 16,-6 4 0-16,2 5 13 0,-1 0-13 16,-3 0-10-16,-1 17-28 15,-1 5 27-15,4 4-3 16,2 3 10-16,4-1 4 16,0-1 0-16,6-4 9 15,11-3-8-15,6-8-1 16,4-6-21-16,3-6 10 15,1 0-75-15,-5-11-81 16</inkml:trace>
  <inkml:trace contextRef="#ctx0" brushRef="#br0" timeOffset="53643.662">7355 4293 649 0,'0'0'101'0,"0"0"-101"15,0 0-18-15,0 0 17 16,0 0-7-16,118-19-114 16,-73 13-247-16</inkml:trace>
  <inkml:trace contextRef="#ctx0" brushRef="#br0" timeOffset="54562.994">7616 4371 727 0,'0'0'101'0,"0"0"-76"16,0 0-14-16,0 0 31 15,0 0-17-15,-73 80-18 16,73-58-3-16,5-3 0 16,15-5 0-16,4-6-4 15,0-5 2-15,2-3-1 16,-4 0-1-16,-6-8-22 15,-4-6-31-15,-7-3 0 16,-5 0 23-16,-2 2-9 16,-15 3 4-16,-3 3 30 15,-1 6-5-15,2 3-2 16,4 0 8-16,6 0-7 0,3 0-4 16,6 9 8-16,0-1-5 15,0 3 3-15,15 0 9 16,4-1 0-16,2-1 17 15,0-2-17-15,4-5 0 16,-5-2-10-16,1 0 20 16,-1 0-18-16,-3-6 8 15,1-7 0-15,-3-3-2 16,1-2 15-16,-2-4-13 16,2 0 0-16,-5-2 4 15,-1 1 18-15,-3-1-22 16,-4 2 7-16,0 2 41 15,-2 4-28-15,1 5-6 16,-2 3 3-16,0 5-8 16,0 0 20-16,0 3-25 0,0 0 3 15,0 0-14-15,0 0 1 16,0 6-16-16,0 8 11 16,0 7 11-16,0-1-7 15,0 2 7-15,0 2 0 16,0-2-6-16,0-1 13 15,3-4-12-15,9-5 5 16,1-4 0-16,7-6-3 16,4-2 6-16,2 0-3 15,6-10 24-15,-4-7-24 0,-4 1 0 16,-1-1 0 0,-4-1 7-16,-4-1-10 0,3-3 6 15,-6-2 7-15,0-2 14 16,-2-2-23-16,1 0 16 15,-5 1-17-15,-2 2 2 16,0 5 36-16,-2 4-26 16,-2 7 4-16,0 4 11 15,0 3-14-15,0 2 8 16,0 0-21-16,0 0 0 16,0 0-6-16,0 0 6 15,0 14-8-15,-3 8 2 16,-4 4 12-16,4 5-9 15,0-1 3-15,3-1 0 16,0-2-8-16,0-5 8 0,1-5 0 16,11-3 5-16,4-5 1 15,5-6-6-15,4-3 0 16,5 0-24-16,-4-10-33 16,-4-11-168-16</inkml:trace>
  <inkml:trace contextRef="#ctx0" brushRef="#br0" timeOffset="54744.647">8071 4243 750 0,'0'0'158'15,"0"0"-149"-15,0 0-9 16,0 0-5-16,81-10-19 15,-44 4-59-15,-7 0-288 16</inkml:trace>
  <inkml:trace contextRef="#ctx0" brushRef="#br0" timeOffset="56456.155">8089 4441 511 0,'0'0'234'16,"0"0"-187"-16,0 0-11 16,0 0 13-16,0 0 40 15,0 0-21-15,0 0-68 16,36-68 0-16,-21 45 13 16,-3-2-13-16,1-4 0 15,2-1-3-15,-4-3 3 16,0-4 11-16,-3-1-11 0,-2 0 0 15,-3-1-2 1,2 3 6-16,-5 7-5 0,0 6 1 16,0 8 0-16,0 7 2 15,0 2-2-15,0 6-13 16,0 0 7-16,-5 0-44 16,-4 11 33-16,-6 7-2 15,2 5 19-15,-1 3 8 16,4 2-8-16,2 1-4 15,4 2-2-15,4-1 12 16,0 1-9-16,0-4 3 16,3-2 0-16,12-6 0 15,3-7 0-15,5-4 0 16,4-8 7-16,4 0-2 16,2 0-9-16,3-11 4 0,0-2-93 15,-6 1-119 1</inkml:trace>
  <inkml:trace contextRef="#ctx0" brushRef="#br0" timeOffset="57621.27">8432 4233 637 0,'0'0'62'16,"0"0"-55"-16,0 0 5 16,0 0-11-16,0 0 14 15,-29 97-1-15,28-60 36 0,-2 7-36 16,0 3 16 0,-1 1-9-16,-2-1-14 0,-3-4 13 15,3 3-20-15,2-3 0 16,0-4-10-16,4-2-37 15,0-10-85-15,0-15-102 16</inkml:trace>
  <inkml:trace contextRef="#ctx0" brushRef="#br0" timeOffset="58783.59">8620 4534 712 0,'0'0'46'0,"0"0"-33"16,0 0-13-16,0 0 8 16,0 0 14-16,0 0 8 15,-3 67-23-15,3-35 32 16,0 3-32-16,0 4 11 15,0 0 34-15,0-3-43 16,0-8 24-16,-3-7-33 16,2-9 1-16,1-7 9 15,0-5-3-15,0 0-7 16,0 0 21-16,0-23-9 0,0-13 10 16,0-7-22-16,0-7-25 15,0 5 20-15,0 5-40 16,0 5 42-16,0 5 2 15,1 4-20-15,5 6 19 16,3 4-13-16,-4 7 15 16,5 1-10-16,0 4 10 15,0 2-7-15,3 2-8 16,0 0 6-16,1 2 4 16,-3 13-1-16,-2 4 6 15,-4 5-2-15,-5 3 2 16,0 1 0-16,0 0-4 15,-11-2 15-15,-3-2-11 0,2-4 0 16,0-6 2 0,6-6-18-16,6-4 15 0,0-4-44 15,0 0 19-15,0-2-10 16,0-10-3-16,15 1-16 16,0 4 55-16,1 2-10 15,-2 5 0-15,0 0 10 16,0 2 3-16,-1 8 18 15,2 0 1-15,3 0-13 16,-3-3-3-16,4-4 77 16,1-1-65-16,-2-2-4 15,1 0 9-15,-3-4-17 16,-1-6 2-16,-4 0-8 0,-5 3-7 16,-3 2 2-1,-3 2 3-15,0 3 2 0,-2 0-5 16,-8 0-5-16,-5 15 1 15,3 2 2-15,3 5 7 16,4-1 5-16,4-1-5 16,1-3-8-16,0-2 8 15,9-5 5-15,6-2 0 16,4-5-5-16,2-3 0 16,0 0 35-16,0-2-30 15,-5-8-5-15,-4-1 22 16,-6 5-19-16,-3-1 1 0,-3 2 1 15,0 4 1 1,0-4-3-16,-4 5-3 0,-7 0-19 16,1 0 19-1,1 0-14-15,4 0 10 0,1 6 0 16,2 1 4-16,-1 0-18 16,2-1 18-16,1-1-8 15,0 0 5-15,0-1 6 16,0-2-7-16,9 3 4 15,5-5 0-15,2 0 7 16,3-2-7-16,1-12-7 16,-2-3 4-16,1 0-7 15,-1-3 3-15,-5 4-26 16,-1 2 18-16,-4 6-10 16,-5 5 25-16,-2 3 0 0,1 0-11 15,5 17 20-15,3 12-9 16,7 2 56-16,3 0-52 15,3-6 32-15,-1-6-29 16,3-4-3-16,-2-5 2 16,4-3-6-16,1-7-23 15,-1 0-183-15</inkml:trace>
  <inkml:trace contextRef="#ctx0" brushRef="#br0" timeOffset="60816.653">12688 1688 9 0,'0'0'671'15,"0"0"-611"-15,0 0-60 16,0 0 0-16,0 0-23 15,0 0 56-15,7 42-20 16,-6-14 17-16,1 5 17 16,-1-3 1-16,-1 1-31 15,4-2-17-15,-3-4 38 16,1-6-38-16,1-7 0 0,-2-3-3 16,2-5 13-1,-1-3-8-15,-2-1-2 0,3 0 0 16,-3 0 44-16,0-12-3 15,4-10-27-15,-4-7-14 16,3-9 10-16,0-3-13 16,-1-3 3-16,3-2 0 15,3 4-11-15,2 9 11 16,-1 4 0-16,2 12-3 16,-4 8 10-16,2 4-14 15,-3 5 4-15,2 0-10 16,3 6 3-16,1 17-15 0,0 8 25 15,3 7-10 1,-6-1 21-16,-4 4-11 0,-2-5 0 16,-3-4 0-1,0-2 1-15,0-7-1 0,0 1-16 16,0-7-21-16,-3-3-105 16,-11-8-44-16</inkml:trace>
  <inkml:trace contextRef="#ctx0" brushRef="#br0" timeOffset="60964.744">12758 1918 628 0,'0'0'147'16,"0"0"-124"-16,85-44-21 0,-44 25 12 16,4-1-14-16,3 3-5 15,-6-4-4-15,-10-1-235 16</inkml:trace>
  <inkml:trace contextRef="#ctx0" brushRef="#br0" timeOffset="61632.088">13368 824 6 0,'0'0'426'15,"0"0"-370"-15,0 0-3 0,3 106 38 16,0-69-53-16,1 4 37 16,-1-3-57-16,0 1 13 15,-1-7 0-15,2-3-26 16,-1-7 2-16,2-2-7 15,0-4-8-15,0-7 7 16,-1-3-113-16,-4-6-62 16</inkml:trace>
  <inkml:trace contextRef="#ctx0" brushRef="#br0" timeOffset="61945.373">13280 1051 670 0,'0'0'79'16,"0"0"-19"-16,0 0 5 16,0 0-32-16,0 0 6 15,0 0-39-15,-3-3-13 16,3 14 9-16,0 11-8 16,3 4 12-16,4 4-7 15,1-2 18-15,1-1-12 16,-1-6 1-16,2-5 0 15,3-7 5-15,-1-7-5 0,6-2 0 16,3 0 37 0,7-17-28-16,4-7 2 0,-3-3-11 15,-3-2-7-15,-6 1-10 16,-4 3-50-16,-3 8-18 16,-4 5-20-16,-2 7-170 15</inkml:trace>
  <inkml:trace contextRef="#ctx0" brushRef="#br0" timeOffset="62964.732">13686 1551 697 0,'0'0'71'15,"0"0"3"-15,0 0-69 16,0 0-4-16,0 0-2 15,0 0 11-15,0 39-10 16,0-3 12-16,0 0-11 16,0 2 50-16,0 0-44 15,0 1 16-15,0-6-3 16,0-5-14-16,0-4 4 16,-3-8-10-16,1-8 0 15,2-5 0-15,0-3 0 16,0 0 0-16,0-5 37 15,0-18-19-15,0-10-14 16,0-6-4-16,-3-6-4 0,-1 0-10 16,4 2 10-16,0 5-24 15,0 7 18-15,0 6 20 16,0 5 0-16,12 1-10 16,1 7-8-16,2 1-13 15,4 3-6-15,2 5 20 16,-1 3-4-16,2 0 4 15,-4 3 3-15,-6 14-7 16,-4 5 11-16,-6 2-7 16,-2 2 4-16,0 3-1 15,-10 0 2-15,-10 0 2 0,-1-1-2 16,-4-3 2-16,-2-3-42 16,5-7 35-1,7-5-24-15,5-6 5 0,5-4 11 16,5 0 13-16,0 0 2 15,0 0 0-15,0 0 9 16,0 0 15-16,3 0-16 16,10 0-8-16,4 0 58 15,8 0-27-15,0 0-13 16,4 0-10-16,2 0 4 16,1 1 4-16,-1 3-16 15,0-4-4-15,-4 0-83 16,-3 0-127-16</inkml:trace>
  <inkml:trace contextRef="#ctx0" brushRef="#br0" timeOffset="63921.956">13787 1811 321 0,'0'0'345'0,"0"0"-322"15,0 0 48-15,0 0-54 16,0 0 28-16,0 0 8 16,-19-15-20-16,19 13 7 15,0 2-17-15,-2 0-8 16,2 0 57-16,0 0-70 0,0 0-1 15,0 0 41 1,0 0-26-16,0-2 3 0,11-2-11 16,14-2 2-16,11 4-12 15,5-1 2-15,-5 3 0 16,-3 0-8-16,-9 5-27 16,-11 10 18-16,-7 4-24 15,-6 0 19-15,0 6 4 16,-21-1 14-16,-12 1 4 15,-5-4 22-15,-1-3-19 16,5-3 2-16,2-5-5 16,4-2-35-16,4-6-3 15,-1-2-86-15,5-3-46 16,0-21-225-16</inkml:trace>
  <inkml:trace contextRef="#ctx0" brushRef="#br0" timeOffset="64288.018">13268 1137 498 0,'0'0'28'0,"0"0"-26"15,0 0 19-15,103-28 5 16,-69 20-11-16,7-3 41 16,5-1-56-16,4 0-14 15,-2 2 13-15,-2-4-117 0</inkml:trace>
  <inkml:trace contextRef="#ctx0" brushRef="#br0" timeOffset="64954.573">14203 795 498 0,'0'0'123'0,"0"0"-69"15,0 0 28-15,0 0-50 16,0 0-4-16,0 0 21 16,-21-21-9-16,21 21-4 15,0 0-36-15,0 0 1 16,0 0-26-16,-1 11 22 16,-1 12-2-16,-2 8-4 15,4 5 18-15,0 3 28 16,0 2-33-16,0 2 8 15,13-1 27-15,-1-1-39 0,1-5 0 16,0-5 2 0,3-4 2-16,-4-5 1 0,-3-8-5 15,-5-4 3-15,2-4-21 16,-6-4 10-16,0-2-47 16,0-6 23-16,0-13-92 15,-9-5-343-15</inkml:trace>
  <inkml:trace contextRef="#ctx0" brushRef="#br0" timeOffset="65232.02">14034 1120 540 0,'0'0'164'15,"0"0"-108"-15,0 0-31 16,0 0 49-16,0 0-74 15,0 0 0-15,3 20-4 16,7-2 18-16,-2 4-12 16,4 0-2-16,-4 0 8 15,2-3-6-15,4-5 5 16,-2-4-7-16,2-5 3 16,3-5-3-16,5 0 12 15,7-9-12-15,2-10-10 16,1-4-3-16,-2 1-137 15,-7 3-134-15</inkml:trace>
  <inkml:trace contextRef="#ctx0" brushRef="#br0" timeOffset="65954.088">14719 1613 577 0,'0'0'82'0,"0"0"-53"16,0 0 38-16,0 0-36 15,0 0 1-15,0 0-8 16,-48-5-3-16,32 5 29 16,-2 0-50-16,-6 7 0 15,-2 8 20-15,2 4-18 0,-2 5 9 16,4 5-10-16,1-1-1 16,5 2 11-16,8 1-11 15,8-4 0-15,0-3 6 16,5-2-6-16,15-5 0 15,6-6 9-15,5-5-2 16,4-6 64-16,5 0-66 16,0 0 0-16,-3-9 8 15,-3-5-2-15,-5 0-5 16,-8 1-6-16,-6 3-69 16,-10-1-13-16,-5 2-112 15,0-1-326-15</inkml:trace>
  <inkml:trace contextRef="#ctx0" brushRef="#br0" timeOffset="67316.295">14502 917 207 0,'0'0'421'0,"0"0"-371"16,0 0-13-16,0 0 2 15,-110 31 0-15,63-7 12 16,-5 2-49-16,2 2 53 16,3-2-53-16,9-2 2 15,11-2-4-15,10-4-11 0,11-3-61 16,6-5-35 0,6-5-108-16,15-5-211 0</inkml:trace>
  <inkml:trace contextRef="#ctx0" brushRef="#br0" timeOffset="67902.959">15032 802 686 0,'0'0'54'15,"0"0"-31"-15,0 0-23 16,0 0-16-16,0 0 15 16,0 0 2-16,17 39 30 15,-7-13 4-15,-2 6-13 16,1 3 36-16,-2 1-23 16,2 3-17-16,2-3 31 15,-5 0-40-15,5-7 3 16,-2-2-12-16,-3-7 0 15,0-6 2-15,-3-3-1 0,3-4-2 16,-4-2-53 0,-2-5-85-16,0 0-47 0,0-3-210 15</inkml:trace>
  <inkml:trace contextRef="#ctx0" brushRef="#br0" timeOffset="68291.335">15001 1062 644 0,'0'0'66'0,"0"0"13"16,0 0-49-16,0 0 59 15,0 0-41-15,0 0-34 16,-6-14-1-16,6 17-13 15,0 12-10-15,0 9 1 16,0 1 17-16,0 1-13 16,10 0 5-16,0-2 0 15,0-4 0-15,2-2 0 16,0-3 0-16,4-4-4 16,1-6 14-16,7-2-8 15,2-3-2-15,4 0 2 16,3-4 19-16,-3-11-21 0,-2 0 0 15,-3-4 14 1,-5 3-14-16,-1-1 3 0,-6 0-3 16,1 5-34-16,-5 2-10 15,-6 3-101-15,-3 2-102 16</inkml:trace>
  <inkml:trace contextRef="#ctx0" brushRef="#br0" timeOffset="71215.321">12227 2392 383 0,'0'0'148'0,"0"0"-97"0,0 0 20 15,0 0-59 1,0 0 13-16,0 0 25 0,0-6-49 16,0 4-1-16,0 1 16 15,0 1-9-15,-2 0 17 16,2 0-21-16,0-1 1 15,0 1 48-15,0 0-36 16,0 0 21-16,-1 0-15 16,-1 0-19-16,1 0 23 15,-2 0-26-15,3 0 5 16,0 0-10-16,-3 0 5 16,-4 1-5-16,-4 8 2 15,-6 8 6-15,-2 4-3 16,0 2 0-16,2 5 0 15,3 0-14-15,3-5 14 0,3 1 0 16,4-4-4 0,-2-4 13-16,5-3-11 0,-3-4 2 15,0 0 0-15,1-3-5 16,-1-4 11-16,1 1-3 16,1-3-3-16,2 0 9 15,0 0-9-15,0 0 3 16,0 0-2-16,0 0 24 15,0 0-19-15,0-7-2 16,0-6 0-16,0 0-1 16,0-1-6-16,0-2-1 15,0 4 3-15,0-5-14 16,0 0 5-16,2-2-8 16,8-3 8-16,2 2-16 0,0-2 8 15,3 3-20-15,0 2 13 16,0 5 17-16,0 2-10 15,-3 2 6-15,-3 5 12 16,-4 0-8-16,0 3 1 16,-1 0 7-16,0 0 0 15,2 0-1-15,-1 0 1 16,1 0-24-16,-1 7-7 16,2 5 14-16,-1 5-3 15,1 5-15-15,-3 5-68 16,-3-1 1-16</inkml:trace>
  <inkml:trace contextRef="#ctx0" brushRef="#br0" timeOffset="75197.276">15061 5141 549 0,'0'0'88'0,"0"0"-30"16,0 0-21-16,0 0 11 16,0 0 58-16,0 0-46 15,0 0-5-15,0-9-18 16,0 9-17-16,0 0 23 15,-2 0-29-15,2 0-12 16,-1 0 9-16,1 2-3 0,-5 10-11 16,1 9 3-16,4 3 0 15,0 5 16-15,0 0-16 16,0 1 0-16,0 2 1 16,0-1 3-16,9-1 2 15,-3-2-6-15,-1 0 0 16,-1-3-7-16,-1-3 7 15,0-5 0-15,0-3 1 16,-2-6 5-16,2-1-5 16,0-3-1-16,-2-1 0 15,1-3-14-15,-2 0-5 16,1 0-31-16,-1 0-16 0,0 0-38 16,0 0 1-16,0-12-91 15</inkml:trace>
  <inkml:trace contextRef="#ctx0" brushRef="#br0" timeOffset="75573.183">14998 5406 672 0,'0'0'82'0,"0"0"-76"15,0 0 9-15,0 0-9 0,0 0 22 16,0 0-28 0,0 0 4-16,0 13-5 0,4 4 1 15,2 3 0-15,1 3 15 16,-3 1-14-16,1 1 21 16,0-3-9-16,-2-1-6 15,2-1 21-15,1-2-28 16,3-6 5-16,1-4-2 15,2-3-1-15,3-5 27 16,5 0 5-16,5-2-9 16,3-13 20-16,2-4-45 15,-2-5 11-15,1 2-11 16,-4 1-5-16,-4 1-30 0,1 3-62 16,-9-1-63-16,0 1-123 15</inkml:trace>
  <inkml:trace contextRef="#ctx0" brushRef="#br0" timeOffset="81699.845">12837 3855 479 0,'0'0'60'16,"0"0"-26"-16,0 0 27 16,0 0 14-16,0 0-12 15,0 0 7-15,0 0-51 16,6-21 20-16,-6 21 14 15,0 0-33-15,0 0 34 16,0 0-16-16,0 0-29 16,0 0 23-16,0 0-32 15,0 0 0-15,0 0-8 0,0 0 16 16,0 3-17-16,-9 13 9 16,-5 11 0-16,-6 5 7 15,-3 6 3-15,1 1-5 16,-3 0-5-16,2 0 10 15,2-7-10-15,3-4 0 16,2-5 7-16,4-6-12 16,7-4 5-16,0-5-8 15,3-3 0-15,2-2-54 16,0-3-6-16,0 0-6 16,0 0-4-16,0-9 3 15,-1-8-544-15</inkml:trace>
  <inkml:trace contextRef="#ctx0" brushRef="#br0" timeOffset="83246.873">12612 4623 618 0,'0'0'55'0,"0"0"-48"15,0 0 22-15,0 0 2 16,-84 12 14-16,55 1 31 16,-2 4-31-16,-4 4-13 15,-7 5-3-15,-4 0-28 16,-1 2 57-16,1-3-58 16,7-2 0-16,8-3 9 15,7-4-9-15,12-5-2 16,8-1-35-16,4-3-65 15,6-1 13-15,23-6 7 0,10 0-99 16</inkml:trace>
  <inkml:trace contextRef="#ctx0" brushRef="#br0" timeOffset="84279.495">13356 4642 301 0,'0'0'354'0,"0"0"-285"15,0 0-29-15,0 0 9 0,0 0 29 16,0 0-27 0,0-12 0-16,0 12-51 0,-4 0 15 15,-1 0-18-15,-6 5 3 16,-3 11 0-16,-4 4 21 15,-2 8-13-15,1 0 17 16,1 2-22-16,-1 1 1 16,3-5 27-16,0 1-31 15,6-4 0-15,-2-3-1 16,3-2 8-16,3-7-4 16,1-2-3-16,2-6 3 15,3-3-11-15,0 0 8 0,0 0-3 16,0 0 3-16,0-2 0 15,6-13 1-15,5-7-5 16,2-1-6-16,-2-2 10 16,2-2 0-16,1 3-1 15,-1 0-3-15,2-4 4 16,-1 6-10-16,-1 0 10 16,-3 5 0-16,2 2-2 15,-1 4 1-15,-1 1-4 16,-2 3-1-16,2 3 10 15,-3 2-8-15,1 2 1 16,1 0-8-16,-2 0-3 16,1 2 3-16,0 8 11 15,5 4 1-15,-3 3 3 16,-1 3 0-16,0 4-4 0,-3-1 4 16,-2 1 16-16,-1 0-17 15,-3-1 0-15,0-2 13 16,0-3-16-16,0-2 9 15,0-3-9-15,0-3-20 16,0-3-17-16,0-4-65 16,0-3-66-16,-4 0 8 15,-5 0-203-15</inkml:trace>
  <inkml:trace contextRef="#ctx0" brushRef="#br0" timeOffset="84544.17">13402 4752 55 0,'0'0'602'0,"0"0"-570"16,0 0 24-16,0 0-22 15,0 0 5-15,0 0 9 16,-6 5-36-16,3 9 55 16,0 3-51-16,-1 4 18 15,0 0 17-15,2 4-18 16,-3-2 4-16,2-1-30 15,0 3 1-15,-1-3 11 16,1-2-19-16,1-1 0 16,1 1-1-16,-2 0-35 15,2 3-75-15,-2-4-63 0,0-3-280 16</inkml:trace>
  <inkml:trace contextRef="#ctx0" brushRef="#br0" timeOffset="85806.005">13380 6832 465 0,'0'0'47'0,"0"0"33"15,0 0-28-15,0 0 15 0,0 0 24 16,0 0-28-16,1-18-2 16,-1 18-33-16,0 0-12 15,0 0 28-15,0 0-23 16,0 0-11-16,0 0 21 15,0 3-31-15,-1 8-1 16,-8 5 1-16,-3 5 1 16,-3 2 22-16,-3 3-18 15,3 4-3-15,-1 4 13 16,2-1-9-16,1 1 1 16,-3-2-6-16,6-6-1 15,0-3 14-15,0-8-14 0,7-4-5 16,1-6 5-1,1-5 4-15,1 0-4 0,0 0-5 16,0 0 5-16,0-3 32 16,0-17-32-16,0-4-14 15,4-8-7-15,4-6 0 16,2 0 16-16,2 0-23 16,0 2-15-16,3 3 35 15,0 8-22-15,3 1-1 16,-6 6 26-16,5 4 0 15,-4 3-5-15,-2 4 10 16,0 2 0-16,-1 0-6 16,2 5 6-16,-3 0-1 15,0 0-3-15,3 0 4 16,-2 4 3-16,1 8-3 0,2 1 0 16,-4 4 29-16,3 1-29 15,-3 4 2-15,-1-2 17 16,-1 5-18-16,-4-1 14 15,1 0-15-15,-4 0 0 16,0-2 19-16,0-5-19 16,0-3-14-16,0-2-14 15,0-7-49-15,0 0-30 16,0-5-60-16,0 0-232 16</inkml:trace>
  <inkml:trace contextRef="#ctx0" brushRef="#br0" timeOffset="86080.207">13444 6861 625 0,'0'0'86'0,"0"0"-59"15,0 0-3-15,0 0-3 16,0 0 13-16,0 0 22 15,2 50-41-15,-1-19 60 16,2 4-60-16,-3 1 11 16,0-1 16-16,0-1-22 15,0-4-2-15,0-5-18 0,0-2 0 16,0-4-10-16,0 0-19 16,0-2-105-16,0-4-39 15,0-3-535-15</inkml:trace>
  <inkml:trace contextRef="#ctx0" brushRef="#br0" timeOffset="89305.481">4293 8415 320 0,'0'0'81'0,"0"0"-17"0,0 0-59 15,0 0 49-15,0 0-51 16,0 0 60-16,0 0-29 15,-24-29-14-15,18 24 6 16,2 0-8-16,1 1-5 16,1 3 64-16,2-1-64 15,-4 2-8-15,4 0 18 16,0 0-18-16,0 0 7 16,0 0-12-16,0 0 0 15,0 0-7-15,0 0 7 16,0 0-5-16,0 0-6 15,6 0 22-15,9 0-11 16,7 0 0-16,11 0 2 0,3 0 12 16,4 0-12-16,5 0 2 15,-3 2-4-15,1 2 4 16,-7-1-7-16,2 0 3 16,-6 1 0-16,-7-1-1 15,-6-1 1-15,-5 0 0 16,-5 1-4-16,-2-3 8 15,0 2-5-15,0-2 1 16,-3 0 0-16,1 0-1 16,-1 0 8-16,-4 0 12 15,3 0-11-15,-3 0-5 16,0 0 21-16,0 0-22 0,0 1 4 16,0-1 19-16,0 2-25 15,0-2-1-15,0 0-1 16,0 0 4-16,0 0-2 15,0 0 0-15,0 0-21 16,0 0 18-16,0 0-32 16,0 0 12-16,3 0-28 15,3 0-15-15,2 0 31 16,5 0-85-16,-3 0-162 16</inkml:trace>
  <inkml:trace contextRef="#ctx0" brushRef="#br0" timeOffset="92042.465">15295 6046 518 0,'0'0'95'0,"0"0"-39"16,0 0-26-16,0 0 46 16,0 0-38-16,0 0-9 15,0-10 1-15,0 10-25 16,0 0 12-16,0 0-17 16,0 5 0-16,0 10 13 15,0 6 7-15,0 5-9 16,0 3 17-16,0 5-21 15,0 3 22-15,0 1-18 16,0-1-4-16,0-2 18 16,0-2-16-16,0-4-9 0,0-5 11 15,0-4-7-15,0-6-8 16,0-7-1-16,0-2 5 16,2-5 18-16,-2 0-13 15,0-3 8-15,0-17 2 16,0-8-14-16,-3-6-1 15,-5-2 0-15,0 1 0 16,4 1-5-16,4 1 5 16,0 4 0-16,0 1-2 15,0 4-17-15,4 3 17 0,6 4-14 16,-1 4 16-16,1 2-25 16,0 5 21-16,-1 0-6 15,3 4-1-15,0-1 19 16,1 3-17-16,3 0 8 15,1 0-5-15,-3 3-3 16,2 8 9-16,-2 3-4 16,-5 3-10-16,-2 3 28 15,-3 4-16-15,-4 3 4 16,0-1 13-16,0 2 30 16,-11-1-40-16,-4-1 8 15,-5-4 16-15,4-2-14 16,-3-3 12-16,5-3-19 0,1-5-1 15,4-1-8 1,0-5 1-16,0-3-5 0,-2 0 5 16,-1-6-57-16,0-11-62 15,2-4-77-15,4-3-163 16</inkml:trace>
  <inkml:trace contextRef="#ctx0" brushRef="#br0" timeOffset="92776.875">15308 5334 611 0,'0'0'63'0,"0"0"-10"16,0 0-16-16,0 0 61 15,0 0-77-15,-95-5 25 16,65 12-9-16,-7 10-24 16,-2 5 21-16,0 3-9 15,5 0-13-15,5 0 2 16,6-1-14-16,8-3 0 15,3-3-4-15,6-1 0 16,6-5-44-16,0-2-14 0,18-3-21 16,10-7-20-16,8 0-62 15</inkml:trace>
  <inkml:trace contextRef="#ctx0" brushRef="#br0" timeOffset="93278.224">15781 5238 428 0,'0'0'59'0,"0"0"-24"0,0 0 23 16,0 0 27-16,0 0-55 15,45 91 7-15,-33-64 25 16,1 3-29-16,-2 1 5 16,1 2 28-16,-3-2-62 15,-3-1 22-15,-3-3-26 16,-3-3 9-16,0-4-5 15,0-7-4-15,0-6 3 16,0-5-10-16,0-2-65 16,-5 0-25-16,-7-8 57 15,-4-10-522-15</inkml:trace>
  <inkml:trace contextRef="#ctx0" brushRef="#br0" timeOffset="93587.515">15741 5467 637 0,'0'0'102'0,"0"0"-43"15,0 0 8-15,0 0-46 16,0 0-8-16,0 0-13 16,-2 3 0-16,8 11 0 15,8 5 25-15,-1-1-17 16,-1 1 41-16,3-2-40 0,-2 0-6 15,-1-5 36 1,0-3-37-16,0-4 2 0,2-5 4 16,2 0-2-16,7 0 16 15,3-14 0-15,0-7-19 16,4-2-3-16,-8 2-27 16,-4 3-36-16,-5 4 17 15,-6 4-106-15,-7 3-30 16</inkml:trace>
  <inkml:trace contextRef="#ctx0" brushRef="#br0" timeOffset="94397.363">16317 5992 631 0,'0'0'69'0,"0"0"-59"0,0 0 10 16,0 0 63-16,3 83-35 16,-3-52 12-16,0 1-21 15,0 4-35-15,0-3 29 16,-2-5-25-16,-2-5 9 15,2-4-4-15,2-8-6 16,-1-3-4-16,1-4-3 16,0-2 0-16,0-2 34 15,0 0-27-15,0-17 12 16,0-9-19-16,0-8-2 16,0-3-13-16,0-2 8 15,0 3-1-15,0 2-4 16,0 5 9-16,0 5 3 0,0 7-13 15,0 5 28 1,0 3-16-16,0 7 1 0,0-1 0 16,0 3 30-16,0 0-26 15,0 0-2-15,0 0-2 16,0 0 2-16,10 0-2 16,8-2 0-16,7 1 1 15,2-1 19-15,2-1-20 16,-2 1 0-16,-4-1-1 15,-2 3-4-15,-7 0-32 16,-5 0-65-16,-5 5-55 16,-4 8 13-16,-4 6-134 15</inkml:trace>
  <inkml:trace contextRef="#ctx0" brushRef="#br0" timeOffset="94688.613">16303 6235 439 0,'0'0'73'0,"0"0"-34"16,0 0 24-16,0 0 60 16,0 0-27-16,0 0-41 15,37 11-7-15,-13-15-37 16,0-1-1-16,-3 2-10 16,-5 3-12-16,-7 0 7 15,-4 0-66-15,-5 6-15 16,0 11 34-16,0 1-35 15,-11 2 51-15,0-1 2 0,5-5 34 16,3-1 0 0,3-4 0-16,0-6 0 0,6-3 20 15,14 0 7-15,6-3 5 16,7-14-32-16,2-5-32 16,1-2-114-16</inkml:trace>
  <inkml:trace contextRef="#ctx0" brushRef="#br0" timeOffset="95282.226">16161 5387 611 0,'0'0'101'0,"0"0"-99"0,0 0 16 16,-110 85 37-16,74-53-22 15,1 1 19-15,0 0-33 16,3-5-7-16,9-5 17 15,5-3-29-15,8-5 0 16,8-5-3-16,2-1-27 16,2-4-40-16,21-3-44 15,7-2-41-15</inkml:trace>
  <inkml:trace contextRef="#ctx0" brushRef="#br0" timeOffset="95746.155">16803 5260 483 0,'0'0'109'0,"0"0"-107"16,0 0 77-16,0 0-40 16,0 0 4-16,0 0 33 15,11 89-59-15,-3-68-15 16,1 4 16-16,2 1-9 16,0 1-14-16,-3 1 5 15,-3-1 0-15,-5 0 11 16,0 0-11-16,0-2-6 0,-10-5-37 15,-4-5-77 1,-3-11-144-16</inkml:trace>
  <inkml:trace contextRef="#ctx0" brushRef="#br0" timeOffset="96106.701">16682 5465 466 0,'0'0'226'15,"0"0"-164"-15,0 0-61 16,0 0 16-16,0 0 13 0,0 0-27 16,0 17 22-16,0 4 26 15,2 4-32-15,4-1 35 16,2 2-29-16,0-2-12 15,4-5 15-15,1-1-20 16,1-6 2-16,3-4 9 16,5-7-10-16,8-1-4 15,5 0 8-15,4-14-6 16,-2-3 8-16,-4-3-15 16,-5 2-7-16,-7 1 6 15,-6 5-42-15,-5 2-28 16,-5 3-15-16,-5 0-45 15,0 1-133-15</inkml:trace>
  <inkml:trace contextRef="#ctx0" brushRef="#br0" timeOffset="98317.644">17301 6096 670 0,'0'0'82'0,"0"0"-37"16,0 0 9-16,0 0 20 15,0 0 10-15,0 0-40 16,12-46-8-16,-12 46-20 16,0 0-14-16,0 0 0 15,0 0-2-15,0 12 0 16,0 12-3-16,3 8 20 15,-1 7-14-15,-2 4 24 16,0 3-17-16,0-4 0 0,0-3-9 16,0-3-1-16,0-7 9 15,0-5-8-15,0-7-1 16,0-5 4-16,0-8-1 16,0-4 4-16,0 0-2 15,0 0-4-15,0-12 38 16,3-12-39-16,0-11 0 15,1-5-4-15,-1-2-2 16,1-2-13-16,-1 2-3 16,2 3-10-16,0 5 28 15,2 6-19-15,0 3 8 16,4 8 12-16,-6 3 0 0,2 4-3 16,-4 5 5-16,-3 3 1 15,3 2-16-15,0 0 15 16,4 0-14-16,4 3 11 15,5 8 4-15,0 2-5 16,4-1 5-16,-1-1 0 16,4-1 0-16,-3-2 0 15,3-1 0-15,-4 0-2 16,0-1 2-16,-2-2-88 16,-4 0-84-16,-7-3-92 15</inkml:trace>
  <inkml:trace contextRef="#ctx0" brushRef="#br0" timeOffset="98539.11">17421 6324 636 0,'0'0'152'15,"0"0"-121"-15,0 0-26 16,0 0 60-16,0 0-35 15,0 0-7-15,83-20-23 16,-55 15 3-16,2-2-5 16,-3-2 2-16,1 0-80 15,-6-4-67-15,-6-7-270 0</inkml:trace>
  <inkml:trace contextRef="#ctx0" brushRef="#br0" timeOffset="99127.376">17183 5380 587 0,'0'0'63'16,"0"0"-24"-16,0 0-31 15,0 0 98-15,0 0-64 16,0 0 24-16,27-42 3 16,-27 42-39-16,-3 0-8 15,-16 8-22-15,-11 14 0 16,-9 5-12-16,0 4 20 16,1 1-8-16,5-3 0 15,4 0 1-15,7-7-3 16,11-3 0-16,7-5-13 15,4-3-17-15,1-4-81 16,28-7 9-16,11 0-27 0</inkml:trace>
  <inkml:trace contextRef="#ctx0" brushRef="#br0" timeOffset="99707.483">17915 5187 625 0,'0'0'100'0,"0"0"-93"16,0 0-10-16,0 0 6 15,0 0 13-15,-5 82 62 16,5-47-48-16,0 3-22 15,0 2 43-15,5-2-38 16,5-2 15-16,-1-3-16 16,2-5-7-16,0-5-3 15,0-4 1-15,-1-8-3 16,-4-3 0-16,-2-4-29 0,-2-1-48 16,-2-3-35-16,0 0-21 15,0-14-33-15</inkml:trace>
  <inkml:trace contextRef="#ctx0" brushRef="#br0" timeOffset="100022.465">17870 5467 522 0,'0'0'88'16,"0"0"-18"-16,0 0 21 16,0 0-32-16,0 0-3 15,0 0 38-15,-8-26-66 16,8 26-19-16,0 0-9 15,0 0-7-15,0 12 5 0,0 5 2 16,6 8 0-16,0 0 39 16,3 0-39-16,-3-2 4 15,0-5-4-15,-2-4 9 16,1-5-21-16,-2-5 12 16,0 0 0-16,9-4 8 15,6 0-6-15,12-15 18 16,11-8-14-16,2-4-6 15,-1 3-8-15,-3 4-35 16,-6 4-19-16,-3 5-26 16,-6 2-84-16,-7 4-168 15</inkml:trace>
  <inkml:trace contextRef="#ctx0" brushRef="#br0" timeOffset="103291.193">13432 8983 376 0,'0'0'144'0,"0"0"-144"0,0 0 0 16,0 0 19-16,0 0 36 15,0 0-7-15,-3-30-30 16,0 27 16-16,-2 0-3 16,-2 0-11-16,3 1-10 15,1 0 45-15,-1 1-22 16,4-1-6-16,0 2 35 15,0-1-53-15,0 0 9 16,0-1 3-16,0 0-21 16,0-2 51-16,0 0-35 15,0 0-15-15,0 2 16 0,0 0-15 16,0 1 29-16,0 1-17 16,0 0-9-16,0 0 21 15,0 0-19-15,0-1-7 16,0-1 6-16,0 1-2 15,0 1 13-15,0-2-17 16,0 2 0-16,0 0-6 16,0 0 6-16,0 0-11 15,0 0 4-15,0 3-17 16,0 9 24-16,0 7-4 16,0 5 10-16,-1 4-4 15,0 2-2-15,-1-1-1 0,2 0 1 16,0 0 0-16,0-2 0 15,0-1 0 1,0-6 3-16,0-6 1 0,0-6-4 16,0-3-7-16,0-3 7 15,0-2 3-15,0 0 7 16,0 0-9-16,0 0 1 16,0 0 36-16,0-9-38 15,0-7-2-15,-3-3-4 16,0 1 6-16,3-4-2 15,0 0-3-15,0-5-46 16,2-2 48-16,11-3-71 16,5 2 11-16,-1 0 41 15,0 3-21-15,-2 3 19 16,-1 5 3-16,-5-1 15 0,-5 6 5 16,-3 2 1-16,-1 2-1 15,0 3 1-15,0 2 11 16,0 0 28-16,-4 0-39 15,0 2 13-15,-1-1-20 16,2 1 10-16,1 1-3 16,-1 2 26-16,2 0-17 15,-2 0 3-15,2 0-1 16,-4 0-5-16,-2 0-4 16,-2 0-2-16,-4 3 0 0,0 6-3 15,0 2 6 1,-2 3-3-16,0 5 0 15,0 0 2-15,-2 4-2 0,0 2 0 16,-1 0 0-16,2 1 0 16,2-5 1-16,4-1 4 15,4-5-5-15,3-5 2 16,1-4-13-16,2-5 11 16,0 1 0-16,0-2-2 15,0 0 8-15,0 0-5 16,0 0-1-16,0 0 7 15,0 0 27-15,0 0-28 16,0-8-2-16,0-4-3 16,6-2 1-16,3 0-2 15,6-3 0-15,2-2-7 0,2 2-13 16,1 0 11 0,-3 1-13-16,-3 3 14 0,-1 2 6 15,-4 4-5-15,-3-1 6 16,1 7 1-16,-5-4-3 15,1 3 3-15,0 2-8 16,0 0 7-16,5 0-7 16,2 0 2-16,0 2 2 15,3 4 4-15,4 5 1 16,0 0 7-16,-1 3-8 16,2 0 8-16,-6 5-4 15,-2-2 3-15,0 5-7 0,-3-2 14 16,-1 1-8-1,-2-3-6-15,-1-1 0 0,0-1-3 16,-1-4 10-16,2 0-14 16,0-2-11-16,2-2-92 15,3-6-44-15,2-2-109 16</inkml:trace>
  <inkml:trace contextRef="#ctx0" brushRef="#br0" timeOffset="105477.856">18135 7352 606 0,'0'0'104'16,"0"0"-46"-16,0 0 0 15,0 0-3-15,0 0 31 16,0 0-51-16,0 0 1 16,0-3 16-16,0 3-26 0,0-2 10 15,0 0-2-15,0 2-23 16,0 0 27-16,0 0-35 15,0 0 10-15,0 0-13 16,0 0 3-16,0 0-11 16,0 0 7-16,0 0-6 15,0 0-7-15,-4 4 12 16,2 5 0-16,-3 7-5 16,1 5 14-16,3 1-12 15,1 6 5-15,0 1 0 16,0 3-6-16,0-2 9 15,0 1-3-15,0-2 0 16,0 0 5-16,0-5-6 16,0-4 1-16,0-6 0 15,0-4 1-15,0-4-1 0,0-5 0 16,0-1-4-16,0 0-14 16,0 0 5-16,0 0-26 15,0-14-54-15,0-1-106 16,-5-2-23-16,-10 3-201 15</inkml:trace>
  <inkml:trace contextRef="#ctx0" brushRef="#br0" timeOffset="105897.188">17965 7432 707 0,'0'0'77'16,"0"0"-26"-16,0 0-11 16,0 0 36-16,0 0-57 15,0 0-19-15,-1-3-10 16,1 19 0-16,0 5 10 16,6 3 14-16,4 3-12 15,-1 1 33-15,2 2-20 16,2 1-13-16,-3-2 32 15,3 0-28-15,-4-4-3 16,2-3-3-16,1-1 6 16,-3-1-3-16,0-4-3 0,1-2 0 15,-1-3 0-15,2-2 4 16,0-4-4-16,3-5 4 16,8 0-4-16,7-10 40 15,5-9-38-15,2-5-1 16,-3-3-2-16,-6 2-19 15,-4-3 2-15,-8 6-42 16,-3 5 1-16,-3 5 14 16,-6 3-86-16,-3 3-103 15</inkml:trace>
  <inkml:trace contextRef="#ctx0" brushRef="#br0" timeOffset="108895.72">4326 10413 248 0,'0'0'97'0,"0"0"-5"16,0 0-47-16,0 0-7 15,0 0-3-15,0 0 19 16,0 0-17-16,0 0-17 0,0 0 35 16,0 0-51-16,0 0 5 15,0 0 49-15,0 0-40 16,0 0 31-16,0 0-28 15,0 0 7-15,0 0 28 16,0 0-38-16,0 0-3 16,0-2 30-16,0 2-39 15,0 0 19-15,0 0-25 16,0 0 9-16,0 0-23 16,0 0 14-16,1 0-9 15,2 0 9-15,4 0-4 16,9 0 3-16,4 3 1 0,4 3 0 15,5 2-3 1,4-1 3-16,4-2 0 0,0 2-3 16,-2 1 10-16,3-2-12 15,-3 0 5-15,-4 0 0 16,-5-3 9-16,-7 1-9 16,-7-3 0-16,-6-1-2 15,-4 0 2-15,-2 2-2 16,0-2-1-16,0 0 3 15,0 0-8-15,2 0-35 16,1 0-46-16,6 0-30 16,2 0 42-16,2 0-133 15</inkml:trace>
  <inkml:trace contextRef="#ctx0" brushRef="#br0" timeOffset="109539.533">5548 10549 729 0,'0'0'89'0,"0"0"-85"16,0 0 9-16,0 0 9 0,0 0-13 16,0 0 16-1,75-6-7-15,-46 5-15 0,-1-2 10 16,2 3-2-16,-4 0-14 15,-1 0 3-15,-4 0 0 16,-2 3 12-16,-7 3-12 16,-3-3 1-16,-4 1-7 15,-1-1 6-15,-4-2 0 16,0-1 2-16,0 0-2 16,0 0-4-16,0 2 3 15,0-1 1-15,0-1-6 16,0 0 6-16,0 1-21 15,0-1 20-15,0 0-31 16,0 0-10-16,0 2-10 0,0 1 14 16,0 4-25-16,0 0-36 15,0-4-71-15</inkml:trace>
  <inkml:trace contextRef="#ctx0" brushRef="#br0" timeOffset="111274.131">13859 8122 638 0,'0'0'57'0,"0"0"-52"16,0 0 32-16,0 0-7 15,0 0 51-15,0 0-18 16,12-24-38-16,-12 21 17 16,0 3-7-16,0 0-7 15,0 0 18-15,0 0-38 16,0 0-4-16,0 0-4 15,-5 6-5-15,-9 15 5 16,-5 8 2-16,-4 7-2 16,-3 3 9-16,-1 1-8 15,0 1-1-15,1-1 0 16,3-1 13-16,2-1-2 16,5-4-11-16,1-5 0 0,4-5-1 15,5-9 1-15,3-7 0 16,3-4-1-16,0-2-15 15,0-2-16-15,0 0-33 16,0 0 2-16,0 0-10 16,0-12-104-16,3-5-207 15</inkml:trace>
  <inkml:trace contextRef="#ctx0" brushRef="#br0" timeOffset="112639.756">14218 8913 64 0,'0'0'97'16,"0"0"-29"-16,0 0-31 16,0 0 110-16,0 0-26 15,0 0 16-15,14-10-70 16,-14 10-27-16,0-3 52 15,0 0-62-15,-6 0 23 16,-1 0-10-16,3 2 4 16,-1 0 5-16,0 1-17 0,3 0-16 15,-1 0 13-15,-1 0-26 16,-6 0-6-16,-4 14-2 16,-4 8 2-16,-5 5-5 15,0 2 5-15,-1 5 0 16,-2 0 15-16,-1-1-13 15,1-2 16-15,6-4-18 16,5-7 0-16,5-6-7 16,4-4 7-16,5-6 0 15,1-3-1-15,0-1 13 16,0 0-2-16,0 0-10 16,0 0 1-16,0-15 9 15,7-5-10-15,3-3-6 0,2-2-2 16,2 1-3-16,-1 0 9 15,1 0-16-15,2 2 15 16,-1 4-19-16,0 0 12 16,-2 3-19-16,2-2 26 15,-1 4 0-15,0-1-2 16,0 3-3-16,1-1 8 16,0 2-7-16,2 1 11 15,-1 3-4-15,-3 3 0 16,-2 1 0-16,2 2-6 0,-3 0 4 15,1 0 0 1,1 3-17-16,-2 11 19 0,-2 5 0 16,-2 1 3-16,2 7 3 15,-3-4 4-15,-2 4-3 16,-2-3-7-16,1 0 20 16,-1-1-20-16,3-6 0 15,-3-3 9-15,2-2-8 16,-1-4-1-16,3 1-21 15,-2-5-68-15,-3-1 4 16,0 0-73-16,0-3 4 16,-3 0-48-16</inkml:trace>
  <inkml:trace contextRef="#ctx0" brushRef="#br0" timeOffset="112887.095">14233 9006 450 0,'0'0'187'16,"0"0"-109"-16,0 0-8 16,0 0-29-16,0 0-6 15,0 0-35-15,2 19 17 16,-2 5 37-16,-3 5-30 16,-3-1-7-16,4 3 17 15,-1 0-28-15,3 0 12 16,0-2-18-16,0-2 0 15,0-3-24-15,0-6 22 0,5-2-62 16,2-5-47 0,2-4-88-16</inkml:trace>
  <inkml:trace contextRef="#ctx0" brushRef="#br0" timeOffset="114013.103">14748 8126 123 0,'0'0'343'0,"0"0"-287"15,0 0 7-15,0 0-16 16,0 0 9-16,0 0-21 0,0-8-18 16,0 8 48-1,0 0-51-15,0 0-2 0,-10 15 23 16,-2 8 7-16,-10 8 20 15,-6 6-11-15,-6 5-28 16,-5 2 40-16,-1 1-44 16,4 0-8-16,6-3 13 15,8-5-21-15,8-8 5 16,6-4-8-16,7-8 0 16,1-5-7-16,0-3 7 15,0-3-3-15,0 1 1 16,3-3-42-16,8 0 19 15,1-2-35-15,1-2-30 16,2 0 4-16,-2 0-43 0,-5 0-105 16</inkml:trace>
  <inkml:trace contextRef="#ctx0" brushRef="#br0" timeOffset="115399.741">15083 8953 482 0,'0'0'37'16,"0"0"-25"-16,0 0-8 16,0 0 12-16,0 0 62 15,0 0-62-15,32-36 17 16,-27 33 23-16,-3 2-23 16,-2 1 53-16,0 0-29 0,0 0-9 15,0 0 22 1,0 0-44-16,0 0-19 0,-2 0-7 15,-9 6-2-15,-3 12-1 16,-2 6 3-16,-1 4 0 16,-1 0 0-16,3 3 10 15,1-1-9-15,1-6-1 16,5-2 2-16,3-3 10 16,4-7-12-16,-1-3-3 15,2-7 3-15,0-2 3 16,0 0 4-16,0 0-7 15,0 0 5-15,0-6 9 0,2-10-9 16,8-5-2 0,0-3-6-16,0 0-2 0,0-2-3 15,0 1 2-15,-1 1-42 16,5 2 47-16,-2 1-8 16,4 4-8-16,1 4 15 15,0 1-12-15,1 3 14 16,-1 1 0-16,-4 4 1 15,-1 1-13-15,-3 3 13 16,-1 0-2-16,-1 0 1 16,0 6 0-16,-4 8 2 15,3 7 12-15,-3 1-11 16,-1 5 37-16,-1-1-32 0,-1-2 8 16,1-4 12-1,1-2-28-15,3-5 16 0,-3-1-16 16,5-2 1-16,-3-3-2 15,1-1 1-15,2-2-25 16,2 1-6-16,0-3-68 16,5-2-52-16,-4 0-110 15</inkml:trace>
  <inkml:trace contextRef="#ctx0" brushRef="#br0" timeOffset="115624.415">15220 8989 673 0,'0'0'51'0,"0"0"-51"16,0 0 0-16,0 0 57 16,0 0-11-16,0 84-13 15,5-56-33-15,-1 3 3 16,2 2-10-16,2 3 7 15,-1 4-14-15,1-2-87 16,-4-4-236-16</inkml:trace>
  <inkml:trace contextRef="#ctx0" brushRef="#br0" timeOffset="117229.031">15230 11001 546 0,'0'0'93'15,"0"0"-52"-15,0 0-6 16,0 0 37-16,0 0-12 15,0 0-32-15,-2-15 51 0,2 15-60 16,0 0 22-16,0 0-26 16,-2 0-12-16,2 0-6 15,-1 0-7-15,-2 3 9 16,-2 7-14-16,1 6 15 16,-6 1 0-16,0 2 9 15,-3 3 1-15,-2 2 3 16,0 0-8-16,-3-1 1 15,6 1 26-15,1-7-31 16,5-1-1-16,2-6 0 16,3-2-1-16,1-4 1 15,0-1-2-15,0-3 10 16,0 0-8-16,0 0 3 0,0 0 0 16,0 0 22-1,0 0-21-15,0-5 19 0,0-9-23 16,0-3 6-16,0-5-23 15,0-2 12-15,0-1-31 16,3-1 29-16,8 3-30 16,0 3 1-16,1 3 17 15,-3 5 18-15,3 0-18 16,-4 2 20-16,-3 3-1 16,0 0 5-16,-2 1 4 15,3 4-10-15,-2-3 1 16,2 0-2-16,4-1 2 0,3 0 0 15,-1 1-5 1,-1 1-1-16,-1 1 12 0,-4 2 1 16,-5 1-7-16,2 0 0 15,-3 0-3-15,3 1 3 16,2 11 0-16,-1 2 19 16,0 3-2-16,1 2-2 15,-1-2 11-15,2 1-23 16,1-1 21-16,-2 0-16 15,3 2-4-15,-4 0 17 16,2 1-15-16,0-1 11 16,-2-2-17-16,4-3 8 15,-3 1-4-15,-1-3-4 16,1-3 0-16,-2-1 3 16,0-5-3-16,-2-2 0 0,-1-1-38 15,0 0-43-15,1 0 22 16,-1-1-69-16,0-14-98 15</inkml:trace>
  <inkml:trace contextRef="#ctx0" brushRef="#br0" timeOffset="117583.318">15288 11053 685 0,'0'0'106'16,"0"0"-79"-16,0 0 21 0,0 0-20 15,0 0-6-15,0 0-6 16,-17 15-12-16,10 1 18 16,2 3 6-16,2 0-9 15,0 3 32-15,2 2-23 16,-1 4 2-16,1-1-1 15,-1 2-27-15,1-1 17 16,-1-1-19-16,2-4 7 16,0-1-8-16,0-6 1 15,0-5 0-15,0-4-1 16,0-4-10-16,0-2 1 16,0-1-76-16,5 0-51 0,2-4 10 15,1-9-267-15</inkml:trace>
  <inkml:trace contextRef="#ctx0" brushRef="#br0" timeOffset="118107.358">15229 11494 270 0,'0'0'5'16,"0"0"9"-16,0 0 6 15,0 0-2-15,0 0-15 16,0 0 16-16,5 20-19 15,-1-20-132-15</inkml:trace>
  <inkml:trace contextRef="#ctx0" brushRef="#br0" timeOffset="119359.61">18058 9367 581 0,'0'0'61'0,"0"0"-1"15,0 0-45-15,0 0 32 16,0 0 16-16,0 0-28 15,-13-57 30-15,13 54-54 16,0 3 23-16,0 0 7 16,0 0-20-16,0 0 1 15,0 0-9-15,-1 0-13 16,1 0 27-16,-3 0-27 16,3 0-3-16,-3 12-1 15,-2 8 4-15,-3 8 11 16,0 4 7-16,0 2-7 0,2 2 21 15,1 1-25 1,0-1-7-16,4 0 29 0,1-2-26 16,0-5 10-16,0-2-13 15,0-4 0-15,0-5 9 16,0-4-9-16,0-5-1 16,1-5-9-16,-1 0-10 15,2-4-20-15,-2 0-46 16,0 0-7-16,0 0-29 15,-5-11-229-15</inkml:trace>
  <inkml:trace contextRef="#ctx0" brushRef="#br0" timeOffset="119720.495">17890 9602 572 0,'0'0'129'0,"0"0"-36"16,0 0-41-16,0 0 30 16,0 0-58-16,0 0-18 15,-1-7 2-15,1 10-8 16,3 11 0-16,5 5 25 16,6 1-18-16,-3 2 7 15,-2-1 9-15,-3 0-19 16,4-1 28-16,-3 0-32 15,1-3 0-15,1 0 8 16,0-6-2-16,-2-3 2 0,3-3-8 16,6-5 3-16,3 0 18 15,6-2-17-15,7-13 2 16,0-4-3-16,-6 2-3 16,-5 0-3-16,-7 2-59 15,-3 3-35-15,-3 5-3 16,-4 0-132-16</inkml:trace>
  <inkml:trace contextRef="#ctx0" brushRef="#br0" timeOffset="126311.473">18105 12003 201 0,'0'0'49'16,"0"0"-5"-16,0 0-5 15,0 0 43-15,0 0-29 16,0 0-36-16,0 0 0 16,0 0 15-16,-6 0 2 15,6 0 12-15,-2 0-39 16,2 0 18-16,-1 0-25 16,1 0-8-16,-2 0 8 15,2 0 17-15,0 0-15 16,-2 0 10-16,0 0 6 15,1 0 3-15,-1 0-21 0,1 0 6 16,1 0-5-16,-2 0 8 16,2 0-10-16,0 0 1 15,0 0 0-15,0 0 14 16,0 0-3-16,0 0-4 16,0 0 17-16,0 0 0 15,0 0 11-15,0 0-17 16,0 0-9-16,0 0 27 15,0 0-22-15,0 0-11 16,0 0-3-16,8 2 0 16,5-2 0-16,2 3 11 15,6-1-7-15,1-1 13 0,2-1-9 16,2 0-3 0,-1 0 11-16,3 0-14 0,-2 0 8 15,-1 0-10-15,-3 0-4 16,-4-3 0-16,-3 0 8 15,0-2 0-15,0-1-1 16,-2-1 4-16,1-4-5 16,-1 1 32-16,-3-3-31 15,4 0 10-15,-3 3-13 16,-2-2 8-16,1 3-12 16,-4 1 12-16,-2 3-9 15,-1-2 1-15,-1 2 0 16,1 0-3-16,0-2 3 15,0-1 0-15,0-1 0 0,-3 0 0 16,0-4-6-16,0-1-4 16,0 2 3-16,0-3 3 15,-3 3-9-15,-6 0-1 16,1 2 12-16,1 0-7 16,-2 2 5-16,0-2 2 15,-2 1-1-15,0-2-6 16,-1-3 9-16,0 3 0 15,-5-1 8-15,2 1-5 16,-3 1 20-16,1 1-20 16,-1 1-1-16,1 3 12 15,2 3-8-15,-1 0-4 16,1 1-2-16,2 1-2 0,1 0-3 16,1 0 5-16,1 0 0 15,2 0-14-15,2 3 14 16,-1-1-1-16,0 0-9 15,1-1 16-15,0 1-12 16,0-2 5-16,2 0-15 16,3 0 7-16,1 2-23 15,0-2-15-15,0 0 4 16,0 0-59-16,0 0-20 16,0 0-53-16</inkml:trace>
  <inkml:trace contextRef="#ctx0" brushRef="#br0" timeOffset="128763.995">18263 11721 666 0,'0'0'31'15,"0"0"-21"-15,0 0 15 16,0 0 16-16,0 0 17 16,0 0-30-16,33-7-24 15,-14-3 21-15,0 2-24 16,-2-3-1-16,-6 5 21 16,-1-4-19-16,-4 3 34 15,-3 0-22-15,-3 0-8 16,0 1 30-16,0-4-36 0,0-4 0 15,-11 1 0 1,-3-3 3-16,-3 0-6 0,-5 3 3 16,-3-1 0-16,-7 1 4 15,-2-1-4-15,-2 2-1 16,-3 2-9-16,2 0 20 16,-3 3 1-16,1 0-11 15,0 1 7-15,3-3 7 16,2-1-6-16,0 1 4 15,-4-5-1-15,0 0-1 16,-3 0-7-16,-4 3 10 16,-1-2-12-16,1 4 2 15,1-1 1-15,5 3-4 16,-5 1 0-16,0 3 1 0,-6 3-6 16,-4 0 5-1,0 0 0-15,-3 0 0 0,2 0 0 16,2 0 0-16,2-1-3 15,-3-6 9-15,-1 2-12 16,-4-1 3-16,-1 0 3 16,0 3 0-16,-3 0 11 15,-1 3-15-15,0 0 4 16,-7 0 0-16,2 0 2 16,2 0-2-16,2 0 0 15,4 0-3-15,2 0 3 16,-6 0-9-16,-4 0 8 15,-5 7 2-15,-2 1-6 0,-4 0 2 16,-2-3 3 0,-4 1-7-16,5 0 12 0,-4-1-5 15,3 4 0-15,2 2 13 16,1 2-13-16,1-1 0 16,1-1 0-16,6-1-15 15,2-1 16-15,5-1-1 16,-3 2 0-16,3-1 7 15,-5 4-7-15,-2-2 0 16,0 0 0-16,0 1-5 16,-4 1 5-16,-4-1-1 15,0 5-6-15,-4 0 9 0,-2 1-4 16,-3 2 1 0,4 0 1-16,4 1-12 0,6-3 11 15,12-2 1-15,6 1-2 16,4-2-4-16,5 2 6 15,2-5 0-15,5-3 0 16,1-1-11-16,3-1 11 16,-1 0 0-16,-1 1-1 15,-3-3 0-15,1 2 0 16,-1-2 1-16,-3-1 0 16,-1 3-8-16,0-1 15 15,2 1-7-15,0-3 0 16,3-1-2-16,5-1 2 0,0 0 0 15,0 2 5 1,-1-2-15-16,2 5 10 0,-2-4 0 16,6 2-10-16,-1-1 18 15,-1-1-17-15,1-1 9 16,1 1 0-16,0-1-1 16,3-2 1-16,1 0 0 15,-4 0-1-15,2 0 1 16,-4 0 3-16,1 0-3 15,0-5 0-15,1 3-7 16,0-1 13-16,3 2-6 16,0 1 0-16,0 0 0 15,2 0 1-15,0 0-1 16,2 0 0-16,4 0-1 0,1 4 1 16,0 1-2-16,5-2-2 15,2 2 7-15,-2-2-11 16,2 4 8-16,1 0 0 15,-3-1-2-15,0 2 5 16,2-1-6-16,1 0 0 16,2-2 3-16,3 0 4 15,-2-3-4-15,7 0-3 16,0-2-16-16,0 3 16 16,0 2-9-16,0 5 9 15,0 3 6-15,0 1-3 16,0 2 0-16,5 1 8 15,2-1-12-15,0 2 4 0,4-4 0 16,0 3-14 0,2-3 25-16,1-2-11 0,1-2 0 15,5-2-4 1,-1-8 0-16,5 0 3 0,3 0 1 16,-2-8 0-16,-3-4 9 15,-7 0-13-15,-1 3 4 16,-7 3-6-16,-2 2 5 15,-5 2-8-15,3 2-62 16,-3 0-17-16,0 0-51 16,-3 0-67-16</inkml:trace>
  <inkml:trace contextRef="#ctx0" brushRef="#br0" timeOffset="129154.537">12166 12078 423 0,'0'0'0'16,"0"0"-4"-16,0 0 4 16,0 0 33-16,0 0 28 15,0 0-39-15,-3 0 2 16,3 0 23-16,0 0-7 15,0 0 7-15,0 0-26 16,10 0-3-16,5 0-9 0,7 0-9 16,3 0 0-16,0 0 12 15,-2 0-12-15,1 0 9 16,-5 4-24-16,-5 2 33 16,-2 4-20-16,-2 1 2 15,-4 0-7-15,-1 3 6 16,-5 2-1-16,0 4 2 15,0-1 0-15,0 2 1 16,-6-3 2-16,0 1-3 16,-1 0-34-16,-1-2-73 15,-4-4-139-15</inkml:trace>
  <inkml:trace contextRef="#ctx0" brushRef="#br0" timeOffset="131236.478">17807 9712 458 0,'0'0'41'16,"0"0"-34"-16,0 0-7 15,0 0 0-15,0 0 0 16,0 0 25-16,0 0-25 16,0 0 0-16,0-10 23 15,0 10-16-15,0 0 6 16,0 0 13-16,0 0-17 0,0 0 7 16,0 0-16-16,0 0 0 15,3 0-15-15,3 0 15 16,2 0 0-16,0 0-44 15,0 0-79-15</inkml:trace>
  <inkml:trace contextRef="#ctx0" brushRef="#br0" timeOffset="133075.78">4506 12556 406 0,'0'0'88'16,"0"0"-60"-16,0 0 37 15,0 0-11-15,0 0-3 16,0 0-12-16,-13-9 19 15,10 4-55-15,-1-1 27 16,-1 2 28-16,5 2-39 16,-3 1 20-16,3 1 1 0,0 0-35 15,0 0-2 1,0 0-3-16,0 0-14 0,0 0 8 16,0 0 6-16,0 0-6 15,6 0 5-15,7 1 1 16,2 4-14-16,8-5 20 15,2 0-6-15,-1 0 1 16,3 0-1-16,-5 0 0 16,-4 0-14-16,-9 0 18 15,-3 0-8-15,-4 0-42 16,-2 0 6-16,0 0 40 16,0 0-14-16,0 0 3 15,-2 2-5-15,-12 6 16 16,-6 0 0-16,-4 3-1 0,-4-2 1 15,-4-1 2-15,1 2-2 16,0-3 0-16,2-1-1 16,1-2 4-16,7-2-4 15,8-2 1-15,2 2 0 16,11-2 11-16,0 0-11 16,0 0 0-16,0 0-2 15,0 0 6-15,0 0-16 16,0 0 12-16,0 0 0 15,0 0-11-15,0 0 11 16,6 0 0-16,5 0-3 16,5 0 8-16,3-3 7 15,5-3-12-15,5-1 7 0,2-1-7 16,0 6 0-16,1 2-39 16,-7 0-66-16,-9 0-165 15</inkml:trace>
  <inkml:trace contextRef="#ctx0" brushRef="#br0" timeOffset="144404.908">13259 13040 601 0,'0'0'94'15,"0"0"-66"-15,0 0 9 16,0 0 42-16,0 0-52 16,0 0-9-16,0 0-5 15,0 0 0-15,2 0 7 16,-1 0-10-16,-1 0-1 15,0 0 10-15,0 0-2 16,0 0 0-16,0 0-12 16,0 0-3-16,0 0 2 15,0 3-8-15,0 8 9 16,0 3-5-16,-4 7 0 16,-4-1 0-16,0 4 5 0,0 0-3 15,0 3 12-15,1-3-14 16,-1 2 4-16,1 1 7 15,-1 2-10-15,2-3-1 16,-2-1 10-16,4-4-9 16,-1-6-2-16,2-3 0 15,3-9 1-15,0-1 1 16,0-2 3-16,0 0-4 16,0-2 20-16,0-13-10 15,10-7-4-15,-1-1-6 16,-3-2 0-16,-2-2 2 15,-1 2-2-15,-1 0-6 16,-2 0 4-16,0-1 2 16,4 4-4-16,-2 2 2 0,0 4 2 15,3 1-7-15,0 4 7 16,1 3-11-16,0-1 8 16,-1 3-10-16,0 2 1 15,-4 1 0-15,1 1 12 16,-2 1 7-16,0 0 0 15,0-1-7-15,0 1 14 16,0 0-7-16,0 1 0 16,0-2-4-16,0 2 3 15,0 0 0-15,0 0-6 16,-6 0-5-16,-10 4 4 0,-4 9 1 16,1-1-2-16,0 5 0 15,2 0-4-15,1 2 0 16,2-1 0-16,1 3 6 15,5-4 0-15,1-2 8 16,7 0-8-16,-2-4 0 16,2-2-1-16,0-3-7 15,0-4 5-15,0 1 3 16,0-3 5-16,0 0-2 16,6 0 11-16,6-7-3 15,6-6-10-15,3-4 7 16,-4-2-7-16,1 2 1 15,-1 1-2-15,0 1 1 16,-2 3-4-16,-1 4 3 0,-1 3-4 16,-2 1-3-16,-2 1 6 15,0 3-3 1,0 0 3-16,3 0-9 0,-3 11 7 16,0 6-8-16,1 2 7 15,-4 3 0-15,-1-1 4 16,-3 0-2-16,-2 1 2 15,0-2 0-15,0 0 3 16,0-2-3-16,0-1-7 16,0-2 4-16,0-4-150 15,0-5-96-15</inkml:trace>
  <inkml:trace contextRef="#ctx0" brushRef="#br0" timeOffset="146706.226">13168 13508 525 0,'0'0'114'0,"0"0"-97"15,0 0-1-15,0 0 34 16,0 0-7-16,0 0-25 16,0 0-5-16,0 0-11 15,0 0 25-15,0 0-21 16,0 3 8-16,0 6 23 16,0 2 2-16,0 2-15 0,2 1-2 15,-2 1-14-15,1 0 13 16,1 1-21-16,2 0 0 15,-3-1 19-15,1 0-19 16,-1-5 3-16,0 1 5 16,-1-6-6-16,2-1-1 15,-2-2-1-15,0-2 0 16,0 0 11-16,0 0-9 16,2 0 3-16,-2 0 16 15,0 0-8-15,0 0 27 16,0-3-18-16,0-3-18 15,0-2 5-15,0 0-9 0,0 2-1 16,0-2 0 0,-4 5 2-16,3-2-1 15,0 1 0-15,-1-1 0 0,1 2-5 16,-2-3 5-16,2 1-5 16,1-6 3-16,-2 2-11 15,2-1 9-15,0-1-6 16,-1 2 10-16,1-2-10 15,-2 4 8-15,1 0 2 16,-1-1-1-16,2 4 3 16,-1 1-2-16,-1-2 0 15,0 0 6-15,1 1-14 16,-1 1 9-16,2-4-1 16,-1 2 0-16,-1-2 7 0,2 0-14 15,0 0 7-15,0 1 0 16,0 2 1-16,0 0-1 15,0 1 0-15,0 0-3 16,0-2 6-16,0 3-4 16,2-3 1-16,4 1 0 15,2 1-6-15,2 0 6 16,0 3-2-16,1-2 0 16,0 2 1-16,-1 0-2 15,-1 0 1-15,-1 2-1 16,1 8-6-16,-3 5 3 15,-1 3 5-15,-3 0-6 16,-2 2 7-16,0 1 0 0,0-2 0 16,-5-2 2-16,-6 0-6 15,0-2 4-15,2-3 0 16,0-3-6-16,1-4-7 16,2-2 2-16,5-3-9 15,1 0 20-15,0 0 9 16,0 0-9-16,0 0 1 15,0 0 3-15,0 0 0 16,0 0 0-16,0 0 3 16,1 0-5-16,11 0-3 15,5 5 1-15,4 1 0 16,5-3 5-16,3 5-3 16,3-2 1-16,4-3-3 0,3 5-100 15,-2-5-125 1</inkml:trace>
  <inkml:trace contextRef="#ctx0" brushRef="#br0" timeOffset="148333.6">15399 13300 381 0,'0'0'145'0,"0"0"-70"15,0 0-54-15,0 0 36 16,0 0 10-16,0 0-28 16,0-3-14-16,0 3 21 15,0 0-13-15,0 0 14 16,0 0-26-16,0 0-6 15,0 0-1-15,0 0-3 0,0 0-11 16,0 0-18-16,-4 15 18 16,-5 5 6-16,2 3-5 15,-3 6 5-15,0 3 21 16,0 2-16-16,-1-1 7 16,2-2-11-16,2-3-1 15,1-5-6-15,3-8 7 16,0-3-7-16,3-7 0 15,0-2 6-15,0-3-8 16,0 0 4-16,0 0 10 16,0 0 17-16,0-4 1 15,0-9-13-15,0-4-9 16,0-1-8-16,0-2-3 0,4 0-6 16,1 1 8-16,-2 0-9 15,1 2-4-15,4 3 3 16,-4 1 8-16,2 3-21 15,-1-1 23-15,-2 5-8 16,-2-1-6-16,1 4 15 16,-2 1 0-16,0 2 9 15,0-1-5-15,0 1-4 16,0-2-2-16,0 1 2 16,0-2 2-16,0 2-2 15,0-3 5-15,-2 4-5 16,-2 0 0-16,-2 0 0 0,-7 0-6 15,2 0-3 1,-1 2 5-16,-3 7-4 0,3-1 8 16,3 2-4-16,-2-1-9 15,7-1 11-15,1-1-1 16,0-2 2-16,3-3 1 16,0-1-7-16,0-1 7 15,0 0-5-15,0 0 5 16,0 0 12-16,0 0 4 15,6-1-15-15,13-12-1 16,7-3 1-16,-4 1-1 16,1 3-3-16,-3 0 1 15,-3 3 4-15,1 3-1 16,-5 0-1-16,-1 3 0 16,-1-1 3-16,-2 3-3 0,-1 1 1 15,-1 0-17-15,0 0 12 16,2 8 1-16,1 4-3 15,-2 2 6-15,-2 1 6 16,0 2-6-16,-2 0-3 16,2 1-1-16,-4-1 8 15,-1 0-8-15,-1-1 3 16,0-2-1-16,0 0 1 16,1-3-65-16,1-2-47 15,1-1-15-15,0-5-74 16</inkml:trace>
  <inkml:trace contextRef="#ctx0" brushRef="#br0" timeOffset="149165.666">15329 13713 521 0,'0'0'178'16,"0"0"-161"-16,0 0-10 0,0 0 12 16,0 0 15-16,0 0-30 15,11 24 61-15,-5-4-45 16,-5 2 26-16,1 1-10 16,-1 0-20-16,-1-2 10 15,2-1-26-15,-2-6 2 16,1-2 16-16,-1-4-17 15,2-3 1-15,-2-4 2 16,0-1-3-16,0 0 2 16,0 0 20-16,0 0-9 15,0-11 19-15,0-8-33 16,0-3 0-16,-2-5-1 16,-4-4-4-16,-1-4-5 0,4 0-4 15,-4 0-1 1,6 7 5-16,0 5 7 0,1 6 3 15,0 3-10-15,0 8 19 16,0 3-9-16,0 1 0 16,0 2-2-16,2-1-18 15,11 1 20-15,0 0-2 16,3 0-3-16,1 0 4 16,-1 0 1-16,-2 0 5 15,2 0-3-15,-4 0 17 16,1 0-16-16,-2 0-2 15,1 0 2-15,-4 0-3 16,0 0 0-16,0 0-4 16,-4 0 1-16,4 0-22 0,-6 3-94 15,-2 4-68-15,0 0-36 16</inkml:trace>
  <inkml:trace contextRef="#ctx0" brushRef="#br0" timeOffset="149346.379">15375 13776 481 0,'0'0'255'0,"0"0"-213"16,0 0-42-16,0 0 69 0,0 0-41 16,94-52-28-16,-62 37-2 15,5 0-18-15,-1-2-107 16,-4-1-193-16</inkml:trace>
  <inkml:trace contextRef="#ctx0" brushRef="#br0" timeOffset="150561.957">17934 11736 488 0,'0'0'93'0,"0"0"-56"16,0 0 45-16,0 0-37 15,0 0-3-15,0 0-3 16,0-32-2-16,0 32 16 16,0 0-23-16,0 0-7 15,0 0-22-15,0 0-2 16,0 6-2-16,0 10-4 16,0 5 12-16,-4 3-5 0,4 2 10 15,-1 0-10-15,1 2 24 16,0 2-13-16,0 0 8 15,-1-2-18-15,1-1 5 16,0-3 4-16,0-3-10 16,0-6 2-16,0-4-9 15,0-4-25-15,0-6-38 16,0-1-65-16,0 0-34 16,0-8-222-16</inkml:trace>
  <inkml:trace contextRef="#ctx0" brushRef="#br0" timeOffset="150891.413">17835 11956 589 0,'0'0'82'16,"0"0"-7"-16,0 0 23 15,0 0 11-15,0 0-47 16,0 0-47-16,-11-6-10 15,11 6-5-15,0 0 0 16,0 9-17-16,0 5 17 16,4 2 2-16,3 0 7 15,4-4-9-15,-1-3-3 16,3 0 3-16,2-5 11 0,-1-4-10 16,3 0-1-1,0 0 14-15,-1 0-7 0,-2-14-6 16,1-1-2-16,-6-1-33 15,-2-2 0-15,-4 6-48 16,-3 0-34-16,0 4 18 16,0 3-157-16</inkml:trace>
  <inkml:trace contextRef="#ctx0" brushRef="#br0" timeOffset="151359.319">18104 11710 368 0,'0'0'181'0,"0"0"-107"15,0 0-27-15,0 0-3 16,0 0-13-16,0 0-5 16,-30 0 6-16,16 9-9 15,1 2 21-15,-5 3-21 16,-3 5 17-16,-3 1 7 16,-7 5-41-16,-5 3 16 15,-8 5-22-15,-10 1 0 16,0 0-5-16,-1-4-152 15,3-6-194-15</inkml:trace>
  <inkml:trace contextRef="#ctx0" brushRef="#br0" timeOffset="154136.353">4429 14844 302 0,'0'0'295'0,"0"0"-261"16,0 0-29-1,0 0 14-15,0 0 20 0,0 0 20 16,0 0-43-16,0 0 3 16,0 0-18-16,0 0 40 15,0 0-15-15,0 0-17 16,3 0-3-16,-3 0-5 15,0 2-1-15,4 1-2 16,2 2-2-16,3 3 8 16,4 0-4-16,4-1 2 15,8 0-1-15,7-3 39 16,5-4-17-16,6 0-3 16,10 0-2-16,-1-4-11 15,0-8-7-15,-8 4 0 16,-7 2 0-16,-8-2-13 0,-9 7 9 15,-10-1-89 1,-5 2-9-16,-5 0-71 0,0 0-169 16</inkml:trace>
  <inkml:trace contextRef="#ctx0" brushRef="#br0" timeOffset="154674.601">5582 14894 665 0,'0'0'66'16,"0"0"-42"-16,0 0-17 16,0 0 40-16,0 0-2 15,0 0-24-15,0 0-12 16,19-2 7-16,5-2 4 16,3 0-7-16,1 2-1 15,-1 0-1-15,3 2-11 16,-2 0 0-16,0 0-2 15,1 0 8-15,-1 0-12 16,-1 0-1-16,-3 0 5 0,-3-3-3 16,-5 1-38-1,-1-1-17-15,-4 1 16 0,-5-2-65 16,-6-1-105-16</inkml:trace>
  <inkml:trace contextRef="#ctx0" brushRef="#br0" timeOffset="156826.918">15738 12305 637 0,'0'0'90'16,"0"0"-50"-16,0 0-1 15,0 0 41-15,0 0-23 16,0 0-36-16,0 0 0 16,0 0-21-16,0 0 0 15,-6 0-5-15,0 3-1 16,-6 8 6-16,-5 6 4 16,-2 0 5-16,0 3-7 15,-1 4 13-15,-3 1-13 0,-2 3 33 16,-1 3-34-1,-2 3 4-15,-1-1 6 0,4 0-5 16,2-6-2-16,7-8-4 16,7-7 11-16,5-8-21 15,4-4 10-15,0 0-28 16,0 0-12-16,13-9-10 16,8-7-41-16,-2-4-79 15,-5-2-291-15</inkml:trace>
  <inkml:trace contextRef="#ctx0" brushRef="#br0" timeOffset="157922.545">15684 13416 563 0,'0'0'118'0,"0"0"-112"16,0 0 10-16,0 0-10 16,-100 31 18-16,56-5-1 15,-5 2-4-15,1 0-3 16,0-1 31-16,5 0-46 0,8-5 40 15,13-3-40-15,7-6 2 16,12-7-3-16,3-3 0 16,0-1-7-16,15-2-13 15,19 0-2-15,11-14-56 16,0-11-164-16</inkml:trace>
  <inkml:trace contextRef="#ctx0" brushRef="#br0" timeOffset="158845.03">16113 13213 519 0,'0'0'115'0,"0"0"-91"15,0 0 32-15,0 0 14 16,0 0 24-16,0 0-40 16,0-15-13-16,0 15-5 15,0 0-17-15,0 0-2 0,0 0-17 16,-7 3 5-16,-5 11-5 16,-7 5 0-16,0 5-9 15,-1 1 7-15,1 1 4 16,0-1 0-16,2-1-2 15,1-2 4-15,4-5 0 16,4-6-4-16,5-3 0 16,2-8 5-16,1 0-4 15,0 0 2-15,0 0 7 16,0-2-7-16,4-12-1 16,8-5-1-16,4-2 1 0,0-1-4 15,0-2-14 1,0 1 13-16,2 3-15 0,-1 0-17 15,-1 3 17-15,-5 4 15 16,2 2-3-16,-6 5-3 16,-1 1 9-16,0 2-1 15,0 0 0-15,-1-1 1 16,-2 3-3-16,1 0 3 16,1 1 0-16,0 0-1 15,4 0 5-15,-1 0-4 16,1 9 0-16,0 3 0 15,0 2 23-15,-3 3-18 16,-2 1-2-16,-1 0 20 16,0 1-4-16,0-2-14 0,1-3-5 15,-2-3 0 1,0-3 6-16,-2 0-6 0,3-5 0 16,-2 0-4-16,-1-3-16 15,2 2-68-15,-2-2-85 16,0 0-57-16</inkml:trace>
  <inkml:trace contextRef="#ctx0" brushRef="#br0" timeOffset="159108.707">16136 13257 76 0,'0'0'641'0,"0"0"-601"0,0 0-22 15,0 0-18-15,0 0 37 16,0 0 15-16,-6 40-9 16,6-18-7-16,-1 2-15 15,-1 0 22-15,-1 1-30 16,0 1-3-16,-1-4 13 16,0-3-18-16,3-1 7 15,1-4-12-15,0-2-13 16,0-3-28-16,0-6-138 15,7-3-173-15</inkml:trace>
  <inkml:trace contextRef="#ctx0" brushRef="#br0" timeOffset="163955.905">16905 13159 620 0,'0'0'98'0,"0"0"-98"0,0 0-3 16,0 0-4-16,0 0 14 16,0 0-3-16,-63 80-2 15,54-59 3-15,1-1-5 16,-2 0 0-16,1-1 15 15,-1-2-3-15,3-4 13 16,2-2-5-16,2-5-18 16,1-5 4-16,2-1 13 15,0 0-9-15,0 0 10 16,0 0 27-16,0-9-28 16,6-6-7-16,7-4-12 15,-2-1 0-15,2-1-5 0,-1 2 13 16,-1 1-8-1,2 2 0-15,-2 4-1 0,0 2-6 16,-2 6-6-16,-2 1 13 16,0 3-2-16,-2 0 2 15,0 0-1-15,1 0-11 16,1 0 14-16,3 0-3 16,1 4 1-16,-1 4 0 15,2 4-7-15,-1 0 7 16,-2 2 0-16,-2 3 2 15,1-2 9-15,-3-1 7 16,-1 1-14-16,-1-2-2 16,0 0 7-16,-1-4-8 15,-1 2-1-15,1-5 0 16,-2 0 4-16,0-1-9 0,0-5-58 16,0 0-45-16,0 0 12 15,-9-6-518-15</inkml:trace>
  <inkml:trace contextRef="#ctx0" brushRef="#br0" timeOffset="164212.463">16961 13251 655 0,'0'0'82'0,"0"0"-35"15,0 0-31-15,0 0 40 16,0 0-47-16,0 0-3 0,-1 13-6 15,1 3 29-15,0 1-1 16,0 5 0 0,0 0-12-16,-2 0-1 0,1-1-15 15,-1 0 11-15,1 0-1 16,-2-2-10-16,-1-2-10 16,0 0 7-16,-3 0-66 15,-1-8-99-15,-1-5-248 16</inkml:trace>
  <inkml:trace contextRef="#ctx0" brushRef="#br0" timeOffset="172009.368">16754 12251 532 0,'0'0'86'0,"0"0"-51"16,0 0 23-16,0 0 7 15,0 0 1-15,0 0-34 16,0 0 19-16,0-7-31 16,0 7-7-16,0 0 12 15,0 0-12-15,0 0 5 16,-12 0 1-16,-10 13-10 15,-10 8-6-15,-5 6 2 16,-5 5-5-16,-6 2 7 0,1 0 3 16,0-1-4-16,5-3-1 15,7-3-1-15,7-4 1 16,8 1-5-16,4-7-8 16,8-3 8-16,2-3 0 15,6-2-7-15,0-4 4 16,0 2-31-16,0-3-15 15,0 2-32-15,11 0-19 16,-1-5-46-16,-9-1-339 16</inkml:trace>
  <inkml:trace contextRef="#ctx0" brushRef="#br0" timeOffset="173581.849">16333 13339 481 0,'0'0'41'0,"0"0"37"16,0 0-3-16,0 0-27 15,0 0 0-15,0 0-30 16,-15 4-1-16,-6 8 30 15,-7 5-46-15,1 2 11 16,-3 4 27-16,0-2-24 16,2 3 11-16,6-4-22 15,1-1-3-15,7-2 4 16,4-4-5-16,9-2-3 0,1-2-28 16,0-1-54-16,19-5-25 15,5-3-47-15</inkml:trace>
  <inkml:trace contextRef="#ctx0" brushRef="#br0" timeOffset="176041.082">4266 16866 521 0,'0'0'157'16,"0"0"-112"-16,0 0-38 0,0 0-5 16,0 0 13-1,0 0 23-15,0 0 4 0,-3-8-14 16,3 8-9-16,0 0-9 15,0 0 7-15,0 0-13 16,0 0-4-16,0 0-2 16,3 6 2-16,15 7 4 15,8 1 10-15,5-2-9 16,12 0 0-16,5-5-1 16,4-2 17-16,0-3-21 15,-4-2 0-15,-2 0-2 16,-5 0 4-16,-3-2-2 15,-8-6 0-15,-4 2 0 16,-7 2-24-16,-7 3-28 16,-5 1-16-16,-4 0-20 0,-3 0-25 15,0 5 1-15,0 2-57 16</inkml:trace>
  <inkml:trace contextRef="#ctx0" brushRef="#br0" timeOffset="176597.045">5515 16951 686 0,'0'0'91'0,"0"0"-70"16,0 0-14-16,0 0-1 15,0 0-1-15,0 0 10 16,6 0 4-16,5 0-19 16,5 0 0-16,7 0 21 15,6 0-20-15,5 0 40 0,6-3-26 16,3-6 13-16,2 0-25 16,0-1-1-16,-2 3 14 15,-4 3-16-15,-4 2 0 16,-9 2 0-16,-6 0-3 15,-10 0 9-15,-4 0-11 16,-5 0 5-16,-1 0 0 16,0 0-6-16,0 0 12 15,0 0-6-15,0 0 10 16,0 0-10-16,0 0 0 16,0 0-1-16,0 0-10 0,0 0-33 15,2 0-101-15,-2 0-90 16,0 0-125-16</inkml:trace>
  <inkml:trace contextRef="#ctx0" brushRef="#br0" timeOffset="179679.13">13615 14495 643 0,'0'0'46'16,"0"0"3"-16,0 0 0 15,0 0 15-15,0 0 10 16,0 0-49-16,0 0 4 16,-4-16 7-16,2 12-24 15,1-1-8-15,1 3 0 16,-2 0 1-16,2-1-1 15,0-1-1-15,0 2-3 16,0-3 0-16,0 1-2 0,0 0 2 16,0 1-2-16,0 1 11 15,0 0-9-15,0 2 0 16,0 0 4-16,0 0-3 16,0 0 1-16,0-1 3 15,0-1 6-15,0-1-11 16,-2-1 9-16,2 2-9 15,-1-1 0-15,0 1 4 16,1 2-4-16,-3 0-6 16,3 0 5-16,0 0 0 15,0 0-3-15,0 0 1 16,0 0-19-16,0 0 13 0,0 0-4 16,0 0 11-1,0 0 0-15,0 0 2 0,0 0-6 16,0 0 12-16,0 0-6 15,0 0 12-15,0 0-11 16,0 0 14-16,0 0-12 16,0 0 1-16,0 0-6 15,0-3 2-15,0 0-32 16,-6-3-180-16,-4-2-176 16</inkml:trace>
  <inkml:trace contextRef="#ctx0" brushRef="#br0" timeOffset="181202.379">13184 15116 642 0,'0'0'59'15,"0"0"-18"-15,0 0-8 16,0 0 34-16,0 0 15 16,0 0-53-16,-4-28-11 15,4 28 8-15,0 0-20 16,0 0 3-16,0 0-9 15,0 0 0-15,-2 0-6 16,2 10-2-16,0 8 8 16,-4 4 4-16,3 6 3 0,-4 5 21 15,-3 1-23-15,0 5-3 16,3-3 35-16,-2-6-36 16,2-2 6-16,4-7 2 15,1-8-6-15,0-2-4 16,0-6 1-16,0-4 0 15,0-1 5-15,0 0-5 16,0 0 16-16,0 0 8 16,0-9-15-16,0-7-9 15,0-5-21-15,0-1-21 16,0 0-30-16,0 0-11 16,0 5-5-16,0-2 4 0,4 4 4 15,-1-1 2 1,0 2 10-16,-3 0 46 0,0 1 22 15,0 3 24-15,0 0 30 16,0 3 7-16,-3 0-23 16,-4 3 17-16,-1 3-17 15,-1 0-22-15,-3 1 10 16,-3 0 5-16,-4 0-29 16,-3 5 11-16,-1 9-7 15,-2 3 3-15,-1 3 1 16,2 3-7-16,7-2 23 15,0-3-19-15,7-2 7 16,1-2-4-16,6 0-6 16,3-4 5-16,0-2-9 15,0-4 0-15,0 0-2 0,0-2 4 16,9-2-1-16,1 0 4 16,5 0-5-16,3-7 0 15,3-8 7-15,2-2-2 16,2-5-5-16,3-2 0 15,-1-1-10-15,1 1 10 16,-2 5-8-16,-3 4 2 16,-4 2-3-16,-2 5 9 15,-5 1-3-15,-3 4 3 16,-2 1-5-16,-2 2 2 0,-3 0 2 16,1 0-7-1,3 0-3-15,0 12 11 0,1 5 0 16,-1 4 2-16,-1 2 1 15,1-1 27-15,0 0-30 16,1 0 9-16,-1-4-9 16,-2-2 10-16,1-1-10 15,-4 0 0-15,1-3-7 16,-2 1-8-16,0 0-69 16,0 0 5-16,-8-5-53 15,-4-3-178-15</inkml:trace>
  <inkml:trace contextRef="#ctx0" brushRef="#br0" timeOffset="184261.233">13565 14505 456 0,'0'0'245'16,"0"0"-188"-16,0 0-15 16,0 0 1-16,0 0 40 15,0 0-25-15,0 0-10 16,0-32-26-16,0 25-11 0,-2 0-1 16,2 2 27-1,-1 1-11-15,1 2 20 0,-2 2-11 16,1 0-26-16,1 0 5 15,0 0-14-15,0 6-8 16,0 12 7-16,0 7-2 16,0 4 3-16,4 0-2 15,5-1 10-15,0 0-7 16,-1-3-1-16,-2-2-1 16,-2 0 1-16,0-4 0 15,-3 0 0-15,-1 0-2 16,0-4 2-16,0-1-3 15,0-5 3-15,0-6-80 16,0-3-45-16,5 0-66 16,6-19-9-16</inkml:trace>
  <inkml:trace contextRef="#ctx0" brushRef="#br0" timeOffset="184562.595">13739 14380 704 0,'0'0'98'0,"0"0"-92"15,0 0 15-15,0 0 21 16,0 0-34-16,0 0 4 16,5 13-11-16,2 4 39 0,2 3 12 15,-1 4-40-15,1 0 34 16,-2 1-21-16,-1 1-2 15,-3-2 12-15,-2-2-25 16,-1-2 6-16,0-3-16 16,0-3 10-16,0-2-16 15,0-3 6-15,0-4-96 16,-3-2-39-16,-7-3-66 16,1 0-383-16</inkml:trace>
  <inkml:trace contextRef="#ctx0" brushRef="#br0" timeOffset="184750.46">13618 14582 678 0,'0'0'54'15,"0"0"-9"-15,0 0 24 16,0 0-13-16,0 0 12 16,0 0-59-16,15-9 2 15,5 6-9-15,7 0-2 16,-1-1 0-16,6 3-3 15,1 1-30-15,-1-1-121 16,-5 1-181-16</inkml:trace>
  <inkml:trace contextRef="#ctx0" brushRef="#br0" timeOffset="185350.131">13339 15141 715 0,'0'0'99'16,"0"0"-99"-16,-91 52 8 16,48-21 29-16,0 4-4 15,1 1 5-15,8-2-22 16,7-6-11-16,11-5 0 16,11-3-5-16,5-7-4 15,2-2-8-15,23-6-63 16,6-5-48-16,7 0-222 15</inkml:trace>
  <inkml:trace contextRef="#ctx0" brushRef="#br0" timeOffset="186232.907">14151 15204 294 0,'0'0'402'0,"0"0"-330"0,0 0 13 16,0 0 4-16,0 0 1 15,0 0-1-15,-10-34-58 16,8 34-11-16,2 0 3 16,-4 0-23-16,-1 0-5 15,-6 12-7-15,-5 10 12 16,-8 7 7-16,-1 3 1 15,-2 5-1-15,-4-1 1 16,-2 0-4-16,3-2-3 16,8-4-1-16,2-4 0 15,11-6 2-15,2-4-2 16,4-8-1-16,3-4-3 16,0-3-2-16,0-1 6 0,0 0-12 15,13-2 12-15,10-15-9 16,1-4 9-16,-2-5-1 15,-1-1-19-15,-6 1 13 16,0-2 5-16,1-1-7 16,0 0-16-16,1 3 22 15,2 3-31-15,-1 5 25 16,0 4 8-16,-2 3-11 16,0 5 11-16,-3 3-3 15,-4 3-12-15,0 0 12 16,1 0-9-16,-1 5 13 15,0 6 0-15,0 2-5 16,-2 2 5-16,1 3 4 16,0 1 0-16,0 4 21 15,-2 0-11-15,0 1 2 0,0 1 4 16,-1 0-18-16,-4-3 2 16,1-2 2-16,-2-2-5 15,0-5-2-15,0-3-13 16,0-6-99-16,0-4-76 15,-5 0-222-15</inkml:trace>
  <inkml:trace contextRef="#ctx0" brushRef="#br0" timeOffset="186468.035">14179 15338 726 0,'0'0'59'0,"0"0"-52"16,0 0 4-16,0 0 61 16,-16 86-32-16,13-52-12 15,-1 0-5-15,3 2-16 16,-2-5 10-16,0 0-17 16,2-3 0-16,-2-6-4 15,0-3-55-15,-1-8-108 16,-4-7-257-16</inkml:trace>
  <inkml:trace contextRef="#ctx0" brushRef="#br0" timeOffset="188445.414">13818 14413 568 0,'0'0'69'15,"0"0"-14"-15,0 0-30 16,0 0 3-16,0 0 38 16,0 0 21-16,0 0-49 15,2 0 10-15,-2 0-25 16,0 0 17-16,0 0-13 16,0 3-18-16,-2 3-1 15,-16 9-8-15,-8 9 5 16,-7 7 36-16,-4 3-39 15,2 2 6-15,2-2 12 0,5-1-19 16,3-5 1 0,7-3-2-16,6-2 0 0,7-3-4 15,5 1-13-15,0-3-45 16,11 1 1-16,13-5-37 16,10-6-13-16,0-8-230 15</inkml:trace>
  <inkml:trace contextRef="#ctx0" brushRef="#br0" timeOffset="189099.221">14517 14541 692 0,'0'0'88'0,"0"0"-72"16,0 0-11-16,0 0 54 15,0 0 26-15,0 0-48 16,2 0-15-16,15-1-17 16,8-7-5-16,5-1 15 15,1-2-12-15,4 4 12 16,-1 2-15-16,1 0-11 16,-3 5 5-16,1 0-35 15,-8 10-63-15,-7 10-7 16,-12 5-88-16,-6 3-208 15</inkml:trace>
  <inkml:trace contextRef="#ctx0" brushRef="#br0" timeOffset="189299.04">14642 14875 740 0,'0'0'62'16,"0"0"-8"-16,0 0 11 15,0 0-33-15,0 0 19 16,0 0-51-16,73-58 0 16,-51 45-8-16,-3-1-17 15,-5 0-68-15,-6-2-90 16,-8 0-375-16</inkml:trace>
  <inkml:trace contextRef="#ctx0" brushRef="#br0" timeOffset="189491.29">14726 14562 709 0,'0'0'124'0,"0"0"-80"15,0 0-42-15,0 0-2 16,0 0 2-16,0 0 22 16,-7 51-5-16,7-27-11 15,0 1-2-15,6 0-12 16,-3 3 3-16,3 3-55 0,-6 0-83 15,0 4-589 1</inkml:trace>
  <inkml:trace contextRef="#ctx0" brushRef="#br0" timeOffset="189886.422">14384 15233 599 0,'0'0'65'15,"0"0"-13"-15,0 0-18 16,0 0 18-16,0 0-26 16,0 0-21-16,-75 53 30 15,27-23 4-15,2-1 1 16,3 0 0-16,6-3-40 15,10-2 3-15,10-4-6 0,11 0-21 16,6-7-117 0,9-9-123-16</inkml:trace>
  <inkml:trace contextRef="#ctx0" brushRef="#br0" timeOffset="191258.805">15250 15209 653 0,'0'0'37'0,"0"0"-23"0,0 0 31 16,0 0 4-1,0 0 1-15,0 0-24 0,-90 17 0 16,74-3-23-16,1 3 19 15,-2 5 5-15,-2 1-25 16,2 0 11-16,3 3-5 16,1-2-2-16,5-2 10 15,2-3-7-15,2-3-9 16,2-7 0-16,2-2 2 16,0-5-2-16,0-2 1 15,0 0 7-15,0 0 5 16,0-2-8-16,2-13 1 0,5-6-6 15,1-4-15 1,4-7-5-16,-1-1-9 0,5-1-37 16,3 0 53-16,0 7-14 15,2 4 27-15,3 6 2 16,0 3-2-16,-2 4 1 16,-4 8-2-16,-3 0-7 15,-3 2-6-15,-3 0 14 16,1 0 0-16,1 11 4 15,-3 2 2-15,0 1 14 16,0 2 2-16,-2 0-12 16,0 0 28-16,-2 2-28 15,1 2 10-15,-4 2 12 16,-1 0-7-16,0-2-7 16,0-1-4-16,0 1-9 0,0-6 11 15,0-1-13-15,0-4-3 16,0-4 0-16,2 0-10 15,1-5 7-15,6 0-86 16,1 0-9-16,-1-16-74 16</inkml:trace>
  <inkml:trace contextRef="#ctx0" brushRef="#br0" timeOffset="191472.422">15256 15299 793 0,'0'0'44'15,"0"0"-44"-15,0 0 0 16,0 0 10-16,-1 93-10 16,5-65 17-16,9 6-9 15,1-1-16-15,2-4-31 16,-1-5-131-16</inkml:trace>
  <inkml:trace contextRef="#ctx0" brushRef="#br0" timeOffset="192675.212">17237 15334 670 0,'0'0'91'15,"0"0"-60"1,0 0 37-16,0 0 18 0,0 0-39 16,0 0-21-16,0 0-18 15,0 0-2-15,0 0-6 16,0 7 6-16,0 6-6 16,0 5 8-16,0 5 21 15,0 1-3-15,0 2-9 16,0-1-4-16,0 3-13 15,0-4 12-15,0-1-11 16,0-6 1-16,0-8 1 16,0-3-3-16,0-6-25 15,0 0-61-15,0 0 3 16,3-18-70-16,1-7-403 16</inkml:trace>
  <inkml:trace contextRef="#ctx0" brushRef="#br0" timeOffset="193209.832">17210 15257 762 0,'0'0'15'16,"0"0"32"-16,0 0 22 15,0 0 5-15,0 0-8 16,0 0-19-16,-22-36-47 15,17 36-15-15,-5 16 0 0,-2 9 11 16,-4 7 4-16,-3 1-2 16,-1 1 2-16,-3-1 0 15,4-3 7-15,0-4 3 16,2-6 0-16,6-3-3 16,4-4-5-16,3-9 3 15,2-1-5-15,2-3 5 16,0 0-4-16,0 0 15 15,9-15-1-15,8-7-11 16,8-3 5-16,0-1-9 16,2 1 0-16,-3 2-15 15,-2 3 13-15,-4 3-4 16,2 3 6-16,-5 2-8 0,1 4 3 16,-1-1 3-1,0 4 4-15,0-2-4 0,6 2 9 16,-2 0-10-16,-1 2 3 15,0 3 0-15,-3 0 0 16,-2 0 0-16,1 16 0 16,-3 5-3-16,-2 5 3 15,-1 6 20-15,-3 2-20 16,-5 3 4-16,0-1-4 16,0 0 0-16,0 2-35 15,0-1-103-15,0-3-109 16</inkml:trace>
  <inkml:trace contextRef="#ctx0" brushRef="#br0" timeOffset="193817.661">17277 15804 19 0,'0'0'770'0,"0"0"-657"0,0 0-89 15,0 0 59-15,0 0-19 16,0 0-32-16,0-7-32 15,0 10-11-15,0 13 11 16,0 5 10-16,0 4-3 16,0 4 24-16,0 0-28 15,0 2 8-15,0 1-3 16,0-6-8-16,0-6 21 16,0-5-21-16,0-8 0 15,0-7 3-15,0 0 6 16,0 0-2-16,0-22 16 15,0-5-18-15,0-13-5 0,0-2-17 16,0 1-6-16,0 3 14 16,0 2-28-16,8 4 19 15,-1 4 15-15,2 5-18 16,0 8 20-16,-5 3-4 16,0 7 5-16,0 1-8 15,-1 1 8-15,0 3 0 16,0 0-7-16,1 0 8 15,2 0-2-15,3 0 2 16,3 0 2-16,4 0 9 16,2 0-9-16,1 0 0 15,0 0 4-15,-3 0-7 16,1 0-40-16,-4 0-115 0,-4 3-45 16,-5 1-224-1</inkml:trace>
  <inkml:trace contextRef="#ctx0" brushRef="#br0" timeOffset="194005.772">17313 15896 525 0,'0'0'251'0,"0"0"-226"16,0 0 10-16,0 0 75 15,0 0-24-15,83-22-52 16,-57 9-28-16,-1 2-6 0,-1 2-1 15,-3-1-54 1,-7 2-130-16,-7 1-238 0</inkml:trace>
  <inkml:trace contextRef="#ctx0" brushRef="#br0" timeOffset="195309.495">15314 15752 881 0,'0'0'135'0,"0"0"-72"16,0 0-6-16,0 0 63 15,0 0-51-15,0 0-43 16,-12-14-26-16,12 14-8 16,0 0 6-16,0 13-16 15,0 6 18-15,0 8-1 16,0 0 4-16,0-1-3 15,0 1 0-15,0-4 3 16,0-3-3-16,-1 0 0 16,-2-6 0-16,2-2-1 15,1-6 1-15,-2-3 0 16,2-3 0-16,0 0 3 16,0 0 14-16,-1-13-17 0,-1-9-3 15,2-7-24-15,0-5 6 16,0 0-4-16,0-1 0 15,2 2-18-15,6 6 35 16,4 4-5-16,0 5 5 16,5 4 0-16,-1 2 12 15,5 4-10-15,0 3 6 16,-2-1-10-16,1 4 9 16,-4 2-1-16,-4 0-3 15,-4 0 2-15,2 0-4 16,-5 8-2-16,0 3 8 15,-2 1-6-15,-3 4 6 0,0 2 2 16,-3 3 2 0,-10-1-2-16,-4 0 3 0,5-4-3 15,-1-2-1-15,3-3 6 16,-2-1-6-16,3-2 2 16,4-3 2-16,1-2 0 15,4-1-4-15,0-2-7 16,0 0 5-16,0 0 2 15,0 0 2-15,0 0-2 16,9 0 0-16,9 3 17 16,3 0 1-16,6-2-17 15,4-1-1-15,0 0 0 16,5 0-37-16,-5 0-175 0,-5 0-446 16</inkml:trace>
  <inkml:trace contextRef="#ctx0" brushRef="#br0" timeOffset="207455.623">17678 16564 725 0,'0'0'77'0,"0"0"-42"15,0 0-2-15,0 0 55 0,0 0-15 16,0 0-26-16,0 0-46 15,0 0 1-15,0 0 10 16,0 0-11-16,0 0 2 16,0 1-3-16,0 4 2 15,-8 6-2-15,-9 8 0 16,-7 8 10-16,-4 4 13 16,-5 4-19-16,-4 3 10 15,1 5-6-15,-4-1-6 16,3-1 14-16,4-1-15 15,4-8 2-15,6-5 0 16,8-6 0-16,8-8-1 16,3-4-2-16,4-4-8 15,0-3 1-15,0-2 5 16,0 0-37-16,0 0 3 0,0 0-53 16,9 0-30-16,3 0-12 15,-2 0-178-15</inkml:trace>
  <inkml:trace contextRef="#ctx0" brushRef="#br0" timeOffset="210971.725">17986 17345 520 0,'0'0'143'15,"0"0"-143"-15,0 0 0 16,0 0 29-16,0 0 34 16,0 0-39-16,0 0 18 15,-5 2-23-15,5-2 31 16,-1 1-11-16,-4 4-23 16,-5 7 18-16,-4 6-28 15,-5 5 37-15,-6 4-1 16,1-1-21-16,-2 1-3 0,3-1-5 15,3-2-10 1,5-6 7-16,4-2-10 0,6-8 0 16,2-2 0-16,3-5 3 15,0-1-2-15,0 0-1 16,0 0 3-16,0 0 19 16,0-10-19-16,0-9-3 15,12-8-7-15,1 0 1 16,1-3 5-16,2 0-16 15,2 1 2-15,-2 0 10 16,4 8-18-16,-4 3 14 16,1 6 9-16,-4 3-6 0,0 4-6 15,-4 5 12-15,-2 0 0 16,-1 0-9-16,-1 0 4 16,0 0 3-16,-1 0 2 15,1 9-6-15,1 3-4 16,-2 0 14-16,3 2-4 15,0 3 33-15,0-1-31 16,1 1 0-16,2 0 24 16,-3-1-24-16,-1-4-2 15,-1-1 9-15,-1-2-7 16,2 0-4-16,-3-4 4 16,-1 0-10-16,-2-3-12 15,0-1-83-15,0-1-36 0,0 0-11 16,0 0-89-16</inkml:trace>
  <inkml:trace contextRef="#ctx0" brushRef="#br0" timeOffset="211170.253">18023 17428 49 0,'0'0'663'16,"0"0"-638"-16,0 0-17 16,0 0 39-16,0 0 30 15,0 0-19-15,-4-8-27 16,4 15-25-16,0 11 2 15,0 6 28-15,-2 2-24 16,1 2-10-16,-2-3 0 16,-1 0 4-16,1-6-6 15,2-2-37-15,-1-7-74 0,-1-9-107 16</inkml:trace>
  <inkml:trace contextRef="#ctx0" brushRef="#br0" timeOffset="212045.248">18287 17268 614 0,'0'0'117'0,"0"0"-93"16,0 0 0-16,0 0 31 15,0 0 21-15,0 0-11 0,-69 31-32 16,36-14 6-16,-3 7 8 16,-8 3-12-16,-7 6-1 15,-5 5-25-15,-7 3 15 16,-2-1-5-16,3-1 1 15,7-10-18-15,12-4 2 16,17-11-3-16,14-9-2 16,10-2-28-16,2-3-43 15,16-6-15-15,15-21-82 16,12-16-214-16</inkml:trace>
  <inkml:trace contextRef="#ctx0" brushRef="#br0" timeOffset="213936.313">12377 17400 512 0,'0'0'43'0,"0"0"58"15,0 0-49-15,0 0 48 16,0 0 12-16,0 0-37 16,-6-16-3-16,6 16-35 15,0 0-34-15,-2 0 17 16,1 0-20-16,-8 3-12 16,-5 16 10-16,-7 13 2 0,-4 8 3 15,0 2-2 1,-1 0 11-16,2-2 6 0,6-5-17 15,0-5 6-15,10-9-7 16,5-10 5-16,2-5-11 16,1-6 6-16,0 0 0 15,0 0 12-15,0 0-12 16,0-1 0-16,7-12 11 16,7-7-8-16,-1-3 5 15,-2-2-8-15,-1-2 4 16,1-1-3-16,-1-1-1 15,2-5-2-15,6 2-3 16,1 3 1-16,1 8-1 16,-1 1 4-16,-1 11 1 0,-7 1-9 15,-2 6 4-15,-2 2 4 16,-1 0-10-16,-2 0-5 16,2 13 1-16,0 4 15 15,3 5-1-15,0 0 0 16,0 1 2-16,0 1 2 15,3-3 4-15,-3-3-7 16,2-3-2-16,-1-4 2 16,-3 0 2-16,0-5-2 15,-3-3-45-15,-3-1-71 16,1-2-24-16,-2 0-16 16,0-10-263-16</inkml:trace>
  <inkml:trace contextRef="#ctx0" brushRef="#br0" timeOffset="214139.873">12465 17489 491 0,'0'0'281'16,"0"0"-281"-16,0 0 6 16,0 0-3-16,0 0 72 15,0 75-18-15,-1-45-33 16,-4-3-19-16,2 2-2 15,0-5-3-15,3 1-19 16,0-1-73-16,-1-7-43 16,-5-5-117-16</inkml:trace>
  <inkml:trace contextRef="#ctx0" brushRef="#br0" timeOffset="214729.204">12285 17976 429 0,'0'0'405'16,"0"0"-374"-16,0 0-31 0,0 0 1 16,0 0 10-16,0 0 54 15,0 54-34-15,2-30-8 16,1 3-7-16,1-4 7 16,1 4-15-16,2 1 19 15,-3-4-25-15,-1 0 20 16,-1-4-20-16,-1-7 0 15,1-8-2-15,-2-5 4 16,0 0 12-16,0-10-4 16,0-13 5-16,0-12-17 0,0-2-31 15,0-3 24-15,-3 1-9 16,-5 5-27-16,2 5 40 16,2 8-11-16,1 9 14 15,3 2 4-15,0 0 19 16,0 7-1-16,0 2-7 15,0-2-15-15,0 1 9 16,4 2-1-16,6-5-6 16,4 5-1-16,3-3 8 15,-2 1 14-15,-2 1-12 16,-2 1-10-16,5 0-2 16,-6 0 2-16,5 0-10 15,0 0-17-15,-3 0-83 0,-2 0-33 16,-7 11-29-16,-3 3-99 15</inkml:trace>
  <inkml:trace contextRef="#ctx0" brushRef="#br0" timeOffset="-214600.474">12359 18093 409 0,'0'0'278'0,"0"0"-272"15,0 0 33-15,0 0 45 16,0 0 6-16,90 0-17 15,-60-10-40-15,4-2-17 16,2 2-16-16,4-6-6 16,6 2-125-16,-4-3-154 15</inkml:trace>
  <inkml:trace contextRef="#ctx0" brushRef="#br0" timeOffset="-213664.298">14999 17363 528 0,'0'0'0'15,"0"0"-118"-15,0 0-61 16</inkml:trace>
  <inkml:trace contextRef="#ctx0" brushRef="#br0" timeOffset="-213185.634">14999 17363 515 0,'70'-11'154'16,"-71"9"-128"-16,-2 1 23 16,0 0 17-16,0 1-8 15,3 0-14-15,-4 0-27 16,-2 0-14-16,1 5 11 15,-7 12-9-15,-2 7 12 16,-2 2 4-16,-1 3-2 16,0 0 4-16,-2-2-2 0,7-3-6 15,-1-4 3-15,3-8-9 16,7-5-9-16,1-7 0 16,2 0 7-16,0 0 10 15,0 0-4-15,0-19-9 16,10-4-8-16,2-5 2 15,3-1-4-15,-2 2 2 16,4-1-29-16,-2 8 23 16,2 0 6-16,0 6 4 15,-1 2 2-15,1 2-2 16,-4 5 1-16,-2 3-2 16,-3 2-16-16,1 0 15 15,1 0-10-15,-3 13 2 16,5 4 10-16,-6 2 10 0,-2 4-9 15,1-3 26-15,0 2-9 16,2-3-11-16,-2-4-7 16,2-1 0-16,-1-4 6 15,-3-1-6-15,-2-2-43 16,-1-6-59-16,0-1-84 16,0 0-103-16</inkml:trace>
  <inkml:trace contextRef="#ctx0" brushRef="#br0" timeOffset="-212973.288">15090 17447 201 0,'0'0'586'16,"0"0"-576"-16,0 0-10 16,0 0 14-16,0 0 50 15,-14 93-14-15,14-63-39 16,0 1-5-16,0 2 6 15,3 0-12-15,0 1 0 16,-2 0-21-16,-1-3-87 16,0-3-21-16,0-3-239 15</inkml:trace>
  <inkml:trace contextRef="#ctx0" brushRef="#br0" timeOffset="-212319.497">15098 17905 795 0,'0'0'132'16,"0"0"-109"-16,0 0-14 15,0 0 6-15,0 0-14 16,0 0 6-16,1 43 0 15,4-17 14-15,-2 0-10 16,-1-1 6-16,1-3 15 16,-2-7-22-16,-1-6-10 0,0-4 24 15,0-3-21 1,0-2 18-16,0 0 17 0,0-11 20 16,0-11-25-16,2-8-33 15,5-1 0-15,-1-5-1 16,1 3-8-16,-1 1-22 15,6 5 17-15,-1 10 0 16,-1 2 13-16,3 6-8 16,-5 5 5-16,0 3 4 15,2 1-13-15,-1 0 8 16,-1 0-1-16,1 0-10 16,-1 10 14-16,-2 5-8 15,-3 2 6-15,-3 1 0 0,0 2 4 16,-4 1 5-16,-14-1-5 15,1 1 0-15,-3-6-4 16,0-3-21-16,7-7-20 16,1-2 1-16,3-3 20 15,5 0 13-15,3 0 11 16,1 0 0-16,0 0 25 16,0 0-3-16,0 0 3 15,5 2-25-15,16 0 6 16,5 1 31-16,4 1-9 15,-3-1-11-15,1 0 23 16,-1-1-21-16,-3 3-8 16,0-2-11-16,-2 0-2 15,-4-2-4-15,0 1-53 0,-3-2-176 16,-7 0-336-16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25:41.365"/>
    </inkml:context>
    <inkml:brush xml:id="br0">
      <inkml:brushProperty name="width" value="0.05292" units="cm"/>
      <inkml:brushProperty name="height" value="0.05292" units="cm"/>
      <inkml:brushProperty name="color" value="#C00000"/>
    </inkml:brush>
  </inkml:definitions>
  <inkml:trace contextRef="#ctx0" brushRef="#br0">5246 938 357 0,'0'0'33'16,"0"0"7"-16,0 0-5 16,0 0-27-16,0 0-6 15,0 0-2-15,0 0 3 16,-21-22 20-16,20 19 4 16,-5 0 8-16,6 2 11 15,-3-5-45-15,0 6 18 16,3-3-10-16,-2 0-5 15,1 3 25-15,-1-1-29 16,2 1 1-16,-1 0 31 16,1 0-26-16,0 0 6 0,0 0-10 15,0 0 8 1,0 0 0-16,0 0-10 0,0 0 0 16,0 0 17-16,0 0-13 15,0 0 4-15,0-2-8 16,0 2 3-16,14 0 1 15,9-4-4-15,5 3 0 16,2-1-7-16,0 2 22 16,2-1-17-16,-4 1 2 15,0 0 0-15,-5 0-7 16,-5 0 7-16,-2 0 0 16,-3 0-1-16,-1 0 11 15,-3 0-14-15,-1 0 4 16,-1 0-37-16,2 0 35 0,-1 0-50 15,1 0-20-15,-5 6-14 16,-4-2-112-16</inkml:trace>
  <inkml:trace contextRef="#ctx0" brushRef="#br0" timeOffset="18131.821">12455 1170 485 0,'0'0'26'15,"0"0"-3"-15,0 0 31 16,0 0-49-16,0 0 86 0,0 0-35 16,0 0-19-1,7-29-16-15,-7 29-16 0,0 0 13 16,0 0-18-16,0 0 13 15,0 0-25-15,0 0 12 16,0 5 0-16,-4 13 0 16,-8 9 20-16,0 5 7 15,0 8 5-15,-3-1-26 16,2-2 39-16,-3-2-45 16,5-7 0-16,-1-6 9 15,5-8-3-15,5-7-7 16,1-4 1-16,1-3 0 0,0 0 6 15,0 0-1 1,0 0-5-16,0 0 17 0,0-12 30 16,0-5-26-16,0-8-21 15,0-3 0-15,7-6-30 16,6-2 25-16,3 1-40 16,2 3 19-16,2 8-19 15,-3 6 23-15,-1 6 5 16,-6 7 17-16,-4 2-7 15,1 3 7-15,-2 0 0 16,0 0-10-16,1 8 11 16,-2 6-9-16,2 2 8 15,0 2 0-15,1 2 25 16,1 0-21-16,-2 1-2 16,0-2 16-16,3 3-16 0,-3 2 6 15,-2-2-8-15,1 4 12 16,-4-4-32-16,-1-2 15 15,0 3-54-15,0-3-29 16,0-2-100-16,-1-7-105 16</inkml:trace>
  <inkml:trace contextRef="#ctx0" brushRef="#br0" timeOffset="18356.453">12479 1451 539 0,'0'0'105'0,"0"0"-72"0,0 0-25 16,0 0-16 0,0 0 8-16,0 0 0 0,3 38 31 15,0-16-27-15,-3-1-4 16,0 0 10-16,0 0-3 16,0-1 0-16,0-1-7 15,-6-5-21-15,2-3 18 16,4-4-67-16,0-1-69 15,0-5-121-15</inkml:trace>
  <inkml:trace contextRef="#ctx0" brushRef="#br0" timeOffset="18851.988">12445 1729 459 0,'0'0'212'0,"0"0"-167"16,0 0-45-16,0 0 0 16,0 0 37-16,0 0-1 15,0 80 13-15,0-48-26 16,0 1-13-16,0-6 10 16,0-3-20-16,0-7 0 15,0-5 1-15,0-7-1 16,0-3-8-16,0-2 8 0,0 0 10 15,0-14 34 1,0-11-44-16,0-11-23 0,0-3 10 16,-3 0-17-16,-2 2 17 15,4 2 11-15,1 8-3 16,0 3-14-16,0 4 7 16,0 6 12-16,0 7-7 15,3 4 7-15,-3 1 0 16,6 2 0-16,2 0 4 15,3 0-11-15,4 3 7 16,1 6 0-16,3 2 28 16,0-2-28-16,-3-1 7 15,2-2-17-15,-5 2 20 16,-1-1-6-16,0-2-4 16,-4 2 7-16,-1-2-18 0,-5 4-35 15,-2 1-81-15,0 3-32 16,-16 3 24-16,-4-1-135 15</inkml:trace>
  <inkml:trace contextRef="#ctx0" brushRef="#br0" timeOffset="18964.122">12522 1848 262 0,'0'0'133'15,"0"0"-53"-15,0 0 4 16,0 0-40-16,0 0-11 16,124 24 11-16,-66-24-40 15,6-8-8-15,0-9-17 16,-2-4-365-16</inkml:trace>
  <inkml:trace contextRef="#ctx0" brushRef="#br0" timeOffset="20262.434">15146 1288 460 0,'0'0'87'15,"0"0"-51"-15,0 0-26 16,0 0 46-16,0 0-35 16,0 0 8-16,-57 39-1 15,47-24-22-15,4 2 15 16,0 0-15-16,-2 5 2 0,2-1 27 16,0 2-27-16,0-1-8 15,0-1 3-15,0-4 10 16,1-4-14-16,3-5 1 15,2-5 0-15,0-3 9 16,0 0-9-16,0 0 0 16,0 0 48-16,0-12-13 15,6-7-24-15,3-3-11 16,-2-3-4-16,2-1-14 16,-1 1 18-16,-4 2-10 15,-1 5 6-15,0 8 5 16,0 0-11-16,0 6 10 0,-1-1 0 15,-2 3-13 1,3 2 13-16,0 0-6 0,1 0 2 16,2 0-1-16,0 0 5 15,5 0 0-15,-1 0 0 16,0 0 1-16,2 7-1 16,0 5 0-16,1 0-2 15,1 2 9-15,-4 1-7 16,-2 0 0-16,-5-1 8 15,-1 0-32-15,-2-1 12 16,0-1-57-16,0-2-9 16,-2-5-127-16</inkml:trace>
  <inkml:trace contextRef="#ctx0" brushRef="#br0" timeOffset="20502.014">15101 1470 423 0,'0'0'64'16,"0"0"-45"-16,0 0-11 16,0 0 53-16,0 0-12 15,8 89-11-15,-5-64-38 16,4-1 2-16,-4 3-4 15,-2-2 2-15,-1-2-61 0,0-1-46 16,0-8-248 0</inkml:trace>
  <inkml:trace contextRef="#ctx0" brushRef="#br0" timeOffset="21161.889">15086 1852 500 0,'0'0'24'0,"0"0"-12"15,0 0 44-15,0 0-27 0,0 0 34 16,0 0-63-16,0 73 6 15,0-51 16-15,0-2-15 16,0-2-7-16,0-3 0 16,0-9 0-16,0-3-7 15,0-3 7-15,0 0 0 16,3 0 37-16,1-12 1 16,1-9-31-16,-2-2-7 15,-3-3 0-15,0 0 8 16,0-1-8-16,0 1 0 0,0 2-6 15,0 3 14 1,5 1-16-16,8 5 8 0,2-1 0 16,4 5-5-16,1 0 5 15,0 2 0-15,0 4-4 16,-7 1 11-16,-1 2-7 16,-3 2 0-16,-3 0 2 15,0 0-17-15,-1 9 15 16,-2 3-1-16,-3 3-10 15,0 2 22-15,-2 3-12 16,-13 2 1-16,-6 0 0 16,-4 3-3-16,1-3-24 15,3-2-12-15,3-5 38 16,9-2-14-16,3-5 15 16,5-2 0-16,1-3-7 0,0 0-11 15,0-3 36-15,18 0 1 16,7 0 61-16,7 0-46 15,-2 0 15-15,4 0-15 16,-3 0-28-16,-1-3 18 16,-2 0-24-16,-1 0-9 15,-3-2-99-15,-9 4-195 16</inkml:trace>
  <inkml:trace contextRef="#ctx0" brushRef="#br0" timeOffset="22294.368">5468 2850 665 0,'0'0'74'16,"0"0"-68"-16,0 0-12 15,0 0-9-15,0 0 15 0,0 0 7 16,86 3 12-16,-46-3 11 15,3-6-25-15,3-5-4 16,-1-3 8-16,0 2-9 16,-5 2-23-16,-10 6 20 15,-11 4-67-15,-8 0-55 16,-8 0-138-16</inkml:trace>
  <inkml:trace contextRef="#ctx0" brushRef="#br0" timeOffset="22645.803">6098 2853 616 0,'0'0'66'16,"0"0"-39"-16,0 0 20 16,0 0-11-16,0 0-7 0,0 0 9 15,49 0-32-15,-27 0-10 16,-2 0 4-16,7 0 0 15,-2 0 0-15,-1 0 0 16,3 6-28-16,-2-1-25 16,1-1-54-16,-4-4-94 15</inkml:trace>
  <inkml:trace contextRef="#ctx0" brushRef="#br0" timeOffset="24827.884">13305 609 287 0,'0'0'28'0,"0"0"150"15,0 0-129-15,0 0 58 16,0 0-14-16,0 0-59 16,7-13 18-16,-11 13 3 15,0 0-42-15,-4 0 18 16,4 0-12-16,2 0 5 15,-6 0-24-15,-5 10 0 16,-8 7-2-16,-5 6 11 16,-1 0-9-16,-1 6 13 15,-2-6-5-15,0 0-2 16,3-3-6-16,6 1-10 16,5-4 8-16,5 0-122 0,7-2-20 15,4-10-128-15</inkml:trace>
  <inkml:trace contextRef="#ctx0" brushRef="#br0" timeOffset="25399.016">12625 1400 560 0,'0'0'121'0,"0"0"-69"15,0 0-44-15,0 0 31 16,0 0-36-16,-81 51-3 16,58-22 25-16,1 0-17 15,5 1 14-15,-1 1-22 16,3 0 1-16,5 2 7 0,2-2-8 15,2-3 0 1,3-2-7-16,3-1-54 0,0-6 4 16,0-9-111-16,5-8-168 15</inkml:trace>
  <inkml:trace contextRef="#ctx0" brushRef="#br0" timeOffset="26327.718">13545 1385 512 0,'0'0'161'16,"0"0"-95"-16,0 0-29 16,0 0 78-16,0 0-78 15,0 0 32-15,-53-24-34 0,44 24-33 16,-1 0 6-16,-1 2-8 16,-5 11 10-16,-4 2-11 15,-4 6 1-15,-1 3 0 16,-3 2 1-16,1-1 11 15,1-1-11-15,8-5-1 16,5-7 0-16,7-3-7 16,6-7 7-16,0 0-11 15,0-2-2-15,0 0-29 16,0 0 35-16,0-3-8 16,9-11-25-16,3-4 9 15,0-4-54-15,6 0 59 16,-6 1 2-16,2-3-11 15,-1 4 35-15,-3 0 0 16,-1-1 4-16,-2 0 1 0,2 2-1 16,0 2 2-16,-1 3-4 15,-2 4 1-15,-3 4 31 16,-1 3-17-16,-2 2-4 16,2 1 22-16,-2 0-35 15,3 0-10-15,1 5 3 16,1 7 0-16,2 8 7 15,3 0 0-15,3 0 6 16,-1 4 22-16,2-2-25 16,-3-2 4-16,-2-1-7 15,1-5 3-15,-4-4 0 16,-1 0-3-16,1-5-7 0,-3-1 1 16,-2-3-118-16,-1-1 14 15,0 0-144-15</inkml:trace>
  <inkml:trace contextRef="#ctx0" brushRef="#br0" timeOffset="26546.574">13435 1458 512 0,'0'0'118'0,"0"0"-74"15,0 0-19-15,0 0-20 16,0 0 12-16,0 0-4 15,0 24-10-15,0-11 46 0,0-2-39 16,0 1-10-16,0 0 4 16,0 0 7-16,0 2-22 15,0 3-13-15,0-4-93 16,3-5-90-16</inkml:trace>
  <inkml:trace contextRef="#ctx0" brushRef="#br0" timeOffset="27431.713">13960 640 519 0,'0'0'80'16,"0"0"-64"-16,0 0-8 15,0 0 42-15,0 0-20 16,0 0-10-16,-82 41 6 15,58-21-22-15,-4 1 43 16,-2 1-33-16,-2 3-10 16,1-4 7-16,7 0-5 15,5-1-5-15,7 1-1 16,6 0-67-16,3 0-28 16,3-9-124-16</inkml:trace>
  <inkml:trace contextRef="#ctx0" brushRef="#br0" timeOffset="28269.542">14369 1322 387 0,'0'0'126'16,"0"0"-88"-16,0 0 38 0,0 0 3 16,0 0-38-16,0 0 21 15,0-3-6-15,-2 3-24 16,1 0 42-16,-1 0-68 15,0 0 12-15,-5 0-18 16,-5 3 9-16,-7 11-18 16,-9 9 5-16,-1 3 4 15,-3 1 5-15,2 3-4 16,0 0-1-16,7-1 0 16,2-2 13-16,5-3-26 15,6-7 8-15,5-5-38 16,4-9 29-16,1-1-57 15,0-2 23-15,0 0 21 0,0-5 7 16,6-12-39 0,4-4-99-16,-1 1 78 0,-5-2 57 15,-2 2 8-15,-1-1-10 16,1 3-31-16,0 2 56 16,4 4 18-16,1 3 71 15,-1 1-66-15,1-1-6 16,2 4-15-16,0-2 11 15,-3 2-3-15,-1 4 18 16,-1-2 35-16,1 0-34 16,-1 2-2-16,2-3 17 15,-3 4-42-15,-2 0 13 0,5 0 27 16,1 0-42-16,0 0 21 16,8 10-16-16,-3 6 11 15,3 4-5-15,-4 0 4 16,-1 1-15-16,0 0 0 15,-1 1-1-15,-3 0 1 16,-1 1 0-16,2 0-63 16,-6-1 8-16,-1-7-158 15</inkml:trace>
  <inkml:trace contextRef="#ctx0" brushRef="#br0" timeOffset="28517.767">14235 1514 470 0,'0'0'172'16,"0"0"-144"-16,0 0-28 16,0 0 0-16,0 0 14 15,0 0-5-15,-2 70 29 16,2-46-32-16,0-2 7 15,0 2-13-15,-3-2 0 16,-1 2-2-16,-3 2-12 16,0-3-120-16,-3 0-136 15</inkml:trace>
  <inkml:trace contextRef="#ctx0" brushRef="#br0" timeOffset="29103.292">14222 1923 756 0,'0'0'46'0,"0"0"-34"16,0 0 8-16,0 0-20 0,0 0-6 16,0 0-3-16,-1 38 18 15,1-15-9-15,5 0 0 16,4 1 24-16,-1-2-26 16,-2-1 2-16,-1-6 0 15,-3-2 0-15,0-6 4 16,0-3-4-16,-1-2 0 15,-1-2 9-15,0 0-13 16,2-6 10-16,-2-14-12 16,0-6-18-16,0-1 2 15,-5-4 22-15,-2-1-1 0,-1 1 0 16,1 3-13-16,3 5 11 16,2 1 3-16,1 5-8 15,1 5 17-15,0 2 1 16,0 4-9-16,0 1 3 15,0 2 47-15,0 0-48 16,1 1 4-16,8 2-7 16,1 0 1-16,5 0-4 15,5 0 3-15,0 0 0 16,2 0 5-16,1 0 4 16,1 0-9-16,-2 0 0 15,-2 0-17-15,-5 3-16 16,-9 6-67-16,-6 3-73 0,0 5-70 15</inkml:trace>
  <inkml:trace contextRef="#ctx0" brushRef="#br0" timeOffset="29284.508">14226 2073 280 0,'0'0'178'16,"0"0"-78"-16,0 0-3 15,83-3-59-15,-59-5-13 16,-3-3 14-16,1 0-35 16,-3 0-8-16,-3 1-1 15,-6-2-74-15,-9 2-165 16</inkml:trace>
  <inkml:trace contextRef="#ctx0" brushRef="#br0" timeOffset="30236.104">13592 1337 532 0,'0'0'105'0,"0"0"-85"15,0 0-20-15,0 0 84 16,-69 91-57-16,48-66-24 16,0 0 34-16,-3-1-28 15,2 0 27-15,-2 3-36 16,6 4-2-16,-3 0-13 15,1 1-53-15,3-3-166 0</inkml:trace>
  <inkml:trace contextRef="#ctx0" brushRef="#br0" timeOffset="32576.979">5203 4925 554 0,'0'0'90'15,"0"0"-79"-15,0 0 29 16,0 0 30-16,0 0-23 15,0 0 39-15,0 0-86 0,52-12 1 16,-3-5 9-16,13-1 2 16,2 0-23-16,4 1 11 15,-4-1 0-15,-4 3-19 16,-6 4-11-16,-2 1-40 16,-3 4 32-16,-7 1-116 15,-12-2-120-15</inkml:trace>
  <inkml:trace contextRef="#ctx0" brushRef="#br0" timeOffset="34212.76">14989 2514 481 0,'0'0'0'0,"0"0"0"0,0 0-1 16,0 0 10-1,0 0-22-15,0 0-36 0,-34-5-296 16</inkml:trace>
  <inkml:trace contextRef="#ctx0" brushRef="#br0" timeOffset="35127.609">14342 3304 414 0,'0'0'310'0,"0"0"-257"16,0 0-46-16,0 0 64 15,0 0 7-15,0 0 17 0,-2-12-55 16,1 12-23 0,-1 0 7-16,-2 0-22 0,-5 0 3 15,-3 9-5-15,-12 11 0 16,-4 4 6-16,-3 3-3 16,1 0-3-16,4-4 9 15,8-3 3-15,4-3-13 16,4-3 1-16,5-6 0 15,3-2-3-15,2-5 3 16,0-1-6-16,0 0 2 16,0 0 8-16,0 0 4 15,0-7-8-15,11-11 0 16,6-8-5-16,1-1-5 0,5-2-10 16,0 3 12-1,0-1-8-15,-4 1 9 0,2 4-7 16,-4 1-19-16,-4 10 29 15,-6 4-5-15,-3 5 9 16,-3 2 0-16,-1 0 0 16,0 0-10-16,0 0-11 15,0 9 8-15,3 9 13 16,-1 7 0-16,3 0 3 16,0 2 7-16,1-3-10 15,0 0-1-15,-2-5-3 16,2-4 4-16,2 2-11 0,-2-8-6 15,0-4-125 1,-3-2 5-16,-3-3-134 0</inkml:trace>
  <inkml:trace contextRef="#ctx0" brushRef="#br0" timeOffset="35346.514">14267 3430 632 0,'0'0'69'0,"0"0"-69"16,0 0 10-16,0 0-3 16,0 0 59-16,0 0-28 15,9 70 10-15,-9-45-35 0,0 3 6 16,0-1-8 0,0 2-5-16,0-3-12 0,-1-4-14 15,-2-2-71-15,-2-5-18 16,4-5-219-16</inkml:trace>
  <inkml:trace contextRef="#ctx0" brushRef="#br0" timeOffset="36221.305">14184 3793 681 0,'0'0'103'15,"0"0"-65"-15,0 0 38 16,0 0-5-16,0 0-34 0,0 0-11 15,0-5-26 1,0 5-15-16,0 6 13 0,0 8-4 16,0 8 6-16,2-2 9 15,2 3-1-15,-3 1-5 16,2 0-3-16,-3-3 6 16,0 0-1-16,0-5-5 15,0-6 0-15,0-4-5 16,2-5 5-16,-2-1-6 15,0 0-5-15,3 0 11 16,-2-17-17-16,1-6 0 16,-2-3-29-16,0-4 35 15,0 2 19-15,-2 2-10 16,-4 0 2-16,2 2 0 16,0 2 12-16,3-2-12 0,0 4 0 15,1 3-3-15,0 0 11 16,0 3-17-16,1 0 8 15,7 5 1-15,-1 2 7 16,3 3-7-16,-1 2-4 16,4 1 4-16,3 1 0 15,2 0 2-15,0 0-2 16,1 0 0-16,-2 0 0 16,-1 0 0-16,-1 0 0 15,0 0-18-15,-6 0-85 16,-9 12-56-16,0 7-208 15</inkml:trace>
  <inkml:trace contextRef="#ctx0" brushRef="#br0" timeOffset="36364.102">14226 3933 554 0,'0'0'54'15,"0"0"-3"-15,0 0 20 16,111-12-57-16,-70 0-5 15,2-1-18-15,-4-1-104 16</inkml:trace>
  <inkml:trace contextRef="#ctx0" brushRef="#br0" timeOffset="37451.244">15143 3568 657 0,'0'0'107'0,"0"0"-70"16,0 0-18-16,0 0 38 15,0 0-52-15,0 0 9 16,-5 38-14-16,1-13 33 16,-1-1-14-16,2 1-4 15,2-3-3-15,-2 1-10 16,1-3 3-16,2-5 8 16,0-1-3-16,0-9-10 15,0-4 0-15,0-1 3 16,0 0-3-16,0 0 12 15,0-4 14-15,0-15-20 0,0-6-12 16,0-3-1-16,0 0-47 16,-4 0 54-16,0 1-28 15,1 4 27-15,-2 5-7 16,4 4 16-16,-3-1-13 16,3 3 5-16,-1 0-8 15,-1 2 4-15,2 0-4 16,-1 3 8-16,-2 0 0 15,1 3 1-15,-1 2 14 16,1 0-13-16,-2 2 0 16,-1 0 20-16,-1 0-22 15,-5 3-1-15,0 11-4 16,-1 6 5-16,-3 3 2 0,0 2 0 16,3 0-2-16,0-2 8 15,-1-3-8-15,8-3 8 16,0-4-15-16,2-5 16 15,4-5-18-15,0-3 14 16,0 0-5-16,0 0 10 16,0 0-9-16,16-15 6 15,6-7-7-15,5-5 7 16,0 0-14-16,3 3 0 16,-2 5-2-16,-2 3 9 15,-4 4 2-15,-7 7 3 16,-1 0-5-16,-3 4-8 15,-2 0-1-15,4 1 9 16,-2 0-2-16,2 0-10 0,-2 1 19 16,-1 7-14-1,1 7-2-15,-4 2 9 0,-1 4-9 16,-3 1 9-16,3 5-46 16,-6 2-13-16,0 0-67 15,0-1-62-15</inkml:trace>
  <inkml:trace contextRef="#ctx0" brushRef="#br0" timeOffset="38087.399">15123 3992 704 0,'0'0'139'16,"0"0"-119"-16,0 0-10 15,0 0-3-15,0 0 7 16,0 0-5-16,0 12-3 15,0 5-6-15,0 4 43 0,3-1-39 16,-1-1 9 0,-1-2-13-16,1-5 0 0,-2-4-3 15,1-3 3-15,-1-5 0 16,0 0 9-16,2 0-7 16,1-2 28-16,-1-12-30 15,3-6 11-15,3-5-14 16,-4-5 3-16,2 1-8 15,0-2 7-15,2 1 2 16,2 2-2-16,1 3-1 16,2 5 2-16,3 3-1 15,-3 3 1-15,1 3 0 16,-7 4-7-16,-2 4 17 0,-3 2-20 16,-2 1 8-1,0 0 2-15,0 0-14 0,1 0 1 16,-1 1 12-16,4 9-9 15,-1 1 17-15,-1-1-8 16,1 0 1-16,-3-1 0 16,3 2 4-16,-2-2-4 15,1 1 0-15,0-1-3 16,-1-2-17-16,0 0-10 16,3-2-13-16,-1 0-8 15,1-1 12-15,3-4-70 16,-2 0-40-16</inkml:trace>
  <inkml:trace contextRef="#ctx0" brushRef="#br0" timeOffset="38297.526">15137 4054 560 0,'0'0'114'15,"0"0"-114"-15,0 0 0 16,0 0 4-16,88-19 33 16,-64 9-8-16,-1 1-28 15,-3 1-2-15,-2-1-43 16,-6-2-54-16,-8-1-284 16</inkml:trace>
  <inkml:trace contextRef="#ctx0" brushRef="#br0" timeOffset="38921.55">14903 2640 319 0,'0'0'127'15,"0"0"-49"-15,0 0-9 16,0 0 33-16,0 0-68 16,0 0-24-16,10-3 11 15,-28 20 4-15,-9 6 50 16,-7 6-19-16,-3 3-22 0,1 1-5 15,0 1-26 1,2-1 2-16,7-2-7 0,3-2 2 16,9-2-7-16,7-4-68 15,6 2-45-15,2-6-18 16,0-2-382-16</inkml:trace>
  <inkml:trace contextRef="#ctx0" brushRef="#br0" timeOffset="40631.426">15160 5316 708 0,'0'0'7'0,"0"0"54"0,0 0-51 16,0 0 41-16,0 0 19 15,0 0-68-15,0-11 6 16,-4 14-8-16,-6 11-4 15,-5 6 4-15,-1 4 6 16,-1 2 14-16,-4 2-13 16,2 2-4-16,-2 1 34 15,3-1-34-15,6-3-3 16,0-1 7-16,8-5 2 16,1-6-16-16,3-8 7 15,0-5 0-15,0-2-4 16,0 0 15-16,0-7-11 0,6-13 21 15,4-5-15 1,-2-4-9-16,-2 2 3 0,-2 2 0 16,2 2-5-1,3 1 5-15,1 0 0 0,7 2 0 16,4-3-10-16,6 3-9 16,2-2 4-16,4 3 15 15,-4 5-6-15,-3 2 6 16,-5 4 0-16,-7 6-4 15,-6 2-6-15,-2 0 9 16,0 0-12-16,0 10 13 16,1 7 17-16,0 3-12 15,-3 3-2-15,1 1 17 16,1 0-13-16,0 1 13 16,3-3-20-16,-3-3 0 0,0-2 8 15,-2-3-8-15,1-2 0 16,-2-4-1-16,-2-4-6 15,0-3-58-15,-1-1-63 16,0-1 13-16,0-15-161 16</inkml:trace>
  <inkml:trace contextRef="#ctx0" brushRef="#br0" timeOffset="40849.575">15243 5380 673 0,'0'0'41'0,"0"0"-38"0,0 0-3 15,0 0 31-15,0 81 4 16,0-56-18-16,0 0-16 16,0-2 14-16,0 0-15 15,0-4-13-15,0 3 12 16,0-7-77-16,0-2-106 15</inkml:trace>
  <inkml:trace contextRef="#ctx0" brushRef="#br0" timeOffset="41777.394">15220 5841 673 0,'0'0'111'0,"0"0"-31"15,0 0-50-15,0 0 34 16,0 0-30-16,0 0-33 16,-6 6 9-16,-7 18-5 15,-4 3 21-15,-2 3 12 16,-2 1-24-16,3-4-4 16,1-1 14-16,1-2-23 15,0-3 18-15,6-3-5 16,2-9-10-16,4-3 8 15,4-4-12-15,0-2 0 0,0 0 2 16,0 0 9-16,0-2 9 16,0-11-20-16,0-5 0 15,4-2 0-15,2-1-20 16,3 1-12-16,0 0 16 16,3 3-16-16,-3 0 31 15,2 0-14-15,3 2-6 16,-2 1 13-16,3 2 1 15,-2 0 7-15,1 2-12 16,1 2 7-16,0 1 0 16,-2 3 5-16,0 4 0 15,3 0-4-15,-4 0 4 16,-1 0-7-16,-1 7-3 0,-1 3 12 16,-1 5-2-1,-3 2 3-15,2 1 5 0,-4 1-1 16,-1-4-7-16,-2 0 0 15,0-1 1-15,0-3 3 16,0-5 1-16,0 2-5 16,0-5-68-16,0-3-91 15,0 0-111-15</inkml:trace>
  <inkml:trace contextRef="#ctx0" brushRef="#br0" timeOffset="42028.254">15264 5958 566 0,'0'0'251'16,"0"0"-225"-16,0 0 8 16,0 0-23-16,0 0 9 15,0 0 70-15,0 58-61 16,0-35-10-16,0 0-12 15,0-1 8-15,1-3-14 16,2-4-1-16,0-2 0 16,1-4-37-16,-1-6-136 15,-1-3-135-15</inkml:trace>
  <inkml:trace contextRef="#ctx0" brushRef="#br0" timeOffset="43001.049">14737 5482 545 0,'0'0'147'15,"0"0"-124"-15,0 0 6 16,0 0 28-16,0 0 10 0,0 0-47 15,0 2-5 1,0 14-3-16,0 4 50 0,0 5-31 16,-3 4-19-16,0 3 27 15,-2 2-10-15,1-1-16 16,1-2-2-16,3-6-8 16,0-7-4-16,0-5 4 15,0-6-3-15,0-6 4 16,0-1-4-16,0 0-10 15,2-3 3-15,8-15-16 16,-3-5-25-16,-3-5-4 16,-3 0-10-16,-1 0 46 15,0 0-8-15,0 4 24 16,0 3 3-16,-5 2 4 16,3 2-7-16,-3 2 0 0,2 0 2 15,1 3-15-15,-2 1 13 16,3 0 0-16,1 0 12 15,0 5-10-15,0 1 8 16,0 2 14-16,0 3 10 16,0-1-12-16,0 1 3 15,7 0-24-15,8 0 1 16,6-2 21-16,1 2 2 16,0 0-25-16,1 0 2 15,-5 0-7-15,-2 0 4 16,-2 0 0-16,-4 0-27 15,-4 0-75-15,-1 6-27 16,-5 4-99-16,0 2-183 0</inkml:trace>
  <inkml:trace contextRef="#ctx0" brushRef="#br0" timeOffset="43175.519">14767 5624 547 0,'0'0'111'15,"0"0"-96"-15,0 0 35 16,0 0 22-16,0 0-13 16,0 0-44-16,85 2-12 15,-67-7 15-15,1 4-18 0,-4 1-64 16,-3 0-153 0</inkml:trace>
  <inkml:trace contextRef="#ctx0" brushRef="#br0" timeOffset="43923.515">14721 6025 658 0,'0'0'96'0,"0"0"-44"16,0 0-14-16,0 0 67 0,0 0-37 15,0 0-59-15,7-21-9 16,-7 29-1-16,0 13 1 15,0 3 19-15,5 3-18 16,-4 0 2-16,2-5 15 16,0-1-14-16,-1-4 1 15,-2-3-5-15,0-8 3 16,0-2 5-16,0-3-5 16,0-1-3-16,0 0 25 15,0-3-25-15,-2-12 22 16,-4-9-22-16,0-7-6 15,3-6-9-15,3-3-27 0,0 1-25 16,0 2 38 0,1 9 11-16,6 6 18 0,-2 7 0 15,0 7 8-15,-2 2-18 16,0 3 20-16,-1 1-5 16,2 2-5-16,2 0-8 15,3 0 7-15,3 5 2 16,4 1 1-16,-1 0 12 15,2-1-11-15,-1-2 4 16,-4 1-5-16,3-2 3 16,-3 1 10-16,-3 1-15 15,-2-3-46-15,1 1-50 0,-3-1-84 16,-5 2-285 0</inkml:trace>
  <inkml:trace contextRef="#ctx0" brushRef="#br0" timeOffset="44097.614">14820 6089 485 0,'0'0'278'15,"0"0"-238"-15,0 0-37 16,0 0 100-16,0 0-18 16,0 0-50-16,44-7-22 15,-22 1-13-15,-4 0-18 16,0-1-70-16,-6 0-110 0</inkml:trace>
  <inkml:trace contextRef="#ctx0" brushRef="#br0" timeOffset="46919.532">14830 5978 333 0,'0'0'209'0,"0"0"-115"16,0 0-74-16,0 0 20 16,0 0 28-16,0 0-56 0,0 0 12 15,-8-12-24-15,5 7 5 16,-3-2 55-16,1 2-59 15,3 2 4-15,-1 1 33 16,0-1-31-16,0 1-3 16,3-1 18-16,-2 1-16 15,1 2-7-15,1-2 1 16,0 1 0-16,0 1 10 16,0-2-7-16,0 2-3 15,0 0 0-15,0 0 2 16,0 0-4-16,0 0 0 15,0 0 2-15,0 0-2 0,0 0 2 16,0 0 0-16,0 0-4 16,1 0 8-16,10 0-15 15,0 0 11-15,3 0 0 16,4 0 8-16,-2 0-8 16,-2 0 0-16,-1 0-2 15,-4 0 2-15,-1 10-5 16,1-2 2-16,-5 6 3 15,-1 0-7-15,-3-2 3 16,0 2 4-16,0 2-2 16,0 1 5-16,0-1-3 15,-9-1 0-15,0-3 2 16,-4 1-1-16,2-2 5 0,-4-1-6 16,0 2 0-1,-2-3 3-15,1 1-13 0,0-3 5 16,6-2 5-16,2-5-9 15,0 0 10-15,6 0-1 16,2 0 0-16,-2 0-19 16,2 0 16-16,0 0 2 15,0 0 1-15,0 0 16 16,0 0-16-16,0 0 0 16,0 0 0-16,0 0 3 15,3 0-3-15,11 0-2 16,3 0 2-16,8 5 16 0,-2 4-15 15,0 4-1 1,-1-1 7-16,-2 3-4 0,0 1 0 16,-2-2-3-16,2 0-6 15,-1-3-3-15,1 0-122 16,-1-7-54-16</inkml:trace>
  <inkml:trace contextRef="#ctx0" brushRef="#br0" timeOffset="52035.094">18094 9987 372 0,'0'0'116'16,"0"0"-65"-16,0 0-31 15,0 0-5-15,0 0 69 16,0 0-80-16,0 0-4 0,-14-37 37 15,14 29-25 1,0 2-1-16,0 2 0 0,0 2-11 16,0-1 45-16,0 1-40 15,0 2-5-15,0 0 30 16,0 0-27-16,0 0 42 16,0 0-32-16,0 0-9 15,0 0 29-15,0 0-33 16,0 0 0-16,0 0-2 15,0 0-1-15,0 14-3 16,-2 11 4-16,-2 10 2 16,-4 9 1-16,-4 3-1 15,2 5 0-15,-5 2-5 16,0 6 28-16,-1-2-30 16,1-3 7-16,2-10 0 0,7-17-14 15,2-14 15-15,4-9-1 16,0-5 0-16,0 0 15 15,0 0-24-15,0 0 9 16,8 0 0-16,10-5-19 16,2-9 23-16,7-1-4 15,-1-7 5-15,4-5 18 16,1-4-28-16,6-6 5 16,5-5 0-16,7-4-25 15,7 0 25-15,7 0 0 16,3 0-3-16,1 2-38 15,-4 8 34-15,-9 9-26 0,-8 6 19 16,-8 7-19-16,-3 8-32 16,-2 1 13-16,-2 2-26 15,-3-1-130-15</inkml:trace>
  <inkml:trace contextRef="#ctx0" brushRef="#br0" timeOffset="58519.519">2115 6109 638 0,'0'0'8'0,"0"0"18"16,0 0-24-16,0 0-1 15,0 0-1-15,0 0 2 16,0 0 30-16,20 2-31 16,14-2 22-16,15 0 24 15,7 0-39-15,10 0 44 16,9 0-41-16,13 0-1 15,11-1 48-15,9-10-56 16,7 1 1-16,-3-3 2 16,-3-1 18-16,-3 2-24 0,-12 0 1 15,-12 2 0-15,-8 2-10 16,-15 2 10-16,-2 3 0 16,-16-1-3-16,-7 4 23 15,-12 0-26-15,-9 0 6 16,-7 0 0-16,-2 0-13 15,-2 0 6-15,-2 0-48 16,0 0-30-16,0 0-1 16,0 0-5-16,-14-9-8 15</inkml:trace>
  <inkml:trace contextRef="#ctx0" brushRef="#br0" timeOffset="58939.156">3007 5571 671 0,'0'0'18'15,"0"0"25"-15,0 0-28 16,0 0 22-16,0 0-37 15,0 0 0-15,-7-20-6 16,41 40 20-16,17 7-13 0,13 7 28 16,5 4-20-1,2 2 24-15,-2 3-33 0,-2 0 1 16,-1-1 11-16,-8-3-6 16,-3-4-6-16,-1-1 0 15,-7 1 0-15,-8 1 11 16,-6 0-11-16,-14 1 0 15,-13 2-15-15,-6 6 30 16,-22 3-4-16,-14 1-11 16,-8-4 3-16,2-8 9 15,3-3-4-15,7-4-16 16,7-5 0-16,4-3-88 0,9-5-12 16,4-9-94-1</inkml:trace>
  <inkml:trace contextRef="#ctx0" brushRef="#br0" timeOffset="59743.422">2676 6812 664 0,'0'0'59'0,"0"0"-50"0,0 0-9 16,0 0 0-16,-22 110 14 16,19-46-8-16,3 14 22 15,0 12 69-15,0 8-72 16,4 7 43-16,5 4-44 15,0-3-24-15,5-7 36 16,1-9-32-16,4-8-4 16,1-10 0-16,0-8 18 15,-3-8-16-15,-5-10-2 16,-2-12 0-16,-6-10 3 16,-2-12 0-16,-2-6-6 15,0-6-13-15,0 0-12 0,0-6 17 16,-11-16-14-16,-11-12-185 15,-6-8 91-15,-7-5-166 16</inkml:trace>
  <inkml:trace contextRef="#ctx0" brushRef="#br0" timeOffset="60071.33">2373 7652 629 0,'0'0'72'15,"0"0"-69"-15,0 0-3 0,0 0 0 16,0 0-7 0,0 0 16-16,16 100 71 0,3-45-40 15,0 8-11-15,2 9 52 16,7 1-56-16,2 2-24 16,0-5 7-16,7-11 0 15,0-12 19-15,7-14-27 16,-4-11 3-16,3-7 23 15,1-7-19-15,0-8 10 16,4 0-16-16,1-21 9 16,-1-6 2-16,-3-12-12 15,-6-5 0-15,-7-8-11 16,-2-2 11-16,-6-3-31 16,-2 5-27-16,-5 3-93 0,-1 5-13 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26:56.473"/>
    </inkml:context>
    <inkml:brush xml:id="br0">
      <inkml:brushProperty name="width" value="0.05292" units="cm"/>
      <inkml:brushProperty name="height" value="0.05292" units="cm"/>
      <inkml:brushProperty name="color" value="#C00000"/>
    </inkml:brush>
  </inkml:definitions>
  <inkml:trace contextRef="#ctx0" brushRef="#br0">3610 10638 689 0,'0'0'27'15,"0"0"-22"-15,0 0-5 16,0 0 0-16,0 0 0 16,0 0 23-16,0 0-23 15,0 0 2-15,105-37 6 16,-28 21-8-16,8-4 1 15,9 1-7-15,3-1 13 16,-3 1-6-16,-12-1-1 16,-12 5 0-16,-19 3-1 15,-17 4 5-15,-15 3-4 16,-11 2 0-16,-5 3 11 0,-3 0-15 16,3-2 4-16,-3 2-7 15,0 0 2-15,0 0 4 16,0 0-35-16,0-2-53 15,0-3-172-15</inkml:trace>
  <inkml:trace contextRef="#ctx0" brushRef="#br0" timeOffset="1008.149">9364 10549 554 0,'0'0'36'16,"0"0"54"-16,0 0-26 16,0 0-33-16,0 0 28 15,0 0-19-15,0 0-12 16,-32-25 28-16,27 23-24 16,5-1-21-16,0 1 29 15,0 0-25-15,0 1 0 16,0-1-7-16,0 1-7 15,0 1 5-15,0-1-6 0,0 1 0 16,0-2 2 0,0 2 3-16,0 0-5 0,0 0 0 15,0 0-4-15,0 11-15 16,5 13 16-16,0 6 3 16,2 1-1-16,3-1 5 15,-3-4-8-15,2-7-3 16,1-4 7-16,3-8 8 15,3-4 1-15,11-3-7 16,8-3 20-16,6-21-20 16,4-6 11-16,-1-6-13 15,-7-2 0-15,-7 0-1 16,-4 3 7-16,-9 5-6 16,-6 9 0-16,-3 7 0 0,-5 6-9 15,-2 4 7-15,1 3-54 16,0 1-28-16,6 0-116 15,0 0-44-15,-1 8 50 16</inkml:trace>
  <inkml:trace contextRef="#ctx0" brushRef="#br0" timeOffset="1964.086">4111 13184 594 0,'0'0'78'16,"0"0"11"-16,0 0-39 16,0 0-18-16,0 0 22 15,0 0-43-15,-11 0 5 16,11 0-16-16,25 0 0 16,16 0 6-16,20 0 10 15,13 0-11-15,9-8 3 16,3-6 1-16,2-3-4 15,0-3-5-15,-5-4 0 16,-4 2 1-16,-9 4-1 16,-12 5 0-16,-9 6-4 15,-18 6-13-15,-14 1-31 0,-7 0-33 16,-5 1-18-16,-4 12 68 16,-1 3-69-16,5-2-55 15</inkml:trace>
  <inkml:trace contextRef="#ctx0" brushRef="#br0" timeOffset="2944.689">9931 12508 228 0,'0'0'5'0,"0"0"-1"15,0 0 1-15,0 0 8 16,0 0-1-16,0 0-2 16,-3-47-10-16,3 41-3 15,8-2-1-15,2 2 4 16,-1 1-50-16,3-2-58 16</inkml:trace>
  <inkml:trace contextRef="#ctx0" brushRef="#br0" timeOffset="3485.637">9931 12508 279 0,'56'-86'223'0,"-59"86"-146"0,1 0-22 15,-1 0-16-15,2-1-24 16,-1-3 42-16,0 1-49 16,2 0 4-16,-1 0 42 15,-1 1-26-15,0 1 15 16,1-1-7-16,0 1-1 15,-2 1 21-15,1 0-18 16,0-1-13-16,1 0 15 16,1 1-16-16,0 0 4 15,0 0-28-15,0 0 0 16,0 0 11-16,0 0-11 16,0 0-7-16,0 0 4 0,0 2-19 15,0 15 18-15,0 7-10 16,0 8 14-16,1 2 0 15,3 5 0-15,-3 4 0 16,1-2-2-16,2-2 8 16,-1-3-7-16,1-5 1 15,0-6 0-15,-1-6-4 16,1-7 4-16,-1-5 0 16,0-4-7-16,0-3 0 15,0 0 3-15,2 0 4 16,5-1 0-16,13-18 37 15,5-10-32-15,9-5-5 16,-2-7 5-16,-3 0-1 16,-6-2 0-16,-3 1-4 15,0 9 0-15,-2 3 1 0,-5 11-1 16,-3 2-7-16,-2 6 2 16,-5 6-42-16,0-1-8 15,-2 4-42-15,2 1-65 16,-1 0-84-16</inkml:trace>
  <inkml:trace contextRef="#ctx0" brushRef="#br0" timeOffset="4985.932">4942 15071 593 0,'0'0'82'16,"0"0"-48"-16,0 0 3 15,0 0-37-15,0 0 16 16,0 0 70-16,-3-40-55 16,3 34 7-16,0-2-15 0,0 2-7 15,0 3 13-15,0 0 10 16,-3 3-12-16,3 0 1 15,0 0-20-15,0 0-1 16,-2 0-7-16,2 0 5 16,0 9-18-16,0 11 13 15,2 12 0-15,7 5 1 16,1 1-1-16,1-3 0 16,-1-4-11-16,2-2 19 15,2-7-10-15,2-4 2 16,-4-6 0-16,1-2 6 15,-2-5-6-15,1-3-1 16,1-2-5-16,7 0 12 16,8-14 11-16,10-11-17 15,3-5 2-15,1-5-6 0,-1 2 4 16,0 2-2-16,-2 0-13 16,2 3-36-16,-2 4-6 15,0 4-74-15,-8 6-42 16,-10 3-200-16</inkml:trace>
  <inkml:trace contextRef="#ctx0" brushRef="#br0" timeOffset="6329.663">9822 14475 765 0,'0'0'11'0,"0"0"-11"16,0 0 20-16,0 0-18 16,0 0 24-16,0 0 29 15,0 0-38-15,0-5-11 16,0 5-6-16,0 5-9 15,6 12 9-15,3 7 8 0,5 10 37 16,-4 3-2-16,3 6-27 16,0-1 23-16,1-2-27 15,0-3-7-15,4-3 30 16,0-3-35-16,0-6 1 16,2-9 2-16,-6-5 6 15,-4-7-1-15,2-4-8 16,2 0 2-16,7-3 13 15,13-18-6-15,6-10-7 16,6-7 14-16,4-2-10 16,0-1-12-16,-1 0-5 15,2 2-33-15,3 2 14 0,1 4-73 16,-2 6-26 0,-6 5-42-16,-12 8-194 0</inkml:trace>
  <inkml:trace contextRef="#ctx0" brushRef="#br0" timeOffset="7597.601">1954 17558 634 0,'0'0'84'0,"0"0"-60"15,0 0-22-15,0 0 16 16,0 0 9-16,0 0 30 16,-7-5-30-16,7 5-27 15,0 0 0-15,0 0-1 16,0 0 6-16,4 0-12 0,11 9 7 16,6 7 0-16,4-2 3 15,4 1 3-15,-1-1 5 16,5 1-11-16,-3-3 1 15,-4-5 4-15,-3-1-5 16,-5-2 0-16,-6-4 3 16,-5 0 1-16,2 0 1 15,2 0 3-15,5-11 0 16,7-9-7-16,2-5-1 16,5 0-41-16,3-1-14 15,2-3-84-15,4 0-45 16</inkml:trace>
  <inkml:trace contextRef="#ctx0" brushRef="#br0" timeOffset="8407.333">5043 17361 525 0,'0'0'67'0,"0"0"-45"16,0 0 15-16,0 0-7 16,0 0 1-16,0 0 25 15,-7-8 1-15,7 8-27 16,0 0-11-16,0 0-16 0,-3 0 2 16,3 0-5-16,0 0-8 15,0 0 8-15,0 10 4 16,0 4-4-16,5 3 5 15,5 2-4-15,2-7 18 16,4-1-12-16,-2-5-5 16,5-3 3-16,-1-3-5 15,5 0 9-15,5-5 7 16,3-12-5-16,1-3 15 16,3 0-13-16,-2-3-13 15,-1 3 0-15,0 1 6 16,-2 5-10-16,-2 1 4 15,1 6-23-15,0-2-22 16,1 5-53-16,3 2-19 16,-3-1-50-16,-2-1-132 0</inkml:trace>
  <inkml:trace contextRef="#ctx0" brushRef="#br0" timeOffset="9405.716">9520 16719 622 0,'0'0'214'15,"0"0"-189"-15,0 0-22 16,0 0 2-16,0 0-1 16,0 0 12-16,0-10-16 15,0 14 3-15,0 14 4 16,0 11-5-16,1 5 19 15,8 5 26-15,3-1-46 0,1-6 11 16,4-5-12-16,-2-9 3 16,4-3-3-16,0-8 5 15,-2-4 1-15,-1-3-4 16,1 0 12-16,2 0 1 16,3-17 19-16,2-5-7 15,0-1-2-15,-3 0-25 16,-4 4 0-16,-4 2-7 15,-3 2 19-15,-2 2-13 16,1 2 1-16,-3 3 0 16,0-1 0-16,-3 2 0 15,0 3-1-15,-2 2-1 0,-1 1-16 16,2 1 12 0,-2 0-13-16,0 0-19 0,0 0 15 15,0 0-23-15,0 0-36 16,5 0 50-16,1 6 6 15,2 0-11-15,4 2-26 16,3-4-45-16,4-4 13 16,-2 0-99-16</inkml:trace>
  <inkml:trace contextRef="#ctx0" brushRef="#br0" timeOffset="10898.123">8219 6006 709 0,'0'0'51'0,"0"0"14"16,0 0-61-16,0 0 24 0,0 0-25 15,0 0 7-15,3-11 6 16,0 11-12-16,3 14-4 16,3 11 42-16,3 8-8 15,6 9 5-15,-3 3-2 16,-1 5-29-16,-1-3 27 16,1-5-32-16,-2-7 4 15,1-6 14-15,-1-8-8 16,-2-5-13-16,-2-8 0 15,-2-2 9-15,0-5-8 16,3-1 3-16,8 0 10 16,8-13 24-16,8-13-21 15,1-3-7-15,-1-3-10 0,-6 3 0 16,-9 7 3 0,-3 4-3-16,-3 5 0 0,-5 3-3 15,-3 5-11-15,-2 3 6 16,-1 0-31-16,-1 1-37 15,3 1-12-15,2-2-65 16,0 0-117-16,-4-2-162 16</inkml:trace>
  <inkml:trace contextRef="#ctx0" brushRef="#br0" timeOffset="12430.748">22589 6039 756 0,'0'0'73'0,"0"0"-34"16,0 0-27-16,0 0 46 15,0 0-49-15,0 0 11 16,0 0 39-16,0-32-43 0,0 31 28 16,0 1-31-16,0 0-8 15,0 0 3-15,0 0-8 16,0 0-6-16,0 0 4 16,0 18-4-16,0 11-4 15,9 14 10-15,-3 7 0 16,-3 4 5-16,0-2-5 15,0-7-3-15,-2-6 0 16,3-5 6-16,2-8 3 16,1-5-6-16,2-5 0 15,-2-7-7-15,-3-4 7 16,-1-2 0-16,2-3-4 16,14 0 21-16,12-8-3 15,14-17-14-15,14-8 6 16,5-8 2-16,-2-2-8 0,-3 4-4 15,-7 5-1 1,-13 7-9-16,-10 8 6 0,-6 4-17 16,-7 3-55-16,3 6 10 15,4 0-121-15,-4-3-72 16</inkml:trace>
  <inkml:trace contextRef="#ctx0" brushRef="#br0" timeOffset="14279.302">22651 9811 280 0,'0'0'0'16,"0"0"0"-16,0 0 37 16,0 0-2-16,0 0 86 15,0 0-67-15,0 0-16 16,27-66 46-16,-27 57-56 16,0 2 29-16,0 2-26 0,0-1 12 15,0 3 18-15,0 0-22 16,0 2-8-16,0 0 7 15,0 1-28-15,0 0 29 16,0 0-39-16,0 4-32 16,0 18 28-16,0 11-11 15,5 4 15-15,1 6 27 16,1-3-24-16,2-7 12 16,5-4-15-16,-1-8 11 15,2-6-16-15,-3-5 5 16,3-7 0-16,3-3 5 15,9 0 2-15,14-20 23 16,7-12-30-16,10-5 1 0,-4-2 3 16,-1 2-4-1,-11 5 0-15,-7 6 0 0,-12 6 3 16,-6 6-4-16,-6 3 1 16,-4 5 0-16,-1 1-9 15,-3 2-3-15,1-1-24 16,6 1-11-16,4 1-32 15,7-1 30-15,3 1-22 16,2 2-2-16,-1 0-44 16,-6 0-31-16</inkml:trace>
  <inkml:trace contextRef="#ctx0" brushRef="#br0" timeOffset="21206.652">22674 12093 547 0,'0'0'48'16,"0"0"6"0,0 0 23-16,0 0-61 0,0 0 64 15,0 0-28-15,-17-82-15 16,14 72 5-16,2 0-18 15,1 2-16-15,0 1 22 16,-2 4-30-16,2 0 17 16,0 2 5-16,-2 1-15 15,2 0 2-15,0 0-9 16,0 0-18-16,0 14 9 16,0 8-1-16,5 10 10 15,6 3-8-15,-2 3 20 16,1 3-12-16,1 1 0 15,-4 2-4-15,3-1 3 16,0-1 2-16,-3-3 0 0,5-5-1 16,-4-6 5-16,2-4-14 15,1-7 8-15,0-6 1 16,-5-8-2-16,2-3 13 16,8 0-11-16,13-20 13 15,14-15-5-15,12-8 8 16,5-8-16-16,-2 0 0 15,-3 1 11-15,-7 7-9 16,-4 6-2-16,-9 9 0 16,-7 6 2-16,-6 9-20 15,-9 4 14-15,-5 5-50 16,-2 4 4-16,-1 0-76 0,-4 0-48 16,-1 8-63-16</inkml:trace>
  <inkml:trace contextRef="#ctx0" brushRef="#br0" timeOffset="24181.471">22671 14444 686 0,'0'0'62'16,"0"0"-47"-16,0 0 58 15,0 0 11-15,0 0-27 16,0 0 8-16,0 0-29 16,-6-68-33-16,6 68 1 15,0 0-4-15,0 7-25 16,0 18 22-16,0 9 2 0,1 9 1 15,6 4 0 1,1-1 3-16,0-3 0 0,2-2-3 16,2-10 0-16,0-5 4 15,0-8-4-15,0-5 0 16,-3-9 2-16,5-4-2 16,5 0 18-16,11-14-7 15,5-9 10-15,5-10-5 16,1 0-6-16,-6 0-9 15,0-1-1-15,-2 5-29 16,2 3 27-16,-3 6-46 16,-2 6-36-16,-3 5-5 15,3 6-27-15,-2-1-24 16,-1 4-120-16</inkml:trace>
  <inkml:trace contextRef="#ctx0" brushRef="#br0" timeOffset="27353.737">22556 16172 277 0,'0'0'237'0,"0"0"-237"16,0 0-21-16,0 0 21 16,0 0 10-16,0 0 32 0,0 0 16 15,0 0-19 1,0 0-3-16,0 0-15 0,0 0-10 16,0 0 10-16,0 0-7 15,0 0-10-15,0 0 0 16,0 0 4-16,0 0-2 15,0 0 2-15,0 0-3 16,0 0 4-16,0 0-9 16,0 0 12-16,0 2-9 15,0 1 6-15,0 1 34 16,0 3-39-16,0 3 16 16,0 3-1-16,0 3-3 15,0 4-10-15,0 6 16 16,-4 1-8-16,2 3 12 15,0 3-25-15,2-2-1 0,0 0 20 16,0-4-5-16,0-5-14 16,0-5-2-16,0-5 2 15,2-7 3-15,1-2-4 16,0-2 0-16,-3-1 5 16,1 0 11-16,1 0-13 15,-2 0 22-15,6 0 1 16,3-4-2-16,6-6-24 15,3-2 16-15,4-1-5 16,6-1-10-16,4 0-2 16,2-2 0-16,2 3-17 15,5-4 4-15,-1 0-16 16,1 2-25-16,-3 1 7 0,-4 5-25 16,-5 1 0-16,-1 4-16 15,0 1-36-15,-3-1-37 16</inkml:trace>
  <inkml:trace contextRef="#ctx0" brushRef="#br0" timeOffset="33819.811">12667 8624 487 0,'0'0'58'0,"0"0"-7"16,0 0-20-16,0 0-26 16,0 0 22-16,0 0 8 15,0 0-7-15,0-14-25 16,0 14 16-16,0 0-19 16,0 0 0-16,15 0 0 15,13 0 1-15,13 0-7 16,11 0 6-16,12 0 0 15,15 0-5-15,15 2 17 16,13-2-18-16,10 0 6 16,1 0-22-16,-2 0 16 15,-11 0-48-15,-8 0-65 16,-12 3 45-16,-13 0-147 0</inkml:trace>
  <inkml:trace contextRef="#ctx0" brushRef="#br0" timeOffset="35160.244">12919 12061 462 0,'0'0'58'15,"0"0"21"-15,0 0-23 16,0 0-19-16,0 0 24 15,0 0-18-15,0 0 8 16,18-19-30-16,-4 9-18 16,10 3 57-16,5-3-37 15,5 0-20-15,7 3 18 16,5 0-18-16,3 2 10 16,2 2-13-16,2 1 0 15,1 2 8-15,-6 0-8 0,1 0-1 16,-7 0-2-1,-5 0 6-15,-4 0 0 0,-11 0-3 16,-4 0 0-16,-10 0-2 16,-4 0 2-16,-4 0 0 15,0 2-4-15,0-2 9 16,0 1-4-16,0-1-1 16,0 0 0-16,0 0 6 15,0 0-6-15,0 0 0 16,0 0 5-16,0 0 4 15,0 0-18-15,0 0 2 16,0 0-48-16,0 0-1 16,-7 0-110-16,-5 0-52 15</inkml:trace>
  <inkml:trace contextRef="#ctx0" brushRef="#br0" timeOffset="36580.643">14351 11319 576 0,'0'0'74'0,"0"0"-24"16,0 0-28-16,0 0 24 15,0 0 19-15,0 0-41 16,0 0 32-16,-8-14-41 16,8 10-3-16,0-4 8 15,12-2-16-15,11-5-5 16,6-3 1-16,4 0 0 15,3-2-1-15,0 2 1 16,-5 0 0-16,-4 1 0 16,-1 2 2-16,-6 3 5 15,-1 1-7-15,-5 0 0 16,-3 5-7-16,-3 2 7 0,-3 1 0 16,-2 3-1-16,-2 0 9 15,-1 0-15-15,0 0 7 16,0 0 0-16,0 0-14 15,0 0 14-15,0 0-19 16,-7 0 1-16,-9 0-27 16,-8 0 27-16,-3 0-19 15,-6 0 9-15,-1 0 7 16,3 1 21-16,5-1 0 16,8 0 5-16,6 0 4 15,6 0 40-15,3 0-29 16,3-5-13-16,0-1 31 15,0 0-38-15,6-2 0 0,15-1-1 16,4-1 11 0,7 3-21-16,4-1 0 0,-4 4 11 15,0 2 0-15,-4 2 0 16,-4 0 0-16,-2 0-10 16,-4 9 19-16,-1 3-12 15,-5 4 3-15,-2 2 0 16,-4 1 25-16,-3 3-23 15,-3 0-2-15,0 0 38 16,0-1-37-16,0 0-2 16,-6 0 0-16,-1 0 1 15,-2-1 6-15,0 1-6 0,1 0-68 16,-2-1-26 0,-1-3-99-16,-2-6-256 0</inkml:trace>
  <inkml:trace contextRef="#ctx0" brushRef="#br0" timeOffset="38015.824">15126 10803 621 0,'0'0'57'0,"0"0"-51"0,0 0-5 16,0 0 50-1,0 0 18-15,0 0 18 0,0 0-2 16,5 16-29-16,-5-16 7 15,1 0-4-15,1 0-20 16,1-2 31-16,3-13-37 16,4-9-31-16,2-8 8 15,3-4-8-15,2-5-3 16,-1-4 1-16,-1-4-16 16,1-1 11-16,-4 5-18 15,-3 9 23-15,-3 11-6 16,-3 16 11-16,-3 5-10 0,0 4 4 15,0 11-39 1,0 14 20-16,0 6 12 0,0 1 7 16,0-2-3-16,6-7 6 15,8-6-2-15,2-7 0 16,2-5 1-16,4-5-3 16,3 0 2-16,1-12 0 15,4-11-3-15,0-3-3 16,-1-3 4-16,-5 2 1 15,-7 3 2-15,-4 5-8 16,-6 7 7-16,-4 7 0 16,0 0-1-16,-3 5 10 15,2 0-18-15,-2 0 9 16,0 17-7-16,0 5-2 16,0 4 18-16,-8-1-9 0,-2-1 8 15,4-3-5-15,5-2-6 16,1-2-59-16,0-6-50 15,4-5-18-15,22-6-20 16,5 0-56-16</inkml:trace>
  <inkml:trace contextRef="#ctx0" brushRef="#br0" timeOffset="38660.454">15738 10565 256 0,'0'0'300'0,"0"0"-166"15,0 0-80-15,0 0 45 16,0 0-42-16,-97 22 0 15,76-13-8-15,9 1-46 0,3 1 3 16,9-2-6-16,0-1 10 16,2-3-22-16,18-1 12 15,6-4 0 1,4 0 31-16,3 0-29 0,-7-14-1 16,-3 2 10-16,-10 1-8 15,-7 1-3-15,-6 1 1 16,0 1-1-16,-1 1 0 15,-14 3-5-15,-2 1-25 16,1 3 10-16,1 0 4 16,8 0 8-16,2 7 0 15,3 3-36-15,2-2 30 16,0 3-17-16,0-2 14 0,10-2 11 16,3-3 12-1,5-4-6-15,1 0 0 0,-1-2 0 16,0-13 9-16,-2-2-8 15,-1-5-1-15,-3-1 13 16,-1-2-9-16,-5 0 24 16,-2-3-17-16,-2 1-5 15,-2-2 37-15,0 1-43 16,0 3 1-16,0 5 24 16,0 9-9-16,0 3 15 15,0 6-26-15,0 2 0 16,0 0-10-16,3 0-5 0,1 14 4 15,2 11 5 1,4 5 2-16,1 2 7 0,-2 0-6 16,-1-5 0-16,0-3 22 15,-2-5-24-15,1-7 0 16,1-2 18-16,-3-7-17 16,-4-2 19-16,2-1-18 15,5 0 18-15,6-11 50 16,8-13-70-16,3-6 12 15,-2-1-12-15,3-1-22 16,-6 3-26-16,0 10-76 16,-3 7-91-16,-8 12-65 15</inkml:trace>
  <inkml:trace contextRef="#ctx0" brushRef="#br0" timeOffset="38960.802">16106 10545 282 0,'0'0'391'16,"0"0"-352"-16,0 0-12 16,0 0 114-16,0 0-89 15,0 0-52-15,66-78 6 16,-45 55 2-16,-4 1-3 16,-6 8-5-16,-6 7 7 15,-5 6-1-15,0 1-6 0,0 0 8 16,-5 5-10-1,-6 9 6-15,0 6-4 0,2 0 0 16,7-3 0-16,2 0 8 16,0-2-8-16,5-4 0 15,8-2 0-15,11-5 5 16,6-4-5-16,9 0-51 16,4-4-128-16,-3-12-254 15</inkml:trace>
  <inkml:trace contextRef="#ctx0" brushRef="#br0" timeOffset="41496.96">16648 10218 532 0,'0'0'53'0,"0"0"12"0,0 0-18 15,0 0 12-15,0 0-36 16,0 0 23-16,-79 11-46 15,77-3 11-15,2 1-2 16,0-1-9-16,3-1-1 16,14 0-3-16,5-7 8 15,4 0 6-15,0 0-10 16,0 0 0-16,-9-8 3 16,-8 4 5-16,-6-1-8 15,-3 3 3-15,0-3-2 16,-12-2-1-16,-8 1-7 15,-3 1-4-15,4 1-15 0,4 4 30 16,6 0-7-16,6 0 3 16,1 4-38-16,2 7 29 15,0 3-2-15,0 0 22 16,6-2-21-16,10-1 10 16,1-5 0-16,3-3-4 15,-1-3 20-15,0 0-3 16,4-5 3-16,-4-12-9 15,1-2 14-15,-1-4-21 16,-6 0 4-16,-2-2-9 16,-2 2 16-16,-7 3 16 15,0-2 0-15,-2 3-1 16,0-1-6-16,0 1-4 0,0 0-1 16,0 4 0-16,0 3-14 15,0 0 11-15,0 5-10 16,0-1-2-16,0 5 33 15,0 2-17-15,0 1 2 16,0 0-10-16,0 0-4 16,0 0-8-16,0 0 1 15,0 0-6-15,0 4 3 16,-2 4 6-16,0 4-5 16,-1-1 0-16,1 3 10 15,0 2-6-15,0 2 1 16,-1 3 0-16,2 2-1 0,1 2 1 15,0 2 0 1,0 4-3-16,0 1 13 0,0 6-14 16,6-2 4-16,3-2 0 15,1-6-11-15,4-8 7 16,-4-6-3-16,-1-5 2 16,-2-4 10-16,0-1-7 15,-2-2 2-15,-2-2 0 16,0 0 7-16,1 0-2 15,4-6-5-15,2-14 16 16,0-4-12-16,-2-3-8 16,-3 1-21-16,-5 2-24 15,0 2 41-15,0 3-65 16,-3 5 26-16,-9 3 44 16,1 6-14-16,-2 2 8 0,5 2 8 15,2 1 1-15,5 0-10 16,-1 0 10-16,2 0-21 15,0 0 12-15,0 0-8 16,0 0 9-16,3 3 8 16,5 1 0-16,3-4 0 15,1 0 19-15,1 0-4 16,1 0 21-16,-1 0-24 16,-4-9 30-16,4-3-8 15,-3-3-20-15,2-2 7 16,-3-5-21-16,-2-3-1 15,0-2 1-15,-5 0 1 16,2 2 15-16,-2 1-11 16,0 2-2-16,-2 2 26 0,1 1-29 15,1 2 0-15,-2 1 2 16,5 5 1-16,-4 3 5 16,1 4-6-16,-2 0-2 15,0 3 20-15,0-1-20 16,0 2 0-16,0 0-3 15,0 0-12-15,0 0 11 16,0 13-8-16,0 4 12 16,0 3-9-16,-3 3 9 15,-4-2 0-15,4 1 2 16,1-2-1-16,2 0 9 16,0 0-8-16,0-1 7 0,12 0-6 15,-2-2-2-15,5-3-1 16,-3-2 3-16,1-3 1 15,-2-2 2-15,-4-4-6 16,0 0 4-16,2-3 3 16,1 0-1-16,-1 0-3 15,1 0-3-15,-1-3 8 16,-2-3-5-16,1 1-3 16,1 2-23-16,-5 0 21 15,1 0-35-15,-4 3-6 16,-1 0-39-16,0 0-77 0,0 0-102 15</inkml:trace>
  <inkml:trace contextRef="#ctx0" brushRef="#br0" timeOffset="43280.004">17469 10062 645 0,'0'0'181'15,"0"0"-36"-15,0 0-95 16,0 0-21-16,0 0 14 15,0 0-42-15,20-79 1 16,8 54-2-16,1-2 10 0,-1 2-19 16,-7 0 9-16,-5-2 0 15,-8 3 3-15,-8-2-1 16,0 5 2-16,0 3 5 16,-6 5-9-16,-1 4 36 15,2 6-31-15,3 3 3 16,1 0-10-16,-4 0 2 15,-4 15-15-15,-7 12 6 16,1 6 9-16,-1 6-4 16,4-1 4-16,4 0-3 15,1-3 3-15,5-1 2 16,2-5-2-16,0-3-2 16,0-8 2-16,9-6-12 0,0-6 12 15,2-1 0-15,1-5 9 16,3 0-9-16,-3 0 12 15,1-2-12-15,-3-7 0 16,2-6 17-16,-4-1-17 16,-2-3-21-16,-2-1 18 15,-4 3-10-15,0 2 12 16,0 5-6-16,-10 6 6 16,-3 4-9-16,-4 0 5 15,2 0 5-15,2 7-8 16,4 4 4-16,6 0 0 15,3 1-21-15,0-1-11 0,6 0 29 16,8-2-7 0,6-6-3-16,4-1 14 0,-3-2 3 15,1 0 3-15,-4 0-3 16,-4-2 2-16,-7-4-1 16,-3-3-1-16,-3-2 0 15,-1 0-2-15,0-3 4 16,0-3 5-16,0-2-7 15,4-5 1-15,5 3-9 16,3 0 8-16,3 5 0 16,-3 3-6-16,1 7 1 15,-4 5 3-15,-3 1-10 16,4 0-28-16,-4 4 29 0,-2 9-5 16,1 2 16-16,-3 2-2 15,-1-1 4-15,-1-1 24 16,0-4-23-16,2 0 2 15,1-5 23-15,3 0-28 16,9-4 9-16,0-2 2 16,5 0-1-16,6 0 11 15,-1-2-21-15,-1-10 14 16,-4-2-28-16,-6 0 14 16,-6-2 0-16,-7 2-11 15,-1 2 24-15,0 4-25 16,-3 1 12-16,-6 4 0 15,-2 3-16-15,1 0 9 0,3 1 7 16,-2 11 0-16,6 0 1 16,3 2-11-16,0 1 10 15,0-1 0-15,12-3-11 16,3-5 11-16,3-1-21 16,1-5 21-16,2 0-18 15,-2 0-1-15,-4-16-13 16,0-2 12-16,-7-1 6 15,-7-1-2-15,-1 1 10 16,0 2 3-16,-7 3 6 16,-4 3-8-16,2 4 5 15,2 1 0-15,2 5 4 16,4 1 3-16,1 0-14 16,0 0 6-16,0 0-45 0,0 7 46 15,6 4-8-15,3 0 18 16,6-1-10-16,1-1 0 15,5-1 0-15,3 0-4 16,6-1-4-16,1-5-45 16,0-2-252-16</inkml:trace>
  <inkml:trace contextRef="#ctx0" brushRef="#br0" timeOffset="44908.111">18456 9581 718 0,'0'0'88'0,"0"0"-23"16,0 0-15-16,0 0 46 16,0 0-39-16,0 0-17 15,0 0-16-15,-24-17-23 16,16 24 18-16,2 9-19 16,5-1 0-16,1 2 3 0,0 0 1 15,4-2-1-15,13-3-3 16,-3-4 3-16,8-8 4 15,1 0 2-15,3-6-8 16,0-16 27-16,-7-2-28 16,-6-2-8-16,-13-2-9 15,0 2-17-15,-9 1 31 16,-12 3-22-16,-4 8 9 16,1 5 2-16,4 4 14 15,5 5-9-15,4 0 8 16,3 0-12-16,4 8 9 15,4 2-10-15,0 2 6 0,6 0 5 16,16-6 4-16,5-3-1 16,6-3 0-16,1 0 6 15,-4-14 11-15,-3-6-17 16,-7-3 1-16,-3-4 16 16,-4-4-12-16,-4-4-5 15,-3-3 0-15,-3-3 7 16,-3-2-5-16,0-1-2 15,0 5 0-15,0 7 10 16,0 13-10-16,0 7 0 16,0 8 13-16,0 4-9 15,0 0 8-15,0 0-12 16,0 6-26-16,0 13 24 0,0 7-7 16,0 1 7-1,0 1-1-15,0-3 6 0,6 0 1 16,5-10-2-16,-1 0-2 15,8-9 12-15,5-6-6 16,10 0-2-16,16-9 15 16,1-10-18-16,-2-1 10 15,-6 4-11-15,-16 5-15 16,-14 5 8-16,-4 5-3 16,-8 1 2-16,0 0 5 15,0 0-12-15,-12 4 12 16,-6 10 2-16,-4 3 1 15,4 2-2-15,3-2 5 0,9 2 7 16,6 1-10-16,0 1-8 16,0 1 3-16,18-5 5 15,3-4 0-15,7-5 7 16,2-8-7-16,0 0 0 16,-3 0-15-16,-8-8-2 15,-7 0 17-15,-10-1-7 16,-2 3 7-16,0-1-6 15,-13 2 14-15,-6 5-10 16,1 0 2-16,0 0-7 16,6 9-11-16,2 0 16 15,6 3-9-15,4-3 7 16,0 0-2-16,0 0-6 16,3-6 4-16,8 0 16 0,3-3-8 15,4 0 4-15,-2-3-4 16,2-14 20-16,0-5-7 15,-5-6-10-15,-2-5 22 16,-1-4-23-16,-7-5 25 16,-3-4-25-16,0 0 0 15,0 3 14-15,-2 5-8 16,-8 7-2-16,3 11 32 16,2 9-24-16,4 8 38 15,1 3-46-15,0 0-6 16,0 1-3-16,0 16-46 15,0 10 31-15,1-1 18 16,13 2-65-16,7-4 6 0,13-9-143 16,2-10-111-16</inkml:trace>
  <inkml:trace contextRef="#ctx0" brushRef="#br0" timeOffset="45719.208">19713 9063 767 0,'0'0'122'15,"0"0"-86"-15,0 0 79 16,0 0-2-16,0 0-71 16,0 0-16-16,8-73-22 15,5 44 4-15,0-2-8 16,-1-2 0-16,0-1-3 16,-4-1 4-16,-4-1-1 15,-2 2 5-15,-2 6-1 16,0 8 0-16,0 6-4 0,0 8 0 15,0 6-12-15,0 0 12 16,0 0-10-16,0 0 2 16,0 3-29-16,0 14 25 15,0 5 0-15,0 4 12 16,4 4-4-16,8-2 4 16,4-1 0-16,4-6-6 15,1-4 13-15,4-7-6 16,2-6-1-16,0-4 0 15,0 0-17-15,-2-1 12 16,-7-7-2-16,-8 2 4 16,-5 1 3-16,-5 2 3 15,0 0-3-15,0 3 1 0,-11 0-7 16,-5 0 6 0,-1 5 0-16,1 7 1 0,3 3 1 15,7 1-2-15,3-2 0 16,3-1 1-16,0-1-13 15,7-2 12-15,11-6 0 16,6-4-4-16,1 0-5 16,-4 0 8-16,-3-11-16 15,-9-1-17-15,-6-3 31 16,-3 0-53-16,-7 1 23 16,-17 0-37-16,-7 0 32 15,-7 6-34-15,-4 4-6 16,-4 4-14-16,1 0 69 15,0 0-20-15,10 0 43 16,10 0 15-16,11 1 45 0,9-1 28 16,4 0-16-16,1 0-47 15,0 0-1-15,3 0-19 16,21 0-5-16,12 0 0 16,9 0-37-16,2-6-58 15,-3-5-258-15</inkml:trace>
  <inkml:trace contextRef="#ctx0" brushRef="#br0" timeOffset="46305.65">20377 8828 670 0,'0'0'80'16,"0"0"-34"-16,0 0-4 16,0 0 61-16,0 0-19 15,0 0-29-15,-2 0 18 16,2 0-17-16,0 0 21 0,0 0 9 15,0-6-22-15,0-12-6 16,0-8-58-16,9-6 0 16,3-7 1-16,5-2-1 15,-2-2 0-15,1 2-2 16,-4 7-8-16,-2 12 4 16,-4 10 5-16,-4 9-30 15,-2 3 24-15,0 0-41 16,1 0 8-16,2 0 0 15,5 5-26-15,5 12 64 16,2 7-9-16,2 3 11 16,1-1 9-16,-2-1-9 15,-3-6 0-15,0-7-1 16,-3-4 7-16,-4-6-6 16,1-2 5-16,2 0-5 0,4-8 66 15,7-14-35-15,2-9-22 16,-2-2-9-16,-4-1 11 15,-6 3-10-15,-4 8-1 16,2 6-25-16,-7 10 10 16,2 7-79-16,2 0-83 15,-2 5-176-15,0 10 97 16</inkml:trace>
  <inkml:trace contextRef="#ctx0" brushRef="#br0" timeOffset="47054.373">20781 8716 407 0,'0'0'259'0,"0"0"-217"0,0 0 38 15,0 0 34-15,0 0-41 16,86-34-50-16,-57 17-16 16,-3 1 3-16,-3 2-7 15,-6 1-3-15,-7 4 0 16,-7 0 8-16,-3 3 6 15,0 0-14-15,-4-1-6 16,-13 1 5-16,1 2-26 16,-1 4 4-16,2 0 21 15,6 0-70-15,3 4 18 16,5 7 13-16,1 3 8 0,0 5 32 16,2 2-17-1,11-1 18-15,3-2-2 0,-1-2-4 16,4-7-8-1,0-3-12-15,-1-6-4 0,-1 0 26 16,-5-2 6-16,-1-10-2 16,-3-1 32-16,-3 0-16 15,-2 0 7-15,-2-3 26 16,1 2-27-16,-2-3-10 16,3-2-12-16,-2 1 0 15,1-1-1-15,1-2 12 16,-1 1-4-16,1 3-5 0,-2 3 4 15,2 6 41 1,-2 3 12-16,-1 3 0 0,0 2-23 16,0 0-31-16,0 0-5 15,0 11-12-15,2 8 12 16,1 9-3-16,1 1 10 16,-1 0 6-16,0 0 20 15,-1-1-23-15,-1-7 27 16,2-6-32-16,0-4 1 15,0-8 0-15,1-1-3 16,-2-2 10-16,6 0-7 16,2-7-6-16,5-8 22 15,0 1-22-15,-3 4-73 16,-8 5 60-16,-4 5-10 16,0 0-19-16,0 0-3 0,2 0 20 15,1 5 25 1,1 0 3-16,5-2 19 0,6-3 29 15,3 0-25-15,9 0 8 16,6-5-34-16,3-8 3 16,1-2-8-16,-1 1-91 15,-10 0-115-15,-9 2-301 16</inkml:trace>
  <inkml:trace contextRef="#ctx0" brushRef="#br0" timeOffset="48269.721">21461 8615 854 0,'0'0'9'0,"0"0"48"16,0 0-41-16,0 0-16 15,0 0 53-15,83-77-44 16,-54 53 30-16,-4-4-7 15,1 0-29-15,-6 1 39 16,1-1-41-16,-4-2-1 16,-8 6 8-16,-5 2-4 15,-2 9 18-15,-2 9 6 0,0 2-16 16,0 2-3 0,0 0-9-16,0 7-24 0,-6 13 18 15,-2 3 0-15,1 5 6 16,4-2 0-16,3 1 2 15,0-4-13-15,4 1 11 16,11-6-4-16,5-4 3 16,6-4 2-16,6-10 1 15,4 0-2-15,6-2-37 16,-5-13 7-16,0-1-37 16,-13 3 2-16,-8 6 15 15,-8 4-26-15,-7 3 29 16,-1 0 9-16,0 0 38 15,-9 3 14-15,-4 5 11 0,-2 1 23 16,4-1 5 0,4-1-31-16,4 0-7 0,3 3-15 15,0 2 0-15,0 2-7 16,12 1 7-16,5-3 0 16,2-1 5-16,0-3-1 15,-3-5 1-15,4-3-5 16,-2 0 2-16,3-6 28 15,3-11-30-15,-5-2 0 16,-3 2 2-16,-6 3 0 16,-8 5 0-16,-2 6-2 15,0 3 6-15,-1 0 11 16,-13 0-17-16,-2 14-9 0,0 3 2 16,2 3 14-1,5 0-5-15,8-2-2 0,1-1 0 16,0-1-6-16,1-3 6 15,7 2 0-15,-4-1-7 16,1 3 14-16,-5 1-7 16,0 4 0-16,-2 0 2 15,-14 1 7-15,-3-4-6 16,6-7-3-16,4-5 8 16,6-6 1-16,3-1 4 15,0 0 38-15,3-15-31 16,19-9-14-16,8-5-6 0,11 0-28 15,5 2-52 1,6 0-60-16,-1 1-120 0</inkml:trace>
  <inkml:trace contextRef="#ctx0" brushRef="#br0" timeOffset="50770.59">22595 8303 775 0,'0'0'99'16,"0"0"-49"-16,0 0 27 15,0 0-54-15,0 0 7 16,-82-21-4-16,57 25-9 15,8 13 25-15,2 3-27 16,6 1-12-16,8-1 1 16,1-6-4-16,0 0-1 15,20-8-1-15,10-4 4 16,6-2 30-16,6-2-16 0,-5-10-13 16,-7-2 11-16,-8 0-12 15,-11 1-4-15,-7 3-3 16,-4 2-11-16,0 3 15 15,-15 4-13-15,-5 1-14 16,3 0 19-16,-1 0-21 16,6 7 28-16,5 0 1 15,3-1-14-15,4 2 6 16,0 1-4-16,0-1 13 16,4 1 1-16,15-2 4 15,5-4-4-15,7-2-1 16,1-1-2-16,-1 0-3 0,-3-1-2 15,-8-6-6 1,-7 1 8-16,-5 0 10 0,-3 1 3 16,-2 0-8-16,-1-2 0 15,-2 0-4-15,0-3 6 16,0-1-2-16,0 0 0 16,0 0 3-16,0 1 7 15,0 0-10-15,0 3-8 16,0 0 8-16,0 2 0 15,0-2 3-15,0-3-11 16,0-1 21-16,0-2-15 16,0-3 2-16,0-2 0 15,0-7-3-15,0 0 3 16,0-3-5-16,0-1 5 16,0 5 5-16,0 5-3 0,0 2 3 15,0 5 2-15,0 6 0 16,0 4-1-16,0 2-5 15,0 0-1-15,0 0-17 16,0 10 0-16,0 13-1 16,0 9 18-16,0 6-1 15,4 1 1-15,3-1 0 16,2-5 2-16,-1-8 1 16,4-4-3-16,-1-8 0 15,3-4 3-15,3-8-2 16,6-1 8-16,6-8-9 15,2-15 13-15,3-3-4 16,-6-4-7-16,-3-2-2 16,-7 2 0-16,-6 3 5 0,-6 4-5 15,-3 7 0-15,-3 8 2 16,0 5 0-16,0 3 2 16,0 0-4-16,0 0-6 15,-4 4-6-15,-4 13 12 16,0 3-15-16,2 2 12 15,5 1 6-15,1-3-1 16,0-1-2-16,7-2 0 16,7-6-7-16,4-3 8 15,4-4-1-15,8-4 11 16,2 0-9-16,3 0-2 0,-5-5 0 16,-9-3-4-1,-5 1-16-15,-10 4 3 0,-5 1 17 16,-1 2-3-16,0 0-13 15,0 0 0-15,-5 5-28 16,-13 12 18-16,-3 5 19 16,-1 5-1-16,4 2-12 15,6-1 15-15,8-3-18 16,4-6 18-16,0-7-1 16,17-1 6-16,6-7 35 15,3-2-31-15,1-2 11 16,-3 0 8-16,-4-2-17 0,-4-6 6 15,-2 1-12 1,-1 0 0-16,-6-3-8 0,-1 2 8 16,-3-1-4-16,-3-3-40 15,0 0 3-15,0-1 12 16,-6 3 2-16,-7 3 27 16,0 3-10-16,0 4 10 15,2 0-16-15,1 3 14 16,6 7-17-16,3 2 12 15,1 4-4-15,0-1 11 16,1 1-2-16,13-2 2 16,6-4 0-16,4-4-5 15,5-5 0-15,-1-1-4 16,-3 0-1-16,-5-11-43 16,-5 1 26-16,-5-2 15 15,-7 1 12-15,-1 1 1 0,-2 2 21 16,0-1 2-16,0 1-16 15,0-2-4-15,0-4 14 16,5 0-18-16,7-5-1 16,0 1-14-16,8-2-14 15,-1-1-4-15,4 3-57 16,0 0 6-16,-2 6 12 16,-4 1-36-16,-4 4 53 15,-5 3 55-15,-5 1 1 16,-3 0 10-16,0 2 186 15,0-2-101-15,0 3-21 0,-10-2-11 16,-6 2-37-16,-6 0 13 16,-1 6-16-16,0 8 26 15,0 3-29-15,7 2-15 16,4 1 20-16,6 3-19 16,6 1-7-16,0-2 0 15,8 0 0-15,11-4 5 16,5-4-5-16,5-5 0 15,4-6-6-15,0-3 6 16,0 0 0-16,-2-9-5 16,-2-6 5-16,-7-2-19 15,-6-2 15-15,-8 3 8 16,-4 2 4-16,-4 7-8 16,0-1 0-16,0 5-4 0,-4 3 11 15,-4 0-5-15,2 0-2 16,0 6-9-16,2 5-9 15,2 3 17-15,2 0 1 16,0 0-9-16,3-2 8 16,12-1-4-16,8-1 4 15,3-4 1-15,4-4 18 16,2-2-17-16,0 0-1 16,-3-5 0-16,-4-9-1 15,-4 0 0-15,0-3 1 16,-5-1 0-16,-2 0-1 0,-4 2 1 15,-3 2 0 1,-5 6 26-16,-2 4 3 0,0 4 40 16,0 0-69-16,0 0 12 15,0 0-20-15,0 4 8 16,0 11-19-16,0 0 11 16,0 0-29-16,0-1 19 15,8-4-13-15,7-5-18 16,0-5 47-16,0 0 4 15,-2-12 0-15,-1-8-2 16,1-5 12-16,-4-6-2 16,-1 0 15-16,-4 0-13 15,-4 4 47-15,0 7-10 16,0 8 0-16,0 6 16 16,0 3-36-16,0 3-2 0,0 0-27 15,0 0-11-15,0 7 4 16,0 6 0-16,0 4-10 15,0 0-71-15,12-4-65 16,2-6-39-16</inkml:trace>
  <inkml:trace contextRef="#ctx0" brushRef="#br0" timeOffset="51126.804">24212 8148 682 0,'0'0'60'0,"0"0"-49"16,-9-78 19-16,9 47 22 15,0-2-34-15,6 1-2 16,6 3-12-16,-1 7 55 0,-5 6-35 16,-1 11-20-16,-3 3 19 15,-2 2-23-15,3 0-38 16,1 16-123-16,3 4 100 15,-1-3-188-15</inkml:trace>
  <inkml:trace contextRef="#ctx0" brushRef="#br0" timeOffset="52505.896">24565 7914 655 0,'0'0'143'16,"0"0"-96"-16,0 0-1 16,-85-7-25-16,51 17 6 15,2 8 14-15,4 3-14 16,10 1-22-16,9 0 10 16,8 0-11-16,1-7-8 15,6-2-4-15,21-6 8 16,7-7 20-16,12 0-12 15,-1-10-4-15,-5-8 12 0,-8-2-15 16,-15 3-1 0,-9 2-14-16,-6 2 14 0,-2 1-12 15,0 2 12-15,-3 3-4 16,-3 4-1-16,5 3 5 16,1 0-7-16,0 0-14 15,0 0-7-15,0 0 21 16,0 1-12-16,-3 9 13 15,0 4 0-15,-1 4 9 16,-1 3-3-16,0 5 0 16,0 3 1-16,-1 2-2 15,2 2 1-15,-3 0 0 16,-1-4 11-16,3-3-10 0,-1-5 8 16,2-2-9-16,0-8 0 15,3-2 14-15,0-5-14 16,1-4-20-16,0 0 19 15,0 0-12-15,0 0 11 16,0 0 2-16,10-10 0 16,8-12 1-16,3-2-1 15,1-2-2-15,0-5 1 16,0 3 1-16,-1 2 7 16,-1 0-7-16,-3 6 7 15,-2 5-19-15,-2 1 13 16,-1 4-1-16,-2 1 18 0,0 2-7 15,0 0-5-15,-4-2-3 16,0 0 2-16,-3 0 44 16,-2 4-45-16,-1 2 25 15,0 2-12-15,0 1 0 16,0 0-15-16,0 0-2 16,0 1-9-16,-9 14-1 15,-3 7 5-15,2 2 5 16,3 1 0-16,2-3 0 15,5 1-1-15,0-7 1 16,0-2-5-16,2-4-9 16,11-6 14-16,6-4 0 15,8 0 9-15,0 0-6 16,0-8 5-16,-8 1-8 16,-7 1-3-16,-10 2-7 0,1 1 12 15,-3 0-2-15,0-1 6 16,0 2 0-16,0-3 0 15,-3 3-6-15,1 2 0 16,2 0-14-16,-1 0 12 16,-3 0-23-16,0 7 22 15,1 5-8-15,3 2 7 16,0-2-2-16,0-1 6 16,5-4-3-16,8-1 9 15,2-6-6-15,5 0 6 16,1-3 1-16,1-13 3 15,0-5-10-15,-1-3-5 16,-6-1-9-16,-3 6 14 16,-6 5 0-16,-4 7 36 0,-2 5-10 15,0 2 15-15,0 0-41 16,0 0 14-16,-1 16-25 16,-8 6 11-16,-1 9 0 15,4 0-4-15,6 3 3 16,0-1-8-16,3-5-83 15,20-9-151-15,14-13-115 16</inkml:trace>
  <inkml:trace contextRef="#ctx0" brushRef="#br0" timeOffset="55913.774">17629 12372 501 0,'0'0'34'15,"0"0"-2"-15,0 0-10 16,0 0 61-16,0 0 36 15,0 0-77-15,-3-40-42 16,3 66 0-16,0 13 14 16,0 5 20-16,0 7 38 15,0-3-71-15,3-8 29 16,14-10-25-16,4-11-5 16,7-9 0-16,5-10 14 0,8 0-3 15,4-13-10-15,1-12 15 16,-4-9-32-1,-7-1-1-15,-7-2-19 0,-4 7-6 16,-8 9-45-16,-4 11-14 16,-4 10-57-16,-4 0-200 15</inkml:trace>
  <inkml:trace contextRef="#ctx0" brushRef="#br0" timeOffset="56364.27">18080 13099 541 0,'0'0'105'0,"0"0"-27"15,-12-75-70-15,9 57 36 0,0 5 49 16,3 9-21 0,0 2-19-16,0 2-53 15,0 3-7-15,0 16-6 0,0 11 11 16,0 6 2-16,0 7 7 15,0 1 6-15,4 1 1 16,1-3-14-16,2-4 0 16,4-9 7-16,4-6-7 15,5-7 0-15,6-11-1 16,11-5-15-16,9 0 16 16,8-17-3-16,3-1-83 15,-1 2 9-15,-11 9-64 16,-16 7-10-16,-21 0-334 15</inkml:trace>
  <inkml:trace contextRef="#ctx0" brushRef="#br0" timeOffset="57031.303">16274 14695 643 0,'0'0'103'0,"0"0"-47"16,0 0-29-16,0 0-27 16,0 0 0-16,0 0 0 15,5 117 71-15,0-49-29 16,2-3 11-16,2-5-35 15,5-11-15-15,6-15 10 16,-1-10-8-16,6-13-1 16,6-11-2-16,8 0 14 15,13-28 11-15,5-9-25 16,-1-9 6-16,-6 1-8 16,-9 4-15-16,-9 15 13 0,-14 12-16 15,-2 14-31-15,-7 6-77 16,1 24 55-16,-3 13 28 15,-3 10-2-15,-4 13-31 16,0 13-52-16,0 8-22 16,0 3-34-16</inkml:trace>
  <inkml:trace contextRef="#ctx0" brushRef="#br0" timeOffset="57481.838">16132 16852 574 0,'0'0'60'0,"0"0"15"15,-33-83-4-15,30 77-34 16,3 6 12-16,0 0-32 0,-2 2-17 15,-1 22 6-15,-1 11-1 16,4 13 32-16,0 7 11 16,9 5-41-16,14-2 3 15,12-4 20-15,10-1-28 16,15-15 7-16,15-16-9 16,18-22 2-16,18-14-14 15,19-47 2-15,16-23-91 16,16-32-78-16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8-29T04:28:13.428"/>
    </inkml:context>
    <inkml:brush xml:id="br0">
      <inkml:brushProperty name="width" value="0.05292" units="cm"/>
      <inkml:brushProperty name="height" value="0.05292" units="cm"/>
      <inkml:brushProperty name="color" value="#C00000"/>
    </inkml:brush>
  </inkml:definitions>
  <inkml:trace contextRef="#ctx0" brushRef="#br0">11901 2293 409 0,'0'0'33'16,"0"0"-27"-16,0 0 45 15,0 0-41-15,0 0 25 0,0 0 45 16,0 0-41-16,-46-13-16 16,38 9-5-16,3-3-12 15,-4-2 55-15,2 3-44 16,0-4-9-16,1 4 51 15,3 2-22-15,-1 2 21 16,4 0-52-16,0 2 10 16,0 0-17-16,0 0 1 15,0-3 0-15,0 3 0 16,0 0-11-16,0 0 11 16,0 0 0-16,0 0 6 15,11 0-19-15,14 0 13 0,14 0 0 16,17 0 3-16,11 0 3 15,11 0 2-15,7-2-8 16,2 2 0-16,-4 0 0 16,-1 0 0-16,-4 0 0 15,1 0 0-15,-3 5 2 16,-6-1 10-16,-8 0-12 16,-9 0 2-16,-9 0-6 15,-6-1 9-15,-10 0-3 16,-6 0-2-16,-8-3 4 15,-8 1-5-15,-4 0 1 16,-2-1 0-16,0 0-9 16,0 2 17-16,0-2-8 15,0 1 0-15,-6 5-45 16,-14 5 4-16,-11 12-96 0,-11 4 6 16,-3-8-227-16</inkml:trace>
  <inkml:trace contextRef="#ctx0" brushRef="#br0" timeOffset="2085.076">19013 2307 520 0,'0'0'1'15,"0"0"33"-15,0 0-31 16,0 0 13-16,0 0 41 16,-82-63-15-16,78 56 16 15,1 4-25-15,0-1 5 16,3 4 17-16,0 0-35 15,-2-3 4-15,2 3 4 16,0 0-15-16,0 0-1 16,0 0-12-16,0 0 16 0,8 0-15 15,16 0-1-15,10 0 0 16,11 0 3-16,4 0 5 16,0 0 4-16,-4 0-12 15,1 0 0-15,-4 3 9 16,-2 2-9-16,0-1-1 15,-5-1 1-15,-2-1 0 16,-5-2 14-16,-4 0-14 16,-3 0 0-16,-8 0 13 15,-4 0-8-15,-7 0 7 16,-2 0-7-16,0 0 1 16,0 0 5-16,0 0-10 15,0 0-1-15,0 0 11 0,0 0-11 16,0 0 4-16,0 0-10 15,0 0 2-15,0 0 3 16,0 0-56-16,0 5-63 16,0 3-74-16,0-5-6 15</inkml:trace>
  <inkml:trace contextRef="#ctx0" brushRef="#br0" timeOffset="4843.005">16470 5000 524 0,'0'0'145'16,"-5"98"-104"-16,-7-34-21 15,-2 2 12-15,3-1 20 0,0-8-30 16,8-7 50-16,3-9-53 16,0-10-7-16,17-9 2 15,3-12-14-15,7-10 0 16,7-3 63-16,11-26-29 15,3-14-3-15,2-4-31 16,-10 0 0-16,-11 12 4 16,-13 15-2-16,-8 11-2 15,-8 9 0-15,0 0-6 16,0 22 3-16,-8 14 0 16,1 5 3-16,7-2-4 15,0-7 9-15,10-8-5 16,13-11 4-16,9-10-3 0,6-3 34 15,9-14 14-15,4-17-47 16,6-8-2-16,-5-3-4 16,-8 3-101-16,-10 9-148 15,-15 15-209-15</inkml:trace>
  <inkml:trace contextRef="#ctx0" brushRef="#br0" timeOffset="5427.081">17147 5486 821 0,'0'0'152'0,"0"0"-57"16,0 0-64-16,0 0-2 15,0 0-14-15,0 0-6 16,-15 35-9-16,15-11-3 0,0-4 3 16,23 0 6-16,5-7 2 15,7-9-8-15,5-4 1 16,-3-9-1-16,-4-13 0 15,-13-2-14-15,-13-2 9 16,-7 3 5-16,-11 3-2 16,-22 7-7-16,-11 9 0 15,0 4-5-15,-2 0 14 16,6 15 0-16,9 4-5 16,8-3 3-16,11-2-4 15,12-4 2-15,0-3-14 0,16-2 6 16,16-5-15-1,10 0 27-15,4-10-3 0,0-7-21 16,-5-2 1-16,-7 2-4 16,-6 0 27-16,-6 3-2 15,-2 6 6-15,-6 4-4 16,-4 4 6-16,0 0-5 16,-1 5-1-16,2 16 0 15,-2 8 8-15,-5 3-7 16,-4-1-1-16,0-4 0 15,-1-3 7-15,-11-7-6 16,4-7-1-16,5-6 0 16,2-4 0-16,1 0 8 15,1-9-8-15,20-13-9 0,10-4 6 16,7 1 6-16,2 6 22 16,3 4 5-16,2 1-13 15,3 1 21-15,-2-3-38 16,-1-4-8-16,-9-3-8 15,-10-5-136-15,-10-8-159 16</inkml:trace>
  <inkml:trace contextRef="#ctx0" brushRef="#br0" timeOffset="6035.81">18441 5450 715 0,'0'0'50'0,"0"0"-6"0,89-41 65 16,-42 5-25-16,3-8-39 15,4-11-11-15,1-3-28 16,-8 2 42-16,-3 5-36 16,-14 6 9-16,-14 15 2 15,-10 9-4-15,-6 13 15 16,0 8-34-16,0 0 2 16,-7 15-8-16,-17 19 6 15,-3 10-7-15,5 6 0 16,6-2 14-16,14-4-7 15,2-5 0-15,0-4 6 16,22-7-20-16,6-4 24 16,13-10-10-16,8-8 0 0,2-6 3 15,1 0-10-15,-11-6-31 16,-13-4-6-16,-16 3 29 16,-12 0-12-16,-11 0 11 15,-28-4-91-15,-20 0-99 16,-15-5 16-16,-6-2-364 15</inkml:trace>
  <inkml:trace contextRef="#ctx0" brushRef="#br0" timeOffset="6156.94">18578 5199 855 0,'0'0'38'0,"0"0"-22"16,119 43-16-16,-56-24 26 15,7 3-26-15,3-6-9 16,-4-15-230-16</inkml:trace>
  <inkml:trace contextRef="#ctx0" brushRef="#br0" timeOffset="7161.736">19570 5551 662 0,'0'0'276'16,"0"0"-168"-16,0 0-104 15,40-84 12-15,-7 55 29 16,4-2-9-16,0-3-13 15,-1 0-17-15,-7 3 9 16,-13 4-13-16,-6 5 5 16,-10 5-3-16,0 2-4 15,-7 4 0-15,-12 5 5 16,-6 6-5-16,-1 1-9 0,-1 17 0 16,3 3 4-16,6 3-1 15,9-7 6-15,9-3-10 16,0-1 3-16,8-2-4 15,18-4 10-15,14-4-1 16,13-3 3-16,4 0-9 16,-2 0 0-16,-10 0-20 15,-17 0 24-15,-9 0-15 16,-8 3 15-16,-5 16-24 16,-4 9 10-16,-2 8 18 15,-10 6 0-15,-15 2 4 16,0-5-1-16,2-5-3 15,6-12 1-15,7-8-4 0,7-8 10 16,3-6-14-16,0 0-12 16,13-11 4-16,16-13-32 15,12-5-11-15,6 2-4 16,-2 3 18-16,1 2 44 16,-8 3 13-16,-1-3-5 15,-3-1 9-15,-1-2 15 16,-2-3 1-16,-3-3-24 15,-3-5 28-15,-3-2-13 16,-7-2-3-16,-9-3-12 16,-3 0-8-16,-3 4 26 15,0 8 2-15,-3 11-12 16,0 12 17-16,1 8-29 16,-1 2-5-16,-1 26-4 0,-2 14 2 15,1 11 2-15,2 7 0 16,-1 0 8-16,1-2-18 15,-4-9 18-15,-2-8-14 16,1-10 6-16,4-14 0 16,0-9 0-16,4-8 14 15,0 0-5-15,0-25-7 16,13-16 5-16,1-10-14 16,4-10 4-16,0-3-18 15,0 1 18-15,3 4-1 16,-2 9 1-16,-2 17-7 15,-1 13 10-15,-2 12-11 16,2 8 11-16,4 8-19 0,0 20 16 16,0 9 3-16,-10 7 0 15,-10 1-10-15,-1 4 10 16,-27-3 11-16,-7-3-9 16,-4-7-2-16,2-3 0 15,6-10-25-15,13-6-121 16,12-10-80-16,6-7-265 15</inkml:trace>
  <inkml:trace contextRef="#ctx0" brushRef="#br0" timeOffset="8143.706">20590 5424 553 0,'0'0'158'0,"0"0"-131"0,0 0 60 16,0 0 10-16,0 0-24 15,0 0 54-15,89-20-66 16,-50-6-40-16,6-3 10 15,4-7-31-15,3-3 0 16,2-5 1-16,-6 2 1 16,-8 0-2-16,-10 3 2 15,-12 10 8-15,-10 7 28 16,-8 11-34-16,0 9 9 16,0 2-13-16,-5 8-3 15,-16 20-2-15,-3 14-3 16,-1 7 8-16,7 2 0 15,9-3 0-15,6-6-3 16,3-7 1-16,0-8-1 16,15-8 3-16,10-11 0 0,8-8 0 15,9 0-21-15,1-10 18 16,-2-8-28-16,-9-2 4 16,-9 4 9-16,-12 7 6 15,-6 4 8-15,-5 5 4 16,0 0-15-16,-14 7 7 15,-7 10 8-15,-1 0 0 16,5 5 1-16,9-1-2 16,5-2-8-16,3 0 9 15,0-2-4-15,6-2 4 0,12-5 0 16,1-2-1-16,5-7 7 16,3-1-12-16,4 0 0 15,-1-6-28-15,-3-5 30 16,-2 0-43-16,-10 0 36 15,-5 1 9-15,-7 2-3 16,-3 3 0-16,0-2 4 16,0 5 2-16,-8 2-8 15,0 0 7-15,1 0-12 16,1 0 4-16,1 9-1 16,5-1 8-16,0 4-17 15,0-4-14-15,9-2 25 16,3-3-7-16,6-3 8 15,0 0-8-15,3 0-2 16,4-5 16-16,-3-7 0 0,0 1-5 16,-3 0 5-16,-7 4 0 15,-2 2 6-15,-2 0 0 16,-1 3 0-16,2 1-6 16,3 1 0-16,0 0 1 15,1 0 26-15,-1 0-23 16,-1 3-4-16,1 12 20 15,-5 6-19-15,-4 8 10 16,-3 1-8-16,0 3 4 16,-9-4 0-16,-7 0 2 15,2-8-5-15,4-3-4 16,3-8 0-16,5-6-10 0,2-4 9 16,0 0-41-16,15-10 24 15,9-10-40-15,1-3-22 16,5-3 27-16,-5 4 32 15,-5 8 20-15,-7 6 2 16,-4 6 17-16,-5-1 33 16,3 3-33-16,-1 0 17 15,2 0 0-15,6 3-11 16,-2 4 28-16,1 0-34 16,4-4-9-16,5-3-9 15,5 0-4-15,6-11-234 0</inkml:trace>
  <inkml:trace contextRef="#ctx0" brushRef="#br0" timeOffset="8667.47">22767 5344 566 0,'0'0'334'0,"0"0"-224"15,0 0-41-15,0 0-35 16,0 0 14-16,-98-50-16 15,64 50 5-15,1 5-8 16,3 14-22-16,5 7-3 16,10 0-4-16,9 3 3 15,6-4-4-15,1-3 1 16,24-3 0-16,6-8 5 16,10-9-4-16,3-2-1 15,2-4 0-15,-4-15-16 16,-9-3 15-16,-5-2-9 15,-10 4 4-15,-11 1 5 0,-2 4 1 16,-5 4-3-16,0 3 3 16,0 6 5-16,0 2 8 15,0 0-13-15,0 0-7 16,2 5 1-16,9 12-1 16,4 7 5-16,7 0-2 15,13 1 3-15,5-1-5 16,8-5-122-16,-3-7-105 15,-5-7-287-15</inkml:trace>
  <inkml:trace contextRef="#ctx0" brushRef="#br0" timeOffset="10123.391">17608 7089 701 0,'0'0'136'0,"0"0"-75"15,0 0 28-15,0 0-39 0,0 0-27 16,-101-44-11-16,47 69-5 16,-1 5 3-16,5 4-6 15,16 2 6-15,15-3 0 16,18 5-10-16,1 3 0 16,24 1-2-16,19-2 7 15,11-1 0-15,5-3-5 16,-4-5 5-16,-6-1 1 15,-14-5-6-15,-17-5-1 16,-12-2-3-16,-6-2-25 16,-6-2 17-16,-17-4-9 15,-6-5-15-15,3-5 31 0,8 0-9 16,11 0 12-16,7 0-1 16,1-4-5-16,25-5-14 15,12-7 6-15,15 2 16 16,5-2 8-16,4-4-8 15,-2-3 0-15,-3-5 8 16,-6-5 13-16,-2-4 34 16,-9-7-32-16,-4-1 1 15,-9-4 3-15,-9-1-26 16,-8 5 5-16,-7 9-6 16,-3 10 17-16,0 13-8 15,0 9-3-15,0 4 5 16,-6 3-22-16,-8 22 3 0,-3 14 8 15,-1 5 0-15,7 6 9 16,8-3-17-16,3-4 11 16,8-4-3-16,17-8 9 15,8-9-6-15,6-8-6 16,6-9-6-16,-2-5-142 16,-10-12-136-16</inkml:trace>
  <inkml:trace contextRef="#ctx0" brushRef="#br0" timeOffset="10257.136">17999 7352 846 0,'0'0'0'0,"0"0"-25"0,101-33-31 16,-38 22-29-16,-2 5-253 15</inkml:trace>
  <inkml:trace contextRef="#ctx0" brushRef="#br0" timeOffset="10963.992">18547 7489 760 0,'0'0'84'16,"0"0"-42"-16,0 0 22 15,-95 47 15-15,61-18-38 16,6 2-29-16,10 2-10 15,11-2 19-15,7-3-23 0,0-8 2 16,21-6 0 0,8-9-6-16,6-5 6 0,2-5-23 15,2-15-16-15,-10-8-43 16,-10 2 18-16,-12 2-19 16,-7 3 35-16,-9 7 48 15,-16 7-1-15,-1 2 5 16,1 5 8-16,7 0 2 15,9 0 35-15,6 0-43 16,3 0 7-16,0 0-13 16,21-5-4-16,15-4 4 15,9-1-5-15,4-7-37 0,-1 2-7 16,-2 0-28-16,-1-2-9 16,-5 3 64-16,-9 3 22 15,-11 4 2-15,-13 4-2 16,-7 2 41-16,0 1 80 15,-17 0-101-15,-9 0-6 16,-4 14-14-16,2 5 19 16,5 3 33-16,13 2-52 15,5 2 13-15,5-2-25 16,2-2 12-16,20-5 0 16,8-6 3-16,7-7-3 15,8-4 8-15,3-5-2 16,1-18-3-16,-4-8 11 0,-3-6-11 15,-4-4-3 1,-7-6 15-16,-2-2 17 0,-10 3 25 16,-2 2-16-16,-8 6 10 15,-5 13 32-15,-2 11-46 16,-2 8 25-16,0 6-2 16,0 3-60-16,0 26-6 15,-20 15-4-15,-5 19 10 16,-5 4-4-16,2 3 8 15,2-6-7-15,8-7 3 16,5-13-49-16,10-9-29 16,3-14-116-16,0-16-51 15,21-5-103-15</inkml:trace>
  <inkml:trace contextRef="#ctx0" brushRef="#br0" timeOffset="11219.304">19288 7381 785 0,'0'0'147'0,"0"0"-128"16,0 0-19-16,0 0-19 16,0 0 19-16,1 89 41 15,-20-49-35-15,-6-1-4 16,-5-1 0-16,-1-4 7 16,6-7-9-16,8-10 0 15,9-11 12-15,8-3-25 16,0-3-7-16,9 0 20 15,17-14 10-15,8-3-2 16,6 2-8-16,5 2 0 16,4 8-14-16,10 2-72 0,9 3-43 15,-1 0-48-15</inkml:trace>
  <inkml:trace contextRef="#ctx0" brushRef="#br0" timeOffset="12605.199">20152 7398 625 0,'0'0'81'0,"0"0"-32"15,0 0-8-15,0 0 90 16,0 0-36-16,0 0-30 16,34-63 34-16,-34 63-72 15,0 3-27-15,0 23-7 16,-3 17 1-16,-5 14 6 15,5 1 0-15,3-1 2 16,0-7 0-16,17-11-2 16,8-14 0-16,8-11-6 15,9-13 13-15,4-1 1 16,6-20-6-16,0-14 2 0,-5-5-8 16,-10 0-18-16,-11 3 15 15,-12 10 4-15,-9 7 5 16,-5 11-5-16,0 7 3 15,0 1-12-15,-18 4 6 16,-2 18-14-16,-2 5 16 16,8-1-7-16,7-2 12 15,7-3-2-15,0-2-11 16,3 1 12-16,15-3-2 16,5-1-11-16,7-3 5 15,3-6-18-15,2-3-12 16,-1-4 2-16,1 0 12 15,-6-7-16-15,-3-10 36 0,-7-3-2 16,-2-2-17 0,-7-5 10-16,-7 0 20 0,-3-1-9 15,0 6 4-15,0 6 10 16,0 8 48-16,0 6-44 16,0 2 8-16,0 0-24 15,0 2-19-15,0 19 13 16,10 11-3-16,2 7 9 15,-1 5 1-15,-4 3-1 16,-7-2 0-16,0 0 1 16,-7-3 9-16,-16-6-13 15,1-9 3-15,1-9 0 0,5-6 2 16,7-7 1-16,4-5-3 16,5 0 0-16,0-19-25 15,18-12-102-15,12-5 42 16,3 0 83-16,0 7 2 15,-6 10 9-15,-5 8 14 16,-4 2 36-16,0 3-30 16,2 2 28-16,3 0-25 15,5-2-13-15,-2 1 22 16,1-5-10-16,3-1-15 16,-2 0-15-16,-5-5 5 15,-3 2-12-15,-10 1 0 16,-5 3-8-16,-5 5 11 0,0 3-18 15,0 2 11-15,-6 0-2 16,-10 17 1-16,-3 5 5 16,3 4 6-16,4 2 0 15,6-1-4-15,6-4 8 16,0-3-4-16,3-6 0 16,14-6 3-16,6-7-2 15,4-1-1-15,6 0 1 16,1-14-3-16,2-4-5 15,0 0 2-15,-5 2 0 16,-5 6 4-16,-5 4-11 16,-8 5 12-16,-6 1-4 15,-4 0-3-15,-3 0-3 16,0 8 10-16,0 7-22 0,0-1 22 16,0 0 10-16,0-1-10 15,-1-3 0-15,1-3-3 16,0-2 3-16,0-1-41 15,2-4-11-15,14 0 52 16,5 0-10-16,6 0 10 16,8 0 0-16,11-1 7 15,10-9-7-15,5-2-73 16,-3-4-171-16</inkml:trace>
  <inkml:trace contextRef="#ctx0" brushRef="#br0" timeOffset="13866.512">22113 7608 473 0,'0'0'16'16,"-6"78"-6"-16,6-44 22 0,3-9 22 15,8-10 7-15,-1-7 11 16,-4-4 36-16,3-4 7 16,3 0-14-16,9-1 2 15,7-18-38-15,11-12-45 16,5-5 11-16,0-11-30 15,0-6 2-15,-4-10 0 16,-3-2 1-16,-8 1-3 16,-9 6-1-16,-10 18 0 15,-7 16-6-15,-3 18 6 16,0 6-8-16,-3 9-1 16,-20 25-30-16,-7 14 36 15,-3 6-11-15,12-3 14 16,9-5-2-16,12-4 2 15,0-5-8-15,19-7 5 0,10-6-1 16,6-7 4 0,5-5 0-16,8-10 6 0,-3-2-23 15,0 0 15-15,-3-9-4 16,-9-5-1-16,-5-2-15 16,-9 4 18-16,-10 2 4 15,-7 4 0-15,1 5-10 16,-3 1 10-16,0 0-20 15,0 1 9-15,-13 15-8 16,-1 7 6-16,2 0 5 16,6 2 8-16,6-1-6 15,0-4 6-15,0-3-1 0,10-4-1 16,3-4 2-16,4-8 0 16,5-1 0-16,7 0 0 15,2-20 10-15,-1 0-10 16,-5-4 0-16,-7 4 11 15,-6 8 6-15,-6 4 37 16,-3 6-36-16,-3 2-16 16,0 0-2-16,0 12-7 15,-1 13 7-15,-5 4-1 16,3 1 10-16,3-5-12 16,0-5 3-16,0-6 0 15,0-8-7-15,1-3 9 16,10-3-2-16,5 0 4 0,5 0 10 15,4 0-14 1,-1-2 0-16,-6 2-3 0,-2 5-1 16,-2 12-2-16,-2 4-8 15,0 0-6-15,-2 0-83 16,-2-6-39-16,4-9-95 16</inkml:trace>
  <inkml:trace contextRef="#ctx0" brushRef="#br0" timeOffset="14158.015">23368 7847 389 0,'0'0'442'0,"0"0"-399"16,0 0-29-16,0 0-2 0,0 0 17 16,0 0 36-16,-8 59-53 15,8-40 24-15,3 1-10 16,10-8-4-16,1-5 9 15,3-6-29-15,3-1 14 16,4-1-4-16,1-16-3 16,-1-5 0-16,-9-3-9 15,-9-3 0-15,-6 2 6 16,0 1-6-16,-24 11 0 16,-10 4-4-16,-8 10 1 15,-10 0-3-15,-6 13-97 16,-3 4-92-16,-5-4-167 15</inkml:trace>
  <inkml:trace contextRef="#ctx0" brushRef="#br0" timeOffset="14332.885">22403 7573 818 0,'0'0'41'0,"0"0"42"16,0 0-74-16,0 0-9 16,0 0-108-16,0 0-294 15</inkml:trace>
  <inkml:trace contextRef="#ctx0" brushRef="#br0" timeOffset="16238.732">20691 8922 794 0,'0'0'62'0,"0"0"25"16,0 0 7-16,0 0-40 15,0 0-20-15,-86-61-24 0,34 86-3 16,-7 16-7-16,9 8 4 16,12 4 0-16,21-4-7 15,15-9 3-15,2-4 0 16,21-14 1-16,16-9 0 15,17-13 3-15,12 0-6 16,4-25 16-16,-4-8-15 16,-10-1 1-16,-14 2 0 15,-17 6 1-15,-10 11 4 16,-10 5 1-16,-5 7-6 16,0 3 2-16,0 0-13 15,-2 8 4-15,-13 19 7 0,-4 12-5 16,0 10 10-1,2 5-5-15,5 2 0 16,-1-1 0-16,-3-5-6 16,2-13 6-16,-2-9 0 0,4-9 0 15,4-10-19-15,5-8 18 16,3-1-24-16,0-12-18 16,11-20-28-16,14-16-51 15,9-1 100-15,5 7 16 16,3 9 0-16,-4 10 6 15,-3 9 35-15,-5 8-16 16,0 1 23-16,4 3-40 16,-1 2 20-16,3 0 2 15,4 0-4-15,0-3-2 16,2-7 2-16,-2-6-18 16,-4-4 17-16,-5-2-19 0,-4-2 9 15,-9 1-10-15,-6 3 9 16,-9 0-11-16,-3 4 3 15,0 6 0-15,-8 3-9 16,-10 7 8-16,2 0-8 16,-2 7 0-16,0 11 0 15,5 2 6-15,4 2 3 16,9 4 0-16,0-1-11 16,3-1 14-16,12-3-3 15,9-4 6-15,4-7 1 16,6-7 20-16,4-3-15 15,5-5-7-15,-3-14 10 16,-6-4-14-16,-5 1-1 0,-12 2-1 16,-6 2 1-16,-7 4 8 15,-4 5-8-15,0 5 0 16,0 4 8-16,0 0-8 16,0 0-2-16,-4 14-11 15,-5 9 2-15,3 4 5 16,6-1 6-16,0-1 0 15,4 0 10-15,11-7-10 16,5-6 0-16,1-6 0 16,6-6 0-16,3 0 0 15,4-10 0-15,-2-8 1 16,-2-3 10-16,-7 3-10 0,-2-1-2 16,-8-1 0-16,0 4 1 15,-5-1 15-15,-3 5-15 16,-2 5 0-16,-2 3 7 15,2 3-6-15,-3 1 0 16,0 0-1-16,0 0 0 16,0 11-19-16,-3 9 19 15,2 1 0-15,1 1 2 16,0 0-1-16,14-2 6 16,7-5-7-16,5-3 1 15,5-9-2-15,5-3 1 16,-2 0 0-16,-1-11-2 15,-3-8 5-15,-5-3-3 16,-5-2 2-16,-4-3 4 16,-4-1-1-16,-1 0-5 0,-7 0-6 15,0 1-4-15,-4 7 7 16,0 7 3-16,0 8-8 16,0 3 8-16,0 2-5 15,0 0-2-15,0 3-35 16,2 13 5-16,2 7 37 15,1 4 0-15,2 0 0 16,1 2 0-16,-1-2-2 16,-1 2 2-16,-3-3 0 15,-3-4 3-15,0-2-2 0,0-1 11 16,0-5-12-16,0-5 10 16,0-1-3-16,0-8-5 15,0 0-2-15,0 0 0 16,0 0-24-16,2 0 7 15,10-5-3-15,4-1 20 16,3-2 9-16,-1-1-9 16,-1-1 2-16,2 0 26 15,-3-3-9-15,4-4 5 16,-1-2-19-16,2-5 6 16,1-2-8-16,2-1 6 15,-4-5-6-15,-3-3-3 16,-4-1 0-16,0-1 9 0,-9 5-9 15,-2 7-4 1,-2 10-1-16,0 7 5 0,0 6 0 16,0 2-12-16,0 0 9 15,0 0-14-15,0 14-27 16,0 5 44-16,0 3-10 16,0 1 10-16,0-2 0 15,1-1-4-15,7-3 6 16,-1-4-2-16,2 0 0 15,-1 0 0-15,-2-2-7 16,-4 3 11-16,0-4-6 16,-2 0 2-16,0-1-2 15,0-2-12-15,0-3-69 16,-4-4-109-16,-9 0-331 16</inkml:trace>
  <inkml:trace contextRef="#ctx0" brushRef="#br0" timeOffset="16936.14">22167 8973 714 0,'0'0'111'16,"0"0"-108"-16,0 0-2 16,0 0 14-16,0 0 42 15,0 0 35-15,0 107-44 16,0-69-22-16,10-4 25 15,8-4-34-15,2-8-10 16,2-8 11-16,6-9-4 16,4-5 19-16,8-10-10 15,3-17-21-15,-5-8 12 0,-1-5-14 16,-11 1 0-16,-8 1-3 16,-7 2 5-16,-10 8-2 15,-1 8 0-15,0 7-3 16,0 9-2-16,0 4 5 15,-7 0-9-15,-5 9 8 16,-3 13-10-16,3 7 9 16,2 4 2-16,7 0 0 15,3-5-5-15,0-4 5 16,1-4 0-16,11-7-11 16,3-6 24-16,9-7-13 15,5 0 0-15,7-11 0 16,5-12 3-16,2-4-3 0,-4-4-4 15,-2-3-8-15,-4 2 23 16,-6 6-14-16,-10 11 3 16,-9 10 0-16,-3 5-11 15,-5 9 11-15,0 22 0 16,0 14 3-16,-11 10-1 16,-11 3 28-16,-5 1-30 15,3-3 5-15,8-6 4 16,2-13-9-16,11-11-38 15,3-10-78-15,10-15-126 16,19-1-43-16</inkml:trace>
  <inkml:trace contextRef="#ctx0" brushRef="#br0" timeOffset="17069.671">23023 9196 956 0,'0'0'191'15,"0"0"-85"-15,0 0-85 16,0 0 24-16,0 0-28 15,0 0-17-15,31-70-47 16,-29 65-148-16,-2 5-222 16</inkml:trace>
  <inkml:trace contextRef="#ctx0" brushRef="#br0" timeOffset="17382.255">19791 10628 1263 0,'0'0'37'16,"0"0"-37"-16,140-46-60 15,-19 26 51-15,19-3 18 16,16-4-9-16,25-1 30 16,14-3-26-16,13 0 11 15,5 0-15-15,-4 1-10 0,-14 2 5 16,-16 0-83 0,-22 1-44-16,-26-3-50 0,-30-5-154 15</inkml:trace>
  <inkml:trace contextRef="#ctx0" brushRef="#br0" timeOffset="18719.674">406 1709 539 0,'0'0'136'0,"0"0"-104"15,0 0 45-15,0 0-77 16,0 0 0-16,0 0 7 16,6 83 10-16,-3-23 29 15,12-7 11-15,3-4-37 16,4-3-9-16,5-7-11 15,1-4 0-15,-4-5 1 0,-1-6-1 16,-4-7-4-16,0-7-37 16,-7-6-89-16,0-4-11 15,-6-16-43-15</inkml:trace>
  <inkml:trace contextRef="#ctx0" brushRef="#br0" timeOffset="19085.882">454 1714 689 0,'0'0'0'0,"0"0"60"0,0 0-51 16,0 0 1-1,-87 121-10-15,78-58 0 0,8 7 1 16,1 5 15-16,6 3-8 16,22 5-8-16,9-4 11 15,7-9-11-15,6-17 0 16,3-20 0-16,6-29-7 15,7-13 11-15,4-41-4 16,0-23 0-16,-4-13 5 16,-16-8-2-16,-20-3-3 15,-22-3 0-15,-8 1-1 16,-27 2 1-16,-16 10-5 16,-11 13-3-16,-7 25 5 15,-11 22-17-15,-5 27 20 16,-11 13 0-16,-2 40-17 15,6 21 14-15,10 16 3 0,16 12-27 16,30 4-24-16,26-1-10 16,12-6-96-16,38-12-156 15</inkml:trace>
  <inkml:trace contextRef="#ctx0" brushRef="#br0" timeOffset="20336.428">13987 5864 883 0,'0'0'19'0,"0"0"22"16,-25-80 20-16,41 48-61 15,20-5 0-15,13 4-13 16,7 8 13-16,10 11 0 16,1 11-11-16,-4 3 17 15,-8 19-18-15,-22 13 12 16,-21 10-2-16,-12 9-32 15,-20 1 34-15,-20-2 0 16,-3-2-10-16,6-7 25 16,10-9-25-16,14-13 10 15,8-7 0-15,5-11-14 0,21-1 14 16,28-11 0-16,20-14 6 16,10-10 1-16,0-1-8 15,-10-5 1-15,-13-5 0 16,-18-3 7-16,-18 0-7 15,-20-2 0-15,-6 1-2 16,-41-3 3-16,-24-2-17 16,-23 1 16-16,-16-5 0 15,-8 9 21-15,2 13-15 16,5 17-6-16,11 20 31 16,11 20-26-16,13 28 8 15,16 19-13-15,22 12 0 16,24 10-17-16,14 11 17 0,30-5 0 15,27-1 11-15,17-12-4 16,10-18 2-16,8-13-9 16,-8-13 2-16,-2-14-6 15,-12-11 4-15,-10-13 0 16,-7-1 8-16,-11-26 4 16,-8-11-4-16,-11-8-8 15,-11-13 0-15,-12-7 21 16,-11-7-21-16,-31 3-4 15,-16 11 1-15,-16 16-37 16,-16 26 24-16,-13 17-54 16,-6 33-34-16,5 22 27 15,15 2-174-15</inkml:trace>
  <inkml:trace contextRef="#ctx0" brushRef="#br0" timeOffset="30224.102">11758 2296 485 0,'0'0'80'0,"0"0"-73"15,0 0 78 1,0 0-52-16,0 0 7 0,0 0 35 16,0 0-28-16,-12 0 30 15,11 0-60-15,1 0-6 16,0 0 9-16,0 0-20 15,0 0 0-15,0 0-2 16,0 0 18-16,0 0-25 16,0 0 9-16,10 0 0 15,11 4-28-15,11 3 28 16,9-3 0-16,6-1-3 16,9-3 21-16,9 0-21 15,9 0 3-15,7 0 0 16,7-3-7-16,0-1 7 15,0 2 0-15,-2 2 4 0,-1 0 25 16,-4 0-51 0,-1 0 22-16,-8 3 0 0,1 6-6 15,-5 2 8-15,-3-1-2 16,-3-3 0-16,-10-1 5 16,-4-6-8-16,-8 0 3 15,-4 0 0-15,-3 0-2 16,-3 0 10-16,-3 0-8 15,-3-3 0-15,-8 0 7 16,-4 2-6-16,-8 1-1 16,-4 0 0-16,0 0-11 15,0 0 11-15,0 0 0 0,0 0 13 16,0 0-11 0,0 0-2-16,0 0 0 0,0 0 6 15,0 0-11-15,0 0 14 16,0 0-9-16,0 0 0 15,0 0 14-15,0 0-23 16,0 0 9-16,0 0-16 16,0 0-8-16,0 0-15 15,0 0 20-15,0 0 12 16,0 0-16-16,0 0 18 16,0 0-9-16,0 0 14 15,0 0-6-15,0 0 19 16,0 0-13-16,0 0 0 15,0 0 13-15,0 0-18 16,0 0 5-16,0 0 0 16,0 0-7-16,0 0 7 15,0 0 0-15,0 0 37 0,0 0-36 16,0 0 61-16,0 0-55 16,0 0-7-16,0 0 83 15,0 0-80-15,0 0 3 16,0 0-6-16,0 0 9 15,0 0-8-15,0 0-1 16,0 0 0-16,0 0 1 16,0 0 2-16,0 0-3 15,0 0 10-15,0 0 2 16,0 0-12-16,0 0 0 0,0 0 2 16,0 0-19-16,0 0 17 15,0 0 0 1,0 0-6-16,0 0 17 0,2 0-31 15,-2 0 20-15,0 0-15 16,0 0-18-16,0 0 17 16,0 0 3-16,0 0 6 15,0 0-19-15,0 0 20 16,0 0-4-16,0 0 10 16,0 0-15-16,0 0 22 15,0 0-7-15,0 0 0 16,0 0 5-16,0 0-7 15,0 0 2-15,0 0 0 16,0 0-7-16,0 0 7 16,0 0 0-16,0 0-3 0,0 0 1 15,0 0-12 1,0 0 14-16,0 0-17 0,0 0 2 16,0 0-3-16,0 0 18 15,0 0 0-15,0 0 6 16,0 0-15-16,0 0 9 15,0 0-49-15,0 0 24 16,0 0-52-16,0 1-2 16,1 9 69-16,6-1-116 15,3 0-14-15,5-7-211 0</inkml:trace>
  <inkml:trace contextRef="#ctx0" brushRef="#br0" timeOffset="31819.759">21051 2455 697 0,'0'0'10'0,"0"0"103"15,0 0-67-15,0 0-24 16,0 0 37-16,0 0-49 16,0 0-10-16,0-16 0 15,0 33-4-15,0 15 4 16,0 17-1-16,-5 13 5 15,2 7 37-15,-4 6-19 16,-2 2-17-16,-1 3 29 16,-5-3-31-16,0 1 18 15,-1-3-21-15,2-3 0 16,2-5 11-16,2-6-4 0,4-10-7 16,3-7 0-1,3-6 17-15,0-10-29 0,0-10 12 16,0-7 0-16,0-8-9 15,0-3 12-15,3 0-3 16,9 0 21-16,15-14-15 16,17-10-4-16,19-5-2 15,5 3 0-15,2 4-14 16,0 9 7-16,1 7 7 16,1 6-7-16,2 0 19 15,-4 3-18-15,-7 6 6 16,-7 0 0-16,-7-3-17 15,-8-3 24-15,-8-3-7 16,-2 0 0-16,-8 0 9 16,2 0-20-16,-6 0 11 0,2 0 0 15,1-2 11-15,-2-5-11 16,2-3 0-16,0-3 4 16,2-10 4-16,0-3-2 15,5-15-6-15,-4-7 4 16,-7-6 1-16,-5-7-2 15,-10-3-3-15,-3-3 0 16,0-2 14-16,-7-2-6 16,-11 1-8-16,1 0 0 15,-2 5-4-15,0 9 15 16,2 6-11-16,4 7 2 16,0 7 9-16,3 6-10 0,3 4-1 15,0 8 0-15,7 5-22 16,0 7 10-16,0 6-39 15,0 4-65-15,8 26-117 16,12 12 177-16,4 3-144 16</inkml:trace>
  <inkml:trace contextRef="#ctx0" brushRef="#br0" timeOffset="32848.489">23666 2458 805 0,'0'0'87'0,"0"0"-4"16,0 0-65-16,0 0-36 15,0 0 18-15,1 104 0 16,-1-32 0-16,0 7 14 15,0 8 0-15,0 7-13 0,0-1 9 16,0-1 23 0,2-3-30-16,-2-8-3 0,0-5 0 15,0-7 14-15,0-10-24 16,-12-9 10-16,0-10 0 16,4-15 13-16,2-13-13 15,5-8-2-15,1-4-9 16,0 0 22-16,0 0 37 15,0-3-43-15,10-16-2 16,22-9-3-16,15-1-6 16,13 2-23-16,6 11 28 15,7 7-11-15,3 7 3 16,2 2 9-16,1 2-16 16,-2 11 7-16,-5 2 2 0,-7-3 6 15,-10 0-18-15,-14-5 19 16,-14-5-9-16,-11-2 9 15,-9 3 0-15,-4-3 11 16,-1 0 6-16,1 0 22 16,4-19 9-16,5-11-48 15,2-8 24-15,4-8-24 16,0-7 0-16,2-9 0 16,-1-5 2-16,0-8 5 15,0-4-7-15,-3-1 0 16,-5 1-16-16,-7 3 17 15,-4 1-1-15,0 8 9 16,-1 5-5-16,-11 7 4 16,-4 7 4-16,2 4-9 15,1 5 21-15,2 0-24 0,4 7 0 16,0 6-6-16,0 2 15 16,1 10-9-16,1 3 0 15,1 7 7-15,3 2-31 16,-1 2 24-16,0 0-1 15,2 0 0-15,-3 0-66 16,-2 2-14-16,-1 13 19 16,0 8-53-16,5 5 17 15,1-1-93-15,0-6-149 16</inkml:trace>
  <inkml:trace contextRef="#ctx0" brushRef="#br0" timeOffset="35652.492">11684 2459 266 0,'0'0'276'16,"0"0"-177"-16,0 0-77 15,0 0 100-15,0 0-112 16,0 0 25-16,0 0 1 15,-20-36-34-15,20 36 11 16,0 0-13-16,0 0 0 16,0 0-8-16,0 0 8 15,15 0 0-15,17 0-12 16,15 0 24-16,19 7-5 16,13-2-7-16,12 1 0 0,6-2 10 15,3-1-10-15,-1-3 0 16,-8 0-6-16,-10 0 20 15,-10 0-6-15,-15 0-8 16,-11 0 0-16,-12 0-20 16,-14 0 20-16,-7 0 0 15,-6 0-5-15,-1 2 14 16,-1 0-22-16,5 2-58 16,3 7 22-16,5 0 30 15,5 4-108-15,5 0-44 16,1-6-218-16</inkml:trace>
  <inkml:trace contextRef="#ctx0" brushRef="#br0" timeOffset="38260.718">18612 10614 378 0,'0'0'58'16,"0"0"-29"-16,36-97 40 16,-25 64-42-16,-2 1 51 15,-1 0-17-15,-3 6-31 16,-3 6 57-16,0 7-51 0,-2 9 32 16,0 4-11-1,0 15-57-15,0 24-9 0,-12 23-3 16,-6 16 24-16,-1 9 9 15,4 1-21-15,2-7 1 16,5-8 27-16,7-9-27 16,1-9-1-16,0-7 0 15,0-7 12-15,0-7-15 16,0-5 3-16,0-9-54 16,0-9-12-16,-18-6-120 15,-16-5-64-15</inkml:trace>
  <inkml:trace contextRef="#ctx0" brushRef="#br0" timeOffset="38450.998">18257 10911 651 0,'0'0'95'0,"0"0"-93"16,0 0 17-16,0 0-38 16,0 0 27-16,0 0-10 15,5 92 2-15,23-68 0 16,14-8 55-16,13-3-55 15,10-9 0-15,12-3-7 16,0-1 2-16,2 0-91 16,-8 0-113-16</inkml:trace>
  <inkml:trace contextRef="#ctx0" brushRef="#br0" timeOffset="39616.822">18348 10926 641 0,'0'0'58'16,"0"0"-51"-16,0 0-7 15,0 0 0-15,0 0 8 0,27 73 3 16,-15-30-11-16,0 5 37 16,0 1-35-1,3-3 64-15,1-8-66 0,5-6 10 16,0-5 0-16,4-9-1 16,4-7-9-16,1-7 31 15,5-4-31-15,4-2 52 16,-2-15-52-16,1-7 5 15,-5 0-2-15,-4-3-3 16,-2 3 0-16,-6 6-3 16,-6 3-2-16,0 10-4 15,-8 5-84-15,-1 5-83 16,-4 16 52-16,-2 9-311 16</inkml:trace>
  <inkml:trace contextRef="#ctx0" brushRef="#br0" timeOffset="40990.71">16892 12289 634 0,'0'0'90'0,"0"0"-38"16,0 0-39-16,0 0-19 0,100 0 6 15,-15 0 0-15,26-1 25 16,26-2-5-16,27 0 13 15,22 1-10-15,23 2-17 16,20 0 11-16,5 0-17 16,0 0 0-16,-6 0 3 15,-5 0 2-15,-5 0-10 16,-4 0-7-16,-16 0-7 16,-14-4 2-16,-11-3 6 15,-15 0 11-15,-16 2 19 16,-17 0-12-16,-22 0 2 15,-20 4-9-15,-20-1 0 16,-20 1 29-16,-18-1-28 16,-10 1-1-16,-8-1 53 0,-4 1-41 15,-3-1 13-15,0 2-25 16,0 0 1-16,0-2-11 16,0 2 10-16,0 0 0 15,0 2-6-15,0 20 17 16,0 10-16-16,0 12 5 15,-2 11 0-15,-2 15-3 16,-4 5 3-16,-4 10 0 16,-1 6 16-16,-5 3-13 15,-2 6 9-15,-2 1-12 16,0-1 6-16,-4-5 14 16,4-4-20-16,-1-9 0 15,3-4-12-15,5-8 39 0,-2-8-35 16,5-10 8-16,2-10 0 15,0-12 12-15,0-10-12 16,0-8 0-16,0-6-11 16,-1-6 32-16,-8 0-7 15,-8 0-11-15,-7-9 5 16,-13-5 35-16,-9-3-43 16,-13 0 24-16,-9 2-14 15,-15 0-3-15,-21 1-14 16,-22 2-4-16,-23-1 11 15,-14 4-25-15,-11-2-8 0,-6 5 33 16,-1 6-8 0,-5 0 12-16,-2 0-11 0,2 8-12 15,6 4 19-15,1 5-14 16,14 2 14-16,9 5 0 16,9 5-11-16,16-1 25 15,15 0-28-15,16-2-5 16,18-1 19-16,18-6-4 15,21-4 8-15,20-5-4 16,15-4 0-16,14-3 17 16,4-3-32-16,0 0 15 15,0 0 0-15,0 0 16 16,0-6-2-16,-3-17-14 16,-6-16 10-16,-1-16-9 0,-3-12-2 15,1-9-4-15,-4-7 5 16,1-1 17-16,-4-1-11 15,-1-7-6-15,-1-2 0 16,0-1 0-16,2 1 1 16,1 4-1-16,2 6 13 15,4 8-11-15,4 9-2 16,3 7 0-16,5 9 1 16,0 12 5-16,0 8-12 15,11 9-1-15,6 8 7 16,2 6-28-16,3 4 27 15,-2 1-20-15,-2 3 7 0,-5 0-48 16,-1 0 39 0,-3 4-6-16,-1 11-69 15,-1 5 84-15,-1 14-111 0,3 11 35 16,1 11-23-16,10 2-129 16</inkml:trace>
  <inkml:trace contextRef="#ctx0" brushRef="#br0" timeOffset="42022.65">17177 15124 307 0,'0'0'166'0,"0"0"-163"16,0 0 1-16,0 0 72 16,0 0-74-16,0 0-2 15,-34 44 57-15,91-32 8 16,29-2 51-16,32-7-59 16,34-3-50-16,30-3 23 15,28-17-29-15,25-7-1 16,8-4 14-16,7 2 9 15,-7 4 0-15,-4 1-23 16,-17 4 2-16,-20 4 1 16,-29 6 13-16,-33 4-15 15,-28 3 31-15,-25 3-17 16,-18 0-1-16,-18 0-14 16,-18 0 1-16,-15 0-11 0,-14 0 10 15,-4 0 0-15,0 0-8 16,0 0 8-16,0 4-14 15,0 4 14-15,-6 6 0 16,-3 6 10-16,-4 6-10 16,4 2 0-16,1 8-9 15,4 3 26-15,4 4-20 16,0 8 3-16,9 6 0 16,5 7-13-16,-1 8 25 15,-6 2-16-15,-4 9 4 16,-3 7 0-16,0 10 1 15,-12 6-1-15,-5-2 0 16,0-3 8-16,-4-5-4 16,4-8-4-16,0-5 0 15,-1-10 7-15,0-11-13 0,2-7 6 16,-2-10 0-16,1-8-8 16,-3-7 1-16,-10-11-11 15,-14-7 6-15,-15-5-10 16,-22-7 15-16,-17 0-44 15,-15-19 12-15,-17-3 33 16,-12-5-20-16,-12 1 17 16,-13-3 9-16,-6 0 0 15,-7 0 5-15,2 2 5 16,4 3 13-16,5 5 50 0,8 2-35 16,10 5 8-16,16 5-34 15,20-1 3-15,15 2 1 16,14 3-9-16,12-4-7 15,8 2 17-15,13-5-14 16,5-4 1-16,8-5-4 16,0-6 0-16,1-14-16 15,3-12 12-15,-1-19-60 16,3-17 35-16,-4-22-55 16,-6-12-14-16,-8-2-10 15,-11 2-53-15,-12 7-124 16</inkml:trace>
  <inkml:trace contextRef="#ctx0" brushRef="#br0" timeOffset="42783.022">15416 13268 730 0,'0'0'10'0,"0"0"41"16,0 0-33-16,-132-58 46 15,65 58-54-15,-6 9-10 16,8 19 58-16,17 13-42 15,19 12 6-15,19 5-22 0,10-2 0 16,23-6 1-16,26-13 9 16,18-13-10-16,12-12 5 15,6-12 1-15,-5-7 8 16,-17-16-14-16,-18-8 0 16,-21-5 14-16,-14-3-10 15,-10-2-4-15,0 3 0 16,-16 8 21-16,2 9-28 15,3 11 7-15,4 8 0 16,6 2-21-16,-2 19-1 16,1 17 22-16,2 14-3 15,0 7 6-15,0 6-6 16,0 4-2-16,0 0 5 0,0 1 9 16,-14-4-9-1,-6-4 0-15,-8-9-15 0,1-9 30 16,2-8-13-16,5-11-2 15,10-12 0-15,8-8 17 16,2-3-14-16,0-7 13 16,20-17 8-16,8-7-4 15,11-1-23-15,6 0 3 16,5 4 0-16,2 6 0 16,2 5 0-16,-5 8-8 15,-3 6-2-15,-4 3-131 16,-9 2-69-16,-9 6-117 0</inkml:trace>
  <inkml:trace contextRef="#ctx0" brushRef="#br0" timeOffset="42981.634">16011 13696 707 0,'0'0'98'15,"0"0"19"-15,0 0-75 16,0 0-42-16,0 0 0 15,0 0-2-15,0 86 10 16,0-32-8-16,0 4 0 16,-2 1 11-16,-4 7-29 15,-5 5-32-15,-6 1-146 0,-7-2-171 16</inkml:trace>
  <inkml:trace contextRef="#ctx0" brushRef="#br0" timeOffset="43563.432">15160 15429 763 0,'0'0'46'16,"0"0"33"-16,0 0-42 15,0 0 58-15,0 0-71 16,-93-27-15-16,61 59-9 16,1 9 11-16,12-3-9 15,13 2-2-15,6-7 0 16,15-8-5-16,20-8 11 15,15-12-6-15,14-5 3 16,3-15 2-16,3-16 14 16,-12-4-19-16,-14-4-18 15,-18 6 18-15,-14 7 5 16,-9 8-3-16,-3 8-2 16,0 6 11-16,-10 4-5 0,-4 0-6 15,-3 12-25-15,-2 17 23 16,2 9 2-16,5 9 0 15,1 6-12-15,5 8 25 16,2 1-21-16,-4 1 9 16,-3 0-1-16,-3-5 0 15,1-4 11-15,1-14-4 16,6-15-7-16,3-12 1 16,3-12-11-16,0-1 13 15,16-25-3-15,26-15 0 16,17-6-26-16,13 3-32 0,1 9-48 15,-4 12-61 1,-11 10 10-16,-15 6-160 0</inkml:trace>
  <inkml:trace contextRef="#ctx0" brushRef="#br0" timeOffset="43854.816">15804 15862 382 0,'0'0'137'0,"0"0"-18"15,0 0-11-15,0 0-54 16,0 0 17-16,0 0-10 15,34 38-47-15,-21-18 32 16,-4 1-46-16,-1 4 0 16,-4 1 24-16,-2 2-21 15,-2 1 8-15,0 0-11 16,0-3 0-16,-8-6-8 16,4-4 8-16,2-8 0 0,2-5 5 15,0-3 9-15,6 0-4 16,18 0-6-16,13 0 36 15,9 0 36-15,7 0-73 16,2-1 5-16,3-8 6 16,3 1-12-16,5 1-2 15,8-1-75-15,0-6-177 16,-3-9-254-16</inkml:trace>
  <inkml:trace contextRef="#ctx0" brushRef="#br0" timeOffset="48034.118">23047 9932 494 0,'0'0'0'0,"0"0"0"16,106-13 1-16,-63 2 10 16,-4 0 22-16,0 0-13 15,-5 0 14-15,-3 2 8 16,-5 1-42-16,-10 4 0 15,-7-1 23-15,-7 5-16 16,-2 0 36-16,0 0-36 16,-10 0 4-16,-17 0-22 15,-13 0 3-15,-11 12 4 16,-4 1-5-16,0-1 14 0,9-3-10 16,4 1 5-16,12-4 0 15,9-2-4-15,8 0 6 16,5-1-2-16,8-3 0 15,0 0 0-15,0 0-4 16,0 0 2-16,8 0 2 16,17 0 21-16,16-7-20 15,11-3 8-15,6-3-4 16,-1-1 13-16,-9 2-18 16,-10 4 0-16,-8 4 0 15,-10 2-4-15,-4 2 4 16,-4 0-65-16,-8 0-103 0</inkml:trace>
  <inkml:trace contextRef="#ctx0" brushRef="#br0" timeOffset="50050.917">21312 3688 650 0,'0'0'19'0,"0"0"16"0,0-74 18 16,-3 49-50 0,-1 6 1-16,1 2 68 0,0 6-51 15,0 3 62-15,0 3-46 16,-2 3-34-16,0 2 35 15,-5 0-38-15,-9 19 0 16,-11 10-11-16,-9 12 23 16,-1 2-14-16,8-3 2 15,10-4-2-15,14-7-5 16,8-2 5-16,4-7-6 16,20-1 5-16,7-3 6 15,9-6-4-15,5 3 1 16,0-2 0-16,-5 1-1 15,-10 1 7-15,-11 0-6 0,-6 3 0 16,-6 3 4 0,-6 1-16-16,-1 7 12 0,-8 3 0 15,-15 2 9-15,-4-1-9 16,5-4 12-16,4-6-12 16,7-5 16-16,7-3-28 15,4-5 12-15,0-1-40 16,1-3-41-16,25-4-24 15,9 0-1-15,11-15-131 16</inkml:trace>
  <inkml:trace contextRef="#ctx0" brushRef="#br0" timeOffset="50223.21">21597 4123 286 0,'0'0'358'0,"0"0"-323"0,0 0-6 16,0 0-27-16,-93 84 48 15,84-65-43-15,2 1 7 16,6 1 11-16,1 1-25 16,0 5-8-16,19-2-10 15,8-5-125-15,2-8-274 16</inkml:trace>
  <inkml:trace contextRef="#ctx0" brushRef="#br0" timeOffset="51032.834">24374 4013 715 0,'0'0'34'16,"0"0"-8"-16,0 0 42 15,0 0-30-15,-97-10-18 16,44 28 0-16,2 6-14 16,2 2 14-16,10 3-20 15,10-3 14-15,17-2-21 16,12-3 7-16,0-3 0 0,31 0-16 16,13-7 34-16,10 0-25 15,2-2 7-15,-3-3 0 16,-7 3 3-16,-13 2-3 15,-14 2 0-15,-11 2-4 16,-8 6-1-16,-5 5 1 16,-22 2 4-16,-7 3 0 15,-5-1 18-15,4-4-5 16,5-2 0-16,6-5-11 16,4-4 0-16,6-1-4 15,8-1 2-15,4-4-102 16,2-4-21-16,6-5-172 0</inkml:trace>
  <inkml:trace contextRef="#ctx0" brushRef="#br0" timeOffset="51389.172">24511 4523 635 0,'0'0'76'16,"0"0"-60"-16,88-25-2 16,-56 25 6-16,-6 0 15 15,-4 0-26-15,-5 6 10 0,-7 10-4 16,-7 5-2 0,-3 5-2-16,-12 3-11 0,-15 6 0 15,-6-1 7-15,2-4-7 16,8-5 0-16,10-7-2 15,11-5 9-15,2-3-10 16,2-2 3-16,16-2-3 16,7 1 3-16,6 0 0 15,6 0 37-15,1-1-37 16,-1 1 3-16,-3 1-2 16,-4 2-1-16,-9 1-145 15,-15-2-174-15</inkml:trace>
  <inkml:trace contextRef="#ctx0" brushRef="#br0" timeOffset="54412.13">14048 4992 455 0,'0'0'167'15,"0"0"-116"-15,0 0 2 16,0 0-10-16,0 0-41 0,0 0 79 15,0 0-37 1,5-58 1-16,-5 58 18 0,0 0-52 16,0 0 6-16,-3 0-17 15,-5 0 0-15,-7 0-14 16,-15 0 14-16,-16 2-17 16,-17 9 11-16,-15 1-27 15,-15 4 27-15,-16 4-4 16,-10 0 4-16,-8 1-21 15,-3-3 29-15,12-2-2 16,20-2 0-16,22-3 4 16,20-4 2-16,23 0-6 15,14-4 1-15,12-1 1 0,7-2-2 16,0 0-19 0,0 0 16-16,1 0-14 0,22 0 14 15,19 0 3-15,32 0 0 16,29-12 34-16,27-9-29 15,21-4 2-15,7-3 1 16,7 0 3-16,-4 6-11 16,-9 3 0-16,-12 7 6 15,-20 5-12-15,-22 6 6 16,-16 1 0-16,-18 0-12 16,-10 0 15-16,-11 3-14 15,-7 2-32-15,-9 1-82 16,-16-3 8-16,-11-3-205 15</inkml:trace>
  <inkml:trace contextRef="#ctx0" brushRef="#br0" timeOffset="55104.287">13037 5191 567 0,'0'0'99'16,"0"0"-94"-16,0 0-10 15,0 0 2-15,0 0 3 16,0 0 23-16,0 0 12 16,4 109-31-16,-4-57 28 0,0 7-24 15,-1 2 37-15,-2-1-44 16,3-1 25-16,0-6-15 15,0-4-11-15,0-1 0 16,1-7-8-16,7-2 19 16,-3-4-22-16,1-8 11 15,-6-5-95-15,0-7 9 16,-6-15-157-16</inkml:trace>
  <inkml:trace contextRef="#ctx0" brushRef="#br0" timeOffset="55431.616">12725 5715 664 0,'0'0'100'16,"0"0"-69"-16,0 0-21 16,0 0 2-16,0 0-24 15,0 0 13-15,1 40-1 16,13 1 57-16,2 8-48 15,1 1 0-15,0-4 20 16,6-7-24-16,-4-8 11 16,5-6-10-16,0-5-3 15,0-6 34-15,1-11-37 16,11-3 0-16,6-3 38 0,8-21-7 16,4-6-7-1,0-6-24-15,-3 1 0 0,-8 5-9 16,-6 3 9-16,2 6-84 15,-6-1-54-15,-6-4-152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09:23.894"/>
    </inkml:context>
    <inkml:brush xml:id="br0">
      <inkml:brushProperty name="width" value="0.05292" units="cm"/>
      <inkml:brushProperty name="height" value="0.05292" units="cm"/>
      <inkml:brushProperty name="color" value="#FF0000"/>
    </inkml:brush>
  </inkml:definitions>
  <inkml:trace contextRef="#ctx0" brushRef="#br0">12722 3341 324 0,'0'0'1'15,"0"0"-1"-15,0 0 0 16,0 0-13-16,0 0 3 16,0 0 20-16,0 0 21 15,-23-53-31-15,22 45 3 16,-1 2-3-16,1 0 0 16,-1 1 1-16,1 2 58 15,1-1-36-15,-3 2-7 16,2-1 11-16,-1 0-25 15,1 1 42-15,-1-2 6 0,1 1-35 16,-1 1 52-16,-1-1-59 16,3 1 14-16,0 2 16 15,0-1-23-15,0 1 7 16,0 0-14-16,0 0 2 16,0 0-3-16,0 0-7 15,0 0-4-15,0 0-5 16,16 0 18-16,10 0-7 15,11 0 4-15,7 0-5 16,3-1 28-16,4 0-24 16,4-2-5-16,2 3 10 15,-4-2-4-15,-2 2-3 16,-1 0-3-16,-6 0 5 16,-2 0-12-16,-2 0 7 0,-4 0 0 15,1 0 6-15,-7 0-5 16,-3 0-2-16,-7 0 1 15,-7 0 0-15,-1 0 5 16,-8 0-5-16,-2 0 0 16,-1 0-3-16,-1 0 13 15,0 0-16-15,0 0 6 16,0 0 0-16,0 0 5 16,0 0-5-16,0 0 0 15,0 0-5-15,0 0 5 16,0 0 0-16,0 0-12 15,0 0 4-15,0 0-8 16,0 0-9-16,0 0 1 16,0 0 5-16,0 0-17 15,0 0 22-15,0 0-21 0,0 0-18 16,0 0 26-16,0 0-79 16,0 0 30-16,1 0-53 15,3 0-16-15</inkml:trace>
  <inkml:trace contextRef="#ctx0" brushRef="#br0" timeOffset="9875.955">19519 2547 331 0,'0'0'39'0,"0"0"-2"15,0 0-34-15,0 0 41 16,0 0-35-16,0 0 15 16,0 0 14-16,0 0 2 15,-7-54 3-15,7 54-20 16,0-1-17-16,0 1 38 0,0 0-38 16,0 0 21-16,0 0 6 15,0-2-33 1,-2 2 2-16,2 0-2 0,0 0 0 15,-1 2-5-15,-2 12 5 16,3 8 0-16,-3 9-4 16,0 2 13-16,-2 2-6 15,1 1-3-15,-2 2 5 16,1 1 18-16,1 5-22 16,1 2-1-16,0 1 22 15,0 0-17-15,1-6 14 16,1-1-19-16,1-5 4 15,0-6-2-15,0-4-2 0,0-6 0 16,0-5 2 0,0-4 1-16,0-6 4 0,0-3-7 15,0-1 0-15,0 0-2 16,0 0 2-16,0 0-21 16,0-21-7-16,0-13-113 15,3-14-189-15</inkml:trace>
  <inkml:trace contextRef="#ctx0" brushRef="#br0" timeOffset="11675.987">19480 2389 446 0,'0'0'0'0,"0"0"-19"0,0 0-12 16,0 0 13-16,0 0 18 16,0 0 3-16,0 0-3 15,6 0 51-15,9 0-48 16,7 0 8-16,8 0 26 16,8 0-19-16,2 0-3 15,5 0-15-15,0 0 4 16,4 0-12-16,3 0 8 15,3 0 0-15,6 0-1 16,4 0 17-16,6 0-16 0,8 0 0 16,3 0 0-1,0 0 21-15,-1-6-14 0,1 3-7 16,-2 3 40-16,-2 0-32 16,-1 0 16-16,-6 0-24 15,-3 0 0-15,-1 0 4 16,-3 0 0-16,0 0-4 15,-2 0 27-15,-3 0-26 16,2-4 18-16,1 0-19 16,2-2 0-16,3 3 7 15,-3-2-7-15,0-1 0 16,-1 0 4-16,2-1 2 0,2 2 2 16,4-2-8-1,2-3 4-15,-2 1 8 0,0 1-12 16,-3-1 0-16,-2-1 18 15,-2 0-14-15,-3 0 24 16,-1 1-28-16,-5 1 8 16,-4 1-1-16,-4 0-7 15,-5 1 0-15,-2 1-2 16,-8 3 9-16,-2-2-9 16,-6 4 2-16,-10 0 0 15,-5 0-3-15,-4 0 3 16,-5 0 0-16,0 0-4 15,0 0 18-15,0 0-18 16,0 0 4-16,0 0 0 0,0 0-14 16,1 0 14-16,5 0 0 15,-2 0-3-15,3 0 11 16,5 6-4-16,-4 0-4 16,2-1 0-16,0 2-4 15,5 0 4-15,-5 3 0 16,2-1-2-16,1 1 10 15,-3 5-11-15,-1-5 3 16,1 6-8-16,-3 1 7 16,-1 3 1-16,1 1 0 15,-2 3 0-15,-2 3 8 16,1 5-10-16,1 1 2 16,0 4 0-16,-1-3 8 15,2 2-8-15,-2 0 0 0,2 1-1 16,1 0 12-16,-4-2-11 15,1 1 0-15,1-4 0 16,-5 2 0-16,4 1 0 16,-3-1 0-16,-1 1-1 15,0-3 10-15,0 2-9 16,0-3 0-16,0-3 0 16,0-3 1-16,0-5-1 15,0-6 0-15,-1-2 0 16,-3-6 4-16,4-3-4 15,0-3 0-15,-2 0 0 16,2 0 18-16,-1 0-16 0,-2 0 4 16,-2 0 16-16,-6 0-21 15,-6-2 13-15,-5-5-14 16,-8 0 0-16,-3 0-11 16,-3 3 11-16,-1-2-8 15,-2 1 2-15,-1 5 3 16,-2 0-2-16,-3 0-14 15,-3 0 5-15,-2 0 6 16,-1 0 1-16,-8 7 7 16,-1-2-12-16,-1 0 24 15,-1-1-6-15,-1-3-6 16,-3 1-6-16,-4 0 6 16,0 1 0-16,-4 0 2 15,1 0-6-15,-6 1 12 0,-2 0-14 16,-5-1 6-16,-4-2 0 15,4 1 11-15,2-1-11 16,7 2 0-16,-1 0 1 16,0 1 3-16,3-1-1 15,0 3-3-15,-2 0 5 16,2-2-3-16,-2 2-1 16,5-2-1-16,0 1 12 15,8 1-5-15,6-5-7 16,3 1 10-16,5-2-4 15,-1 0 9-15,5 0-15 16,2 0 0-16,2 0 5 16,4 0 4-16,3 0-18 0,2 0 6 15,2 0 3-15,4 0 4 16,2 0-4-16,4 0 0 16,-2 0 5-16,4 0-3 15,-4 0-2-15,3-2 0 16,0 1 6-16,4 0-3 15,-3-2-3-15,0 1 0 16,-3 0 4-16,0-1-3 16,2 1-1-16,3 0 0 15,4-1 7-15,5 0 0 16,2 2-7-16,0-2 0 16,1 3 3-16,-1 0-1 15,-1-3-4-15,4 3 0 0,-3 0 2 16,3 0 8-1,0 0-8-15,1 0 0 0,0 0-5 16,2 0 6-16,0 0-1 16,0 0 0-16,0 0 7 15,0 0 3-15,0-2-10 16,0 2 0-16,0 0 26 16,0 0-23-16,0-1 0 15,0 1-3-15,0 0 3 16,0 0-23-16,0 0 17 15,0 0-41-15,0-3 27 16,-1-3-78-16,-7-4-57 0</inkml:trace>
  <inkml:trace contextRef="#ctx0" brushRef="#br0" timeOffset="12253.73">20004 2380 470 0,'0'0'90'16,"0"0"-74"-16,0 0-16 15,0 0 1-15,0 0-1 0,0 0 65 16,0 0-12 0,-4-70-1-16,4 70-52 0,0 0 10 15,0 0-14-15,0 0 4 16,0 17-7-16,-2 11-3 16,-3 14 20-16,-2 16 0 15,-1 10 3-15,0 7-6 16,0 1 35-16,1 0-35 15,-1-1 18-15,1-3-14 16,1-9-2-16,0-8-9 16,6-8 0-16,0-8 9 15,0-6-20-15,0-8 11 16,0-5-6-16,0-6 3 16,13-5-69-16,7-9-3 0,5-2-55 15,5-25-202-15</inkml:trace>
  <inkml:trace contextRef="#ctx0" brushRef="#br0" timeOffset="12622.454">20684 2399 692 0,'0'0'40'15,"0"0"-40"-15,0 0-21 0,0 0 20 16,0 0-15-16,0 0 16 16,6 63 6-16,-3-10 13 15,-3 13 47-15,0 4-64 16,0 0 25-16,0-2 2 15,0-2-28-15,0-12 19 16,0-7-20-16,0-9 4 16,0-6 1-16,3-6-5 15,2-5 0-15,5-5-1 16,-1-5-28-16,1-2-25 0,7-8-34 16,2-1-117-16,4-23-148 15</inkml:trace>
  <inkml:trace contextRef="#ctx0" brushRef="#br0" timeOffset="12974.215">21384 2367 556 0,'0'0'88'16,"0"0"-88"-16,0 0 0 0,0 104 22 15,0-57-11-15,0 3 33 16,0 3-5-16,0 1-26 16,0-2 62-16,-5 5-70 15,2-5 15-15,-3 0 3 16,2-2-20-16,1-4 13 15,1-4-16-15,2-6 0 16,0-8-5-16,0-8 5 16,13-7-5-16,1-6-2 15,7-7-44-15,7 0-11 16,8-17-38-16,3-20-289 16</inkml:trace>
  <inkml:trace contextRef="#ctx0" brushRef="#br0" timeOffset="13275.286">22195 2331 505 0,'0'0'161'0,"0"0"-161"15,0 0 0-15,0 0 4 16,1 92-2-16,-1-39 19 0,-9 8 33 16,1 7-37-16,0-2 23 15,0-2-7-15,7-1-32 16,1-8 20-16,0-3-21 16,5-11 0-16,10-7 4 15,0-5-4-15,7-10-20 16,6-9-63-16,2-10-123 15</inkml:trace>
  <inkml:trace contextRef="#ctx0" brushRef="#br0" timeOffset="13575.074">22884 2565 580 0,'0'0'43'0,"0"0"-39"16,0 0 4-16,2 108 28 15,2-72-21-15,-4 2 15 16,0 0-17-16,0-1 23 15,0-2-36-15,0-3 0 0,-4-2 2 16,-2-3-2 0,-2-5-31-16,-4-3-122 0,-4-9-292 15</inkml:trace>
  <inkml:trace contextRef="#ctx0" brushRef="#br0" timeOffset="14668.535">19731 2680 437 0,'0'0'16'0,"0"0"-14"16,0 0-4-16,0 0 4 16,0 0 23-16,0 0 34 15,0 4-33-15,-1 3 11 16,-8 6 0-16,-2 2-25 15,-2 4 21-15,-1 5-33 16,1-1 31-16,2 2-31 16,4 1 11-16,2-3-8 15,4 1-3-15,1-5 0 0,0-2 0 16,0-2 10 0,0-3-9-16,7-2-1 15,1-4 0-15,4-5-10 0,-3-1 6 16,-2 0-6-16,1 0 6 15,0 0 4-15,-2-10-1 16,-1-2 1-16,-4-4 0 16,-1 0-10-16,0 2 10 15,0 0-17-15,-3 2 12 16,-10 0-4-16,3 5 4 16,-1 3-9-16,-2 4 0 15,7 0 5-15,0 7-27 16,0 8-12-16,4 1 3 15,2 2-7-15,0 1 18 16,3-6-159-16</inkml:trace>
  <inkml:trace contextRef="#ctx0" brushRef="#br0" timeOffset="15216.337">20299 2875 413 0,'0'0'98'16,"0"0"-14"-16,0 0-63 16,0 0 22-16,0 0-1 15,0 0-41-15,-15 0 35 16,14 0-36-16,-5 2 14 16,0 9-8-16,0 6-6 15,0 0 0-15,3 2-4 16,3-4 8-16,0 1-4 15,0-5 0-15,3-2 4 0,9-1-8 16,6-4 4-16,0-3-13 16,6-1 10-16,2 0-22 15,0-13 24-15,-4-4-26 16,-4-2-30-16,-5 1 46 16,-10-3-38-16,-3 2-15 15,0 1 14-15,-11 1-14 16,-9 3 46-16,-2 4-5 15,-4 3 23-15,6 5 2 16,0 2 0-16,5 0 9 16,3 5-11-16,3 12-5 15,5 1-14-15,4 0-108 16,0 1-79-16</inkml:trace>
  <inkml:trace contextRef="#ctx0" brushRef="#br0" timeOffset="15869.021">21111 2735 586 0,'0'0'6'0,"0"0"26"16,0 0-32-16,0 0 0 0,0 0 21 16,0 0-3-16,-51-11 9 15,42 25-27-15,0 3 0 16,-1 7 31-16,0 2-30 15,3-1 0-15,2 2 13 16,4-4-11-16,1-6-3 16,0-3 0-16,0-4 0 15,3-3 8-15,9-4-8 16,6 0 0-16,5-3 0 16,3 0-15-16,1-6 0 15,-3-5-25-15,-9 1-31 16,-5 0 65-16,-7-2-26 15,-3 1 29-15,0 0-2 16,0-2-40-16,-9 1 15 16,-4 1 11-16,-2 2 19 0,3 0-19 15,3 5 20-15,5 2-1 16,1 2 0-16,3 0-83 16,0 5-108-16,0 9 94 15</inkml:trace>
  <inkml:trace contextRef="#ctx0" brushRef="#br0" timeOffset="16407.265">21741 2782 144 0,'0'0'351'0,"0"0"-351"15,0 0-12-15,0 0 4 16,0 0 16-16,0 0-3 16,0-44 14-16,0 44-14 15,0 0 14-15,0 0-19 16,0 0 0-16,0 2 17 15,-6 10 15-15,1 2 32 16,0 2-36-16,1 2-23 0,2 2 29 16,2 2-30-16,0 0-4 15,0 2 8 1,0-7-2-16,9-3-6 0,6-2 0 16,2-6 0-16,3-4-5 15,4-2 5-15,3 0-12 16,0-5 12-16,-6-8-34 15,-2-3 21-15,-8 0 1 16,-4-2 12-16,-7 0-22 16,0 3 22-16,0 0 0 15,-16 5-9-15,-5 0 23 16,0 3-13-16,-2 4 1 0,3 1-2 16,0 2 20-1,5 0-20-15,0 9-17 0,5 13-17 16,4 0-75-16,4 3-7 15,2-6-176-15</inkml:trace>
  <inkml:trace contextRef="#ctx0" brushRef="#br0" timeOffset="17025.653">22705 2729 567 0,'0'0'10'16,"0"0"-6"-16,0 0 4 16,0 0-5-16,0 0 25 15,0 0-4-15,-74-8-23 16,64 22 39-16,-1 1-40 16,3 2 0-16,4 1 8 15,2-1 0-15,2-1-5 16,0-2-3-16,2-4 0 15,8 0 0-15,1-3 0 16,2-3 0-16,-1-3-11 0,3-1 10 16,-5 0 1-1,2-1-5-15,-4-9-8 0,-4-4 2 16,-2 0 11-16,-2 2-18 16,0-3-4-16,-6 2-7 15,-9 4-14-15,0 0-63 16,-4 5-19-16,2 4-52 15</inkml:trace>
  <inkml:trace contextRef="#ctx0" brushRef="#br0" timeOffset="21377.554">20557 2682 508 0,'0'0'41'0,"0"0"-34"16,0 0 34-16,0 0-29 15,0 0 21-15,0 0-11 16,0 0-21-16,0 0 28 15,-24-7-29-15,17 7 0 16,-6 2 6-16,-3 9 0 0,-3 3 4 16,-5 5-10-1,-2 7 7-15,-6 3 11 0,-2 3-11 16,0 2 5-16,-1-1 9 16,2 1-15-16,1-1 15 15,0-5-21-15,4-6 0 16,7-2 16-16,6-7-16 15,5-1 0-15,2-2-4 16,3-5 8-16,1 0-6 16,3-2 2-16,1-1-2 15,0-2-14-15,0 0 0 16,0 0-46-16,0 1 22 16,0 0-49-16,0 2-28 15,0-3-12-15,0 0-167 0</inkml:trace>
  <inkml:trace contextRef="#ctx0" brushRef="#br0" timeOffset="22167.735">20345 2498 142 0,'0'0'0'0,"0"0"2"15,0 0-9-15,0 0 6 16,0 0 1-16,0 0-6 16,-44-26 4-16,35 26 2 15,0 0 7-15,0 0-7 16,0 0 21-16,0 3-7 16,3 0 7-16,-3 0 37 15,3 0-8-15,2-3-29 16,1 0 15-16,1 0-29 15,2 0 50-15,0 0-22 16,0 0-5-16,0 0 41 0,0 0-32 16,0 0-16-16,0 2 10 15,0 0-25-15,0 0 2 16,0 1-10 0,0 2 3-16,-2 5 32 0,2-1-32 15,-1 1 4-15,-2 2 20 16,3 0-21-16,-4 2 16 15,2 6-13-15,-1 0-6 16,0 2 27-16,0-1-30 16,0-1 0-16,0-1 3 15,2-4 7-15,-1-3-11 16,1 1 1-16,-1-2 0 16,2 0-1-16,-1-3 1 0,-1 2-13 15,2 3 12 1,-4 3-41-16,-3 3 3 0,0 8-40 15,-10 1-110-15,-1-6-200 16</inkml:trace>
  <inkml:trace contextRef="#ctx0" brushRef="#br0" timeOffset="36654.83">20665 9948 84 0,'0'0'40'0,"0"0"-34"15,0 0 24-15,0 0 4 16,96 0 20-16,-73 0-27 16,-2 0-27-16,-5 0-6 15,1 0-8-15,-5 0-15 16,-1 2 10-16,-6-1-49 15,-5-1-71-15</inkml:trace>
  <inkml:trace contextRef="#ctx0" brushRef="#br0" timeOffset="37795.21">4137 11272 179 0,'0'0'117'0,"0"0"-81"16,0 0-32-16,0 0 3 15,0 0-7-15,0 0-44 16,13-4-23-16,14 5 64 15,10 15 2-15,11 0 1 16,5 2-54-16</inkml:trace>
  <inkml:trace contextRef="#ctx0" brushRef="#br0" timeOffset="38580.644">7197 11182 590 0,'0'0'0'16,"0"0"0"-16,0 0-28 15,0 0 21-15,0 0 7 16,0 0-1-16,94 19 6 16,-70-10-5-16,3-1 0 15,3 3 9-15,4 0-7 16,11 2 3-16,4 3-5 16,3 0 5-16,5-3 7 15,-2 2-12-15,5-3 0 16,-1 1 0-16,-1 0-9 15,-1 0 9-15,-4-2-27 0,0-1-27 16,-5-2 7 0,-6 0 33-16,-8 2-43 0,-6-3-58 15,-7 0-44-15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10:17.854"/>
    </inkml:context>
    <inkml:brush xml:id="br0">
      <inkml:brushProperty name="width" value="0.05292" units="cm"/>
      <inkml:brushProperty name="height" value="0.05292" units="cm"/>
      <inkml:brushProperty name="color" value="#FF0000"/>
    </inkml:brush>
  </inkml:definitions>
  <inkml:trace contextRef="#ctx0" brushRef="#br0">3664 5562 313 0,'0'0'17'0,"0"0"8"16,0 0 15-16,0 0-12 15,0 0 40-15,0 0-23 16,0 0 5-16,0 0-11 16,-11 0-19-16,11 0 27 15,0 0-47-15,0 0 10 16,0 0-9-16,0 0-1 15,0 0-1-15,0 0-2 16,0 0 6-16,0 0-4 16,0 0 1-16,9 3-2 0,14 2-5 15,9-4 7 1,9 2 0-16,6-3-4 16,0 0 8-16,-1 0 1 0,-3 0-5 15,-1 0 3-15,0 0-7 16,-5 0 4-16,-1 0 0 15,-4 0-1-15,-9 0 10 16,-1 0-19-16,-3 0 10 16,1 2-53-16,3 4 5 15,3 1-116-15,1 2-102 16</inkml:trace>
  <inkml:trace contextRef="#ctx0" brushRef="#br0" timeOffset="1281.072">7940 5685 434 0,'0'0'98'0,"0"0"-63"15,0 0-35-15,0 0-11 16,0 0 7-16,0 0 4 16,16 0 2-16,-2 0 14 15,5 0-4-15,8 0 45 16,3 5-54-16,-2-2-3 16,5 3 23-16,-2-1-16 15,-1 0-4-15,-4-1-3 16,-3 0 0-16,-2 0 3 0,-4-1 0 15,-2 2-3-15,-3-2 0 16,-2-2 7-16,-4 2-6 16,-2-1-1-16,-1-2 1 15,2 3-16-15,-3-1 10 16,5 0-42-16,0 0-18 16,0 0-64-16,1-2-178 15</inkml:trace>
  <inkml:trace contextRef="#ctx0" brushRef="#br0" timeOffset="3790.027">3154 7657 539 0,'0'0'1'0,"0"0"13"16,0 0-14-16,0 0 0 15,0 0 14-15,0 0-13 16,0 0 20-16,0 0 18 16,0 0-29-16,0 0 11 0,0 0-21 15,0 0 0 1,0 0-5-16,0 4 5 0,0 0 0 15,7 2 7-15,3 4-6 16,4-2 17-16,2 2-18 16,3 1 0-16,1-1 9 15,1-1-5-15,-2 0-4 16,1-1 15-16,-1-2-13 16,-1 2 4-16,1-3-6 15,-1-1 0-15,3 1 10 16,-3-2-10-16,3-3 0 15,-6 0 10-15,-3 0-8 16,0 0 19-16,-5 0-21 16,1 0 0-16,0 0 23 0,-2 0-23 15,-1-2 0-15,1 1 9 16,-1-1 0-16,0 1-8 16,1-1-1-16,-1 2 0 15,1 0-4-15,0-1 4 16,-3 1 0-16,0 0-1 15,0 0 9-15,-3 0-12 16,0 0 4-16,0 0-4 16,0 0-13-16,0 0 13 15,0 0-28-15,0 0 22 16,0 0-27-16,0 0-11 16,4 0-59-16,1 0-46 15,-5 0-77-15</inkml:trace>
  <inkml:trace contextRef="#ctx0" brushRef="#br0" timeOffset="6944.812">3430 7706 369 0,'0'0'73'0,"0"0"-73"15,0 0-33-15,0 0 21 16,0 0 12-16,0 0 45 15,0 0-27-15,28 21 0 16,-22-19 30-16,7 4-20 16,-1-4 7-16,3 1-35 15,0-2 4-15,4-1 33 16,-2 0-35-16,4 0 0 16,-4 0 23-16,0 0-24 15,-2 0 3-15,-2-1-4 0,-1-2 9 16,-4 1-10-16,-2 2 1 15,-3-3 0-15,-3 3 1 16,0 0 10-16,0 0-6 16,0 0-5-16,0 0 0 15,0-3 33-15,0 1-30 16,0-1 8-16,0 1-9 16,0 1-2-16,0 0-8 15,0-1-32-15,0-1-57 16,0 3-34-16,0-2-29 15,0 0-87-15</inkml:trace>
  <inkml:trace contextRef="#ctx0" brushRef="#br0" timeOffset="8572.168">1890 9564 526 0,'0'0'41'0,"0"0"-35"15,0 0-6-15,0 0 6 0,0 0 4 16,0 0 25-16,-6 0-14 15,6 0-18-15,0 0 28 16,0 0-31-16,0 0-1 16,9 1-7-16,5 2 16 15,6 3 3-15,3 1-11 16,2-1 0-16,2 0 25 16,-1-1-20-16,3-1-5 15,-2-1 12-15,-2-3-10 16,1 0 17-16,-3 0-16 15,-1 0 0-15,-3-3 25 16,-4-1-28-16,0 1 0 0,-5 1 0 16,-1 2 8-16,-3-3-10 15,-3 3 2-15,-1-2 0 16,2 2 0-16,-4 0 0 16,0 0 0-16,0 0-1 15,0 0-3-15,0-1-8 16,0-3-44-16,0-1-83 15,-11-8-328-15</inkml:trace>
  <inkml:trace contextRef="#ctx0" brushRef="#br0" timeOffset="8938.613">2051 9491 581 0,'0'0'25'15,"0"0"-25"-15,0 0 0 16,0 0-6-16,0 0 21 16,0 0-13-16,18-39-2 15,0 34 5-15,4 2 7 16,7 3-9-16,-1 0-3 16,3 0 2-16,-2 12 7 15,-3 4-16-15,-3 3 7 16,-1 2 0-16,-2 2 18 15,-8 3-4-15,-1-2-14 16,-6 1 16-16,-5 0-16 16,0-1 25-16,0 2-25 0,-16 3 0 15,-4 3 32-15,-1-1-30 16,-1-2-2-16,7-7 1 16,0-6 8-16,8-5-18 15,2-7-10-15,5 1-60 16,0-5-81-16,11 0-80 15</inkml:trace>
  <inkml:trace contextRef="#ctx0" brushRef="#br0" timeOffset="11487.516">6614 9643 639 0,'0'0'0'16,"0"0"10"-16,0 0-13 16,0 0 8-16,76-86 4 15,-65 64-4-15,-1-2 4 16,-6-1 26-16,-4 0-30 16,0-3 3-16,0-2-5 0,-11 2-3 15,-9 2 0-15,-4 1 0 16,-3 6 4-16,-1 2 6 15,7 4-10-15,3 2 0 16,5 7 11-16,5 1-11 16,2 0 0-16,5 1-3 15,1 2 18-15,0-1-20 16,0-1 5-16,0 2-7 16,8-6 3-16,17 0 4 15,6-4 0-15,8-2-1 16,4 0 9-16,-1-1-17 15,-3 4 9-15,-2 0 0 16,-10 5 0-16,-2 2 0 0,-7 2 0 16,-6 0-3-16,0 5 14 15,-8 12-16-15,-1 5 10 16,-3 8 6-16,0 3 50 16,0 1-52-16,0-5 10 15,3-2-19-15,6-9 19 16,0-5-21-16,3-2 2 15,-1-7 0-15,2-4-4 16,4 0 13-16,2 0-9 16,3-10 0-16,1-8 8 15,-1 1 1-15,0 2-9 16,-7 2 0-16,-7 7 5 16,1 3-5-16,-9 3-4 15,0 0 1-15,0 0-13 0,0 3 12 16,0 17-1-1,-5 8 5-15,-1 5 38 0,2 0-35 16,4-3 1-16,0-6-4 16,0-7 3-16,4-4 3 15,8-6-6-15,6-2 0 16,3-5-3-16,6 0 3 16,-2 0 0-16,2-11-7 15,-2-7 8-15,-5-1-11 16,-4-1 10-16,-7 1-6 15,-7 2-12-15,-2 0 18 16,0 1-11-16,-14 2-3 0,-5 5-27 16,-8 1 17-1,6 6 1-15,-3 2 23 0,9 0-13 16,3 0 13-16,5 0 0 16,0 5-2-16,2 1 4 15,5 2-2-15,0 2 0 16,0 0 0-16,12-1 0 15,9-2 0-15,7-7 0 16,8 0 7-16,4-9-5 16,3-15 24-16,3-3-26 15,-1-2 1-15,1-2 11 16,-1 2-3-16,-9 5-5 16,-9 9-4-16,-9 5 8 0,-11 6-1 15,-5 2-7-15,-2 2 1 16,0 0 9-16,0 2-8 15,-20 16-2-15,-1 14 2 16,-4 6 12-16,4 7 9 16,8 2-23-16,8-6 3 15,5-10 11-15,0-10-14 16,0-8-6-16,8-7 0 16,7-6 12-16,4 0-10 15,5-3 4-15,6-17 0 16,-2-5 12-16,-1-4-12 15,-7-1-19-15,-9 2 13 0,-6 4-22 16,-5 2 23 0,0 5-21-16,-8 5 8 0,-8 6-3 15,4 4 13-15,-1 2 5 16,-1 2-5-16,2 10 14 16,6 4-19-16,3 1 13 15,3 0 0-15,0-1 9 16,3-3-5-16,12-1-4 15,0-5 4-15,5-5 3 16,5-2 2-16,-1-2-5 16,7-21 5-16,3-5 40 15,2-6-49-15,1-5 6 16,-3-2 14-16,0 1-16 16,-6-4 12-16,-4-1-16 15,-8-5 5-15,-4 4 9 0,-7-1-14 16,-5 7 0-1,0 11 0-15,0 10 12 0,-2 10 1 16,1 9 1-16,-2 0-4 16,-4 2-15-16,-3 24 5 15,0 18 0-15,-1 11 20 16,4 5-14-16,7-5 19 16,0-10-25-16,0-11 3 15,15-10 2-15,0-9-5 16,4-3 0-16,2-7-3 15,3-5 11-15,3 0-20 16,1-3 1-16,-1-16-62 0,-2-7 17 16,-7-4-62-16,-15-4-179 15</inkml:trace>
  <inkml:trace contextRef="#ctx0" brushRef="#br0" timeOffset="11662.384">7891 9053 693 0,'0'0'41'16,"0"0"-41"-16,0 0-23 15,0 0 21-15,0 0 2 16,92-7 2-16,-34 0-2 16,9 0-53-16,-1 4-52 0,-2 3-135 15</inkml:trace>
  <inkml:trace contextRef="#ctx0" brushRef="#br0" timeOffset="14097.227">1606 10822 645 0,'0'0'6'15,"0"0"3"-15,0 0-9 16,0 0 0-16,0 0-9 0,0 0 15 16,50 0-6-16,-13 0 25 15,6 0-20-15,5 0 35 16,6 0-40-16,1-6 6 16,8-3 26-16,-4-4-30 15,-2 1-2-15,-9-1 5 16,-5 1 6-16,-12 1-13 15,-11 0 2-15,-7 4-20 16,-11 2 17-16,-2-4-2 16,-6-2-7-16,-18-3-136 15,-12-3-79-15,0 2 134 16,-1 3 93-16,3-1 3 16,6 4 79-16,8 1-70 0,7 3 42 15,5 2 13 1,2 2-46-16,6 1 44 0,0 0-65 15,0 0 5-15,15 0-19 16,12 0 25-16,8 0-11 16,6 0 29-16,1 0-29 15,-5 0 16-15,-4 9-16 16,-3 7 3-16,-8 5 14 16,-3 6-16-16,-8 5 2 15,-8 11 30-15,-3 5-33 16,-5 6 26-16,-20 4-26 15,0 0 0-15,-2-2-6 0,4-3-64 16,9-8-112 0,6-8-143-16</inkml:trace>
  <inkml:trace contextRef="#ctx0" brushRef="#br0" timeOffset="14863.374">2032 12018 638 0,'0'0'19'0,"0"0"1"16,0 0-16-16,0 0 16 15,0 0 15-15,0 0-35 16,-18 0 1-16,18 0-1 16,9 0-4-16,16 0 0 15,8 0 4-15,9 0 0 16,1-11 10-16,-1-6-1 15,-1-3-9-15,-5-3 4 16,-6 2 4-16,-5 0-5 16,-11 0-3-16,-2-2-22 15,-8 1 8-15,-4-1 4 16,-5-1-36-16,-17 3 11 16,-6 4-59-16,-2 3 37 15,-3 6 34-15,2 2 23 0,6 3 33 16,7 2 33-16,9 1-32 15,6 0-34-15,3 0-1 16,0 0-12-16,3 0-37 16,16 1 50-16,4 8-7 15,5 1 8-15,-1 2-1 16,3-2 22-16,0 6-17 16,-2 1 6-16,-3 2-11 15,-4 3 9-15,-3 0 21 16,-6 1-29-16,-3 0-1 15,-9 6 27-15,0 2-22 0,0 6 8 16,-13 2-13 0,-4 4-39-16,-3-5-15 0,6-4-263 15</inkml:trace>
  <inkml:trace contextRef="#ctx0" brushRef="#br0" timeOffset="18944.143">10923 10685 252 0,'0'0'236'15,"0"0"-236"-15,0 0-8 16,0 0 1-16,0 0 7 16,0 0 3-16,0 0-3 15,40 0 0-15,-28 0-11 16,7 1 7-16,0-1-130 0,6 0-182 15</inkml:trace>
  <inkml:trace contextRef="#ctx0" brushRef="#br0" timeOffset="23413.984">10925 10607 463 0,'0'0'59'15,"0"0"4"-15,0 0 7 16,0 0-28-16,0 0-28 16,0 0 50-16,0 0-36 15,-30-14 4-15,30 14 13 16,0 0-37-16,0 0-2 0,0 0-6 16,0-1 0-16,0-1 7 15,0-1-7-15,0-2 0 16,13-7 31-16,5-7-7 15,6-6 12-15,-1-8-36 16,3 1 0-16,-6 1 13 16,-3-1-13-16,0 0 0 15,-7 1 0-15,-2 3 0 16,-4 6 0-16,-2 8 0 16,-1 8-1-16,-1 2-13 15,0 4 14-15,0 0-20 16,0 0 16-16,0 7-27 15,0 17 24-15,-1 15 1 16,-7 16 6-16,1 9 11 0,1 3-11 16,4-6 0-16,2-10 10 15,0-11-7-15,8-11-6 16,10-9-2-16,4-8 5 16,3-7-3-16,7-5 3 15,1 0 0-15,1-5 14 16,2-12-14-16,-1 0 0 15,-5-3 0-15,-7 1 1 16,-5 2 1-16,-9 5-2 16,-6 1 0-16,-3 4 4 15,0-2-4-15,0 2-6 16,-8 3-13-16,-4 1-10 16,0 3 17-16,-1 0 12 15,3 0-13-15,-1 6 1 0,6 10 12 16,1 1 0-16,1 4 0 15,3 3 7-15,0 1-9 16,0-3 2-16,9 0 0 16,7-6 0-16,1-4 2 15,4-4-2-15,-1-4 0 16,0-4 3-16,5 0-7 16,5-2 4-16,1-14 0 15,3 0 3-15,-4-4 4 16,-3 0-7-16,-3 0 0 15,-6 5 9-15,-3 1-10 16,-8 6 1-16,-2 6 0 16,-3 0-3-16,-2 2 7 15,0 0-8-15,0 0-1 0,1 0-2 16,5-2-2 0,0-3 9-16,6-4 0 0,4-3 1 15,-1-4-1-15,1-5-9 16,0-3 4-16,-2-4 10 15,-3-3-9-15,-2 1 4 16,-2 3 0-16,-2 6 9 16,-2 7-9-16,-3 7 0 15,1 3-9-15,-1 4 18 16,0 0-6-16,0 0-3 0,0 6-5 16,-6 24-7-1,-13 13 17-15,-2 13-5 0,-3 7 8 16,-1-1 2-16,4-1 16 15,3 2-22-15,7-8-3 16,7-8 17-16,4-10-18 16,0-12 0-16,6-7-8 15,12-6 22-15,-2-5-20 16,5-4 6-16,1-3 0 16,-2 0-7-16,1-7 7 15,-2-13 0-15,-5-2-2 16,-3-2-13-16,-4 0 0 15,-3 2 11-15,-4 2-2 16,0 6-10-16,0 4 16 16,0 4 0-16,0 3-8 0,0 0 13 15,0 3-5-15,0 0 0 16,0 0 2-16,0 0-18 16,0 0 16-16,9-2-9 15,7-1 1-15,7-5 16 16,7-3-3-16,1-1-5 15,3-3 0-15,-4-3 4 16,-3-2-4-16,-3-4 0 16,-2-1 5-16,-4-5 11 15,-5-2-15-15,-6-3-1 16,-6 5 1-16,-1 2 17 16,0 11-9-16,0 7-9 0,0 7 38 15,0 3-36-15,0 0-4 16,-3 18 1-16,-2 12 1 15,2 13 17-15,0 1-2 16,3 2-5-16,0-7-10 16,2-8 10-16,9-8-13 15,2-8 3-15,0-8-25 16,2-7 15-16,-1 0-41 16,3-7-26-16,0-19 7 15,-5-6-213-15</inkml:trace>
  <inkml:trace contextRef="#ctx0" brushRef="#br0" timeOffset="23595.165">12043 10498 585 0,'0'0'49'0,"0"0"-49"15,0 0-34-15,0 0 19 16,0 0 15-16,82 0 7 15,-46-9-7-15,3-6-2 16,4 0-25-16,-6 0-191 16</inkml:trace>
  <inkml:trace contextRef="#ctx0" brushRef="#br0" timeOffset="24756.774">12850 10504 642 0,'0'0'25'0,"0"0"2"16,0 0 10-16,0 0-10 16,0 0 28-16,0 0-6 15,-31-30-34-15,21 36 10 16,-4 18-25-16,-4 11 0 15,3 2 31-15,1 5-25 16,6-3 18-16,8-2-24 16,0-3 0-16,0-6 0 15,9-6 0-15,9-6-4 16,4-7 3-16,6-9 1 16,10 0 1-16,4-10-1 15,5-15 3-15,-3-3-33 0,-6-5 29 16,-11 0 0-16,-4-2-4 15,-9-3 4-15,-8-1-10 16,-6-1 11-16,0-2 0 16,0 4-1-16,-4 7 1 15,-1 9 0-15,-1 9 7 16,5 9-6-16,1 1 14 16,0 3-15-16,0 0-3 15,0 11-19-15,0 14 17 16,0 14 5-16,0 10 22 15,0 7-17-15,0-1 25 16,0-2-25-16,0-9 5 0,-4-7 6 16,-1-8-16-16,2-11 0 15,3-9 0-15,0-7 5 16,0-2-7-16,0 0 2 16,0 0 0-16,0-14-21 15,9-16 19-15,10-4-43 16,4 1 26-16,-5 10 19 15,-3 10-3-15,0 7-3 16,-1 6 6-16,0 0-4 16,1 0 4-16,-3 0 0 15,5 11-15-15,2 0 32 16,4-2-14-16,3 2-3 0,2-6 0 16,0-2 18-1,2-3-18-15,0 0 0 0,-2-6 3 16,-1-7 0-16,-2-4-4 15,-5 0 1-15,-2-2 0 16,-6-1-19-16,-6 4 19 16,-2 1-9-16,-4 8-1 15,0 5 20-15,0 2-10 16,0 0 0-16,0 0 0 16,-3 17-19-16,-4 4 19 15,1 4 0-15,4-1 5 16,2-4-4-16,0-3 7 15,3-4-8-15,11-8 0 0,5-4-1 16,6-1 1 0,5-3 0-16,3-21-2 0,1-4 5 15,-4-4-6-15,-3-3-7 16,-9 4 10-16,-6 5 1 16,-6 3-1-16,-6 8 0 15,0 8 36-15,0 3-11 16,0 4 13-16,0 0-38 15,0 0-7-15,0 17-6 16,0 7 13-16,0 8-1 16,3 1-15-16,8 2-19 15,8-3-24-15,3-5-109 0,2-9-274 16</inkml:trace>
  <inkml:trace contextRef="#ctx0" brushRef="#br0" timeOffset="27575.768">12082 11473 37 0,'0'0'570'16,"0"0"-506"-16,0 0-51 0,0 0 22 15,0 0-35-15,0 0 0 16,-6-4 25-16,6 28-14 16,-3 14 54-16,0 11-22 15,0 11-32-15,0-2 30 16,2-2-41-16,1-9 4 15,-2-5 15-15,1-2-12 16,-1-7 6-16,1-7-13 16,-1-9 3-16,2-7-8 15,-2-6 5-15,2-4 0 16,-2 0 21-16,-2 0-19 16,-1-21 12-16,-3-10-14 0,-1-13-20 15,1-5 1-15,3-2 17 16,4-3-20-16,1 4 17 15,0 7-9-15,0 6 12 16,4 8-6-16,11 5 6 16,1 5-8-16,5 4 2 15,0 1 1-15,2 5 1 16,-3 1 6-16,-3 5 0 16,-1 3-7-16,-7 0 0 15,1 13-8-15,-7 12 15 16,-3 11-2-16,0 7-15 15,-8 7 31-15,-9 0-14 16,-4-2 1-16,3-5 10 0,1-7-5 16,0-5-6-1,6-9 0-15,3-5 7 0,3-9-1 16,4-4-6-16,1-4 0 16,0 0 8-16,0 0-4 15,0-5-4-15,1-9-25 16,12-1 15-16,5 6 6 15,3 1 4-15,0 4 0 16,0 4 5-16,-2 0-11 16,0 0 6-16,0 10 0 15,-3 3-4-15,4 0 4 16,-3-1 0-16,0-2-3 0,-1-3 9 16,1-4-7-1,1-3 1-15,-3 0 0 0,3-3 1 16,1-9-1-16,-6-7 0 15,-2 0-3-15,-4-3-1 16,-4 4-5-16,-3 2 9 16,0 6 0-16,0 5-6 15,0 3 6-15,0 2 0 16,0 0-3-16,0 3-10 16,0 17 13-16,0 6 0 15,0 7 0-15,0-2 26 16,0-1-24-16,1-6-2 15,10-4 0-15,1-6 4 0,1-4 1 16,3-6-5 0,3-4 0-16,6 0 1 0,3-4-1 15,4-12 0-15,-3-2-7 16,0-1 21-16,-6 2-11 16,-4 0-3-16,-3 2 1 15,-5 4 2-15,-4 0-3 16,-2 3 0-16,-1 2-12 15,-1-3 33-15,-2 1-21 16,1 3 0-16,-1-1 0 16,2 1-12-16,-1 1 12 15,1 1 0-15,-2-1-2 16,4 2-12-16,0 1 14 16,0 0 0-16,1-1 5 0,-1 2-12 15,-1 0 7-15,-2 0-1 16,-2 0-3-16,0 0-25 15,0 0 28-15,0 0-8 16,0 2 9-16,-8 7 6 16,-6 5-6-16,0 6 14 15,-2 6 1-15,1 3-8 16,1 3 18-16,7 0-25 16,4-6 14-16,3-5-14 15,0-6 0-15,1-4-2 16,8-5-3-16,2-6 10 15,4 0-3-15,2-3-2 16,6-17 0-16,-4-8-2 0,1-5 2 16,-8-1-3-1,-4 1-3-15,-6 5 1 0,-2 7 5 16,0 9 0-16,0 6 5 16,0 4 19-16,0 2-24 15,0 0-8-15,0 0 7 16,0 19-6-16,0 8 7 15,0 7 1-15,0 5 0 16,1-2 27-16,2 1-18 16,-1-8-10-16,-1-3 0 15,-1-5 10-15,0-6 1 16,0-5-11-16,0-4 0 0,-1-4 4 16,-1-3-4-1,-2 0-4-15,-2 0 4 0,0-12-64 16,0-8 21-16,5-4-5 15,1 3-14-15,0 3 54 16,13 6-7-16,2 0 15 16,4 2-5-16,1 3 13 15,4-4-3-15,1 3 4 16,5-2-8-16,1 0 45 16,2-3-45-16,-2-3-1 15,-3 1 0-15,-2-3 13 16,-8 1-11-16,0-1-2 15,-9 4 7-15,-3-1 0 0,-5 3-6 16,-1 2-1 0,0 2 13-16,0 2-7 0,0 4 1 15,0 2-7-15,0 0 13 16,0 0-26-16,0 0 11 16,0 12 2-16,0 7 6 15,0 8 2-15,0-1 18 16,0-1-22-16,0-3 10 15,0-3-7-15,0-7-5 16,0-3-2-16,0-6 0 16,0-3 2-16,0 0-5 15,0 0 3-15,3 0 0 16,6-17-27-16,3-9 23 16,1-1-24-16,-2 7 20 0,-2 6 4 15,-5 6 4-15,1 5 0 16,-3 2 7-16,3 1-8 15,3 0 1-15,5 0 0 16,1 0 16-16,6 7-15 16,0 3 31-16,5 0-32 15,2-4 3-15,0-2 30 16,1-3-32-16,-1-1-1 16,0 0 10-16,-5 0-9 15,2-9 9-15,-3 0-10 16,-4 1 0-16,-3 0-1 15,-5 2 1-15,-1-1 0 16,-3 3-2-16,-2 3 7 0,-1-1-3 16,0 1-2-16,-1 1 0 15,-1-2 0-15,2 2 0 16,-2-1 0-16,0 0-5 16,3 1 12-16,-3 0-4 15,0 0-3-15,1 0 0 16,-1 0-3-16,0 0 4 15,2 0-1-15,-2 0 9 16,0 0-5-16,1 0 5 16,-1 0-9-16,0 0 1 15,0-1 8-15,3-6-9 16,2-5 0-16,0-6 20 0,1-8-15 16,-1-2 2-1,-5-3-7-15,0 0 0 0,0 1-12 16,0 10 13-16,0 8-1 15,0 10 0-15,0 2-3 16,0 0-1-16,0 16-19 16,0 15 23-16,0 11 9 15,1 3 0-15,5-3-9 16,2-3 16-16,2-9-13 16,-1-7 5-16,2-6-8 15,1-7 0-15,0-4-13 16,1-6-14-16,-1 0-35 15,0-16-22-15,-5-11-139 0</inkml:trace>
  <inkml:trace contextRef="#ctx0" brushRef="#br0" timeOffset="27710.718">13615 11771 686 0,'0'0'0'15,"0"0"-94"-15,0 0-6 16,89-29-197-16</inkml:trace>
  <inkml:trace contextRef="#ctx0" brushRef="#br0" timeOffset="30140.616">8903 3031 296 0,'0'0'85'15,"0"0"-47"-15,0 0-7 0,0 0-3 16,0 0-5 0,0 0 49-16,-7-5-29 0,4 4-3 15,3-1 5-15,0 2-39 16,0 0 3-16,0 0-9 16,0 0 0-16,0 0-17 15,7 0 17-15,13 0 0 16,10 0 1-16,5 0-1 15,4 0 16-15,2-2-16 16,-2-1 0-16,-3 0-10 16,-3 2 10-16,-1 0 0 15,-4 1 2-15,-1 0 2 16,-6 0 1-16,-2 0-5 16,-5 0 0-16,-4 0-3 0,-4 0 3 15,0 0 0-15,0 0-5 16,-3 0 14-16,2 0-11 15,-1 0 2-15,-3 0 0 16,1 0-12-16,-2 0 12 16,0 0-5-16,4 2 3 15,-1 3-39-15,2 0-16 16,-1 3-61-16,-4-3-80 16</inkml:trace>
  <inkml:trace contextRef="#ctx0" brushRef="#br0" timeOffset="39233.262">3355 7870 301 0,'0'0'51'0,"0"0"-25"15,0 0-13-15,0 0 61 16,0 0-50-16,0 0 21 0,0 0 0 16,-12-34-28-16,12 31 51 15,0 3-22-15,0 0-45 16,0 0 30-16,0 0-31 16,0 0 0-16,0 0-3 15,0 0 9-15,0 0-20 16,9 0 14-16,10 3 0 15,7 5-12-15,7-2 12 16,7 0-8-16,6-5-9 16,9-1-57-16,0 0-132 15</inkml:trace>
  <inkml:trace contextRef="#ctx0" brushRef="#br0" timeOffset="-36872.43">14372 6841 563 0,'0'0'11'0,"0"0"17"16,0 0-7-16,-48-81 45 16,40 67-40-16,2 0-23 15,2 5 70-15,-1 1-73 16,4 4 23-16,-3 3 17 16,4-1-31-16,0 2 8 15,0 0-17-15,0 0-17 0,10 10-7 16,15 15 2-16,8 12 22 15,6 12-7-15,1 14 24 16,0 10-20-16,-4 4 3 16,-1 10 0-16,-3 2-4 15,1 4 4-15,-4 2 0 16,-4-2-7-16,-3-2 24 16,-2 1-20-16,1 0 3 15,1 4 0-15,2 11-3 16,6 11 3-16,1 8 0 15,3 11-3-15,-7 2 10 16,-1 3-7-16,-7 1 0 0,-5-6 1 16,-6 3-5-1,-5-3 4-15,-3-6 0 0,0-2-6 16,0-11 21-16,-7-5-12 16,-2-4-3-16,0-3 3 15,1-2 12-15,-2-4-15 16,-2-4 0-16,0-4-7 15,-1-8 19-15,-2-10-12 16,-2-12 0-16,4-17 1 16,1-17-33-16,6-14 21 15,3-14-69-15,0-9-122 16</inkml:trace>
  <inkml:trace contextRef="#ctx0" brushRef="#br0" timeOffset="-33867.983">15811 7595 581 0,'0'0'11'16,"0"0"-11"-16,0 0 64 15,0 0-21-15,0 0 16 16,0 0-59-16,0-13 18 16,-1 46-18-16,-8 18 0 15,-4 18 27-15,3 7 25 0,4 8-48 16,6 3 31-16,0 1-35 15,0-7 7-15,5-9 2 16,5-19-9-16,-2-16 0 16,-2-17-2-16,-2-9 12 15,1-6-20-15,-3-5 10 16,0 0 0-16,4-17 51 16,0-26-31-16,0-25-20 15,0-18 0-15,-6-9 19 16,0-5-20-16,0-1 1 0,-3-3 0 15,0 3-26 1,3 6 6-16,0 9 20 0,0 10-3 16,14 10 7-16,12 8-6 15,10 7 2-15,9 9 0 16,11 4-40-16,-2 9 40 16,-2 10-14-16,-9 13 9 15,-10 6-26-15,-7 13 14 16,-8 18 0-16,-9 6 17 15,-7 10-26-15,-2 7 26 16,-20 4 0-16,-13 4-6 16,-12 1 15-16,0-4-12 15,-1-3 3-15,4-8 0 16,3-10 24-16,8-8-24 16,6-12 0-16,9-10-14 0,8-5 35 15,8-3-5-15,0 0-6 16,0-7 12-16,0-10-32 15,5-4 10-15,12 2-14 16,2 3 13-16,-3 6-2 16,-3 6-2-16,-1 4 5 15,-3 0 0-15,0 9-25 16,6 11 25-16,-3 4 0 16,3 3-5-16,0-2 22 15,4-2-5-15,6-6-12 16,4-4 0-16,-1-6 5 15,6-7-2-15,1 0-3 16,-1-10 1-16,-1-12 14 16,-3 0-3-16,-8-2-12 0,-7 2 0 15,-8 3 1-15,-7 5-1 16,0 6-10-16,-2 3 9 16,-10 5-26-16,-2 0 17 15,-4 14 10-15,0 6 0 16,6 2-3-16,6 2 3 15,5-1 0-15,1 0-17 16,1 1 20-16,20-2-3 16,3-2 0-16,9-3 3 15,7-8-2-15,-1-4-1 16,4-5 0-16,3 0-13 16,-1-10 17-16,3-11-18 15,-1-3 14-15,0-2 0 0,-7-2-20 16,-4-1 20-16,-5 4 0 15,-7 1-6-15,-4 4 21 16,-1 2-15-16,-6 6 0 16,-1 4 0-16,-5 2-6 15,0 2 6-15,-6 3 0 16,-1 1-8-16,0 0 12 16,0 0-17-16,-9 2-4 15,-15 14 17-15,-5 5-10 16,-3 4 37-16,4 4-16 15,6 1-5-15,5 2 10 16,5-3-11-16,9-2-5 0,3-4 0 16,0-6-25-1,12-3 25-15,11-6 0 0,7-2 0 16,5-6 15-16,5 0-5 16,-1 0-10-16,-3-14 0 15,-4 0 11-15,-7 2-11 16,-9-1 0-16,-7 6-3 15,-3 2 21-15,-4 3-19 16,-2 2 1-16,0 0 0 16,0 0-14-16,0 0 14 15,0 0-9-15,0 13 0 16,-3 6 18-16,-3 1 1 0,3 1-10 16,3-1 0-1,0 1-9-15,0-4 9 0,13 0 0 16,6-2-9-16,4-5 23 15,6-6-11-15,3-4-3 16,-2 0 14-16,2-2 12 16,-4-8-24-16,-4 0-2 15,-2-5 22-15,-5-2-9 16,-3 0 19-16,-6-3-32 16,-4 1 3-16,-4-1 11 15,0 3-12-15,0 3-2 16,0 8 0-16,0 2 6 15,-4 4-10-15,1 0 4 0,-3 17 0 16,-4 10-7 0,4 3 7-16,3-1 0 0,3-2-9 15,0-6 15-15,8-1-10 16,10-3 4-16,3-5 0 16,3-3 13-16,-1-6-13 15,0-3 0-15,1 0-2 16,-1-6 18-16,1-14-1 15,0-5-15-15,-3-7 0 16,0-5 9-16,-6-2-8 16,-3-3-1-16,-9 3 0 15,0 4 16-15,-3 3-28 16,0 7 12-16,0 4 0 16,-3 4-37-16,-2 1 37 15,-3 5-9-15,1 1-1 0,2 4 14 16,0 0-5-16,2 3 1 15,2 2 0-15,1 1-16 16,0 0 16-16,0 0-38 16,0 4-21-16,0 7 29 15,1 3 18-15,11 3 12 16,7-1 0-16,2-2-4 16,5 1 4-16,1-3 0 15,4-3-1-15,0-2 12 16,-2 0-15-16,-6-4 4 15,-3 0 0-15,-10 0-1 16,-5 2 1-16,-1 0 0 0,-4 4-9 16,0 5 13-1,0 3-9-15,0 2 5 0,-4 5 0 16,1 3 30-16,-2 3-25 16,5-1-5-16,0 1 0 15,0-5 21-15,6 0-18 16,12-8-3-16,3-2 0 15,6-7 15-15,7-3-15 16,8-5 0-16,3-5 23 16,4-18-5-16,-3-8-3 15,-1-5-15-15,-5-3 2 16,-4-5 14-16,-8 1-16 16,-5-2 0-16,-9 4-3 0,-6 5 11 15,-7 2-22-15,-1 8 14 16,0 5 0-16,0 9-26 15,0 4 26-15,-3 6-2 16,3-1-5-16,0 3-11 16,0 0 16-16,0 5-37 15,0 15 39-15,0 4-16 16,0 2 16-16,10 5 0 16,9-1-6-16,-1 4 17 15,3-3-15-15,-1 2 4 16,-4-2 0-16,-3-1 0 15,-6-2 0-15,-4 0 0 0,-3 6 8 16,0 2 6-16,0-2 3 16,-4 0-17-16,-9-7 6 15,8-8 7-15,0-12-10 16,3-2-3-16,2-3 0 16,0-2 13-16,0-11-5 15,16-22-8-15,9-14-24 16,5-4 11-16,0 7 1 15,-3 5 12-15,-3 11-11 16,-3 7 31-16,-3 4-21 16,-1 6 1-16,-2-1 0 15,-1 5 4-15,-4-1-3 16,-2 1-1-16,2-2 13 16,-2 1 3-16,2-4-14 15,0 3-2-15,-4-2 0 0,-2 3-1 16,-4 2 1-16,2 6 0 15,-2 0 16-15,0 0-3 16,0 0-26-16,0 20 13 16,0 7 0-16,0 7-9 15,0 0 9-15,5-3 0 16,9-4-11-16,3-9 25 16,4-5-16-16,3-7 2 15,2-6 0-15,6 0 23 16,1-14-23-16,0-9 0 15,-2-7-2-15,-3-5 17 16,-5-2-7-16,-5-2-8 0,-8 3 0 16,-3 8 0-1,-5 9 0-15,-1 9 0 0,-1 8 6 16,0 2-2-16,0 5-8 16,0 19-7-16,0 10 11 15,-8 6 3-15,6-1-3 16,2-1-4-16,0-9-7 15,2-5 22-15,9-9-13 16,3-4 2-16,4-4 0 16,5-6-20-16,9 0 20 15,-1 1-93-15,-3-2-108 16,-5 0-284-16</inkml:trace>
  <inkml:trace contextRef="#ctx0" brushRef="#br0" timeOffset="-33722.6">19283 7867 783 0,'0'0'35'16,"0"0"9"-16,0 0 43 16,0 0-61-16,0 0-3 15,0 0-14-15,0-40-9 16,0 40-33-16,6 0-155 16,5 0-317-16</inkml:trace>
  <inkml:trace contextRef="#ctx0" brushRef="#br0" timeOffset="-32658.449">19504 7703 667 0,'0'0'44'15,"0"0"-38"-15,0 0 40 16,0 0 18-16,0 0-44 16,0 0-17-16,0-41-3 15,-1 60 0-15,-8 11 5 16,-5 8 8-16,4 3-12 16,1-4 3-16,4-6 23 15,5-8-30-15,0-10 3 16,0-8 0-16,0-4 20 15,0-1-18-15,11 0 35 0,8-6 28 16,14-16-62-16,10-7 26 16,-1-4-29-16,-2 1 0 15,-8 3-16-15,-8 9 16 16,-10 9-46-16,-6 4 4 16,-5 7-34-16,-3 2-14 15,0 17-164-15,0 10 142 16,0 9 86-16,-4-1-69 15,4-3 15-15,0-7 2 16,10-13 46-16,8-8 32 16,-5-6 36-16,-1 0 95 15,-1-1 26-15,2-12-74 16,-1 2-24-16,-1 1-14 16,0-2 27-16,-3 3 23 0,-2 1-27 15,0 1-40-15,-2 2 78 16,-2 4-98-16,2 1-8 15,8 0-37-15,7 7-118 16,4-5 12-16</inkml:trace>
  <inkml:trace contextRef="#ctx0" brushRef="#br0" timeOffset="-32013.951">17267 8353 442 0,'0'0'100'16,"0"0"-20"-16,0 0 25 15,0 0-75-15,0 0 4 16,0 0 13-16,0-25-38 15,0 25-4-15,0 10-5 0,0 20 0 16,0 13 40 0,0 16-25-16,0 11 3 0,-15 10 26 15,-6 7-33-15,-1-3 34 16,1-6-45-16,4-7 16 16,4-16 0-16,1-7-16 15,6-9 0-15,-2-3-5 16,4-7 26-16,-1-7-27 15,1-7 6-15,2-8-86 16,1-4 34-16,-2-3-89 16,-3-10 39-16,-4-25-200 15</inkml:trace>
  <inkml:trace contextRef="#ctx0" brushRef="#br0" timeOffset="-31729.348">16980 8886 715 0,'0'0'3'16,"0"0"82"-16,0 0-62 15,0 0 3-15,0 0-26 16,0 0 7-16,-1 25-1 16,1 11-1-16,6 10 21 15,3 1 0-15,4 2-15 16,4-4 2-16,4-5-13 15,4-6 0-15,5-5 1 16,4-11-1-16,3-9 0 0,6-9-1 16,7 0 16-1,8-20-23-15,11-9 8 0,8-7-96 16,4 1 2-16,-5 6-278 16</inkml:trace>
  <inkml:trace contextRef="#ctx0" brushRef="#br0" timeOffset="-30498.936">16610 9975 702 0,'0'0'34'16,"0"0"41"-16,0 0-69 16,0 0 22-16,-89-77-28 15,59 74 3-15,-6 3 20 16,-7 0-23-16,0 0-5 0,3 11 5 15,4 5 15 1,6 1 12-16,9 4-27 0,2 4 11 16,6 4-23-16,8 2 12 15,5 0-2-15,0 2-5 16,13-2 11-16,12-2-4 16,6 0 0-16,6-1 1 15,0 3 8-15,-1 0-9 16,-6 0 0-16,-11 0-6 15,-10-1 0-15,-9 1 5 16,-8 2-6-16,-21-3 12 16,-11 3-42-16,-1-5 37 15,5-7 0-15,10-9-7 16,10-8 14-16,9-4-19 0,7 0 12 16,0-10-21-16,9-13 12 15,22-2-70-15,11 1 36 16,11 4 36-16,6 6 14 15,-1 2-2-15,-5 4-5 16,0 2 0-16,-4-1 8 16,-4 1-1-16,4-5-7 15,0-2 23-15,-2-8-15 16,3-4 18-16,-6-3-26 16,0-3 8-16,-3-1 2 15,-5-2-10-15,-4-3 0 16,-5-2-2-16,-6-1 15 15,-9-1-13-15,-4 7 0 0,-3 10 2 16,-3 11 2 0,-2 9-4-16,0 4 0 0,0 0-7 15,-5 21-32-15,-11 11 39 16,-8 12 0-16,1 6 11 16,0 3 34-16,5-2-39 15,6-1-2-15,10-5 5 16,2-7 2-16,2-9-13 15,18-7 2-15,3-7 0 16,4-6-7-16,3-3 7 16,3-5-38-16,-5-1-62 15,-8 0-55-15,-13-21-299 16</inkml:trace>
  <inkml:trace contextRef="#ctx0" brushRef="#br0" timeOffset="-30332.567">16941 10216 786 0,'0'0'11'16,"0"0"-22"-16,0 0-14 15,0 0 11-15,85-13 1 16,-41 15 13-16,3 11-41 16,9 2 10-16,2 1-112 15,5 0-84-15</inkml:trace>
  <inkml:trace contextRef="#ctx0" brushRef="#br0" timeOffset="-29462.193">17802 10372 796 0,'0'0'37'16,"0"0"-1"-16,0 0-31 15,0 0 10-15,0 0-22 16,-119-33 7-16,75 33 0 15,-3 11 27-15,4 11-19 16,0 9-8-16,4 2 18 16,4 1-4-16,8-1-2 15,8-8-12-15,10-2 3 16,9-6-29-16,0-3 16 0,11-4 10 16,17-5-4-1,8-5 19-15,8 0-18 0,4-12 3 16,1-8-17-16,-3-3-9 15,-10 0 6-15,-11 2 11 16,-15 3-5-16,-10 7 15 16,0 2-7-16,-18 4 6 15,-5 3-33-15,-6 2 2 16,3 0 28-16,4 4 3 16,4 6 1-16,8-1 1 15,7 4-4-15,3 0 0 16,0-1 2-16,12 0-22 15,13-2 22-15,8-4 0 0,10-3 6 16,5-3-2 0,4 0 9-16,3-3-13 0,-5-14 1 15,0 0-8-15,-1-1 7 16,-5-3-9-16,-4-1 7 16,-8 0-17-16,-12 0 13 15,-7 5 6-15,-10 5 0 16,-3 5 14-16,0 7-14 15,-14 0-8-15,-12 5 2 16,-4 14 12-16,-1 7 21 16,7 4-27-16,5-3 4 15,8 3-9-15,6-3 5 16,5-5-6-16,0-3-1 16,11-6 2-16,13-6 2 0,7-7 3 15,8 0 0-15,5-7 37 16,3-13-37-16,0-3 0 15,-1-8 2-15,-6-4 6 16,-1-6 1-16,-10-5-9 16,-4-1 0-16,-5-4 31 15,-6 3-31-15,-2 8 0 16,-5 11 23-16,-4 14-8 16,0 8 31-16,-3 7-46 15,0 0 13-15,1 7-42 16,-1 15 17-16,0 13 12 0,0 12 9 15,0 8-6 1,0 3 14-16,-4 2-17 0,-3-4 2 16,1-9 15-16,3-4-17 15,3-6-5-15,0-5-19 16,0-9-60-16,10-8 26 16,8-15-178-16,2-4-216 15</inkml:trace>
  <inkml:trace contextRef="#ctx0" brushRef="#br0" timeOffset="-28803.808">18763 10227 692 0,'0'0'15'0,"0"0"-15"16,0 0 0-16,0 0 9 15,0 0-9-15,-21 72 22 16,0-36 23-16,-7 3-40 15,-2 2 25-15,-3-7-30 16,3-7 4-16,5-8-1 16,7-7-2-16,6-7-1 15,5-5 10-15,4 0-8 16,1 0 14-16,2-14-16 16,0 2 5-16,0-1-16 15,8 4 11-15,3 4-3 16,5 3 2-16,3 2 0 15,0 0-12-15,4 10 13 0,0 6 0 16,-1 1 22-16,1 0-1 16,0-2-21-16,2-2 35 15,2-3-34-15,1-6 35 16,3-4-27-16,2 0 0 16,2 0 18-16,0-13-26 15,-2-5-1-15,-3-3 6 16,-6-6 5-16,-5-6-3 15,-7-6-8-15,-4-3 0 16,-3 0-35-16,-3 9 18 16,-1 12 4-16,-1 11 12 15,0 7-1-15,0 3 1 16,0 0-44-16,0 0 15 16,0 14 1-16,0 12 16 0,0 12 13 15,0 4 0-15,-1 1 8 16,-6-2 0-16,5-4-8 15,1-6 0-15,1-7 8 16,0-4-8-16,11-8 0 16,9-3-3-16,4-7 14 15,7-2 1-15,4 0-12 16,2 0 6-16,4-9-11 16,0 2 5-16,-3 3-18 15,0 4-8-15,-5 0-61 16,-7 9-47-16,-12 16-98 15,-14 0-111-15</inkml:trace>
  <inkml:trace contextRef="#ctx0" brushRef="#br0" timeOffset="-28279.587">15923 11279 513 0,'0'0'212'0,"0"0"-124"16,0 0-42-16,0 0-39 16,0 0 5-16,0 0-12 15,4 0 0-15,22 0 60 16,21 6-46-16,20-2 23 16,26-4 13-16,31 0-48 15,22 0 19-15,21 0-21 16,14 0 9-16,-2 0-9 15,-2 0 0-15,-10 0 0 0,-1 7-7 16,-2 1 23-16,-3-2-15 16,-3-3-1-16,-9-2 0 15,-12-1-27-15,-3 0 27 16,-13-9 0-16,-9 0-1 16,-11 0 14-16,-9 4-18 15,-15 3 5-15,-9 1-44 16,-15 1 43-16,-18 0-110 15,-13 0 7-15,-12 0 14 16,-4 6-191-16,-6 2 8 16</inkml:trace>
  <inkml:trace contextRef="#ctx0" brushRef="#br0" timeOffset="-27318.519">19303 10510 613 0,'0'0'4'0,"0"0"9"0,0 0-13 16,0 0 2-16,0 0 53 15,0 0-55-15,-64 51 0 16,64-39 1-16,0 0 4 15,13-3 5-15,5-2-10 16,4-4 7-16,1-3 5 16,-5 0-12-16,-5 0 0 15,-4-8-3-15,-8-9 13 16,-1-7-20-16,0-3-21 16,-15-1 14-16,-13 2-17 15,-10 7 4-15,-2 4 24 16,-1 7-12-16,-4 6 36 15,5 2-1-15,1 0 9 0,6 10-22 16,6 3 18 0,11 1-22-16,10-7 0 0,6-1-4 15,0 0-4-15,12-3 5 16,10-3 3-16,5 0 0 16,-1 0 23-16,-1 0-23 15,-5-9 0-15,-7-4 10 16,-6 1-5-16,-7-1 9 15,0 1-14-15,-3 5 5 16,-16 4-30-16,-11 3 10 16,-9 8 15-16,-7 13 28 15,1 6-21-15,5 2 33 16,15-3-40-16,13-6 13 16,12-6-47-16,0-3 34 0,23-7 0 15,11-4 0-15,7 0 6 16,4-1 1-16,-4-15-7 15,-5-4 0-15,-6 1-24 16,-9 0 24-16,-4 6 0 16,-8 4 1-16,-6 4 2 15,-2 5-6-15,-1 0-29 16,0 11 25-16,0 11-24 16,0 9 31-16,0 5 0 15,0 10-5-15,0 9-2 16,0 3-162-16</inkml:trace>
  <inkml:trace contextRef="#ctx0" brushRef="#br0" timeOffset="-24079.569">20119 8110 349 0,'0'0'45'0,"0"0"-16"15,0 0 34-15,0 0-14 16,0 0-15-16,0 0 24 16,0 0-58-16,-21-25 0 15,21 25 30-15,0 0-30 0,0 0 0 16,0 0-2-1,0 0 14-15,0 0-26 0,0 0 14 16,0 0 0-16,0 0-22 16,3 0 22-16,9 0 0 15,10 0 1-15,5 0 16 16,4 0-4-16,5-4-13 16,0-3 0-16,-2 0 11 15,-2 1-11-15,-6-1 0 16,-3 2-13-16,-8 1 35 15,-4 1-35-15,-7 1 13 16,-1 2 0-16,-3 0-6 16,0 0 6-16,0 0 0 15,0 0-8-15,0 0 22 16,0 0-39-16,0 0 25 0,1 0-92 16,2 0-21-1,-1 0-47-15,2 0-22 0</inkml:trace>
  <inkml:trace contextRef="#ctx0" brushRef="#br0" timeOffset="-21423.612">18251 11388 419 0,'0'0'146'0,"0"0"-146"16,0 0 4-16,0 0-11 15,0 0 13-15,0 0-6 16,28 15 26-16,-3-13-14 15,9 0 52-15,3-2-60 0,5 0 21 16,4-2-15-16,3-6 0 16,-4 0-2-16,-5-2-8 15,-5 3 0-15,-8 2-4 16,-7-3 4-16,-8 3 0 16,-4-2-15-16,-8-2 36 15,0-2-21-15,0-6 0 16,-16-4-40-16,-10 1 33 15,-8 3-12-15,-2 0 13 16,-6 3 5-16,3 5-5 16,2 8 1-16,3 1 5 15,2 0 0-15,5 15 11 16,5 8-10-16,10 5-1 0,9 8 0 16,3 1 3-16,0 1 10 15,15-4-13-15,7-1 0 16,5-5-8-16,3-11 8 15,0-7-2-15,3-10-10 16,1 0 24-16,2-16-16 16,-3-9 4-16,-6-8 0 15,-8 0 7-15,-12-2-7 16,-7-1 0-16,0 2-6 16,-10 2 15-16,-9 5-18 15,-2 6 9-15,0 5 0 16,-2 8 5-16,3 3-5 0,-1 5-1 15,3 0-4 1,3 0 10-16,5 11-9 0,2 4 4 16,3 5 0-16,5 0-7 15,0 5 7-15,0-2 0 16,6-4-7-16,11 0 7 16,2-6-15-16,4-3 15 15,0-7 0-15,-1-3-4 16,-2 0 4-16,-5-6 0 15,-1-4-3-15,-8-3 15 16,-3-1-10-16,-3 3-2 16,0-1 10-16,-3 4 21 15,-11 2-31-15,-5 5 0 16,1 1-5-16,-2 0 23 16,0 0-9-16,2 10-9 0,7 5-1 15,5 2-28-15,6 5 20 16,3-1-66-16,20-3-80 15,8-6-236-15</inkml:trace>
  <inkml:trace contextRef="#ctx0" brushRef="#br0" timeOffset="-12259.125">19234 10730 599 0,'0'0'68'0,"0"0"-64"15,0 0 7-15,0 0-4 16,0 0-6-16,0 0 58 15,0 0-56-15,0 0-1 0,1 0-2 16,-1 0-2-16,0 0-34 16,0 5-138-16,0-5-255 15</inkml:trace>
  <inkml:trace contextRef="#ctx0" brushRef="#br0" timeOffset="-12117.463">19234 10730 787 0,'-6'-9'0'0,"6"9"0"15,0 0-18-15,2 0-131 16,7 0-84-16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11:07.484"/>
    </inkml:context>
    <inkml:brush xml:id="br0">
      <inkml:brushProperty name="width" value="0.05292" units="cm"/>
      <inkml:brushProperty name="height" value="0.05292" units="cm"/>
      <inkml:brushProperty name="color" value="#FF0000"/>
    </inkml:brush>
  </inkml:definitions>
  <inkml:trace contextRef="#ctx0" brushRef="#br0">14546 3241 474 0,'0'0'34'0,"0"0"-15"0,0 0-19 15,0 0 7-15,0 0 25 16,0 0 8-16,0 0-3 15,1 0-14-15,-1 0-19 16,0 0 12-16,2 0-16 16,0 0 4-16,1 0 7 15,7 3-11-15,8-1 0 16,12 1 8-16,6 2-2 16,10-3 3-16,2 2-9 15,4-1 1-15,3-3-2 16,-1 3 1-16,1-1 0 15,-4-1-3-15,-5 1 4 16,-6-2-2-16,-10 1-12 0,-9 2-20 16,-7 2 11-1,-6 3-93-15,-5 0-7 0,-3 3-86 16</inkml:trace>
  <inkml:trace contextRef="#ctx0" brushRef="#br0" timeOffset="713.718">18078 3459 627 0,'0'0'0'0,"0"0"-35"15,0 0 33-15,0 0 2 16,0 0 9-16,0 0 27 15,105 14-27-15,-71-14 50 16,1 0-50-16,2 0-6 16,1 0 14-16,0 0-13 15,2 0-1-15,-4 0-3 16,0 0 1-16,-7-3-9 16,-2 1 12-16,-8 2-4 15,-5 0 5-15,-6 0-5 16,-4 0-3-16,-1 0-31 15,-3 0-35-15,0 5 11 16,-7 5-76-16,-14-2-154 0</inkml:trace>
  <inkml:trace contextRef="#ctx0" brushRef="#br0" timeOffset="7666.132">12443 4922 195 0,'0'0'28'16,"0"0"19"-16,0 0 7 0,0 0-20 15,0 0 83-15,0 0-43 16,0 0-23-16,-20-38-9 16,16 32-34-16,1 0 52 15,2 1-49-15,-1 1-2 16,2 1 14-16,-1 1-20 15,1 2 28-15,-2 0-31 16,2 0 9-16,-1 0 12 16,-1 0-21-16,1 0-13 15,1 6 12-15,0 8-1 16,0 7 2-16,0 3 0 16,0 3 0-16,0 1 5 15,0 2-5-15,3 2 0 16,3 3-4-16,1-1 16 0,-1-2-7 15,0 1-5-15,3-3 0 16,-3-5 9-16,1-4-9 16,-1-7 0-16,-3-2-11 15,1-4 16-15,0-1-15 16,-1-2-5-16,1-2-56 16,-2-2 26-16,-1-1-128 15,-1 0-12-15,0-3-106 16</inkml:trace>
  <inkml:trace contextRef="#ctx0" brushRef="#br0" timeOffset="8086.504">12351 5149 419 0,'0'0'59'0,"0"0"18"16,0 0-77-16,0 0 3 16,0 0-1-16,0 0 7 15,-22 45 36-15,17-26-43 16,2 5 0-16,3-1 36 16,0 5-21-16,0-2-13 15,0 4 22-15,0 1-8 0,0 0 3 16,0-1-14-16,1-2-2 15,8-6 13-15,0-5-18 16,3-4 0-16,4-6 11 16,4-7-6-16,4 0 20 15,7-15-3-15,9-14-21 16,2-4 20-16,-1-2-16 16,-2-1-5-16,-7 3 7 15,-4 4 3-15,-5 2-20 16,-5 2 10-16,-5 7-51 15,-4 3 43-15,-7 5-78 16,-2 3-18-16,0 3-156 16</inkml:trace>
  <inkml:trace contextRef="#ctx0" brushRef="#br0" timeOffset="9353.283">7786 7958 603 0,'0'0'12'0,"0"0"0"16,0 0 32-16,0 0-44 15,0 0 0-15,0 0 14 16,-13 0-14-16,13 0 0 15,0 0-1-15,0 16-1 16,0 8 2-16,1 9 10 16,2 4-7-16,-3 9 19 0,0 1-16 15,0-1 7-15,0-1-12 16,0-6 15-16,0 0-8 16,0-5-8-16,2-3 0 15,-1-7 12-15,0-7-8 16,-1-8-4-16,0-6 0 15,0-3 0-15,0 0-14 16,0 0 14-16,-1-17-70 16,-10-8-137-16,-7-8-159 15</inkml:trace>
  <inkml:trace contextRef="#ctx0" brushRef="#br0" timeOffset="9765.812">7488 8154 570 0,'0'0'18'0,"0"0"-2"15,0 0-16-15,0 0 20 16,0 0-19-16,0 0 1 16,-9 9-2-16,9 10 53 15,10 9-33-15,5 5 11 16,0 7-17-16,3 0-11 15,-1 5 18-15,-1 2-10 16,-2 0-4-16,-1 2 16 16,-4-3-20-16,1-2 5 0,2-5-4 15,-1-11 11-15,-1-6-7 16,1-13-8-16,1-9 0 16,2 0 8-16,9-20-7 15,12-20 4-15,9-14-5 16,3-7 12-16,-1 5-16 15,-1 8 4-15,-7 11-7 16,-7 9-11-16,-4 8 1 16,0 6-24-16,-2 6-15 15,4 3-12-15,2 5 4 16,9 0-65-16,2 0-22 16,7 0-99-16</inkml:trace>
  <inkml:trace contextRef="#ctx0" brushRef="#br0" timeOffset="10733.913">17220 7629 541 0,'0'0'108'0,"0"0"-107"0,0 0 53 16,0 0-48-16,0 0 7 15,0 0 5-15,2-30-7 16,-2 30 10-16,0 8-19 16,0 14-2-16,0 14 82 15,0 10-74-15,0 14 25 16,0 5 7-16,0 5-33 16,0-1 16-16,-5-4-23 15,-3-4 0-15,2-2 4 16,1-8-4-16,-1-9 0 15,2-9-2-15,2-16-6 16,-1-5-14-16,1-9-49 16,-5-3-23-16,-5-8 73 0,-7-25-244 15</inkml:trace>
  <inkml:trace contextRef="#ctx0" brushRef="#br0" timeOffset="11012.491">16905 8012 565 0,'0'0'70'0,"0"0"-70"16,0 0 3-16,44 105 23 16,-22-61-2-16,3 5 5 15,4-5 37-15,0-1-54 0,2-8-4 16,-1-6 3-16,-2-8-5 15,2-8 1-15,-2-11-7 16,1-2 0-16,-1-2 6 16,2-20-6-16,0-7-5 15,-7-12-9-15,-6-5-36 16,-7-10-26-16,-10-6-136 16</inkml:trace>
  <inkml:trace contextRef="#ctx0" brushRef="#br0" timeOffset="12970.025">11957 4420 755 0,'0'0'0'16,"0"0"-17"-16,0 0 6 15,0 0 11-15,94-41-23 16,-76 26 14-16,-8-2-4 16,-4 0 13-16,-5 0 0 15,-1-4 7-15,0 1-8 16,-16 1 1-16,-3-2-16 16,-4-1 8-16,-1 1 13 15,2 0-5-15,4-1 23 16,1 2-13-16,10 0 6 15,4-2-16-15,3 0 0 16,2-1 6-16,16 2-6 16,10 2 0-16,4 1-5 0,4 7 11 15,-1 0-8 1,-2 5 2-16,-3 6 0 0,-8 0-5 16,-3 2 5-16,-5 15-6 15,-8 6 4-15,-5 7 4 16,-1 2 12-16,0 3 0 15,0 0-7-15,-3-2 23 16,3-6-20-16,0-5-9 16,0-7 0-16,6-5 11 15,9-3-15-15,6-7 3 16,5 0 0-16,9-3 12 16,0-17-6-16,5-1-3 15,-6 1-3-15,-7 3-18 16,-8 6 10-16,-8 5 4 0,-8 6 4 15,-3 0-11-15,0 0-11 16,0 17 15-16,-10 8-1 16,0 6 16-16,4 0 7 15,5-1-15-15,1-5 11 16,0-5-8-16,14-3-3 16,8-6 0-16,3-4 2 15,5-4 9-15,3-3-4 16,1-3-7-16,-4-12 2 15,-6-5-8-15,-11-1 6 0,-10-1-18 16,-3 0 10 0,-9 0-22-16,-21 4 22 15,-7 5-34-15,-7 0-29 0,5 4 71 16,6 4 0-16,7 2 11 16,13 0 3-16,6 3-7 15,4 0-10-15,3 0 3 16,0 0-7-16,0 4-8 15,14 4 15-15,10 0 0 16,6-4-3-16,12-3 13 16,3-1-4-16,2 0-6 15,4-8 4-15,-6-6-2 16,-1-4-1-16,-5-1-1 16,-6 2 11-16,-8 2 3 15,-9 6-10-15,-13 6 3 0,-3 2 20 16,0 1 23-16,0 0-50 15,-12 3 0-15,-12 11-3 16,0 6 22-16,4 1-19 16,6 0 0-16,8 0 5 15,4-3-3-15,2-1-2 16,0-1 0-16,15-4-5 16,1-4 16-16,2-5-14 15,3-3 3-15,3 0 0 16,4-6 11-16,1-11-11 15,-3 0 0-15,-5-2-7 16,-10 3 11-16,-8 2-7 16,-3 0 3-16,0 2-4 15,-19 2-13-15,-1 3 0 0,-1 2 17 16,1 0-8-16,7 2 12 16,4 3-4-16,6 0 0 15,3 0 8-15,0 0-21 16,0 0 12-16,2 13-1 15,10 3-7-15,4 2 18 16,2-1-8-16,3-5-1 16,1-4 0-16,1-6 6 15,5-2-3-15,4-8 2 16,0-14 29-16,1-9-33 16,-3-1 17-16,-3-6-14 0,-6-1-2 15,-2-3 20-15,-6 0-22 16,-5 1 0-16,-1 1 13 15,-7 2-4-15,0 1-9 16,0 6 0-16,0 8 5 16,0 10-15-16,0 8 10 15,0 5-1-15,0 5-7 16,-1 17-4-16,-6 11 11 16,-3 9 1-16,4 6 0 15,3 0 8-15,2-4-7 16,1-7-1-16,0-7 8 15,6-10-8-15,9-7-15 16,5-9-25-16,3-4-47 16,-3-9-88-16</inkml:trace>
  <inkml:trace contextRef="#ctx0" brushRef="#br0" timeOffset="13096.942">13277 3967 741 0,'0'0'59'0,"0"0"-59"16,0 0-166-16,0 0 149 16,82 14-185-16</inkml:trace>
  <inkml:trace contextRef="#ctx0" brushRef="#br0" timeOffset="14806.814">7045 7648 706 0,'0'0'52'0,"0"0"-49"16,0 0-3-16,0 0-9 15,0 0 9-15,0 0 27 16,-3 1-21-16,24-21 3 16,12-10 33-16,10-13-36 15,2-5 9-15,-2-3-15 16,-7 2 0-16,-8 4 2 15,-11 4-2-15,-6 5 0 16,-8 6-9-16,-3 4 7 16,0 8-2-16,0 8-7 15,-1 4 6-15,-5 6-13 16,2 0 18-16,-1 6-18 16,-4 16 17-16,3 10-4 15,-1 7 5-15,2 5-3 16,5 0 6-16,0-3 0 0,0-4-3 15,6-8 0-15,11-3 2 16,0-10 4-16,1-6-10 16,6-7 4-16,0-3 0 15,6 0 11-15,0-12-11 16,-2-4 4-16,-1-2 4 16,-8 0-5-16,-4 6-3 15,-6 4 0-15,-4 1 7 16,-4 5-2-16,-1 0-5 15,0 2-5-15,0 0-2 16,0 0 7-16,-3 0-7 0,-7 6 7 16,-2 8-7-1,3 2 0-15,6 4 7 0,3-2 0 16,0 0-5-16,0-1 5 16,12-6 0-16,10-2-4 15,0-6 12-15,5-3-8 16,2 0 0-16,5-17 0 15,6-12 12-15,2-10-12 16,3-4 0-16,-9 0 0 16,0-1 15-16,-10 2-17 15,-6 3 2-15,-12 3 0 16,-3 4-13-16,-5 4 13 16,0 6-8-16,0 11 4 15,0 7 5-15,0 4-12 16,0 0 4-16,0 3-16 0,-5 19 19 15,-5 13 4-15,-5 12 0 16,-1 8 11-16,-3 7-11 16,8 2 32-16,1 1-30 15,7-6 3-15,3-1 20 16,0-10-23-16,0-12-1 16,13-8-1-16,2-11 2 15,1-8-4-15,4-4 2 16,2-5 0-16,2 0 11 15,4-11-10-15,-4-9-1 16,-2-4 3-16,-4-2 8 0,-6-2-22 16,-6 3 7-16,-6 4-14 15,0 3 4-15,-8 1-10 16,-9 3-30-16,-4 2-3 16,1 2 5-16,7 3 50 15,4 2-5-15,6 4 14 16,2-1 35-16,1 2-36 15,0 0-6-15,0-1 0 16,1-1 3-16,13-1 0 16,5-6 7-16,2-1-1 15,3-4 16-15,1-6-21 16,-2-5-4-16,6-6 17 16,-2-5-2-16,0-5-12 15,-1-4-3-15,-1-5 0 0,-4-6 9 16,-6-3-3-16,-5 6-6 15,-7 6 0-15,-3 15 12 16,0 13 9-16,0 11 16 16,0 5-19-16,0 3-18 15,0 0-5-15,-2 23 0 16,-2 17 5-16,0 10 0 16,4 8-1-16,0 2 1 15,8-3-16-15,21-7-25 16,12-14-136-16,13-21-319 15</inkml:trace>
  <inkml:trace contextRef="#ctx0" brushRef="#br0" timeOffset="15804.037">16896 7521 747 0,'0'0'37'16,"0"0"-37"-16,0 0-15 15,0 0 15-15,0 0 2 16,0 0 6-16,86-80-8 0,-67 42 0 15,-3 1-17 1,-3-4 17-16,-6 2-10 0,-7 2 10 16,0 1-10-16,0 2-2 15,-9 4 12-15,-6 5 0 16,1 4 31-16,0 3-30 16,3 3 8-16,3 2 0 15,5 1 2-15,3 1-10 16,0 0-1-16,0-1 0 15,19 0-8-15,5 0 8 16,2 6 0-16,2 2 0 16,-3 1 3-16,-1 3-4 15,-4 0 1-15,-3 0 0 16,-5 0-8-16,-5 4 8 16,-5 2-22-16,-2-1 19 0,0 6-19 15,-5 6-8 1,-15 3-60-16,-9-3-295 0</inkml:trace>
  <inkml:trace contextRef="#ctx0" brushRef="#br0" timeOffset="16105.456">17076 6906 495 0,'0'0'0'15,"0"0"19"-15,0 0-14 16,0 0-5-16,0 0 20 16,0 0 6-16,-44-11 15 15,36 20-27-15,0 4-11 16,2-1 31-16,3 1-34 15,3-2 0-15,0 1 6 16,0 0-3-16,3-3-6 16,6 0-50-16,0-8-122 15</inkml:trace>
  <inkml:trace contextRef="#ctx0" brushRef="#br0" timeOffset="17468.229">17026 7165 599 0,'0'0'0'0,"0"0"-9"16,0 0 6-16,0 0 2 15,0 0 1-15,0 0 65 16,38-93-54-16,-25 68-10 15,0 1 31-15,-6 3-23 16,-1 0-5-16,-6 4-4 0,0 0-9 16,-2 1 6-16,-16 4-16 15,2-1-2-15,-2 2 9 16,4 4 16-16,4-3-4 16,6 7 7-16,2 0-2 15,2 3 19-15,0 0-24 16,0 0-14-16,2 0 8 15,17 6 2-15,6 4 4 16,7-3 0-16,8 0 12 16,4-6-19-16,3-1 8 15,3 0-1-15,-4 0 0 16,-6-1-1-16,-5-4 1 16,-10 3-5-16,-8 2 23 15,-10 0-37-15,-7 0 18 16,0 16 1-16,-7 9 46 0,-10 9-28 15,-2 4 14-15,5-1 6 16,6-3-32-16,8-7 18 16,0-6-24-16,0-5 0 15,11-5 3-15,5-5 3 16,5-5-6-16,7-1 0 16,6 0 11-16,5-9-1 15,5-9-10-15,-1-1 1 16,-10 3-10-16,-8 2 0 15,-13 3 9-15,-7 7 0 16,-5 4 10-16,0 0-10 16,-2 0 0-16,-13 0 1 0,-3 11-9 15,-2 11 8-15,4 4 0 16,4 5-5-16,7-3 18 16,5-4-9-16,0-4-4 15,11-6 0-15,7-4-5 16,6-6 5-16,3-4 0 15,4 0-3-15,2-8 16 16,-1-11-13-16,-1-4 0 16,-6-4 4-16,-7 1-9 15,-9 1 5-15,-8 6 0 16,-1 4-6-16,0 6 15 16,0 6-9-16,0 3 0 15,0 0 5-15,-3 14-28 0,-6 13 23 16,-5 9 0-16,0 4 9 15,-2 0 2-15,-1-1-7 16,-1-5-4-16,-2-3 11 16,0-3-12-16,4-3 1 15,4-10 0-15,4-6-1 16,6-6 1-16,2-3-7 16,0 0-13-16,0-3 20 15,13-18-18-15,12-4 2 16,5-3-9-16,-2 2 23 15,-4 4 4-15,-1 8-2 16,-6 3 0-16,0 2 2 0,2 3-3 16,-2-4 1-16,7 1 0 15,1-2 8-15,2-2-2 16,0-2 14-16,-2-1-20 16,-3-2 0-16,-1-3 5 15,-2-4-5-15,-5 0 0 16,-2-3-2-16,-7-3 9 15,2 4-5-15,-4 1-2 16,0 9 0-16,0 5 11 16,-3 10-8-16,0 2 3 15,0 0-6-15,2 8-25 16,-2 17 25-16,0 11 5 16,0 9 1-16,0-2 36 0,0-4-41 15,0-9 3-15,0-9 15 16,0-5-18-16,0-7 3 15,0-7-4-15,0 0 0 16,0-2-3-16,2 0 3 16,9 0 0-16,4-8 5 15,0-9 1-15,3 2-6 16,-7 4 0-16,-3 5 0 16,-5 5-2-16,0 1 2 15,1 0-15-15,5 0 12 16,2 11-18-16,4 2 0 15,6 2-7-15,6 1-17 16,10-2 19-16,6-5-205 16,3-7-234-16</inkml:trace>
  <inkml:trace contextRef="#ctx0" brushRef="#br0" timeOffset="17554.517">18593 7252 519 0,'0'0'87'15,"0"0"-71"-15,0 0-16 16,-119-14-341-16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11:37.443"/>
    </inkml:context>
    <inkml:brush xml:id="br0">
      <inkml:brushProperty name="width" value="0.05292" units="cm"/>
      <inkml:brushProperty name="height" value="0.05292" units="cm"/>
      <inkml:brushProperty name="color" value="#FF0000"/>
    </inkml:brush>
  </inkml:definitions>
  <inkml:trace contextRef="#ctx0" brushRef="#br0">13730 4138 66 0,'0'0'1'0,"0"0"31"15,0 0 5-15,0 0-10 16,0 0 39-16,0 0-8 15,0 0-8-15,0 0 15 16,3-56-35-16,-3 49-20 16,1 0 24-16,1 1-16 15,-2-2 3-15,0 1-21 16,0-1 0-16,0 1 13 0,0 3-13 16,0-1 32-1,0 2-20-15,0-1-11 0,0 1 21 16,0-1-17-16,0-1 8 15,0 1 19-15,0 2-28 16,0-3 22-16,0 4-24 16,0-2 0-16,0 3 30 15,0 0-32-15,0 0 3 16,0 0-3-16,0 0 2 16,0 0-9-16,0 0 4 15,0 2 3-15,0 7-6 16,0 7 6-16,0 2 0 15,-2 3-1-15,0 5 9 0,-1 0 10 16,0 4-1 0,0 3-12-16,-3 1 43 0,3-3-42 15,-2 1 10-15,4 0 15 16,1-6-29-16,0 4 17 16,0-2-19-16,0 0 0 15,0-2 28-15,0 3-28 16,0-3 1-16,0-1 4 15,1-3 0-15,1 1-2 16,-2 2-3-16,0 4 0 16,1 1 8-16,1 3-7 15,-2 0-1-15,3-8 4 16,0-5 4-16,0-8-8 16,-2-3 0-16,1-5 0 0,-2-1 1 15,0-3-1-15,1 0-21 16,-1 0-14-16,0 0-13 15,0 0 2-15,0 0-41 16,-16-13-166-16</inkml:trace>
  <inkml:trace contextRef="#ctx0" brushRef="#br0" timeOffset="554.685">13360 4509 448 0,'0'0'12'15,"0"0"40"-15,0 0 4 16,0 0-14-16,0 0 19 15,0 0-31-15,-1 0-24 16,1 0 11-16,0 0-17 16,0 0-1-16,1 5 1 15,13 12 2-15,5 5 29 16,2 4-22-16,3 4-6 0,1 3 22 16,4 3-14-16,-3 6 1 15,1 4-9-15,0-2-1 16,-4-1 12-16,0-7-12 15,-2-2-2-15,-1-7 26 16,1-4-26-16,-4-7 0 16,-2-5 0-16,0-6 6 15,-4-5-6-15,2 0 0 16,4 0 0-16,3-17 15 16,3-9-15-16,2-6 0 15,1-6 12-15,-7-4-11 16,-4-1 3-16,-3 2-4 15,-6 2 0-15,-2 3 9 16,1 4-9-16,-4 6-2 16,-1 3-7-16,0 3 4 0,0 2 5 15,0-1-58-15,0 5-26 16,0-2-3-16,-6 0-303 16</inkml:trace>
  <inkml:trace contextRef="#ctx0" brushRef="#br0" timeOffset="8296.072">14281 5084 342 0,'0'0'0'16,"0"0"-242"-16</inkml:trace>
  <inkml:trace contextRef="#ctx0" brushRef="#br0" timeOffset="9585.126">14293 5171 667 0,'0'0'33'0,"0"0"-24"15,0 0 43-15,0 0-22 16,0 0 9-16,0 0 19 16,-11-9-40-16,11 9 0 15,0 0-18-15,0 0 6 16,0 0-5-16,0 0-1 16,0 5 0-16,0 12-1 0,0 7 1 15,0 10 0 1,2 5 6-16,-1 4 0 0,0-4 8 15,4-7-3-15,0-7-6 16,3-9 4-16,-2-6-6 16,4-3 4-16,0-1-7 15,3-3 5-15,8-3 8 16,10 0-4-16,11-12-5 16,10-17 16-16,10-9-20 15,3-10 2-15,2-6-8 16,-2 0 19-16,-7 0-13 15,-6 5 0-15,-10 6 9 16,-3 7-11-16,-7 6 2 16,-8 3 0-16,-3 9-2 15,-8 4 2-15,-5 3-6 0,-2 5 6 16,0 0-38-16,3-2 11 16,0 2-48-16,1-2-13 15,-1-1-39-15,-5 2-212 16</inkml:trace>
  <inkml:trace contextRef="#ctx0" brushRef="#br0" timeOffset="12172.394">8571 7126 482 0,'0'0'25'0,"0"0"-17"16,0 0 9-16,0 0 21 16,0 0 34-16,0 0 1 15,0 0-51-15,0-22 17 0,0 22-23 16,0 0-15-16,0 0 6 15,0 9-7-15,3 4 0 16,3 7 20-16,-3 4 15 16,1 5-11-16,2 7-24 15,-3 3 0-15,2 3 23 16,-4 3-19-16,-1 0 1 16,0-2-5-16,0-5 6 15,0-4 8-15,0-5-14 16,2-2 1-16,-2-2 5 15,0-4-6-15,0-4 0 16,3 0-5-16,-3-3 11 16,0-2-21-16,0 0 12 0,0-3-66 15,-3 0 0-15,-8-4-44 16,-8-5-165-16</inkml:trace>
  <inkml:trace contextRef="#ctx0" brushRef="#br0" timeOffset="12561.88">8419 7487 307 0,'0'0'380'16,"0"0"-374"-16,0 0 2 0,0 0-8 15,0 0 0 1,0 0 51-16,-2-6-47 0,5 24 0 15,12 8 60-15,5 9-49 16,2 4 25-16,-1 2-28 16,3-2-3-16,-2-3 0 15,-3-2-8-15,-2-6-1 16,1-5 5-16,-3-6 4 16,1-3-11-16,-2-5 2 15,-1-5 0-15,3-4 17 16,5 0-16-16,3-8-1 15,4-14 5-15,2-4 4 16,0-5-6-16,-1-4-3 16,-3 2 0-16,-3 1-15 15,-4 2 10-15,-4 5-35 0,0 5-26 16,-5 3-34-16,1 8-50 16,-4 1-287-16</inkml:trace>
  <inkml:trace contextRef="#ctx0" brushRef="#br0" timeOffset="17251.557">12600 5232 603 0,'0'0'10'0,"0"0"14"15,0 0-20-15,0 0 33 16,0 0 8-16,0 0-28 15,0 0 36-15,0 0-51 16,-2 3 6-16,2 0-8 16,15 1 8-16,6 6-7 15,5 7-1-15,6 8 4 16,-1 12 17-16,2 10-19 0,-2 11-1 16,-2 9 12-16,-5 4-3 15,0 1-10-15,-5-5 0 16,-2-5 7-16,-1-5-4 15,-4-6-3-15,0-3 0 16,-2-8-2-16,-4-4 9 16,0-5-6-16,-2-6-1 15,-2-6 0-15,-2-5-5 16,0 0 5-16,0-6 0 16,0-1 6-16,0-3-5 15,0-2 0-15,0-1-2 16,-2 0-24-16,-3 3 20 0,-1-3-69 15,-3 3 29 1,-3 2-67-16,-8 0-194 0</inkml:trace>
  <inkml:trace contextRef="#ctx0" brushRef="#br0" timeOffset="19698.642">9339 15458 859 0,'0'0'0'0,"0"0"-3"16,0 0 2-16,0 0 0 0,0 0 1 15,0 0 16-15,-12-4-8 16,12 4-8-16,0 0 2 16,0 0-1-16,0 4 4 15,0 13 12-15,3 3-14 16,3 4 16-16,2-1-16 16,2-3 15-16,-1-3-18 15,1-3 5-15,2-6-3 16,-3-4-2-16,0-4 0 15,3 0 0-15,0 0 1 16,6-17 8-16,0-6-9 16,1-5 10-16,-2 2-22 15,-4 2 12-15,-1 5-37 16,0 5-4-16,-2 4-23 16,1 0-13-16,4 3-84 0,0 4-118 15</inkml:trace>
  <inkml:trace contextRef="#ctx0" brushRef="#br0" timeOffset="20168.751">10160 15237 675 0,'0'0'26'0,"0"0"-26"16,0 0 6-16,0 0 12 15,0 0 20-15,0 0-36 16,3-8 4-16,1 8 3 16,5 3 2-16,3 9 1 15,4 3 30-15,0 5-33 16,1-4 11-16,-4 0-20 0,-3-5 4 16,3-3 7-16,-6-2-11 15,1-5-10-15,0-1 10 16,0 0 5-16,3-3 9 15,5-15-14-15,2-7 2 16,4-4 5-16,4-3-7 16,-2 1-19-16,2 2-8 15,-2-3-40-15,2 1-31 16,-4-1-182-16</inkml:trace>
  <inkml:trace contextRef="#ctx0" brushRef="#br0" timeOffset="24591.944">12953 5523 805 0,'0'0'1'0,"0"0"-1"0,-103-44-13 16,66 32 4-16,-6 0 18 15,2 1-9-15,0 1 0 16,-3 2 0-16,-2 2 23 15,-3 2-23-15,-6-1 0 16,-10 3-2-16,-10 2 7 16,-8 0 5-16,-11 0-10 15,-7 11 0-15,-9 5-17 16,-9 9 9-16,0 5-4 16,-1 4 8-16,-1 8 4 15,-1 6 0-15,-1 3 0 16,2 7 0-16,7 6 0 15,5 5 0-15,7 6 0 0,7 0-9 16,4 4 24 0,6-3-16-16,11 2 1 0,9 3 0 15,8 2 32-15,7 5-32 16,5 1 0-16,1 4 4 16,6 0 5-16,-1 1 12 15,9-5-21-15,3-5 0 16,8-9 3-16,12-6-3 15,7-7 0-15,0-7 0 16,0-5 2-16,6-2-3 16,4-8 1-16,0-6 0 15,-2-6 9-15,-3-7-9 16,-5-8 2-16,0-3 1 0,0-7-1 16,0-2-4-16,0-1-1 15,0 0-45-15,-9 0-5 16,-9-19-244-16</inkml:trace>
  <inkml:trace contextRef="#ctx0" brushRef="#br0" timeOffset="25456.068">10215 7690 653 0,'0'0'0'0,"-95"0"-15"16,39 0-29-16,-7 0 42 15,-2 0 2-15,-5-8 44 16,-7 0 4-16,-9-1-28 16,-14 1-9-16,-12 0 12 15,-10 5-5-15,-6 3-14 16,-4 0 7-16,-5 0-10 15,3 8 8-15,-2 4-9 0,3-1 0 16,1 1 6-16,2 3-5 16,-3 6-1-16,-2 6 25 15,-1 11-21-15,-4 8 12 16,1 12-4-16,4 10-2 16,9 15-8-16,11 10 1 15,15 5-3-15,13 5 8 16,14 0-3-16,12 0-5 15,11-4 6-15,15 3-1 16,5 0 9-16,8 6-14 0,9-2 0 16,5 4 2-1,7 4 10-15,1-6-12 16,0-3 0-16,0-9-1 0,8-9 1 16,-2-4 0-16,-1-6-12 15,1-2 11-15,-3-6 2 16,-1-5 5-16,-1-8-6 15,3-11 2-15,0-10-12 16,3-11 10-16,2-10 0 16,4-6-5-16,1-8-13 15,2 0 17-15,-1-3-9 16,3-10-33-16,-8 0 17 16,-2 3-20-16,-8-4 8 15,0 1-21-15,0-2-192 16</inkml:trace>
  <inkml:trace contextRef="#ctx0" brushRef="#br0" timeOffset="25860.162">6365 9811 565 0,'0'0'15'16,"0"0"-13"-16,0 0 40 16,0 0 21-16,0 0 4 0,0 0-40 15,-76-25-27-15,76 50-5 16,3 16 5-16,9 14 28 15,5 10-4-15,0 6-10 16,5-1 25-16,-1-1-34 16,-1-2 6-16,-1-9-11 15,-4-10 5-15,0-10 12 16,-3-16-17-16,4-15 2 16,6-7-14-16,11-28 19 15,12-26-14-15,13-21-1 16,7-11-77-16,0 3-4 15,-7 13-91-15,-13 27-205 0</inkml:trace>
  <inkml:trace contextRef="#ctx0" brushRef="#br0" timeOffset="26618.53">5093 10593 542 0,'0'0'80'0,"0"0"-66"16,0 0-14-16,0 0 17 0,0 0-5 15,0 0 40-15,55 54-19 16,-33-27 51-16,3 3-59 15,-5-4-6-15,4-2 12 16,-5-4-27-16,1-4 21 16,-1-1-25-16,2-3 1 15,-2-3 8-15,2-5-9 16,0-4 0-16,0 0-1 16,0 0 7-16,4-13 4 15,5-7-10-15,-2-3 0 16,5-5-9-16,0 0-20 15,4 8-52-15,5 9-25 0,-3 11-150 16</inkml:trace>
  <inkml:trace contextRef="#ctx0" brushRef="#br0" timeOffset="27673.925">11011 15163 307 0,'0'0'409'0,"0"0"-408"15,0 0 14-15,0 0 1 16,0 0 40-16,0 0-15 15,-24-12-29-15,24 12 22 16,0 0-31-16,0 4-3 16,0 11 22-16,0 7-18 0,0 2 19 15,9 0 2-15,2-2-19 16,-1-8 22-16,3-2-28 16,-2-6 0-16,2-4 13 15,-1 0-4-15,4-2 9 16,1 0-13-16,5-10-5 15,4-9 27-15,-2-3-27 16,-1-1 0-16,-3-1-1 16,-2 0-5-16,-3-2-7 15,-5-1-52-15,-3-5-38 16,-4-1 15-16,-3-5-185 16</inkml:trace>
  <inkml:trace contextRef="#ctx0" brushRef="#br0" timeOffset="28801.032">5109 11218 784 0,'0'0'5'0,"0"0"-5"16,-115-16 0-16,66 14 11 15,-6 2-10-15,-4 0 8 0,-6 0-3 16,-4 0-4-16,0 7 40 16,-1 4-31-16,-1 1-11 15,4 4 36-15,3 3-33 16,7 1 7-16,5 3 3 16,7 4-8-16,5 5 14 15,0 2-19-15,7 4 1 16,3 3-7-16,7 0 12 15,3 10 3-15,5 6-9 16,0 4-1-16,-3 3 1 16,6-4 0-16,-3-2 0 15,5-7-5-15,5 1 12 0,5-5-1 16,0 3-6-16,5-4 7 16,14 3 6-16,2-3-13 15,1-4 0-15,1-1-1 16,2-7 3-16,-4-5-2 15,-2 0 0-15,-4-6 7 16,-3-6-14-16,-4-4 7 16,-4-10-27-16,-2-1-1 15,-2-2-56-15,0 0-12 16,0-8-21-16,-17-14-429 16</inkml:trace>
  <inkml:trace contextRef="#ctx0" brushRef="#br0" timeOffset="29077.59">3764 12264 793 0,'0'0'0'15,"0"0"-45"-15,0 0 33 16,61 105 12-16,-33-52 19 15,2 5-9-15,1 0 28 16,6 0-22-16,-2-7-16 16,-1-10 21-16,0-11-21 15,1-15 0-15,4-12-1 0,7-3 9 16,10-17-22-16,7-18 14 16,10-9-42-16,6-5-67 15,-1 1-278-15</inkml:trace>
  <inkml:trace contextRef="#ctx0" brushRef="#br0" timeOffset="30908.064">11885 15574 216 0,'0'0'413'0,"0"0"-404"16,0 0 13-16,0 0-20 16,0 0 36-16,0 0 43 15,2-1-77-15,-2 1 11 16,3 0 11-16,0 0-9 0,-2 0-9 15,4 4 3-15,0 9 8 16,1 2 27-16,1 0-38 16,0 2 3-16,-1-2 7 15,1-2-11-15,-1-4 0 16,0-3-7-16,0-2 7 16,1-2-9-16,-2-2 2 15,1 0 0-15,3 0 2 16,6-6 2-16,2-11-1 15,2-3-3-15,1-3 3 16,-3-1-24-16,-1 1-11 16,-2 0-14-16,1-1-47 15,-3 2-20-15,-6 2-157 16</inkml:trace>
  <inkml:trace contextRef="#ctx0" brushRef="#br0" timeOffset="33073.875">4672 13676 474 0,'0'0'53'0,"0"0"-53"16,0 0 4-16,0 0 24 16,0 0-2-16,0 0-18 15,0 0 15-15,-1 6-21 16,4-1 39-16,11 2-6 16,7 3-29-16,2 0 32 15,7 0-28-15,2-4 2 16,7-1 11-16,3-5-11 15,7 0 12-15,3-6-24 16,5-12 0-16,0-6 10 16,-2-4-6-16,-3-5-6 15,-8-5 2-15,0-2 0 0,-5-7 15 16,-5-2-15-16,-4-9 5 16,-3-6 12-16,-5-6-17 15,-5-8 0-15,-7 0 5 16,-3 3 3-16,-4 2 11 15,-3 8-17-15,0 4-1 16,0 11 35-16,0 6-11 16,0 9-16-16,0 7 5 15,0 2-9-15,0 1 12 16,0 3-14-16,0-4 4 16,0-1 2-16,-2-2-8 15,1 0-1-15,1 4 3 16,0 7 4-16,0 6 2 15,0 7-9-15,0 2 0 0,0 3-5 16,0-1 5-16,0-1-6 16,0 2 3-16,0 0-21 15,0 0 22-15,0-1-24 16,0 1-24-16,0 0 33 16,0-3-34-16,0-2-33 15,0-3-117-15</inkml:trace>
  <inkml:trace contextRef="#ctx0" brushRef="#br0" timeOffset="33562.74">5076 12634 441 0,'0'0'20'16,"0"0"-2"-16,0 0 11 16,0 0 60-16,0 0 2 15,58-91-60-15,-32 56 23 0,8-5-40 16,2-2-5-1,1-4 31-15,2 1-39 0,6-2 1 16,-1 0-2-16,-2 3 12 16,-3 7-13-16,-6 6 1 15,-7 4 0-15,-2 10-5 16,-4 7 5-16,-1 3-1 16,-2 7-4-16,-1 0-1 15,6 8 6-15,-3 12 0 16,6 7 2-16,-2 7 7 15,0 0-9-15,-1 5 0 16,2-3 3-16,0 3 1 16,4-2 10-16,-1 1-14 15,-1 1 0-15,3-3-8 0,-6-2-18 16,1-2-49-16,-4-6-65 16,-9-7-264-16</inkml:trace>
  <inkml:trace contextRef="#ctx0" brushRef="#br0" timeOffset="37007.45">5732 12117 467 0,'0'0'48'16,"0"0"14"-16,0 0 18 16,0 0-57-16,0 0 4 15,0 0 5-15,0 0-18 16,-15-5 17-16,15 5-31 0,0 0 7 15,0 0-14-15,0 0 4 16,0 10-6-16,11 16 4 16,10 11 5-16,3 8 18 15,13 18-11-15,2 8 1 16,6 11 17-16,1 5-24 16,0 3 8-16,-3 3-9 15,2-1 15-15,1-3-6 16,5-3-5-16,5-8 3 15,6-5 6-15,4-8-13 16,4-10 0-16,0-9-3 16,3-8 6-16,-3-9-2 15,-3-7-1-15,-7-9 0 16,-11-4 0-16,-10-6 0 16,-11-3 0-16,-7 0-4 0,-11 0 20 15,-5 0-28-15,-2 0 12 16,-3 0-3-16,0 0-6 15,0-1-15-15,-8-4-49 16,-14 5-110-16,-9-3-293 16</inkml:trace>
  <inkml:trace contextRef="#ctx0" brushRef="#br0" timeOffset="37381.524">6520 13037 756 0,'0'0'44'15,"0"0"-34"-15,0 0-10 16,0 0-17-16,0 0 15 16,0 0 4-16,-21 18-2 15,25-11 0-15,13 3 0 16,7-3 4-16,7 4-3 15,5 3-1-15,4 7 4 16,-1 4 0-16,-2 4 15 16,-4 4-19-16,-6 4 12 15,-5 2 12-15,-8 1-21 16,-7-4-2-16,-7 0 12 0,0-6-10 16,-3-2 10-16,-12-3-5 15,-7 1-4-15,0 2 6 16,-4-3-10-16,1-3-42 15,1-2-2-15,6-7-19 16,5-1-26-16,-3-4-173 16</inkml:trace>
  <inkml:trace contextRef="#ctx0" brushRef="#br0" timeOffset="38956.759">12316 15112 295 0,'0'0'39'0,"0"0"-11"16,0 0-18-16,0 0 79 15,26-81 33-15,-23 70-64 16,0 3 46-16,0 4-78 15,-3 4 20-15,1 0 5 16,1 0-27-16,-2 0 16 16,1 0-31-16,2 0 1 15,0 0 11-15,0 9-19 16,4 3-2-16,4 8 5 0,5 6-2 16,5 2 22-16,-1 2-25 15,5-6 1-15,-4-8 9 16,-3-6-10-16,-3-3 0 15,-4-7-4-15,4 0 8 16,2 0 3-16,5-3-7 16,3-11 1-16,4-2 0 15,1-3-1-15,-1-1 0 16,-2-1 0-16,-2-3-14 16,-3-2-17-16,3-4-73 15,-1-1-57-15,-3 4-199 16</inkml:trace>
  <inkml:trace contextRef="#ctx0" brushRef="#br0" timeOffset="40637.955">7744 13426 806 0,'0'0'3'0,"0"0"-3"16,0 0-29-16,0 0 6 15,0 0 21-15,0 0 4 16,105-60 21-16,-56 28-12 15,2-5 8-15,1-3 11 16,-1-5-5-16,0-3-1 16,-4-3 0-16,-3-3-2 15,-3-3 11-15,-6-8-28 16,-6-13 9-16,-8-9 17 0,-8-8-25 16,-6-11 8-1,-7-7-13-15,-5-15 0 0,-20-11 24 16,-9-6-25-16,-4-3 11 15,2 1-11-15,-1 14 7 16,6 12 0-16,5 13-7 16,4 19 3-16,1 10-1 15,6 9-2-15,-1 4 0 16,1 4 3-16,-1 3-1 16,0 1-2-16,0 5 0 15,1 0 2-15,-1 4-6 16,1 1 4-16,0 2 0 0,3 1 3 15,0 1-1-15,3 4-2 16,2 5 0-16,2 11 1 16,1 7-1-16,4 7 0 15,0 5 0-15,0 3-1 16,0 0 5-16,0 2-7 16,0 0 3-16,0 0-3 15,0 0-8-15,0 0 11 16,0 0-19-16,0 0 3 15,0 0-35-15,0 0-8 16,3 0-41-16,9 0-116 16,-2-1-388-16</inkml:trace>
  <inkml:trace contextRef="#ctx0" brushRef="#br0" timeOffset="41408.189">8020 10860 791 0,'0'0'0'15,"0"0"2"-15,-10-102-2 16,10 62 0-16,9-10 10 16,1-11-13-16,1-4 6 15,1-7-1-15,4 0 10 16,2 2 0-16,4 3 37 16,4 2-33-16,5 4-11 15,7 7 22-15,2 4-24 16,-1 4 10-16,2 5-13 15,-2 0 14-15,-2-1-4 16,-1 3-10-16,0-1 0 0,-3 1 4 16,-5 2 9-16,-7 1-12 15,-3 5 12-15,-6 2-3 16,-6 9 8-16,1 4-11 16,-5 6 0-16,-1 7 18 15,-1 1-25-15,0 2-2 16,0 0-1-16,0 0-6 15,0 0-2-15,0 0-19 16,0 0-13-16,0-3 30 16,0 0-43-16,-5 0-35 15,-11 0-190-15,-9 3-137 16</inkml:trace>
  <inkml:trace contextRef="#ctx0" brushRef="#br0" timeOffset="41782.515">8070 9803 673 0,'0'0'15'0,"0"0"-13"15,22-93-2-15,5 48 10 16,3-8 2-16,3-3 41 15,4-5-23-15,6-3-24 0,-2 5 26 16,-1 6-32-16,-3 15 0 16,-6 12 18-16,-9 12-17 15,-2 10 11-15,-2 4-12 16,-2 0 0-16,4 10 2 16,-4 9-2-16,2 8 0 15,-1 6-3-15,-3 5 18 16,-3 4-9-16,-1 4-6 15,-5 5 7-15,-4 2 0 16,-1 8-7-16,0 7-19 16,0 4-22-16,0 3-68 15,0 0-48-15,5-2-261 16</inkml:trace>
  <inkml:trace contextRef="#ctx0" brushRef="#br0" timeOffset="44674.236">8577 9372 443 0,'0'0'4'0,"0"0"-1"16,0 0 79-16,0 0-80 16,0 0 4-16,0 0 16 15,0 0 12-15,-11-69 41 16,9 65-34-16,1 1-23 16,0 3 27-16,1 0-41 15,0 0-4-15,0 0 0 16,0 0-4-16,0 0-9 15,0 0 13-15,0 0-38 16,0 0 7-16,0 0-37 16,0 3 24-16,6 1-16 15,-2 3 2-15,-2-6 58 0,1 2-9 16,-3 0 9-16,0-3-6 16,0 2 11-16,0 1-5 15,1 1 22-15,-1 4-4 16,3 7 52-16,0 5-31 15,2 10-11-15,4 7 27 16,1 6-30-16,5 11-18 16,2 10 15-16,7 9-15 15,8 10 11-15,6 8-2 16,13 1-15-16,9 5 24 16,3-4-25-16,3-1 0 15,1-6-3-15,6-4 22 16,3-4-19-16,6-3 7 0,-4-7-3 15,-2-10 5-15,-6-5-8 16,0-10-1-16,-6-8 0 16,-3-5 14-16,-4-9-15 15,-7-5 1-15,1-4 0 16,-2-1-1-16,-2-3 7 16,0 1-6-16,0-2 0 15,-1 0 5-15,-7-2-3 16,-5-1-2-16,-6 1 2 15,-4-1-1-15,-4-1-1 16,0 1 0-16,-2-2-7 16,-1 4 21-16,2-1-13 15,2 4-1-15,-2 2 0 0,4-4 10 16,-1 3-10-16,-1-1 0 16,3-2-1-16,-2 0 2 15,-3-1 1-15,-3-4-2 16,-6 2 1-16,-3-3-5 15,-4-1-9-15,-2 0-8 16,-1 0 17-16,0 0-17 16,0 0 5-16,0 0-22 15,0 0-41-15,0 0 4 16,0 0-117-16,0 0-33 16</inkml:trace>
  <inkml:trace contextRef="#ctx0" brushRef="#br0" timeOffset="45088.902">10207 10638 554 0,'0'0'41'15,"0"0"-20"-15,0 0 5 16,0 0 12-16,0 0-38 15,0 0 0-15,-9 5 7 16,27 9 7-16,6 5 17 16,4 3-19-16,5 3-10 0,3 1 20 15,1 7-21-15,6 4 16 16,-1 5-9-16,-1 0-4 16,-4 2 25-1,-8-2-29-15,-6-2 7 0,-7-2 21 16,-4-1-22-16,-5-4 15 15,-2 3 11-15,-5-5-24 16,0 0 31-16,0-3-30 16,0-2-2-16,-8-4 12 15,-1-3-19-15,-1-2 0 16,-3 0 6-16,-1-2-6 16,-3-1-15-16,0 1-66 15,-4 5-39-15,1 5-9 16,1 5-220-16</inkml:trace>
  <inkml:trace contextRef="#ctx0" brushRef="#br0" timeOffset="46431.062">13284 15481 48 0,'0'0'776'15,"0"0"-718"-15,0 0-58 16,0 0 0-16,0 0-19 0,0 0 21 15,0-4-2-15,0 11 14 16,5 9-13-16,6-1 34 16,3 3-14-16,2-1-10 15,-1-2 29-15,2-3-40 16,-4-3 0-16,-1-4 6 16,-3-2-5-16,0-3 8 15,0 0-9-15,3 0 0 16,5-15 1-16,2-5-1 15,1-3 0-15,1-2 6 16,2 1-2-16,-5 0 4 16,0-1-8-16,-2 3-21 15,1-2 18-15,0-2-73 0,0 0-37 16,-2 1-21-16,0 1-152 16</inkml:trace>
  <inkml:trace contextRef="#ctx0" brushRef="#br0" timeOffset="49341.264">10872 11383 485 0,'0'0'9'0,"0"0"4"0,0 0 11 16,0 0-4-1,0 0 40-15,0 0 13 0,-61 65-32 16,51-55 15-16,-2 3-23 15,-3 3-9-15,0 4 12 16,-4 4-36-16,1 0 0 16,-2 0 0-16,5-2 1 15,0-1-1-15,5-4 0 16,1-4 6-16,2-1-17 16,3-4 10-16,3-4-56 15,0-4-21-15,-1 0-101 16,2-3-90-16</inkml:trace>
  <inkml:trace contextRef="#ctx0" brushRef="#br0" timeOffset="51168.894">11162 11626 212 0,'0'0'134'15,"0"0"-72"-15,0 0-29 16,0 0 55-16,0 0 29 15,0 0-61-15,0 0 14 16,2-25-31-16,-2 25-15 16,0 0 25-16,0 0-41 15,0 0-1-15,-5 17-7 16,-4 11 10-16,-1 7-8 16,2 7-2-16,2 6 1 15,0 2 23-15,0 9-22 16,2 4 2-16,2 6 14 15,2 1-16-15,0 2 11 16,6-2-13-16,9 2 7 0,7-2-5 16,3-6-2-16,5-3 0 15,6-4-1-15,6 0 11 16,7-3-10-16,1-1 0 16,5-3 2-16,0-4-4 15,-2-2 2-15,3-5 0 16,-3-5 0-16,3-3 0 15,-4-4 0-15,-3-8 0 16,-6-2 1-16,-7-5-6 16,-3 0 7-16,-6-2-2 15,-5-1 0-15,-8 1 7 16,-3-6-12-16,-6 1 5 0,-4-4 0 16,-1 1-3-1,0-2 3-15,0 0-24 0,0 0 20 16,0 0-37-16,3 0 9 15,4-6 2-15,4-5 5 16,1-1 17-16,6 0 1 16,0 3-4-16,0 1-8 15,0 5-52-15,-2 0-75 16,-5-1-143-16</inkml:trace>
  <inkml:trace contextRef="#ctx0" brushRef="#br0" timeOffset="51558.649">11796 12714 805 0,'0'0'0'16,"0"0"0"-16,0 0-67 15,0 0 54-15,0 0 0 16,0 0 26-16,25 24-13 16,5 3 28-16,3 4-17 15,0 6 9-15,-1-1-20 16,1 3 7-16,-1 0 15 16,-6-3-22-16,-3 0 0 0,-9-1 1 15,-5 0 3-15,-9 4 7 16,0-2-10-16,0 0 12 15,-14-3 30-15,-3-6-41 16,-2-4 7-16,-3-4 7 16,0-3-14-16,0-3-4 15,3-6 2-15,4-3-38 16,2-5 2-16,3 0-121 16,1 0-321-16</inkml:trace>
  <inkml:trace contextRef="#ctx0" brushRef="#br0" timeOffset="53456.592">14251 15387 321 0,'0'0'112'16,"0"0"-66"-16,0 0 29 15,0 0 22-15,0 0-29 16,0 0-25-16,0-69 28 15,0 59-16-15,0 4-26 16,0 2 18-16,0 2-16 16,0 2-1-16,0 0-30 15,0 0 6-15,0 0-9 16,0 0 3-16,4 2 0 0,5 8 12 16,5 5-6-16,1 0 3 15,4 2-9-15,2-1 0 16,-3-4 10-16,1-3-10 15,-3-4 0-15,2-5 2 16,-1 0 2-16,1-9-3 16,6-13-1-16,2-8 2 15,2-4-7-15,4 0 5 16,-2 2-13-16,-3 3 3 16,-6-1-62-16,1 4-25 15,-4-1-4-15,-9-2-150 16</inkml:trace>
  <inkml:trace contextRef="#ctx0" brushRef="#br0" timeOffset="54889.032">13108 12925 655 0,'0'0'12'16,"0"0"3"-16,0 0-15 15,0 0 0-15,0 0 58 16,0 0-27-16,79-64 18 15,-50 22-21-15,3-8-22 16,4-7 29-16,2-4-33 16,2-11 10-16,-4-12-2 15,-5-8-5-15,-7-9-5 16,-8-7 12-16,-10-3 5 16,-6-8-13-16,0-14-4 15,-22-2 3-15,-14-7-3 16,-10-2 7-16,-11 0-7 15,-6-1 0-15,-4-1 11 0,0 1-5 16,1 4-6 0,6 10 1-16,6 12 0 0,3 16 3 15,9 11-4-15,4 12 13 16,2 2 2-16,3 6 20 16,0 3-17-16,-1-1-17 15,4-1 20-15,-2-2-19 16,7-1-2-16,0-2 0 15,1-4 4-15,3-2-4 16,0-1 0-16,2 7 3 16,4 5 0-16,3 6-3 15,8 4 0-15,4 2-4 16,0-1 11-16,0 7-12 16,3 6 5-16,10 7 0 0,1 4-3 15,2 6 3-15,2-3-5 16,5-1-1-16,3-5 12 15,2-4-1-15,2-3-5 16,-3-3 6-16,0-1-5 16,-1-2-1-16,-3 2 0 15,-1 1-5-15,-1 2 7 16,-3 2-3-16,0 2 1 16,-3 5 0-16,1-1 0 15,-2 1 0-15,2-2 0 16,3-6-2-16,3-9 11 15,2-6-11-15,4-2 2 16,0 0 0-16,-1 2-5 0,0 6 5 16,-1 4 0-16,-3 4-4 15,-2 3 9-15,0 4-5 16,-6 1 0-16,-1 1 2 16,-1 0 1-16,0-2-3 15,-1-6-7-15,1-5 7 16,2-5 0-16,-3-3 10 15,1-2-10-15,3-1 0 16,-2 4-9-16,1 3 9 16,-2 7-8-16,-5 11 1 15,-2 10 14-15,-3 7-8 16,-1 5 1-16,-2 5 0 0,0 2-5 16,0 4 5-16,0-1-9 15,0 3 7-15,0 2-39 16,0 0-3-16,0 0-31 15,0 0-11-15,-11 0-3 16,-10 0-83-16,-5 3-89 16,-7 4-6-16</inkml:trace>
  <inkml:trace contextRef="#ctx0" brushRef="#br0" timeOffset="55308.619">12817 6813 519 0,'0'0'19'16,"0"0"-19"-16,0 0 0 15,51-89 36-15,-22 59-24 16,2 1 24-16,2 2 5 16,2 1-17-16,-2 4-3 15,-3 6-21-15,-8 5 8 0,-4 4 12 16,-3 2-20 0,-1 3 0-16,1 2 4 0,4 0-3 15,1 0 4-15,3 9-5 16,0 8 0-16,-1 7 33 15,-1 8-29-15,-3 4-4 16,-2 7 18-16,-5 4-15 16,-5 9 10-16,-2 6-13 15,-4 13 0-15,0 9-14 16,-4081 9-36-16,8162 8-99 16,-4085 3-205-16</inkml:trace>
  <inkml:trace contextRef="#ctx0" brushRef="#br0" timeOffset="58568.926">13487 6650 401 0,'0'0'16'0,"0"0"-16"15,0 0 9-15,0 0 6 0,0 0 7 16,0 0-22-1,-55-85 2-15,53 74 1 0,1 3 24 16,1 3 16-16,-2 1 2 16,2 4-24-16,-1 0 10 15,1 0-31-15,0 0-5 16,0 0-5-16,0 10 4 16,0 10 6-16,9 8 20 15,9 8-17-15,10 9 42 16,6 4-32-16,7 8 2 15,9 7 4-15,7 12-16 16,13 13 5-16,14 4-4 0,8 5-1 16,10 2 17-1,5-2-16-15,1-1-2 0,6-5 1 16,-1-10 5-16,0-4-9 16,-3-8 1-16,-4-6 0 15,-2-2-2-15,-4 1 2 16,-3 4 0-16,0 2 13 15,-2 2-12-15,-4-3 4 16,-4-10-5-16,-6-10-3 16,-1-9 3-16,-10-10 1 15,-9-9 2-15,-8-8-2 16,-13-2 5-16,-9-2-6 16,-8 1 0-16,-3-1 1 15,-5 1-4-15,-1-2 3 16,-2 4 0-16,-3-2 3 0,-1-4-3 15,-5 0 0-15,-1-4-6 16,-1-1 13-16,-1 0 8 16,0 0-15-16,0 0-12 15,0 0 10-15,0-14-42 16,0 0-67-16,0-3-52 16,-1 2 44-16,1-1-85 15</inkml:trace>
  <inkml:trace contextRef="#ctx0" brushRef="#br0" timeOffset="59005.024">15753 8233 707 0,'0'0'7'16,"0"0"-7"-16,0 0-10 16,0 0 10-16,98 24 7 15,-57-14-2-15,4 0 5 16,4 3 13-16,1 3-19 16,1 1 15-16,0 7-16 15,-5 0 13-15,-6 3-10 16,-2 6-3-16,-7 3-3 15,-7 1 2-15,-5 6 7 0,-9 2 4 16,-6-1-11-16,-4 1 2 16,-7 0 36-16,-13-3-40 15,-7-2 13-15,0-5-2 16,-3-4-3-16,3-4 10 16,-1-3-17-16,2-2 4 15,3-2 7-15,0-1-12 16,2 1-25-16,0-1-20 15,-1 4-54-15,2-1 7 16,3 1-138-16,2-3-200 0</inkml:trace>
  <inkml:trace contextRef="#ctx0" brushRef="#br0" timeOffset="60706.017">15043 15258 163 0,'0'0'10'0,"0"0"3"15,0 0-4-15,0 0 24 16,0 0 43-16,0 0-14 16,55 33-36-16,-50-33-17 15,-1 0 22-15,-4 0 9 0,2 0-40 16,-2 0 0-16,0 0 10 15,0 0-5-15,0 0 17 16,0 0 37-16,0 0-52 16,0 0 42-16,0 0 16 15,0 0-13-15,0 0-7 16,0 0-14-16,0 0 21 16,0 0-32-16,0 0-15 15,4 0 11-15,2 8-9 16,4 6-7-16,4 6 33 15,5 1-12-15,-1 2 4 16,3-2-25-16,0-2 0 16,3 1 29-16,-2 1-29 15,2-4 0-15,0 0 20 0,-3-2-18 16,-3-7-4-16,-1-4 1 16,-1-4 1-16,4 0 11 15,6-15-9-15,1-14-2 16,5-8 16-16,0-3-13 15,-6-1 1-15,-3 3-4 16,-7 4 2-16,-1 6-13 16,-1 1 11-16,-2 4-14 15,2 3-6-15,-3 3-23 16,1 5 11-16,-5 2-33 16,-2 3-28-16,-1-1 11 15,-2-2-146-15,-2-5-199 16</inkml:trace>
  <inkml:trace contextRef="#ctx0" brushRef="#br0" timeOffset="62738.98">17110 8801 5 0,'0'0'473'0,"0"0"-473"16,-95 0 0-16,65 0 46 0,2 1-44 15,-1 2 28-15,1-1 50 16,3 0-58-16,2 3 28 16,-1-1-32-16,-1 3-17 15,1 1 21-15,-3 2-22 16,0 2 0-16,2 2 19 15,-5 3-19-15,-1 0 19 16,-5 5-19-16,-3 0 8 16,-1 0 13-16,-2 1-19 15,1-4 18-15,-1 2-3 16,0 3-15-16,3-4 18 16,5 3-20-16,2 1 0 15,6 2 20-15,0 7-20 16,4 5 0-16,2 6 3 15,-2 3 2-15,1 2 2 0,5-6-7 16,0-4 1-16,3-9 4 16,6-7-5-16,1-3 0 15,5-3-3-15,-2-2 9 16,3-1 0-16,0-4-6 16,0 0 0-16,0-7-18 15,0-2 9-15,0 1-30 16,0-2-1-16,0 0-48 15,0 0-21-15,0 0-156 16</inkml:trace>
  <inkml:trace contextRef="#ctx0" brushRef="#br0" timeOffset="63113.89">15983 9353 727 0,'0'0'4'16,"0"0"5"-16,0 0 5 15,0 0-10-15,0 0-8 16,0 0 0-16,-8 17 4 16,8 21 39-16,0 6-24 15,5 7 2-15,-2 5 8 16,1 3-17-16,1 0 3 0,1-3-11 15,1-6 13-15,1-9-7 16,2-7 0-16,2-7-6 16,0-7 8-16,2-8-3 15,3-5 8-15,5-7-13 16,10 0 0-16,7-13 6 16,8-13-6-16,8-7-9 15,1-2 6-15,3 4-28 16,-3 7-9-16,-3 7-19 15,-8 12-77-15,-8 5-99 16</inkml:trace>
  <inkml:trace contextRef="#ctx0" brushRef="#br0" timeOffset="64102.468">15921 15175 493 0,'0'0'110'15,"0"0"-103"-15,0 0 20 16,-4-75-13-16,4 61 32 15,0 4 19-15,0 5-17 16,0 4-2-16,0 1-16 16,0 0-25-16,0 0 13 0,4 5-18 15,4 10 0-15,4 7 28 16,0 9-16-16,0 3 25 16,-1 2-37-16,2-1 6 15,0-4 20-15,-2-10-26 16,2-3 1-16,0-7 4 15,-2-6-1-15,0-5-1 16,1 0-3-16,4-4 0 16,4-15 25-16,3-7-24 15,2-2-1-15,-4-3 9 16,0 2-6-16,0 2-5 16,-2 0 2-16,1 0-12 15,-1-3-4-15,-1-2-63 16,3 0-30-16,-2-2-21 15,-4-1-188-15</inkml:trace>
  <inkml:trace contextRef="#ctx0" brushRef="#br0" timeOffset="65132.121">16083 10855 436 0,'0'0'60'15,"0"0"-29"-15,0 0-31 0,0 0 1 16,0 0 65-16,0 0-19 16,11-33 0-16,-8 30-9 15,0 0-20-15,-1 1 22 16,-1 1-18-16,-1 1-17 16,0 0 32-16,0 0-29 15,0 0-2-15,-12 9-5 16,-16 13 7-16,-10 9 11 15,-7 8-8-15,-1 2-4 16,4-2 32-16,4-1-35 16,5-3-2-16,3-5 5 15,7-5 3-15,5-5 12 0,9-8-22 16,6-6 0-16,3-3 2 16,0-2-2-16,0-1-21 15,0 0-2-15,0 0-35 16,0 0 27-16,0-2-10 15,0-14-23-15,0-4-46 16,0-3-174-16,-6-4-9 16</inkml:trace>
  <inkml:trace contextRef="#ctx0" brushRef="#br0" timeOffset="65417.162">15687 10897 333 0,'0'0'71'0,"0"0"-16"16,0 0 25-16,0 0-13 0,0 0-22 15,0 0 26-15,-4-20-64 16,4 20 3-16,0 3-3 16,-2 11 0-16,2 11 62 15,-3 4-32-15,2 5-26 16,-1 2 22-16,1 3-30 16,1 0 12-16,0-4 0 15,0-6-8-15,6-7 1 16,5-7-8-16,5-5 0 15,3-7-4-15,5-3 4 16,7 0 0-16,9-14-6 16,5-8 6-16,6-5-51 0,1-1-46 15,-6-1-78 1,-8 4-271-16</inkml:trace>
  <inkml:trace contextRef="#ctx0" brushRef="#br0" timeOffset="66944.696">15755 11136 26 0,'0'0'12'0,"0"0"-12"0,0 0-7 16,0 0 4-16,0 0-20 15</inkml:trace>
  <inkml:trace contextRef="#ctx0" brushRef="#br0" timeOffset="67822.741">15923 11033 75 0,'0'0'80'16,"0"0"28"-16,0 0 30 15,0 0-66-15,0 0-16 16,0 0-26-16,-66-36-20 16,45 36 14-16,5 4-14 15,-2 12 15-15,4 3-12 0,3 9-13 16,3 8 26-1,7 4-13-15,1 2-4 0,6 2 18 16,18-8-22-16,2-6-5 16,4-8-4-16,1-8 4 15,-3-7 14-15,-4-7-14 16,-8 0 2-16,-4 0 10 16,-5-20-10-16,-6-3 23 15,-1-7-25-15,-1-6 8 16,-21 0-16-16,-5-3 8 15,-6-2-15-15,-1 5 12 16,4 9-13-16,6 9 5 16,6 11 11-16,8 7-4 15,4 0-4-15,0 11 8 0,6 13 0 16,0 4-5-16,6 2 14 16,10-2-18-16,5-3 9 15,1-8 0-15,1-6 0 16,-4-6 0-16,-1-5 0 15,-3 0 9-15,-4 0-7 16,-1-16 10-16,-4-5-12 16,-5-6 0-16,-1-3 9 15,0-1-9-15,-6 3-1 16,-7 9-4-16,-3 8 5 16,0 8-2-16,-3 3-6 15,3 0 8-15,1 15-8 16,3 6 8-16,6 4 0 0,6-1 3 15,0-3-1-15,9-5-4 16,9-5-10-16,3-5 10 16,2-6 2-16,0 0 0 15,-2 0-1-15,-2-10-4 16,-8-3-16-16,-7-6 21 16,-4 0-1-16,0-3-12 15,-10 4 10-15,-11 5-10 16,-4 8-3-16,-1 5 13 15,-1 0-14-15,2 12 17 16,4 5-8-16,8 4 16 16,11 1-9-16,2 5 1 15,5-5 0-15,17-1 1 16,7-5-1-16,4-8 0 0,3-5-11 16,-3-3 24-16,-3 0-15 15,-8 0 2-15,-7-10-12 16,-9-2 9-16,-6-6 3 15,0 1 2-15,-9-1-2 16,-13-1-5-16,-6 6 5 16,0 3-1-16,-4 7 3 15,4 3-10-15,5 0 8 16,2 6-6-16,8 11-42 16,7 1-57-16,6 0 52 0,1-4-149 15</inkml:trace>
  <inkml:trace contextRef="#ctx0" brushRef="#br0" timeOffset="69210.837">16252 11050 119 0,'0'0'3'0,"0"0"-3"0,0 0 25 16,0 0 32-1,0 0 19-15,0 0-28 0,26-42 21 16,-25 40 4-16,2 1 4 16,-3 1-10-16,0 0-6 15,0 0-28-15,0 0 5 16,0 0-23-16,0 0-11 15,-1 1 15-15,-11 15-11 16,-5 9-8-16,-3 4 24 16,2 9-20-16,-2 2 24 15,4 4-15-15,6 6-12 16,2 3 20-16,2 5-20 16,6 5 3-16,0 5-3 15,3 9 1-15,11 2 10 0,5 1-9 16,1 1 2-16,2-4 13 15,3 1-17-15,-3-3 7 16,5-7 11-16,-3-3-12 16,2-12-8-16,2-5 1 15,2-6 0-15,4-5 5 16,-1-7-5-16,0-1 0 16,4-5-2-16,-3-2 8 15,0-5-12-15,1-4 4 16,-1 2 2-16,-1-4 6 15,-2-1-6-15,-4-2 0 16,-5-1 5-16,-2-1-3 16,-7-1 1-16,-1-2-3 15,-3-2-14-15,-3 1 12 0,-1-1-32 16,-1-1-3-16,2 0-13 16,1 0-26-16,1 0 13 15,-3-3-76-15,-1-5-237 16</inkml:trace>
  <inkml:trace contextRef="#ctx0" brushRef="#br0" timeOffset="69592.826">16694 12162 837 0,'0'0'31'15,"0"0"-31"-15,0 0-39 16,0 0 37-16,0 0 2 16,0 0 0-16,70 36 38 15,-31-13-35-15,1 0-2 16,2 0 7-16,-1 6-2 16,4-5-10-16,-4 3 4 15,-4 1 0-15,-6-1 11 16,-8 0-11-16,-10 2 0 15,-10 2 11-15,-3 1-10 16,-3 4 32-16,-19 3-22 16,-10-1-11-16,-8-1 34 15,1-1-34-15,2-4 0 0,6-3 9 16,4-6-8-16,8-5-2 16,6-2-34-16,10-2-48 15,3 2-21-15,0 5-112 16,5 6-128-16</inkml:trace>
  <inkml:trace contextRef="#ctx0" brushRef="#br0" timeOffset="69842.055">16784 15468 178 0,'0'0'3'0,"0"0"-6"15,0 0-64-15,0 0-1 16,0 0 37-16</inkml:trace>
  <inkml:trace contextRef="#ctx0" brushRef="#br0" timeOffset="70409.88">16773 15095 722 0,'0'0'36'0,"0"0"-14"16,0 0-6-16,0 0 33 16,0 0-17-16,0 0-17 15,-4-27-7-15,5 37-2 16,11 13 5-16,2 9 15 15,1 0-7-15,-1 0 17 16,0-5-33-16,0-3 2 0,-1-6 9 16,-1-4-10-16,-1-3 10 15,0-6-14-15,1-3 0 16,0-2 12-16,5 0-11 16,2-10 2-16,6-10 18 15,2-3-17-15,-2 1 0 16,0 0-4-16,-4 1 0 15,6 2-1-15,2 1-3 16,2-1-33-16,6 2-14 16,4 3-20-16,3 0-31 15,1-2-66-15,-4 2-300 16</inkml:trace>
  <inkml:trace contextRef="#ctx0" brushRef="#br0" timeOffset="71406.158">18058 12701 733 0,'0'0'39'0,"0"0"-36"16,0 0-6-16,0 0 3 16,91-62 0-16,-52 40 24 0,2-2-15 15,1-5 10-15,4-7 25 16,-1-3-22-16,5-7 17 16,-1-6-5-16,-4-6-29 15,-6-4 32-15,-9-8-35 16,-12-5 4-16,-9-9 14 15,-9-11-16-15,0-16 10 16,-11-15 0-16,-11-11-6 16,-5-6 4-16,0 0-12 15,3 7 0-15,0 2 11 16,7 5-11-16,5 5 15 16,0 9-15-16,1 8 1 15,-1 7 2-15,-2 8-1 0,-3 10 3 16,2 7 6-16,0 4-9 15,-3 3-1-15,2 8-1 16,-2 2 10-16,-1 7-13 16,7 2 3-16,0 10 0 15,1 7 6-15,5 10-6 16,2 8 0-16,0 6-7 16,4 5 17-16,0 1-13 15,0 2 3-15,0 0-20 16,0 0 17-16,0 0-4 15,0 0-53-15,0 0 8 16,0 13-12-16,0 7 18 16,0 5-35-16,0 5-49 0,-5 1-104 15,-8-5-105 1</inkml:trace>
  <inkml:trace contextRef="#ctx0" brushRef="#br0" timeOffset="71836.158">17910 10164 437 0,'0'0'46'0,"0"0"-24"0,0 0-9 15,0 0 86-15,0 0-14 16,0 0-38-16,-14-34-11 15,14 2-23-15,4-10 14 16,11-7-4-16,0-2-20 16,5-5 19-16,0 0-15 15,-1-2-4-15,-2-2-2 16,-1 2 1-16,-2 7 15 16,1 7-17-16,0 15 6 15,-3 10-5-15,-3 9-1 16,0 10-2-16,-1 0 0 15,2 3-2-15,5 16-1 16,0 11 0-16,3 10 5 0,0 10-1 16,1 5 2-1,0 0-1-15,1-4 2 0,2-5 5 16,2-5-14-16,3-10-4 16,1-2-33-16,5-7-14 15,3-3-58-15,1-9-166 16</inkml:trace>
  <inkml:trace contextRef="#ctx0" brushRef="#br0" timeOffset="74436.429">18341 8336 765 0,'0'0'4'15,"37"-79"-4"-15,-15 29 4 16,-1-4-4-16,-4-4 5 15,-7-8 0-15,-4-6 41 16,-4-6 6-16,-2-4-33 16,0-2 11-16,-14-4-15 15,-11-1 14-15,-12-3-29 16,-8 0 0-16,-8 0 0 16,-11-3 0-16,-9 1 0 15,-6 2 12-15,-9 3 3 0,-6 6 4 16,-10 3-19-16,-7 2 2 15,-6 4 2-15,-9 7-4 16,-2 6 0-16,1 5 0 16,-4 3 1-16,-3 6 9 15,4 5-10-15,5 5 0 16,5 3 13-16,16 2-9 16,13 4-4-16,17 3 12 15,15 2-6-15,16 6 9 16,9 2-15-16,7 5 0 15,6 3-2-15,6 3 2 16,5 1 0-16,4 0-4 0,0 1 12 16,1 0-15-1,1 2 7-15,0-1 0 0,1-2 5 16,-2 1-5-16,2-2 0 16,-2 2-3-16,-2-5 6 15,-2 2-2-15,-1-3-1 16,0 0 0-16,-4 2 6 15,2-1-6-15,-8 0 0 16,-5-3-7-16,-6 0 8 16,-11-2-2-16,-3 4-1 15,-10-1 2-15,-5 2 0 16,-2-1 0-16,-3 0 0 0,9 2 10 16,4-3-7-1,8 2 14-15,9-1-17 0,2-1 1 16,-2 1 0-16,-2 3-1 15,-9 1 0-15,-5-2 2 16,-7 1 2-16,-3 1-7 16,-3-1 3-16,-1 2 0 15,-3 3-1-15,-1-2 1 16,5-1-2-16,11 0-1 16,14-3 6-16,16 3 7 15,13-1-10-15,5 3 0 16,4-1 1-16,1 2-1 15,0 0-15-15,0 0 13 16,0 0-28-16,0 0-1 16,0 0-30-16,0 0-18 0,6 0 38 15,4 0-36-15,2 0 2 16,0 0 16-16,2 0-117 16,-1 0-32-16</inkml:trace>
  <inkml:trace contextRef="#ctx0" brushRef="#br0" timeOffset="74880.93">15134 5467 681 0,'0'0'34'0,"0"0"-11"0,0 0 31 15,0 0-46-15,0 0 3 16,0 0-11-16,-76-36 9 16,40 36 15-16,-4 0-24 15,-4 5 6-15,-3 12-5 16,-2 2 1-16,2-2 0 16,4 2-4-16,3-2 13 15,4 3-13-15,6-1 2 16,0 1-6-16,5-1 4 15,3 2-8-15,4 1 1 16,1 3-2-16,5-3 11 16,3 4-4-16,1 0 4 15,5 0 0-15,3 2-6 0,0 1 5 16,3-1 1-16,17-3-1 16,12-3 2-16,14-3 0 15,12-7-1-15,14-4 3 16,8-4-1-16,11-3 0 15,14 5-4-15,11 7-26 16,3 7-93-16,-3 3-126 16</inkml:trace>
  <inkml:trace contextRef="#ctx0" brushRef="#br0" timeOffset="76783.392">14487 4411 651 0,'0'0'49'16,"0"0"-42"-16,0 0 2 0,0 0-1 15,0 0-8-15,102-40 0 16,-37 22 2-16,19-5 37 15,27-5-33-15,32-4 0 16,29-4 17-16,29-3-14 16,20 0-5-16,4-3-4 15,3 3 7-15,-10 3-7 16,-12 5 0-16,-15 2 0 16,-20 3-1-16,-27 3 6 15,-21 5-10-15,-27 2 2 16,-23 3 3-16,-21 3-2 15,-21 4 2-15,-17 5-11 16,-10 1 9-16,-4 0-57 0,0 0-4 16,-16 6-8-1,-12 9-102-15,-2-2-95 0</inkml:trace>
  <inkml:trace contextRef="#ctx0" brushRef="#br0" timeOffset="81655.245">9951 16844 323 0,'0'0'22'16,"0"0"-10"-16,0 0 33 15,0 0-7-15,0 0 3 0,0 0 84 16,0 0-85 0,-14-53 6-16,14 51 0 0,0 1-43 15,0 1 19-15,0 0-22 16,0 0 12-16,0-2-16 15,0 2 4-15,6 0 0 16,5 0-4-16,6 0 12 16,4 0-7-16,2 2-1 15,5 6 3-15,7-1-1 16,12 1-2-16,10-3 0 16,7-2 4-16,6-2 3 15,3-1-4-15,2 0-3 16,7 0 2-16,6 0 10 15,4 0-12-15,2 0 0 16,3 0-3-16,-1 0 7 0,1 0 3 16,4 0-7-16,0 0 0 15,1 0 0-15,2 0 0 16,-5 0 0-16,-5-4-6 16,-5-1 12-16,-4 5-3 15,-4-5-3-15,-5 2 0 16,-6 1 0-16,-4-1 5 15,-2-1-5-15,-5 1 3 16,-6-3-2-16,-3 0 10 16,-5 1-9-16,-3 0 1 15,-5 1 21-15,-1 1-22 16,-2-2-2-16,-2 1 3 0,-7 2 3 16,-3 0-6-16,-4 1 0 15,-4 1 0-15,-1-1-10 16,-5 1-12-16,-3 0-14 15,0 0 4-15,-1 0-23 16,1 0-8-16,1 5-31 16,-3 6-87-16,-3 3 96 15,0-5-158-15</inkml:trace>
  <inkml:trace contextRef="#ctx0" brushRef="#br0" timeOffset="82299.624">12507 16654 269 0,'0'0'266'16,"0"0"-177"-16,0 0-21 16,0 0-19-16,0 0 45 15,0 0-51-15,-27-23 0 16,27 23-10-16,0 0-31 15,0 0-2-15,8 0 0 16,14 1 0-16,11 10 18 0,7 0-17 16,7 1-1-16,3 1 8 15,2 1-8-15,-1 2 0 16,-8 2 0-16,-7 2 0 16,-4 7-3-16,-6 7 3 15,-6 0 0-15,-11 7-5 16,-9 3 5-16,-2-1-1 15,-24 5 1-15,-6 3 0 16,-8 3 1-16,-6-8-1 16,-2 0-16-16,-3-9 3 15,0-1-23-15,0-1-11 16,-5 5-24-16,-5 0-113 0</inkml:trace>
  <inkml:trace contextRef="#ctx0" brushRef="#br0" timeOffset="87040.765">22410 3780 570 0,'0'0'0'16,"0"0"0"-16,0 0 38 15,0 0-21-15,0-80 16 16,0 67 30-16,0 0-45 15,0 2 18-15,0-2-19 16,0 5-5-16,-10 1 45 16,-3 0-57-16,-7 4 3 15,-10 3-10-15,-6 0 16 16,-6 0-4-16,-2 9-5 0,5 2 0 16,6 1 27-1,6 5-27-15,3 9 0 0,5 6-5 16,-1 10 8-16,7 8-5 15,6 6 2-15,5 2 0 16,2 2-4-16,10-1 4 16,11-6 0-16,11-3-2 15,5-6 14-15,3-7-13 16,5-7 1-16,4-5-3 16,2-10 3-16,0-8 0 15,0-7 2-15,-1-5 2 16,-4-19 3-16,-3-7-1 15,-7-6-6-15,-10-7 0 16,-8-6 11-16,-12-1-11 0,-6-2 0 16,-2 2 1-16,-20 5 1 15,-5 6-2-15,-9 3-16 16,-2 4 16-16,3 5-4 16,0 4 4-16,7 12 0 15,3 5-9-15,4 3 17 16,-1 4-16-16,4 0 2 15,2 0-16-15,1 0 13 16,0 6-9-16,1 7-26 16,1 6-7-16,-1 2-29 15,7 6-14-15,4-1-76 16,3-4-142-16</inkml:trace>
  <inkml:trace contextRef="#ctx0" brushRef="#br0" timeOffset="87700.556">22182 4448 239 0,'0'0'19'15,"0"0"-14"-15,0 0 49 16,0 0-29-16,0 0 33 16,0 0 29-16,17-62 2 0,-17 59-29 15,0-1-4-15,0 2-38 16,0 0 30-16,0 2-41 15,-4 0 5-15,-12 0-6 16,-7 2-5-16,-9 12 0 16,-7 4 1-16,-10 5 15 15,-5 6-5-15,-12 2-6 16,-5 5 2-16,-9 6 28 16,-6 6-24-16,-8 9 3 15,-1 5 7-15,1 3-13 16,6-2 9-16,11-5-17 15,12-5 9-15,7-1 9 16,7-5-11-16,7-6-3 0,6-4-5 16,8-6 0-16,9-10 1 15,6-5 0-15,8-8-2 16,2-2-19-16,4-3-57 16,-1-3-11-16,0 0-12 15,-2-8-100-15</inkml:trace>
  <inkml:trace contextRef="#ctx0" brushRef="#br0" timeOffset="88091.011">20848 4827 665 0,'0'0'9'0,"0"0"-2"0,0 0 19 16,0 0-7-16,0 0 32 15,0 0-45-15,-3-23-3 16,-7 47-3-16,-5 11 1 16,-3 6 26-16,0 9-20 15,1-1-3-15,1 7 28 16,3-1-29-16,1 2 3 16,4-1-4-16,4-6 7 15,4-5-6-15,0-9-3 16,0-9 0-16,10-8-3 15,4-6 3-15,-1-6-5 0,5-3 2 16,-3-4 3 0,7 0 11-16,1 0-11 0,-1-3 1 15,2-5 1-15,0 0-2 16,-2 1-14-16,2 0-10 16,6 2-28-16,4 1 8 15,5 3-57-15,3 1-89 16,-5 0-54-16</inkml:trace>
  <inkml:trace contextRef="#ctx0" brushRef="#br0" timeOffset="88990.215">21156 5620 614 0,'0'0'53'16,"0"0"-24"-16,0 0 4 0,0 0-33 16,0 0 3-16,0 0-9 15,-5 3 17-15,11 23-11 16,9 4 31-16,1 10-6 15,7 3 2-15,2 3-20 16,8 5-7-16,4 1 30 16,6 0-27-16,11-1-3 15,4-5 0-15,8-3 5 16,4-4 2-16,5-7-7 16,7-8 3-16,6-10-3 15,4-10 9-15,0-4-9 16,-2-6 0-16,-1-16 8 15,-6-3-2-15,-4-5-2 0,-8-4-3 16,-2-2 43-16,-8-7-40 16,-1-7 8-16,1-8 9 15,-5-2-19-15,-2-4 21 16,-5 0-23-16,-4 1 6 16,-5 2-6-16,-3 3 9 15,-3 7-9-15,-3 2 7 16,-4 7 0-16,-5 5 9 15,-7 3 0-15,0 1-13 16,-6 0 26-16,-2-2-29 16,1-5 0-16,-5-3-3 15,-3-3 13-15,0 0-5 16,0 3-5-16,0 6 4 16,0 9-31-16,-5 6 26 0,-4 12-27 15,0 8-8-15,-6 2-36 16,-9 5-2-1,-8 16-49-15,-7 8-19 0,0-3-99 16</inkml:trace>
  <inkml:trace contextRef="#ctx0" brushRef="#br0" timeOffset="89379.968">22408 5190 753 0,'0'0'2'0,"0"0"-2"16,0 0-43-1,0 0 43-15,0 0 35 0,0 0-2 16,50-28 32-16,-17 7-64 16,2-1 18-16,2-2-3 15,5-3-9-15,7-2 15 16,-1-4-22-16,1 0 0 15,-4 2 6-15,-8 5-6 16,-8 9 0-16,-11 9 0 16,-5 6-3-16,-4 2 1 15,-1 0-13-15,-2 10 15 16,1 10-2-16,-4 3 2 0,1 9 0 16,-4 2-2-1,2 4 7-15,-1 3 4 16,2 4-9-16,5-2-23 0,4 5 20 15,1-7-53-15,2 2 4 16,0-4-49-16,-4-7-160 16</inkml:trace>
  <inkml:trace contextRef="#ctx0" brushRef="#br0" timeOffset="90816.801">22759 4347 334 0,'0'0'26'0,"0"0"38"16,0 0 1-16,0 0 41 16,0 0-46-16,0 0-29 15,-5-19 13-15,5 19-26 16,0 0 7-16,0 0-23 15,0 2 17-15,5 10-12 16,10 9 12-16,4 7-6 0,7 9 18 16,9 8-18-16,7 11 9 15,6 11 7-15,8 11-29 16,7 5 24-16,9 3-24 16,-2-1 0-16,-4-5 6 15,-6-4-3-15,-6-7-3 16,-9-4 0-16,-6-9 0 15,-10-12-2-15,-9-10 2 16,-7-8 0-16,-7-12-3 16,-4-3-7-16,-2-5-19 0,0-6-19 15,0 2-18 1,0 1 31-16,0 0-46 0,0 1-164 16,0-2 40-16</inkml:trace>
  <inkml:trace contextRef="#ctx0" brushRef="#br0" timeOffset="91222.329">23699 5358 778 0,'0'0'9'16,"0"0"17"-16,0 0-13 15,-103-6 23-15,68 23 12 16,4 9-33-16,1 4 18 15,6 12-23-15,5 5-5 0,7 7 2 16,9 4 3-16,3-1-15 16,4 1 5-16,20-3 0 15,4-6 2-15,5-6-2 16,3-9 0-16,5-10-3 16,2-11 3-16,-3-13-11 15,-4 0 9-15,-3-25-9 16,-6-12-2-16,-5-10 5 15,-8-4-18-15,-8-10 11 16,-6-2-36-16,-11-2 31 16,-20 5 15-16,-5 9 5 15,-2 16 9-15,5 13-2 0,2 13 0 16,1 9-5 0,-5 0-2-16,1 17-33 0,-2 9-4 15,1 6-25-15,5 0-65 16,3-1-320-16</inkml:trace>
  <inkml:trace contextRef="#ctx0" brushRef="#br0" timeOffset="92698.718">21676 8419 730 0,'0'0'28'0,"0"0"-44"16,-19-78 27-16,14 59-11 15,0 3 36-15,-2 3 26 16,0 3 8-16,-4 3-39 0,-8 0-16 16,-11 3 16-16,-16 4-31 15,-13 0 0-15,-6 11 0 16,-3 16 6-16,6 8-8 15,6 12 2-15,5 9 0 16,3 6 0-16,11 5 0 16,10 0 0-16,15-1-6 15,12-1 12-15,15-2-12 16,29-4 5-16,18-2 1 16,23-4 0-16,15-7 0 15,9-12 0-15,-1-15 11 16,-4-9-8-16,-12-10 0 15,-11-2-3-15,-11-18 0 0,-12-8 21 16,-11-7-21 0,-11-6 0-16,-12-6 17 0,-12-5-13 15,-12-4 0-15,0-7-4 16,-28-3 0-16,-10-1 4 16,-9 5-4-16,0 3-1 15,-6 10-6-15,6 9 14 16,-2 13 1-16,7 10-8 15,4 7 0-15,2 8-13 16,2 2 11-16,-2 9-19 16,0 11 5-16,-4 10-23 15,4 2 25-15,3 0-39 16,10 2-30-16,9-4 26 16,6-1-68-16,8-4-78 0,0-2-126 15</inkml:trace>
  <inkml:trace contextRef="#ctx0" brushRef="#br0" timeOffset="93550.919">21576 9140 129 0,'0'0'0'16,"0"0"-12"-16,0 0-33 16</inkml:trace>
  <inkml:trace contextRef="#ctx0" brushRef="#br0" timeOffset="93695.007">21576 9140 38 0,'55'-36'97'15,"-55"31"7"-15,0-1-29 16,0 2-24-16,-4 0-50 0,-2 1 18 16,0 1-19-1,0 2 0-15,1 0 2 0,2 0-2 16,0 0-29-16,2 0-30 16,-1 0-67-16,1 0 33 15</inkml:trace>
  <inkml:trace contextRef="#ctx0" brushRef="#br0" timeOffset="94144.14">21561 9075 419 0,'0'0'17'0,"0"0"5"15,0 0-22-15,0 0 4 16,0 0 40-16,0 0 19 16,1-22-22-16,-1 22 0 15,0 0-12-15,2 0-5 16,-2 0-24-16,0 0-4 16,0 0-9-16,0 0-30 15,0 0-8-15,0 0 9 16,0 0-36-16,0 0 51 15,0 0 17-15,0 0 10 0,0 0 13 16,0 0 78-16,0 0-35 16,-3 0-16-16,-6 0-10 15,0 0 20-15,-1 0-40 16,-7 0-3-16,2 0 22 16,-2-2-29-16,3 0 0 15,-2 1-5-15,4 1-2 16,-1-2 4-16,-2 2-30 15,5-1-82-15,-1-1-34 16,2-1 94-16,6 2 4 16,-2 1-114-16,3-3 31 15</inkml:trace>
  <inkml:trace contextRef="#ctx0" brushRef="#br0" timeOffset="94717.591">21354 8993 516 0,'0'0'90'15,"0"0"-59"-15,0 0 18 16,0 0 29-16,0 0-31 16,0 0-3-16,-49-26 10 15,38 23-35-15,-1-2 10 16,-7 3-29-16,-2 2 3 0,-8 0 0 15,-8 0-3 1,-6 0 0-16,-9 0 0 0,-7 10 0 16,-5 4-1-1,0 5-1-15,-6 6 2 0,-3 3-4 16,-2 4 4-16,-3 4 0 16,3 5 1-16,2 8 0 15,1 8 5-15,1 5-6 16,3 2 0-16,4-1 11 15,5-5-11-15,7 5 0 16,5-2 5-16,7 4 4 16,3 0-6-16,4 1-3 15,0-1 1-15,2 0 20 16,0 1-21-16,2-7 0 0,5 0 8 16,6-9-2-16,2-1 6 15,7-9-12-15,3-6 0 16,1-3 12-16,1-6-12 15,3-5 2-15,-2-4 5 16,3-5-6-16,0-3 6 16,0-4-7-16,0-2 0 15,0-2 4-15,0 0-4 16,0 0-14-16,0 0-11 16,0 0-37-16,0 0-9 15,-2 0-78-15,-7-2-63 16,-4-13-287-16</inkml:trace>
  <inkml:trace contextRef="#ctx0" brushRef="#br0" timeOffset="95246.082">19616 9944 583 0,'0'0'125'15,"0"0"-80"-15,0 0-18 16,0 0-12-16,0 0 7 16,0 0 42-16,0-44-37 15,0 44-7-15,0 0-16 16,0 3-4-16,0 21 0 16,1 16 0-16,-1 13 15 15,0 9 29-15,0 5-16 16,-4 0-19-16,-5-5 18 15,2-5-18-15,7-9 1 16,0-9-10-16,0-9 8 0,7-12-10 16,8-7 2-16,5-8 0 15,8-3 1-15,12-8 5 16,5-13-4-16,8-9 2 16,0 1 6-16,-4-4-9 15,-1 5-1-15,-3 3 0 16,-1 0-8-16,0 0-23 15,-6 0-54-15,-4 0-36 16,-12 0-100-16</inkml:trace>
  <inkml:trace contextRef="#ctx0" brushRef="#br0" timeOffset="96318.269">19843 10492 685 0,'0'0'10'16,"0"0"5"-16,0 0-4 15,0 0-10-15,0 0 35 16,0 0-23-16,27 37 61 15,-11 2-13-15,4 7-45 16,5 7 31-16,11 1-45 16,8 5 14-16,10 3 10 15,13-2-20-15,8 0 7 16,7-1-13-16,6-4 3 0,4-5 12 16,7-5-15-16,4-6 0 15,4-6-9-15,5-7 22 16,0-6-13-16,3-8 0 15,1-9 2-15,5-3 4 16,-1-4 2-16,-3-17-8 16,-5-6 3-16,-6-4 5 15,-9-5 0-15,0-3-7 16,-12-4 0-16,-8-6 11 16,-13 1-12-16,-13 0 0 15,-8 1-2-15,-8 5 10 16,-7 6-15-16,-4 6 7 15,-8 10 0-15,-4 6-4 0,-3 6 4 16,-6 4 0 0,-1 1-3-16,-2 0 13 0,0 1-16 15,0-1 6-15,0-3-34 16,0-4-3-16,0 1-78 16,-5-5-50-16,-1 1-188 15</inkml:trace>
  <inkml:trace contextRef="#ctx0" brushRef="#br0" timeOffset="96724.357">22094 10629 854 0,'0'0'17'16,"0"0"2"-16,0 0-17 15,0 0 0-15,-81 0 2 16,81-3 59-16,0-12-22 16,13-6-19-16,19-10-22 15,11-3 0-15,6-1 1 16,5 5 3-16,-2 7-4 16,-4 8 0-16,-5 3 2 15,-7 5-2-15,-8 2 0 16,-7 4 0-16,-5 1-13 15,-6 0 13-15,0 4-8 16,-7 18 7-16,-3 14 1 0,0 12 0 16,-5 7 10-16,-11 1-1 15,2-3 4-15,1-9-12 16,4-5-1-16,5-5 0 16,1-5-1-16,3-4-6 15,0-4-31-15,0-4-52 16,0 0-20-16,3-4-130 15</inkml:trace>
  <inkml:trace contextRef="#ctx0" brushRef="#br0" timeOffset="97557.059">22398 10611 820 0,'0'0'66'0,"0"0"-66"15,0 0 2-15,0 0-2 16,80 28 29-16,-38-24-8 16,9-2 48-16,6-2-58 15,4 0 29-15,4-10-11 0,-2-7-13 16,-2-8 13 0,-7-7-22-16,-4-5-3 0,-5-7 42 15,-7-4-40-15,-4-4 11 16,-9-7 2-16,-5-11-18 15,-11-12 8-15,-8-11-9 16,-1-13 0-16,-16-6-13 16,-17-6 13-16,-10 2-1 15,-4 3 1-15,-3 1 0 16,-5 1-10-16,-2 4 10 16,-1 4 0-16,-5 3-15 15,4 3 11-15,4 4 4 16,5 7-5-16,8 10 2 15,4 14-1-15,6 14 4 16,2 10 0-16,4 11-8 0,3 7 8 16,4 8 0-16,2 4 2 15,5 4 5-15,1 3-14 16,0 0 5-16,-1 1 2 16,1 0-11-16,-3 0 11 15,-2 0 0-15,-1-2 6 16,-4 1-3-16,4-1-1 15,4-1-2-15,6 1 0 16,5 2-17-16,2 0 13 16,0 0-39-16,-1 0 0 15,1 0-44-15,0 16-7 16,0 9-4-16,0 0-52 0,4-3-117 16</inkml:trace>
  <inkml:trace contextRef="#ctx0" brushRef="#br0" timeOffset="98006.508">22598 8318 684 0,'0'0'25'16,"0"0"16"-16,0 0-23 0,0 0 18 15,0 0-10-15,-100-25-12 16,73 25 63-16,-6 0-76 16,-4 0 7-16,-8 1 0 15,-2 12-1-15,5 1 4 16,9-2-11-16,11 2 1 15,5-5 5-15,5 3-6 16,3-2 0-16,2-3-6 16,5-3 15-16,2 0-23 15,0-2 14-15,0 1-19 0,2 1-4 16,13 0 22 0,5-3 1-16,5 0-1 0,2-1 6 15,-2 0-12-15,2 3-10 16,-1 3-22-16,0 4 19 15,-1 2-49-15,-3 6-28 16,-5 2-82-16,-8 0-78 16</inkml:trace>
  <inkml:trace contextRef="#ctx0" brushRef="#br0" timeOffset="98957.325">22170 8410 733 0,'0'0'31'16,"0"0"-18"-16,0 0-13 16,0 0-20-16,0 0 20 15,0 0 6-15,0 0 14 16,0 0 34-16,0 0-28 15,0 0 1-15,7-8 36 16,9-12-45-16,8-9-8 16,8-9-10-16,3-7 10 15,-2-7 5-15,0-5-12 16,-3-4-2-16,-2-4 6 0,-4-5 1 16,2-6-8-16,-1-6 0 15,-3-7 2-15,2-4 31 16,-5 7-33-16,-1 11 0 15,-4 14 16-15,-2 18-16 16,-6 15 0-16,-3 11-1 16,0 10 5-16,-3 3-13 15,0 4 9-15,0 0-19 16,0 0 0-16,0 0-75 16,-19 21-7-16,-9 11 12 15,-9 9-41-15,-5 0-110 16</inkml:trace>
  <inkml:trace contextRef="#ctx0" brushRef="#br0" timeOffset="99301.171">22086 7660 304 0,'0'0'278'16,"0"0"-278"-16,0 0-9 15,0 0 2-15,0 0 7 16,0 0 84-16,-3 11 2 16,5-18 9-16,18-17-45 15,12-8-49-15,8-11 20 16,10-3-17-16,6-9-4 16,1-1 0-16,3 5 13 0,-5 9-11 15,-3 13-2 1,-7 15 0-16,-5 10-14 0,-8 4 14 15,-5 17-15-15,-4 22 14 16,-5 12 0-16,-6 15-2 16,-7 9 3-16,-5 4 0 15,0 3-9-15,0-1 9 16,0 0-91-16,0-6-79 16</inkml:trace>
  <inkml:trace contextRef="#ctx0" brushRef="#br0" timeOffset="106556.225">3031 3191 159 0,'0'0'0'16,"0"0"-3"-16,0 0 3 0,-15-81 14 15,9 62 117-15,-2 5-50 16,3 1-21-16,0 2-54 15,-1 1 41-15,0 4 80 16,-1 3-89-16,4 2-11 16,0 1 16-16,0 0-35 15,3 0 0-15,0 0-8 16,0 0 2-16,0 0 6 16,0 0 0-16,0 0-8 15,0 0 12-15,0 0-7 16,0 0-7-16,0 0 2 15,0 0 0-15,8 0-14 0,6 2 14 16,9 5 0-16,4-1 2 16,13 1 0-16,6-3 26 15,11-3-28-15,7-1 4 16,10 0 30-16,2 0-34 16,4-3 0-16,-4-2 8 15,-3 0-1-15,-6 0-3 16,-1 2-4-16,-7-1 0 15,-7 2-9-15,-8-1 9 16,-9 1 0-16,-6 0-5 16,-1 2 20-16,-7 0-30 15,1 0 12-15,-2 0-42 16,1 2 28-16,1 8-116 16,-14-3-179-16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8-08T03:08:32.224"/>
    </inkml:context>
    <inkml:brush xml:id="br0">
      <inkml:brushProperty name="width" value="0.05292" units="cm"/>
      <inkml:brushProperty name="height" value="0.05292" units="cm"/>
      <inkml:brushProperty name="color" value="#FF0000"/>
    </inkml:brush>
  </inkml:definitions>
  <inkml:trace contextRef="#ctx0" brushRef="#br0">10567 7417 0,'25'24'94,"-25"1"-78,25 0-1,-25 25-15,25-1 16,-25 1-1,0-1 1,0 1-16,24-25 16,1 24-16,0-49 156,0-49-125,0 24-31,-1-25 16,1 26-16,25-26 15,-25 25-15,24-49 16,1 49-16,-1 0 16,1-24-16,24-26 15,1 50-15,-50-24 16,49-1-16,-49 25 16,25 1-16,-26-26 15,26-24-15,0 49 16,-26-25-1,1 1-15,25 24 16,-25-25-16,-1 25 16,1 0-1,-25 1 17</inkml:trace>
  <inkml:trace contextRef="#ctx0" brushRef="#br0" timeOffset="27735.495">8186 9029 0,'25'0'94,"0"0"-78,-1 0-1,1 0 1,0 0-16,0 0 15,24 0-15,1 0 16,24 0-16,-24 0 16,24 0-1,1 0-15,-26 0 16,-24 0-16,25 0 16,-1 0-16,1 0 15,0 0-15,24 0 16,-24 0-16,49 0 15,-25 0-15,1 0 16,-1 0-16,25 0 16,1 0-16,-26 0 15,-24 0-15,24 0 16,-49 0-16,0 0 16,-1 0-16,1 0 15,0 0-15,25 0 16,-26 0-1,1 0 1</inkml:trace>
  <inkml:trace contextRef="#ctx0" brushRef="#br0" timeOffset="29067.592">9922 8781 0,'25'0'15,"0"0"1,0 0-16,-1 0 15,1 0-15,25 0 16,-25 0 0,-1 0-16,1 25 15,0-25 1,0 24 0,0 1-16,-1-25 15,1 0 1,0 25-1,0 0 1,0 0 0,-25-1 62,0 26-31,0-25-32,0 0 17,0 0-32,0-1 15,0 1 48,-25-25-48,25 25 1,-50 0 0,25 0-16,1-1 15,-1 26 1,0-25-1,0 0-15,0-1 16,1 1-16,-1-25 78,0 0-62,0 25-1,0 0-15,1-25 16,-1 0-16,0 0 31,25 49-31,-25-49 16</inkml:trace>
  <inkml:trace contextRef="#ctx0" brushRef="#br0" timeOffset="41052.967">15007 5482 0,'-25'0'16,"1"0"-16,24 25 16,-25-25 62,25 24-63,-25 1 32,0-25-31,25 25 0,0 0-1,0 0 1,0 24-1,0-24 1,0 0 0,0 0-16,0-1 15,0 1 1,0 0 0,0 0-16,0 0 15,0 0 1,0 24-16,50-49 15,-25 25-15,-1 0 16,1 49-16,50-49 16,-26 0-1,26 24-15,-1 1 16,-24-50 0,-26 25-16,1 0 15,0-25-15,0 0 16,0 0-1,-1 0 1,1 0 0,0 0-16,0 0 15,0 0-15,-1-25 16,1 25-16,0-25 16,0 0-16,25 25 15,-1-25-15,-24 1 16,0-1-16,0 0 15,-1 0 17,1 25-17,-25-25-15,0 1 32,0-26-17,0 25 1,0 0-1,0-24 1,0 24 0,0 0 31,-25 25-32,1-25 1,-1 0 15,-25-24-31,25 24 16,-49-25-16,49 26 15,-25-26-15,26 50 16,-1 0-16,-25-50 16,25 50-16,-24-49 15,-1 24 1,50 0-16,-25 0 15,-24 25 1,24 0-16,-25-24 16,1-1-16,-1 25 15,1-25-15,-1 25 16,0-25 0,1 25-1,24 0 16,0 0 1</inkml:trace>
  <inkml:trace contextRef="#ctx0" brushRef="#br0" timeOffset="44016.782">16892 6573 0,'25'-25'15,"0"25"17,0-24-1,0 24-31,24-25 16,1-50-16,-25 75 15,49 0-15,-24 0 16,-1 0-1,-24 0-15,25 0 16,-1 0-16,1 0 16,-25 0-1,-1 0-15,1 0 16,-25 25 125,0 0-141,0 25 15,0-1-15,0 26 16,0-1-16,0 0 15,0 51-15,0-1 16,0-25-16,0 0 16,0-25-16,0 1 15,0-50 17,0-1-32,0 1 46,0 0-30,0 0-16,0 0 16,0-1-1,0 1-15,0 0 16,0 0-16,0 0 16,0-1-1,-25-24 95,1 0-95,-1-24-15,0 24 16,0 0-16,25-25 15,-49 25-15,24 0 16,0 0 0,-25-25-16,26 25 15,-1 0-15,-50 0 16,26-25-16,-26 25 16,26 0-16,-1 0 15,25 0-15,-24 0 16,-26 0-16,51 0 15,-1 0-15,0 0 16,0 0-16,-25 0 94,26-25-94,-1 25 15,-25 0-15,25 0 16,1 0-16,-1 0 16,0-24 46,25-26 16,0 25-62,0 0-16,0-49 16,0 0-1,0 24-15,0 25 16,0-24-16,0 24 31,0-25-31,0 1 16,0-1-16,0 25 15,-25-24-15,25 24 16,0 0 0,0 0 15,-25-25-16,1 26 1,24-1-16,0-50 16,0 26-16,0 24 15,0-25-15,-25 1 16,25 24 125,49 25-79,-49 25-62,25-25 16,25 0-1,-1 0-15,26 0 16,-50 0-16,49 0 16,50 0-16,25 0 15,-25 0-15,25 0 16,-25 0-16,-50 0 15,-49 0-15</inkml:trace>
  <inkml:trace contextRef="#ctx0" brushRef="#br0" timeOffset="48077.332">19770 6499 0,'-25'49'47,"25"-24"-47,-25 0 16,0 25-16,0-1 15,1-49-15,24 50 16,-50 24-16,25-49 15,-24 25-15,24-25 16,25-1-16,-25 26 16,25-25-16,-25 24 15,0-24 1,1 25-16,-1-25 16,-25 24-16,50-24 15,-25 0 1,1 0-16,-1 24 15,0 1 1,25-25 0,-25-1-1,25-48 204,25 24-172,0 0-31,0 0-1,-1 0-15,26 0 16,-25 0-16,0 0 15,24 0-15,-24 0 16,25 0-16,-26 0 16,51 0-16,-50 0 15,24 0-15,1 0 16,24 0-16,1 0 16,24 0-16,0 0 15,0 0-15,-24 0 16,24 0-16,-25 0 15,1 0-15,-26 0 16,-24 0-16,0 0 16,49 0-16,-24 0 15,0-25-15,-26 25 16,26 0-16,0 0 16,-25-25-16,24 25 15,-24 0 1,0 0-16,0 0 15,24 0 1,-24 0 0,25 0-1,-26 0 95,-24-25 30,25 25-124,-25-25-16,25-24 16,25-26-1,-26 75-15,-24-74 16,25 74-16,-25-25 15,0 0 1,0 1-16,0-1 16,25 0-1,0 0 1,0 0 0,-25 1-16,24-1 15,1 25-15,0 0 16,25-25 46,-50-25-46,24 1 0,1 49-1,-25-25 1,0 0 921,0 0-905,25 0 46,25-24-63,-26-1 1,1 50 15,-74 0 219,24 0-234,0 0 15,-25 0-31,26 0 16,-26 0-16,25 0 15,-24 0-15,24 0 16,-25 0-16,1 0 16,-1 0-16,-24 0 15,49 0-15,0 0 16,0 0-16,0 0 15,-24 0 1,24 0 0,0 0-16,0 0 15,-24 0-15,-26 0 16,50 0 0,1 0-1,-1 0 1,0 0-1,0 0 1,0 0 0,1 0-1,-1 0 1,0 0 0,0 0 30,0 0-46,1 0 16,24 25-16,-25 0 16,0-25 15,0 0-31,0 0 16,1 0-1,-1 0 1,0 0-1,-25 0 17,-24 0-32,49 0 15,0 0-15,-24 0 16,-1 0-16,25 0 16,1 25-16,-1-25 15,0 0 95</inkml:trace>
  <inkml:trace contextRef="#ctx0" brushRef="#br0" timeOffset="51327.313">19720 6598 0,'25'0'16,"0"0"15,-1 0-15,1 0-1,0 0-15,0 0 78,0 0-46</inkml:trace>
  <inkml:trace contextRef="#ctx0" brushRef="#br0" timeOffset="54068.647">23342 6077 0,'0'25'110,"-25"0"-110,0-25 15,0 25-15,25-1 16,-25 1-16,1-25 16,24 25 30,-25-25-30,0 25-16,0 0 16,-24-1-1,24-24 17,0 0-32,-25 0 46,25 50-46,-24-25 16,49 0 0,0-1-1,0 26 1</inkml:trace>
  <inkml:trace contextRef="#ctx0" brushRef="#br0" timeOffset="59733.407">23614 5804 0,'0'25'234,"-24"-25"-218,-1 50 0,0-50-16,0 25 15,0-25-15,1 24 16,-1 1-16,-25 50 16,25-51-1,-24 26 16,-1-25-31,1 49 16,-1-74-16,50 25 16,-50-25-16,26 25 15,24 24-15,-25-49 16,0 25-16,0 0 16,0 0-1,0 0-15,-49 24 16,49-24-16,25 0 15,-49 0-15,24-1 16,0 1-16,0-25 63,0 0-63,25 25 15,0 0-15,-24-25 16,24 25-1,24-25 314,1 0-298,-25 24-31,0 1 15,25-25 1,-25 25-16,25-25 16,-25 25-16,0 0 15,0-1 1,49 1-16,1-25 16,-25 50-1,0-25 1,-1-25 46,1 49-30,0-24-17,-25 0 16,50 25-15,-25-26 0,-25 1-1,24 0 220,1 0-204,0 0-15,-25-1-1,25 1 16,-25 0-15,25-25 31,-1 25-47,-24 0 281,25 24-265,0-24 31,0 0-32,0 0 17,-1-1 202,-24 1-234,0 0 47,-24-50 0,-1 25-47,25-25 15,0 1 63,0-1-62,0 0-16,0 0 31,0 0 188,0 1-203,0-1 15,0 0-31,0 0 16,25 25 234,-1 0-235,1-25 1,0 1-1,-25-1 1,25 25 0,24 0-1,-49-25 1,25 25 109</inkml:trace>
  <inkml:trace contextRef="#ctx0" brushRef="#br0" timeOffset="64396.084">23590 5730 0,'0'25'31,"24"-25"63,1 24-78,-25 1-16,0 0 15,50 25-15,-25-25 16,-25-1-16,49-24 16,-49 25-1,0 0-15,25 0 31,0-25-31,-25 25 16,49-1 0,-24 1-1,25 0 1,-25 0 0,-25 0-16,24-25 15,1 24 48,0 26-48,25 0-15,-50-26 16,0 1 140,25 0-125,-25 0-15,0 0 0,74 24-16,-49-24 125,-25 0-110,25-25 1,-25 25 46,24-25-46,-24 24-16,0 1 78,25-25-78,-25 25 141,-25 0-141,1-25 15,-26 0-15,50 25 16,-50-1-16,1 26 16,-1 24-1,-24-24-15,-1-25 16,26 0-16,-1 0 16,25-1-16,-24 1 15,-1 50-15,0-26 16,1-24-16,-1 0 15,50 0 1,-49-1-16,24-24 31,0 25-15,25 0-16,-25-25 16,0 25-16,25 0 31,-24-25-31,24 24 15,0 1 1,-25 0 0,25 25 46,0-26 126</inkml:trace>
  <inkml:trace contextRef="#ctx0" brushRef="#br0" timeOffset="67471.643">23391 7466 0,'0'25'31,"0"0"-16,-25 0-15,25-1 16,0 26-16,0 0 16,0 24-16,0-49 15,0 0-15,0 24 16,0 1-16,0 24 16,0-24-16,0 0 15,-24-1-15,24-24 16,0 0-16,0 0 62,0-1-46,0 1 0,0 0-16,-25 0 31,25 0-31</inkml:trace>
  <inkml:trace contextRef="#ctx0" brushRef="#br0" timeOffset="68263.499">23193 8062 0,'0'24'16,"0"1"-16,0 0 15,0 25 1,25-50-16,-25 49 15,0-24 1,24 0 0,1 0-16,-25-1 15,25 1-15,0 0 16,0 25 0,-1-50-1,26 0 16,24 0-15,-49-25-16,25-25 16,-1 50-16,1-25 15,24-24-15,-24-1 16,0 25-16,-26 1 16,-24-1-1</inkml:trace>
  <inkml:trace contextRef="#ctx0" brushRef="#br0" timeOffset="69309.719">23689 7665 0,'-25'24'15,"25"1"-15,0 0 16,0 0 0,0 0-1,0-1 32,25-24-31,0 0-1,-1-24-15,1-1 16,0 0 0,0-25-1,-25 26-15,25-1 16,-1 25-16,-24-25 15,0 50 64,0 24-64,0 1-15,0-25 16,-24 24-16,24 1 15,0-25-15,-25 24 16,25 26-16,-25-25 16,25-1-16,-25 1 15,25-25-15,-25 24 16,25-24-16,-24 0 16,-1 24-1,0-24-15,25-50 78,0 1-62,0-1-16,0 0 16,0 0-1,0 0-15,0 1 16,25 24-1,24-75-15,-24 75 16,25 0-16,24-49 16,1-1-16,-26 25 15,1 25-15,0-25 16,-1 0-16</inkml:trace>
  <inkml:trace contextRef="#ctx0" brushRef="#br0" timeOffset="70620.901">24235 6623 0,'24'0'47,"26"0"-31,-25 0-1,0 0-15,-1 0 16,1 0-16,0 0 31,0 0-15,24 0-16,-24 0 15,0 0-15,0 0 16,49 0-16,-49 0 16,0 0 31,0 0-16,-1 0-16,1 0 1</inkml:trace>
  <inkml:trace contextRef="#ctx0" brushRef="#br0" timeOffset="71739.529">24607 6350 0,'0'-25'46,"0"0"1,24-24-31,26-1 0,-25 1-16,24-26 15,-24 50-15,-25-24 16,25 24-1,0-49-15,-25 24 16,0 25 0,0 50 46,0 0-46,0 0-1,0-1-15,0 1 16,0 25 0,0-25-16,0-1 15,0 1 1,0 25-16,0-1 16,0-24-1,0 0-15,0 0 16,0 0-16,25-1 15,-25 1 1,0 0 15,24-25-31,1-25 32,0 25-17,0-49-15,24 24 16,-24 0-1,-25-25-15,25 26 16,0-1-16,-25 0 16,25 0-16,-25 0 15,0 50 63</inkml:trace>
  <inkml:trace contextRef="#ctx0" brushRef="#br0" timeOffset="72800.939">24780 6499 0,'50'0'15,"-50"25"32,25-25-15,-1 24-1,-24 1 0,0 0-31,0 25 16,0-1 109,-24-24-125,-26 0 15,25 0-15,25-1 16,-25-24-16,25 25 47</inkml:trace>
  <inkml:trace contextRef="#ctx0" brushRef="#br0" timeOffset="83301.892">8533 6747 0,'0'25'31,"0"-1"-15,0 1 0,0 0-16,0 0 46,0 0-46,0 0 16,0-1 0,0 1-16,0 0 15,0 0 1,0 0 0,0-1-1,0 1-15,0 0 16,25-25 296,0-25-296,0 0-16,-1 25 16,-24-24-16,50-1 15,-25 0 1,0 25-16,-1-25 15,-24 0-15,25 25 16,0 0-16,0-24 31,0-1-31,-1 0 16,26 0-16,-50 0 16,50 0-16,-26 25 15</inkml:trace>
  <inkml:trace contextRef="#ctx0" brushRef="#br0" timeOffset="143361.088">844 819 0,'-25'0'0,"25"24"46,0 1-14,25 25-32,0-25 15,-25-1 1,0 1-16,0 25 16,24-25-16,-24 24 15,25-24-15,-25 0 16,0 0-1,25-1-15,-25 1 16,25 0-16,0 0 16,-1 0-16,-24-1 15,25-24-15,-25 25 16,25 0-16,0 0 16,0 0-16,-1-1 15,1-24 1,0 0-1,-25 25-15,25-25 16,0 0-16,-25 25 16,24 0-16,1-25 15,0 25-15,0-1 16,0 1-16,-1 0 31,26 0-31,-25 0 16,0 0-16,-1-25 15,26 24-15,-25 1 16,0 0-16,-1 0 16,1-25 93,-25 25-93</inkml:trace>
  <inkml:trace contextRef="#ctx0" brushRef="#br0" timeOffset="144627.736">1637 1389 0,'25'0'47,"-25"25"0,25 0-31,0-25-1,0 49-15,-1 1 32,1-25-1,0-25-31,-25 49 15,25-24 1,-25 0-16,25 0 16,-25 0-16,0-1 15,25-24 1,-25 25 0,0 0-1,0 0 1,0 0-1,0-1-15,24 26 16,-24 24 0,0-49-16,0 0 15,0 0-15,0 0 16,0-1-16,0 1 16,0 0-1,0 25-15,0-26 16,-24 1-1,24 0-15,-25 0 16,25 0 0,-25-25-1,25 49-15,-50-24 16,25 25 0,-24-50-1,24 24 1,0-24-16,0 25 15,1-25 1,-1 0 31</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13:35.491"/>
    </inkml:context>
    <inkml:brush xml:id="br0">
      <inkml:brushProperty name="width" value="0.05292" units="cm"/>
      <inkml:brushProperty name="height" value="0.05292" units="cm"/>
      <inkml:brushProperty name="color" value="#FF0000"/>
    </inkml:brush>
  </inkml:definitions>
  <inkml:trace contextRef="#ctx0" brushRef="#br0">21073 4367 99 0,'0'0'32'0,"0"0"-31"16,0 0 18-16,0 0 73 15,0 0-10-15,0 0-63 0,0 0 8 16,0 0-22-1,0-1 22-15,0-2-11 0,0-1-12 16,0 1 22-16,0 0-6 16,0 2 14-16,0 1 28 15,0-2-37-15,0 2-7 16,0 0 22-16,0 0-37 16,0 0 30-16,0 0-27 15,0 0-4-15,0 0 23 16,0 0-20-16,0 0 9 15,0 0-4-15,0 0 0 16,0 0-2-16,0 0-8 16,0 0 0-16,0 0 0 15,0 0 0-15,0 0 0 16,0 9-4-16,6 3 4 0,3 8 5 16,4 3-5-16,1 4 2 15,1 0 2-15,-2 5-3 16,1-1-1-16,-2 1 0 15,0 1 6-15,1 2-3 16,-4 2-3-16,1 0 0 16,1 4 14-16,-4 1-12 15,2-2-1-15,-2-3-1 16,0-2 12-16,-3-5-2 16,1-4-10-16,-1-6 0 15,1-5 13-15,-1-3-12 16,-2-7-1-16,2-1 0 0,-4-3 10 15,0-1-9-15,1 0-1 16,-1 0 0-16,1 0 3 16,-1 0-3-16,0 0-15 15,0 0-15-15,0 0-65 16,-8-13-174-16</inkml:trace>
  <inkml:trace contextRef="#ctx0" brushRef="#br0" timeOffset="600.246">20939 4763 677 0,'0'0'0'15,"0"0"1"-15,0 0-2 0,0 0 2 16,0 0 1-1,0 0-2-15,22-5 0 0,-8 21 41 16,2 7-28-16,3 10 18 16,3 4 1-16,-2 9-31 15,1 0 45-15,-2 4-46 16,1 2 2-16,-1 2 13 16,0-1-13-16,0-1-1 15,0-8-2-15,2-4 7 16,1-9 4-16,1-5-10 15,-4-7 0-15,-1-4-7 16,0-7 8-16,-3-4-1 16,4-4 5-16,1 0 0 15,5-10 15-15,3-12-20 16,0-7 6-16,2-6 7 0,-3 1-13 16,-7 0 0-1,-2 4-2-15,-9 2 12 0,2 3-25 16,-5 3 9-16,1 2-24 15,-3 4 13-15,-1 6-39 16,-1-1 8-16,-1 5-11 16,2 1-93-16,-3-2-122 15</inkml:trace>
  <inkml:trace contextRef="#ctx0" brushRef="#br0" timeOffset="10997.03">4724 10176 747 0,'0'0'0'0,"0"0"-5"16,0 0 4-16,0 0 2 16,0 0 17-16,-28-77-15 15,26 71 47-15,-1 3 21 16,1 2-61-16,2 1 36 15,-1 0-46-15,1 0 7 16,0 0-32-16,0 3 24 16,0 11 1-16,0 3 0 15,12 7 3-15,5 2 3 16,-1-1-6-16,2-1 1 16,0 2 1-16,2-6-2 15,5-1 0-15,0-5 0 16,2-4-8-16,1-5 8 0,0-5 0 15,4 0 5-15,4-12-9 16,4-15 4-16,6-7-4 16,-2-7-22-16,6-2-56 15,-5-1 7-15,4 0-51 16,-4 4-169-16</inkml:trace>
  <inkml:trace contextRef="#ctx0" brushRef="#br0" timeOffset="11777.286">8668 7299 657 0,'0'0'69'0,"0"0"-69"16,0 0 0-16,0 0-7 0,0 0 14 16,0 0-3-1,10 78-3-15,5-47 1 0,2 2 41 16,-1-5-43-16,5-7 0 15,-6-4 9-15,3-7-1 16,-2-6 1-16,3-4-9 16,5 0 0-16,6-18 44 15,6-16-44-15,7-13 0 16,5-6-3-16,7-8-51 16,5 1-4-16,-1-3-107 15,2-2-288-15</inkml:trace>
  <inkml:trace contextRef="#ctx0" brushRef="#br0" timeOffset="12438.992">13101 4258 722 0,'0'0'0'15,"0"0"0"-15,0 0 3 16,0 0 6-16,0 0-18 15,0 0 2-15,-5 26 7 16,7 3 34-16,8 8-26 16,4 1-7-16,5 1 21 15,2-3-18-15,3-4-3 16,0-6-1-16,1-5 0 16,9-8-13-16,5-5 16 15,5-8-3-15,12 0 0 0,5-1-24 16,5-11-31-1,3 1-166-15,-1 1-168 0</inkml:trace>
  <inkml:trace contextRef="#ctx0" brushRef="#br0" timeOffset="13142.735">18315 7171 704 0,'0'0'6'15,"0"0"-1"-15,0 0 40 0,0 0 4 16,0 0-45-16,0 0-8 16,-4-39-1-16,4 61 5 15,0 6 29-15,0 3-14 16,0-4 12-16,1-4-27 15,8-8 0-15,2-5 0 16,2-3 8-16,2-3-8 16,5-4 0-16,3 0 9 15,4 0-12-15,3-13 3 16,3-2-56-16,0-2 6 16,1 1-46-16,-4 7-154 15</inkml:trace>
  <inkml:trace contextRef="#ctx0" brushRef="#br0" timeOffset="14297.894">4729 13494 611 0,'0'0'5'0,"0"0"25"16,0 0-1-16,0 0-18 16,0 0 33-16,0 0-33 0,-17-4 13 15,17 3 3-15,0 0-25 16,0-1 25-16,0 2-27 16,0 0 0-16,0 0-8 15,0 0 4-15,0 4-3 16,0 15 2-16,6 9 10 15,5 6 5-15,2-1-10 16,-4-4 5-16,3-7 0 16,0-7 4-16,-5-8-9 15,2-2 0-15,3-3-10 16,0-2 7-16,7 0 3 16,4-5-17-16,9-9 8 0,9-1-50 15,7-1-46 1,7 2-86-16,6 1-49 15</inkml:trace>
  <inkml:trace contextRef="#ctx0" brushRef="#br0" timeOffset="14840.414">7550 13596 665 0,'0'0'38'0,"0"0"-32"15,0 0 8-15,0 0-14 16,0 0 0-16,0 0-8 16,-7 27 16-16,9-12 27 15,10 1-35-15,4-3 0 16,5-5 9-16,0-4 1 16,6-4-10-16,3 0 0 15,2 0 3-15,7-16-3 16,-1-1 0-16,2 0-41 15,6 3 11-15,-2 4-57 16,6 6-59-16,-2 4 61 16,2 0-95-16</inkml:trace>
  <inkml:trace contextRef="#ctx0" brushRef="#br0" timeOffset="15325.389">10353 13491 727 0,'0'0'2'0,"0"0"-2"16,0 0-22-16,0 0 22 15,0 0-3-15,0 0 9 0,27 87-6 16,-10-75 4-16,0 1 6 16,4-2-8-16,2-1-2 15,2-3 0-15,8 0-3 16,4-2 3-16,6-5-17 15,3 3-30-15,4-3-144 16,-1 0-35-16</inkml:trace>
  <inkml:trace contextRef="#ctx0" brushRef="#br0" timeOffset="15904.474">13672 13428 575 0,'0'0'80'0,"0"0"-69"15,0 0-10-15,0 0 12 16,0 0-16-16,0 0 3 16,-1 14 0-16,1-1 44 0,9 4-20 15,0 0-22-15,4 2 6 16,-1-5-3-16,6-4 15 15,-2 0-20-15,5-4 0 16,4-3 15-16,5-3-10 16,5 0-5-16,0 0 11 15,3 0-11-15,2-5-6 16,-3 0-16-16,4-2-45 16,0 1 23-16,-2-4-185 15,0-3-120-15</inkml:trace>
  <inkml:trace contextRef="#ctx0" brushRef="#br0" timeOffset="16614.861">16913 10853 831 0,'0'0'6'16,"0"0"-6"-16,0 0-13 16,0 0-9-16,0 0 6 15,0 0 16-15,23 52 25 16,-8-27-17-16,-2 2-3 16,3 1 15-16,0-1-11 0,7 0 3 15,1-5-12 1,3-2 9-16,3-5-4 0,1-4-5 15,0-8 0-15,4-3-5 16,-2 0 0-16,2 0-9 16,3-3-55-16,0-3-20 15,-2 3-33-15,-1 3-199 16</inkml:trace>
  <inkml:trace contextRef="#ctx0" brushRef="#br0" timeOffset="17559.412">19585 10853 521 0,'0'0'92'0,"0"0"-91"16,0 0 16-16,0 0-16 15,0 0 22-15,0 0 29 16,6 7-34-16,-2 6 17 15,1 2-22-15,1 2-8 16,-2 1 37-16,5-1-42 0,-3 0 1 16,2-2-2-1,2-3 10-15,-1-4-11 0,3 1 2 16,1-2 0-16,4-3-2 16,3-1 2-16,9-1 0 15,4-2-8-15,6 0-37 16,7 0-19-16,0-12-89 15,2-9-226-15</inkml:trace>
  <inkml:trace contextRef="#ctx0" brushRef="#br0" timeOffset="21335.753">10268 12165 576 0,'0'0'0'0,"0"0"0"16,0 0 6-16,0 0-5 15,0 0 19-15,0 0-17 16,0 0 13-16,-30-15-16 16,30 13 0-16,12 1 0 15,3 1-5-15,8-1 15 16,5-2-14-16,6 3 4 15,10 0 0-15,-1 0 18 16,11 0-16-16,2 7 22 16,7 3-14-16,6 7-6 15,2 3 8-15,1 4-12 16,-4 2 0-16,-3-4-3 0,-7 0 3 16,0-5-10-16,-9-3 5 15,-6 0-6-15,-7-3 5 16,-7-4-22-16,-9-2-8 15,-6-1 36-15,-4-3-74 16,-5 1-22-16,-4-2-87 16</inkml:trace>
  <inkml:trace contextRef="#ctx0" brushRef="#br0" timeOffset="23358.793">18406 7278 67 0,'0'0'40'0,"0"0"0"16,0 0 0-16,0 0-11 15,0 0-26-15,0 0 8 16,-11-78 42-16,8 68-43 16,1-2 8-16,-1 4 11 0,0 1-3 15,1 3 57-15,1 2-11 16,0 1-27-16,1-1 25 16,0 2-39-16,0 0-16 15,0 0-3-15,0 0 3 16,0 0-8-16,0 0-7 15,0 2 7-15,0 7-5 16,0 9-2-16,0 6 8 16,1 2 1-16,4 3-4 15,1-3 26-15,2-1-31 16,-2-3 0-16,0-5-1 16,-1-3 3-16,-1-6-2 15,1-2 0-15,-1-3 4 16,-1-3-2-16,2 0-2 15,-1 0 0-15,5 0 13 0,6-12-13 16,3-5-3-16,6-4-9 16,4-1-48-16,4 3-54 15,-3 1-159-15</inkml:trace>
  <inkml:trace contextRef="#ctx0" brushRef="#br0" timeOffset="34396.786">13651 4185 414 0,'0'0'47'0,"0"0"-22"15,0 0 2-15,0 0 45 16,0 0-65-16,0 0 19 15,0 0 25-15,0 0-35 16,-7-34 21-16,7 33-21 16,0 0-14-16,0-2 50 15,0 3-49-15,-2 0 10 16,2 0-13-16,0 0 1 0,-1 0-4 16,1 0-2-1,-3 17 5-15,-1 3 3 0,2 6 1 16,-2-2-4-16,2-2 0 15,2-5 0-15,0-5-3 16,0-5 3-16,0-5 0 16,0-2 5-16,0 0-5 15,3 0 0-15,2 0 3 16,2-2 10-16,-1-9 3 16,-3-1-16-16,-2 1 5 15,-1 1-8-15,0 1 3 16,0 4 0-16,-7 1-2 15,-4 2-6-15,-4 2 0 16,-1 0-12-16,-3 0 20 0,2 0 16 16,4 5-13-16,7-2-3 15,1 3 0-15,4-3-13 16,1 3 12-16,0 2-56 16,1 0-27-16,10-8-153 15</inkml:trace>
  <inkml:trace contextRef="#ctx0" brushRef="#br0" timeOffset="35764.229">13523 4234 500 0,'0'0'26'16,"0"0"-26"-16,0 0 13 0,0 0-17 15,0 0 8-15,-12-80 9 16,9 66 45-16,2 3-15 15,-1 0 19-15,2 5-24 16,-2 0-31-16,2 2 36 16,-1 2-3-16,1 1-18 15,0 1-6-15,-1-1-8 16,1 1 23-16,0 0-27 16,0 0 4-16,0 0-1 15,0 0-7-15,0 0-7 0,0 0 6 16,0 4-9-1,0 15-6-15,6 10 16 0,5 4 0 16,0 1 32-16,2-2-26 16,1-7-6-16,-1-7-1 15,1-4 1-15,1-4-1 16,-1-5 5-16,-1-4-4 16,4-1 17-16,4 0-16 15,6-14 31-15,9-9-17 16,6-4-10-16,1-5 14 15,3-2-19-15,-4 2 0 16,-6 4 1-16,1-1 3 16,-4 4-6-16,3 1 2 15,-2 5-52-15,-1 2 30 16,-2 7-66-16,-1 3-9 16,0 5-12-16,-7 1-168 15</inkml:trace>
  <inkml:trace contextRef="#ctx0" brushRef="#br0" timeOffset="37529.544">4636 15934 613 0,'0'0'73'15,"0"0"-64"-15,0 0 37 16,0 0-6-16,0 0-19 0,0 0 51 16,-15 0-41-16,15 0 1 15,0 0-19-15,0 0 3 16,0 0-22-16,0 0 6 15,0 0 0-15,12 0-14 16,9 6 21-16,4 3-7 16,5 0 3-16,0-1 9 15,7 1-12-15,2-1 0 16,2-5 6-16,-3 0-8 16,-4-2 10-16,-5-1-8 15,-4 2 0-15,-8-2 6 16,-4 0-11-16,-7 0 5 0,-4 1 0 15,0-1 1 1,-2 2-1-16,2-2 0 0,-1 0-7 16,2 0 17-16,-1 0-18 15,6 0 8-15,2 0-39 16,0 0 27-16,8-12-64 16,3-15 4-16,2-10-31 15,9-19-178-15</inkml:trace>
  <inkml:trace contextRef="#ctx0" brushRef="#br0" timeOffset="38914.841">13587 4671 575 0,'0'0'12'0,"0"0"-3"15,0 0 5-15,0 0-9 16,-104 0 9-16,83-8 82 16,-5 0-71-16,2-1 20 15,-4 1 6-15,-4 0-36 16,-6-1 26-16,-7 1-36 16,-10 2-4-16,-9-1 12 15,-13 3-7-15,-13 4-6 16,-12 0 5-16,-12 0-1 15,-7 5 1-15,0 4-5 0,-3 4 0 16,5-1 7-16,0 7-2 16,-1 2-5-16,-2 6 11 15,-5 8-2-15,-6 11-1 16,-10 9-8-16,-4 10 5 16,-1 6-22-16,-2 5 17 15,9 5 0-15,1 1-5 16,13-4 18-16,8-3-27 15,14-12 8-15,20-3 6 16,17-7 22-16,15 5-22 16,8 2 0-16,8 9 18 15,2 15-7-15,5 3-3 16,6 5-8-16,12-5 0 0,6-9-6 16,6-6 6-16,0-8-5 15,12-4 1-15,2-7 8 16,0-3-5-16,-3-3 1 15,-7-1 0-15,-2 4 4 16,-2 1-2-16,0-6-2 16,-14-2 6-16,-2-7 7 15,-1-8-15-15,0-2 2 16,3-5 0-16,-2-4-18 16,-3-5 12-16,-2 0-52 15,-2-3-32-15,-8-5-93 16,-10-4-239-16</inkml:trace>
  <inkml:trace contextRef="#ctx0" brushRef="#br0" timeOffset="39291.326">9617 6338 726 0,'0'0'11'0,"0"0"-22"16,0 0 11-16,0 0-15 15,0 0 27-15,0 0-12 0,-77 90 58 16,55-40-48 0,1 8 9-16,-1 4 14 0,-1 3-19 15,1-1 2-15,4-3-16 16,2-5 4-16,7-8 62 15,4-4-64-15,5-5-2 16,0-6 0-16,5-8-5 16,15-8-5-16,16-10 4 15,12-7 6-15,15-15 3 16,14-19-3-16,10-12-14 16,0 0-11-16,-1 3-51 15,-1 16 26-15,-3 16-56 16,-12 11-186-16</inkml:trace>
  <inkml:trace contextRef="#ctx0" brushRef="#br0" timeOffset="40581.157">5732 15467 469 0,'0'0'72'16,"0"0"-65"-16,0 0-4 16,0 0 68-16,0 0-4 15,0 0-1-15,-4 0-41 16,4 0-5-16,0 0 28 16,0 0-48-16,0 1 0 15,0 6 3-15,13 2 1 16,5 5 13-16,8-1-17 0,5-4 9 15,5 1 10-15,1-4-11 16,5-2-4-16,-5-1 20 16,-1-3-20-16,-3 0 4 15,-3 0-8-15,-7 0 0 16,-3 0 13-16,-10 0-13 16,-2 0 0-16,-5-1 3 15,-3-2 2-15,1-2-7 16,2-6 2-16,-3-12 0 15,6-16-13-15,-6-17-47 16,0-17-69-16,-9-16-199 16</inkml:trace>
  <inkml:trace contextRef="#ctx0" brushRef="#br0" timeOffset="43481.1">8528 7970 679 0,'0'0'31'0,"0"0"-20"16,0 0 16-16,0 0 52 15,0 0-69-15,0 0 4 16,0 0 0-16,-54 0-11 16,28 0 3-16,-3 0 0 15,-4-1 14-15,-2-1-20 16,-6 2 0-16,-4 0 16 0,-6 0-16 16,-4 0 2-16,-6 2-9 15,-6 8 4-15,-9 6 3 16,-8 4 0-16,-6 7 1 15,-2-1 7-15,3 4-1 16,5-2-7-16,16 2 0 16,6 0 3-16,9 0-3 15,4 4 0-15,-1 1 5 16,0 0-11-16,-4 6 6 16,-1 4-2-16,-8 8-3 15,-2 6 5-15,-1 0 14 16,2-1-14-16,6-10 0 0,4-4 6 15,6-1-6 1,1-2 0-16,0 0 0 0,0 2 8 16,2-2 16-16,2 1-20 15,-1 6 4-15,-2 4 13 16,1 7-21-16,-1 3 0 16,3 3 0-16,4 0 1 15,9-8 10-15,9-3-11 16,1-8 0-16,9-1 0 15,-2-2 6-15,2 2-6 16,2 1 0-16,-3 4 15 16,0 4-5-16,-4 4-10 15,-1-4 7-15,0-4-1 16,5-8-6-16,4-4 0 16,2-9-8-16,5 0 12 0,1-3-5 15,0-3 1-15,0-4 0 16,0-2-1-16,0-3 2 15,-2 1-1-15,-2-2 0 16,-1 1-51-16,1-6 3 16,1-4-58-16,0-4-30 15,-2-3-23-15</inkml:trace>
  <inkml:trace contextRef="#ctx0" brushRef="#br0" timeOffset="43729.422">5849 9942 643 0,'0'0'145'15,"0"0"-145"-15,0 0-26 16,0 0-7-16,0 0 33 16,10 95 43-16,4-48-14 15,2 4-11-15,8 2 27 16,6-2-45-16,10-8 1 15,3-11-5-15,12-13 12 16,13-13-22-16,15-6-11 16,10-6-49-16,13-11-23 15,-2-2-552-15</inkml:trace>
  <inkml:trace contextRef="#ctx0" brushRef="#br0" timeOffset="44628.522">6754 15896 679 0,'0'0'57'16,"0"0"-15"-16,0 0-42 15,0 0 0-15,0 0 30 16,0 0-22-16,-12-2-2 16,12 2-3-16,8 0 10 15,10 0-6-15,7 0 13 16,8 0-16-16,7 0 27 0,5 0-25 16,2-3 17-16,1-4-12 15,0 2-10-15,-5 1 16 16,-3 3-17-16,-8 1 0 15,-7 0 3-15,-8 0-3 16,-8 0 0-16,-6 0-5 16,-3 0 11-16,0 0-12 15,0 0-5-15,0-5-45 16,-8-3 24-16,-14-10-153 16</inkml:trace>
  <inkml:trace contextRef="#ctx0" brushRef="#br0" timeOffset="45731.036">5136 10853 684 0,'0'0'52'0,"0"0"-52"15,0 0-4-15,0 0 4 16,0 0 12-16,0 0 32 16,0 0-10-16,0 0-4 15,0 0 34-15,0 0-61 16,-9 0-3-16,-8 11 0 0,-8 7 0 15,-11 9-1-15,-7 4 1 16,-3 4 0-16,-5 2-9 16,2 1 22-16,-2 2-13 15,-1 2 0-15,-3 0 6 16,-5 6-12-16,1 2 6 16,-1 5 0-16,7-1 29 15,6 1-23-15,5 3 5 16,-2 5-1-16,9 6 2 15,-1 4-8-15,6 1-4 16,5-7 0-16,8-4 35 16,7-9-35-16,6-4 0 15,4-9-2-15,0-4 14 16,0-5-17-16,6 1 5 16,7-1 0-16,-2-1 13 0,0 2-13 15,-3-6 0-15,-2-3 5 16,-2-4 2-16,-2-7-8 15,-1-6 1-15,-1-5-19 16,0-2 15-16,0 0-79 16,0 0-14-16,0-3-12 15,-1-16-169-15</inkml:trace>
  <inkml:trace contextRef="#ctx0" brushRef="#br0" timeOffset="46008.717">4007 12147 825 0,'0'0'56'16,"0"0"-56"-16,0 0-35 16,0 0-40-16,0 0 75 15,0 0 50-15,46 110-28 16,-13-67 12-16,4-1-14 15,2-6-20-15,-5-11 15 16,-1-7-12-16,-2-13-3 16,2-5 0-16,0-12 0 0,3-22-8 15,7-14-9 1,3-12-85-16,5-1-51 0,-5 13-482 16</inkml:trace>
  <inkml:trace contextRef="#ctx0" brushRef="#br0" timeOffset="46879.734">7600 15880 466 0,'0'0'109'15,"0"0"-82"-15,0 0 5 16,0 0 40-16,0 0-34 16,-85 16 36-16,83-16-11 15,2 1-39-15,0-1 24 16,0 0-39-16,3 2-9 15,18-1 13-15,10-1-6 16,7 0 27-16,6 0-22 16,6-4-10-16,0-6 40 15,0 1-41-15,-1-1-1 16,-3 4 3-16,-3-2 4 0,-8 5-7 16,-8-2 0-1,-10 4 1-15,-8 0-7 0,-6 1 10 16,-1 0-4-16,-2 0 5 15,0 0-1-15,0 0 0 16,0 0-4-16,0 0 0 16,0-5-20-16,0-2 0 15,-9-4-66-15,-7-7-19 16,-7-9-81-16,-9-7-458 16</inkml:trace>
  <inkml:trace contextRef="#ctx0" brushRef="#br0" timeOffset="48993.188">4614 13426 125 0,'0'0'0'16,"0"0"-1"-16,0 0 1 16,0 0 38-16,0 0-3 15,0 0-3-15,-11-21 37 16,11 21-4-16,0 0-9 15,-1-1 1-15,1-1 36 16,-2 1-31-16,0 0 16 16,-2 0-50-16,0-2-2 15,1 1 15-15,-1 2-21 16,2 0 13-16,1 0-33 16,1 3 4-16,0 16-4 0,0 8 3 15,8 7-1-15,9 3 21 16,5-3-20-16,2-6-1 15,3-8-2-15,-3-9 0 16,1-6-1-16,-1-5 1 16,-2 0 0-16,-4-19 5 15,0-3-4-15,-9-4-1 16,-6-1 0-16,-3-1 8 16,0 2-29-16,-13 2 21 15,-8 6-13-15,-3 5 12 0,0 5-14 16,2 7 6-1,-1 1-3-15,1 0-5 0,4 8 10 16,0 5 7-16,6 2-1 16,2 1-9-16,7-2 10 15,3 1 0-15,0 2-9 16,3-3 19-16,11-1-9 16,4-4-1-16,-1-6 5 15,4-3-9-15,-3 0 4 16,-2 0 0-16,-4-5-1 15,-5-5 3-15,-5-3-4 16,-2 2 2-16,0 2 0 16,-7-1-11-16,-10 6 5 15,-4 2-33-15,2 2-76 16,-2 0-140-16</inkml:trace>
  <inkml:trace contextRef="#ctx0" brushRef="#br0" timeOffset="50505.643">4618 13453 51 0,'0'0'2'16,"0"0"0"-16,0 0 92 16,0 0 55-16,0 0-45 15,0 0-41-15,0 0-19 0,-13 0 30 16,13 0-35-1,0 0-10-15,0 0 17 0,0 0-44 16,0 0 0-16,0 6-4 16,9 2 15-16,9 1 0 15,2 1 24-15,7 0-24 16,3-3 60-16,7-5-61 16,4-2 12-16,5 0 8 15,6-17-10-15,5-12 10 16,9-4-31-16,-1-7 12 15,-2-7 8-15,-4-4-21 16,-2-1 0-16,0-2-3 16,0 1 16-16,-2-1-11 15,-4-1-2-15,-4-1 0 16,-4-8-1-16,-7-6 13 0,-5-5-12 16,-4 0 3-1,-7-2 5-15,-1 0-5 0,-4 4-3 16,-5 0 9-16,-2 12-2 15,-5 7-7-15,-3 10 0 16,0 10 11-16,0 7-10 16,-6 4 19-16,-6 0-20 15,1 2 11-15,1 3-13 16,1 4 2-16,0 1 0 16,2 2-1-16,2 0 1 15,1 4 0-15,1 0 0 16,0 3 0-16,0 1-24 0,-1 1 22 15,1-1-18 1,-2 1 14-16,-1 0-19 0,4-1 21 16,-2 0-20-16,-2-1-17 15,-1-2 4-15,1 2-89 16,-2-2-46-16,-1 3-336 16</inkml:trace>
  <inkml:trace contextRef="#ctx0" brushRef="#br0" timeOffset="50911.78">5364 12285 909 0,'0'0'0'0,"0"0"-52"0,0 0 4 16,0 0 26-16,0 0 22 15,2-84 38-15,15 43-18 16,3-7 13-16,7-5-28 16,-2-3 0-16,2 0 19 15,-2-2-18-15,2 0-6 16,0 4 0-16,-3 3 15 16,1 10-11-16,-4 11-4 15,3 8 2-15,-3 7-16 16,3 6 17-16,-2 6-6 15,3 3 3-15,1 2-8 0,3 23 8 16,1 9-4-16,0 7 4 16,0 2 22-16,-6-3-22 15,0-8 0-15,-2-4 0 16,-4-3 11-16,0-7-24 16,3-1-15-16,0-3-72 15,3-9-9-15,-1-5-400 16</inkml:trace>
  <inkml:trace contextRef="#ctx0" brushRef="#br0" timeOffset="54625.059">5902 11901 338 0,'0'0'19'16,"0"0"-18"-16,0 0 75 15,0 0-57-15,0 0 46 16,0 0 10-16,0 0-40 16,-47-63 7-16,45 56-16 15,1 1-12-15,1 2 39 16,0 1-36-16,0-1-5 15,0 4 16-15,-2 0-19 16,2 0 13-16,0 0-22 16,0 0 5-16,0 7-19 15,0 12 18-15,3 16-4 16,6 9 34-16,5 12-34 0,-1 6 20 16,5 5-20-16,6 5 6 15,4 3 8-15,3 3-14 16,3-1 0-16,6-2-1 15,1-6 7-15,-2-7 1 16,3-3-7-16,-1-8 10 16,-3-5-2-16,-4-10-8 15,-1-7 0-15,-3-12 9 16,0-6 7-16,-2-6-9 16,5-5-7-16,-2 0 5 15,-1 0 21-15,1 0-25 16,-2 0-1-16,-3 0 0 15,-2-2 10-15,-6 2-18 0,-4-2 8 16,-7 1-29-16,-2-1 27 16,-5 2-42-16,0-4-17 15,0-7 7-15,0-11-41 16,-22-9-285-16</inkml:trace>
  <inkml:trace contextRef="#ctx0" brushRef="#br0" timeOffset="54967.86">6395 12607 671 0,'0'0'54'0,"0"0"-31"0,0 0 4 16,0 0-19-16,0 0-6 16,0 0 16-16,-5 5-18 15,29 4 0-15,7 4 21 16,7 7-16-16,1 3 21 15,-1 7-26-15,1 6 9 16,-5 1 9-16,-4 7-18 16,-6-1 12-16,-6 0 5 15,-6-2-12-15,-6-6 22 16,-5-4 3-16,-1-5-24 16,0-1 39-16,-1 0-44 15,-8-2 5-15,-1-1-6 16,-1-1 7-16,3-1-15 0,-2 5-5 15,3 0-68-15,4 1 27 16,3 2-41-16,0-3-57 16,11 1-177-16</inkml:trace>
  <inkml:trace contextRef="#ctx0" brushRef="#br0" timeOffset="56105.994">8182 15735 601 0,'0'0'87'16,"0"0"-41"-16,0 0-18 16,0 0-25-16,0 0 8 0,0 0-11 15,-8-6 0-15,20 6 9 16,5 0 22-16,2 0-1 16,6 2-19-16,4 1-2 15,3-2 46-15,10-1-46 16,3 0 4-16,7 0 15 15,-1-3-22-15,1-2 12 16,-8-1-18-16,-5 1 0 16,-9 1 10-16,-6 1-10 15,-10 2 0-15,-8 0 0 16,-2 1 5-16,-4 0 0 16,0 0-5-16,0 0 0 15,0 0 20-15,0 0-18 16,0 0-2-16,0 0 8 15,0 0-2-15,0 0-12 0,0 0-11 16,0 0-52-16,0 0 16 16,0 0-95-16,0 0-114 15,0-6-170-15</inkml:trace>
  <inkml:trace contextRef="#ctx0" brushRef="#br0" timeOffset="57153.172">7680 12535 716 0,'0'0'46'0,"0"0"3"15,0 0-49-15,0 0-2 16,0 0-10-16,0 0 12 16,9 1 0-16,11-1 7 15,10-10 10-15,5-12 25 0,6-12-17 16,5-8-19-16,8-14 45 15,1-4-50-15,0-8 5 16,-3-4 10-16,-4-6-14 16,-5-5 24-16,-3-9-26 15,-4-13 0-15,-4-10 16 16,-6-8-16-16,-3-8 0 16,-7-4 6-16,-4-7-2 15,2-8 2-15,-5 0-6 16,2 0 0-16,-2 7 2 15,-2 10-2-15,4 5 0 16,-6 9 1-16,-1 6 3 16,-4 4-4-16,0 10 0 0,-3 11 4 15,-8 11 10-15,0 8-13 16,0 10-1-16,0 9 13 16,-2 5-6-16,3 12 12 15,-2 8-19-15,3 5 7 16,3 6 8-16,0 6-15 15,2 4 0-15,0 2-6 16,2 0 6-16,2 2-8 16,0 0-22-16,0 0-23 15,0 0 47-15,0 0-44 16,-2 2-62-16,-1 17 29 16,-3 10-24-16,-4 5-129 15,-8 2-169-15</inkml:trace>
  <inkml:trace contextRef="#ctx0" brushRef="#br0" timeOffset="57577.368">8052 9883 236 0,'0'0'380'15,"0"0"-322"-15,0 0-53 16,0 0 27-16,15-72-29 0,6 24 12 16,2-8 33-16,4-7-21 15,0-3 16-15,3-6-30 16,3-3-10-16,-1 0 11 15,6 2-7-15,-1 8-1 16,1 7-6-16,5 8 7 16,-4 5-12-16,-1 8 5 15,-2 11 0-15,-3 5 1 16,-6 12-1-16,-2 9-7 16,-1 0 2-16,-2 11-5 15,-2 17-1-15,-2 12 4 16,-2 6-15-16,-1 6 19 15,3 7-44-15,1 2-9 0,8 3-47 16,0-3-131-16</inkml:trace>
  <inkml:trace contextRef="#ctx0" brushRef="#br0" timeOffset="58638.604">8820 9115 760 0,'0'0'0'0,"0"0"-7"16,0 0 2-16,0 0-34 16,0 0 37-16,0 0 1 15,44 71 2-15,-3-19 38 16,7 17-18-16,9 9-9 16,11 9 17-16,13 2-26 15,10 3 6-15,9 2-9 16,7 0 14-16,6-7-5 15,1-9-9-15,2-9 4 16,2-5 3-16,-6-7-6 16,-6-2-1-16,-17-5 6 15,-16-3 6-15,-12-1-2 0,-13-3-10 16,-8-4 8-16,-10-7 19 16,-9-8-25-16,-7-8 5 15,-6-9 11-15,-5-4-12 16,-1-2 10-16,-1-1-8 15,-1 0-3-15,2 0 18 16,-2 0-23-16,0 0 1 16,3 0-2-16,-1 0-12 15,2 0-10-15,3-8-38 16,4-15-35-16,0-7 0 16,-6-7-256-16</inkml:trace>
  <inkml:trace contextRef="#ctx0" brushRef="#br0" timeOffset="58997.078">10200 10077 821 0,'0'0'36'0,"0"0"-29"16,0 0 4-16,0 0 6 15,0 0-11-15,0 0-12 16,-10-1 5-16,42 24 1 15,11 8 35-15,8 5-24 16,6 8-1-16,4 0-8 16,2 7 12-16,-4 1-4 0,-5 4-9 15,-7 1 5 1,-12 1 3-16,-7-1-5 0,-13-7-4 16,-10-6 32-16,-5-5-28 15,0-1 24-15,-12-4-4 16,-9-2-20-16,-7-1 40 15,-2-4-39-15,-5 1-4 16,-4-5-1-16,-8 3-31 16,-1-1-13-16,-4 5-60 15,-2 5-35-15,0 8-23 16,1 10-344-16</inkml:trace>
  <inkml:trace contextRef="#ctx0" brushRef="#br0" timeOffset="60136.149">9193 15601 26 0,'0'0'84'0,"0"0"-76"16,0 0 54-16,0 0 7 16,0 0 24-16,0 0-33 15,-23 0 33-15,23 0 30 16,0 0-44-16,0 0-13 15,0 0-33-15,0 0-11 16,0 0 26-16,0 0-42 16,8 0-4-16,7 0 20 15,10 0-6-15,7-3 21 0,4-8-9 16,10-2-24-16,-3-2 47 16,-2 1-48-16,-2 2-3 15,-4 3 5-15,-5 4 2 16,-7 4-8-16,-6 1 1 15,-1 0 0-15,-5 0-9 16,2 0 9-16,-2 0-21 16,-4 0 19-16,-2 0-29 15,0 0-2-15,0 0-36 16,-1 0-48-16,-1-11-23 16,-3-21-343-16</inkml:trace>
  <inkml:trace contextRef="#ctx0" brushRef="#br0" timeOffset="61165.306">10596 10803 542 0,'0'0'0'0,"0"0"-13"16,0 0-38-16,0 0 51 15,91-68 8-15,-76 61-6 16,-6 5 54-16,-4 2-32 16,-2 0-4-16,-3 0 58 15,0 0-28-15,0 0-33 16,-17 14 22-16,-9 8-22 16,-13 9 27-16,-10 0-33 15,-2 5 18-15,-8 1 25 16,0 4-24-16,-2 2-17 0,-4 5 15 15,-1 6-19-15,-2 5 22 16,-2 6-31-16,-3 7 6 16,3 5 21-16,6 6-27 15,6-1 7-15,11-2 4 16,10-9-4-16,13-11 9 16,10-12-16-16,6-5 0 15,8-3 3-15,0-2-3 16,0 0 0-16,0-1 2 15,9 1 0-15,2-4-3 16,-1-3 1-16,0-8 0 16,-2-4-11-16,2-8-8 0,-4-5-34 15,-1-1 11 1,-2-5-35-16,-1 0 11 0,2 0-12 16,-3-8-7-16,1-12 12 15,-2 1-122-15,0-1-130 16</inkml:trace>
  <inkml:trace contextRef="#ctx0" brushRef="#br0" timeOffset="61425.708">9742 11864 527 0,'0'0'147'0,"0"0"-75"16,0 0-10-16,0 0 27 15,0 0-61-15,0 0-25 0,-18 13 11 16,18 23-3-1,0 11 26-15,0 12-22 0,9 4-14 16,7-4 36-16,3-7-37 16,4-10 2-16,2-6-5 15,2-8 9-15,3-7-12 16,6-6 4-16,9-8 2 16,8-7-19-16,7 0 6 15,10-3-66-15,0-7-34 16,-6 3-78-16,-7 7-322 15</inkml:trace>
  <inkml:trace contextRef="#ctx0" brushRef="#br0" timeOffset="62122.943">10065 13822 649 0,'0'0'1'15,"0"0"2"-15,0 0 25 16,0 0-10-16,0 0 75 15,0 0-31-15,-38-12-36 16,38 12 6-16,0 0-32 16,0 0-1-16,12 0 0 15,14 5 1-15,10 0 29 16,9 0-15-16,4-3-7 16,6-2 17-16,2 0-16 15,4 0-8-15,-1 0 0 16,-5 0 14-16,-5 0-5 15,-12 0-9-15,-10 0-8 0,-10 0-2 16,-3 6-19-16,-7 10-20 16,-6 11-2-16,-2 18-34 15,0 12 5-15,-10 10-143 16,-8 3-214-16</inkml:trace>
  <inkml:trace contextRef="#ctx0" brushRef="#br0" timeOffset="62603.253">10376 15681 342 0,'0'0'192'0,"0"0"-139"0,0 0-8 15,0 0-27-15,0 0 20 16,0 0-1-16,-45 60-1 16,45-55 17-16,0-2-28 15,0-1-2-15,0-2 41 16,0 1-44-16,0 1 7 16,7 0 1-16,13 0-16 15,6 1 27-15,6-3-32 16,2 0-6-16,2 0 19 15,1-6-20-15,1-5-2 16,3-4 2-16,-1-5-50 16,0-5-19-16,-10-9-88 0,-7-7-197 15</inkml:trace>
  <inkml:trace contextRef="#ctx0" brushRef="#br0" timeOffset="63323.712">10470 13273 760 0,'0'0'11'0,"0"0"-11"16,0 0 0-16,102 21 10 15,-58-21 3-15,8-9 47 16,8-15-8-16,4-11-37 16,11-7 38-16,3-8-38 15,3-6 0-15,1-8-1 16,0-8-10-16,2-8 13 16,-7-7-14-16,-7-5 7 15,-10-8-2-15,-12-6-6 16,-7-5-2-16,-8 0 0 0,-11 13 8 15,-3 13-8-15,-10 18 0 16,-7 18 3-16,-2 15 3 16,0 12-6-16,0 6 0 15,0 7-4-15,-7 1 11 16,3 4-16-16,-1 1 3 16,2 1-19-16,3 2 21 15,0-3-39-15,-2 1-4 16,2 2-23-16,0 0-25 15,0 0-58-15,0 16-126 16,-6 4 25-16</inkml:trace>
  <inkml:trace contextRef="#ctx0" brushRef="#br0" timeOffset="63661.74">11297 12126 952 0,'0'0'0'16,"0"0"-32"-16,0 0-2 15,0 0 19-15,11-107 15 16,13 63 2-16,4-5 11 16,3 2 26-16,-1 6-37 15,-2 8 2-15,-6 13 1 0,0 9-2 16,-3 11-6-1,1 0 2-15,2 23 1 0,2 16 2 16,3 6 0-16,1 7-2 16,2-4 13-16,-3-1-9 15,-2-7 1-15,-2-7-5 16,-3-5-13-16,3-7 6 16,-4-8-74-16,5-3-27 15,-2-6-64-15,-4-4-299 16</inkml:trace>
  <inkml:trace contextRef="#ctx0" brushRef="#br0" timeOffset="64172.158">11634 12165 430 0,'0'0'7'16,"0"0"-7"-16,0 0 59 16,0 0 38-16,0 0-25 15,0 0-31-15,-39-65-7 16,39 65 4-16,0 0-38 16,0 0 0-16,8 14 6 15,7 12 27-15,6 9 21 16,1 11-14-16,-1 9-26 0,2 15 56 15,0 10-64-15,1 10 11 16,0 11 10-16,3 6-15 16,3-3 2-16,0-7-9 15,0-10 1-15,1-15 28 16,0-9-30-16,1-9 4 16,-2-12 4-16,-4-11-6 15,1-8-4-15,0-9-2 16,1-6 0-16,-1-5 7 15,1-3-7-15,2 0 0 16,-2 0 8-16,-3-6-6 16,-3-3 1-16,-6-3-3 0,-2 2-28 15,-1-1 23 1,-2-3-55-16,-2-3 2 0,4-3 4 16,-1-5-19-16,-3-2 0 15,0-1-36-15,-5 3-103 16,-4 6-128-16</inkml:trace>
  <inkml:trace contextRef="#ctx0" brushRef="#br0" timeOffset="64530.621">12095 12976 768 0,'0'0'37'0,"0"0"-37"16,0 0-11-16,0 0-2 15,0 0 26-15,0 0 33 16,51 78 33-16,-24-43-37 16,7 1-11-16,2-2-16 15,-2-2-12-15,1-4 24 16,-2-1-25-16,-4 2-2 15,0 1 4-15,-9 3-1 16,-7-1 5-16,-10 3-8 16,-3 5 1-16,-3 3 3 15,-20 1-4-15,-5 4-13 16,-5-2 5-16,-1 3-44 0,-2-3-27 16,0 2-40-16,0 0-44 15,8 1-226-15</inkml:trace>
  <inkml:trace contextRef="#ctx0" brushRef="#br0" timeOffset="65237.818">10998 15917 920 0,'0'0'0'0,"0"0"-4"15,0 0-58-15,0 0 62 16,0 0 0-16,0 0 0 16,100 23 56-16,-61-23-31 15,11 0 9-15,7 0-26 16,5-6-4-16,1-3 8 16,-7 0-12-16,-3 1 0 15,-11 1-2-15,-9 5 5 16,-5-3-3-16,-7 5 0 15,-6-3 0-15,-4 3-2 16,-3 0 2-16,1-3-26 0,-1-2 1 16,5-8-42-1,3-12-13-15,5-15-137 0</inkml:trace>
  <inkml:trace contextRef="#ctx0" brushRef="#br0" timeOffset="66331.037">13542 12704 884 0,'0'0'5'0,"0"0"-1"15,0 0-4-15,0 0-9 0,0 0 7 16,0 0 4-1,38-65 10-15,5 22 31 0,11-6-33 16,8-7 11-16,3-4 2 16,-1 1-22-16,-12 0 26 15,-13 1-27-15,-13 1 1 16,-11-1 4-16,-12-7 1 16,-3-5-6-16,-18-5 0 15,-19-6 15-15,-12-7-13 16,-9-1-2-16,-9-3 0 15,-1 6-4-15,1 6 10 16,1 8-5-16,5 9-1 16,0 10 8-16,-4 6-14 15,-2 7 6-15,-5 5 0 0,-5 2-2 16,-6 4 3-16,0-1-1 16,-1 0 0-16,2 1 13 15,4-2-2-15,1-2-11 16,1-1 2-16,2 1 30 15,2-1-27-15,3 3-4 16,-1 1-1-16,3 6 11 16,0 3-13-16,1 8 2 15,4 6 0-15,-3 5 16 16,4 2-15-16,4 0-2 16,9 0 0-16,9 4 1 15,9-1 21-15,5-2-21 16,2-1 3-16,7 0 7 0,1 0-6 15,6 0 15-15,3 0-19 16,4 0 14-16,-1 0-18 16,2 0 4-16,-4 0 0 15,4 0-1-15,1 0 2 16,0 0-1-16,0 0 0 16,0 0-2-16,0 0-9 15,0 0 11-15,0 0-44 16,0 0 11-16,0 0-71 15,0 0-61-15,12 6 16 16,1 2-94-16,1-4-141 16</inkml:trace>
  <inkml:trace contextRef="#ctx0" brushRef="#br0" timeOffset="67035.801">12081 10364 401 0,'0'0'277'0,"0"0"-244"15,0 0-33-15,0 0 1 16,0 0-3-16,0 0 6 15,0-59 55-15,0 59-21 16,-4 0-22-16,-4 0 9 16,-3 0-25-16,-7 6 0 15,-2 9 1-15,-2 5 2 16,0 3 19-16,3 1-11 16,7 2-7-16,3 4 40 15,2 2-44-15,5 4-1 16,2 0 0-16,0 1 2 0,9-3 29 15,4-4-30 1,2-5 0-16,3-3-8 0,1-5 8 16,4-5 0-16,0-4-4 15,5-3 9-15,2-5-5 16,1 0 0-16,2-5-11 16,-2-7 10-16,-1-3-92 15,-6 2-59-15,-7 2-358 16</inkml:trace>
  <inkml:trace contextRef="#ctx0" brushRef="#br0" timeOffset="67732.434">12270 10715 756 0,'0'0'0'0,"0"0"-49"15,0 0-34-15,0 0 72 16,0 0 11-16,0 0 31 16,48 15 13-16,-23-31 0 15,9-13 5-15,5-13-27 0,10-11 26 16,4-6-29-1,-1-3-15-15,-3-4 33 0,-6-1-31 16,-7-4 4 0,-6-9 9-16,-7-6-17 0,-4-9 17 15,-5-7-19-15,-4-11 6 16,-6-11 15-16,-2-10-12 16,-2-7-9-16,4-5 32 15,2 1-25-15,4 0 17 16,4-1-24-16,2-1 6 15,2-3 5-15,3-5 2 16,3 5-6-16,3-2 3 16,2 6-4-16,0 10-2 15,1 0-4-15,-5 8 0 0,1 1-3 16,-4 4 6-16,-1 6-3 16,-2 10 0-16,0 12 9 15,-5 17-12-15,-1 13 3 16,-2 11 0-16,-4 11-3 15,-1 9 3-15,-1 12 0 16,-2 7-4-16,0 4 13 16,0 1-12-16,0 5 3 15,-2 1 0-15,1 1-17 16,-2 3 17-16,0-3-8 16,0 3 2-16,0 0-19 15,0 0 18-15,0 0-16 16,0 0-36-16,0 0 57 0,0 0-86 15,0 0 26-15,0 0 35 16,0 0-23-16,0 0-1 16,0 0-28-16,0-4-104 15,0-6 172-15</inkml:trace>
  <inkml:trace contextRef="#ctx0" brushRef="#br0" timeOffset="68102.589">12991 7212 771 0,'0'0'24'0,"0"0"-13"15,-12-83 1-15,12 39 4 16,4-8-16-16,11-9 0 15,-2-2 26-15,4-2-17 16,2-2 23-16,3 1-32 16,1 1 7-16,2 9 3 15,-2 7-10-15,-4 6 0 16,-4 9 10-16,-2 9-6 16,-4 9 6-16,-4 6-10 15,-2 8 0-15,-3 2-12 0,0 0 11 16,1 0-68-1,2 2-5-15,-1 13 34 0,0 7 19 16,0 9-34-16,1 5-64 16,-1 8 13-16,-1 2-148 15</inkml:trace>
  <inkml:trace contextRef="#ctx0" brushRef="#br0" timeOffset="69137.242">12242 10778 443 0,'0'0'10'0,"0"0"-10"16,0 0 0-16,0 0 2 16,0 0 18-16,0 0 79 15,-5-24 6-15,8 11-60 16,11-7 19-16,3-3-4 15,5-10-34-15,6-8 25 16,3-10-33-16,8-11-13 16,-1-5 34-16,5-5-35 15,-2-8 24-15,-5-2-26 16,-9-6 5-16,-14-8 27 16,-13-8-34-16,0-8 4 15,-25-8 1-15,-15-11-3 16,-9-2 0-16,-7 0-2 15,-8 4 0-15,-4 10 28 0,-9 13-15 16,-5 15-10-16,-6 17 33 16,-9 15-26-16,-11 8-2 15,-12 10-8-15,-13 7 0 16,-11 7 1-16,0 5-1 16,3 0-1-16,12 1-9 15,18-4 20-15,15-2 3 16,10 2-11-16,8 0 5 15,5 1 7-15,4 2-14 16,4 1 5-16,3 4 6 16,4 3-9-16,3 3 2 15,4 5-4-15,7 0 0 0,5-3-2 16,12 1 2-16,14 0 0 16,8 2 7-16,3 3-5 15,2 3-1-15,0-2-1 16,0 2 0-16,0 0-17 15,0 0 17-15,0 0-9 16,0 0 6-16,0 0-16 16,0 0 3-16,0 0-38 15,7 0-11-15,9 0 33 16,1 2-93-16,2-2-64 16,-4 0-51-16</inkml:trace>
  <inkml:trace contextRef="#ctx0" brushRef="#br0" timeOffset="69576.837">10419 8006 833 0,'0'0'0'0,"0"0"11"0,-107 16-8 16,60 7-3-16,-9 5-5 15,-6 3 5-15,5 1 3 16,10-3 50-16,11-6-53 16,13-1 3-16,10-1 22 15,11-3-25-15,2 3-16 16,12 2 12-16,16-2 5 16,16-2-1-16,7-3 0 15,9-7 17-15,10-3-10 16,2-6-7-16,8 0-9 0,2-13 7 15,1 0-89-15,-5-3-32 16,-15 2-353-16</inkml:trace>
  <inkml:trace contextRef="#ctx0" brushRef="#br0" timeOffset="70244.739">12434 9367 421 0,'0'0'0'16,"0"0"0"-16,0 0 9 16,0 0 39-16,0 0 97 15,0 0-61-15,27-70-46 16,-3 22 3-16,7-8-31 0,5-5 5 15,7-9-10-15,6-11 14 16,3-16-15-16,3-17-4 16,0-16 1-16,-1-13 2 15,0-15-3-15,-6 1 0 16,-3 3 0-16,-9 4 11 16,-6 13-3-16,-8 4 14 15,-4 6-7-15,-3 3 29 16,-5 2-40-16,3 2 3 15,0 4-4-15,0 0 10 16,-1 4-5-16,-3 3-8 16,-3 1 7-16,-5 10 16 0,-1 12-11 15,0 13-12 1,0 17 6-16,0 14 3 0,-4081 14 14 16,8162 8-23-16,-4081 9 0 15,0 4-7-15,0 6 7 16,0 1 0-16,0 0-4 15,0 0-42-15,0 0 17 16,0 0-35-16,0 0-18 16,0 0 65-16,-4 5-122 15,-5 15-36-15,-1 5 71 16,-2 1-224-16</inkml:trace>
  <inkml:trace contextRef="#ctx0" brushRef="#br0" timeOffset="70650.478">13140 6549 569 0,'0'0'79'16,"0"0"-77"0,58-93 11-16,-27 48 3 0,1-5-13 15,-4 0-3-15,-3 0 34 16,-4 7-19-16,-4 8 30 15,-3 9-25-15,-5 10-7 16,-3 7 24-16,-5 8-37 16,3 1 0-16,1 0-8 15,3 18 0-15,4 9 4 16,0 12 4-16,1 9-23 16,2 13 18-16,-1 7-93 15,-4-1-149-15</inkml:trace>
  <inkml:trace contextRef="#ctx0" brushRef="#br0" timeOffset="74013.193">13372 6124 364 0,'0'0'42'0,"0"0"-24"16,0 0-12-16,0 0 40 15,0 0-1-15,0 0 16 0,0 0 20 16,-3 0-55-16,3 0 27 15,0-3-28-15,0 3-9 16,0-1 19-16,0 1-32 16,0 0-2-16,0 0-1 15,6 0-1-15,15 13-4 16,12 11 5-16,9 7 0 16,7 10-5-16,11 8 6 15,10 11-1-15,16 5 0 16,16 10 10-16,13 5-16 15,7 5 6-15,5 1 0 16,2 0-5-16,1 6 11 16,1 3-6-16,-2 2 0 15,-1-1 5-15,6 0-5 0,-4-4 0 16,0-1 0-16,-5-5 5 16,-7-10-5-16,-9-9-2 15,-5-9-1-15,-11-3 6 16,-4-8-10-16,-8-7 7 15,-8-6 0-15,-8-9 0 16,-8-8 7-16,-11-7-7 16,-10-7 0-16,-7-3 9 15,-9 0 4-15,-5 0 6 16,-6 0 9-16,-1-3 40 16,1-5-50-16,1-1-8 15,1 1-7-15,1 0 10 16,0-1-4-16,2-1-9 0,3-2 1 15,-4 2-12-15,3-3 18 16,-3-2-12-16,-3 2 5 16,-4-1-44-16,-2 1-3 15,-2-1-15-15,1 5-13 16,1-4 21-16,-4 2-190 16,0 3-182-16</inkml:trace>
  <inkml:trace contextRef="#ctx0" brushRef="#br0" timeOffset="74343.089">16154 7718 854 0,'0'0'15'0,"0"0"-6"15,0 0-18-15,0 0-27 16,0 0 36-16,0 0-11 15,52 74 20-15,-9-46-9 16,8 2 7-16,6 2 7 16,0 1 3-16,-4 1-17 15,-6 0 3-15,-6 3-6 16,-9 7 7-16,-7 7-4 16,-13 5 7-16,-12 2 4 15,0 2 16-15,-19-5-21 16,-4-2-1-16,-4-3 14 15,2-2-18-15,4-5-2 0,7-2-31 16,7 3-82-16,4 2 19 16,-4 4-182-16</inkml:trace>
  <inkml:trace contextRef="#ctx0" brushRef="#br0" timeOffset="75625.039">11940 15810 377 0,'0'0'69'16,"0"0"-68"-16,0 0 0 16,0 0 0-16,0 0 2 15,0 0 7-15,-49-66 2 16,48 56 19-16,1 5 81 16,0 0-58-16,0 3-13 15,0 2-11-15,0 0-16 16,0 0 18-16,0 0-9 0,0 0-4 15,0 0 19 1,3 0-35-16,10 0 22 0,4 0 7 16,6 0-18-16,6 0 18 15,3 0-14-15,4-3-13 16,6-1 20-16,0-4-23 16,0-1-2-16,2 2 13 15,-6 2-10-15,-9-1-3 16,-3 2 0-16,-14 1 7 15,-1 1-10-15,-7 1 3 16,-4 1 0-16,0-1 0 16,0 0 1-16,0-4-2 15,0-4-24-15,0-8-79 16,-4-12-18-16,3-8-126 0</inkml:trace>
  <inkml:trace contextRef="#ctx0" brushRef="#br0" timeOffset="76683.919">16986 8097 594 0,'0'0'24'0,"0"0"-24"0,0 0-17 16,0 0 17-16,0 0 31 15,0 0-14-15,10 0 33 16,-10 0 12-16,0 0-23 15,0 0 26-15,-10 0-51 16,-18 14-3-16,-17 8 10 16,-16 10-21-16,-10 4 0 15,-4 3 11-15,-1 3-8 16,-3-2 18-16,-5 4-21 16,-1 1 6-16,7 2 14 0,12-2-8 15,18-1-7-15,12-1 23 16,6 3-20-16,5-1-8 15,3 3 0-15,5-5 0 16,4-1 5-16,5-4-5 16,5-4 0-16,3-3 1 15,0-1 7-15,0-5-12 16,0-3 4-16,0-4 0 16,0-5 2-16,0-2-2 15,3-4-33-15,-3-1-17 16,0-2-64-16,0-4-4 15,-7 0-156-15</inkml:trace>
  <inkml:trace contextRef="#ctx0" brushRef="#br0" timeOffset="76928.686">15908 8936 771 0,'0'0'50'16,"0"0"-18"-16,0 0-32 15,0 0 0-15,-23 74 10 16,20-33 23-16,3 4-9 16,0 3-2-16,5 1-15 15,13-1 8-15,6-4-15 16,6-10 0-16,6-7-2 16,8-17 2-16,10-10-30 15,7-7 15-15,11-18-18 16,8 0-42-16,-2 8-40 0,-11 17-156 15</inkml:trace>
  <inkml:trace contextRef="#ctx0" brushRef="#br0" timeOffset="77172.15">13863 13554 144 0,'0'0'0'0</inkml:trace>
  <inkml:trace contextRef="#ctx0" brushRef="#br0" timeOffset="77978.749">12764 16036 791 0,'0'0'45'16,"0"0"-45"-16,0 0 3 15,0 0-3-15,0 0 11 16,0 0 5-16,-8 0 19 15,12 0-24-15,12 1 22 16,8-1-3-16,8 0-12 16,6 0 29-16,8 0-44 0,4 0-1 15,4-6 28 1,5-3-16-16,2-1 6 0,-2 3-20 16,-6 2 0-16,-5-2 7 15,-10 2-7-15,-10-2-4 16,-7-1-4-16,-6 1-16 15,-7-5-2-15,-2-2-12 16,-2-6-28-16,-4-3 6 16,0-8-70-16,0-4-75 15,0-9-306-15</inkml:trace>
  <inkml:trace contextRef="#ctx0" brushRef="#br0" timeOffset="79345.068">17248 10457 446 0,'0'0'66'15,"0"0"-29"-15,0 0-30 0,0 0-1 16,0 0 70-16,0 0-41 16,13-4 1-16,-7 4 13 15,3 0-32-15,1 0 29 16,4 0-22-16,4 2-22 15,7 7 44-15,5 3-42 16,12 2 10-16,10-2 20 16,12-4-29-16,9-7 30 15,4-1-35-15,4-6 0 16,-3-15 20-16,2-3-20 16,0-6 0-16,1 0-1 15,-5-1 6-15,-7-2 0 0,-10-1-5 16,-6-3 0-16,-10-6-1 15,-9-5 5-15,-5-8-4 16,-10-5 0-16,-4-2 0 16,-3-1-5-16,-6 6 5 15,-2 8 0-15,-2 13-8 16,-2 12 17-16,0 8-9 16,0 3 0-16,-2 4 8 15,-5 2-11-15,0-1 3 16,1 4 0-16,0-1-15 15,-1 2 15-15,3 2-35 16,-5 2-35-16,0 0-53 16,-3 0-30-16,-6 5-119 0</inkml:trace>
  <inkml:trace contextRef="#ctx0" brushRef="#br0" timeOffset="79938.47">17416 10324 666 0,'0'0'52'16,"0"0"-52"-16,0 0 12 16,0 0-12-16,0 0 18 15,0 0-3-15,79-39 65 16,-49 3-58-16,3-7 3 15,4-6 30-15,3-7-32 16,-1-8 5-16,-5-5-28 0,-2-7 0 16,-10-8 12-1,-4-3-12-15,-8-7 0 0,-7-4-4 16,-3-5 12-16,0 1-8 16,0-1 0-16,0 13 2 15,-8 17 12-15,1 17-11 16,1 15 18-16,0 12 0 15,0 10-8-15,1 4-11 16,2 7-2-16,0 4 0 16,1 1-5-16,1 1 5 15,1 2-8-15,0-1 1 16,0 1-39-16,0 0 26 16,0 0-20-16,0 0 6 15,0 10 21-15,0 3-27 0,0 3-19 16,0 4-16-16,0-2-71 15,-6-3-85-15</inkml:trace>
  <inkml:trace contextRef="#ctx0" brushRef="#br0" timeOffset="80305.496">17446 9119 745 0,'0'0'0'0,"0"0"-7"16,0 0-19-16,0 0 26 0,0 0 3 15,0 0 4 1,9 50 29-16,1-50 2 0,7-12-1 16,8-13 40-16,8-8-76 15,0-6-1-15,0 0 14 16,-4 1-13-16,-3 8 6 15,-6 8-7-15,-4 9 0 16,-5 9-5-16,0 3 5 16,0 1-1-16,6 0-6 15,4 14 3-15,1 3 1 16,1 3 3-16,1-1 0 16,-2 0-2-16,-2-6 2 0,-1 0-25 15,-2-2-11 1,-6-4-37-16,-8-2-39 0,-3-5-190 15</inkml:trace>
  <inkml:trace contextRef="#ctx0" brushRef="#br0" timeOffset="80555.077">17647 8928 805 0,'0'0'20'16,"0"0"-20"-16,0 0-94 0,0 0 89 16,0 0 5-1,0 0-3-15,27-8 2 0,-18 8 1 16,0 0 9-16,-1 5-8 16,2 0-1-16,-1-2 12 15,2 4-9-15,3 0-6 16,0 2-62-16,2-4-238 15</inkml:trace>
  <inkml:trace contextRef="#ctx0" brushRef="#br0" timeOffset="80801.421">18065 8890 87 0,'0'0'23'16,"0"0"16"-16,0 0 17 15,0 0 32-15,0 0-58 16,0 0-30-16,4-30-92 15</inkml:trace>
  <inkml:trace contextRef="#ctx0" brushRef="#br0" timeOffset="81197.303">18065 8890 97 0,'-39'-9'475'15,"39"8"-411"-15,0 1-51 16,0 0-3-16,0 0 5 16,4 0 5-16,4 3-3 15,2 14 67-15,2 13-52 16,5 12-3-16,0 15 21 16,2 13-6-16,1 12-1 0,0 8-24 15,5 2-17-15,4-2 44 16,5-8-46-16,6-10 0 15,0-6 8-15,6-7-3 16,1-2-2-16,2-5-3 16,0-7 0-16,-1-9 3 15,-6-5-3-15,-6-9 0 16,-9-5 1-16,-7-6 3 16,-9-3-3-16,-4-5-1 15,-6-1-17-15,-1-2 1 16,0 0-20-16,0 0-21 15,-5 0-34-15,-13 0-142 16,-6-16-366-16</inkml:trace>
  <inkml:trace contextRef="#ctx0" brushRef="#br0" timeOffset="81625.36">18515 9629 110 0,'0'0'676'16,"0"0"-676"-16,0 0 0 16,0 0 9-16,0 0-2 15,0 0 43-15,-22-22 14 16,22 22-40-16,0 0-22 0,0 15-2 16,9 11 0-1,9 8 44-15,1 5-29 0,5 2-12 16,1 0 17-16,0 0-12 15,2-2 15-15,-4 0-21 16,1 0-1-16,-5-1 30 16,-2-1-26-16,-1-2-5 15,-5-3 19-15,-1-3-16 16,0-1 13-16,-6-6-16 16,-2 2 0-16,-2-1 2 15,-3 1-2-15,-24 1 0 16,-8 1 0-16,-16 0 13 15,-12 1-12-15,-8 0-1 16,-10-1-14-16,-4-1 12 16,-1 4-54-16,-1 0-25 15,4 3-3-15,8 2-60 0,13 3-34 16,14-2-299-16</inkml:trace>
  <inkml:trace contextRef="#ctx0" brushRef="#br0" timeOffset="82654.12">13526 15758 772 0,'0'0'101'0,"0"0"-92"15,0 0 15-15,0 0 22 16,0 0 14-16,0 0-8 16,-73 20-37-16,73-20-13 15,0 0 37-15,9 0-39 16,18 0 1-16,16 0 11 16,17-5 2-16,17-7 5 0,14-4-19 15,6 0 3 1,1 2 3-16,-6 1-6 0,-11 4 0 15,-10 2-4-15,-14 2 11 16,-10 3-14-16,-16 2 7 16,-13 0-31-16,-9 0 27 15,-6 0-33-15,-3 0 8 16,0-1 9-16,-3-1-27 16,-22-1-51-16,-18 0-134 15,-18 1-378-15</inkml:trace>
  <inkml:trace contextRef="#ctx0" brushRef="#br0" timeOffset="84004.58">4324 14616 426 0,'0'0'129'0,"0"0"-112"0,0 0-7 16,0 0-2-16,0 0 62 15,0 0-6-15,3 0-36 16,-3 0 40-16,0 0-14 16,0 0-4-16,0 0 4 15,0 0-40-15,0 0 3 16,0 0-17-16,-9 0 0 16,-5 0 9-16,-3 7-9 15,-5 7 0-15,-4 3-1 16,-2 8 9-16,-2 4-12 15,-3 6 4-15,-1 5 0 16,0 4 7-16,0 4-4 16,4 2-3-16,3 2 0 0,0 0 4 15,6-1-2 1,6-5-2-16,7 3 0 0,5-3 4 16,3 3-4-16,0 6-2 15,22 6-11-15,6 1 19 16,16 5-6-16,15 1 0 15,19 3 3-15,20-3-9 16,25-2 8-16,22-2-4 16,25-5-1-16,32-8-72 15,26-1-1-15,18-9-63 16,16-9-81-16,-2-16-286 16</inkml:trace>
  <inkml:trace contextRef="#ctx0" brushRef="#br0" timeOffset="85126.711">14521 14147 577 0,'0'0'26'0,"0"0"13"0,0 0-21 15,0 0-12-15,0 0 44 16,0 0-21-16,-5 0-20 16,5 0 9-16,3 0-18 15,11 2 0-15,7 9 41 16,2 5-23-16,4 3 11 16,6 5-16-16,1 8-2 15,3 3 46-15,3 6-47 16,-2 1 2-16,-2 2 6 15,-3 4-15-15,0 0 9 16,-3 5-12-16,-1 3 1 16,-3 2 10-16,-4 3-7 15,-4 2-4-15,-9 1 8 0,-7 5-2 16,-2 6 6-16,-6 3-11 16,-17-1-1-16,-5-3 17 15,-6-6-15-15,-2-4-2 16,-3-7 0-16,1-3 2 15,-6-4 12-15,-4-1-14 16,0-3 13-16,3-2 3 16,4-1-14-16,4-3-4 15,4 3-8-15,-4 3-79 16,2-6-107-16,-3-10-214 16</inkml:trace>
  <inkml:trace contextRef="#ctx0" brushRef="#br0" timeOffset="88339.112">8107 17936 292 0,'0'0'20'0,"0"0"-17"16,0 0 12-16,0 0-12 15,0 0 43-15,0 0 11 16,-82 2-32-16,77-2 88 15,1 0-51-15,-1 0-19 0,3 0-22 16,0 0-17 0,1 0 6-16,1 0-10 0,-3 0 1 15,1 0 2-15,-1 0-3 16,2 0 0-16,-1 0 5 16,2 0 1-16,0 0 6 15,0 0-12-15,0 0 9 16,0 0-7-16,0 0-2 15,11 7 0-15,5 0 11 16,9 3 7-16,1-2 7 16,8-1-25-16,6 0 6 15,7-5 6-15,5-2-8 16,3 0-2-16,3 0 14 16,3 0-14-16,3 0 18 15,1-2-20-15,0-1 1 0,5 2 14 16,-3 0-15-16,0-1 0 15,2 1-4-15,-8-1 12 16,-6-2-5-16,-10-1-3 16,-11 5 0-16,-7-5-2 15,-10 3 2-15,-7 0 0 16,-6 2-3-16,-2 0 6 16,-2 0-3-16,0 0 0 15,0 0-17-15,0 0 9 16,0 0-23-16,0 0-56 15,0 0 83-15,-6 0-31 16,3 0-70-16,-4 0-81 0,5 0-179 16</inkml:trace>
  <inkml:trace contextRef="#ctx0" brushRef="#br0" timeOffset="96336.879">1872 4299 795 0,'0'0'36'16,"0"0"19"-16,0 0 20 15,0 0-65-15,-95-55 27 16,68 53-28-16,0 1-2 16,-1 1 13-16,-2 0-20 15,6 5 0-15,-6 7 23 16,3 7-20-16,-1 5 2 16,-2 5-5-16,3 2 0 15,2 6 13-15,7 2-13 16,6 5 0-16,6 0-5 15,6 1 6-15,0-4-3 16,6-3 2-16,13-8 0 16,4-7-4-16,2-9 4 15,0-12 0-15,4-2 12 16,5-11-8-16,3-16 9 0,4-5-6 16,-7-3-4-16,-4 1 7 15,-10 3-7-15,-6 3-1 16,-8 0 18-16,-3 0-15 15,-1 3 28-15,-2 0-33 16,0 8 0-16,0 6 5 16,0 4-5-16,0 6 0 15,0 1-2-15,1 0-19 16,2 16 1-16,3 14 4 16,5 7 16-16,1 3 0 0,4-2 0 15,5-1-4 1,3-3 1-16,7-6 6 0,8-4-1 15,7-11-2-15,8-10-78 16,4-3-69-16,-5-16-243 16</inkml:trace>
  <inkml:trace contextRef="#ctx0" brushRef="#br0" timeOffset="96576.095">2506 4342 614 0,'0'0'251'0,"0"0"-197"0,0 0-54 15,0 0 0-15,0 0 2 16,-1 85 1-16,-4-45 33 16,2 2-34-16,-3-3-2 15,0-1 1-15,-1-6 7 16,-2-4-16-16,-1-3 8 15,-1-11-100-15,-4-11-23 16,-1-3-246-16</inkml:trace>
  <inkml:trace contextRef="#ctx0" brushRef="#br0" timeOffset="96726.107">2382 4584 50 0,'0'0'651'0,"0"0"-544"15,0 0-37-15,0 0 1 0,0 0 14 16,0 0-41-16,48-50-37 15,-30 50-6-15,7 0-1 16,8 0-2-16,11 1-13 16,14 0-119-16,1-1-151 15</inkml:trace>
  <inkml:trace contextRef="#ctx0" brushRef="#br0" timeOffset="97248.786">3250 4249 718 0,'0'0'133'16,"0"0"-88"-16,0 0-22 16,0 0-18-16,0 0 10 15,0 0 10-15,-10 73 6 16,10-32-8-16,0 5 40 15,0 3-43-15,0 0 4 16,0-3 3-16,0-7-24 16,0-4 27-16,0-10-27 15,0-6-2-15,0-10 7 16,0-7 3-16,0-2-11 16,0 0 24-16,0-7-2 0,0-17 59 15,3-7-81 1,10-7 9-16,1-2-14 0,4 4 5 15,0 3-16-15,-2 9 11 16,3 9-21-16,-7 5 26 16,-2 6-11-16,1 4 3 15,3 0-2-15,0 5-5 16,3 13 7-16,1 7 0 16,-5 5 12-16,-2 3-8 15,-4 1 4-15,-7 1 0 16,0 0-4-16,-4-2 4 15,-8 2 0-15,-6-4-3 16,-3-7 7-16,0-5 3 16,0-8-7-16,5-7 1 0,4-4-12 15,2-7-45-15,5-23-67 16,5-12-175-16</inkml:trace>
  <inkml:trace contextRef="#ctx0" brushRef="#br0" timeOffset="97541.209">3741 4268 679 0,'0'0'154'15,"0"0"-128"-15,0 0-11 0,0 0 0 16,0 0 31-16,88 33 0 15,-55-9-33-15,-3 8 30 16,-4 3-30-16,-6 5-12 16,-10 3 26-16,-8 5-27 15,-2 3 0-15,-15 5 0 16,-16 2 7-16,-10-3-14 16,-7-2 4-16,-3-8-55 15,-2-6-14-15,-8-8-113 16,-10-10-97-16</inkml:trace>
  <inkml:trace contextRef="#ctx0" brushRef="#br0" timeOffset="98165.065">1304 3846 403 0,'0'0'143'0,"0"0"-14"16,0 0-66-16,0 0 12 15,0 0 9-15,0 0-27 16,-79 78 2-16,55-47-19 15,-2 7-23-15,0 11 39 16,-1 7-46-16,3 9-4 16,-3 6 10-16,6 8-14 15,6 2 1-15,10-2-3 16,5 3 5-16,7 1-23 16,21 3 18-16,14 6-83 15,16-6-32-15,12-12-153 0,11-13-306 16</inkml:trace>
  <inkml:trace contextRef="#ctx0" brushRef="#br0" timeOffset="100880.739">4628 4446 685 0,'0'0'68'16,"0"0"-60"-16,0 0-8 0,0 0-1 15,0 0 1-15,-25 82 44 16,12-47-17-16,-2 5 11 15,3-1-30-15,-1 1 6 16,1-5 6-16,1-3-20 16,-1-7 0-16,5-6-4 15,-3-5-3-15,1-4-33 16,-5-3-64-16,-2-7-163 16</inkml:trace>
  <inkml:trace contextRef="#ctx0" brushRef="#br0" timeOffset="101097.677">4373 4652 407 0,'0'0'322'0,"0"0"-263"15,0 0-22-15,0 0-6 16,0 0 6-16,0 0 15 16,8-9-51-16,10 8 12 15,12-1 11-15,7 0-16 16,2 2-4-16,0-1-4 15,0-1 0-15,-4 0-8 16,1 1-41-16,-2-1-47 16,-3-1-9-16,-7-6-240 15</inkml:trace>
  <inkml:trace contextRef="#ctx0" brushRef="#br0" timeOffset="101560.87">4411 4405 16 0,'0'0'684'0,"0"0"-684"16,0 0 11-16,0 0-11 15,0 0 5-15,0 0 27 16,18 79 29-16,-9-48-36 16,1 2 20-16,1 3-21 15,2 4-10-15,-1-1 32 16,0 1-35-16,-3-5-7 16,-2-2 8-16,1-8-7 0,-1-2-6 15,1-6 1-15,-1-3-69 16,1-3-36-16,-3-7-53 15,-5-4-368-15</inkml:trace>
  <inkml:trace contextRef="#ctx0" brushRef="#br0" timeOffset="101818.683">4384 4734 528 0,'0'0'44'15,"0"0"-31"-15,0 0 10 16,0 0 72-16,94-27-66 16,-58 23 3-16,1 1 12 15,6 1-43-15,4-1 7 16,1-1-8-16,2-1-41 15,-5 2-79-15,-6-2-312 16</inkml:trace>
  <inkml:trace contextRef="#ctx0" brushRef="#br0" timeOffset="102948.811">5434 4428 599 0,'0'0'75'0,"0"0"-55"0,0 0 19 16,0 0-5-16,0 0-20 15,0 0 23-15,-68-17-24 16,63 15-13-16,2 2 14 16,0 0-14-16,-2 0-5 15,-2 0-13-15,0 2-24 16,-2 4 41-16,-2 1 1 16,-1 1 0-16,-1 2-7 15,-2 2 12-15,0 1-5 16,2 1 7-16,-2 3 0 0,-3 2 37 15,4 2-33 1,1 4-10-16,4 4 52 0,6 3-43 16,3 6 10-1,0 0 6-15,0 0-21 0,0-5 32 16,9-7-33-16,3-2-4 16,3-7 11-16,1-2-9 15,1-4-2-15,2-5 0 16,2-2 4-16,0-4-9 15,7 0-40-15,2-4-86 16,-3-11-105-16</inkml:trace>
  <inkml:trace contextRef="#ctx0" brushRef="#br0" timeOffset="103399.603">5773 4529 667 0,'0'0'45'0,"0"0"4"16,0 0-13-16,0 0 17 15,0 0-25-15,0 0-27 16,-90-9 53-16,71 17-51 16,1 6 21-16,1 4-17 15,-3 4 6-15,0 3 4 16,5 5 7-16,3-1-20 15,5 3 14-15,7-5-18 16,0 0 0-16,0-4-4 16,9-5 17-16,6-2-11 15,4-6-2-15,5-2 0 16,6-4-1-16,4-2 1 16,5-2-10-16,1 0-80 15,-2 0-140-15</inkml:trace>
  <inkml:trace contextRef="#ctx0" brushRef="#br0" timeOffset="103758.981">6244 4763 611 0,'0'0'107'16,"0"0"-100"-16,0 0-14 16,0 0 16-16,0 0 50 15,0 0 19-15,24 17-27 16,-8-14 46-16,4 1-78 15,1-3 23-15,8 0 2 16,1-1-39-16,-2 0 21 16,1 2-26-16,-5-2 0 15,1 1-28-15,1 0 19 16,-1-1-85-16,-1 2-40 16,-5-2-105-16</inkml:trace>
  <inkml:trace contextRef="#ctx0" brushRef="#br0" timeOffset="104538.555">7042 4741 631 0,'0'0'91'0,"0"0"-36"16,0 0 2-16,0 0-2 15,0 0 37-15,0 0-67 0,-54-33-6 16,35 33 0-16,-3 0-16 15,-1 10 32-15,-1 6-35 16,0 2 8-16,2 4 0 16,4 0-8-16,5 3 0 15,5 1-2-15,5-2-6 16,3-3 8-16,0-2-1 16,5-7 2-16,11-2 6 15,2-6-7-15,3-4 0 16,3 0-4-16,0-4 15 15,1-13-2-15,-4-4-9 16,-3-4 4-16,-8-2 4 0,-1-2-8 16,-5-2 0-16,0 0-1 15,-3-5 11-15,2-2-11 16,-3 0 1-16,3 2 0 16,-3 8-1-16,3 7 1 15,3 7 0-15,-3 8-2 16,-1 5-1-16,-2 1 3 15,0 0 0-15,0 2-35 16,0 15 35-16,0 4-14 16,0 8 14-16,0 1 6 15,3 3-4-15,4-3-2 16,3-4 0-16,1-2-28 16,4-9 6-16,1-5-63 0,2-4-24 15,2-6-25 1,0-5-248-16</inkml:trace>
  <inkml:trace contextRef="#ctx0" brushRef="#br0" timeOffset="104839.409">7276 4534 5 0,'0'0'729'16,"0"0"-675"-16,0 0-54 15,0 0 5-15,0 0 46 0,0 0-21 16,49 16 2 0,-32 1 5-16,-1 5-34 0,-1 2 30 15,-2 6-27-15,-3 7-2 16,-3 3 25-16,-4 1-25 16,-3 0-4-16,0-2 7 15,0-2-1-15,-4-4-4 16,-10-4-2-16,-2-5 5 15,1-2-15-15,-5-5 10 16,2 0-87-16,1-9-98 16,0-8-446-16</inkml:trace>
  <inkml:trace contextRef="#ctx0" brushRef="#br0" timeOffset="106131.613">8224 4243 476 0,'0'0'151'0,"0"0"-53"0,0 0-76 16,0 0 0-16,0 0 54 15,0 0-43-15,0 0 1 16,0 0-34-16,-5 1 0 16,-2 12 45-16,-4 4-34 15,-5 5 3-15,-1 4 10 16,-4 7-4-16,-4 6 7 15,0 6-26-15,-4 4 3 16,-2 4 36-16,0 2-38 16,-1 8 1-16,1-2-3 15,1-1 12-15,0-2-11 16,-2-7-1-16,2-4 0 16,3-7 12-16,2-3-12 15,3-7-5-15,3-7 4 16,0-7 2-16,10-3-2 0,0-6-12 15,3 0 13-15,0-4-10 16,3-1 9-16,2-2 1 16,1 0-3-16,0 0-18 15,0 0-1-15,0-3-111 16,0-6-15-16,0-1-56 16</inkml:trace>
  <inkml:trace contextRef="#ctx0" brushRef="#br0" timeOffset="106908.537">8740 4428 611 0,'0'0'60'16,"0"0"-53"-16,0 0 38 16,0 0-29-16,-87-3 18 15,64 15 39-15,-3 2-47 16,2 5-12-16,-1 3 25 16,-4 4-16-16,1 4 25 0,4 6-48 15,-2 1 2 1,1 7 27-16,3 1-29 0,4 2 0 15,8-4 0-15,5-2 5 16,5-7-4-16,0-6-1 16,8-1 0-16,6-8 1 15,5-2-1-15,-2-2 0 16,5-3 0-16,4-2-15 16,-2-1-23-16,10-4-51 15,-7-2-106-15,0-3-298 16</inkml:trace>
  <inkml:trace contextRef="#ctx0" brushRef="#br0" timeOffset="107920.549">7500 4067 574 0,'0'0'107'0,"0"0"-84"16,0 0 17-16,0 0-17 15,0 0-17-15,0 0 16 0,0 7-22 16,0 4 0 0,9 6 19-16,1 4-7 0,1 5 15 15,2 0 13-15,-4 6-21 16,-3-1 20-16,3 8-20 16,-6 2-11-16,0 4 22 15,0 3-14-15,-3 2 2 16,0-2-18-16,0 5 5 15,0 2 10-15,-6 6-15 16,-5 2 4-16,1 1-1 16,0-4-3-16,-5-2 12 15,4-2-12-15,-2 1-2 16,-5-1-5-16,-1-7 7 16,-2-5 0-16,-6-5-8 15,-5-6-10-15,-3-4-58 0,-10-7-98 16,-10-6-123-16</inkml:trace>
  <inkml:trace contextRef="#ctx0" brushRef="#br0" timeOffset="109009.007">839 3677 247 0,'0'0'268'0,"0"0"-148"16,0 0-54-16,0 0-3 16,0 0-41-16,0 0 42 15,1-9-54-15,-1 9-8 16,0 0 33-16,-6 6-32 15,-6 7 9-15,-4 4 8 16,-5 6-9-16,0 10-1 0,-6 4 6 16,-1 7-13-16,-1 2 18 15,2 4-12-15,-1 4-2 16,3 0-7-16,1 3 0 16,3-1 5-16,3 2-5 15,3 1 0-15,2 2 0 16,6 3 0-16,2 0 0 15,5 3-2-15,0 1 9 16,0 4-16-16,3 0 9 16,12 1-21-16,4-5 1 15,5-7-38-15,9-3-15 16,4 2-9-16,8-2-50 16,-2-9-143-16</inkml:trace>
  <inkml:trace contextRef="#ctx0" brushRef="#br0" timeOffset="113218.211">8674 4814 235 0,'0'0'278'0,"0"0"-217"0,0 0-55 16,0 0-6-16,0 0-19 16,0 0-116-16</inkml:trace>
  <inkml:trace contextRef="#ctx0" brushRef="#br0" timeOffset="113720.028">8674 4814 562 0,'-90'34'58'16,"93"-34"-49"-16,6 0 1 15,3 0 38-15,4 0 19 16,4 0-25-16,5-3 4 15,2-6-6-15,1-3-20 16,2-3 13-16,-1-2-33 16,-7 0 3-16,1-1 21 15,-6-2-24-15,-3 1 0 16,-2 0 23-16,-8 0-22 16,-2 4 9-16,-2 4-10 0,0-1 0 15,0 7 6-15,-3 0-6 16,-9 5-16-16,1 0 13 15,-6 0 6-15,1 5-6 16,0 9 3-16,-1 6 0 16,1 7 0-16,2 4 0 15,6-2 0-15,2 1 4 16,5-5 1-16,1-5 7 16,0-3-12-16,7-3 3 15,5-6-7-15,4-2 4 16,7-6 0-16,2 0 22 15,6 0-16-15,2-3-6 0,0-5-24 16,-3-2-111 0,-5-2-8-16,-4 0-272 0</inkml:trace>
  <inkml:trace contextRef="#ctx0" brushRef="#br0" timeOffset="113998.138">9234 4548 690 0,'0'0'57'16,"0"0"-36"-16,0 0-21 16,0 0 0-16,0 0 10 15,0 0 12-15,2 51 5 0,-2-25 25 16,3 6-32-16,-3-1 9 15,0-2-29-15,0-3 10 16,0-1-5-16,0-4-5 16,-6-3-4-16,-1-1-17 15,1-5-75-15,-2-5-41 16,-2-3-310-16</inkml:trace>
  <inkml:trace contextRef="#ctx0" brushRef="#br0" timeOffset="114172.298">9145 4800 688 0,'0'0'100'0,"0"0"-38"0,0 0-9 16,0 0-38-16,0 0 14 16,0 0-29-16,70-23-1 15,-39 21-5-15,1-2-113 16,-4-4-132-16</inkml:trace>
  <inkml:trace contextRef="#ctx0" brushRef="#br0" timeOffset="114838.431">9575 4782 692 0,'0'0'75'0,"0"0"-7"15,0 0 17-15,0 0 30 16,0 0-56-16,0 0-54 15,71-58 12-15,-47 33-17 0,-2 1 4 16,-2-2-2 0,-1 1 3-16,-1 2 19 0,-3-1-23 15,-4 3 1-15,-3 1 17 16,-3 4-19-16,-4 2 0 16,-1 4 15-16,0 6-13 15,0 0 2-15,0 4-4 16,-6 0-5-16,-4 0-10 15,-5 0 15-15,-5 13 0 16,-2 9-8-16,-2 5 15 16,-2 7-7-16,-3 6 0 15,0 10 2-15,3 0-3 16,4 4 1-16,8-4 0 16,8-1 2-16,3-6 3 0,3-4-6 15,0-6 1-15,5-8-29 16,8-6 25-16,4-9-14 15,2-6 18-15,7-4-9 16,2 0 9-16,0-13-24 16,-4-4-2-16,-5 0-24 15,-8 0 48-15,-7 1-11 16,-4 0-14-16,0 4 20 16,-3 2-26-16,-11 1 4 15,0 5 23-15,-2 1 6 16,2 1 2-16,4 2-2 15,-2 0-11-15,12 0-36 16,0 0-61-16,0 0-145 0,3-1-29 16</inkml:trace>
  <inkml:trace contextRef="#ctx0" brushRef="#br0" timeOffset="115190.057">9976 4509 771 0,'0'0'54'0,"0"0"20"16,0 0-28-16,0 0-45 15,0 0 42 1,0 0-40-16,46-11 2 0,-25 25 15 15,-4 7-5-15,-1 2-3 16,-3 5-1-16,-5 4-6 16,-5 7 23-16,-3 1-22 15,0 2-4-15,-8 1 18 16,-9-4-7-16,-6-1-6 16,1-3-10-16,-4-5 12 15,3-3-14-15,1-2 5 16,0-4-55-16,-3 1 1 15,-2-7-139-15,-4-7-190 0</inkml:trace>
  <inkml:trace contextRef="#ctx0" brushRef="#br0" timeOffset="119687.704">10353 4143 485 0,'0'0'35'0,"0"0"82"15,0 0-112-15,0 0 17 16,-63-72 26-16,55 63-7 15,3-1 14-15,2 5-30 0,2 3-14 16,1-1 78 0,0 3-89-16,0 0 0 0,0 0-2 15,0 0-5-15,0 8 3 16,0 12 0-16,12 6 4 16,1 2-5-16,4 4 5 15,-1 0 0-15,-3 4 1 16,1 3 11-16,-4 4-11 15,-4 8-1-15,-3 3 0 16,-3 3 11-16,0 4-11 16,-3 2 0-16,-10-1 9 15,-7-3-6-15,-3-6 3 16,-2-2-6-16,-3-7 0 16,0-5 2-16,-2-5 1 15,-1-1-3-15,-2 0 0 0,-6 3-38 16,-3 3-49-16,-1-2-80 15,-3-4-245-15</inkml:trace>
  <inkml:trace contextRef="#ctx0" brushRef="#br0" timeOffset="121097.411">944 3430 434 0,'0'0'55'16,"0"0"-48"-16,0 0 19 16,0 0-10-16,0 0-7 15,0 0 51-15,-71 0-47 16,59 0 4-16,3 1 28 15,-1 2-37-15,2 2 12 16,-4-2-20-16,2 4 4 16,-4 0 5-16,-2 0-9 15,1 1 0-15,-3-1 29 16,0 3-21-16,-3 0 17 16,-4 4-25-16,-2 1 3 0,-4 3 9 15,-3 1-10-15,4 2-2 16,-3 3 19-16,-3-1-14 15,-4 0-3-15,1 2-2 16,2-1 0-16,-2-1 9 16,0-1-9-16,2 0 0 15,-2 3 5-15,0 0 1 16,4 0-3-16,5-2-3 16,-3 5 8-16,2 1-20 15,1 7 12-15,0 2 0 16,7 1-5-16,4 7 15 15,0 3-18-15,4 6 8 16,3 5 0-16,1-1 3 16,2 1-3-16,0 1 0 0,0-4 7 15,2-1-2-15,4 1-5 16,3 3-5-16,0 5 5 16,0 3-1-16,6 1 1 15,6 0 0-15,4-6 7 16,2 3-4-16,8-1-6 15,11-2-23-15,8 2-36 16,19 5 30-16,13 5-38 16,13 3-140-16,5-2 4 15</inkml:trace>
  <inkml:trace contextRef="#ctx0" brushRef="#br0" timeOffset="122799.807">17553 5158 801 0,'0'0'20'16,"0"0"-40"-16,0 0 45 16,0 0-26-16,0 0 1 15,0 0 0-15,9-6-7 16,-9 6 7-16,0 0 0 15,2 0-1-15,-1 1-4 16,3 17 3-16,1 12 2 16,4 11 0-16,0 8 51 15,2 6-41-15,-3-1-2 16,0 1 1-16,-1-1 4 16,-1-4 10-16,1-6-23 15,0-6 0-15,2-5 4 0,0-7-4 16,1-5 0-16,-1-4-8 15,0-3 20-15,3-8-15 16,0-2 3-16,10-4 0 16,14 0 31-16,18-16-19 15,20-13-2-15,16-3-9 16,8-7 24-16,3 0-43 16,0-1 18-16,-6 1-74 15,-2 5 51-15,-8 1-92 16,-12 5-21-16,-14-2-294 15</inkml:trace>
  <inkml:trace contextRef="#ctx0" brushRef="#br0" timeOffset="125129.446">15469 15673 485 0,'0'0'28'0,"0"0"-20"16,0 0 6-16,-16 82-4 15,13-55 15-15,2 1 21 16,-1 2-14-16,2-3 8 0,0 2-40 16,0 0 0-1,6-2 48-15,2 0-47 0,4-1-1 16,-1-4 21-16,1-1-10 16,2-4 13-16,2-1-13 15,2-3-2-15,-2-5 43 16,2-6-47-16,-1-2 21 15,7 0 14-15,5 0-5 16,7-14 8-16,9-8-43 16,1-3 11-16,3-6-19 15,1 0 8-15,3-3-69 16,0-2-61-16,0 2-322 16</inkml:trace>
  <inkml:trace contextRef="#ctx0" brushRef="#br0" timeOffset="-196110.241">19380 12011 593 0,'0'0'44'15,"0"0"-44"-15,0 0 0 16,0 0-21-16,0 0 33 16,-26 106-12-16,18-60 28 15,5 9-21-15,-5 10 33 16,3 10-22-16,-6 8-14 15,-5 11 46-15,-2 5-48 16,-3 5 19-16,-1-1 21 16,2-5-36-16,1-4 17 0,1-2-23 15,3-2 10 1,-1-1-6-16,1-2-4 0,0-2 0 16,1-3-4-1,1-3 17-15,-2-3-13 0,4-3 0 16,0 0 0-16,2-2-1 15,0-3 2-15,-3 0-1 16,0 0 0-16,-1 0 8 16,4 5-9-16,-3-3 1 15,0-2 0-15,-2-2-3 16,1-5 3-16,-4-6 0 16,4-5-7-16,0-7 20 15,-1-4-14-15,2-3 1 16,0-4 0-16,2-2-2 0,0-2 2 15,0-2 0-15,4-5-7 16,2-5 23-16,1-3-27 16,2-4 11-16,1-6-19 15,0-2 14-15,0-1-16 16,0 0 21-16,0 0-1 16,0 0 6-16,19 0-2 15,12 0-3-15,11 0 0 16,13 3 5-16,5 8-5 15,6 4 0-15,6 1-10 16,8 6 20-16,9 3-10 16,8 0 0-16,4 3 0 15,3-3-1-15,3 0 3 16,-3-3-2-16,4-1 0 16,-1-2 10-16,-3-2-8 0,-5-1-2 15,-7-3 6-15,-9-3-8 16,-7-3 2-16,-7-3 0 15,-10-2-4-15,-13-2 16 16,-16 0-10-16,-12 0-2 16,-11 0 0-16,-4 0 2 15,-3 0 1-15,0 0-3 16,0 0 15-16,0 0 4 16,0 0 26-16,0-6-35 15,0-15-1-15,-1-13-2 0,1-15-7 16,0-19-4-1,0-17 2-15,6-12-4 0,2-11-6 16,1-4 12-16,-3-4 0 16,1 1-9-16,-3 0 9 15,2 4 0-15,0 6-6 16,-3 2 16-16,4-1-16 16,4-2 6-16,4-3 0 15,0-7-5-15,4 1 5 16,0 0-15-16,-5-3 4 15,-1 6-4-15,-2 8 1 16,-7 14 14-16,-2 15 0 16,-2 17 9-16,0 16-9 15,0 12 0-15,0 10 18 16,0 5-9-16,0 6 0 0,-2 3-9 16,1 1 1-16,1 2 1 15,-2-4-2-15,2-3 0 16,-1-5-6-16,-3-1 20 15,2 0-14-15,-4-3 0 16,3 4 0-16,-2 2-5 16,1 6 5-16,4 2-30 15,-2 4 5-15,2 1-43 16,-1 0-16-16,1 0-51 16,-3 0-134-16</inkml:trace>
  <inkml:trace contextRef="#ctx0" brushRef="#br0" timeOffset="-194524.629">19109 14291 599 0,'0'0'3'0,"0"0"2"15,0 0-1-15,0 0-4 16,0 0 0-16,0 0 47 16,0 0-38-16,79-1-7 15,-52 1 28-15,16 11-29 0,14 6 36 16,13 3-37-1,15 4 10-15,10 0 15 0,7 0-21 16,4-1-4-16,-2 1 9 16,2-2-2-16,-1 1-10 15,-1 0 3-15,-6-3 0 16,-10 2-9-16,-10-2 13 16,-10 0-4-16,-14-4 0 15,-8-3 5-15,-16-4-17 16,-15-6 11-16,-6 0 1 15,-9-3-15-15,0 0-4 16,-10 0-36-16,-22 0-29 16,-13 3-116-16,-15 0 38 15</inkml:trace>
  <inkml:trace contextRef="#ctx0" brushRef="#br0" timeOffset="-193910.854">19214 13768 604 0,'0'0'16'0,"0"0"66"0,0 0-82 15,0 0 0-15,0 0 9 16,84 0 3-16,-33 6-1 15,12 5 40-15,13 7-25 16,12 4 9-16,12 4-27 16,4 6 3-16,2 1 7 15,1 2-15-15,1 1-3 16,-7 0 0-16,-5-3 7 16,-11-2-10-16,-15-6 3 15,-9-3 0-15,-7-9 1 0,-8-4-1 16,-9-3-35-16,-12-6-5 15,-10 0 11-15,-10 0 20 16,-5-11-66-16,-9-8-220 16</inkml:trace>
  <inkml:trace contextRef="#ctx0" brushRef="#br0" timeOffset="-193444.34">19337 13157 681 0,'0'0'0'0,"0"0"-1"15,0 0 1-15,0 0-14 16,0 0 14-16,0 0 1 16,106 39 6-16,-46-20 60 15,13 6-46-15,13 3 5 16,8 4-6-16,3-3-14 0,3 4 6 15,-4-4-12-15,2 2 0 16,-4 0-1-16,-4-3 1 16,-8 0-3-16,-12-3 0 15,-8-1 6-15,-9-6-5 16,-15-6 2-16,-9-5-8 16,-13-5-13-16,-10-2-8 15,-4 0-2-15,-2-1 24 16,0-15-222-16,-18-10-192 15</inkml:trace>
  <inkml:trace contextRef="#ctx0" brushRef="#br0" timeOffset="-192973.808">19335 12596 655 0,'0'0'0'15,"0"0"0"-15,0 0-11 0,86 38 13 16,-46-26-2-16,3-4 49 16,8 2-11-16,4 0 14 15,5 4-35-15,7 3-16 16,1 7 52-16,3 2-49 16,0 8-4-16,-2 1 6 15,3 2-4-15,-1 2 7 16,-1 0-9-16,-4 0 0 15,-8-3-4-15,-9-7 4 16,-7-2 0-16,-6-7-2 16,-6-6 11-16,-2-6-18 15,-5-4-1-15,-4-4-29 16,-3 0 28-16,-2 0-37 0,-4 0-104 16,-4-10 76-16,-5-4-165 15</inkml:trace>
  <inkml:trace contextRef="#ctx0" brushRef="#br0" timeOffset="-188525.853">18783 11372 439 0,'0'0'0'0,"0"0"-2"16,0 0-9-16,0 0-5 16,0 0 32-16,0 0-12 15,-33 76 48-15,26-51-28 16,3 8 38-16,-1 1-28 15,-2 4-32-15,3 2 59 0,-1 2-49 16,2 3-5-16,0 4 17 16,0 7-21-1,0 1 26-15,1 2-29 0,-1 1 1 16,1-5 11-16,0 0-12 16,-2-4 0-16,4-2 2 15,-3-4 3-15,1-4-2 16,-1-6-3-16,1-2 0 15,0-5-22-15,-1-4 22 16,-2-4-47-16,0-6 20 16,0-4-140-16,-5-8-53 15</inkml:trace>
  <inkml:trace contextRef="#ctx0" brushRef="#br0" timeOffset="-188132.481">18461 12025 532 0,'0'0'10'15,"0"0"-1"-15,0 0-9 16,0 0 0-16,0 0 83 15,-7 87-75-15,7-47 31 0,13 9-3 16,6 0-22-16,1 4 9 16,3 2-23-16,0-1 9 15,2-2 5-15,0-4-5 16,2-3-9-16,-3 1 2 16,2-6 11-16,1-4-19 15,-3-8 6-15,3-9 0 16,-1-10-4-16,5-5 9 15,2-4-5-15,5-3 0 16,5-18-15-16,3-10-3 16,-1-6-28-16,-3 0-56 15,-5 3-53-15,-5 0-230 16</inkml:trace>
  <inkml:trace contextRef="#ctx0" brushRef="#br0" timeOffset="-180916.7">19553 14928 872 0,'0'0'0'0,"0"0"0"16,0 0-15-16,0 0-17 15,0 0-31-15,0 0 51 16,0 0-15-16,0 0 22 15,-14-26-25-15,14 31-72 16,0 4 48-16,0-3-133 0</inkml:trace>
  <inkml:trace contextRef="#ctx0" brushRef="#br0" timeOffset="-180389.536">19893 14185 452 0,'0'0'104'16,"0"0"-104"-16,0 0 4 16,0 0 2-16,0 0 5 15,0 0 50-15,3 10-29 16,-3-10-18-16,2 0 6 15,-2 0-20-15,0 0-8 16,5 2-39-16,-1 1-86 16,1-1 66-16,2 0-55 15,-3-2-148-15</inkml:trace>
  <inkml:trace contextRef="#ctx0" brushRef="#br0" timeOffset="-179971.578">20144 13662 494 0,'0'0'0'16,"0"0"-34"-16,0 0-9 16,0 0 34-16,0 0 2 15,0 0 14-15,0 0-5 16,0 0 23-16,0 0-25 16,0 0-14-16,0 0-73 0,0-12-184 15</inkml:trace>
  <inkml:trace contextRef="#ctx0" brushRef="#br0" timeOffset="-179723.823">20162 13023 606 0,'0'0'2'0,"0"0"-2"16,0 0-117-16,0 0-48 16,0 0 49-16,0 0-41 15</inkml:trace>
  <inkml:trace contextRef="#ctx0" brushRef="#br0" timeOffset="-176322.299">1576 6221 1 0,'0'0'587'15,"0"0"-587"-15,0 0 7 16,0 0 4-16,0 0-3 16,0 0-7-16,0 0 66 15,-22-19-63-15,21 19 18 16,-1 0-19-16,1 0 7 16,-6 8-20-16,-4 17 10 0,-5 15 0 15,1 12 1-15,-6 8 9 16,6 6-10-16,0 1 10 15,5-5 2-15,-1 2-15 16,2-3 3-16,3-2 0 16,0-5 13-16,0-5-13 15,2-6 0-15,-2-6-4 16,0-4 14-16,3-6-14 16,-4-5 4-16,3-8-53 15,-6-5 32-15,-3-4-162 16,-13-5-3-16,-11-5-127 15</inkml:trace>
  <inkml:trace contextRef="#ctx0" brushRef="#br0" timeOffset="-175976.321">867 6640 500 0,'0'0'56'16,"0"0"-42"-16,0 0-8 15,0 0 29-15,0 0-35 16,0 0 0-16,-19-2 17 16,20 32-14-16,11 15 36 15,0 12-5-15,3 5-27 16,0 1 11-16,1 1-18 16,-4-5 7-16,1-3 2 15,1-8-8-15,-2-9-1 0,7-8 0 16,-3-5 14-16,1-9-24 15,1-4 10-15,-4-4 0 16,7-4 4-16,3-4-4 16,6-1 0-16,8 0-7 15,7-13 7-15,8-7-29 16,4 0-8-16,1-3-88 16,-3-5-22-16,0-2-262 15</inkml:trace>
  <inkml:trace contextRef="#ctx0" brushRef="#br0" timeOffset="-173719.18">12362 3055 392 0,'0'0'0'15,"0"0"4"-15,0 0 13 16,0 0-9-16,0 0-2 15,0 0 50-15,-16-32-28 0,15 27 16 16,-1 0-6-16,2 1-30 16,0-1 30-16,0 4-38 15,0-1 7-15,0 2 24 16,0-1-31-16,0 1 0 16,0 0-10-16,0 0 20 15,-1 0-24-15,-1 0 4 16,1 9 10-16,-4 8-15 15,-3 7 16-15,-2 5-1 16,1 2 7-16,-1 4-3 16,0 0-4-16,1 1 0 15,1 0 0-15,-1 0 21 16,3 0-21-16,-1 2 0 16,4-1 18-16,-2 1-14 15,2 0 26-15,-1 1-30 0,1 0 0 16,0-5 15-16,1-3-8 15,-1-7-7-15,2-9 0 16,1-4 18-16,0-8-16 16,0-3-2-16,0 0 0 15,0 0-5-15,0 0 8 16,0 0-6-16,0 0-12 16,0 0-82-16,-3 0-53 15,-3-4-69-15</inkml:trace>
  <inkml:trace contextRef="#ctx0" brushRef="#br0" timeOffset="-173088.238">12003 3367 473 0,'0'0'65'0,"0"0"-37"0,0 0-14 15,0 0 51-15,0 0-52 16,0 0-1-16,0-10 15 15,0 10-20-15,0 0-3 16,0 0-4-16,0 10 0 16,0 10 0-16,1 6 1 15,4 3-1-15,0 4 2 16,-2 6 11-16,-3 6-10 16,3 2-3-16,-3 4 0 15,0-1 15-15,0-3-2 16,0-3-12-16,0-1-1 15,0-4 2-15,0-6 9 0,0-4-11 16,0-4 0-16,4-8-9 16,0-8 12-16,-1-3-3 15,0-5 0-15,2-1 17 16,2 0-13-16,7 0 32 16,5-7-14-16,7-13 20 15,5-5-42-15,2-2 0 16,-5 3-10-16,-1 2 32 15,-3 5-22-15,-2-2 0 16,-4 4 1-16,0-1-24 16,-6 2 23-16,-1 0-9 15,0 1 0-15,-3 3-31 16,2 2 35-16,-1 0-34 16,0 2-62-16,3 1-18 15,-2 2-65-15,-1 0-87 0</inkml:trace>
  <inkml:trace contextRef="#ctx0" brushRef="#br0" timeOffset="-170695.766">5931 669 692 0,'0'0'0'0,"0"0"5"15,0 0-2-15,0 0-3 16,0 0 0-16,0 0 11 16,0-14-4-16,0 14 1 0,0 0-8 15,0 0 18-15,0 0-25 16,0 1 7-16,-3 14 0 15,-2 8-4-15,-2 10 10 16,-2 11 16-16,0 4-22 16,-4 6 6-16,1 10 28 15,1 4-34-15,-1 0 0 16,5-7 0-16,-1-7 4 16,4-15 1-16,1-11-5 15,2-12 4-15,1-10-16 16,0-4 13-16,0-2-1 15,0 0 60-15,0 0-6 0,-2-12 2 16,-4-14-56 0,3-10 11-16,-2-14-31 0,2-7 20 15,0-2-19-15,1-1 19 16,2 7-16-16,0 4 6 16,0 7 8-16,0 5-2 15,0 5-11-15,5 1 15 16,3 1 0-16,4 3-14 15,3-2 21-15,4 3-14 16,-1-1 7-16,3 4 0 16,1 3-11-16,-4 4 11 15,5 3-3-15,-7 6-10 16,-2 4 11-16,-4 1-6 16,0 2 6-16,-4 0-13 15,2 5-7-15,-4 6 22 0,-2 7 0 16,-2 3-15-16,0 2 17 15,0 3-2-15,-8 0 0 16,-2 1 3-16,-2 0 28 16,1-2-31-16,-2-2 0 15,1 1 7-15,-3-1 5 16,-1 1-12-16,-2 0 0 16,2 0-3-16,1-3-5 15,0-2-36-15,7 1-34 16,2-3-47-16,5-1-164 15</inkml:trace>
  <inkml:trace contextRef="#ctx0" brushRef="#br0" timeOffset="-169054.86">6462 1026 603 0,'0'0'10'15,"0"0"-6"-15,0 0-4 16,0 0 0-16,0 0 6 16,0 0 72-16,-77-28-41 0,60 28-7 15,-3 0 3-15,-5 12-23 16,0 8 9-16,-2 6-19 15,3 8 7-15,6 5 12 16,3 0-19-16,8 3 0 16,2 3 9-16,5-7 4 15,0-4-16-15,9-11 3 16,5-6-1-16,4-8-1 16,-1-5 2-16,0-4 0 15,7 0 5-15,-5-17 8 16,1-7-14-16,-3-2 1 15,-6-3 0-15,-1 0 8 0,-5-2-8 16,-5 4-18-16,0 5 3 16,-2 5 22-16,-8 10-14 15,4 4 0-15,6 3 7 16,0 0-4-16,-2 0 4 16,2 0-16-16,0 0 6 15,0 0 10-15,0 7-10 16,2 5 6-16,7 1 4 15,6-4-11-15,0-1 11 16,-2-3-8-16,8-2 1 16,-4-3 14-16,3 0 2 15,0 0-9-15,5-14 0 16,-1-3 25-16,-5-6-25 16,-2 3 0-16,-7-4 15 0,-4 2-13 15,-3 2 19-15,-3 0-21 16,0 1 0-16,0-1-4 15,-13 2 4-15,-2-1 0 16,0 2-7-16,1 3 20 16,-3-1-11-16,8 6-2 15,-2-2 0-15,1 5 4 16,8 3-4-16,1 1 0 16,-1 2-15-16,2-2 10 15,0 2 2-15,0 0-15 16,15 0 11-16,9 0-14 15,3 0 21-15,7 0 0 16,0 0-7-16,-1 0 21 0,0 4-16 16,-3-2 2-1,-5 2 0-15,-7-1-10 0,-5 4 10 16,-5 0 0-16,-5 2-13 16,0 5 22-16,-3 5-20 15,0 3 11-15,0 2 0 16,-3 2-2-16,0-1 2 15,3 1 0-15,0-1 11 16,0-3-4-16,0-3-4 16,6-3-3-16,11-3 0 15,0-2-12-15,6 0 12 16,0-4 0-16,4-2 8 16,0-5 0-16,4 0 2 15,1-1-10-15,-1-13 0 0,-1 0 15 16,0-3-15-16,-6 0 0 15,-2-5-5-15,-6-3 16 16,-5 0-12-16,-8-5 1 16,-3 2 0-16,0 0-20 15,-6 0 20-15,-10 4-4 16,-1 3-1-16,-1 4 10 16,6 7-15-16,5 6 10 15,5 1 0-15,2 3-7 16,0 0 7-16,0 0-51 15,5 7 29-15,11 9 22 0,7 4-8 16,-1 2 8-16,2 0 0 16,-5 1 5-16,-1-1-4 15,-1 3-1-15,-3 0 23 16,-2 2-18-16,-4 1 17 16,-3 0-22-16,-5 1 0 15,0 0 3-15,-5 3-3 16,-10-1 0-16,-4 1 9 15,2-1-7-15,1-7 3 16,5-6-5-16,7-7 0 16,4-11-4-16,0 0 4 15,0-12 0-15,16-25 26 16,14-6-14-16,6-6-20 16,4 6 8-16,-6 7 0 15,-4 8 2-15,-3 3-2 0,-6 3 0 16,-2 5-6-16,-1 3 19 15,-6 1-22-15,0 2 9 16,0-4 0-16,2-4-13 16,0-1 13-16,0-2-13 15,-2 0 6-15,-5 2 11 16,-2 0-11-16,-4 4 7 16,1 5 0-16,-2 4-14 15,0 7 14-15,0 0-19 16,0 0 15-16,0 0-11 15,-8 14 11-15,-5 8 4 16,-1 5 0-16,1 7 22 0,1-1-14 16,3 0-8-1,7-8 10-15,2 0-4 0,0-11-12 16,0-1 6-16,11-2 0 16,8-8 7-16,11 0 0 15,9-3-7-15,10 0 23 16,9-11-23-16,3-3-16 15,-1 0-56-15,-9-2-194 16</inkml:trace>
  <inkml:trace contextRef="#ctx0" brushRef="#br0" timeOffset="-168147.971">8556 1151 588 0,'0'0'79'15,"0"0"-69"-15,0 0-10 16,0 0 0-16,0 0 25 15,0 0-5-15,0 0 18 16,33-46-11-16,-9 17-25 0,-3-5 30 16,1-2-32-16,-1-3 13 15,3-5 8-15,-1 4-21 16,0 1 0-16,-7 5-2 16,-4 4 17-16,-2 3-15 15,-3 5 0-15,-3 4 0 16,-4 3-11-16,0 4 11 15,0 4 0-15,0 5-2 16,0 2 13-16,0 0-22 16,0 0 1-16,-1 13 10 15,-7 11-21-15,-4 10 21 16,-1 8 0-16,4 2 18 16,1-2 1-16,7-6 0 0,1-11-19 15,0-7 0-15,1-5-8 16,8-7 8-16,1-2 0 15,9-4-6-15,3 0 11 16,5-7-15-16,4-14-24 16,-2-10-86-16,-13-5-119 15</inkml:trace>
  <inkml:trace contextRef="#ctx0" brushRef="#br0" timeOffset="-167980.025">8702 694 722 0,'0'0'0'15,"0"0"-38"-15,0 0 34 16,116 19-32-16,-77-13-140 16,0-3-162-16</inkml:trace>
  <inkml:trace contextRef="#ctx0" brushRef="#br0" timeOffset="-166796.8">9075 1048 601 0,'0'0'139'0,"0"0"-139"15,0 0-52-15,0 0 29 16,0 0 23-16,0 0-17 16,11 4 38-16,4-4-21 15,4-7 56-15,3-11-41 16,8-6 16-16,-4-3-31 16,-3 1 0-16,-3-1 9 15,-8-2-9-15,-5 0 0 16,-4-2-7-16,-3 2-3 15,0 0 8-15,-7 6-25 16,-5 6 27-16,-6 5-30 16,8 5 29-16,3 5-13 0,3 2 10 15,1 0-10-15,3 0 7 16,-2 6 2-16,2 5-9 16,0 3 1-16,0-2 13 15,5-1-8-15,8 0 7 16,5-3 2-16,6-1 6 15,5-4-6-15,6-1 5 16,4-2 18-16,3 0-24 16,1-2 0-16,-6-5 4 15,-5 1 5-15,-9 2-3 16,-8 3-6-16,-4 1 0 16,-5 0-10-16,-6 0 10 0,0 0 0 15,0 5-12-15,0 8 23 16,0 4-11-16,0 4 0 15,-5 3 3-15,0-1 12 16,0 0-9-16,0 1-6 16,4-1 12-16,1-1 3 15,0-2-10-15,0-2-5 16,1-4 4-16,14 1 19 16,5-6-23-16,11-4 0 15,9-5 15-15,5 0-14 16,7-10 24-16,-2-8-25 15,-1-2 7-15,-9-3 5 16,-6-2-12-16,-5 2 0 16,-7-1-2-16,-6 0 18 0,-7 2-16 15,-7 4 0-15,-2 4 0 16,0 6 8-16,0 3-4 16,0 5-4-16,0 0 0 15,-2 0-20-15,-2 5 20 16,-4 13-9-16,-5 9 9 15,-1 4 10-15,1 4-8 16,4-4-2-16,2-2 0 16,4-7 16-16,3-5-15 15,0-5-1-15,0-2 0 0,12-5-17 16,5-4 17 0,8-1 0-16,10-1 9 0,7-17 5 15,4-5-6-15,2-4-8 16,-1-2 11-16,-8-3-23 15,-4 6 12-15,-5 0-4 16,-10 8-9-16,-8 6 17 16,-4 5-4-16,-7 5 0 15,-1 2 4-15,0 0-12 16,0 0 8-16,0 0 0 16,0 0-7-16,0 0 13 15,0 0-13-15,0 1-3 16,0 14 10-16,0 8-5 15,-1 4 12-15,-5 5-7 16,1-1 0-16,4-6 9 16,1-1 10-16,0-7-19 15,0-7 0-15,0 0 4 0,9-5-4 16,6-3 0-16,3 1 10 16,7-3-2-16,6 0 9 15,2 0-17-15,0 0 5 16,-6 0-18-16,1 7-22 15,-4 2-47-15,-6 5-76 16,-9 1-353-16</inkml:trace>
  <inkml:trace contextRef="#ctx0" brushRef="#br0" timeOffset="-164562.427">11645 3716 342 0,'0'0'140'0,"0"0"-134"15,0 0 20-15,0 0-19 16,0 0 31-16,0 0 32 16,-4 2-48-16,4 0 1 15,0-2-13-15,0 1 10 16,0-1-7-16,0 0-13 16,-5 6-8-16,2 2-1 15,-6 7 18-15,-4 9 0 16,-5 2-9-16,-3 6 5 15,-8 5 18-15,-2 6-22 16,-7 1 4-16,-3 4 29 0,-1 0-31 16,1-2 16-1,3-4-19-15,7-5 13 0,4-7-8 16,8-5-5-16,4-5 0 16,6-8-17-16,3-4-4 15,2-3-18-15,4-3-30 16,-2-2-51-16,-1 0 27 15,0-17-264-15</inkml:trace>
  <inkml:trace contextRef="#ctx0" brushRef="#br0" timeOffset="-164120.037">11192 3938 509 0,'0'0'12'0,"0"0"-7"15,0 0 63-15,0 0-35 16,0 0-9-16,0 0 26 16,-3-7-47-16,3 7 10 15,0 0-13-15,0 0-2 16,0 12 1-16,-3 9 1 15,-2 10 0-15,-2 2 46 0,1 4-41 16,-2 1-3-16,-1-1 9 16,-2 1-11-16,-2 0 40 15,3 1-39-15,-4-3 13 16,5-2 14-16,2 1-20 16,0-6-2-16,7-1-6 15,0-6 0-15,0-5-2 16,12-5 2-16,8-2 0 15,6-10 7-15,7 0-5 16,4 0 10-16,3-5-12 16,4-7-34-16,-1-1 30 15,0 1-58-15,-3 1-25 16,-7-3-75-16,-8-5-344 16</inkml:trace>
  <inkml:trace contextRef="#ctx0" brushRef="#br0" timeOffset="-159226.152">1030 14126 694 0,'0'0'0'0,"0"0"0"0,0 0 13 15,-97 0 5-15,71 8-12 16,-2 0-6-16,5 1 0 16,1 2 14-16,0 2 6 15,4 0 24-15,-3 4-44 16,5 4 2-16,-1 6 6 15,-2 7-8-15,1 6 0 16,-3 7-1-16,2 4 5 16,2-1 7-16,2 1-11 15,9 2 0-15,6-2 20 16,0 4-20-16,9 0 0 0,15-4-11 16,6-6 21-1,7-9-14-15,2-8 4 0,4-9 0 16,3-8-8-16,2-8 10 15,3-3-2-15,-2-15 0 16,-1-13 3-16,-9-4-5 16,-6-5 2-16,-8-4 0 15,-12 1 2-15,-4-5-2 16,-9-2 0-16,0 0-1 16,-16 0-4-16,-11 2-9 15,-7 4 14-15,-5 4-5 16,3 9-3-16,-1 5 8 15,-2 7-2-15,6 9-2 0,2 5 8 16,8 2-10 0,1 0 6-16,3 11-18 0,5 7 12 15,4 6-24-15,7 1-19 16,3 3-14-16,9 0-87 16,15-5 32-16,3-9-168 15</inkml:trace>
  <inkml:trace contextRef="#ctx0" brushRef="#br0" timeOffset="-158917.663">1429 13927 641 0,'0'0'25'0,"0"0"-25"15,0 0-17-15,-88 14 13 16,69 10 8-16,-5 11-3 16,6 5 42-16,-1 7-10 15,3 9-13-15,14 6 5 16,2 8-20-16,0 0 49 16,22 1-54-16,5-4 4 15,4-7 2-15,7-8-6 16,2-13-7-16,5-11-2 15,7-8-55-15,6-6 0 16,3-9-110-16,-1-5-186 0</inkml:trace>
  <inkml:trace contextRef="#ctx0" brushRef="#br0" timeOffset="-158295.805">1948 14573 653 0,'0'0'84'15,"0"0"-36"-15,0 0-15 16,0 0 9-16,0 0-29 0,0 0-5 16,-37-32-1-16,31 11 3 15,2-7-14-15,-1-5 4 16,2-4 0-16,0 1-5 15,0 0 5-15,3 2 0 16,0 2 0-16,0 6 4 16,0 7-4-16,0 5 0 15,0 5 3-15,0 5-8 16,0 1 5-16,0 3 0 16,0 0-19-16,3 0 15 15,11 0 1-15,3 7-6 16,0 12 4-16,5 6-1 15,-4 5 6-15,2 2 0 0,-7 3 14 16,-6-3-14 0,-4-3 0-16,-3-5-4 0,0-8 9 15,0-8-1-15,0-5-4 16,0-3 0-16,0 0 20 16,0-5-20-16,0-23-2 15,0-14-6-15,0-7-45 16,0 0 38-16,0 11 11 15,5 14 4-15,-3 11 6 16,-2 10-4-16,4 3-2 16,5 0-5-16,0 8-4 15,7 15 4-15,2 7 5 16,4 4 0-16,-1 0 28 16,3-5-19-16,-3-7 3 0,4-4-12 15,-1-9 5-15,0-9-10 16,2 0 5-16,0-3-28 15,4-19 21-15,-3-14-72 16,-3-12-161-16</inkml:trace>
  <inkml:trace contextRef="#ctx0" brushRef="#br0" timeOffset="-157943.173">2239 13724 756 0,'0'0'27'0,"0"0"-16"16,0 0-11-16,0 0-1 16,111 9-6-16,-68 10 14 15,3 8-9-15,2 7 8 16,1 8-6-16,0 11 42 15,-7 6-33-15,-2 7 17 16,-5 5-9-16,-3 8-14 16,-8 6 32-16,-1 4-34 15,-3-2 7-15,-10-2 8 16,0-2-12-16,-10-7 5 0,0-7-9 16,-17-5 1-16,-14-5-26 15,-3-1 19-15,-14 2-70 16,-16-4-32-16,-24-12-336 15</inkml:trace>
  <inkml:trace contextRef="#ctx0" brushRef="#br0" timeOffset="-142196.395">19756 14943 486 0,'0'0'32'0,"0"0"13"16,0 0-45-16,0 0 0 15,0 0 46-15,0 0 4 16,0 0-6-16,0 0-40 0,0 0 0 16,0 0 11-1,0 0-15-15,0 0 0 0,0 0-2 16,0 0 10-16,0 0-13 15,0 0 5-15,0 0 0 16,0 0-1-16,0 0 1 16,0 0-9-16,0 0 4 15,0 0 2-15,0 0 1 16,0 0-8-16,0 0 10 16,0 0-18-16,0 0 6 15,0 0-49-15,0 7-29 16,0 1-13-16,0-7-200 15</inkml:trace>
  <inkml:trace contextRef="#ctx0" brushRef="#br0" timeOffset="-141370.055">20028 14282 429 0,'0'0'105'0,"0"0"-86"16,0 0-14-16,0 0 9 16,0 0 32-16,0 0 28 15,0-3-49-15,3 1-16 16,-2 2 33-16,-1 0-42 15,2 0 0-15,-2 0 5 16,0 0 5-16,0 0-15 16,0 0 5-16,0 0-40 0,1 0 11 15,2 6-69-15,-3 8-57 16,0 0-159-16</inkml:trace>
  <inkml:trace contextRef="#ctx0" brushRef="#br0" timeOffset="-138868.249">19977 14197 298 0,'0'0'29'0,"0"0"13"16,0 0-42-16,0 0 61 15,0 0-25-15,0 0 12 16,0-35-1-16,0 30-16 16,0 4-17-16,0-1 23 0,0 2-2 15,0 0-10-15,0 0-25 16,-3 0 0-16,0 0-2 16,-3 0 2-16,-3 12 0 15,-3 7 7-15,3 5-1 16,2 2 12-16,4-1-18 15,1-3 5-15,2-5-6 16,0-5 1-16,0-3 0 16,0-4-6-16,5 0 14 15,4-5-8-15,-2 0 0 16,4 0 7-16,-1 0-16 16,-1-8 9-16,-2-1-5 0,-2 1 0 15,-5 3 10 1,0 2 3-16,0 0-8 0,0 0-18 15,-3 2 18-15,-3 1-20 16,-1 0 1-16,2 0 17 16,1 0-34-16,1 0 17 15,0 0-34-15,3 0-43 16,0 0 28-16,0 0-190 16</inkml:trace>
  <inkml:trace contextRef="#ctx0" brushRef="#br0" timeOffset="-138010.105">20102 13791 166 0,'0'0'109'16,"0"0"-67"-16,0 0 15 0,0 0 23 15,0 0 0-15,0 0-14 16,-7-9-28-16,6 9-23 16,1 0 16-16,0 0-31 15,0 0 0-15,0 0-3 16,0 0 11-16,0 9-8 16,0 3 0-16,0 1-2 15,0-2-11-15,0-4 13 16,0-2-36-16,0-3 22 15,4-2-17-15,-1 0 15 16,-2 0-17-16,1 0-23 0,-1 0 38 16,-1 0-31-16,0-2-104 15,0-1-76-15</inkml:trace>
  <inkml:trace contextRef="#ctx0" brushRef="#br0" timeOffset="-137759.436">20102 13791 453 0</inkml:trace>
  <inkml:trace contextRef="#ctx0" brushRef="#br0" timeOffset="-137538.029">20102 13791 453 0,'-8'45'82'0,"8"-45"-69"0,0 0-19 0,0 0 15 15,0 0 34-15,0 0 21 16,0 0-42-16,0 0 13 15,0 0-3-15,0 0-21 16,4-11 41-16,6-4-52 16,4-4 2-16,1 2 14 0,1-2-13 15,0 1 5 1,1-1-8-16,-4 5-3 0,-4 3-13 16,-3 5 10-16,-3 1-14 15,0 3 13-15,-3 2-16 16,0 0-22-16,8 0-47 15,-1 4 38-15,1 5-24 16,-1 2-15-16,-3 1-122 16</inkml:trace>
  <inkml:trace contextRef="#ctx0" brushRef="#br0" timeOffset="-136891.755">20156 13759 59 0,'0'0'192'16,"0"0"-92"-16,0 0-77 15,0 0 20-15,0 0 3 16,0 0 20-16,0 0 15 0,0 0-50 16,0-4-19-1,0 1-12-15,0 1 0 0,0 2 5 16,0 0-5-16,0 0-3 16,0 0-11-16,-1 0 22 15,-2 0-8-15,-3 0 0 16,-2 0 2-16,-1 9 10 15,-1-3-10-15,2 0 0 16,2 2 13-16,3-4-8 16,2 2-7-16,-1 1 0 15,-2 0 0-15,4 2 4 16,0 1-4-16,0 1-22 16,0 2 20-16,0-3-38 0,0-2 25 15,4-3-10-15,-1-2-6 16,2-3 29-16,-1 0-2 15,4 0 4-15,2-3 20 16,2-7-6-16,2-3-1 16,-3 1-13-16,-2 3 0 15,-2 4 3-15,-7 4 9 16,1 1 4-16,-1 0 2 16,0 0-10-16,0 0 9 15,0 0-17-15,0 0 5 16,0 0 14-16,0 0-19 15,0 0 4-15,0 3-23 16,2 0 4-16,8-1-3 16,3-2-64-16,3 0-68 0,-1 0-185 15</inkml:trace>
  <inkml:trace contextRef="#ctx0" brushRef="#br0" timeOffset="-128681.264">4933 16128 255 0,'0'0'32'15,"0"0"-31"-15,0 0 16 16,0 0-7-16,0 0 24 16,0 0-2-16,0 0-24 15,42 34 20-15,-35-29-15 16,-1-2 7-16,2-1 10 15,-1 1-29-15,3 1-1 16,-1-2 13-16,7 1 8 16,3 1 8-16,6-1-19 15,3 2-9-15,5 1 9 0,4-2-10 16,1 3 0-16,5 0 0 16,-4-2 8-16,1 0-2 15,0 0-3-15,1-3 4 16,5 1 5-16,-1-3-12 15,2 3 9-15,-4 0-9 16,-3-3 0-16,-2 1 27 16,-1-1-14-16,-2 0 7 15,-1 0 4-15,-1 2-19 16,-2-2 3-16,1 1-4 16,-4-1 3-16,3 0 11 15,-2 0-18-15,-1 0 0 0,0-1 4 16,-1-4-4-16,-2 1 0 15,-3 1 0-15,-6 3 5 16,-1-2-3-16,-5 2-2 16,2 0 9-16,-4 0-15 15,0 0 8-15,-2 0-4 16,-1 0 1-16,-2 0-19 16,3 0 18-16,0 2-19 15,0 1-11-15,-2 0 20 16,2 1-29-16,0 1-64 15,2-3 11-15,-3 1-77 16</inkml:trace>
  <inkml:trace contextRef="#ctx0" brushRef="#br0" timeOffset="-125350.132">3750 7982 453 0,'0'0'16'0,"0"0"-15"15,-100 30-1-15,70-17 22 16,-1 4 7-16,-6 2 26 16,3 7-55-16,-7 7 0 0,2 1 4 15,-1 5 13-15,5-1 8 16,5 1-23-16,0-2 4 15,3 0 34-15,1-3-24 16,1-1-10-16,3-2 14 16,1 2-20-16,1 3-1 15,1 0-8-15,0 3-12 16,2-1 3-16,1-3-119 16,10-11 14-16,0-6-28 15</inkml:trace>
  <inkml:trace contextRef="#ctx0" brushRef="#br0" timeOffset="-125056.687">3088 8485 539 0,'0'0'1'0,"0"0"-1"15,0 0-51-15,0 0 48 16,-70 77-8-16,59-45-2 16,1 4 13-16,5 2 3 15,2 1 0-15,3-2 3 16,0 4-6-16,3-4 0 16,17 1-6-16,8-4 6 15,5-6 0-15,13-6-1 0,14-5-13 16,19-5 4-16,18-7-67 15,12-5-208-15</inkml:trace>
  <inkml:trace contextRef="#ctx0" brushRef="#br0" timeOffset="-90583.102">15818 13684 112 0,'0'0'142'0,"-47"90"26"16,20-39-46-16,-1 2-60 15,-4 2 54-15,-2-4-99 16,-2 7 5-16,-3 0 47 16,-2 2-47-16,-2 2-4 15,1 0-18-15,-3-2 0 16,0-4 12-16,0-1-12 0,3-5-39 16,2-5-15-16,9-8-46 15,10-16-143-15,14-21-178 16</inkml:trace>
  <inkml:trace contextRef="#ctx0" brushRef="#br0" timeOffset="-89901.948">15244 13933 708 0,'0'0'16'0,"0"0"-16"15,0 0-17-15,0 0 4 16,0 0 12-16,-107 104 2 16,66-48 24-16,4 8-25 15,-1 8 2-15,5 6 10 16,1 3-8-16,4 0-4 0,4 5 17 15,5 2-16 1,2-2 19-16,5-1-20 0,8-11 1 16,4-10 9-16,0-15-2 15,9-16-8-15,7-10 15 16,1-10-6-16,5-12 16 16,8-1-13-16,13-10 12 15,17-22 8-15,14-4-26 16,3-7-6-16,1 1 0 15,-4 4-19-15,0 4-1 16,1 5-47-16,5 5-21 16,-2 7-28-16,-2 2-230 0</inkml:trace>
  <inkml:trace contextRef="#ctx0" brushRef="#br0" timeOffset="76566.045">7871 16029 379 0,'0'0'50'0,"0"0"27"0,0 0-7 15,0 0-22-15,0 0 18 16,0 0-49-16,0-2 24 15,0 2-22-15,0 0-3 16,0 0 17-16,0 0-19 16,0 0 8-16,0 0-4 15,0 0-17-15,0 0 24 16,0 0-25-16,2 0 3 16,4 0-6-16,3 4 7 15,7 5-4-15,5-1 0 16,5 0 9-16,4 1-11 15,9 1 3-15,3-1-1 0,6 1 8 16,1 2-5 0,3 1-3-16,2 1 5 0,3-2 2 15,-3-2-2 1,-2-3-5-16,-3-4 0 0,-6-3 4 16,-1 0-2-16,-8 0 3 15,-4-3 11-15,-6-5-11 16,-3-1 19-16,-2 0-24 15,-5-1 0-15,3 0 17 16,0 1-16-16,-2 1 4 16,-2 0-5-16,1 1 7 15,-5-1-11-15,-2 5 4 16,-1-4 0-16,0 5 1 16,-3-3-1-16,0 2-12 0,-2-2-18 15,-1-1-36 1,0-2 24-16,0-2-51 0,0-2-110 15,-17-1-250-15</inkml:trace>
  <inkml:trace contextRef="#ctx0" brushRef="#br0" timeOffset="77698.959">7849 15989 388 0,'0'0'73'0,"0"0"-66"15,0 0 10-15,0 0 1 16,0 0 51-16,0 0-51 16,0 6-15-16,0-1 41 15,0 2 20-15,9 2-35 16,1 1-9-16,-2 0-16 16,1-1 25-16,1 2-21 0,4-3 2 15,-2 3 16-15,7-2-17 16,0-2 9-16,1 0-17 15,1-1 6-15,4-3 3 16,0 3-10-16,2-1 0 16,0-3 0-16,0-2 8 15,1 0-2-15,1 0-6 16,-1 0 4-16,0-4 19 16,1-6-20-16,-1 2-2 15,-1-3 13-15,-2 3-13 16,-1 2 3-16,-3-2-4 15,-2 2 0-15,-4 1 9 16,0 2-7-16,-4-2-2 0,-6 5 7 16,3 0-1-1,-5-1-3-15,-3 1-3 0,0 0 0 16,3 0 6-16,-3 0-6 16,1 0 0-16,-1 0 13 15,2 0-12-15,1 0 7 16,3 0-8-16,-2 0 0 15,5 0 1-15,-3 0-1 16,-3 0 0-16,2 0 12 16,-2-1-7-16,-2 0 14 15,1 1-10-15,-1 0-8 16,-1-2 20-16,0 2-21 16,0-1 0-16,0-1 5 15,0 2-1-15,0 0-8 0,0 0-16 16,0 0-45-16,0-7 1 15,0-2-64-15,0-7-206 16</inkml:trace>
  <inkml:trace contextRef="#ctx0" brushRef="#br0" timeOffset="79243.072">6896 14486 344 0,'0'0'40'15,"0"0"-27"-15,0 0 42 16,0 0 1-16,0 0 22 0,0 0-11 16,-19-3-32-1,17 3-14-15,-4 0-11 0,0 0-4 16,-6 0 5-16,-3 0-11 16,-4 10 0-16,0 3 0 15,-4 1 6-15,-1 2 4 16,-1-1-10-16,1 1 4 15,4-4 5-15,3-2-5 16,-2 2-4-16,9-2 24 16,-2 0-17-16,-1 6 4 15,-2 4-11-15,3 5 0 16,2 5-2-16,-1 4 2 0,-1 3 0 16,3 4 1-1,2 1 2-15,-3 5 0 0,4 5-3 16,-2 0 0-16,5 0 2 15,3-1-2-15,0-1 0 16,3-4-2-16,24 0 2 16,10-3-4-16,17-1-69 15,13-6-87-15,12-8-189 16</inkml:trace>
  <inkml:trace contextRef="#ctx0" brushRef="#br0" timeOffset="80218.05">8623 14487 495 0,'0'0'10'0,"0"0"-10"15,0 0 0-15,0 0 16 16,0 0 43-16,0 0-12 16,61 35-11-16,-37-16 15 15,5 5-28-15,0 4-12 16,0 8 13-16,1 3-5 15,-2 5-14-15,-1 4 1 16,-2 3 5-16,-5 5 9 16,-4 2-5-16,-7 7-15 15,-5-4 9-15,-3 0-5 16,-1-8 5-16,0-5-9 0,-2 1 3 16,-16-3 14-16,-3 0-17 15,-3-2 0-15,-2-4 9 16,3 0-9-16,-3-2 1 15,0-1-1-15,0 0-23 16,4-1 16-16,-2 0-92 16,-4-3-131-16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2:13.142"/>
    </inkml:context>
    <inkml:brush xml:id="br0">
      <inkml:brushProperty name="width" value="0.05292" units="cm"/>
      <inkml:brushProperty name="height" value="0.05292" units="cm"/>
      <inkml:brushProperty name="color" value="#FF0000"/>
    </inkml:brush>
  </inkml:definitions>
  <inkml:trace contextRef="#ctx0" brushRef="#br0">8080 3430 173 0,'0'0'68'16,"0"0"-55"-16,0 0-26 15,0 0 4-15,0 0 9 16,0 0 5-16,0 0 0 16,-16-35 8-16,11 29 24 15,-2 1 24-15,4 2-5 16,-3-1-56-16,3 2 1 15,2 1 10-15,-1-1-11 16,2 1-5-16,0 0 5 16,-3-2 5-16,3 0-3 0,0 0-2 15,-2 0 0-15,1 0-10 16,1 0 10-16,-2-1 0 16,2 0 11-16,-1 1-9 15,-1 0 27-15,1-1 2 16,1 4-6-16,-3-1 59 15,3 1-61-15,0 0 5 16,0 0 6-16,0 0-19 16,0 0 6-16,0 0-21 15,0 0 6-15,0 0 27 16,0 0-33-16,0 0 0 16,0 0-1-16,0 0 15 15,0 0-15-15,0 0 1 0,0 0 0 16,10 0-7-16,8 0 7 15,9 0-3-15,6 0 1 16,7 1 4-16,9 6-3 16,7 0 1-16,5 0 0 15,6-1 7-15,0-3-7 16,5-3 0-16,-5 0-2 16,6 0 5-16,-6 0-3 15,5 0 0-15,-1-3 0 16,-4-1 15-16,-1 2-15 15,-9 2 0-15,-4 0-3 16,2 0 2-16,-5 3 1 16,2 6 0-16,-8-2 5 15,0 0-14-15,-8-1 9 0,-5-5 0 16,-1 0-4-16,-3-1 17 16,-3 0-6-16,0 0 3 15,-2 0-6-15,0 0 13 16,0-1-17-16,-2-3 0 15,0 4 3-15,0 0 4 16,-2 0-9-16,1 0 2 16,-2 0 0-16,-2 0-13 15,-5 7 3-15,1-3-15 16,-5 1 22-16,0 3-35 16,-2 3-3-16,-1 7-44 15,-3 1-141-15</inkml:trace>
  <inkml:trace contextRef="#ctx0" brushRef="#br0" timeOffset="4046.879">3362 7746 630 0,'0'0'5'0,"0"0"34"16,0 0-39-16,0 0 0 15,0 0 18-15,0 0 15 16,0 0 21-16,0 0-47 16,0 0 5-16,0 0 4 15,0 0-16-15,1 0 0 0,15 0-5 16,2 0 13-16,10 0-8 15,5 0 0-15,11 0 4 16,3 0-5-16,5-1 1 16,2-2 0-16,5 2 0 15,2 1 13-15,-4-1-13 16,-4-2 0-16,-4 1 3 16,-12-4-6-16,-4 2 3 15,-9 1 0-15,-7 1-3 16,-6 0-16-16,-5 2 0 15,0 0-61-15,-2 0-114 0,-2 0-165 16</inkml:trace>
  <inkml:trace contextRef="#ctx0" brushRef="#br0" timeOffset="5474.297">6016 6588 740 0,'0'0'2'0,"0"0"3"16,0 0 13-16,0 0-4 15,0 0-14-15,0 0 0 16,0 0-2-16,-33-25 2 16,33 25-2-16,0 0-16 15,0 0-117-15,0 10-73 16,0 5 2-16</inkml:trace>
  <inkml:trace contextRef="#ctx0" brushRef="#br0" timeOffset="6078.039">6016 6588 677 0,'-57'10'7'0,"57"-10"4"16,0 0-10-16,0 0-1 15,0 0 33-15,0 0 9 16,0 0 14-16,3-1-21 15,6-11-25-15,4-5 8 16,4-4-17-16,-1 2-1 16,-1-1 0-16,0 1 8 15,-1 1-7-15,2 0-1 16,-1-1 0-16,1 1 8 0,-4 4-8 16,-3 3 0-1,-3 1-9-15,-6 4 12 0,0-2-15 16,0 1 12-16,0-3-47 15,-9 3 26-15,-3 0-23 16,-8 1-2-16,4 0-8 16,-3 1-18-16,0-1 72 15,3 0 5-15,1-2-1 16,4 2 36-16,3 1-28 16,4 4 31-16,2-3 7 15,2 4-50-15,0 0 11 16,0-1-11-16,0 1 0 15,0 0-14-15,0 0 14 16,8 0 0-16,9 0-4 0,6 0 18 16,3 6-12-1,0 3-2-15,-2 4 0 0,-3 1-1 16,2 3 9-16,-4 0-8 16,-4 3 0-16,3-1 2 15,-8 3-4-15,-2-1 2 16,-5 0 0-16,-1 2 1 15,-2 2 3-15,0 2-4 16,-4 2 0-16,-3 1-34 16,4-6 1-16,3-5-93 15,0-9-168-15</inkml:trace>
  <inkml:trace contextRef="#ctx0" brushRef="#br0" timeOffset="8692.802">3634 7718 371 0,'0'0'66'15,"0"0"-51"-15,0 0-15 16,0 0 0-16,0 0 9 16,0 0 21-16,0 0 40 15,0 0-38-15,-3 0-3 16,3 0-3-16,0 0-26 16,0 2 5-16,9 3-10 15,6 2 19-15,8 2-10 16,2 2-4-16,4-2 0 0,5 4 3 15,4-1 7 1,3-2-8-16,6-3-2 0,1-3 9 16,4-1 0-1,1-3-9-15,2 1 0 0,1-1 25 16,2 2-24-16,-1-1 7 16,-2 2-8-16,-3 0 12 15,-6 1-11-15,3-1-1 16,-2 0 0-16,1-2 3 15,2 1 4-15,-5-2-6 16,-3 0-1-16,-1 0 11 16,-8 0 2-16,-1 0-9 15,-7 0 3-15,-1 0 4 16,-6 3-4-16,-2 0-3 0,-1-1-4 16,-6 0 6-16,-2-1-15 15,-4 2 9-15,-3-1 0 16,0-1-13-16,0-1 12 15,0 6-21-15,0 1-46 16,2 7 9-16,-2 3-41 16,0-3-122-16</inkml:trace>
  <inkml:trace contextRef="#ctx0" brushRef="#br0" timeOffset="12809.494">2066 9818 536 0,'0'0'6'0,"0"0"6"15,0 0 49-15,0 0-58 16,0 0 57-16,0 0 8 15,0 0-52-15,-9 0 17 16,9 0-33-16,0 0 0 16,0 0-3-16,0 0 3 15,0 0-7-15,0 0 2 16,0 3 5-16,10 1-2 0,4 3 2 16,7-4 0-16,0 1 1 15,7-2-1-15,1-2 0 16,2 0 16-16,-1 0-11 15,-2 0 4-15,-1-6-9 16,-2-2 0-16,-3-1-4 16,-2 1 4-16,-3 1 0 15,-4 0 1-15,-6 2 7 16,-1 3-9-16,-6-1 1 16,2 3 0-16,-2-1-7 15,1-1 7-15,-1-1 0 16,1-5-5-16,3-1-32 15,-3-5 11-15,2-3-38 0,-3 0-54 16,0 1-54-16,0 2-146 16</inkml:trace>
  <inkml:trace contextRef="#ctx0" brushRef="#br0" timeOffset="12940.604">2299 9640 66 0,'0'0'0'16,"0"0"-17"-16</inkml:trace>
  <inkml:trace contextRef="#ctx0" brushRef="#br0" timeOffset="15758.733">11250 9687 753 0,'0'0'10'0,"0"0"-20"16,0 0 25-16,0 0-15 15,0 0 0-15,0 0 5 16,0 0 30-16,-2-31-31 16,13 18 9-16,-3-1 18 15,2 2-22-15,-1-3 29 0,0 0-34 16,4-5 8 0,-1 2-4-16,3-6-7 0,5-3-1 15,2-6 0-15,1-4 13 16,1-5-11-16,-2-5-2 15,-3 4 7-15,-2-1-18 16,-4 5 11-16,-3 10 0 16,-3 2-6-16,-1 10 18 15,-4 5-24-15,-1 7 12 16,-1 3-5-16,0 2-14 16,0 0 16-16,0 0-10 15,0 0 10-15,0 0-32 16,0 8 30-16,-7 11 3 15,-5 9 2-15,0 9 5 16,0 5 1-16,-1 2-6 0,3-4 0 16,7-4 12-16,3-6-12 15,0-4 0-15,0-4 3 16,11-3-21-16,7-5 22 16,2-2-4-16,3-4 0 15,4-5 10-15,0-3-10 16,-2 0 0-16,0 0 3 15,-3-6 24-15,-6-6-25 16,2 0 2-16,-3-2-4 16,-2-1 11-16,0-4-1 0,-2 2-10 15,-5 3 0 1,-2 4 10-16,-2 6-10 0,-2 3-5 16,0-1 5-16,0 2-6 15,0 0-10-15,-3 0 7 16,-9 16 9-16,1 5-5 15,1 1 6-15,6-3-1 16,4 1 0-16,0-3 3 16,0 0-7-16,0-3 4 15,11-1 0-15,1-4-13 16,3-3 13-16,5-2 0 16,8-4-1-16,4 0 10 15,2-7 7-15,2-8-16 16,1-2 0-16,-4-2 6 15,-4-2-6-15,-3-1 0 16,-2-5 0-16,-2-1 13 16,-4-2-4-16,-5-1-9 0,-2 1 2 15,-2 4-2-15,-5 2 0 16,-2 7 0-16,-1 5-7 16,-1 9 16-16,0 3-18 15,0 0 5-15,0 0-29 16,-3 20 32-16,-16 16-8 15,-9 12 9-15,-4 10 0 16,-4 5 9-16,4 5 0 16,0 0-9-16,6-4 7 15,5-3 26-15,10-10-31 16,7-12-2-16,4-8 0 0,0-9 15 16,4-5-19-16,7-5 4 15,6-5 0-15,3-4 0 16,-1-3 0-16,5 0 0 15,1-6-1-15,-2-10 14 16,-7 2-30-16,-3-6 17 16,-6 4-2-16,-4-1-15 15,-3-1 7-15,0-1-8 16,-3 2 4-16,-10 0-37 16,5 3 49-16,3 4 0 15,2 6 2-15,3 4-20 16,0 0 20-16,0 0-20 15,0 0 16-15,6 0 0 16,8 7-2-16,4 0 6 0,1-2 0 16,2-4 23-16,1-1-20 15,1 0 13-15,0-9 14 16,3-10-17-16,2-6 24 16,4-6-33-16,2-7 6 15,-3-4 4-15,0-3-14 16,-6 0 0-16,-3 0-9 15,-3 0 15-15,-7 6-11 16,-4 6 5-16,-1 10 0 16,-6 9-5-16,-1 9 6 15,0 5-2-15,0 0-2 16,0 1-17-16,-4 21 20 0,-8 8 0 16,-2 8 1-16,1 0 4 15,2-1-4-15,4-5-1 16,4-5 9-16,2-8-1 15,1-2 6-15,0-5-14 16,0 0 0-16,6-4 0 16,4-2 10-16,2-1-10 15,6-5 0-15,3 0 11 16,-1 0-14-16,2-11 3 16,-5-2-46-16,-3-1 31 15,-6 0-78-15,-8-4-63 16</inkml:trace>
  <inkml:trace contextRef="#ctx0" brushRef="#br0" timeOffset="15962.923">12362 9311 646 0,'0'0'25'0,"0"0"-32"15,0 0 7-15,0 0 0 16,0 0 29-16,0 0-19 16,80 0-2-16,-39 0-8 15,5 0-69-15,2 0-143 0</inkml:trace>
  <inkml:trace contextRef="#ctx0" brushRef="#br0" timeOffset="19199.572">7907 10923 518 0,'0'0'95'15,"0"0"-95"-15,0 0 0 16,0 0 66-16,0 0 4 0,0 0-42 15,0 0 1 1,6 5-14-16,6-5-6 0,0-8-1 16,0-3-8-16,3-1 39 15,-3-5-39-15,1-2 1 16,1-3 0-16,-1-3 12 16,-4-1-5-16,-3-4-8 15,-3-1 0-15,-3 0-10 16,0 4 10-16,0 1-22 15,-6 2 11-15,-9 4-40 16,-1 1 34-16,-5 7 8 16,1 2-9-16,-1 3-3 0,4 4 21 15,3 0 0 1,1 3 4-16,3 0 1 0,6 0-3 16,3 0-2-16,1 0 0 15,0 0 5-15,0 0-5 16,0 0-18-16,0 0 17 15,15 0 2-15,7 0 4 16,8 0-2-16,7 0 8 16,3-3 2-16,2-5-13 15,3-2 0-15,-5-2 9 16,1 0-4-16,-5 1 2 16,-1-4-7-16,-5 5 0 15,-9 2 0-15,0 1 0 16,-8 2 0-16,-4 3 0 15,-3 0 3-15,-6 2-6 0,0 0 3 16,0 0-3-16,0 2-7 16,0 15 10-16,-3 7 0 15,-6 4 10-15,-1 0-7 16,4-2 9-16,1 2 3 16,2-7-10-16,3 0 14 15,0-4-19-15,0-2 0 16,3-3 1-16,9-2 8 15,6-3-17-15,2-4 8 16,3-3 0-16,4 0 3 16,0 0-3-16,-3-5 0 15,-6 0 0-15,-5 2 4 16,-10 3-14-16,-3 0 8 0,0 0-21 16,0 4 7-16,-9 13 10 15,-12 6 6-15,-1 7 5 16,1 0-1-16,5 2 29 15,7-4-33-15,-1-6 6 16,10-3 2-16,0-5-8 16,0-2 0-16,17-6-7 15,1-1 22-15,6-3-11 16,3-2-4-16,1 0 0 16,-4-7 14-16,-2-6-14 15,-5 0 0-15,-4-2 4 0,-5-2-4 16,-7 1 11-16,-1-4-11 15,0 1-31 1,-6-1 24-16,-9 3-34 0,0 2 15 16,-1 4 19-16,4 5 7 15,0 2-9-15,5 2 9 16,2 2-11-16,2 0-10 16,2 0 7-16,1 9 14 15,0 7-6-15,0-2 17 16,7 1-22-16,9-4 4 15,3-1 7-15,0-3 20 16,-1-5-13-16,6 1-6 16,-3-3 13-16,4 0-11 15,-4-8 20-15,6-6-23 16,-5 2 1-16,-3-1 10 0,-8 6-11 16,-7 3 0-16,-4 2 0 15,0 2 16-15,0 0-23 16,-4 0 7-16,-11 7-7 15,-5 7-10-15,3 3 17 16,3 0 0-16,5 0 3 16,-1 0-2-16,7-1 19 15,1-3-20-15,2-2 0 16,0-5-5-16,5 0 5 16,8-1 0-16,1-4 6 15,3-1 1-15,-1 0 0 16,3 0-7-16,-6-7 0 15,-4-1 10-15,-1 0-10 0,-7-1 0 16,-1-1-7-16,0-4 9 16,-1 3-11-16,-11 2-8 15,1 0 17-15,4 4-7 16,4 5 7-16,1 0-7 16,2 0-1-16,0 0-3 15,0 14 1-15,14 3 6 16,5 0 4-16,2-4 8 15,8-4-3-15,0-7-5 16,7-2 43-16,1-6-27 16,1-12 34-16,-1-10-41 15,3-4-8-15,-4-4 29 16,0-7-22-16,-3-3-8 0,-4-4 10 16,-2-4-7-16,-6-5-5 15,-7 7 2-15,-4 2 0 16,-4 10-10-16,-5 13 10 15,-1 12 0-15,0 8-1 16,0 7-8-16,0 0-2 16,0 0-8-16,0 8 19 15,-5 16-22-15,-6 10 22 16,2 8 0-16,-1 3 17 16,5 2-7-16,4-7 18 15,1-8-28-15,0-6 1 16,6-9 2-16,9-3-3 0,0-3 0 15,4-5-4 1,0-4-6-16,2-2-10 0,-3 0-78 16,-6-8-100-1,-9-17-358-15</inkml:trace>
  <inkml:trace contextRef="#ctx0" brushRef="#br0" timeOffset="19342.492">9116 10534 638 0,'0'0'0'15,"0"0"-272"1,86 1 63-16</inkml:trace>
  <inkml:trace contextRef="#ctx0" brushRef="#br0" timeOffset="21989.828">11533 11823 818 0,'0'0'0'0,"0"0"6"15,0 0-37-15,0 0 31 16,0 0 0-16,0 0 32 16,37-11-19-16,-12-7 29 15,0-1-36-15,0-5 1 16,0-1 26-16,-2-3-33 16,-5-2 0-16,1-3 1 0,-7-1 7 15,-6-2-5 1,-2-3-3-16,-4-1 0 15,0 1-27-15,-16 0 0 16,-4 7 7-16,3 3-1 0,0 9 21 16,7 6 0-16,4 6 0 15,4 7 0-15,2 1-19 16,0 0 19-16,0 0-12 16,0 0 11-16,0 4-9 15,0 7 1-15,0 2 9 16,0-1 0-16,2-1-12 15,7-5 12-15,2 4 0 16,3-2 0-16,5-2 5 16,4-1 3-16,8-2-8 15,4-3 0-15,2 0 10 0,-1 0-10 16,-5 0 0 0,-1 0 1-16,-3-3 0 0,-2 3 5 15,-7 0-6-15,-3 0 0 16,-8 0-17-16,-5 0 14 15,-2 10-16-15,0 5 3 16,-6 5 32-16,-10 5-16 16,0 1 0-16,0 2 5 15,4-2 28-15,2 5-23 16,4-1-10-16,1 1 23 16,5-3-23-16,0-6 14 15,0-3-14-15,13-4 0 16,1-4-9-16,2-3 11 15,3-4-2-15,0-4 4 16,0 0 1-16,4 0 13 0,-1-5-18 16,2-8 11-16,-5-3 3 15,-1 0-14-15,-3-2 0 16,-3 1 1-16,-6 3 5 16,-2 2 2-16,-2 5-8 15,-2 1 0-15,0 6-10 16,0 0 10-16,0 0-14 15,-3 0 13-15,-6 10 0 16,-3 5 1-16,2 7 0 16,2 1 0-16,4 2-3 15,4-3 3-15,0-3 0 16,0-6-6-16,3-2 3 0,9-1 3 16,3-4 0-16,10-6 10 15,7 0 2-15,9 0-7 16,5-14-5-16,1-2 0 15,0-1 2-15,-1 0 3 16,-2 2-5-16,-3-1-7 16,-6 6-10-16,-9 3 9 15,-9 0 8-15,-8 4-8 16,-8 1 18-16,-1 0-15 16,0 2 5-16,-13 0-13 15,-12 0 3-15,-6 11-26 16,-1 6 36-16,8 2 10 0,2 3 1 15,6-1-15-15,5 4 4 16,6 2 0-16,5-5-5 16,0 0 5-16,0-4-4 15,12-6-2-15,8-4 12 16,-2-8-2-16,7 0-4 16,0-3 3-16,4-16 9 15,-2-4-6-15,-1-2-6 16,-6 0 0-16,-2 2 7 15,-8 3-16-15,-3 4 9 16,-4 6 0-16,-3 4-6 16,0 6 6-16,0 0-11 15,0 6 9-15,-4 20-5 16,-12 8 7-16,0 7 12 0,-1 2-11 16,-1-4 45-16,5-7-45 15,-2-3 1-15,3-7-2 16,1-5 16-16,1-3-18 15,4-4 2-15,3-3 0 16,3-5 8-16,0-2-8 16,0 0-9-16,0 0-2 15,0 0-34-15,4 0 37 16,11-9-14-16,6-4 22 16,6 1 1-16,4-2-1 15,2-4 0-15,0-2 17 16,4-2-14-16,2-2 40 15,0-1-43-15,-3 1 2 0,5-3 28 16,-1-2-30-16,0-4 0 16,3-2 0-16,-8-5 2 15,-5-1-4-15,-7-4 2 16,-7 3-25-16,-7 3 10 16,-6 7-10-16,-3 13 12 15,0 10 9-15,0 7-13 16,0 2 8-16,0 2 4 15,-2 21 5-15,-6 11-12 16,-3 7 19-16,2 2-7 16,-1-2 21-16,1-4-17 15,4-9 27-15,1-4-28 16,1-7 6-16,0-3 7 0,0-8-16 16,1-3 0-16,2-3 0 15,0 0-7-15,0 0 4 16,0 0-17-16,0-3 10 15,11-13 1-15,5-1-50 16,2 5 40-16,-4 6 8 16,0 5 19-16,0 1-9 15,2 0 1-15,2 2 0 16,2 11 0-16,5 1 8 16,0-3-8-16,5 1 29 15,1-6-27-15,1-2 27 16,1-4-15-16,-2 0-9 0,0-7 39 15,-4-9-44-15,-2-1 14 16,-5 0-14-16,-2-3 10 16,-5 3 4-16,-2-3-14 15,-4 7 5-15,-5 4-7 16,1 5 2-16,-3 4-6 16,0 0 5-16,0 0-20 15,0 17 19-15,0 9 2 16,-5 7 0-16,0 1 13 15,5-6-7-15,0-5-6 16,0-8 0-16,7-4 10 16,6-4-15-16,5-4 5 15,2-3 0-15,3 0-18 16,4-5 18-16,0-11-61 16,-5-3-31-16,-8-10-205 0</inkml:trace>
  <inkml:trace contextRef="#ctx0" brushRef="#br0" timeOffset="22185.607">13451 11609 616 0,'0'0'0'0,"0"0"-72"0,0 0 72 15,0 0-3-15,81 0-6 16,-44 3-71-16,2 3-219 16</inkml:trace>
  <inkml:trace contextRef="#ctx0" brushRef="#br0" timeOffset="23904.024">14400 11744 646 0,'0'0'39'15,"0"0"-25"-15,0 0 28 16,0 0-34-16,0 0 47 16,0 0-11-16,-18-18-30 15,12 18 8-15,-3 10-20 16,-3 9-2-16,0 11 0 15,2-1 7-15,1 8 11 0,5-1-18 16,4-4 4 0,0-7-3-16,1-7-1 0,15-8-1 15,2-6-7-15,9-4 16 16,6-4 9-16,7-21-17 16,0-9 3-16,-1-7 8 15,-3-3-11-15,-7-1 0 16,-9 1-1-16,-5-2-20 15,-9 4 16-15,-4 1-7 16,-2 7 1-16,0 11 1 16,0 7 15-16,0 12-5 15,0 4 0-15,0 0-10 16,0 0-2-16,0 17 8 16,0 6 4-16,0 10 4 0,0 5 1 15,0 2 20-15,0 1 1 16,-4 2-18-16,-7-6 33 15,5-1-38-15,-2-2 1 16,2-8 19-16,2-6-22 16,0-6 6-16,2-6-7 15,2-4 1-15,0-1-5 16,0-3 4-16,0 0-17 16,0 0 12-16,0 0-15 15,0 0 20-15,13 0-4 0,4-3 12 16,1 0-11-1,1 3 3-15,-5 0 0 0,3 0-9 16,-2 0 9-16,1 0 0 16,3 8-3-16,1 2 11 15,3 0-13-15,2-1 5 16,0-1 0-16,1-3 8 16,-4-3-8-16,-4-2-3 15,-1 0 0-15,-4 0 3 16,-1-12-19-16,-5 0 19 15,1-1-22-15,-2 4 18 16,-5 1-12-16,-1 6 15 16,0 2 1-16,0 0-39 15,0 2 39-15,0 13-6 16,0 4 6-16,0 5 0 0,0 1 0 16,0-8 9-16,0-1-9 15,1-6 8-15,12-6-5 16,6-3-3-16,5-1 0 15,6 0 25-15,7-12-22 16,0-4 11-16,-2-1-14 16,-1-1 4-16,-7-3-7 15,-3-2 3-15,-6-1 0 16,-2-2-12-16,-4-1 10 16,0-4-1-16,-5-2 1 15,-1-1 2-15,0-2-24 16,2 0 12-16,-5 5-10 0,0 5 12 15,-3 10 13 1,0 9-5-16,0 5 2 0,0 2-14 16,0 0 3-16,0 13 11 15,-3 13 0-15,-6 8 4 16,3 3-4-16,3 1 24 16,1-7-22-16,2-3 1 15,0-3 22-15,3-1-25 16,11-3 4-16,-1-5 16 15,5-2-19-15,0-2 6 16,3-1-7-16,3-2 14 16,1-4-4-16,1-2-10 15,-1-3 0-15,0 0 10 16,-1 0-1-16,-3 0-5 16,-5 0-4-16,0-1 0 0,-5-3 9 15,-3 0-9-15,-4 1 0 16,2-3 26-16,0-1-23 15,0-2 8-15,-2-1-11 16,1 3 0-16,-3 0-3 16,-2 4 3-16,0 2-5 15,0 0-2-15,0 1-2 16,0 0-13-16,0 0-3 16,-8 0 15-16,-7 9-8 15,-4 8 18-15,-4 3 0 0,0 7 8 16,1 1 0-16,3 1 0 15,7-4-8 1,5-4 7-16,5-6-7 0,2-6 0 16,0-4 0-16,0-2-16 15,7-3 33-15,9 0-12 16,9 0-5-16,2-12 5 16,1-5-7-16,-3-4 2 15,-2-7 0-15,-1-1 3 16,-6-7 3-16,-2-3-8 15,-6-7 2-15,-6-2 0 16,-2 2-2-16,0 4 2 16,0 13-1-16,0 9-8 15,-1 14 18-15,-3 4 1 16,-4 2-10-16,-3 6-1 0,-6 14-10 16,-2 4 12-16,2 6-1 15,4 4 0-15,3-1-53 16,3-4-33-16,-6-9-98 15</inkml:trace>
  <inkml:trace contextRef="#ctx0" brushRef="#br0" timeOffset="25409.547">13292 9472 520 0,'0'0'216'0,"0"0"-216"15,0 0 1-15,0 0 50 16,0 0-50-16,0 0 19 15,-34-54 33-15,32 54-43 16,0 0-10-16,-2 7-2 16,-4 15 2-16,-3 9 8 15,2 9 0-15,3-1-8 16,6-3 0-16,0-5 11 16,0-7-19-16,10-7 8 15,6-2 0-15,4-6 1 16,7-7 1-16,4-2-2 0,5-6 7 15,1-19-4-15,-3-8 17 16,-2-4-20-16,-6-7 0 16,-4-4 0-16,-6-3 0 15,-4-2-2-15,-2-2-2 16,-5 6 5-16,-5 3-9 16,0 9 5-16,0 16 3 15,0 9-6-15,0 7 6 16,0 5-12-16,0 0 10 15,0 2-9-15,0 15 8 16,1 10-6-16,1 7 9 16,-2 5 5-16,0 6 2 15,0 2-7-15,-2 1 34 0,-11 0-27 16,-2 1 14 0,4-7-21-16,0-5 3 0,3-7-10 15,2-11 10-15,4-7-3 16,2-6 0-16,0-4-4 15,0-2 3-15,0 0-6 16,7 0 7-16,12-8-33 16,5-6 17-16,1 2-39 15,-2 4 49-15,-2 3-4 16,-4 5 1-16,1 0 8 16,-4 0 1-16,5 1-5 15,-2 7 5-15,-3-3 0 16,3 3 12-16,2-5-9 0,2-1 19 15,3-2-22-15,-2 0 0 16,2 0 3-16,-3-2-3 16,-3-5 0-16,-5 0 8 15,-5 1-8-15,-4 2 0 16,-4 3 0-16,0 1 0 16,0 0-24-16,0 0 16 15,-9 8-2-15,-5 9 10 16,-5 9 3-16,0 1 11 15,6 0-14-15,3-5 14 16,6-6-16-16,4 1 3 16,0-3-1-16,0-1 0 15,14-5 4-15,0-1 0 16,8-5-4-16,4-2 0 0,4 0-8 16,-2 0 8-1,-4-5-16-15,-7-3 7 0,-7-1-23 16,-5 1 2-16,-5-1-140 15,0-2-275-15</inkml:trace>
  <inkml:trace contextRef="#ctx0" brushRef="#br0" timeOffset="26550.814">13785 9728 506 0,'0'0'3'15,"0"0"8"-15,0 0-11 16,15-101 4-16,0 69 3 15,2 1 44-15,-1 2-47 16,-1 8 24-16,0 3 17 16,-6 8-14-16,-3 2-14 15,-3 4-17-15,-2 4 2 0,-1 0-23 16,0 0 21 0,0 5 0-16,0 15-2 0,-6 6 12 15,-4 5-10-15,-2 3 0 16,2 0 10-16,2-2 40 15,6-3-43-15,2-4-2 16,0-6 6-16,5-2 2 16,12-3-11-16,3-5-2 15,6-1 0-15,2-6 8 16,2-2-8-16,3 0 0 16,1-10 7-16,2-9 1 15,1-5-3-15,2-6-5 16,-5-3 0-16,-3-3-1 15,-4 2 1-15,-3-2 0 0,-6-3-9 16,-2 2 22-16,-2-1-28 16,-6 3 14-16,2 5 1 15,-7 8 3-15,-2 10-3 16,-1 7-11-16,0 5 2 16,0 0 6-16,0 0 2 15,0 10-8-15,-7 10 9 16,-3 5 1-16,2 4-1 15,2 0 0-15,0-2 16 16,3 2-11-16,-3-2 25 16,3-1-21-16,0 3-5 15,1 2 53-15,1-1-53 16,1-4 2-16,0-4 1 0,3-2 6 16,10-6-18-16,4-4 5 15,5-6 0-15,4-4 13 16,3 0-12-16,3 0-1 15,-2-11 9-15,0-1-2 16,-5-1-7-16,-10 3 0 16,-3 2 0-16,-4 2 8 15,-6 4-8-15,-2 2 0 16,0 0-4-16,0 0-11 16,0 0 11-16,-12 0-28 15,-1 5 17-15,-2 7-10 16,0 4 25-16,3 4 0 0,-1 2-1 15,5 0 12 1,2 0-20-16,4-1 9 0,2-2 0 16,0-7-7-16,2-2 7 15,10-4 0-15,0-6-1 16,3 0 3-16,3 0 26 16,1-8-9-16,5-12-17 15,-2-5 23-15,0-5-21 16,-5-4-4-16,-3-5 0 15,-2-3 10-15,-5 0-1 16,-1 0-9-16,-1 6 0 16,-1 10-8-16,-4 9 9 15,0 9-1-15,0 8 5 16,0 0-4-16,0 0-2 16,0 3-17-16,0 16 18 0,-7 9 8 15,1 3-6-15,0 3-2 16,4-1 0-16,2 1-30 15,0-4-21-15,5-2-71 16,18-14-198-16</inkml:trace>
  <inkml:trace contextRef="#ctx0" brushRef="#br0" timeOffset="26673.036">14983 9607 579 0,'0'0'0'0,"0"0"-81"0,0 0-281 16</inkml:trace>
  <inkml:trace contextRef="#ctx0" brushRef="#br0" timeOffset="32172.135">7366 3417 502 0,'0'0'87'0,"0"0"-76"16,0 0-11-16,0 0 0 15,0 0 16-15,0 0 30 16,0 0-39-16,3 0 19 0,-3 0 5 16,4 0-31-16,5 0 21 15,5 0-21-15,6 0 2 16,7 0 10-16,9 0-12 15,6 0 0-15,7 0-12 16,5 0 28-16,1 2-19 16,5 1 3-16,5 0 0 15,5-3 14-15,7 5-12 16,9-5-2-16,2 3 0 16,6 1 7-16,-5-2-8 15,1 1 1-15,-2 2 0 16,-5-1 12-16,-3 4-12 0,-6 0 0 15,-4-2-9-15,-4 1 18 16,-8-3-1-16,-7-3-8 16,-14-1 9-16,-9 0 34 15,-7 0-35-15,-12 0-1 16,-4 0-7-16,-4 0 10 16,-1 0-10-16,0 0 0 15,0 0 11-15,0 0-42 16,0 0 29-16,0 0-55 15,0 0-14-15,6 0-192 16,5 0-66-16</inkml:trace>
  <inkml:trace contextRef="#ctx0" brushRef="#br0" timeOffset="34319.702">12169 8713 334 0,'0'0'13'0,"0"0"-26"16,0 0 18-16,0 0-5 15,0 0 5-15,0 0 36 16,-5 0 3-16,5 0-20 0,0 0 75 16,0 0-30-16,0 0-35 15,0 0 25-15,0-1-52 16,0-1 14-16,0 2 4 15,0 0-24-15,0-3 40 16,0 3-41-16,0 0 0 16,0 0 10-16,0 0-1 15,0 0-10-15,0 0 1 16,0 0 0-16,0 0-2 16,0 0 2-16,0 0 0 15,0 0-5-15,0 0 18 0,0 0-19 16,0 0 6-1,0 0 0-15,0 0-11 0,0 0 11 16,0 0-3-16,0 0 1 16,0 0 3-16,0 6-2 15,0 3-5-15,0 4 6 16,0 1 4-16,0 2-4 16,0 1 0-16,0 0-11 15,0 0 25-15,0 0-14 16,0-2 0-16,0 0 0 15,0-1 0-15,2-1 0 16,-1-3 0-16,2-4 0 16,0-1 9-16,0-2-9 15,-2-3 0-15,-1 1 6 16,0-1-8-16,0 0 2 0,1 0 0 16,-1 0-1-16,0 0 16 15,4 0-11-15,2 0-4 16,8 0 2-16,5-9 15 15,5-3-17-15,2-2-2 16,4-3 2-16,6-2 1 16,3-1 4-16,4-3-5 15,6-1-3-15,2 1-22 16,0 2 18-16,-5 3 7 16,-5 2 0-16,-9 5 20 15,-5 1-33-15,-8 5 13 16,-8 0-25-16,-4 3 4 0,-4 2-6 15,-1 0-42-15,0 0-2 16,2 0-94-16,-1 0 48 16,-2 0-142-16</inkml:trace>
  <inkml:trace contextRef="#ctx0" brushRef="#br0" timeOffset="36934.259">9758 10568 601 0,'0'0'29'0,"0"0"-35"15,0 0 6-15,0 0 0 16,0 0 55-16,0 0-33 16,0 0-8-16,-12-40 42 0,12 37-52 15,0 2 2 1,0 1-6-16,0 0 3 0,0 0-11 16,0 0 8-16,0 11-1 15,0 7-11-15,0 7 24 16,0 1-7-16,5 1-5 15,-1-3 9-15,2-3-11 16,-1-4 2-16,1-3 0 16,-1 0 2-16,1-5 10 15,0 2-12-15,2-5 0 16,0 3 11-16,0-4-19 16,-2-2 8-16,3-3 0 0,5 0 6 15,4 0 9-15,10-12 2 16,8-5-17-16,8 0 6 15,8-2-34-15,4 2-24 16,4 3-57-16,-6 3-128 16</inkml:trace>
  <inkml:trace contextRef="#ctx0" brushRef="#br0" timeOffset="38343.811">16161 11708 506 0,'0'0'30'0,"0"0"-4"15,0 0-7-15,0 0-17 16,0 0 5-16,0 0 12 16,2 0 64-16,-2 2-81 15,3 4 5-15,2 7-7 16,2 6 3-16,2 6 24 15,0 4-24-15,-3 2 13 16,0 0 3-16,0 2-11 16,-6 0-8-16,4-1 19 0,-4 0-10 15,0-1 0 1,0-8-9-16,0 0 8 0,0-9-16 16,0-5 8-16,0-5 0 15,0-1 0-15,2-3 11 16,1 1-11-16,3-1 0 15,9 0 0-15,14-14 10 16,10-9-10-16,8-3-17 16,3-3 13-16,2-1-55 15,-2 0 0-15,2-2-68 16,-5-3-167-16</inkml:trace>
  <inkml:trace contextRef="#ctx0" brushRef="#br0" timeOffset="42489.94">16243 11909 343 0,'0'0'40'0,"0"0"-40"16,0 0 0-16,0 0 17 15,0 0-15-15,0 0 26 16,0 0-18-16,-4-28-8 16,4 24 29-16,0 2-31 15,-1-1 0-15,1-2 30 16,-2 4-11-16,2-2 33 15,0 1-40-15,0 1-11 16,0 1 34-16,0 0-34 16,0 0-1-16,0 0 21 15,0 0-14-15,0 0 21 16,0 0-28-16,0 0 0 16,0-2 36-16,0 2-36 0,0 0 0 15,0 0-1-15,-1 0 8 16,1 0-16-16,0 2 8 15,0 10 1-15,0 9 12 16,0 2-5-16,0 8-4 16,0-2 26-16,0 0-28 15,0-2 23-15,3-4-22 16,-2-2 4-16,3-4 32 16,-3 0-38-16,3-5 0 15,-3 1 7-15,1-5 1 16,-1 0-1-16,-1-4-7 15,0-2 0-15,0-2 9 0,2 0-7 16,-2 0-2-16,2 0 23 16,-1 0-13-16,4 0 7 15,1-2-17-15,7-10 0 16,0-1 12-16,5-3-12 16,-3 0 0-16,0 3-6 15,-1 0 16-15,0 2-12 16,0-2 2-16,1 6 0 15,-6 0-12-15,-3 1 12 16,0 3-15-16,-2 0 12 16,-4 3-34-16,3 0 22 15,1-4-23-15,6 1-33 16,2-1 41-16,0 0-111 0,1 0-51 16,-3-2-115-16</inkml:trace>
  <inkml:trace contextRef="#ctx0" brushRef="#br0" timeOffset="89266.095">11761 10152 300 0,'0'0'25'0,"0"0"-25"16,0 0 69-16,0 0-59 15,0 0 69-15,0 0-15 16,-61-75-60-16,60 70 123 16,1 2-125-16,0 3 17 15,0 0 0-15,0 0 1 16,0 0-20-16,0 0 0 16,0 0 0-16,13 0-31 0,20 0 31 15,18 0 0-15,17 0 25 16,10-2-20-16,4 0 18 15,-3 1-23-15,-6-1 8 16,-11 2-11-16,-9 0 3 16,-10 0 0-16,-12 0 2 15,-11 0 6-15,-8 0-16 16,-6 0-9-16,-6 0-48 16,0 0 43-16,0 2-75 15,-2 5-37-15,-21 3 85 16,-12-2-237-16</inkml:trace>
  <inkml:trace contextRef="#ctx0" brushRef="#br0" timeOffset="90053.985">9033 11269 235 0,'0'0'111'15,"0"0"-76"-15,0 0 6 16,0 0 23-16,0 0-28 16,0 0 52-16,-15-6-43 15,15 6-43-15,0-1 40 16,0 1-42-16,0 0 0 16,0 0-9-16,3 0 6 0,15 0 1 15,12 0 2-15,13 0 0 16,10 0 5-16,12 0-5 15,5-2 0-15,2-3 10 16,-7 0 8-16,-3 3-14 16,-10 2-4-16,-9 0 2 15,-12 0-8-15,-10 0 6 16,-7 0 0-16,-8 0-3 16,-5 0 14-16,-1 0-14 15,0 0 3-15,0 0 0 16,0 0-22-16,0 0 22 15,0 1-52-15,0 5-63 16,0 1-89-16,0-3 19 0</inkml:trace>
  <inkml:trace contextRef="#ctx0" brushRef="#br0" timeOffset="90782.731">12389 13048 472 0,'0'0'54'15,"0"0"-54"-15,0 0 44 16,0 0-20-16,0 0 83 16,0 0-72-16,-30-44 8 15,30 43 9-15,0 1-47 0,3-3 14 16,20-2-19 0,17-1 2-16,17 0 25 15,14-2-25-15,8 4 8 16,4 1-10-16,-1 1 20 0,-4 2-25 15,-3 0 5-15,-8 0 0 16,-7 0-1-16,-12 0 6 16,-14 0-5-16,-12 0 0 15,-8 0 5-15,-10 0-17 16,-2 0 12-16,-2 0-29 16,0 0 15-16,0 0-20 15,0 0-18-15,-2 7-3 16,-10 3-45-16,-5 0-75 15,-1-8-190-15</inkml:trace>
  <inkml:trace contextRef="#ctx0" brushRef="#br0" timeOffset="94073.949">6207 10188 155 0,'0'0'74'0,"0"0"-39"16,0 0-22-16,0 0 63 15,0 0-74-15,0 0 22 16,0 0 39-16,-18 0-27 16,18 0 31-16,0 0-67 15,0 0 20-15,0 0-8 16,0 0-12-16,0 0 0 16,0 0-5-16,0 0 23 15,0 0-18-15,0 0 12 16,0 0-8-16,0 0 55 15,0 0-59-15,0 0 0 16,0 0-8-16,0 0 21 0,6 0-18 16,12 0 5-16,10 0 0 15,8 5 1-15,12 3-1 16,10 1 0-16,7 3-9 16,7-3 26-16,7-3-27 15,4-4 10-15,1-2 0 16,-3 0-6-16,-4 0 6 15,-10-7 0-15,-10-3-7 16,-3 1 30-16,-8 1-23 16,-9 1 0-16,-5-1 6 15,-7 4-12-15,-6 1 6 16,-7 3 0-16,-6 0-11 0,-3 0 11 16,-3 0-10-1,0 0-5-15,2 0 0 0,-2 0-22 16,0 0 28-16,1 0-16 15,-1 0 19-15,0 0-66 16,3 0 54-16,0 7-24 16,0-4-68-16,0-3-49 15</inkml:trace>
  <inkml:trace contextRef="#ctx0" brushRef="#br0" timeOffset="95026.383">4749 11140 312 0,'0'0'52'0,"0"0"-15"15,0 0 17-15,0 0-36 16,0 0 68-16,0 0-23 15,-10-15-62-15,10 12 76 16,0 3-65-16,0 0-9 16,0 0-3-16,0 0 8 15,0 0-23-15,0 0 15 16,6 0 0-16,14 0-8 16,8 4 8-16,6 2 0 15,11-3-8-15,7-3 24 16,6 0-15-16,9 0-1 15,-1-6 2-15,-5-4-12 16,-6 1 10-16,-8 2 0 16,-6-3-7-16,-9 5 23 0,-4 0-26 15,-10 2 10 1,-5 3-14-16,-5 0-9 0,-5 0-20 16,-3 0-23-16,3 0-10 15,-3 4-12-15,0 8 28 16,-9 2-60-16,-6-1-89 15</inkml:trace>
  <inkml:trace contextRef="#ctx0" brushRef="#br0" timeOffset="95978.097">6144 12521 198 0,'0'0'21'0,"0"0"116"15,0 0-74-15,0 0-50 16,0 0 94-16,0 0-83 16,-36-40-21-16,33 34 69 0,-1 3-71 15,3-4 13-15,-1 3-11 16,-2 1 0-16,4-2 35 16,0 2-28-16,0 1-9 15,0 2 52-15,0 0-51 16,0 0 6-16,0 0-8 15,0 0-9-15,14 2-7 16,10 8 16-16,18 2 0 16,9 1 23-16,17-1-19 15,7-3 9-15,11-1-13 16,2-7 0-16,2-1 15 16,-5 0-15-16,-3 0 0 0,-9 0 4 15,-12-4 9 1,-10 2-19-16,-17 1 6 0,-6 1 0 15,-14 0-17-15,-8 0 17 16,-3 0-46-16,-3 0 22 16,0 10-27-16,-3 2 23 15,-6 5 10-15,-6-2-130 16,1 3 78-16,-3-5-146 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3:01.871"/>
    </inkml:context>
    <inkml:brush xml:id="br0">
      <inkml:brushProperty name="width" value="0.05292" units="cm"/>
      <inkml:brushProperty name="height" value="0.05292" units="cm"/>
      <inkml:brushProperty name="color" value="#FF0000"/>
    </inkml:brush>
  </inkml:definitions>
  <inkml:trace contextRef="#ctx0" brushRef="#br0">14682 3679 37 0,'0'0'97'0,"0"0"-76"15,0 0-1-15,0 0 28 16,0 0 5-16,0 0 49 15,0 0-48-15,-25-20-46 0,20 16 45 16,2-2 1 0,-1 2-47-16,1 0 59 0,-1 1-66 15,3 3 8-15,1 0 30 16,0 0-19-16,0 0-16 16,0 0-3-16,0 0 0 15,0 0-13-15,0 0 13 16,0 0 0-16,0 0-10 15,0 0 14-15,0 0-18 16,11 0 14-16,8 8-5 16,1-2-13-16,5 1 18 15,3-2 0-15,0 1-1 16,2 0 14-16,-1-1-13 16,-4-1 0-16,-1-2 7 15,-5-1-8-15,-3 2 1 0,-3-1 0 16,-4 1-1-16,-4-3 12 15,-5 0-33-15,0 0 22 16,0 0-41-16,1 4 21 16,3 0-25-16,-1 5 8 15,3 0 30-15,0 1-62 16,4 4 35-16,-1 0-144 16</inkml:trace>
  <inkml:trace contextRef="#ctx0" brushRef="#br0" timeOffset="5367.998">12392 3797 208 0,'0'0'14'0,"0"0"8"16,0 0-6-16,0 0 5 16,-1-87 50-16,1 67-27 15,0 1 91-15,1 5-106 16,1 3-7-16,-2 3-1 16,1-1-8-16,-1 5 16 15,0 0 16-15,0 4-27 16,0-3-20-16,0 3 2 15,0 0-6-15,0 0 3 16,0 0-14-16,0 7 10 0,0 3 7 16,0 3 0-16,0 2-4 15,0 1 4-15,-3-2 0 16,-1 9 1-16,-3-4 19 16,2 5-6-16,0 1-14 15,-1-1 0-15,2 2 3 16,-2 0 0-16,2 1-3 15,-2 2 0-15,0 0 12 16,0 1 15-16,-1 1-27 16,2-2 0-16,-1 1 9 15,-1-2-9-15,3 0 0 16,-1 2-5-16,0-1 23 16,1 3-10-16,-3 2-8 0,0-1 7 15,-1 1 3 1,-2 0-8-16,0-2-2 0,2 1 19 15,-1-4 0-15,5-9 2 16,-1 0-18-16,1-1 3 16,2-2 25-16,-1 2-28 15,-2 1 3-15,0 1-6 16,2 3 16-16,0 0-8 16,2 2-8-16,-3-1 0 15,4-1 13-15,-1-6-13 16,-2-4 0-16,3-5-5 15,0-4 18-15,0-5-13 0,0 0 0 16,0 0 2-16,0 0-18 16,0 0 16-16,0 0-48 15,-2 0-14-15,-7-8-105 16,-8-15-276-16</inkml:trace>
  <inkml:trace contextRef="#ctx0" brushRef="#br0" timeOffset="6014.16">12053 4366 520 0,'0'0'40'15,"0"0"3"-15,0 0-4 16,0 0-33-16,0 0 12 16,0 0 45-16,0-41-53 15,0 39-10-15,0 1 18 16,0 1-4-16,0 0 13 0,0 0-27 15,0 0 0 1,0 0-22-16,0 10 23 0,0 8-1 16,0 5 0-16,0 2 7 15,2 5-13-15,-2 1 6 16,0-1 0-16,3 4 10 16,0-1-4-16,2 3 4 15,-1 0-10-15,1 1 0 16,-1 0 8-16,2-7-8 15,0-4 0-15,-2-4 15 16,3-2-8-16,-2-3-6 16,4-1-1-16,-1-2 0 15,-1-3 2-15,2-2-2 16,-1-2 0-16,-1-3 6 16,1-4-2-16,2 0 26 0,5 0-5 15,9-11-24-15,4-11 49 16,6-7-50-16,0-5 0 15,-2-2 16-15,-5 0-13 16,-3 2 4-16,-5 3-7 16,-1 2 0-16,-1 5-28 15,0 2 17-15,0 2-49 16,-1 4 23-16,2 3-44 16,-3 3-38-16,-3 3-175 15</inkml:trace>
  <inkml:trace contextRef="#ctx0" brushRef="#br0" timeOffset="7461.216">12118 5366 449 0,'0'0'66'0,"0"0"-65"16,0 0 78-16,-94-28-25 15,62 19 6-15,-3-2-27 16,1 1-25-16,-7 2 64 16,1 4-67-16,-6 1 1 15,-2 1 8-15,-1 2-1 16,-2 0-26-16,3 0 12 15,2 0 1-15,1 0-1 0,-1 0 1 16,-3 0 0-16,-2 0 7 16,-6 2-2-16,-5 8-5 15,-14 5 0-15,-17 8 7 16,-16 6-44-16,-18 5 26 16,-13 3-37-16,-4 0 36 15,-5 1 5-15,3-2-4 16,11-2 10-16,10 0 1 15,10-5-18-15,7 4 18 16,1 2 0-16,-1 3 2 16,0 6-2-16,-2-1 1 15,-1 6-5-15,2-4 8 16,0-1 15-16,5-2-18 16,7-2-1-16,6-3 0 15,6 4 7-15,5-3-7 0,2 1 0 16,0 1 24-16,2 0-34 15,0 1 10-15,0 3 0 16,-3-3-6-16,3 0 17 16,3-2 4-16,8-5-7 15,12-3 1-15,8-2 1 16,8-2-10-16,0 1 0 16,3 2 14-16,-1 1-14 15,-1 3-6-15,-3 5-4 16,-2-3 10-16,2 7 23 15,3-2-23-15,5 1 0 16,4-3 2-16,5-3 11 0,7-2 1 16,-2 1-14-16,2 2 0 15,-2 0-9-15,0 4 9 16,-2 2 0-16,-4 2 8 16,1 2-3-16,1 1-6 15,3-2 1-15,6-4 0 16,2-4 1-16,7-6-1 15,0-3 0-15,3 0-11 16,0-3 23-16,0-1-8 16,0 0-4-16,0-1 0 15,0-2 2-15,0-1-2 0,0-1 0 16,0-1-3 0,0-5 10-16,0-3-14 0,0-3 4 15,5 0-16-15,2-4 13 16,0-1-57-16,-1-3 17 15,2 0 1-15,-1 0-31 16,-3 0 4-16,-2 0-81 16,-2 0-128-16</inkml:trace>
  <inkml:trace contextRef="#ctx0" brushRef="#br0" timeOffset="7896.706">7120 7525 271 0,'0'0'41'0,"0"0"-11"15,0 0 19-15,0 0-49 16,0 0 0-16,0 0 16 15,-5 15-10-15,5 10 46 16,-3 6 14-16,3 7-30 16,0 7 40-16,-4 4-74 15,4 5 37-15,-1 0 4 16,0 2-43-16,-2-5 48 0,3-3-48 16,0-8 9-1,0-8 11-15,3-11-20 0,3-7-7 16,3-8-2-16,-2 0 6 15,4-6 3-15,-2 0 0 16,6-8 3-16,6-13 60 16,1-4-63-16,5-3 0 15,-2-1-1-15,-2 2-11 16,-2 5 0-16,-4 5-31 16,-3 4-58-16,-5 8 0 15,1 5-109-15</inkml:trace>
  <inkml:trace contextRef="#ctx0" brushRef="#br0" timeOffset="8991.754">7524 8336 104 0,'0'0'189'0,"0"0"-148"16,0 0-33-16,0 0 8 15,0 0 1-15,0 0-8 16,15-23 49-16,-14 23-42 16,1 0 26-16,4 0 18 15,5 0-46-15,9 0 61 16,4 0-36-16,6 0-34 15,4-6 55-15,8-2-55 16,7-5-5-16,4 4 10 16,9-2 6-16,5-1-5 15,6 1-11-15,6 0 5 16,1 0 3-16,0 3-8 16,6-2 0-16,4 0-8 15,-1-5 25-15,7-3-17 0,6-4 0 16,3-6 4-16,5-4-3 15,-5 0-1-15,-5-3 0 16,-5 1-8-16,-4-3 22 16,-3 0-8-16,-1 1-6 15,1 0 1-15,0 2 25 16,-2 3-22-16,4 0-4 16,4 0 0-16,3 1 13 15,8 1-13-15,-3-2 0 16,-2-4 0-16,-6 1-3 15,-3-3 3-15,-8-1 0 16,-8-1-3-16,-11-2 8 0,-4-4 12 16,-8-4-17-16,0-6 0 15,-1-4 47-15,-3-3-45 16,-1-4 4-16,-5 8-6 16,-3 6 17-16,-2 10-16 15,-4 6-1-15,-3 4 0 16,-2 1 0-16,-8 7 5 15,-4-1-5-15,1 0 0 16,-3 0 8-16,2 0-8 16,-2 2 0-16,-3 1 0 15,-1-1 0-15,-5 2 0 16,-1 4 0-16,-1 2-5 16,-3 3 23-16,0 3-18 0,0 4 0 15,0 4 0-15,0-1 5 16,0 2-5-16,0 0-7 15,0 0-5-15,0 0-73 16,0 0 68-16,0 3-36 16,-2 8 5-16,-4 4 24 15,-5 0-70-15,-1 0-61 16,-9-4-84-16</inkml:trace>
  <inkml:trace contextRef="#ctx0" brushRef="#br0" timeOffset="9471.466">10971 6629 600 0,'0'0'65'0,"0"0"-63"15,0 0 1-15,0 0 19 16,0 0-11-16,0 0 50 0,12-3-45 16,8-5-8-16,6-3 43 15,5 1-47-15,5-6 8 16,6-1-3-16,6-2 5 15,5-3 6-15,3 2-20 16,-1-4 0-16,-2 6 10 16,-7 2-10-16,-7 7 0 15,-6 5-2-15,-8 4 7 16,-6 0-22-16,0 7 17 16,-3 13-17-16,-4 9 10 15,-4 5 14-15,-4 4-6 16,-4 1-1-16,1 0 0 15,2 0-5-15,0-3 5 16,2 0-54-16,4-5 22 0,1 1-58 16,-1-8-134-1,-7-2-215-15</inkml:trace>
  <inkml:trace contextRef="#ctx0" brushRef="#br0" timeOffset="10304.874">11745 6682 68 0,'0'0'290'0,"0"0"-218"16,0 0-28-16,0 0 55 16,0 0-85-16,0 0 28 15,0 0-29-15,1-3 4 16,-1 3-7-16,0 15 1 15,2 6-10-15,4 9 52 0,0 4-15 16,3 5-24-16,4 8-14 16,1 8 0-16,7 11 24 15,4 5-24-15,5 11 0 16,4 0 0-16,5 3 12 16,6 2-17-16,7 1 5 15,3-4 0-15,6 3 14 16,2-4-14-16,-2-8 0 15,-1-6 2-15,-7-9 1 16,-3-5-2-16,-4-4-1 16,-3-1 0-16,5-1 24 15,0 0-24-15,4 1 0 16,0 0 21-16,1-2-14 16,-3 1-8-16,2 2 1 15,3 2 0-15,5-2-2 0,5 2 2 16,4-2 0-16,3-4 12 15,-1 0-9-15,3-3 17 16,0-3-12-16,2 0-7 16,0-7 31-16,-1-1-32 15,3-5 0-15,3-3 8 16,0-3 3-16,1-2-6 16,-6 2-5-16,-4-2 0 15,-8-1-4-15,-8-5 4 16,-6-2 0-16,-4-2-2 0,-9 0 9 15,-4-1-7 1,-8-2 0-16,-5-1 0 0,-4-6-12 16,-3 2 12-1,-4-2 0-15,-1 0 3 0,1 0 1 16,-4 0-2-16,5 2-2 16,2-2-2-16,-2 1-18 15,-4-1 9-15,-1 0-39 16,-1 0-7-16,-2 0-41 15,-2-16-174-15</inkml:trace>
  <inkml:trace contextRef="#ctx0" brushRef="#br0" timeOffset="10739.408">14215 8588 767 0,'0'0'44'16,"0"0"-44"-16,0 0 0 16,0 0 0-16,0 0-10 15,0 0 20-15,58-40-11 16,-28 52 1-16,4 9 0 16,5 4 43-16,0 4-43 15,1 2 0-15,2 2 33 16,1 4-33-16,3-1 38 15,-2 3-38-15,-1-3 1 0,-6 0 16 16,-2-1-17 0,-6 1 0-16,-5 0 6 0,-6 0 7 15,-11 0-12-15,-7-4-1 16,0 3 0-16,-11 2 9 16,-15 1-6-16,-8 2-3 15,-2-5 34-15,-2-4-23 16,0-5 16-16,-3-9-27 15,2-2 0-15,4-3 11 16,4-6-11-16,4-2-13 16,6 0 8-16,5-4-67 15,8 0-47-15,7 0-84 16,1 0-405-16</inkml:trace>
  <inkml:trace contextRef="#ctx0" brushRef="#br0" timeOffset="12027.787">17461 8915 139 0,'0'0'571'16,"0"0"-509"-16,0 0-62 15,0 0 0-15,45-87 9 16,-22 61 4-16,3-2-12 15,2-5 41-15,-1-5-22 16,-3-5 34-16,0-7-34 16,-7-4-10-16,-3-8 10 15,-3-8-20-15,-6-10 0 0,-5-10 17 16,0-3-8 0,-8 3 14-16,-15 2-15 15,-8 8-2-15,-4 4 48 0,-4 1-53 16,1 4 8-16,-1 1-1 15,-5 4 8-15,1 2-12 16,-4-2-4-16,-3 1 1 16,-5 1-7-16,-6-1 6 15,-3 0 0-15,-9-9-14 16,-5 0 14-16,-8 0-12 16,-5 3 12-16,-3 4 0 15,-7 3-3-15,-1 3 3 16,1 2 0-16,-2 3-3 15,6 3 19-15,10 0-16 16,10 5 0-16,9 3 1 0,9 5 31 16,5 1-32-1,2 3 0-15,-3 1-7 0,-4 2 9 16,-4-3-2-16,-4 1 0 16,-3-1 11-16,-5-2-6 15,-4 1-5-15,-9-4 0 16,1 1-20-16,10-2 41 15,16 1-19-15,16 7-2 16,10 5 6-16,5 2 19 16,4 2-25-16,0 3 0 15,-3-3-12-15,-3 2 21 16,-2-5-11-16,-7-1 2 16,-2 0 0-16,-6 0-21 0,-3-1 21 15,-3 2 0-15,4 3-4 16,6 3 17-16,8 3-22 15,7 5 9-15,3-1 0 16,5 6-21-16,3 1 21 16,4 0-8-16,6 4-1 15,3 2-36-15,1-1 35 16,4 1-59-16,-4 2-54 16,-2 0 65-16,-1 0-81 15,3 2-53-15,5-1 47 16</inkml:trace>
  <inkml:trace contextRef="#ctx0" brushRef="#br0" timeOffset="12486.216">14865 4992 459 0,'0'0'56'16,"0"0"-5"-16,0 0-31 16,0 0 30-16,0 0-44 15,0 0 45-15,7-41-51 16,-23 41 0-16,-7 0 2 0,-7 0 3 16,-6 10-5-1,-6 7 11-15,-6 5-10 0,-7 6 12 16,-4 4-13-16,-10 7-13 15,-3 3-17-15,-5 2 30 16,2-1-15-16,1-5 14 16,6-5 1-16,3-3 31 15,4-7-31-15,10-2 5 16,15-4-3-16,15-3-2 16,12 1 0-16,5-1-1 15,1 3 5-15,3 0-16 16,0 0 12-16,7-1 0 15,17 2-16-15,12 1 16 16,15-2 0-16,14-1-6 0,22-4 19 16,19-3-40-1,21 0 27-15,7-2-150 0,-6 3-222 16</inkml:trace>
  <inkml:trace contextRef="#ctx0" brushRef="#br0" timeOffset="27452.013">12340 3810 383 0,'0'0'23'0,"0"0"76"16,0 0-76-16,0 0 18 16,0 0-11-16,0 0-22 15,0 0 52-15,-28-19-60 0,28 9 6 16,0 0-23-16,0 1 17 16,0 2 0-16,0-1-12 15,0 4 27-15,0 2-15 16,0 0 0-16,0 1 4 15,0 0 26-15,0 1-26 16,0 0-4-16,0 0 5 16,0 0 5-16,0 0-12 15,0 0 2-15,-5 5 0 16,1 10-14-16,-5 9 14 16,0 11 0-16,-3 4-6 15,-4 6 19-15,2 5-6 16,-2 0-7-16,2 5 0 15,-1 2 1-15,2-1-1 0,-2 3 0 16,-1-1 12-16,-2-1-6 16,0-1-4-16,0-3 8 15,0-4 1-15,3-6-7 16,3-2 12-16,0-5-16 16,5 1 1-16,2-1 7 15,5 3-8-15,0 0 0 16,0-1 0-16,0 1 6 15,0-1-6-15,0-1 0 16,0-1 6-16,-1-6-1 16,-2-2-7-16,0-2 2 15,-1 1 0-15,1-2-2 16,1-5 6-16,1-3-4 0,1-6 2 16,0-4 14-16,0-4-21 15,0-2 5-15,0 0 0 16,0-1-9-16,0 0 9 15,0 0-31-15,0-5 9 16,3-20-50-16,10-15-139 16</inkml:trace>
  <inkml:trace contextRef="#ctx0" brushRef="#br0" timeOffset="27926.332">12088 4534 476 0,'0'0'9'0,"0"0"64"16,-12-81-27-16,12 60-20 16,0 6 40-16,0 3-12 15,0 4-39-15,0 5 86 16,0 1-89-16,0 2-2 15,0 0-10-15,0 0-17 16,-3 17 17-16,0 15-6 16,-1 10 6-16,-5 10 4 15,-2 6 5-15,-2 8-9 16,0-3 6-16,0-3 1 16,4-8 9-16,3-11-16 0,1-5 0 15,5-7 2-15,0-5-2 16,0-2 0-16,0-5-6 15,10-3 14-15,-3-5-16 16,0-6 8-16,-1-3 0 16,7 0 5-16,3 0 6 15,8-16-6-15,8-9 10 16,0-7-1-16,4-5-14 16,-3 2 0-16,-1-2-10 15,1 1-1-15,-3 5-47 16,1 3-31-16,-1 3-18 15,-4 3-199-15</inkml:trace>
  <inkml:trace contextRef="#ctx0" brushRef="#br0" timeOffset="29792.718">11815 5411 312 0,'0'0'95'16,"0"0"-57"-16,0 0-33 15,-109 0 30-15,69 0-26 16,-5 0-10-16,-3 0 13 16,-5 8 42-16,-7-1-52 15,-6 3 25-15,-6 0-27 0,-2 0 29 16,-1 1-17 0,0 3 38-16,-4 1-33 0,1 0-9 15,-2 4 9-15,-1-1-17 16,-3 4 3-16,-2 1-3 15,-7 8 1-15,-4 8-5 16,-11 8 4-16,-10 11-3 16,-7 6-12-16,-5 4-17 15,-4-1 32-15,-3 0-13 16,-2-5 17-16,-3-4-29 16,6-4 44-16,11-4-19 15,10-6 44-15,15-2-44 16,9-1 0-16,5 2 6 15,11 4 19-15,3 3-49 16,4 0 24-16,-1 4 0 16,5 3 11-16,0-3-11 15,4-1 0-15,9-8-1 0,12-11 6 16,13-11-8-16,12-9 3 16,7-3 0-16,7-2 2 15,-3 3 4-15,1 0-11 16,-1 2 5-16,-2 5 0 15,-3 3 7-15,1 3-7 16,-8 1 0-16,3 7 11 16,-8 1-9-16,-5 1-2 15,-2 0 0-15,-1-2 7 16,1-5 5-16,5 0-12 0,2-5 4 16,0 4-6-16,6-2 11 15,-2 1-9-15,3 1 0 16,-4-3 11-16,0 5 7 15,-1 0-18-15,2-4 0 16,1-2 4-16,0 1-4 16,3-1-2-16,2-3 1 15,-2-2 1-15,0-1 0 16,1-2 0-16,-5-1 0 16,4-2-14-16,-4 4 14 15,-5-3-19-15,0 0-60 16,-6-4-104-16,-7-9-114 15</inkml:trace>
  <inkml:trace contextRef="#ctx0" brushRef="#br0" timeOffset="30220.362">7206 7524 247 0,'0'0'102'0,"0"0"-100"0,0 0 9 15,-19 78 23-15,13-40 25 16,0 7-5-16,3 5-31 15,0 5 56-15,3 5-69 16,0 5 24-16,0-2-17 16,0-2-1-16,9-5 23 15,1-8-39-15,5-9 0 16,3-10-10-16,6-16 12 16,10-13-2-16,12-3 6 15,15-31 7-15,14-12 32 16,9-5-45-16,-1-2 3 15,-4 7-22-15,-6 5 4 16,-7 7 9-16,-9 10-45 0,-11 10-57 16,-12 10-29-1,-11 4-121-15</inkml:trace>
  <inkml:trace contextRef="#ctx0" brushRef="#br0" timeOffset="31291.553">11247 13054 575 0,'0'0'52'16,"0"0"-30"-16,0 0-14 0,0 0-8 15,0 0 0 1,0 0 52-16,10 4-25 0,19 0 18 16,8-1-1-16,8 0-16 15,5-3 1-15,4 0-22 16,6 0-2-16,7 0 39 15,3-7-44-15,-1-6 0 16,-1 2 22-16,-2 0-20 16,-12 2 14-16,-7 4-16 15,-11 0 0-15,-11 4 1 16,-10-1-1-16,-7 1 0 16,-5 1 0-16,-3-1-11 15,0-1 1-15,0-1-38 16,0-11-67-16,-9-6-18 15</inkml:trace>
  <inkml:trace contextRef="#ctx0" brushRef="#br0" timeOffset="32148.638">8999 9363 641 0,'0'0'0'0,"0"0"-55"15,0 0 55-15,131 51-1 16,-58-51 9-16,17 0 26 0,8-22 13 16,11-17-27-16,9-11 46 15,6-12-61-15,11-7 11 16,8-7 32-16,6-9-32 15,5-6 23-15,-6-7-24 16,-5-11-7-16,-7-8 5 16,-13-6-5-16,-15-9-8 15,-12-1 0-15,-11 3 7 16,-9 10-6-16,-12 12-1 16,-11 16 0-16,-14 12 6 15,-13 12-6-15,-11 14 0 16,-8 14 6-16,-1 8-1 15,-6 12 23-15,0 5-28 0,0 5 2 16,0 4 2-16,0 4-1 16,0 2-3-16,0 0 0 15,0 0-40-15,0 0 26 16,0 0-57-16,0 5-77 16,-13 15 10-16,-9 7-62 15,-4 1-97-15</inkml:trace>
  <inkml:trace contextRef="#ctx0" brushRef="#br0" timeOffset="32440.734">11069 7690 773 0,'0'0'0'15,"0"0"0"-15,100-108-1 16,-45 65 1-16,2-6 0 16,-3 5 1-16,-8 6 12 15,-3 10-6-15,-7 12-7 16,-3 10 0-16,-1 6-14 16,3 28 14-16,4 21-10 15,1 23 3-15,-1 17-15 16,-1 23 15-16,4 24-66 15,-6 26-111-15,0 19-26 16,-2 14-50-16</inkml:trace>
  <inkml:trace contextRef="#ctx0" brushRef="#br0" timeOffset="33101.229">12030 12913 784 0,'0'0'8'0,"0"0"-7"16,0 0 27-16,107 9-14 16,-58-9 31-16,7 0-27 15,1 0-7-15,5 0 23 16,-1 0-32-16,0 0-2 15,2 0 0-15,-2-4-2 16,-3-6-15-16,-4-4-61 16,-5-1-37-16,-7 0-58 15,-6-2-233-15</inkml:trace>
  <inkml:trace contextRef="#ctx0" brushRef="#br0" timeOffset="33860.723">12692 7836 430 0,'0'0'131'0,"0"0"-131"16,11 78 16-16,9-22-16 15,12 19 16-15,16 18 18 16,23 16 18-16,21 22-24 16,21 12-4-16,18 10-24 15,6 4 10-15,3-4 1 16,1-2-11-16,5-10 0 0,-6-17-4 16,-6-16 6-16,-7-23-4 15,-16-13-1-15,-11-16 3 16,-14-15-5-16,-18-14 5 15,-11-13 0-15,-12-13 2 16,-11-1 5-16,-6-21-7 16,-4-17 0-16,-1-13-34 15,-4-7-28-15,-8 0-183 16</inkml:trace>
  <inkml:trace contextRef="#ctx0" brushRef="#br0" timeOffset="34248.316">14316 8846 467 0,'0'0'123'0,"0"0"-123"16,0 0-5-16,0 0-52 15,0 0 56-15,0 0-1 16,8 11 2-16,16 10 52 16,9 11-12-16,4 8 43 0,8 8-72 15,0 10-4 1,-1 4 24-16,-2 11-8 0,-5 5 9 16,-4 6-23-1,-14 5 3-15,-8 4 5 0,-11 6-17 16,-12-4 0-16,-22-6 19 15,-7-14-9-15,-6-12 9 16,-4-8-17-16,-1-10 0 16,2-5 30-16,4-7-32 15,6-10-29-15,9-4-11 16,5-12-98-16,11-6-174 16</inkml:trace>
  <inkml:trace contextRef="#ctx0" brushRef="#br0" timeOffset="35217.403">18451 8682 135 0,'0'0'0'15</inkml:trace>
  <inkml:trace contextRef="#ctx0" brushRef="#br0" timeOffset="35748.136">17424 8531 822 0,'0'0'4'0,"0"0"54"16,0 0-54-16,116-100 14 15,-40 44 17-15,5-11-34 16,0-9 53-16,-5-5-42 15,-5-3-5-15,-7 0 17 0,-8-2-23 16,-14-4 24 0,-15-10-25-16,-20-8 6 15,-7-10-8-15,-24-11 7 0,-23-19-5 16,-13-3 8-16,-15 0-3 16,-14 8-3-16,-18 16-2 15,-6 12 0-15,-11 9 0 16,-5 9 0-16,-1 7 0 15,-1 4-11-15,-1 3 23 16,5-1-9-16,4 1-3 16,1 8 0-16,-1 0 2 0,2 10-2 15,6 5 0 1,9 6-9-16,4 11 19 0,5 8-10 16,5 7 0-16,7 9 1 15,9 5-9-15,6 5 8 16,16 4 0-16,8 2-11 15,14 2 28-15,9 1-25 16,8 0 8-16,-2 0-63 16,1 5 32-16,-7 16-109 15,-3 9 36-15,-3 3 14 16,1-1-140-16,0-5-161 16</inkml:trace>
  <inkml:trace contextRef="#ctx0" brushRef="#br0" timeOffset="36139.413">14858 6141 928 0,'0'0'11'0,"0"0"-11"16,-2-74 0-16,29 21-13 16,11-17 13-16,8-15 0 15,9-8-10-15,9-12 25 0,12-9-11 16,5-14-4 0,1-11 0-16,0-5-9 0,0-3 9 15,0 3 0-15,0 9-7 16,0 9 25-16,-5 13-16 15,0 13-2-15,-7 8 6 16,-8 2-12-16,-8 8 6 16,-12 3 0-16,-8 1-7 15,-12 6 14-15,-5-1-21 16,-10 6-33-16,-4 5-58 16,-3 17 41-16,0 16-287 15</inkml:trace>
  <inkml:trace contextRef="#ctx0" brushRef="#br0" timeOffset="36528.351">15639 4255 753 0,'0'0'12'0,"0"0"57"16,0 0-61-16,0 0-8 16,0 0 10-16,-1-85 6 0,22 38-13 15,9-9-3 1,7-8 0-16,2 0 15 0,3 0-13 16,2 11-2-16,-3 8 0 15,-1 11 10-15,-10 12-22 16,-3 9 12-16,-7 9 0 15,-3 4-12-15,0 6 12 16,3 21 0-16,0 10-10 16,-1 13 27-16,-6 11-12 15,-5 10-5-15,-7 4 0 16,-1 4 12-16,0 2-12 16,0-1-7-16,-7 4-10 15,5 0-85-15,2-9-178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5:16.283"/>
    </inkml:context>
    <inkml:brush xml:id="br0">
      <inkml:brushProperty name="width" value="0.05292" units="cm"/>
      <inkml:brushProperty name="height" value="0.05292" units="cm"/>
      <inkml:brushProperty name="color" value="#FF0000"/>
    </inkml:brush>
  </inkml:definitions>
  <inkml:trace contextRef="#ctx0" brushRef="#br0">13918 3316 305 0,'0'0'23'0,"0"0"-2"16,0 0 71-16,-64-81-19 15,55 65 9-15,-2-1-33 16,3 3-17-16,2-1 48 15,1 5-56-15,0 6 30 16,3 1 4-16,0 3-44 16,2 0 24-16,0 0-38 15,-2 3-21-15,1 20 14 16,1 12-1-16,-3 16 8 16,3 14 11-16,0 12 5 15,-1 13 0-15,-2 9-16 16,0 3 4-16,-2-3 24 15,2-7-26-15,2-9 15 0,1-10-17 16,0-9 11-16,0-13-12 16,0-9 1-16,0-14 0 15,4-9 3-15,-2-8-3 16,-1-7-4-16,-1-3 0 16,0-1-72-16,0 0 47 15,0-15-45-15,-6-17-118 16,-15-9-376-16</inkml:trace>
  <inkml:trace contextRef="#ctx0" brushRef="#br0" timeOffset="332.279">13533 3867 722 0,'0'0'10'15,"0"0"2"-15,0 0 25 16,0 0-37-16,0 0-5 15,0 0 1-15,-10 54 8 16,13 3 58-16,8 10-19 16,2 8-22-16,0 0 26 15,4-10-46-15,-4-12 1 16,5-10-4-16,-1-13 14 16,-1-11-18-16,-1-10 6 15,3-6 0-15,1-3 10 0,8-3-8 16,11-20 8-1,15-15-10-15,8-9 2 0,-3 1-9 16,-3 3 7-16,-13 11-36 16,-9 10 17-16,-6 5-57 15,-8 8 1-15,-2 4-95 16,-8 2-180-16</inkml:trace>
  <inkml:trace contextRef="#ctx0" brushRef="#br0" timeOffset="1180.571">9451 5942 475 0,'0'0'43'16,"0"0"-30"-16,0-73 85 16,0 65-46-16,0 6 29 15,-3 0-31-15,0 2-27 0,3 0 42 16,0 0-65-16,-2 0 0 15,2 24-9-15,-4 23 18 16,1 20-4-16,-3 17 23 16,0 13-28-16,-2 4 52 15,-1 0-46-15,1-4-3 16,0-12 29-16,4-11-29 16,-1-15 16-16,1-10-19 15,1-9 5-15,3-12-2 16,0-9-3-16,-2-10 0 15,2-5-13-15,-1-4-17 16,-4 0 8-16,-2-21-38 16,-7-14-122-16,0-6-112 0</inkml:trace>
  <inkml:trace contextRef="#ctx0" brushRef="#br0" timeOffset="1515.491">8990 6537 664 0,'0'0'74'0,"0"0"-72"15,0 0 19-15,0 0-22 16,0 0 2-16,28 87 54 16,-7-40 6-16,2 5-55 0,-1 4 61 15,3-1-67 1,-4-3 6-16,2-2 5 0,0-5-4 15,1-8 1-15,-1-8-8 16,2-12-3-16,-1-13-5 16,4-4 8-16,7-17 0 15,5-20 9-15,9-12-9 16,2-10-9-16,-5-6-62 16,-1 4-36-16,-11 6 81 15,-7 14-48-15,-9 11-9 16,-3 14 1-16,-9 7-75 15,-6 9-151-15</inkml:trace>
  <inkml:trace contextRef="#ctx0" brushRef="#br0" timeOffset="2679.939">5979 9556 726 0,'0'0'34'0,"0"0"-29"0,0 0 52 16,0 0-52-1,0 0-1-15,0 0 21 0,-9 5-16 16,9 27 0-16,3 16-2 16,7 17 18-16,-1 5 46 15,0 1-66-15,3 1-4 16,-3-5 36-16,1-3-29 16,-2-8 19-16,2-8-27 15,-2-7 0-15,-2-14 6 16,-2-9-6-16,-1-9-7 15,-3-7 4-15,0-2-56 16,0 0 44-16,0-22-49 0,-15-12-103 16,-10-9-202-1</inkml:trace>
  <inkml:trace contextRef="#ctx0" brushRef="#br0" timeOffset="2963.501">5695 9948 582 0,'0'0'54'16,"0"0"-37"-16,0 0 8 16,0 0-33-16,0 0 16 15,0 0 39-15,57 119 50 16,-36-66-73-16,7 3 33 16,-6 0-42-16,2-6-13 15,0-6 37-15,-2-9-39 16,-5-10 0-16,1-10 3 0,-3-11 1 15,6-4 3-15,5-12-7 16,12-26 0-16,11-18 0 16,9-8 0-16,11-2-57 15,-4 12 9-15,-3 11-43 16,-10 11-17-16,-12 9-191 16</inkml:trace>
  <inkml:trace contextRef="#ctx0" brushRef="#br0" timeOffset="4020.787">4555 14275 719 0,'0'0'70'0,"0"0"-70"15,0 0 7-15,0 0-19 16,0 0 15-16,0 0-3 16,11 26 0-16,14-14 1 15,8-1 56-15,3-2-54 16,4-1 4-16,3-2 1 16,-1-1 1-16,3 0-2 15,-6-1-7-15,3-1-62 0,-3 5 57 16,-1-3-71-16,-2 4-50 15,-6-6-122-15</inkml:trace>
  <inkml:trace contextRef="#ctx0" brushRef="#br0" timeOffset="6165.895">9293 17506 304 0,'0'0'32'0,"0"0"-12"16,0 0 7-16,0 0-7 16,0 0 1-16,0 0 18 15,0 0-16-15,23 50 9 16,-15-45 54-16,-2 2-54 15,-1-5 9-15,2 3-10 0,-1-2-17 16,3 0 37-16,4-2-37 16,-1 2 12-16,3-1 21 15,4 1-46-15,1-1 29 16,4 0-24-16,1-1 7 16,2-1 3-16,-1 0-16 15,2 0 7-15,-7 0-10 16,4-1 8-16,-3-3-10 15,1-2-55-15,-5-3-69 16,-2-4-2-16,-12 0-357 16</inkml:trace>
  <inkml:trace contextRef="#ctx0" brushRef="#br0" timeOffset="7184.005">6101 12989 423 0,'0'0'9'15,"0"0"98"-15,0 0-64 16,0 0-29-16,0 0 45 0,0 0-45 16,-12 6 38-16,12-6-52 15,0 0 2-15,0 0 51 16,3-3-52-16,15-14 2 15,7-17 74-15,9-16-46 16,7-20 12-16,1-8-43 16,-2-6 0-16,-11 1 7 15,-9 2-7-15,-7 7 0 16,-8 4 5-16,-5 12 6 16,0 12-14-16,-2 13 3 15,-8 12 0-15,-2 8-14 16,0 6 14-16,0 7-38 0,-1 0 37 15,-8 11-76-15,4 11 6 16,1 7-12-16,4 2-57 16,5-1 29-16,2-7-186 15</inkml:trace>
  <inkml:trace contextRef="#ctx0" brushRef="#br0" timeOffset="7484.752">6128 12388 580 0,'0'0'99'0,"0"0"-48"15,0 0-45-15,0 0 13 0,0 0-16 16,13-83-4-16,11 51 1 16,9-4 0-16,1 3 11 15,-1 4-11-15,-3 8 0 16,-7 10 8-16,-6 6 1 15,3 5-18-15,3 5 1 16,3 23 8-16,4 10 7 16,-4 7-6-16,-5 4-1 15,-2 2 7-15,-3-2 2 16,-2-1-18-16,0-2-30 16,-2-5-61-16,0-6-39 15,-2-15-216-15</inkml:trace>
  <inkml:trace contextRef="#ctx0" brushRef="#br0" timeOffset="7926.563">6605 12180 337 0,'0'0'113'15,"0"0"-58"-15,0 0-55 0,0 0 10 16,0 0 42-16,0 0 16 15,0 58-41-15,0-30 50 16,0 8-76-16,0 8 20 16,0 10 31-16,0 7-36 15,0 6 24-15,15 5-18 16,1-1-15-16,5 1 31 16,4-2-38-16,4-11 0 15,-2-9 9-15,3-11-7 16,-3-10 7-16,-1-5-9 0,-2-12 0 15,-2-5-29-15,0-7 10 16,1-7-55 0,1-19 2-16,-5-18-125 0</inkml:trace>
  <inkml:trace contextRef="#ctx0" brushRef="#br0" timeOffset="8271.466">6781 12548 772 0,'0'0'1'0,"0"0"21"0,0 0-17 16,0 0-5-16,0 0-3 16,0 0 2-16,21 82 2 15,-3-41 30-15,3 4-31 16,2 5 3-16,2-2 20 15,0-1-23-15,-2-8 0 16,-3-6 8-16,-5-8-1 16,-2-8-2-16,-8-6-5 15,-2-5 0-15,-3-3 24 16,0-3-14-16,0 2-1 16,-12-2 11-16,-11 0-16 15,-11 0-6-15,-9 0 2 0,1-2-62 16,-7-4 55-1,-5 0-142-15,-1-4-260 0</inkml:trace>
  <inkml:trace contextRef="#ctx0" brushRef="#br0" timeOffset="9096.804">8119 12523 777 0,'0'0'11'15,"0"0"-5"-15,0 0-8 0,63-106 10 16,-34 62-6-16,7-9-2 16,6-7 0-16,2-13 3 15,4-13 3-15,2-10-6 16,-1-12 23-16,0-18-18 15,0-10 3-15,0-9-8 16,-2-4 0-16,2 5 4 16,-9 0-4-16,-2 2 0 15,-8 2 19-15,-8-3-17 16,-4 7 25-16,-6 1-27 16,-2 13 1-16,0 12 18 15,-4 11-19-15,0 9 0 0,-4 6-11 16,-2 12 24-1,0 13-6-15,0 17-7 0,-3 17 0 16,0 14-21-16,3 8 21 16,-2 2-55-16,2 1 1 15,0 0-65-15,-1 18 37 16,-2 10-61-16,-2 8 41 16,-8-2-147-16</inkml:trace>
  <inkml:trace contextRef="#ctx0" brushRef="#br0" timeOffset="9432.531">8607 10183 722 0,'0'0'28'16,"0"0"3"-16,0 0-31 15,0 0 0-15,16-82 8 16,2 38-2-16,9-6-6 16,4-6 2-16,4-2 3 15,2 1-4-15,0 7-1 16,-3 11 0-16,-1 15-5 16,-5 11 5-16,1 13 0 0,-6 0-10 15,7 28 9 1,-1 16-5-16,-2 15 6 0,-2 10 0 15,-5 8-9-15,-1 4 9 16,2-6-50-16,6-11-31 16,4-15-121-16,6-23-109 15</inkml:trace>
  <inkml:trace contextRef="#ctx0" brushRef="#br0" timeOffset="10220.648">9202 9776 489 0,'0'0'35'0,"0"0"-15"15,0 0 5-15,0 0-50 16,0 0 5-16,0 0 20 15,22 62 16-15,7-12 17 16,4 12 26-16,11 8 10 16,6 9-51-16,9 5 40 15,8 3-57-15,5 3 1 16,5-1 3-16,1-2 14 16,4-2-19-16,1-3 0 15,1-5 9-15,1-4-5 16,-3-6-4-16,-9-9 0 0,-9-7-9 15,-7-9 29-15,-10-9-22 16,-11-10 2-16,-11-10-5 16,-12-6-15-16,-7-6-1 15,-3-1 5-15,-3 0-2 16,0-13-9-16,-5-15-179 16,-10-11-228-16</inkml:trace>
  <inkml:trace contextRef="#ctx0" brushRef="#br0" timeOffset="10640.576">10205 10699 778 0,'0'0'8'15,"0"0"6"-15,0 0-14 16,0 0 0-16,0 0 8 15,0 0-19-15,-41 0 11 16,41 16 0-16,0 7 17 16,10 3-17-16,11-1 0 15,9 5 20-15,5 2-15 16,12 2 12-16,2 1-17 16,4 2 13-16,2 0 0 15,-7-3-13-15,-5-5 0 16,-10-1-4-16,-9-3 18 0,-8-6-15 15,-9-4 1-15,-5-3 0 16,-2-3-8-16,-3 0 14 16,-20-3-6-16,-9-1 12 15,-9-1-4-15,-3-4-2 16,-3 0-6-16,6 0 0 16,5 0-18-16,9 0 5 15,9 7-46-15,5 6-10 16,7 7-111-16,6 3-40 15,0-3-62-15</inkml:trace>
  <inkml:trace contextRef="#ctx0" brushRef="#br0" timeOffset="11532.554">11424 11672 214 0,'0'0'38'16,"0"0"-38"-16,0 0 11 16,-89 24-8-16,68-21 43 15,2-1-18-15,2-2 47 16,3 0-74-16,0 0-1 16,-1-3 14-16,3-9 2 15,1 2-8-15,2 1 4 0,0 1-2 16,5-1 76-1,-2 2-76-15,2-1 8 0,-2 2-18 16,3 0-24-16,1-2-44 16,1-1-36-16,1-1-39 15,0-2 60-15,0 0 26 16,0 2 57-16,0 2 75 16,0 2 60-16,0 4-11 15,0-1-18-15,0 3-61 16,0 0 39-16,0 0-63 15,-5 3 1-15,-4 18 8 16,-7 13-10-16,-8 13 52 16,-6 6-29-16,-8 4-39 15,-7 1 47-15,-7 5-42 16,-7 1-7-16,0 1-2 0,2-2 26 16,9-13-19-16,7-9-7 15,15-13 9-15,9-12-8 16,12-11-1-16,5-5-46 15,0-5-33-15,23-25-56 16,9-14-165-16</inkml:trace>
  <inkml:trace contextRef="#ctx0" brushRef="#br0" timeOffset="12339.703">10624 12025 460 0,'0'0'115'0,"0"0"-26"0,0 0-67 16,0 0 39-16,0 0-40 16,0 0 3-16,0-3-23 15,0 6 20-15,-3 14-8 16,-1 9-4-16,-2 7-5 16,2 1 25-16,-2-1-29 15,-4 0 0-15,-1-6 0 16,-5-1 13-16,-1-7-9 15,-2-6-4-15,-1-6-35 16,1-7 26-16,0 0-44 16,-2-7-3-16,-2-15 8 15,3-5 6-15,1 0 42 16,8 6 0-16,6 7 15 0,5 7 49 16,0 4-46-16,3 1-12 15,17 2-6-15,6 0 6 16,9 0 25-16,4 10-21 15,5 4 3-15,3-3 34 16,2 4-43-16,2-1-1 16,1-1-3-16,0-3-1 15,1-3-12-15,3-6-49 16,-2-1-126-16,-7-8-352 16</inkml:trace>
  <inkml:trace contextRef="#ctx0" brushRef="#br0" timeOffset="12930.551">11429 11715 288 0,'0'0'329'16,"0"0"-312"-16,0 0 13 15,0 0-28-15,0 0 6 16,0 0 40-16,-16 0-40 16,16-1 35-16,0 1-43 15,0 0 0-15,7 0 14 16,11 20-8-16,6 11 22 16,2 14 26-16,3 6-49 15,-1 9 45-15,-1 0-32 16,1 5-10-16,5 1 29 0,4 4-37 15,5 2 16-15,1-1-16 16,2-1 12-16,0-3-13 16,-5-4 1-16,1-8 0 15,-5-5 0-15,-4-7 0 16,-6-11 5-16,-6-8-5 16,-5-7-4-16,-4-11-14 15,-4-6 18-15,2 0-26 16,6-4 21-16,4-15-6 15,1-8-28-15,2-1-4 16,-3 1-63-16,-8 3 6 16,-5 5-154-16,-6 3-148 15</inkml:trace>
  <inkml:trace contextRef="#ctx0" brushRef="#br0" timeOffset="13180.173">11857 12369 793 0,'0'0'15'16,"0"0"12"-16,0 0-27 15,0 0-27-15,0 0 22 16,0 0 5-16,100 59 0 16,-63-34 10-16,-4 4-10 0,-3 0 0 15,-5-2-1 1,-2 1 3-16,-6-3-2 0,-3-3 0 15,-4 2-29-15,-1-4 29 16,0-1-70-16,4-5-35 16,1-8-147-16</inkml:trace>
  <inkml:trace contextRef="#ctx0" brushRef="#br0" timeOffset="14009.145">13644 12487 703 0,'0'0'78'0,"0"0"-45"15,0 0-27-15,0 0-6 16,0 0 5-16,0 0 12 15,49-46 14-15,-13 13-21 16,3-4 35-16,1-4-43 16,-3-1 35-16,-1-5-31 0,-8-4-5 15,-11-5 42 1,-10-7-43-16,-7-7 0 0,-19-3 18 16,-29-6-7-16,-16-6-20 15,-11-3 9-15,-10-4-10 16,-6 1 0-16,2 12 10 15,2 9 0-15,8 18 3 16,9 8-1-16,4 8 27 16,4 6-29-16,1 5 0 15,1 2 0-15,3 1 0 16,4 0 0-16,3 5 2 16,7 1-1-16,6 3 1 15,7 4-2-15,6 3 0 16,8 2 12-16,4 1-12 0,6 2 0 15,1-2 17-15,1 3-14 16,2 0 4-16,-1-1-7 16,-2 1 0-16,2 0-5 15,1-2 5-15,-1 2 0 16,3 0-8-16,0 0 8 16,0-1-10-16,0 1-69 15,0 0-48-15,2 0 38 16,14 0-143-16,6 0 38 15</inkml:trace>
  <inkml:trace contextRef="#ctx0" brushRef="#br0" timeOffset="14414.511">13019 10779 269 0,'0'0'8'16,"0"0"52"-16,0 0-50 15,0 0 12-15,0 0 41 16,-79-4-6-16,52 0 33 16,-2-3-44-16,1 0 10 15,-6 1 28-15,-1 2-55 0,1 3-21 16,3 1 24-16,4 0 3 15,2 1 3-15,5 12-38 16,0 6 0-16,0 7-2 16,1 8 2-16,2 5 0 15,2-3 6-15,5-2 7 16,4-4-19-16,3-7 6 16,3-7 0-16,0-5-15 15,7-6 15-15,13-1 0 16,11-4-20-16,14 0 20 15,8 0-10-15,6 0-71 16,-4-2-90-16,-6 2-173 16</inkml:trace>
  <inkml:trace contextRef="#ctx0" brushRef="#br0" timeOffset="15126.366">13674 11414 387 0,'0'0'19'15,"0"0"-3"-15,0 0 69 16,0 0-26-16,0 0 26 16,0 0 12-16,20-38-61 15,-5-1 8-15,3-9-30 16,-3-6-8-16,0-9 51 16,-6-12-57-16,-7-11 0 15,-2-15 22-15,-10-7-17 16,-19-12 34-16,-11-3-36 15,-7 4 2-15,-8 5 57 16,-6 10-56-16,-8 2-6 16,-6 2 24-16,0 2-22 15,-7 4 10-15,0 4-12 0,-1 5 0 16,0 3 1-16,0 6-1 16,-4 4 0-16,-7 5-3 15,-9 8 13-15,-6 6-20 16,-4 12 0-16,-7 4 10 15,-2 5-17-15,-7 0 17 16,8 3 0-16,13-5 15 16,13 2-14-16,16 1 18 15,11 4-19-15,13 8 0 16,8 3-11-16,11 5 11 16,9 6 0-16,11 1-6 15,2 3 25-15,5-1-38 16,5 2 16-16,-4 0 3 0,-2 0-9 15,-2 0 9-15,-6 6 0 16,-5 0-15-16,-2 4 35 16,-3-5-42-16,0 2 22 15,-2 0-8-15,1-2-27 16,0 2-10-16,-3-4-15 16,1 0 3-16,4-1-43 15,2-2 35-15,13 0-138 16,7-20-127-16</inkml:trace>
  <inkml:trace contextRef="#ctx0" brushRef="#br0" timeOffset="15471.077">11257 8445 842 0,'0'0'0'16,"0"0"0"-16,-95 0 24 16,62 20-24-16,-12 7-16 15,-9 2-23-15,-3 4 25 16,-3-3 14-16,2-5-1 16,5-2 21-16,11-6-20 15,14-3 0-15,8 1 0 0,18 6-3 16,2 6 3-16,1 4 0 15,23 4-5-15,11 1 21 16,12 0-7-16,11 0-9 16,12-3 0-16,12-2 11 15,12-6-11-15,14-4-25 16,11-5 1-16,9-2-100 16,-4-1-114-16</inkml:trace>
  <inkml:trace contextRef="#ctx0" brushRef="#br0" timeOffset="16416.821">13926 12098 358 0,'0'0'278'16,"0"0"-191"-16,0 0-50 0,0 0-37 16,58-98 64-16,-37 62-54 15,2-6-2-15,0-8 25 16,1-10-16-16,1-13 13 15,-1-14-28-15,-7-10 9 16,-2-13 20-16,-1-8-31 16,-3-8 0-16,-2-8-3 15,-5-3 17-15,-4 0-11 16,0-8-3-16,0 0 0 16,-15-5 32-16,-4-1-32 15,-3 5 0-15,-1-2 10 16,5 0-7-16,-1-7-6 0,2-5 3 15,-2 5 0-15,-2 2-1 16,3 6 1-16,-3 4 0 16,1 1 4-16,0 4 9 15,1-1-13-15,1 0 0 16,4 8 0-16,2 8-12 16,1 13 12-16,0 18 0 15,-1 11-1-15,1 8 16 16,1 8-16-16,0 9 1 15,-2 5 0-15,3 8-13 16,3 8 13-16,-1 6 0 16,1 7-4-16,6 4 21 15,-2 7-21-15,2 2 4 0,0 2 0 16,-3-1-10 0,0-4 10-16,-3-5-1 0,0-4-8 15,-6-4-29-15,3-6 28 16,0-1-51-16,-1-3 0 15,4-2 38-15,0 3-106 16,-2 4-33-16,1 10-95 16</inkml:trace>
  <inkml:trace contextRef="#ctx0" brushRef="#br0" timeOffset="16738.634">13471 7543 428 0,'0'0'128'0,"0"0"-48"15,0 0-67-15,0 0 61 16,0 0-74-16,12-94 0 16,10 45 34-16,5-2-33 15,4-4 21-15,2-4-22 16,4-3 0-16,-3 1 0 15,-1 6 0-15,-6 11 0 16,-7 15-16-16,-7 15 27 16,-7 11-22-16,2 3 2 0,-4 11-15 15,2 20-14 1,-2 11 38-16,2 6 0 0,4 5-4 16,9-3 4-16,7-3-58 15,4-11-201-15</inkml:trace>
  <inkml:trace contextRef="#ctx0" brushRef="#br0" timeOffset="17909.077">14003 17531 927 0,'0'0'36'0,"0"0"-36"0,0 0-62 16,100-7 62-16,-47 2 2 15,4 1 2-15,3-2 6 16,0-5-10-16,-5-1-14 15,-4-8 0-15,-4-9-113 16,-8-12-140-16</inkml:trace>
  <inkml:trace contextRef="#ctx0" brushRef="#br0" timeOffset="18764.815">14170 6788 86 0,'0'0'2'0,"0"0"-4"0,0 0-53 15</inkml:trace>
  <inkml:trace contextRef="#ctx0" brushRef="#br0" timeOffset="18898.67">14170 6788 61 0,'29'-65'50'0,"-28"62"-30"16,1-1 9-16,-1 3-25 16,-1-1-2-16,0 2 58 15,0 0-60-15,0 0-10 16,0 0 0-16,2 0-52 15,2-2 25-15,0-1-22 16</inkml:trace>
  <inkml:trace contextRef="#ctx0" brushRef="#br0" timeOffset="19448.498">14349 6628 395 0,'0'0'119'16,"0"0"-119"-16,0 0 22 16,0 0-40-16,0 0 18 15,0 0 0-15,24 45 36 16,-3-24-17-16,6 5 8 0,7 8-13 15,6 8-13-15,11 8 66 16,9 11-65-16,8 13 4 16,7 7 10-16,7 6-5 15,11 7-9-15,8 2-2 16,8 0 4-16,4-3-1 16,-1-7-3-16,0-9 0 15,-2-3-7-15,-4-6 18 16,-10-1-12-16,-8-6 1 15,-11-2 0-15,-8-5-7 16,-8 1 7-16,-7-2 0 16,-6-3 0-16,-4-8 24 15,0-10-22-15,-3-11-2 0,-2-6 1 16,-3-6-3 0,-6-8 3-16,0 0-1 0,-5-1 9 15,-3 0 5-15,-4 0 7 16,0 0-21-16,-4 0 18 15,0 0-28-15,1 3 10 16,0 2 0-16,0 3-5 16,0 1-22-16,3-4 6 15,0 1-102-15,1-6-148 16</inkml:trace>
  <inkml:trace contextRef="#ctx0" brushRef="#br0" timeOffset="20137.487">18417 6702 616 0,'0'0'26'0,"0"0"12"16,0 0-17-16,0 0-21 15,0 0 0-15,0 0 0 16,0 22 7-16,0 4 0 16,7 10 43-16,1 7-23 15,-4 8-17-15,1 10 65 16,-5 2-75-16,0 4 28 15,0-1-1-15,0-3-14 16,0 0 6-16,0-2-19 16,0-7 11-16,0-5-4 15,0-9-7-15,0-6 0 0,0-8-3 16,0-8 17 0,0-4-36-16,0-6 22 0,0-3-81 15,0-2 18-15,0-3-70 16,-8-5-72-16,-8-19-175 15</inkml:trace>
  <inkml:trace contextRef="#ctx0" brushRef="#br0" timeOffset="20431.382">18238 7304 492 0,'0'0'111'0,"0"0"-59"0,0 0-35 16,0 0-17-16,0 0 10 15,0 0-10-15,10 31 35 16,5-3-34 0,4 7 73-16,3 3-74 0,-2 1 19 15,1 2-2-15,-4-8-1 16,2-3-13-16,-1-10-3 16,-3-6 1-16,1-7 8 15,-2-7-9-15,2 0 0 16,1-4 11-16,3-17 3 15,3-9-24-15,-2-6 10 16,-2-1-99-16,-4 6 36 16,-2 6-197-16,-5 14-86 15</inkml:trace>
  <inkml:trace contextRef="#ctx0" brushRef="#br0" timeOffset="21156.94">17619 8297 80 0,'0'0'399'15,"0"0"-265"-15,0 0-119 16,0 0 15-16,0 0-16 16,-124 18-1-16,66 2 16 15,-8 1-5-15,-10 1-17 16,-3 6 52-16,-5-1-42 16,1 8 16-16,0 8 14 15,5 7-47-15,-1 9 31 0,6 6-31 16,5 3 1-16,5 0 30 15,12 1-17-15,2-3-14 16,7-3 7-16,9-3 10 16,8-10-4-16,8-3-13 15,10-5 0-15,4-8-13 16,3-4 13-16,0-5 0 16,4-8-10-16,5-2 11 15,3-7-10-15,-3-4 9 16,4-4-69-16,4 0 45 15,1-4-87-15,-3-12-75 16,-5-5-274-16</inkml:trace>
  <inkml:trace contextRef="#ctx0" brushRef="#br0" timeOffset="21500.984">16206 9019 875 0,'0'0'0'0,"0"0"2"15,0 0-24-15,-4 88 22 16,8-33 0-16,4 7 14 16,1 7-2-16,1-2 7 15,3-5 9-15,3-9-25 0,3-13 24 16,3-11-27-16,1-12 0 15,2-14-6-15,3-3 20 16,7-13-7-16,8-20-7 16,5-9 0-16,1-6-23 15,-6 5 9-15,-7 11-40 16,-12 12 14-16,-8 16-44 16,-5 4 10-16,-8 0-65 15,0 18-30-15,-3 4 76 16,0 3-151-16</inkml:trace>
  <inkml:trace contextRef="#ctx0" brushRef="#br0" timeOffset="22319.108">16294 10824 485 0,'0'0'110'16,"0"0"-88"-16,0 0-18 16,0 0 47-16,0 0-27 15,0 0 32-15,0-38-25 16,0 37-30-16,-1 1 71 16,-4 0-69-16,-2 0 6 15,-5 0-2-15,0 0 14 16,-3 1-17-16,0 6-4 15,2-3 0-15,-1 2-18 16,5 1 18-16,5 0-79 16,1 0-6-16,3 2-80 15,0-3-9-15,4-2-137 0</inkml:trace>
  <inkml:trace contextRef="#ctx0" brushRef="#br0" timeOffset="22602.526">16294 10824 620 0,'-1'31'89'15,"1"-31"-89"-15,0 0 6 16,-6 0 8-16,-8 6-10 16,-8 10 3-16,-8 8 20 15,-7 5-19-15,-2 6 57 0,-7 3-37 16,-5 3-25-1,1 0 57-15,3-3-58 0,7-4 15 16,4-4-4-16,9-3 10 16,5-8-20-16,7-6-3 15,8-6-18-15,4-5 9 16,3-2-56-16,0-7-41 16,7-20 17-16,9-12-282 15</inkml:trace>
  <inkml:trace contextRef="#ctx0" brushRef="#br0" timeOffset="22843.108">15918 10869 778 0,'0'0'85'16,"0"0"-80"-16,0 0-10 15,0 0-5-15,0 0 10 16,0 0 3-16,16 103 6 15,-3-58-8-15,2 2 27 16,1-1-25-16,4-2 16 16,2-6-19-16,3-8 6 15,2-6-27-15,3-5 21 16,4-9-72-16,2-8-41 16,-3-2-279-16</inkml:trace>
  <inkml:trace contextRef="#ctx0" brushRef="#br0" timeOffset="23436.767">16655 10985 684 0,'0'0'50'15,"0"0"-27"-15,0 0-23 16,0 0 0-16,0 0 48 15,0 0-36-15,21 13 44 16,-15 10-33-16,2 10-14 16,-4 9 56-16,-3 6-53 15,5 9 0-15,-3 2 20 16,3 5-30-16,5 1 30 16,4 9-32-16,4 6 21 15,8 6-8-15,6 4-13 0,5-4 0 16,4-4-5-1,7-2 17-15,3-6-11 0,7-6-1 16,1-9 0-16,1-9 14 16,-1-7-14-16,-4-7 0 15,-5-7-12-15,-6-7 28 16,1-2-18-16,-9-5 2 16,-5-3 0-16,-7-4-20 15,-9 0 20-15,-4-5-23 16,-6-1 20-16,-4 1-39 15,-1-3 25-15,-1 0-22 16,0 0-10-16,0 0 33 16,0 0-67-16,0 0-36 0,0-13-283 15</inkml:trace>
  <inkml:trace contextRef="#ctx0" brushRef="#br0" timeOffset="23699.135">17324 12056 767 0,'0'0'37'0,"0"0"-37"16,0 0-16-16,0 0 13 0,0 0 3 15,78 81 0-15,-46-58-22 16,1-1 15-16,3 0-1 16,1 2 5-16,1 5-87 15,0-1-91-15,-8 3-140 16</inkml:trace>
  <inkml:trace contextRef="#ctx0" brushRef="#br0" timeOffset="24719.506">18649 12190 809 0,'0'0'139'16,"0"0"-136"-16,0 0 17 16,0 0-20-16,0 0 0 15,0 0 23-15,-1-5-23 16,6-18 30-16,11-9 1 16,5-10-25-16,0-4 27 15,-2-5-21-15,-1-7-7 16,-3-6 26-16,-8-5-31 0,-7-12 0 15,0-3-6-15,-25-5 19 16,-12 1-25-16,-12 2 12 16,-11 1 0-16,-7 0-11 15,-4 2 11-15,-1 7 0 16,5 8-13-16,8 7 23 16,4 10-13-16,7 4 3 15,4 5 0-15,2 3-2 16,4 0 2-16,1 3 0 15,8 2-3-15,7 9 15 16,6 9-8-16,7 6-4 16,6 5 0-16,2 3-2 15,1 2 2-15,0 0 0 16,0-3-3-16,0 3 7 0,0 0-12 16,0 0 8-16,0 0 0 15,0 0-9-15,0 0 9 16,0 0-1-16,0 0-9 15,0 0 19-15,0 0-24 16,0 0 15-16,0 0-41 16,0 0 25-16,0 0-34 15,0 0-12-15,0 0-9 16,0-3-66-16,0-8-142 16,0-6 94-16</inkml:trace>
  <inkml:trace contextRef="#ctx0" brushRef="#br0" timeOffset="25520.798">17780 10972 636 0,'0'0'78'15,"0"0"-59"-15,0 0 16 16,0 0-35-16,-18-75 0 15,25 39 13-15,7-3-13 16,3 0 0-16,2 5 11 16,5 3 7-16,1 7-18 15,2 4 0-15,4 6 0 16,0 3 0-16,2 5 0 16,-1 6 0-16,-1 0-1 15,-3 0-25-15,1 9 14 16,-6 10-33-16,1 2-49 15,-4 0-72-15,-6-4-180 0</inkml:trace>
  <inkml:trace contextRef="#ctx0" brushRef="#br0" timeOffset="25992.874">18108 10802 750 0,'0'0'23'15,"0"0"-13"-15,0 0-10 0,0 0-2 16,0 0 2-16,0 0 19 16,-12-9-6-16,17-9 33 15,13-8-46-15,4-5 1 16,6-10 74-16,1-4-71 15,3-8 6-15,3-9-6 16,-1-6 14-16,-3-4 0 16,-2-1-18-16,-4-4 4 15,-4-1-8-15,-4-4 4 16,0-2 0-16,-5 1-3 16,0-2 27-16,-3-1-30 15,-3 5 18-15,-2 7-12 16,-2 15 30-16,1 19-30 0,0 15 0 15,-2 8-8-15,-1 6 18 16,0 5-10-16,0 1 0 16,0 5-14-16,0 0-4 15,0 0-13-15,0 0-27 16,0 0-14-16,0 3-20 16,0 16 60-16,-1 10-99 15,-11 5-63-15,-6 5-103 16</inkml:trace>
  <inkml:trace contextRef="#ctx0" brushRef="#br0" timeOffset="26309.843">18230 9755 741 0,'0'0'14'16,"0"0"22"-16,0 0-36 15,0 0 13-15,0 0 2 16,-6-96 17-16,14 61-20 16,11-6 33-16,4-7-44 15,4-6-1-15,4-4 0 16,-1 2 19-16,-2 6-23 16,-4 14 4-16,-5 12 0 15,-7 11-5-15,-6 10 5 0,-1 3-11 16,0 0 10-16,1 20-8 15,2 12-1-15,4 14 10 16,4 4-5-16,10 5-10 16,10-5-59-16,5-13-160 15</inkml:trace>
  <inkml:trace contextRef="#ctx0" brushRef="#br0" timeOffset="27636.491">18746 8314 778 0,'0'0'3'15,"0"0"91"-15,0 0-94 16,0 0 3-16,0 0 3 15,0 0-4-15,95-99-2 16,-62 47 0-16,2-7 21 16,1-6-12-16,-4-5-9 15,-4-2 0-15,-4-5 9 0,-5-6-9 16,-7-6 0-16,-5-6 2 16,-7-4 9-16,0-1 21 15,-13-6-24-15,-14-6-4 16,-13-3 27-16,-13-4-24 15,-8 1-2-15,-6 7-5 16,-3-1 21-16,-1 7-13 16,-6-1-8-16,-3 0 0 15,-7 0 6-15,0-1-6 16,-4 3 0-16,-5 5 0 16,-1 9 18-16,-5 8-12 15,-6 8-6-15,-6 5 0 0,-1 6-6 16,-4 3 6-16,-2 6 0 15,3 6-5-15,-1 0 20 16,2 2-17-16,5 4 2 16,5 2 0-16,9 6 18 15,3 4-18-15,4 4 0 16,7 4-5-16,2 1 25 16,7 3-9-16,5 4-11 15,9 4 0-15,2 3-1 16,4 2 1-16,5 5 0 15,6 0-2-15,9-2 15 16,7 2-8-16,7 0-5 16,3 0 0-16,3 0-8 15,0 0 8-15,3 0-2 0,0 0 2 16,-1 0-64 0,-3 0 59-16,-1 2-56 0,-3 10-22 15,4 2 33-15,4 4-91 16,11-1-49-16,1-8-88 15</inkml:trace>
  <inkml:trace contextRef="#ctx0" brushRef="#br0" timeOffset="28002.662">16309 4610 814 0,'0'0'14'16,"0"0"-5"-16,0 0-12 16,-95-21 3-16,56 21-28 15,-9 11 25-15,-12 9 0 16,-4 3 3-16,-2 2 0 16,4 2 1-16,11-2 24 15,8 1-14-15,14-3-9 16,9 3-2-16,5 0 18 15,9 0-22-15,5 4 4 16,1-1 0-16,0-2 9 16,2-3-9-16,15-6 0 0,1-4-16 15,9-3 36 1,4-3-20-16,10-4 0 0,5-4 8 16,10 0-20-16,5-3 12 15,-1-8-71-15,-8-3-90 16,-16 0-357-16</inkml:trace>
  <inkml:trace contextRef="#ctx0" brushRef="#br0" timeOffset="28385.376">16056 5160 702 0,'0'0'0'16,"0"0"-20"-16,0 0 20 16,30-82 2-16,-19 57 9 15,-2-6 42-15,0-8-29 16,5-11-2-16,0-13 41 16,3-14-54-16,-4-3 3 15,2-5-12-15,-4 0 23 16,-2 0 4-16,1-5-27 15,-2 1 0-15,1 1 30 16,-1 3-26-16,-3 7-4 16,-1 6 5-16,-4 12 13 15,0 10-1-15,0 9-17 16,0 10 0-16,0 11-16 0,0 3 16 16,-4 7-34-16,-2 5 21 15,-1 5-143-15,-1 21-13 16,-7 27-119-16,-13 11-12 15</inkml:trace>
  <inkml:trace contextRef="#ctx0" brushRef="#br0" timeOffset="28679.971">15902 4120 872 0,'0'0'19'0,"0"0"-13"16,0 0 30-16,-24-73-36 15,24 54 0-15,20-6-7 16,11-8 10-16,15-4-3 16,12-4 0-16,14 4 4 15,14 4-15-15,13 9 11 16,10 11 0-16,3 13-22 15,-1 8 22-15,-5 26 0 16,-17 19-10-16,-15 25-17 0,-29 23-34 16,-29 11-118-1</inkml:trace>
  <inkml:trace contextRef="#ctx0" brushRef="#br0" timeOffset="36930.626">2934 3800 44 0,'0'0'30'16,"0"0"0"-16,-48-75 76 16,37 46-68-16,0-5-32 15,5 0 3-15,-1-2-6 16,1 3-2-16,0 1-1 16,1 3 0-16,-1 2 10 15,1 2-7-15,-3 1 5 16,4 1 24-16,-1 4-25 15,0 1-14-15,1 3 5 0,-3 2 2 16,2 2-5-16,-1 1 5 16,0-1-6-16,0 3-2 15,-1-4 5-15,-2 2-1 16,3 1-7-16,-2 1-16 16,-2 2 23-16,1 1-28 15,0-2 7-15,-3 1 25 16,3-3-4-16,-3 3-3 15,3-1 4-15,0-2 3 16,2 1 0-16,1 1 6 16,-1 0-3-16,-1 0 16 15,2 1 2-15,0 0 64 0,-3 2-28 16,5 1-6-16,-1 2 64 16,1-1-83-16,1 1-13 15,-2-1 30-15,-3 0-11 16,6 0 13-16,-3-1-51 15,4 1 6-15,-1 0 58 16,2 1-53-16,0 1 2 16,0-2 32-16,0 2-45 15,0 0 17-15,0 0-17 16,0 0 0-16,8 0-27 16,19 0 27-16,13 6 0 15,14 2-9-15,20 1 30 16,14-5-30-16,13-3 9 0,3-1 0 15,1 0-1 1,-3 0 1-16,-1 0 0 0,-5 0-3 16,-4 11 18-16,1 1-18 15,-4 4 3-15,5 2 0 16,-9-1-3-16,-7 0 3 16,-11-5 0-16,-9-6-2 15,-7-1 19-15,-12-4-24 16,-11-1 7-16,-1 0 0 15,-8 0-17-15,-2 0 17 16,-3 0-58-16,2 5 3 16,1 4-57-16,-8 3-171 15</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6:02.251"/>
    </inkml:context>
    <inkml:brush xml:id="br0">
      <inkml:brushProperty name="width" value="0.05292" units="cm"/>
      <inkml:brushProperty name="height" value="0.05292" units="cm"/>
      <inkml:brushProperty name="color" value="#FF0000"/>
    </inkml:brush>
  </inkml:definitions>
  <inkml:trace contextRef="#ctx0" brushRef="#br0">3632 3364 440 0,'0'0'115'0,"0"0"-115"15,0 0 0-15,0 0 0 16,0 0 0-16,0 0 0 16,0 0 32-16,-31-4-32 15,31 4 1-15,0 0 14 16,0-2-15-16,0 2 6 16,0 0-6-16,0-1 0 15,0 1 25-15,0-2-25 16,0 2 0-16,0 0 17 0,0 0-10 15,0 0-12 1,0 0 5-16,0 0 0 0,16-5-11 16,7 0 11-16,12-2 0 15,13-6 2-15,12 1-1 16,10-4 2-16,9-1-3 16,0-4 0-16,5 1 5 15,2 2-5-15,4 2 0 16,1 6-8-16,1 0 12 15,1 7-8-15,2 1 1 16,2 2-35-16,-3 0 37 16,0 0-27-16,-3 0-3 0,-2 5-14 15,-6 2-1 1,2 0 12-16,-10-1-64 0,-1 1-122 16</inkml:trace>
  <inkml:trace contextRef="#ctx0" brushRef="#br0" timeOffset="1369.736">7012 1374 877 0,'0'0'44'15,"0"0"-44"-15,0 0 0 16,0 0-5-16,0 0 10 16,0 0 3-16,30-73-8 15,-6 51 1-15,-3-2-5 16,0-4 9-16,-2 0-5 15,0-1 29-15,-3-1-20 16,0-1 4-16,-4 3-13 16,-1 1 0-16,-3 1 0 15,-3 6 0-15,-5 2 0 16,0 9 1-16,0 1 12 16,0 5-22-16,0 3 9 15,0 0 0-15,0 0-31 0,0 0 7 16,0 9-3-16,-2 13 22 15,-4 7 10-15,-2 3-2 16,4-1-3-16,3-4 0 16,1-9 3-16,0-3-3 15,4-5 0-15,10-3-15 16,2-3 26-16,5-4-11 16,7 0 0-16,4 0 1 15,2 0 0-15,0-7-1 16,-4 0 0-16,-5 2 1 0,-10 3 11 15,-6 0-12 1,-6 2 0-16,-3 0 0 0,1 0 8 16,-1 0-8-16,0-3 0 15,0-1-1-15,2-5-58 16,0-3-77-16,1-4-313 16</inkml:trace>
  <inkml:trace contextRef="#ctx0" brushRef="#br0" timeOffset="3015.35">7136 1263 784 0,'0'0'32'0,"0"0"-32"0,39-81-25 16,-15 50 19-16,0-5 12 15,-4-1-14-15,-4 4 8 16,-2 0 0-16,-2 2 6 16,-3 2-3-16,-4 3 13 15,-1 6 4-15,-4 3-18 16,0 8 24-16,0 6-26 15,0 1 0-15,0 2 10 16,0 0-10-16,0 0-15 16,0 0 11-16,0 9-4 15,-1 16 8-15,-7 6 0 16,2 4 5-16,0 0 4 16,6-1-9-16,0-5 0 0,0-4-5 15,2-4 21-15,8-5-16 16,2 0 0-16,1-7 0 15,4 1-2-15,1-5 2 16,-3 0-1-16,4-5-3 16,-1 0 8-16,1 0 6 15,4-3-10-15,-1-11 0 16,8-5 17-16,3-1-17 16,1-1 0-16,-1 0 0 15,0 3 6-15,-2 2-7 16,-6 3 1-16,-5 5 0 0,1 4-4 15,-4 4 4 1,0 0 0-16,-1 2-11 16,-1 13 22-16,0 7-16 0,-6 6 5 15,-7 2 0-15,-2 4 6 16,0 0-6-16,-17-4 0 16,7-7 25-16,1-7-23 15,5-9-1-15,4-4-1 16,0-3-5-16,0 0-11 15,0 0 8-15,10-18 8 16,10-10-8-16,6-11 6 16,1-2-14-16,0 5-14 15,0 4 17-15,-5 10 5 16,0 8 8-16,-4 2 0 0,2 0 12 16,2 2-11-16,2-3 12 15,1-1-13-15,2-4 0 16,0-3 1-16,3-5-1 15,-3-1 0-15,-1 1 9 16,-5 1-1-16,-10 5-11 16,-8 4 3-16,-3 7 0 15,0 9-5-15,0 0 5 16,-18 6-20-16,-5 22 12 16,-8 15 16-16,-3 13 14 15,1 11-22-15,6 6 0 16,2 0 40-16,12-8-40 15,5-12 2-15,8-19-6 0,0-10 13 16,3-7-17-16,13-9 8 16,-1-4 0-16,0-4-1 15,6 0 1-15,0-2 0 16,3-8 20-16,-2-7-18 16,-5 1 8-16,-4 1-10 15,-9-4 0-15,-4 2-9 16,0-3 9-16,-10 2-30 15,-8 0 29-15,0 1-27 16,-1 0 26-16,2 2-6 16,7 4 6-16,3 4-14 15,5 4 16-15,2 3-12 16,0 0 6-16,0 0 2 0,11 0 4 16,9 0-2-1,3 4 6-15,1-2 6 0,-1-1 2 16,-1-1-12-16,0 0 35 15,0-9-17-15,3-10 19 16,2-1-37-16,-4-4 9 16,-3-1-3-16,-2 3-6 15,-7-2 0-15,-4 7 7 16,-4 3-3-16,-2 4 0 16,-1 4-4-16,0 6 0 15,0 0-7-15,0 0 7 16,0 1-12-16,0 14 3 15,0 4 17-15,8 4-8 16,0-3 0-16,1-2 3 0,4-8-8 16,1-6 5-1,2-3 0-15,3-1 5 0,7 0 6 16,-1-13 7-16,2-4-18 16,-6-3 8-16,-3-3 1 15,-5-1-9-15,-1-1 0 16,-10 3 7-16,-2 1 4 15,0-1-11-15,0-2 0 16,-8 1-2-16,-10 5-9 16,-1-2 11-16,-1 7-10 15,3 5 3-15,3 3-14 16,4 4-24-16,7 1-4 16,3 0-83-16,0 6-108 0,3 5 59 15</inkml:trace>
  <inkml:trace contextRef="#ctx0" brushRef="#br0" timeOffset="3359.165">8890 848 74 0,'0'0'149'16,"0"0"-149"-16,0 0 0 15,0 0 14-15,0 0 55 0,0 0 53 16,-13-24-29-16,-1 21-20 16,-1 3-39-16,-2 0-33 15,-2 0 20-15,0 1 14 16,1 12-30-16,2 5 36 16,2 6-32-16,3-1-1 15,6 3 25-15,5 1-33 16,0-1 0-16,5-4 4 15,9-1 4-15,4-8 3 16,3-2-11-16,6-1 0 16,1-5 6-16,4-1-6 15,5-4-31-15,3 0-24 0,3 0-181 16</inkml:trace>
  <inkml:trace contextRef="#ctx0" brushRef="#br0" timeOffset="3916.361">9508 1216 556 0,'0'0'44'0,"0"0"-16"0,0 0-20 16,0 0 34-16,0 0 25 15,0 0-1-15,12-5 17 16,2-12-37-16,4-6-45 16,5-4 29-16,-3-1-30 15,-1-3 6-15,-2 0-2 16,-2-3 10-16,-1-1-5 15,-6-2-9-15,0 5 0 16,-3 6 5-16,-2 11-5 16,-1 7 0-16,-2 7-3 15,0 1-28-15,0 9 29 16,0 19-24-16,0 11 26 16,0 4 16-16,0-2-10 0,0-8-4 15,8-10 0-15,1-6 10 16,4-6-5-16,-1-4-2 15,6-5 1-15,3-2 20 16,8-4-17-16,2-16 7 16,5-9-16-16,0-5 15 15,-2-5-13-15,-2-4-2 16,-7-1-36-16,-6 3 14 16,-8 9-27-16,-6 10-8 15,-2 9-17-15,2 13-14 16,1 0-71-16,8 10-241 15</inkml:trace>
  <inkml:trace contextRef="#ctx0" brushRef="#br0" timeOffset="4550.158">10407 937 580 0,'0'0'107'0,"0"0"-80"16,0 0-27-16,-57 73 3 15,27-41 100-15,3 4-55 16,4 2-7-16,3-1 6 16,8-6-45-16,8-5 30 15,4-5-32-15,0-2 3 16,1-6-14-16,11-4 11 0,1-4-4 16,7-3-1-16,-2-2 10 15,2 0-1-15,-3 0-4 16,-3-10-11-16,-2-4-6 15,-5-3 14-15,-5-3-26 16,-2-1 27-16,0 1-38 16,-2 6 31-16,-5 4-7 15,1 3 16-15,0 4-4 16,6 3 4-16,0 0-4 16,0 0 2-16,0 8-9 15,0 4 4-15,12 0 7 16,3-3 0-16,4-5 3 0,7-4 5 15,4 0 1 1,2-11 19-16,2-9-21 16,-4-6 29-16,-3-2-18 0,0-6-14 15,0-7 28-15,-5-1-30 16,-4-4-2-16,-4 2 0 16,-4-1 0-16,-4 2 5 15,-6 6-5-15,0 5-10 16,0 14 1-16,0 7 9 15,0 8-9-15,0 3 4 16,0 3-19-16,-9 22 13 16,-4 11 3-16,-1 8 8 15,5 1 25-15,3 1-24 16,6-10 7-16,0-6-8 16,0-7 10-16,6-6-12 0,6-6 2 15,-1-3-19-15,2-4 14 16,-1-4-62-16,-2 0-40 15,-2-3-65-15</inkml:trace>
  <inkml:trace contextRef="#ctx0" brushRef="#br0" timeOffset="4681.477">10500 899 656 0,'0'0'0'15,"0"0"-206"-15,89-22-103 0</inkml:trace>
  <inkml:trace contextRef="#ctx0" brushRef="#br0" timeOffset="5766.418">10989 969 34 0,'0'0'677'16,"0"0"-671"-16,0 0-6 16,0 0 27-16,0 0 21 15,0 0 6-15,-93 54-7 0,77-29-47 16,0 6 42-16,3 2-25 16,5-1-11-16,8-4 19 15,0-4-25-15,0-6 0 16,0-6 0-16,5-5 0 15,5-2 0-15,-1-5 0 16,4 0 2-16,-1 0-10 16,3-12 8-16,-2-4-13 15,-3-3-10-15,-5-1-25 16,-5 0 33-16,0 3-6 16,0 3 2-16,0 9-1 15,0 2 20-15,0 3-5 16,0 0 0-16,0 5 0 15,0 12 3-15,0 3 2 0,0-2 0 16,8-6 4-16,5-5 2 16,3-4-6-16,6-3 22 15,5-2-11-15,6-16 35 16,0-8-46-16,0-3 9 16,-3-5 0-16,-4-3-9 15,-3-1 0-15,-2-2-3 16,-6 0 10-16,-3 2-14 15,-5-2 7-15,-5 2-11 16,-2 9-2-16,0 7 4 16,0 10 6-16,0 7 0 15,0 5-4-15,0 0-1 16,0 13 1-16,0 16 7 0,-3 11 13 16,0 7-9-16,1 1 21 15,2-2 13-15,0-5-24 16,0-9 20-16,9-3-34 15,1-8 0-15,0-6 9 16,-1-5-9-16,0-4 0 16,2-3 0-16,3-3 1 15,4 0 10-15,4-9-11 16,-4-6 9-16,-1-2-25 16,-7 3 16-16,-2 2 0 15,-7 9 1-15,-1 1 5 16,0 2 22-16,0 0-28 15,0 0 3-15,0 0 16 0,0 0-16 16,0 0-3-16,0 0 4 16,3 0 0-16,0 0-8 15,4 0-3-15,4 11 7 16,3 5-1-16,2 1 1 16,0 4 0-16,2-2-5 15,0 1 10-15,1-4-6 16,-4-6 1-16,0-5 0 15,-3-2-2-15,-3-3 2 16,1 0 0-16,1 0 1 16,-1-7 5-16,0-8 0 15,-2-2-6-15,-3-2 0 0,-4 0 5 16,-1 6 0-16,0 4-5 16,0 8 0-16,0 1 5 15,0 0-13-15,0 4-6 16,0 20 13-16,0 10-11 15,0 4 12-15,6-3 0 16,7-3 0-16,2-7 14 16,6-7-14-16,5-4 0 15,11-3 0-15,0-8-4 16,2-3 4-16,-3 0-39 16,-12-7-52-16,-8-13-71 15,-14-11-244-15</inkml:trace>
  <inkml:trace contextRef="#ctx0" brushRef="#br0" timeOffset="5894.124">11754 1020 769 0,'0'0'20'16,"0"0"-20"-16,0 0-49 16,0 0-31-16,0 0 57 15,0 0-146-15</inkml:trace>
  <inkml:trace contextRef="#ctx0" brushRef="#br0" timeOffset="10070.712">15283 3235 623 0,'0'0'35'16,"0"0"-35"-16,0 0 0 16,0 0 45-16,0 0-29 15,0 0 20-15,0 0 11 16,-24-21-33-16,24 21 14 16,0 0-25-16,0 0 6 15,0 0 0-15,0 0-9 16,0 2-2-16,0 12-9 15,0 10 20-15,0 11-9 0,0 7 23 16,0 8-8-16,0 0 37 16,0-1-52-16,0-6 0 15,0-4 6-15,0-9-3 16,0-6 1-16,0-2-4 16,0-5 7-16,0-5-7 15,0-5 0-15,0-2-1 16,0-3-6-16,0-2-51 15,0 0 7-15,0 0-16 16,-15-9-46-16,-10-14-146 16</inkml:trace>
  <inkml:trace contextRef="#ctx0" brushRef="#br0" timeOffset="10415.989">15049 3416 494 0,'0'0'69'15,"0"0"-57"-15,0 0-12 16,18 72 47-16,-11-33 13 16,1 7 26-16,2 2-67 15,1 1 13-15,1-3 6 16,4-10-31-16,1-8 10 0,0-8-15 15,2-6 5-15,0-4 6 16,1-4-5-16,3-5-8 16,2-1 4-16,2 0-3 15,5-14 14-15,4-12-15 16,-1-6-19-16,-5 0 15 16,-4-2-52-16,-9 11 6 15,-5 8 19-15,-11 9-67 16,-1 6-101-16,-7 0-249 15</inkml:trace>
  <inkml:trace contextRef="#ctx0" brushRef="#br0" timeOffset="11299.513">9242 6171 754 0,'0'0'25'0,"0"0"-24"16,0 0-2-16,0 0-1 15,0 0 2-15,0 0 3 16,0 31 0-16,0 2 33 15,0 14 10-15,0 7-15 16,0 4 2-16,0 2-32 16,0-1 11-16,0 1 8 0,0-2-20 15,0-3 0 1,0-4 1-16,0-8 9 0,0-8-16 16,0-9 6-16,-6-12-37 15,6-8 32-15,-5-6-87 16,-3-8 51-16,-4-20-50 15,-9-15-479-15</inkml:trace>
  <inkml:trace contextRef="#ctx0" brushRef="#br0" timeOffset="11556.139">9051 6531 211 0,'0'0'398'0,"0"0"-397"16,0 0 4-16,0 0-5 15,0 0 12-15,0 0 79 0,-9 97-18 16,15-55-19-16,5 3 6 16,1 0-45-16,7-5-2 15,3-8 5-15,6-11-15 16,7-9 4-16,5-11-7 16,9-1 0-16,8-13 10 15,6-13-10-15,4-7-8 16,3-2-9-16,-4 1-72 15,-8 8-14-15,-14 6-164 16</inkml:trace>
  <inkml:trace contextRef="#ctx0" brushRef="#br0" timeOffset="12440.999">5510 9198 811 0,'0'0'7'16,"0"0"5"-16,0 0-24 15,0 0 4-15,0 0 8 16,0 0 7-16,0 88 16 16,2-41 18-16,5 2-25 15,2 5-1-15,-2-4 31 0,0-1-33 16,2-3-9-16,-6-5 11 16,-2-3-14-16,-1-5 4 15,0-8-5-15,0-7-12 16,0-5 3-16,-13-5-56 15,-5-8-24-15,-8 0-17 16,-5-8-149-16</inkml:trace>
  <inkml:trace contextRef="#ctx0" brushRef="#br0" timeOffset="12732.07">5241 9528 588 0,'0'0'135'0,"0"0"-135"0,0 0-6 16,14 87 6-16,-8-41 43 15,0 4-30-15,3-1 6 16,3-3 35-16,1-5-50 16,5-7 12-16,3-10-11 15,5-12 4-15,8-10 4 16,7-2-13-16,4-14 3 15,6-13 26-15,-3-2-25 16,4-1 7-16,-6 0-11 16,-1 1-13-16,-2 1 11 0,-3 3-85 15,-5 3-49 1,-11 5-197-16</inkml:trace>
  <inkml:trace contextRef="#ctx0" brushRef="#br0" timeOffset="13536.703">3544 11543 765 0,'0'0'83'0,"0"0"-83"16,0 0-14-16,0 89 8 15,0-35 12-15,3 11 34 16,14-4-11-16,-1-1 0 16,2-4 8-16,1-4-35 15,-4-3-2-15,-4-5 0 16,-4-5 14-16,-2-8-19 0,-5-4 5 16,0-8-48-16,0-7 8 15,0-2-89-15,-21-7-17 16,-4-3-173-16</inkml:trace>
  <inkml:trace contextRef="#ctx0" brushRef="#br0" timeOffset="13836.188">3309 11966 711 0,'0'0'122'0,"0"0"-122"16,0 0-20-1,0 0 20-15,0 0 3 0,40 112 15 16,-22-64 38-16,3 10-46 16,-1 4 6-16,-1 4 21 15,0-2-21-15,-4-4 11 16,6-9-27-16,-4-10 7 16,-3-13-12-16,1-13 5 15,-5-10 0-15,1-5-5 16,11 0 17-16,5-16-11 15,15-19-1-15,10-15-36 16,6-9-13-16,5-2-81 16,-4 8-43-16,-8 9-101 15</inkml:trace>
  <inkml:trace contextRef="#ctx0" brushRef="#br0" timeOffset="15463.414">4456 13559 607 0,'0'0'37'16,"0"0"-37"-16,0 0-2 0,0 0 2 15,0 0 4-15,0 0 40 16,28 55-16-16,-4-32-14 16,6 2 55-16,9 0-68 15,2-5 21-15,7-3-11 16,9-6-6-16,2-6-2 15,4-5-3-15,4 0 13 16,1-19-14-16,1-11 5 16,0-6-4-16,-3-10 4 15,-7-9 4-15,-5-6-5 0,-5-6-3 16,-9-6 1-16,-5-7-8 16,-7-5 11-16,-10-2-4 15,-6 0 0-15,-6 3-18 16,-5 1 0-16,-1 8 1 15,0 15 17-15,0 12-7 16,-7 16 7-16,-2 9-57 16,-6 12-43-16,-3 6-215 15</inkml:trace>
  <inkml:trace contextRef="#ctx0" brushRef="#br0" timeOffset="15770.285">5256 12666 630 0,'0'0'0'15,"0"0"1"-15,0 0-2 16,0 0-2-16,0 0 3 15,0 0 7-15,44-53-3 16,-17 74 28-16,4 7 14 16,2 7-41-16,3 7 7 15,-2 2-12-15,-4 0 4 0,0-4-14 16,-3-2 10-16,-3-1-28 16,-2 1-20-1,-4-2-135-15,-1-1-77 0</inkml:trace>
  <inkml:trace contextRef="#ctx0" brushRef="#br0" timeOffset="17864.721">5756 12241 294 0,'0'0'315'0,"11"94"-307"16,1-26 46-16,-2 11-13 16,2 6-31-16,0 4 29 15,2-2-36-15,2-3 27 16,9-13-16-16,1-15-10 15,4-10 6-15,2-13-10 16,1-9 0-16,-3-9 2 16,-2-5-2-16,-1-8-18 0,3-2-23 15,-3-11-29-15,0-8-45 16,-8-1-178-16</inkml:trace>
  <inkml:trace contextRef="#ctx0" brushRef="#br0" timeOffset="18194.638">6023 12871 690 0,'0'0'72'16,"0"0"-72"-16,0 0 0 15,0 0-7-15,0 0 7 16,58 79 66-16,-29-36-41 15,5 5-12-15,5 3-6 16,3 0 8-16,2-3-15 16,-3-5 0-16,-1-9 0 15,-9-5-4-15,-7-9 4 16,-4-5-4-16,-13-3-1 16,-4 2-4-16,-3 0 4 15,-6 3-1-15,-18 7 6 16,-10 1-12-16,-12-1-30 15,1 2-6-15,-3-6-16 16,8-3-169-16,10-8 51 16</inkml:trace>
  <inkml:trace contextRef="#ctx0" brushRef="#br0" timeOffset="18996.525">8444 12405 744 0,'0'0'19'15,"0"0"-19"-15,0 0-1 0,0 0 1 16,0 0 7-16,103-90-7 16,-67 36 49-16,8-14-25 15,6-13 8-15,7-9-1 16,4-14-10-16,-3-9-7 15,-3-10-5-15,-10-8-7 16,-4-6 10-16,-3-2-12 16,-5-11 0-16,-2-7-5 15,-7-9 14-15,-9-5-5 16,-8 1-4-16,1 6 0 16,-5 6 8-16,0 0-8 15,-3 4 0-15,0 7 0 16,0 11 4-16,0 18 0 15,0 19-4-15,-5 23 0 0,2 19-9 16,0 20 16 0,0 17-11-16,3 9 4 0,0 8-13 15,-2 3-46-15,-3 0-46 16,-4 17-173-16,-2 14 16 16</inkml:trace>
  <inkml:trace contextRef="#ctx0" brushRef="#br0" timeOffset="19342.508">8714 9765 711 0,'0'0'43'0,"0"0"-28"15,0 0-30-15,94-64 1 16,-55 34 14-16,-1-2 1 16,-1-3 7-16,-4-2-4 15,3-2-4-15,-4 0 4 16,-4 3 7-16,-7 9-11 16,0 7 0-16,-5 13 8 15,-1 7-7-15,1 9-2 16,0 27-7-16,0 18 8 15,-7 12-3-15,-4 14 3 0,-1 7 0 16,4-3 0-16,3-7-68 16,6-13-5-16,10-23-182 15</inkml:trace>
  <inkml:trace contextRef="#ctx0" brushRef="#br0" timeOffset="20570.097">7494 17582 742 0,'0'0'39'16,"0"0"-25"-16,0 0-9 16,0 0-5-16,0 0 14 15,91-46 37-15,-46 46-30 16,1 0-11-16,8 0 34 16,1 0-44-16,0 0 0 15,0 0-5-15,-2-5-1 16,-3-7-12-16,-5-7-36 15,-6-3-28-15,-2-7 9 16,-10-4-131-16,-12-9-294 16</inkml:trace>
  <inkml:trace contextRef="#ctx0" brushRef="#br0" timeOffset="21508.124">9700 9425 763 0,'0'0'43'0,"0"0"-31"16,0 0-24-16,0 0 8 16,75 93 4-16,-38-38 12 15,9 8 1-15,11 13 11 16,10 13-24-16,9 12 5 15,2 8 14-15,2 5-19 16,2 5 0-16,4 6-5 16,0-1 14-16,5-6 5 15,-2-8-14-15,1-19 0 0,-5-10 6 16,-5-9-6 0,-7-9 0-16,-8-13-1 0,-7-11 6 15,-11-12 0-15,-9-11-5 16,-10-8 1-16,-4-4-7 15,-8-4 10-15,2 0-4 16,-3 0 0-16,0 0 3 16,-5 0 0-16,3 0-3 15,-3 0-17-15,-1 0 12 16,0-7-39-16,1-4-9 16,1-4-40-16,-2-5-173 15</inkml:trace>
  <inkml:trace contextRef="#ctx0" brushRef="#br0" timeOffset="22032.721">11235 10824 756 0,'0'0'1'0,"0"0"-1"16,0 0-13-16,0 0 13 16,95 68 17-16,-60-35 14 0,2 0-28 15,-6 3 45 1,-4-1-47-16,-5 0 2 15,-9-3-2-15,-3-2 10 0,-4-2 0 16,-6 0-11-16,0 1 0 16,-6-4 10-16,-11 2-10 15,-2-5 0-15,-2-4-5 16,-2-6 8-16,0-6-9 16,1-5-33-16,-3-1-27 15,3-7-17-15,3-11-125 16,5-4 9-16</inkml:trace>
  <inkml:trace contextRef="#ctx0" brushRef="#br0" timeOffset="22999.514">11515 11262 230 0,'0'0'94'16,"0"0"-72"-16,0 0-12 15,0 0 36-15,0 0 57 16,0 0-34-16,6-40 14 16,-6 37-8-16,0 3-31 15,0-1-6-15,-1 0 8 16,-4 1-43-16,-1 0 51 16,-2-2-44-16,-2 2 1 15,-2 0-8-15,-2 0 8 16,-5 0-10-16,-4 0-1 15,-6 0 0-15,-7 4 10 0,-3 6-10 16,-6 1 0-16,-5 4 7 16,-3 5 0-16,-1 1-3 15,-6 4-3-15,-1 1-1 16,1 5 30-16,5-2-20 16,5 6 0-16,0 3 6 15,1 5-12-15,2 10 0 16,0 8-4-16,0 6 0 15,2 0 16-15,-1 2-14 16,5-3-2-16,5 3 10 16,7-3 3-16,8-3 2 15,6-2-15-15,3-5 0 0,10-6 14 16,2-2-13-16,0-3-1 16,4-3 4-16,7-4 3 15,4-2-7-15,-2-7 0 16,1-6 0-16,-1-5-10 15,-2-4 12-15,-2-7-2 16,1 1 0-16,-4-6-1 16,-3 0-3-16,0-2-28 15,-3 0-16-15,0 0 18 16,2 0-65-16,-2-17-22 16,0-6-62-16</inkml:trace>
  <inkml:trace contextRef="#ctx0" brushRef="#br0" timeOffset="23329.365">10274 12100 898 0,'0'0'0'0,"0"0"-30"15,0 0-2-15,0 0 27 16,36 111 10-16,-20-62 42 16,2 6-21-16,3 2-5 15,1 1 41-15,0-4-49 16,0-6 9-16,3-7-2 0,0-7-13 16,1-9 1-16,0-6-8 15,0-8 9-15,1-5-13 16,3-6 8-16,3-8-8 15,7-15 4-15,5-11-54 16,2-5-56-16,-5-2-68 16,-6 5-547-16</inkml:trace>
  <inkml:trace contextRef="#ctx0" brushRef="#br0" timeOffset="24094.956">9173 17915 857 0,'0'0'81'16,"0"0"-81"-16,0 0 7 15,0 0-4-15,0 0-1 16,0 0 18-16,113 0-20 15,-60-7 7-15,7-11-11 16,7-6 4-16,12-7-66 16,7-9-39-16,8-12-82 15,5-14-115-15</inkml:trace>
  <inkml:trace contextRef="#ctx0" brushRef="#br0" timeOffset="24936.06">12060 13355 798 0,'0'0'6'0,"79"-17"1"16,-15-16-7-16,9-8 0 15,2-11 9-15,-1-9-9 16,2-6 0-16,0-5-2 16,-6-12 6-16,-8-6 7 15,-13-5-11-15,-13-5 5 16,-11 5-10-16,-12 5 5 16,-10 8-3-16,-3 18 2 15,-3 17-10-15,-20 17-10 16,-7 16 21-16,-9 7-57 0,-5 7-47 15,-5 7-89-15,0 12-72 16</inkml:trace>
  <inkml:trace contextRef="#ctx0" brushRef="#br0" timeOffset="25271.796">12384 12533 810 0,'0'0'38'15,"0"0"-34"-15,0 0 7 0,-6-73-1 16,6 43 25-16,4 1 14 16,11 0-38-16,0 4 33 15,7 3-42-15,0 2 0 16,2 8 12-16,-1 4-13 15,1 6-1-15,2 2 0 16,3 5 0-16,2 17 1 16,2 7-1-16,-5 12 1 15,-3 5-5-15,-6 3 4 16,-7 2-34-16,-2-4-20 16,-4-8-36-16,4-6 15 15,-1-10-74-15,3-12-242 16</inkml:trace>
  <inkml:trace contextRef="#ctx0" brushRef="#br0" timeOffset="25790.408">12519 12157 408 0,'0'0'420'0,"0"0"-417"15,-60 80 0-15,50-39-6 16,0 0 15-16,10-6-19 16,0-6 7-16,7-11 0 15,11-5-11-15,4-10 11 16,2-3 0-16,6-5-13 0,3-19 26 15,-6-9-3-15,-5-5-10 16,-10-3-8-16,-12-2 5 16,0 6 3-16,-13 8 0 15,-11 10-5-15,-3 11 10 16,3 8-9-16,0 0 4 16,3 6-16-16,6 13 14 15,9 6-56-15,6 6-27 16,0 3-91-16,17 0-78 15</inkml:trace>
  <inkml:trace contextRef="#ctx0" brushRef="#br0" timeOffset="26374.44">12981 12383 593 0,'0'0'102'0,"0"0"-74"16,0 0-26-16,0 0 41 16,0 0-38-16,0 0 5 15,0 0-10-15,0 17 2 16,4 6 29-16,2 12 13 15,4 4-38-15,0 9 41 16,8 3-34-16,0 7 7 16,6 3-2-16,4 6-10 15,2-2 6-15,3-4-14 0,0-4 8 16,4-6 2-16,0-4-10 16,-1-2 0-16,-3-7-3 15,-5-5 10-15,-4-8-7 16,-6-8 0-16,-3-4 5 15,-6-8-10-15,-5-3 5 16,3-2-12-16,-3 0 3 16,6 0-37-16,2-11 13 15,1-4-51-15,1-2-7 16,1 1 18-16,-5 3-127 16,-1 3-29-16</inkml:trace>
  <inkml:trace contextRef="#ctx0" brushRef="#br0" timeOffset="26704.047">13427 12928 940 0,'0'0'75'0,"0"0"-75"16,0 0-85-16,0 0 73 15,0 0 12-15,0 0 0 16,87 48-1-16,-54-32 6 16,1 1 5-16,-1-2-3 15,-3 1 2-15,-10-1-4 0,-4 0-5 16,-9-1 0-16,-5 1 6 16,-2 4-4-16,0 3 12 15,-17 3-14-15,-8 1 0 16,-2-2 8-16,-1-5-8 15,4-2-11-15,9-5 11 16,6-4-74-16,9-5-56 16,0-3-177-16</inkml:trace>
  <inkml:trace contextRef="#ctx0" brushRef="#br0" timeOffset="27411.504">15129 12872 879 0,'0'0'58'16,"0"0"-58"-16,0 0-37 15,0 0 37-15,87-103-1 16,-66 60 11-16,1-4-10 16,-3-7 2-16,-7-5 2 15,-7-10 26-15,-5-7-28 16,-1-12-2-16,-21-10 2 0,-7-11 5 15,-13-5-12-15,-11-7 5 16,-12-2 0-16,-3 7 16 16,-6 4-16-16,-2 14 0 15,-1 8 13-15,-8 10-9 16,-8 15 3-16,-5 9-5 16,-8 15 6-16,-7 9 1 15,-1 11-9-15,-5 11 0 16,7 3 9-16,9 6-3 15,21 1 16-15,19 0-22 16,20 0 0-16,14 3 10 16,10 2-10-16,6 1 0 15,6-2-9-15,4 3 8 0,3-3-4 16,0 2-21-16,0 1-11 16,4 2 30-16,12 1-53 15,6 0-13-15,3-3-47 16,5-7-224-16</inkml:trace>
  <inkml:trace contextRef="#ctx0" brushRef="#br0" timeOffset="28168.31">14318 11180 581 0,'0'0'8'16,"0"0"-8"-16,0 0 14 15,0 0-10-15,0 0 7 16,0 0 9-16,60-15 53 16,-50 13-46-16,8-2-21 15,3-4 17-15,9 0-22 16,4-3 12-16,5-3-13 15,1 0-1-15,3 0-1 16,-4-2 2-16,-6 1-3 16,-3-2-1-16,-7-4 8 15,-3-5 41-15,-8-5 4 16,-5-10-21-16,-7-4 17 0,0-7-44 16,-12-6 12-16,-16-6-5 15,-8-11-3-15,-5-5 12 16,-7-9 2-16,-7-5-15 15,-5 0 48-15,-6 1-27 16,-4 3-22-16,-7 1 22 16,-7 3-20-16,-4 0 6 15,-10 1-11-15,-14 2 0 16,-9-1-4-16,-12-3 4 16,-7 0-14-16,-6 1 9 15,-11 2 10-15,1 7-10 16,-7 4 4-16,-4-1 1 0,9 1 7 15,6 2-7-15,14 1 0 16,11 2 0-16,10 5 3 16,5 3-5-16,7 7 2 15,7 10 0-15,6 6-5 16,5 9 5-16,2 5 0 16,2 4-13-16,2 5 26 15,9 4-24-15,11 5 11 16,9 2 0-16,9 1-10 15,8 1 10-15,7 1 0 16,6 0 3-16,4 0 3 16,3 0-8-16,3 0 2 15,3 0 0-15,3 0 0 0,2 0 0 16,2 0-23 0,2 0 17-16,0 0-57 0,0 0-5 15,3 0-95-15,15 17 30 16,12 6 55-16,7-6-181 15</inkml:trace>
  <inkml:trace contextRef="#ctx0" brushRef="#br0" timeOffset="28714.872">12105 8537 428 0,'0'0'249'16,"125"48"-232"-16,-43-15-11 15,10 0-6-15,10-1 0 16,7-8-1-16,6-12 5 16,5-12-4-16,-2-4 0 15,-3-21 4-15,-2-5 30 16,-4-6-20-16,-6-4-5 15,0-6 37-15,0-5-44 16,6-5 32-16,0-4-19 16,1-12-7-16,-4-8 7 15,-2-7-15-15,-5-9 0 16,-2-3 7-16,-5-5-4 0,-5-7-3 16,-4-1 0-16,-8-3 7 15,-9-2-11-15,-10 4 4 16,-10 4 0-16,-13 6 4 15,-11 12-2-15,-12 12-2 16,-9 14 0-16,-1 9 5 16,0 7-1-16,-12 1-4 15,-4 2 0-15,2 5-1 16,2 0 1-16,5 7 0 16,2 1 0-16,4 3 9 15,-2 3-10-15,3 5 1 16,0 5 0-16,0 4-7 0,-2 7 15 15,2 4-19-15,0 2-32 16,-1 0-86-16,-3 0 76 16,-2 2-336-16,-3 9 129 15</inkml:trace>
  <inkml:trace contextRef="#ctx0" brushRef="#br0" timeOffset="29012.821">14431 6574 714 0,'0'0'9'0,"0"0"-9"0,0 0 8 16,72-102-2-16,-26 58-6 15,9-6 0-15,6-7 15 16,2-5-15-16,3 5 5 15,-8 6-15-15,-9 11 30 16,-6 15-32-16,-10 11 12 16,-5 9-7-16,-2 5 5 15,-5 15-43-15,-2 21 17 16,-5 20 14-16,-9 16-52 16,-5 20-65-16,-11 15-90 15</inkml:trace>
  <inkml:trace contextRef="#ctx0" brushRef="#br0" timeOffset="30020.362">12558 17736 829 0,'0'0'87'16,"0"0"-61"-16,0 0-19 15,0 0 1-15,0 0 30 16,89-40-7-16,-54 31-24 15,-1-1 31-15,5 7-30 16,-5-3-4-16,2 3-4 16,-2-1 10-16,-1-2-7 0,0 1-3 15,-7 0-32 1,2-4 21-16,-3 1-52 0,-3-4-31 16,1-3-22-16,-3-2-108 15,-2-5-300-15</inkml:trace>
  <inkml:trace contextRef="#ctx0" brushRef="#br0" timeOffset="31318.298">15957 6567 609 0,'0'0'51'0,"0"0"-51"16,0 0-16-16,0 0 16 16,0 0 0-16,118 74 0 15,-66-45 0-15,12 3 18 16,11 3-11-16,15 2 12 15,7 7-11-15,11 8 0 16,12 14 0-16,8 11-8 16,9 9 0-16,2 7 7 15,-2 4 3-15,-1 3-9 0,2 0-1 16,-2-3 3 0,-2-9-4-16,-5-13 1 0,-15-17 0 15,-12-15 1-15,-12-10 4 16,-17-9 10-16,-13-8 11 15,-12-4-11-15,-9-4 52 16,-8-1-64-16,-3-3 5 16,-5 0 14-16,-6-2-17 15,-8-1 3-15,-5 0-8 16,-2-1 0-16,-2 0 8 16,0 0-8-16,0 0-3 15,0 0-2-15,0 0 5 0,0 0-15 16,0 0-74-1,0 0 49-15,0 0 23 0,-3 0-87 16,-12 0-135-16</inkml:trace>
  <inkml:trace contextRef="#ctx0" brushRef="#br0" timeOffset="32511.515">19676 6391 865 0,'0'0'3'0,"0"0"-2"15,0 0 5-15,0 0 5 16,0 0-16-16,0 0 5 16,0 0 0-16,-11 20 0 15,11 18 12-15,0 5 3 16,2 8 26-16,4 4-37 0,-3-1 17 15,-2-3-21-15,2-4 5 16,-1-6 1-16,-1-5-6 16,-1-8 0-16,0-8-4 15,0-5-52-15,0-3-13 16,0-7-31-16,0-5-136 16,-3 0 129-16,-15-18-167 15</inkml:trace>
  <inkml:trace contextRef="#ctx0" brushRef="#br0" timeOffset="32788.809">19471 6631 547 0,'0'0'11'0,"0"0"84"0,0 0-56 16,0 0-37-16,0 0 6 16,0 0-8-16,-7 62 54 15,7-22 15-15,6 4-54 16,0-6 13-16,6-3-16 15,1-7-1-15,-1-4 9 16,1-7-20-16,1-8 0 16,1-3 20-16,-3-6-16 15,8 0 10-15,0-7-14 16,6-16 9-16,0-9-22 16,0-4 10-16,-4 2-94 15,-7 6 10-15,-6 13-35 0,-6 13-90 16,-3 2-115-1</inkml:trace>
  <inkml:trace contextRef="#ctx0" brushRef="#br0" timeOffset="33396.772">18697 8110 730 0,'0'0'27'0,"0"0"0"16,0 0-6-16,0 0 31 0,0 0-47 15,-112-87-4-15,66 79 42 16,-7 2-19-16,-7 6 8 16,-4 4-32-16,-8 20 16 15,-4 12-1-15,1 9-12 16,2 8 9-16,6 9 27 16,12 8-34-16,3 3 9 15,3 9-14-15,5 3 14 16,8-2-7-16,8-4-7 15,10-10 0-15,11-8-6 16,5-12 6-16,2-11 0 16,0-11-5-16,6-10-2 15,5-7 3-15,-1-5 4 0,1-5-32 16,3 0 18 0,3-9-56-16,4-13-51 0,-5-1-85 15,-6 2-354-15</inkml:trace>
  <inkml:trace contextRef="#ctx0" brushRef="#br0" timeOffset="33658.416">17681 8886 925 0,'0'0'36'15,"0"0"-30"-15,14 71-6 0,5-26 0 16,1 2 5-16,-2 0 13 15,5 1-16-15,1-1 2 16,3 2-4-16,0 1 16 16,-3-9-18-16,3-8 2 15,3-11 0-15,1-9-5 16,7-13 5-16,4 0-1 16,7-24-1-16,8-12-42 15,9-6-30-15,-2 3-79 16,-6 9-208-16</inkml:trace>
  <inkml:trace contextRef="#ctx0" brushRef="#br0" timeOffset="34744.001">15807 17505 878 0,'0'0'28'16,"0"0"-25"-16,0 0 7 15,0 0-10-15,0 0 9 16,0 0-9-16,-50 19 11 16,50-14-1-16,0 0-9 15,12 2 8-15,10 0 18 16,8-1-12-16,9-2 9 0,10-4-10 15,4 0-10-15,8-7 29 16,5-13-33-16,3-5 0 16,8-8-2-16,5-4 2 15,10-16-45-15,5-11-77 16,2-17-92-16,-1-12-344 16</inkml:trace>
  <inkml:trace contextRef="#ctx0" brushRef="#br0" timeOffset="35673.789">19620 10872 680 0,'0'0'32'0,"0"0"-26"0,0 0-2 15,0 0 34-15,0 0-29 16,0 0 26-16,-17-26-35 16,17 24 0-16,10 1 34 15,11-6-10-15,12-5 10 16,14-9 8-16,13-11-17 16,10-12 19-16,8-11-44 15,4-8 7-15,0-11 13 16,-5-8-20-16,-9 1 0 15,-12-9 6-15,-12 1 5 16,-10-1-10-16,-10-2-1 16,-14 3 0-16,-10 5-5 15,-3 6 5-15,-25 3 0 0,-8 9-7 16,-3 11 24 0,2 11-33-16,5 15 16 0,10 16-49 15,9 10 44-15,2 3-130 16,2 24-66-16,0 9-55 15,1 3 41-15</inkml:trace>
  <inkml:trace contextRef="#ctx0" brushRef="#br0" timeOffset="35982.132">20046 9791 653 0,'0'0'51'16,"0"0"24"-16,0 0-56 15,0 0 2-15,3-100-4 16,20 60-3-16,7-6 36 16,6 0-50-16,1 2 5 15,1 5-3-15,-7 6 1 16,-6 8 8-16,-4 7-11 16,-6 7 0-16,-5 5-12 15,-3 6 12-15,-4 0-3 16,0 5-11-16,0 21 1 15,-2 8 13-15,1 9 0 16,-2 5 0-16,1 0-14 16,11-1 4-16,4-1-85 15,10-3 20-15,7-6-163 16,4-8-158-16</inkml:trace>
  <inkml:trace contextRef="#ctx0" brushRef="#br0" timeOffset="36574.104">20523 9411 384 0,'0'0'17'0,"0"0"-17"16,0 0 13-16,97 42-10 15,-72-30 39-15,-4-2-41 16,0 1 39-16,-2-3 19 15,1-3-35-15,-1 2 23 16,-4-5-47-16,-3 1 0 16,-6-2-3-16,-4 1 11 15,-2-1-8-15,0-1 10 0,0 5 7 16,-10 3 29 0,-12 4-27-16,-6 9-8 0,-3 5 43 15,1 9-32-15,2 11 8 16,5 10-13-16,5 11-5 15,6 11 30-15,9 6-38 16,3 3-2-16,15-4 25 16,21-4-27-16,9-3 0 15,11-7-3-15,4-3 11 16,0-12-1-16,-1-10-7 16,1-10 3-16,-5-14-7 15,0-6 9-15,-4-11-2 0,-3-3-3 16,-6 0-21-16,-5-17 21 15,-8-6-81-15,-6-5-21 16,-8-5-48-16,-12 4-307 16</inkml:trace>
  <inkml:trace contextRef="#ctx0" brushRef="#br0" timeOffset="36889.642">21257 10474 721 0,'0'0'46'16,"0"0"-46"-16,0 0-9 0,0 0 7 16,48 72 4-16,-29-28 24 15,1 3 4-15,3 2-25 16,1 0 28-16,1 2-33 15,1 2 5-15,-3-3 1 16,-1 0-6-16,-3 0 0 16,-9 3-1-16,-2 5 7 15,-7 2-6-15,-1 2 0 16,0-1-18-16,0 0 6 16,0 0-105-16,11-8-63 0,12-11-160 15</inkml:trace>
  <inkml:trace contextRef="#ctx0" brushRef="#br0" timeOffset="37699.994">22977 10107 930 0,'0'0'20'0,"0"0"-7"16,96-76-13-16,-49 39 0 16,0-7-2-16,-3-9 15 15,5-9-13-15,0-13 0 0,5-12 3 16,0-15 27-1,-4-14-27-15,-5-13 0 16,-6-12 6-16,-8-12-1 0,-7-5 0 16,-11-14-8-16,-13-2 0 15,-2-5 27-15,-30 1-22 16,-14 10 1-16,-15 5 7 16,-14 9-1-16,-8 4-7 15,-13 0-5-15,-10-1 0 16,-8-2 6-16,-15 5-6 15,-8 2-5-15,-14 11 1 16,-13 7-29-16,-9 5 31 16,-13 6-1-16,-13 6 3 15,-16 7 0-15,-9 2 0 16,-6 5 0-16,-9 5-10 0,6 4 22 16,2 9-6-16,11 4-4 15,19 8 3-15,15 6 24 16,14 8-29-16,7 13 0 15,5 7 2-15,2 10 13 16,-2 10-13-16,7 9-2 16,4 4 0-16,10 0-21 15,23 2 28-15,20 3-7 16,28-1 0-16,26-4 6 16,19 0 1-16,14 0-7 0,9 0-34 15,0 0 31 1,0 0-80-16,5 0 5 0,15 0 20 15,14 3-12-15,6 0-7 16,3 1-81-16,-1 3-196 16</inkml:trace>
  <inkml:trace contextRef="#ctx0" brushRef="#br0" timeOffset="38937.622">22969 9997 703 0,'0'0'72'0,"0"0"-9"16,0 0-50-16,0 0 20 15,82-75 0-15,-34 38-3 16,7-9 15-16,2-7-39 16,2-2-6-16,-2-8 28 15,-5-1-26-15,-4-8 26 16,-5-8-28-16,-2-12 0 15,-2-8 0-15,-5-9 0 16,-6-6 0-16,-13 2-3 16,-15 4 15-16,-2 6-24 15,-27 4 11-15,-17 5 1 16,-12 7-15-16,-5 1 12 0,-5 6 3 16,1 3 7-16,3 9-1 15,1 5-7-15,1 12 1 16,1 5 0-16,-1 6 0 15,-1 3 0-15,-2 4 0 16,-3 2 7-16,1 2-5 16,-1 3 1-16,2 3-3 15,4 3 0-15,0 3 10 16,-1 2-10-16,5 4 0 16,4-1-6-16,5 7 18 15,7 1 2-15,3 4-14 16,2 0 0-16,1 0 5 0,-1 0-5 15,-5 3 0-15,2 5 1 16,1-2 1-16,-1-1 3 16,4-1-5-16,-1-1 0 15,7-3-4-15,5 0 5 16,6 0-1-16,6 0 5 16,3 0-5-16,5-1-8 15,1-1-28-15,-1 1-30 16,2 1 29-16,0 0-63 15,-3 0-17-15,-1 3-68 16,-3 3-203-16</inkml:trace>
  <inkml:trace contextRef="#ctx0" brushRef="#br0" timeOffset="39314.791">22124 7489 32 0,'0'0'584'16,"-99"-28"-580"-16,50 23 0 0,7 5-4 15,0 0 60 1,5 0-34-16,6 11 2 0,7 3 12 15,3 4-38-15,3 5 6 16,4 8-8-16,2 3 3 16,5 7 22-16,6 0-22 15,1-2-3-15,0-1 25 16,18-5-22-16,11-5-2 16,7-6-1-16,12-7 0 15,7-6 8-15,14-6-8 16,4-3-16-16,6-6-24 15,0-11-64-15,-5-6-119 16,-11-6-121-16</inkml:trace>
  <inkml:trace contextRef="#ctx0" brushRef="#br0" timeOffset="39898.244">23333 7325 748 0,'0'0'0'0,"-53"-92"8"0,14 41-8 16,-16-5 0-16,-17-6 0 15,-16-6-4-15,-12 0 20 16,-12 1-3-16,2 5 14 16,2 1 7-16,4 2 18 15,4-2-47-15,-4-3-4 16,-8-4-1-16,-9-7 5 16,-11-2-14-16,-15 0 9 15,-20 3 0-15,-12 7 10 16,-18 4-10-16,-21 5-4 15,-11 5 2-15,-17-1 4 16,1 5 21-16,6 2-1 16,11 4-12-16,7 1 26 15,6 3-33-15,-2 0 5 16,0 3-8-16,2 2 4 0,-1 0-8 16,3 4 4-1,-1 2 0-15,4 3 2 0,12 2 0 16,18 1-2-16,26 0 13 15,35 0-12-15,23 0 42 16,29 4-43-16,16 2 0 16,17 3 17-16,14 5-17 15,7 1-12-15,10 1 10 16,3 2-53-16,5-5 21 16,27-4-86-16,18-4-1 15,9-4 29-15,4-4-194 16</inkml:trace>
  <inkml:trace contextRef="#ctx0" brushRef="#br0" timeOffset="40228.746">17728 4730 794 0,'0'0'0'16,"0"0"0"-16,-82-47 7 16,46 43-2-16,-12 4-5 15,-4 1 0-15,-6 19 24 0,-6 12-16 16,-2 5-8-16,2 11 0 16,4 5 35-16,9 0-29 15,17 0-4-15,18 0-2 16,16 2 8-16,22-1-19 15,35-4 11-15,25-6 0 16,37-10 15-16,35-12-15 16,37-11-1-16,31-3-31 15,12 5-106-15,-7 16-240 16</inkml:trace>
  <inkml:trace contextRef="#ctx0" brushRef="#br0" timeOffset="41734.723">18711 17338 714 0,'0'0'47'0,"0"0"-47"16,79 0 7-16,-33 0-3 0,4 0-4 15,3 2 0-15,7 2 33 16,2-4-11-16,-3 0 5 15,-4 1-18-15,-8-1-8 16,-9 2 21-16,-10-1-22 16,-11 0 0-16,-7 0-7 15,-9-1-46-15,-1 0-43 16,-16 0-307-16</inkml:trace>
  <inkml:trace contextRef="#ctx0" brushRef="#br0" timeOffset="44048.398">2815 16390 478 0,'0'0'74'16,"0"0"-12"-16,0 0-9 15,0 0 22-15,0 0-21 16,0 0-17-16,0 0 49 15,-22-20-56-15,22 20-5 16,0 0 5-16,0 0-26 16,-2 0 18-16,-1 0-22 15,-4 0 2-15,-7 0 21 16,-4 8-7-16,-10 9-15 16,-2 7-1-16,0 2 7 0,-1 6 1 15,1 2-8 1,-1 0 14-16,-2 2-10 0,7 1-4 15,3 3 0-15,8 4-9 16,2 2 18-16,10 7-15 16,3 3 6-16,0 4 0 15,7 3-1-15,15-1 1 16,11 2-1-16,12 1-5 16,10 2-17-16,8-1-6 15,14-5-13-15,13-9-48 16,20-3 36-16,14-3-128 15,14 3-172-15</inkml:trace>
  <inkml:trace contextRef="#ctx0" brushRef="#br0" timeOffset="45314.467">19253 15891 663 0,'0'0'132'0,"0"0"-73"16,0 0-51-16,0 0 2 15,0 0-10-15,0 0 0 16,11-16 3-16,14 24 1 16,11 6-4-16,13 6 34 15,12 7-10-15,8 10 22 16,3 7-38-16,5 7-5 15,-6 4 19-15,-9 2-22 16,-10 2 0-16,-12 4 5 16,-14 0-2-16,-17 6-6 0,-9 4-2 15,-3 2 5 1,-24 5-6-16,-9 3 6 0,-9-1-32 16,-5-5 3-16,-8-5 29 15,-5-4-11-15,-7-2 11 16,-8-1-59-16,-4-7 2 15,-3-8-25-15,-3-11-92 16,-3-16-255-16</inkml:trace>
  <inkml:trace contextRef="#ctx0" brushRef="#br0" timeOffset="52690.809">19022 14645 368 0,'0'0'64'0,"0"0"-29"15,0 0-30-15,0 0 9 16,0 0-1-16,0 0 42 16,0 0 0-16,-3 2-50 15,3-2 31-15,3 0-8 16,8 0 2-16,7 3 24 15,4-2-27-15,9 2 1 16,7 0 11-16,9-2-38 16,7 0 44-16,6 2-37 15,3-3-2-15,2 0 11 16,1 0-10-16,-4 0-6 16,-1 0-1-16,-5-10 1 15,-10 3 5-15,-7-2-6 0,-9-1-17 16,-9-1-11-16,-12-3-55 15,-9-3-3-15,0-4-92 16,-17-2-271-16</inkml:trace>
  <inkml:trace contextRef="#ctx0" brushRef="#br0" timeOffset="53036.81">19321 14269 655 0,'0'0'47'16,"0"0"-20"-16,0 0 29 0,0 0-56 16,0 0 6-16,0 0-3 15,55-17-2-15,-16 17 4 16,2 0 3-16,7 0 1 16,1 1-10-16,1 12 1 15,-1 4 0-15,-4 5 12 16,-2 6-7-16,-10 3-4 15,-8 6-1-15,-13 4 4 16,-7 2-3-16,-5 4-1 16,0 0 0-16,-13 0 21 15,-6-1-20-15,-2-3-1 16,3-8 0-16,-2-2-13 16,3-8 12-16,-3 0-35 0,3-3-37 15,0 2 19-15,-2-3-111 16,1-3-203-16</inkml:trace>
  <inkml:trace contextRef="#ctx0" brushRef="#br0" timeOffset="55233.774">5434 15896 616 0,'0'0'21'15,"0"0"-19"-15,0 0 2 16,0 0 8-16,0 0-12 16,0 0 0-16,0 0-7 15,0 0 16-15,0 0-18 16,0 0 9-16,0 0 0 16,0 0-12-16,0 1 12 15,4 6 0-15,-1 0 9 16,0 2-3-16,2 4 12 0,3-4-12 15,2 1-1 1,3 0 15-16,1 0-20 0,8 1 0 16,-1-2 4-16,4-1 3 15,-2-5-8-15,1 3 1 16,-2-5 0-16,-1 4 0 16,-2-4 0-16,-2 0 1 15,-4 1 0-15,-1-1 2 16,-3-1-3-16,0 2 0 15,0 1-8-15,-2-1 1 16,-1 2 7-16,0-1-28 16,-1 1 18-16,-2 3-57 15,3-1-58-15,1-1-24 16,-4-5-143-16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7:14.731"/>
    </inkml:context>
    <inkml:brush xml:id="br0">
      <inkml:brushProperty name="width" value="0.05292" units="cm"/>
      <inkml:brushProperty name="height" value="0.05292" units="cm"/>
      <inkml:brushProperty name="color" value="#FF0000"/>
    </inkml:brush>
  </inkml:definitions>
  <inkml:trace contextRef="#ctx0" brushRef="#br0">6550 2782 422 0,'0'0'25'0,"0"0"-25"16,0 0 6-16,0 0 37 15,0 0-13-15,0 0-29 16,0 0 67-16,-17-11-67 15,16 9 21-15,1 0 34 16,0 1-45-16,-2 1 31 16,2 0-42-16,0 0 12 15,0 0 13-15,0 0-25 16,0 0 0-16,0 0-6 16,0 0 19-16,0 0-12 15,0 0-1-15,0 0 0 16,2 0-4-16,8 0 4 15,4 0 0-15,8 0-6 0,2 0 12 16,6 0-5-16,-2 0-1 16,3 0 10-16,-1 0-20 15,2 0 10-15,-1 0 0 16,-1 0 3-16,-3 3 10 16,2 0-7-16,1 2-6 15,0-2 0-15,3-1 20 16,0 2-20-16,-2-1 0 15,-1 1 14-15,-5-1-13 16,-4-1 2-16,-3 0-3 16,-3 1 0-16,-3-1 16 15,-3 1-16-15,1-2 0 0,-2 0-3 16,-2 2 13-16,0-1-6 16,0 1-4-16,-1-2 3 15,0 0-8-15,-2 1 5 16,2-1 0-16,-2 1-2 15,0-2 10-15,1 0-14 16,3 2 6-16,2 4-43 16,5 0 38-16,4 7-74 15,-2 1-68-15,-4-5-251 16</inkml:trace>
  <inkml:trace contextRef="#ctx0" brushRef="#br0" timeOffset="10609.729">4272 8467 269 0,'0'0'102'16,"0"0"-99"-16,0 0 46 16,0 0 4-16,0 0-44 0,0 0 28 15,0 0 11 1,-16 0-43-16,16 0 70 0,0 0-63 15,0 0-7-15,0 0 17 16,0 0-21-16,0 0 12 16,0 0-13-16,0 0 0 15,0 0 6-15,0 0-5 16,0 0-1-16,0 0 24 16,0 0-5-16,0 0 9 15,0 0-28-15,0 0 0 16,0 0-2-16,1 0 2 15,13 3 0-15,5 6 0 16,5-1 4-16,3 4 13 16,5 0-17-16,3-2 4 15,4 3 5-15,1-2-9 0,5 1 0 16,1-2 11 0,6-3-6-16,5-4 25 0,2-1-30 15,1-2 6-15,0 0 6 16,-2 0-12-16,-2 0 0 15,0 0 12-15,-2 0-4 16,1 0 4-16,-6 0-12 16,-7 0 0-16,-3 0 6 15,-5 0-6-15,-3 0 0 16,-2 0-7-16,-7 0 21 16,-3-2-8-16,-5 1-6 15,-8 0 0-15,-3 1 3 0,-3 0-3 16,0 0 0-16,0 0 0 15,1 0 11-15,-1 0-22 16,0 0-13-16,0 0-75 16,0 0 0-16,0 10-219 15</inkml:trace>
  <inkml:trace contextRef="#ctx0" brushRef="#br0" timeOffset="15824.881">16173 10698 879 0,'0'0'0'0,"0"0"-15"16,0 0-11-16,0 0 18 15,0 0 8-15,0 0 0 16,0 0 23-16,0 0-23 16,7 0 35-16,4 0-12 15,4-2 4-15,9-12 39 16,6-6-49-16,3-5-13 16,4-5 26-16,3-4-23 15,1-4-1-15,-2-4-6 16,-7-4 0-16,-5-3-8 15,-6 1 8-15,-7 5 0 16,-4 7-6-16,-9 8 2 16,-1 11-6-16,0 10-3 15,0 4 10-15,0 3-9 16,-6 0 12-16,-8 0-10 0,-7 16 4 16,-8 13-15-16,-6 14 19 15,-1 11 2-15,4 7 0 16,6 1 4-16,4-1-4 15,6-10 0-15,6-5 7 16,8-8-6-16,2-7-1 16,2-4-5-16,17-8 3 15,8-6 2-15,10-9 0 16,7-4 0-16,9-3 9 16,-2-18 2-16,0 0 1 15,-8-2-12-15,-6 2-2 16,-12 3-10-16,-7 3 12 0,-7 5 0 15,-7 6-10-15,-4 3 10 16,0 1 0-16,0 0 0 16,-16 0-4-16,-8 3-6 15,-1 14 9-15,4 3 1 16,1 7 4-16,10 0 0 16,1 5-8-16,6 1-2 15,3-4 6-15,0 2-17 16,9-2 17-16,7-8-3 15,8-4-3-15,5-6 9 16,3-7-3-16,7-4 0 16,7-4 13-16,1-17 1 15,2-4-14-15,-1-7 0 16,-2-5 8-16,-6-3-4 0,-3-1 2 16,-9-2-6-16,-3-1 0 15,-6 3-9-15,-7 4 9 16,-2 9 0-16,-5 8 2 15,-4 9-2-15,1 5 0 16,-2 4 0-16,0 2-15 16,0 0-2-16,0 9-5 15,-11 22 8-15,-8 15 5 16,-8 12 12-16,0 9-3 16,-2 8 9-16,2 4-2 15,6 0 9-15,3-4-5 0,7-10-10 16,8-12 12-1,3-13-13-15,0-10 0 0,8-11-5 16,4-10 5-16,3-7 0 16,1-2 1-16,5 0 0 15,3-14 27-15,1-10-27 16,-4-1 9-16,-3-1-10 16,-7 0-9-16,-6 5-2 15,-1 1 11-15,-4 3-21 16,0 4 17-16,0 3-8 15,0 3-10-15,-6 2 4 16,0 3 1-16,3 1 17 0,1 1 0 16,0 0 4-1,2 0-17-15,0 0-8 0,0 0 5 16,15 0 10-16,8 0 12 16,7 0 20-16,7-8-13 15,8-10-3-15,1-4 26 16,2-6-33-16,-3-6 9 15,-2-5-12-15,-4-5 7 16,-10 1 15-16,-2-3-22 16,-12 0 1-16,-6 0 5 15,-9 0-5-15,0 2-2 16,-5 10-3-16,-8 10 4 16,3 10-12-16,-1 13 12 15,4 1-3-15,-4 1-11 16,-2 25 14-16,-1 10-14 0,0 13 8 15,3 4 12-15,5 1 3 16,6-3-4-16,0-8-2 16,3-5 21-16,13-9-24 15,0-8 0-15,3-5 4 16,2-6 1-16,4-9 7 16,5-1-12-16,1-2 3 15,4-17-22-15,-4-9-10 16,-4-7-57-16,-9-1-31 15,-18 0-148-15,0 9-136 0</inkml:trace>
  <inkml:trace contextRef="#ctx0" brushRef="#br0" timeOffset="16000.564">17431 10701 437 0,'0'0'99'16,"0"0"-40"-16,109-16-15 15,-60 16 12-15,5 0-56 16,-3 0 6-16,-2 2 2 16,-6 7-8-16,-6-2-54 15,-6 3-56-15,-11-2-116 16</inkml:trace>
  <inkml:trace contextRef="#ctx0" brushRef="#br0" timeOffset="18202.509">16538 11801 645 0,'0'0'95'16,"0"0"-95"-16,0 0 4 16,0 0-2-16,0 115 1 15,0-61 52-15,0 7-7 16,-7 2-11-16,1-2 22 15,2-6-37-15,2-5-9 16,1-10 16-16,1-8-20 16,0-9 1-16,0-9-10 15,0-7 1-15,0-3-3 16,0-4 13-16,0 0-11 16,0-14 2-16,0-22-1 15,-6-15-2-15,-1-15-12 16,-1-12-31-16,1-6 41 0,2 6-50 15,5 8 19-15,0 11 26 16,0 17 0-16,6 11 7 16,3 6 1-16,3 9 0 15,1 8-11-15,1 5 11 16,2 3-3-16,2 0-6 16,4 18 0-16,2 8 9 15,-1 5 0-15,-5 9 5 16,-5 6 44-16,-8 2-48 15,-5 3 6-15,0-2 12 16,-21-4-15-16,-3-6 3 16,0-8-7-16,2-9 0 15,2-7 10-15,7-6-10 0,7-7-12 16,0-2-3-16,6 0 15 16,0-6-14-16,0-9-30 15,2-3 34-15,12 4-1 16,1 6 13-16,3 1-2 15,3 7 8-15,-3 0-8 16,3 0 33-16,4 11-29 16,2 3-3-16,3 3 47 15,3-2-47-15,2-4 11 16,4-4 17-16,-1-4-23 16,3-3 21-16,-3 0-27 0,-1-16 7 15,-3-7 17 1,-2-5-21-16,-9-5-3 0,-3-2 0 15,-8-3 10-15,-6 3-16 16,-4 6 6-16,-2 9 0 16,0 13-23-16,0 7 23 15,-2 0-11-15,-9 13 10 16,-5 13-2-16,-5 13-8 16,5 4 10-16,4 1 1 15,4-3 3-15,8-4-3 16,0-7 0-16,0-5-7 15,14-6 16-15,6-4-9 16,6-4 0-16,5 0 0 16,3-6 22-16,4-5-22 0,-1 0 0 15,4 0 5-15,-1 0 2 16,0-14-1-16,-4-1-6 16,-4 2 0-16,-5-3 1 15,-2 1-1-15,-5 1 0 16,-6 1 2-16,-9 6 3 15,-5 3-6-15,0 4 1 16,0 0 0-16,-11 0-17 16,-8 0 17-16,-3 8-12 15,-2 9 12-15,4 6 0 16,3 2-3-16,4 3 3 16,4-1 0-16,5-3-12 15,4-3 12-15,0-4-9 0,5-4 5 16,10-6 4-1,3-5-3-15,3-2 3 0,4 0 0 16,2-17 20-16,-1-5-18 16,-3-3-2-16,-3 0 0 15,-9 2 11-15,-1 7-10 16,-6 9-1-16,-3 5 0 16,-1 2-13-16,0 1 13 15,0 23 0-15,-13 17-3 16,-2 13 13-16,-1 5-2 15,1-1-8-15,-2-7 0 16,4-6 2-16,-2-9-1 0,6-8-1 16,3-11 0-16,3-8 10 15,2-5-14-15,1-4 4 16,0 0-9-16,0-21-14 16,3-15-14-16,10-13-18 15,8-6 37-15,0 1 10 16,0 8-3-16,1 11 11 15,-3 8 0-15,-1 7 5 16,0 8-5-16,-1 0 0 16,1 2 8-16,0-3-2 15,4-1-4-15,0-2-2 16,4-1 0-16,2-7 30 16,0-4-30-16,-1-2 0 15,-4-6 3-15,-3 2 5 16,-2 0 4-16,-6 7-12 0,-4 8 12 15,-5 8 2-15,-3 9-9 16,0 2-5-16,0 0 3 16,0 10 18-16,0 16-20 15,0 11-1-15,0 5 0 16,0-2 25-16,0-4-24 16,0-6-1-16,0-9 11 15,0-4-8-15,0-8 3 16,0-4-6-16,0-4 0 15,0-1-20-15,0 0 20 16,0 0-26-16,1-3 13 16,10-7 9-16,0 2-6 0,3 4 10 15,-1 2 0-15,10 2-3 16,2 0 12-16,6 0-9 16,2 0 3-16,3 2 2 15,3 1-4-15,-2-2-1 16,3-1-36-16,-4 0-22 15,-9-1-129-15,-19-16-479 16</inkml:trace>
  <inkml:trace contextRef="#ctx0" brushRef="#br0" timeOffset="20370.498">8954 13704 357 0,'0'0'438'0,"0"0"-430"16,0 0-8-16,0 0-9 16,0 0 9-16,0 0 14 15,67 75-8-15,-40-58-3 16,-1-8 28-16,2-4-28 15,-1-5 24-15,0 0-22 16,-2-8 3-16,-1-14 38 16,-6-6-36-16,-2-8-8 15,-7-5 20-15,-4-5-22 16,-5-4 8-16,0-1-8 16,-9 2-29-16,-15 6 29 15,-3 4-23-15,0 6 8 16,3 8 10-16,5 10 5 15,8 5-6-15,6 7 1 0,3 3-32 16,2 0 30-16,0 0-54 16,0 0 32-16,4 6 21 15,13 6 8-15,8-2-7 16,8-2-1-16,9-3 8 16,7-5 10-16,3 0-10 15,6 0 0-15,0 0 13 16,-2-3-8-16,-7 0-4 15,-6 3-2-15,-11 0 17 16,-7 0-30-16,-9 6 14 0,-5 11-4 16,-4 8 2-1,-7 7 4-15,0 8 4 0,0 5 18 16,-4 0-13-16,-2 0 33 16,1-3-38-16,4-10 6 15,1-6 8-15,0-6-20 16,2-11-8-16,12-1 8 15,7-6-2-15,6-2 2 16,4-2 0-16,5-12 0 16,-3 0 13-16,-6 3-13 15,-10 3 0-15,-9 6-5 16,-3 2 9-16,-5 0-23 16,0 0 5-16,0 5 14 15,0 19 23-15,-5 8-22 16,0 3-1-16,2-1 0 0,3-2 7 15,0-5 4-15,5-1-11 16,10-6 0-16,4-6-19 16,5-6 23-16,1-7-4 15,3-1 0-15,1 0 7 16,-3-11-5-16,-6-4-2 16,-5-1 3-16,-12-3-9 15,-3-1 6-15,-5-5-8 16,-17-1-5-16,-4 0-25 15,-6 6 34-15,1 6-23 16,3 6 11-16,10 5 4 16,4 3 17-16,6 0-5 0,2 0 0 15,4 0 3-15,2 4-26 16,0 3 23-16,8 0-10 16,9-3-5-16,10-2 25 15,6-2-10-15,6 0 6 16,4-2-2-16,-1-10 16 15,-3-5-20-15,-1-2 0 16,-5 2 16-16,-6 0-16 16,-7 5 0-16,-10 5-1 15,-9 4 15-15,-1 1-1 16,0 2-2-16,-8 0 1 16,-8 0-12-16,-1 8 0 15,0 8 0-15,2 4-1 0,5 3 5 16,2 2-4-1,7 2 0-15,1-1 4 0,0-2-5 16,1-2 1-16,11-2-4 16,8-3 3-16,-2-5-1 15,4-3 1-15,2-6 1 16,-2-3 0-16,1 0 22 16,-1-6-22-16,-3-3 0 15,-5 1-5-15,-8-1 27 16,-5 1-18-16,-1-5-3 15,0-2 11-15,-13-2-24 16,-10-2-21-16,-3-1 13 0,-4 1-5 16,0 0 4-16,7 7 20 15,7 4 1-15,7 7-4 16,8 1-14-16,1 0 2 16,0 0-3-16,0 11 13 15,10 6 5-15,11 2 1 16,3 1 0-16,2-6 0 15,7-2 12-15,0-1-6 16,5-10-6-16,-1-1 28 16,9 0-28-16,-2-17 32 15,3-4-16-15,-1-7-14 16,0-5 30-16,-5-3-27 16,-4-5-2-16,-3-5 20 0,-5-5-16 15,-5-2 11 1,-7-2-18-16,-6 2 0 0,-6 3 11 15,-2 9-11-15,-3 12 0 16,0 12-3-16,0 9 7 16,0 8-14-16,0 0 0 15,0 19 10-15,-11 16 11 16,-2 14 2-16,2 6-11 16,4 1 19-16,1-3-19 15,6-7 22-15,0-5-24 16,4-10 2-16,8-11-14 15,2-5 12-15,-1-10-4 16,0-5-5-16,1 0-17 16,5-10 21-16,-1-20-60 0,-5-10-78 15,-13-9-222-15</inkml:trace>
  <inkml:trace contextRef="#ctx0" brushRef="#br0" timeOffset="20542.814">10638 13486 624 0,'0'0'32'0,"0"0"-9"15,94 0-16-15,-30-5-7 16,7-4 0-16,4-1-11 16,-1 4-28-16,-3 3-46 15,-10 3-40-15,-13 0-190 0</inkml:trace>
  <inkml:trace contextRef="#ctx0" brushRef="#br0" timeOffset="20902.438">9503 14967 931 0,'0'0'8'0,"0"0"-8"15,137-60 13-15,-56 39-4 16,11-1-9-16,14 2 1 16,12 1 1-16,3 1-2 15,3 2-4-15,-3 1 4 16,-5 2-63-16,-6 4-21 16,-11-4-44-16,-20-2-312 15</inkml:trace>
  <inkml:trace contextRef="#ctx0" brushRef="#br0" timeOffset="25220.494">6499 3559 567 0,'0'0'13'0,"0"0"1"16,0 0 45-16,0 0-39 0,0 0 4 15,0 0-20 1,0 0 4-16,-18 0 28 0,18 0-36 16,0 0 4-16,0 0 4 15,0 0-8-15,3 0-1 16,18 0 0-16,10 0 2 15,11 0 4-15,10 0-5 16,5-8 7-16,3-3-11 16,-2 0 4-16,-4-1 0 15,-6-2-2-15,-5 0 25 16,-5 3-22-16,-5-1-1 16,-2 0 0-16,-2 0 6 15,-7 1-6-15,1 2 0 16,-6 0 0-16,-6 4-3 15,1 0-1-15,-3 3-32 0,4 1-34 16,2 0-2-16,2-6-178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7:44.020"/>
    </inkml:context>
    <inkml:brush xml:id="br0">
      <inkml:brushProperty name="width" value="0.05292" units="cm"/>
      <inkml:brushProperty name="height" value="0.05292" units="cm"/>
      <inkml:brushProperty name="color" value="#FF0000"/>
    </inkml:brush>
  </inkml:definitions>
  <inkml:trace contextRef="#ctx0" brushRef="#br0">14643 3344 331 0,'0'0'26'0,"0"0"8"0,0 0 7 16,0 0-5-16,0 0 61 15,0 0-35-15,0 0 15 16,0-6 75-16,0 6-140 15,0 0-10-15,0 0-2 16,0 0 18-16,0 0-18 16,0 0 0-16,0 0 1 15,0 0-17-15,0 0 16 16,2 0 0-16,18 0 0 16,13-3 13-16,12 3-8 0,4-2-5 15,5-3 1 1,-3 1-12-16,1-3 16 0,0 0-5 15,-4-1 0 1,-5 0 15-16,-9 3-22 0,-8 2 7 16,-10 1 0-16,-4 2-39 15,0-2 39-15,-1 2-43 16,3-2 20-16,1 2-39 16,5 0-37-16,-1-3-146 15,-4 1-124-15</inkml:trace>
  <inkml:trace contextRef="#ctx0" brushRef="#br0" timeOffset="10147.684">12919 3704 468 0,'0'0'0'15,"0"0"0"-15,0 0 90 16,0 0-44-16,0 0-18 0,-76-79 21 16,68 72-22-1,3 1 41-15,3-2-43 0,0 5-14 16,1 1 84-16,1 2-95 15,-2 0 0-15,1 0-14 16,1 0 13-16,0 13-1 16,0 4 2-16,0 14 0 15,4 5-2-15,-1 9 2 16,0 2 0-16,0 2-7 16,-1 6 15-16,-2 6-9 15,0 4 1-15,0 8 0 16,0-1 11-16,0 0-11 15,0 1 0-15,0-7 6 16,0-6 7-16,0-5-9 16,0-10-4-16,0-9 0 0,3-13 4 15,1-7-4-15,-2-8 0 16,-1-4-7-16,1-4 7 16,-1 0-7-16,-1 0-15 15,1 0-38-15,-1-3 25 16,0-15-48-16,0-10-206 15</inkml:trace>
  <inkml:trace contextRef="#ctx0" brushRef="#br0" timeOffset="10537.582">12652 4313 132 0,'0'0'302'0,"0"0"-256"15,0 0 8-15,0 0 61 16,0 0-80-16,0 0-27 16,-28-25 23-16,28 25-31 15,0 0-5-15,0 18-6 16,0 11 22-16,1 10 0 16,8 7-11-16,1 1 0 15,1-2 32-15,1-2-32 16,0-6 0-16,1-5 15 15,2-4-8-15,4-4 2 16,4-2-9-16,4-5 0 0,1-7 3 16,2-5-3-16,3-5 0 15,4-1 14-15,0-15-6 16,1-6 0-16,-1-4-8 16,-6-1 0-16,-2 0-11 15,-9 3 11-15,-5 4-33 16,-4 6-10-16,-5 3-64 15,-5 5-39-15,-1 6-52 16</inkml:trace>
  <inkml:trace contextRef="#ctx0" brushRef="#br0" timeOffset="11662.957">7804 6573 423 0,'0'0'20'0,"0"0"68"0,0 0-52 16,-4-84 82-16,4 67-79 15,0 4-1-15,0 3 13 16,0 6-1-16,0 1-13 16,0 3-37-16,0 0 29 15,4 0-59-15,-4 0 25 16,3 15 5-16,1 14-15 16,3 14 19-16,0 9-4 15,2 12 0-15,-5 4 22 16,1 7-8-16,-4 2-14 15,-1 0 3-15,0 2 13 16,0-1-14-16,0-2-2 16,0-6 0-16,2-11 5 0,1-10-3 15,-1-7-2 1,2-10 0-16,-2-10-6 0,-1-10 6 16,-1-6-32-16,2-6 16 15,-2 0-24-15,0-3 37 16,0-25-84-16,0-10-127 15,0-4 25-15,0-3-61 16</inkml:trace>
  <inkml:trace contextRef="#ctx0" brushRef="#br0" timeOffset="11993.52">7725 7137 141 0,'0'0'294'15,"0"0"-197"-15,0 0-16 16,0 0-36-16,0 0 35 15,0 0-39-15,-16-20 8 16,16 20-41-16,0 0 8 16,0 15-23-16,0 19 7 15,0 15 0-15,4 6 38 16,7 6-35-16,-2-3-3 16,2-2 0-16,0-6 17 15,-2-3-17-15,1-10 0 16,-1-9 3-16,3-8-20 15,2-7 20-15,1-7-3 16,4-6 0-16,9 0 8 0,8-15 4 16,12-17-12-1,4-11 4-15,3-10-24 0,2-4-22 16,-5 4-56-16,-4 5-15 16,-7 14-110-16,-9 14-40 15</inkml:trace>
  <inkml:trace contextRef="#ctx0" brushRef="#br0" timeOffset="16096.41">7940 11315 692 0,'0'0'14'15,"0"0"-9"-15,0 0 13 16,0 0-14-16,0 0-4 15,0 0 0-15,0 0 13 16,0 100-13-16,0-39 35 0,0 16 8 16,0 7-42-16,-3 4 74 15,0-2-73-15,-3-8 21 16,3-3-16-16,-4-8 8 16,2-11 6-16,2-11-21 15,3-14 5-15,0-14-1 16,0-8-4-16,0-8 0 15,0-1 18-15,0 0 2 16,0-6 30-16,0-21-50 16,-1-15 1-16,1-8-25 15,0-4 24-15,0 0-10 16,6 6 7-16,8 2-12 16,3 4 7-16,2 4-3 15,2 9 11-15,-3 9-15 0,0 9 15 16,-1 9-7-16,-4 2 4 15,3 5-3-15,2 17-4 16,-3 8 10-16,-2 6 0 16,-7 5-6-16,-6 4 17 15,0-2-11-15,0 0 25 16,-10-3-25-16,-6-2 30 16,-4-6-30-16,2-6 0 15,-4-1 33-15,5-5-30 16,-3-3-3-16,-3-3 6 15,0-2 6-15,1-1-9 16,0-4-3-16,1-2 0 16,6-3-25-16,1-2-9 0,3 0-40 15,6-17-26-15,5-11-117 16,0-11-305-16</inkml:trace>
  <inkml:trace contextRef="#ctx0" brushRef="#br0" timeOffset="17205.907">8550 8722 366 0,'0'0'96'16,"0"0"-24"-16,0 0-18 0,0 0 48 15,0 0-59-15,0 0-36 16,-22-9 93-16,2 11-100 15,-10 18 0-15,-6 13 23 16,-5 7-22-16,-4 10 43 16,-3 9-44-16,-4 7 10 15,-5 4 5-15,-8 5-15 16,-5 0 0-16,0-4 7 16,2-6 3-16,7-10 10 15,7-5-20-15,13-12 5 16,11-12-7-16,14-12 2 15,8-7 0-15,5-5-9 16,3-2-5-16,0 0-9 0,0 0-49 16,0-2-52-16,8-16-60 15,4-11-285-15</inkml:trace>
  <inkml:trace contextRef="#ctx0" brushRef="#br0" timeOffset="21158.226">8694 9288 426 0,'0'0'55'16,"0"0"-55"-16,0 0-3 15,0 0-7-15,0 0 20 16,0 0 11-16,-2 5-1 15,12-4 16-15,8 4 64 16,9 3-85-16,7-2-8 0,8 5 32 16,10-4-39-16,8-2 38 15,18-2-37-15,16-3 7 16,13-8 39-16,9-16-47 16,5-7 0-16,1-8 4 15,2-7 6-15,6-7 2 16,2-6-12-16,-1-6 0 15,-1-2-3-15,-4-6 3 16,-2-9 0-16,-5-5 18 16,-6-8-7-16,-5-4-14 15,-8-5 3-15,-8 0 0 16,-7 2-17-16,-6 5 17 0,-3 15 0 16,-7 12-2-1,-9 7 15-15,-11 13-15 0,-14 8 2 16,-6 9 0-16,-11 7-8 15,-3 6 8-15,-8 2 0 16,-4 3 12-16,0-1-6 16,-3 4 10-16,0 0-16 15,0-2 0-15,0 4 6 16,0 2-6-16,0 1 0 16,0 4 41-16,0-1-36 15,0 1-3-15,0 3-2 16,0 0 0-16,0 0-9 15,0 0 9-15,0 0 0 16,2 0-12-16,-2 0 27 16,3-3-30-16,4-1 7 0,-1 1 8 15,3-1 1-15,-1-1-1 16,-1 4 0-16,-4 0-6 16,0-1 15-16,-3 2-18 15,0 0 9-15,0 0 0 16,0 0-9-16,0 0 9 15,0 0 0-15,0 0 0 16,0 0 15-16,0 0-8 16,0 0-7-16,0 0 2 15,0-1 14-15,0 1-16 16,0 0 0-16,0 0-7 16,0 0 12-16,4 0-10 0,5 0 4 15,6 10 0 1,4 7-13-16,7 5 14 0,2 3 0 15,5 8-3-15,3 6 11 16,6 14-11-16,3 9 3 16,5 12 0-16,1 8-2 15,3 4 2-15,3 7 0 16,7-1 3-16,3-1 9 16,3-6-21-16,3-4 9 15,9-6 0-15,9-2 0 16,12-5 0-16,10-7 0 15,7-2 4-15,8-4 5 16,1-4-11-16,3 0 2 16,-4-3 0-16,-4-5 4 15,-5-4-4-15,-5-5 0 0,-7-7-9 16,-3-8 23-16,-10-4-13 16,-6-6-1-16,-4-4 0 15,-5-3-2-15,1-1 2 16,-4-1 0-16,3 0 21 15,2 0-16-15,-2 0 8 16,2 0-13-16,-9-3 16 16,-4-2-9-16,-11 1-7 15,-4-1 0-15,-4-5-1 16,-2 0 16-16,-4 1-14 16,-9-3-1-16,-6 0 2 0,-8-1-24 15,-8 1 22-15,-9-5-30 16,-3 1 14-16,-9-4-107 15,-24-2-128-15</inkml:trace>
  <inkml:trace contextRef="#ctx0" brushRef="#br0" timeOffset="21510.665">14728 8857 805 0,'0'0'3'16,"0"0"2"-16,0 0-10 16,0 0-5-16,0 0 10 0,103 34-1 15,-62-19 6-15,3 2-5 16,-1 4 11-16,5-4-2 16,-6 5 32-16,1-2-41 15,-9 1 5-15,-7 3 20 16,-7 1-21-16,-13 4 1 15,-7 7-1-15,0 5 19 16,-21 4 4-16,-13 5-27 16,-9 0 1-16,-4-4 8 15,0-2-9-15,3-8 0 16,3-10 0-16,5-4 16 16,5-6-42-16,5-7 19 15,8-1-98-15,4-8 0 0,10-3-275 16</inkml:trace>
  <inkml:trace contextRef="#ctx0" brushRef="#br0" timeOffset="22619.02">17444 8523 511 0,'0'0'156'0,"0"0"-123"16,0 0 7-16,0 0 50 0,0 0-73 16,0 0 45-16,3-23-52 15,-3 23 11-15,-3 3-21 16,-20 22 3-16,-15 17-3 16,-12 14 3-16,-11 8 13 15,-8 7-7-15,-6-1-9 16,-2 0 2-16,0-5 4 15,3-3-2-15,8-5-4 16,5-8 12-16,9-2 1 16,9-7-9-16,7-6-4 15,9-3-21-15,6-7-1 16,6-7-27-16,6-1-36 0,8-6 13 16,1-3-117-1,0-7-192-15</inkml:trace>
  <inkml:trace contextRef="#ctx0" brushRef="#br0" timeOffset="23505.64">9335 11732 487 0,'0'0'29'0,"0"0"59"16,0 0-58-16,0 0 103 15,0 0-95-15,0 0 26 16,13-67-1-16,-13 67-49 15,-7 0 2-15,-10 8-16 16,-8 15 0-16,-5 6-9 16,-3 9 9-16,2 4 0 15,2 4 26-15,4 6-19 16,4 4 11-16,7 3-18 0,5 1 1 16,6-7 8-1,3-7-9-15,7-5 0 0,14-12-1 16,10-5 16-16,11-10-23 15,9-8 8-15,15-6 0 16,11-3 15-16,2-18-15 16,0 0 0-16,1-4 19 15,-9-2-8-15,-4 5-22 16,-3 1-26-16,-4 0-52 16,1 1 62-16,4 0-111 15,-5-2-45-15,-1 2-183 16</inkml:trace>
  <inkml:trace contextRef="#ctx0" brushRef="#br0" timeOffset="24511.188">17937 8857 780 0,'0'0'81'16,"0"0"-81"-16,86-43 0 0,-34 7 2 16,4-7 12-1,0-9-11-15,-4-5-3 0,1-7 0 16,-6-6 42-16,-6-12-42 15,-9-8 5-15,-6-7 34 16,-14-5-35-16,-11 1 31 16,-1 3-35-16,-16-5 3 15,-24-5 11-15,-14-1-14 16,-19-3 0-16,-17 5-2 16,-17 9 19-16,-14 3-34 15,-21 8 14-15,-13 4-4 16,-13 10-17-16,-9 6 24 15,-6 9 0-15,-11 3-11 16,-6 6 22-16,-10 7-13 16,-2 6 2-16,5 10 0 0,7 4-9 15,12 5 9-15,11 5 0 16,11-2 38-16,9 1-36 16,19-3 14-16,15-6-16 15,17-4 0-15,17-1 15 16,16-1-15-16,10 2 1 15,14 1 43-15,12 0-39 16,9 5 14-16,12 3-19 16,7 6 10-16,5 6 4 15,3 4-14-15,1 1-21 0,0 0 7 16,0 0-71 0,0 0-8-16,16 1 15 0,5 7-37 15,-2-2-33-15,1-6-234 16</inkml:trace>
  <inkml:trace contextRef="#ctx0" brushRef="#br0" timeOffset="24899.183">14785 5741 964 0,'0'0'7'0,"0"0"-14"16,0 0 14-16,0 0-26 16,0 0 19-16,0 0-49 15,-103-41 42-15,63 43-7 16,-10 11 14-16,-3 7 0 16,-3 3 12-16,-2 4 6 15,-1 7-18-15,-3 3 5 16,1 4-1-16,4 3-3 15,6-1-1-15,13-1 0 16,16-1 8-16,16-1-18 16,6 1 10-16,25 4-3 15,23 3-21-15,25 0 14 16,22-1 10-16,25-2 0 0,14-9 8 16,10-8-29-16,9-9 17 15,1-9-70-15,-7-8 22 16,-12 1-118-16,-31 4-201 15</inkml:trace>
  <inkml:trace contextRef="#ctx0" brushRef="#br0" timeOffset="25755.806">13296 6045 589 0,'0'0'34'0,"0"0"45"0,0 0-40 16,0 0 38-16,0 0-67 15,0 0-3-15,-109 1 19 16,60 26-26-16,-8 7 0 16,-4 7-1-16,-3 7 29 15,2 5-32-15,-2 9 4 16,1 6-11-16,-1 2-5 16,4-2-40-16,9 0-35 15,12 0-32-15,10-6-169 16</inkml:trace>
  <inkml:trace contextRef="#ctx0" brushRef="#br0" timeOffset="26250.363">11402 11455 410 0,'0'0'4'0,"0"0"1"16,0 0-5-16,-94 45-37 15,72-31 20-15,1-5-31 16,4 5 48-16,1 3-11 16,-2 2 11-16,0 4-87 15,3-1-132-15</inkml:trace>
  <inkml:trace contextRef="#ctx0" brushRef="#br0" timeOffset="26819.212">11303 11439 859 0,'0'0'2'16,"0"0"50"-16,-102-24-52 16,65 24 3-16,-1 0 9 15,-8 3-12-15,-1 13 0 16,-3 3 19-16,3 4-8 16,1 5 24-16,4 7-35 15,7 2 1-15,5 5 34 16,6 2-27-16,9-1-8 15,9 3 0-15,6 0 13 0,0 0-15 16,13-5 2 0,10-4 0-16,5-8 0 0,4-10 0 15,3-12 0 1,4-7-8-16,2-1 19 0,3-24-2 16,1-7-9-16,-3-7 0 15,-2-10 15-15,-6-1-15 16,-8-1 0-16,-7 6 3 15,-10 8 9-15,-6 8-7 16,-3 12-5-16,0 5 0 16,0 3 1-16,0 8-1 15,-3 1 0-15,-4 0-9 16,2 0 20-16,3 10-28 16,2 11 17-16,0 12 0 0,0 5-3 15,14 2 3-15,7-7 0 16,12-2-3-16,10-5 11 15,12-11-16-15,12-11-8 16,15-4-60-16,17-30 61 16,7-30-184-16,-3-21-438 15</inkml:trace>
  <inkml:trace contextRef="#ctx0" brushRef="#br0" timeOffset="29568.556">7585 8959 86 0,'0'0'59'0,"0"0"-32"16,0 0 20-16,0 0-22 15,0 0-18-15,0 0 27 16,0 0-33-16,-37-9-1 15,25 3 40-15,-6-5-28 16,0-2-5-16,0-1-7 0,9-3-179 16,0-3 62-1</inkml:trace>
  <inkml:trace contextRef="#ctx0" brushRef="#br0" timeOffset="30593.256">6348 9293 153 0,'0'0'20'16,"0"0"30"-16,0 0 14 16,0 0 38-16,0 0-46 15,0 0-5-15,-31-41 59 16,28 40-58-16,3 1 24 15,-1 0-46-15,1 0-22 0,-2 0 73 16,2 0-81-16,0 0 0 16,0 0-14-16,9 0 38 15,19 0-42-15,16 1 18 16,15 2 0-16,9-1 19 16,7-2-19-16,0 0 0 15,-6-6 9-15,-5-5 1 16,-15-2-1-16,-7 1-9 15,-14-2 0-15,-4 6 1 16,-9 1-1-16,-8 5 0 16,-5 0-3-16,-2 1 16 15,0-4-19-15,0-3 6 16,-8-3-76-16,-11-6 47 16,-2 5-49-16,-1-3 5 0,-2 3 46 15,2 5-2-15,2 2 29 16,8 1 16-16,3 1-14 15,6 3 60-15,1 0-53 16,2-2-4-16,0 1 13 16,0 1 1-16,0-1-38 15,10-1 17-15,17 2 2 16,6 0 27-16,7 0-27 16,0 9 5-16,-4 8 29 15,-8 5-30-15,-4 3 7 16,-11 8-11-16,-5 6 0 0,-8 8 43 15,0 9-41 1,-14 5 3-16,-6 1 9 0,-3 3-6 16,7 4-16-16,0 1-14 15,11 5-104-15,5-5-44 16,25-19-167-16</inkml:trace>
  <inkml:trace contextRef="#ctx0" brushRef="#br0" timeOffset="31428.983">17136 9903 666 0,'0'0'14'16,"0"0"75"-16,0 0-57 15,0 0 35-15,0 0-38 16,0 0-15-16,-49-25 29 15,49 23-39-15,0 1 4 16,19-3-8-16,15-6 12 0,18-4 26 16,11-3-33-16,4 0 3 15,-1 0 6-15,-1 3-14 16,-5 1 0-16,-5 4-5 16,-7 4 19-16,-15 2-19 15,-8 1 5-15,-13 2-42 16,-7-1 24-16,-4 1-64 15,-1 0 8-15,0 0 4 16,-23 11-96-16,-14-2-47 16</inkml:trace>
  <inkml:trace contextRef="#ctx0" brushRef="#br0" timeOffset="32492.127">13356 5168 692 0,'0'0'22'0,"0"0"26"16,0 0-46-16,0 0 26 15,0 0-9-15,0 0-3 16,-34-14-14-16,34 14-2 15,0 0 0-15,0 0-21 16,0 9 21-16,11 2 0 16,5 0-5-16,4-2 3 15,2-4 2-15,-3-5 0 16,-2 0 7-16,-3 0 5 16,-2-3-12-16,-5-9 0 15,-2-2 5-15,-5-2 15 16,0 0-9-16,0-1-11 15,-8 5 0-15,-5-1 16 0,-1 5-11 16,1 7-5-16,1-1 0 16,5 2 19-16,0 0-19 15,6 0 0-15,1 7-50 16,0 8 40-16,8 4-59 16,14 1-31-16,1-16-137 15</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8:32.631"/>
    </inkml:context>
    <inkml:brush xml:id="br0">
      <inkml:brushProperty name="width" value="0.05292" units="cm"/>
      <inkml:brushProperty name="height" value="0.05292" units="cm"/>
      <inkml:brushProperty name="color" value="#FF0000"/>
    </inkml:brush>
  </inkml:definitions>
  <inkml:trace contextRef="#ctx0" brushRef="#br0">13047 2972 374 0,'0'0'39'15,"0"0"-30"-15,0 0-9 16,0 0 80-16,0 0-10 15,0 0 14-15,-9-72-59 16,8 63-16-16,-2 1 35 16,1 0-32-16,1 3-12 15,1 4 48-15,0 0-37 0,0 1-2 16,0 0-9-16,0 0 0 16,-2 0-11-16,2 0 11 15,0 0 0-15,-1 0-3 16,1 0-5-16,-2 0-1 15,1 1 9-15,-5 11 0 16,0 9 5-16,-2 6-5 16,-1 9 0-16,-2 8 5 15,1 3 18-15,3 7-14 16,-2-1-9-16,6 3 1 16,0 0 8-16,1 0-6 15,1-6-3-15,1-8 7 0,0-6 8 16,0-6 3-1,0-5-18-15,0-2 4 0,0-10 7 16,0-3-11-16,0-3 0 16,0-6-7-16,0 1 3 15,0-2-3-15,3 0-54 16,5 0-37-16,2-8 13 16,-6-17-304-16</inkml:trace>
  <inkml:trace contextRef="#ctx0" brushRef="#br0" timeOffset="387.676">12618 3520 665 0,'0'0'19'0,"0"0"-19"16,0 0 0-16,0 0 1 15,0 0 86-15,0 0-83 16,-8 0 4-16,8 0-8 16,0 0 10-16,0 11-21 15,9 14 11-15,4 7 0 16,2 9 28-16,2 4-25 16,2 2-3-16,1-2 23 15,-1-1-14-15,2-4 5 0,0-5-14 16,1-7 8-16,1-8-2 15,2-11-6-15,5-6 0 16,6-3 16-16,11-14-8 16,10-20 1-16,4-13-9 15,3-10 0-15,-3-9-29 16,-6 6 29-16,-8 5-72 16,-7 13 41-16,-9 12-72 15,-12 7-163-15</inkml:trace>
  <inkml:trace contextRef="#ctx0" brushRef="#br0" timeOffset="1999.617">8110 5673 347 0,'0'0'0'0,"0"0"-46"16,0 0 41-16,0 0 5 16,0 0 91-16,1 79-31 15,-1-42-2-15,0 9 19 16,-4 7-38-16,-3 6 51 15,4 8-90-15,0 1 4 0,0 2 30 16,1-6-34 0,1-6 0-16,1-11-1 0,0-10 17 15,0-10-40-15,9-9 24 16,-3-10-77-16,-1-6-58 16,-5-2-181-16</inkml:trace>
  <inkml:trace contextRef="#ctx0" brushRef="#br0" timeOffset="2318.571">7840 6203 581 0,'0'0'53'0,"0"0"-53"0,0 0 2 15,-15 85 51-15,14-49-31 16,1 4-12-16,0-2 10 16,4-1-14-16,9-6 25 15,-3-5-31-15,9-7 7 16,0-3 12-16,3-6-19 16,5-8 0-16,8-2-7 15,3-2 29-15,9-22-13 16,3-7-9-16,3-6-1 15,2-8-25-15,0 2-61 16,-4 3-50-16,-11 8-172 0</inkml:trace>
  <inkml:trace contextRef="#ctx0" brushRef="#br0" timeOffset="3433.056">4854 8866 501 0,'0'0'26'16,"0"0"-26"-16,0 0-15 15,0 0-1-15,0 0 16 16,0 0 46-16,-9 81-46 16,9-56 31-16,0 7 16 15,0 6-32-15,0 5 29 16,3 1-44-16,5 1 2 16,-7-4 16-16,2-5-18 15,0-6 0-15,-2-4-6 16,1-4 6-16,-2-4-11 15,0-5-106-15,0-10-79 16,0-3-113-16</inkml:trace>
  <inkml:trace contextRef="#ctx0" brushRef="#br0" timeOffset="3755.116">4682 9109 512 0,'0'0'35'0,"0"0"41"16,0 0-56-16,0 0-13 15,0 0 24-15,0 0 3 16,-7 76-16-16,7-37 63 16,7 3-70-16,2 2-11 0,0-4 27 15,0-2-23-15,3-4 17 16,0-6-21-16,0-6 0 15,0-10 13-15,4-7-13 16,0-5 0-16,7 0 6 16,8-17 1-16,5-12 1 15,7-6-8-15,4-5-17 16,-1 3-15-16,-3 2-41 16,-4 7-36-16,-9 4-130 15</inkml:trace>
  <inkml:trace contextRef="#ctx0" brushRef="#br0" timeOffset="4895.419">3398 10681 542 0,'0'0'23'15,"0"0"-6"-15,0 0 19 16,0 0 13-16,0 0-14 16,0 0-35-16,-19-30 34 15,19 30-34-15,0 0 0 0,0 18 0 16,0 16 2-16,0 15 24 15,0 11-19-15,3 5 3 16,4 0 33-16,1-8-43 16,-1-6 0-16,-1-8 6 15,0-9 0-15,0-5-2 16,-1-8-4-16,-2-4-24 16,1-5 5-16,-4-7-63 15,0-4-97-15,0-1-81 16</inkml:trace>
  <inkml:trace contextRef="#ctx0" brushRef="#br0" timeOffset="5216.436">3182 10923 616 0,'0'0'32'0,"0"0"-10"16,0 0-15-16,-6 74-7 16,6-36 53-16,0 3-36 15,6 0 37-15,9-4-53 16,3-1 16-16,0-4 9 16,5-2-26-16,-6-3 8 0,5-5 16 15,-1-4-21-15,0-2 0 16,3-7-3-16,3-6 8 15,4-3-2-15,5-3-6 16,3-19-4-16,5-7-16 16,2-4-23-16,-2-1-55 15,-5 5-140-15</inkml:trace>
  <inkml:trace contextRef="#ctx0" brushRef="#br0" timeOffset="7098.818">3404 12779 9 0,'0'0'89'0,"0"0"-15"0,0 0-62 16,0 0 59-16,0 0 5 15,0 0-26-15,-7-8 14 16,7 6 6-16,0 1-13 16,-2 1 43-16,2-2-80 15,-2 2 2-15,2-1 18 16,-1-1-34-16,1 1 38 15,0-1-14-15,0 0-22 16,0-7 30-16,10-11-38 16,20-11 0-16,14-13 3 15,14-7 11-15,9-4-6 16,3 2-8-16,0 1 0 0,-4 4 3 16,-8 1-3-16,-9 4 0 15,-7 3-16-15,-9 5 14 16,-8 6-7-16,-7 8 9 15,-6 9 0-15,-6 7-39 16,-6 5 39-16,0 0-23 16,0 0 6-16,-4 9-75 15,-11 15-28-15,-2 6-188 16</inkml:trace>
  <inkml:trace contextRef="#ctx0" brushRef="#br0" timeOffset="8044.381">6613 17052 582 0,'0'0'120'0,"0"0"-85"16,0 0 44-16,0 0-30 16,0 0-24-16,0 0 66 15,-17-15-83-15,17 14 16 16,0-1 6-16,0 2-26 16,0-1 4-16,0 1-8 15,6-5 0-15,18-1-5 16,10-4 9-16,12-1-4 15,8-3 15-15,-2 4-6 16,-1 1-11-16,-9 4 2 16,-6 0 0-16,-5 3 4 0,-5 0-4 15,-6 1-8-15,0-1 4 16,-6 1-25-16,0-3 24 16,-2 2-23-16,-2-3-22 15,-2 0 34-15,-1 1-49 16,-2 1-33-16,-1-2 14 15,-4 0-169-15</inkml:trace>
  <inkml:trace contextRef="#ctx0" brushRef="#br0" timeOffset="10639.324">4378 12326 147 0,'0'0'7'0,"0"0"3"15,0 0 11-15,0 0 27 0,0 0-36 16,0 0-3-16,0 0 6 16,58 21-15-16,-50-21-53 15,-7 0-72-15</inkml:trace>
  <inkml:trace contextRef="#ctx0" brushRef="#br0" timeOffset="11450.646">4378 12326 49 0,'-9'-21'370'0,"9"24"-315"0,0-1-55 16,2 1 0-16,8 4 9 16,4 2 47-16,2 3 20 15,2 2-28-15,7 0-47 16,2 5 66-16,7 1-54 16,4 1-13-16,5 1 43 15,7 4-32-15,2-2 18 16,4 3-29-16,1-4 9 15,-1 0 3-15,1-6-7 16,1-4-5-16,-2-5 0 16,-4-7 13-16,-5-1-13 0,-5 0 0 15,-3-3 5-15,-5-6 1 16,0-4-3-16,-1 1-3 16,-2 0 26-16,4-2-20 15,-1 1 17-15,-4 2-23 16,0 1 6-16,-7 0-2 15,-4 2 3-15,-3-1-7 16,-5 1 6-16,-4-1 7 16,0 1-10-16,-5-1-3 15,-2-5 0-15,0-5-37 16,0-3 11-16,-10-2-48 16,-2 1 38-16,4 3-17 0,-2 3 27 15,1 6-96-15,0 8-44 16,-6 3 124-16,3 0-137 15,-4 0 42-15,-3 1 71 16,0 6 66-16,1-4 68 16,-1 1 2-16,4-2 8 15,5-2 131-15,2 0-161 16,2 0 37-16,4 0 11 16,-2 0-39-16,4 0 22 15,0 0-63-15,0 0-3 16,0 0-6-16,8 0-4 15,11 3-3-15,8 5 40 16,4-1-36-16,-1 0 33 0,0 0-37 16,-6 0 4-1,-1 1 10-15,-6 1-14 0,-2 1 0 16,-5 5 0-16,-5 4 11 16,-2 6-10-16,-3 6-1 15,-3 6 0-15,-14-1 6 16,-6 0-6-16,9-8-20 15,1-6 10-15,7-9-50 16,6-4-5-16,0-9-164 16,0 0-258-16</inkml:trace>
  <inkml:trace contextRef="#ctx0" brushRef="#br0" timeOffset="12566.781">7312 16898 792 0,'0'0'111'16,"0"0"-111"-16,0 0 6 15,0 0 39-15,0 0-43 16,0 0 1-16,0 0 50 16,76-19-34-16,-37 14 14 0,4-3-33 15,2-1 0-15,-1 1-7 16,1-4 7-16,-4-1 0 16,-6 2-16-16,-6 0 14 15,-2 0 0-15,-8 3-51 16,0-1-4-16,-5 0 55 15,-2 2-81-15,-2-2-6 16,-7-2-9-16,-3-4-201 16</inkml:trace>
  <inkml:trace contextRef="#ctx0" brushRef="#br0" timeOffset="13543.301">6077 12026 579 0,'0'0'140'0,"0"0"-140"0,0 0 6 15,0 0 45-15,-88 5-44 16,52 3 12-16,-1-1 22 16,-3 1-33-16,-3-4 62 15,-1-4-49-15,1 0-1 16,-3 0 22-16,1-16-33 15,-4-4 18-15,-5-8-19 16,-4-2 14-16,1-4-2 16,-4-7-4-16,3-9-15 15,1-4 44-15,6-8-42 16,8 1 9-16,3 5-12 16,10 7 7-16,6 9 6 0,5 3-13 15,8 4 0 1,1 1-5-16,7 5 17 0,3 3-12 15,0 10 0-15,0 1 3 16,0 4-15-16,0 3 12 16,0 3 0-16,0 3-20 15,0 0 5-15,0 0-13 16,0 0 3-16,0-1-32 16,8-6 39-16,3-3-30 15,-2-2-45-15,0 2 47 16,0-1-78-16,0 0-100 15,-6 4-139-15</inkml:trace>
  <inkml:trace contextRef="#ctx0" brushRef="#br0" timeOffset="13843.85">4967 11445 501 0,'0'0'52'16,"0"0"19"-16,0 0-11 15,0 0-23-15,0 0 85 16,0 0-74-16,-31-31-17 16,31 5 20-16,0-11-40 15,0-4-11-15,14-6 0 16,3 1 11-16,4 2-13 0,0 6 2 16,0 8 0-1,-2 9 0-15,-4 10 0 0,-3 5-6 16,2 6 2-16,2 0-30 15,2 17 25-15,7 16 6 16,4 7-29-16,5 10 26 16,3 0-59-16,8 4-48 15,0-4-109-15</inkml:trace>
  <inkml:trace contextRef="#ctx0" brushRef="#br0" timeOffset="14915.542">8067 16791 245 0,'0'0'222'0,"0"0"-163"16,0 0-8-16,0 0-22 15,0 0 42-15,0 0-53 16,-24-12-10-16,24 12 39 15,0 0-40-15,0 0 0 16,0 0 26-16,0 0-30 16,0 0 28-16,0 0-31 0,16 0 4 15,7 0 64-15,14 0-53 16,5 0-5-16,5 0 19 16,-3 0-11-16,2 0-19 15,-4 0 1-15,-5 0 0 16,-3 0 0-16,-4 0 0 15,-8 0 0-15,-1 0-4 16,-3 0 17-16,-3 0-13 16,0 0 0-16,-6 0 0 15,2 0-2-15,-5-5 2 16,-1 3-1-16,-2 1-5 16,-1 1-9-16,-2 0 7 0,0 0 0 15,0 0-67-15,0-2 40 16,0-4-126-16,0-2-282 15</inkml:trace>
  <inkml:trace contextRef="#ctx0" brushRef="#br0" timeOffset="16159.506">5366 10372 642 0,'0'0'3'0,"0"0"-6"15,0 0-24-15,0 0 27 16,0 0 42-16,104-51-30 16,-52 15 9-16,8-6 60 15,11-8-66-15,7-1 43 16,7-5-54-16,9-4 1 15,6-1 52-15,9-2-57 16,1-4 0-16,1-3 14 16,-1-2-9-16,-9-6 1 15,-1-4-6-15,-6-4 0 16,-6-1-5-16,-10 2 5 0,-12 8 0 16,-7 7-1-1,-8 7 14-15,-10 8-17 0,-2 9 4 16,-8 2 0-16,-5 8 14 15,-4 5-14-15,-4 6 0 16,-7 8-10-16,-4 5 24 16,-5 2-16-16,-2 3 2 15,0 2 0-15,0-2-13 16,0 0 13-16,0 0-47 16,-6 1 23-16,3 2-50 15,-3 1 47-15,4 3-62 16,-6 0-128-16,-5 0-84 15</inkml:trace>
  <inkml:trace contextRef="#ctx0" brushRef="#br0" timeOffset="16467.203">6993 8922 615 0,'0'0'54'16,"0"0"-33"-16,0 0 3 15,0 0-19-15,91-108 6 16,-45 66 1-16,6 2 29 16,2 1-22-16,-2 6-4 0,-3 3-15 15,0 10 0-15,-2 6-5 16,-1 10 5-16,-6 4 0 15,-4 1-17-15,-6 19 13 16,-3 10 2-16,0 12-35 16,-2 12-12-16,3 8 15 15,-2 3-215-15</inkml:trace>
  <inkml:trace contextRef="#ctx0" brushRef="#br0" timeOffset="17538.828">5910 7781 193 0,'0'0'379'0,"0"0"-361"15,0 0-15-15,0 0-6 0,0 0 6 16,0 0 22-16,70 52 15 16,-46-21-23-16,4 4 31 15,8 8-38-15,7 4-6 16,7 10-4-16,8 15 27 15,3 11-23-15,6 15-4 16,-3 5 0-16,-4-4 19 16,-8-8-19-16,-6-15 0 15,-10-15-4-15,-8-15 17 16,-5-10-14-16,-11-9 1 0,-4-10 0 16,0-6-11-16,-5-5 11 15,0-4-46-15,0-2-17 16,3 0-125-16,0 0-33 15</inkml:trace>
  <inkml:trace contextRef="#ctx0" brushRef="#br0" timeOffset="21192.269">7090 9254 452 0,'0'0'0'0,"37"-85"-16"16,-2 37 16-16,4-4-9 15,-1-2 21-15,-1 3-10 16,-2 2 0-16,-7 6 23 16,2 2 42-16,-6 4-67 15,-2 8 26-15,-4 7 5 16,0 3-22-16,-3 2 29 16,-2 3-38-16,-1 2 0 0,-3 2 23 15,-3 4-22-15,-3 4 15 16,-3 2 19-16,0 0-31 15,0 0 46-15,0 0-50 16,0 0 0-16,0 0 0 16,0 0 1-16,0 0-1 15,0 0 0-15,0 0 4 16,3 0-13-16,9 8 9 16,9 9 0-16,4 8-6 15,9 6 9-15,5 7-3 16,6 8 0-16,7 6 6 15,8 4 12-15,8 3-18 16,4-1 1-16,10-2 14 16,-1-5-15-16,2 2 0 0,-1-2 0 15,-10-2 16-15,-5-1-13 16,-11-7-3-16,-6-3 0 16,-10-6 6-16,-9-5-6 15,-7-3-1-15,-8-5-5 16,-6 0 0-16,2-2-11 15,-2 0-6-15,-2 3-70 16,2 0-63-16,0-6-113 16</inkml:trace>
  <inkml:trace contextRef="#ctx0" brushRef="#br0" timeOffset="23465.971">9676 10188 103 0,'0'0'8'16,"0"0"22"-16,42 84 70 15,-24-46-52-15,1 0-5 16,5 10 12-16,4 5-23 16,2 6 40-16,9 6-35 15,3 2 5-15,8 7 38 16,9 9-77-16,2 2 21 16,3 5 7-16,-1-2-25 15,-2-2 11-15,0-2-17 16,-1 0 0-16,-1-5 25 15,-3-3-25-15,-2-5 0 0,-9-3 11 16,-4-9 0-16,-8-11-6 16,-8-12-5-1,-4-7 0-15,-8-8 3 0,-1-8-3 16,-8-4 0-16,1-4-2 16,-3-4 18-16,-2-1-23 15,0 0 7-15,1 0 0 16,-1 0 7-16,0 0-5 15,0 0-2-15,0 0 16 16,0 0-16-16,0 0-10 16,0 0-71-16,0-3-270 15,0-7 68-15</inkml:trace>
  <inkml:trace contextRef="#ctx0" brushRef="#br0" timeOffset="23740.469">10677 11679 368 0,'0'0'309'0,"0"0"-309"15,0 0 5-15,0 0-6 16,35 72 9-16,-7-38-8 0,-1 3 23 15,2-1-19 1,0 0 12-16,-1 3-16 0,-3 1 0 16,-5 9 0-16,-1 5 0 15,-6 5-65-15,-5 4 13 16,-8 1-110-16,-2 0-93 16</inkml:trace>
  <inkml:trace contextRef="#ctx0" brushRef="#br0" timeOffset="24881.888">9038 16632 366 0,'0'0'95'0,"0"0"-47"16,0 0 9-16,0 0-26 15,0 0 37-15,0 0-44 16,-6 2-6-16,6-2 30 16,0 0-35-16,0 0 29 15,0 0-4-15,0 0-33 16,-3 3 60-16,3-2-44 16,-3 2-9-16,3-1 29 0,0-2-29 15,0 0 14-15,0 1-23 16,0-1 14-16,0 0-8 15,0 1-9-15,0 2 0 16,9 2 5-16,10-2-1 16,5 2 8-16,3-1-12 15,3 1 15-15,0 0-11 16,0-1-4-16,-2 0 0 16,-5 0 0-16,-2-1 2 15,-7-3-2-15,-1 2 0 16,-7 2 8-16,-1-4-14 15,-4 0 6-15,1 0 0 0,-2 0 1 16,0 0 0-16,0 0-1 16,0 0 0-16,0 0-33 15,1 0 30-15,5 0-59 16,6-3-27-16,5-13 11 16,3-5-106-16,3-4-406 15</inkml:trace>
  <inkml:trace contextRef="#ctx0" brushRef="#br0" timeOffset="26209.152">12116 11780 540 0,'0'0'68'0,"0"0"-30"0,0 0-24 15,0 0 63-15,0 0-58 16,18-72-6-16,-12 53 43 15,2-2-52-15,2-5 42 16,1-6-33-16,-2-2-11 16,-2-3 53-16,-4-2-55 15,0-5 0-15,-3-2 1 16,0-5 14-16,-8-4-3 16,-11-3-12-16,-5-6 0 15,-5 0 18-15,-7-3-18 16,-9-3 0-16,-6-2-4 15,-4 2 20-15,-3 0-2 16,2 7-14-16,-3 4 0 0,1-6 9 16,-1 2-9-16,0 3 0 15,1 4-7-15,1 8 20 16,2 11-13-16,3 6 22 16,10 9-19-16,6 3 37 15,8 5-36-15,7 4-4 16,7 3 0-16,5 4 13 15,4 1-16-15,3 2 3 16,0 0 0-16,2 0 0 16,0 0 0-16,0 0 0 15,0 0-5-15,-1 0 17 16,1 0-16-16,0 0 4 16,0 0 0-16,-1 0-11 0,-2 0 11 15,-2 0 0-15,-1 0-10 16,-3 0 28-16,3 0-31 15,3 0 13-15,2 0-85 16,1 0 52-16,0 0-83 16,0 0-76-16,0 5-256 15</inkml:trace>
  <inkml:trace contextRef="#ctx0" brushRef="#br0" timeOffset="27341.685">10085 16557 478 0,'0'0'94'16,"0"0"-35"-16,0 0 4 15,0 0-30-15,0 0 85 16,0 0-93-16,-48 0 1 15,48 0 19-15,0 0-44 16,0 0 23-16,0 0-24 16,0 0 2-16,0 0 26 15,2 0-28-15,14-3 0 16,7-3 17-16,9-5-14 0,7 4 33 16,-3-3-36-1,-5 5 0-15,-3 4-2 0,-5-1 2 16,-4 2-4-16,-2 0 1 15,-5-1-38-15,-2 1 25 16,-4-3-49-16,-2 1-23 16,-1-9 55-16,-1-4-133 15,-2-10-267-15</inkml:trace>
  <inkml:trace contextRef="#ctx0" brushRef="#br0" timeOffset="28475.403">9681 10205 622 0,'0'0'52'16,"0"0"-12"-16,0 0 2 15,0 0-27-15,-86-70-14 16,57 58 28-16,-8-1-13 16,-7 2 15-16,-4-1 52 15,-2-3-67-15,-2-4 14 16,-2-6-20-16,-3-6-8 0,3-6 57 15,-1-9-59-15,2-7 0 16,1-7 34 0,-3-9-19-16,3-10 10 0,-4-9-25 15,-2-8 7-15,3-4-5 16,5-1-2-16,7 2 0 16,9 5 2-16,1 0 5 15,0 8-14-15,-1 6 6 16,1 4 1-16,1 5 5 15,7 7-5-15,4 7 0 16,6 7 9-16,1 2 1 16,3 4-11-16,6 0 1 15,0 0 0-15,-4079 1-4 0,8162 9 4 16,-4080 4 0 0,-1 14 4-16,1 8 2 15,2 4-4-15,-1 1-2 0,1 3 2 16,0 0-36-16,-1 0 34 15,1 0-15-15,0 0-8 16,-2 0 3-16,2 0-63 16,0 14-42-16,0 17-48 15,0 10-19-15,0 0-176 16</inkml:trace>
  <inkml:trace contextRef="#ctx0" brushRef="#br0" timeOffset="28609.285">8273 8483 723 0,'0'0'0'0,"0"0"-96"16,0 0-357-16</inkml:trace>
  <inkml:trace contextRef="#ctx0" brushRef="#br0" timeOffset="30134.506">8955 6261 406 0,'0'0'4'0,"0"0"1"16,0 0 48-16,0-87-34 15,5 67 53-15,-5-1-18 16,0 4-17-16,0 2 55 16,0 4-74-16,0 3-1 15,0 5 20-15,0 1-27 16,0 1 0-16,0 1-10 15,0 13-13-15,0 21-7 16,8 17 27-16,4 17-7 16,4 9 5-16,6 6 10 15,2 1 2-15,12-2-17 0,9 6-41 16,7-2 39-16,7 1-110 16,-4-2-84-16,-11-8-261 15</inkml:trace>
  <inkml:trace contextRef="#ctx0" brushRef="#br0" timeOffset="31633.784">9585 6900 95 0,'0'0'9'0,"157"-31"-18"15,-45 11 9-15,12-2 0 16,8-2-16-16,8 3 16 16,-1-4 0-16,-8 0 24 15,-5-4-14-15,-5-6 45 16,-5-4 19-16,-1-6-18 16,-1-7 21-16,-2-2-70 0,-4-7-7 15,-8-6 14 1,-12-3-14-16,-9-2 47 0,-9-3 9 15,-8 1-30-15,-5 1 79 16,-9 4-96-16,-8 6 22 16,-7 13 14-16,-8 6-37 15,-5 3 24-15,-1 0-10 16,-2 0-14-16,0 4 45 16,1 1-53-16,-1 4 0 15,-1 6 17-15,-2 4-9 16,-4 5-3-16,-1 5-5 15,-6 7 0-15,-2 5 13 16,-1 0-13-16,0 0 0 0,0 0-6 16,0 0 3-16,0 0-7 15,0 0-2-15,0 5-20 16,-7 14 27-16,4 5-128 16,-3-2-106-16,4-11-132 15</inkml:trace>
  <inkml:trace contextRef="#ctx0" brushRef="#br0" timeOffset="31800.498">12112 5588 137 0,'0'0'391'16,"0"0"-391"-16,0 0-262 15,0 0 88-15</inkml:trace>
  <inkml:trace contextRef="#ctx0" brushRef="#br0" timeOffset="33567.996">12345 5571 396 0,'0'0'43'0,"0"0"-7"16,0 0-31-16,0 0 13 15,0 0-15-15,0 0 5 16,-14 0 52-16,14 0-35 15,0 0 24-15,0 0-49 16,0 0 0-16,14 0 10 16,14 0-10-16,9 0 17 15,9 0-6-15,5 0 11 16,5 0-8-16,0 0-14 16,-5 0 0-16,1 0-1 15,-9 0 1-15,-2 0 0 0,-4 0 0 16,-10-3 24-16,-5 2-26 15,-6 1 2-15,-10-2 0 16,-3 2-2-16,-3 0 19 16,0 0-17-16,0 0 28 15,-13 0-15-15,-13 0-7 16,-6 0-6-16,-10 0 0 16,-3 0 0-16,-1 0 0 15,0 0-2-15,0 0 1 16,4 0 1-16,0 0 4 15,6 0-4-15,10 0 0 16,7 0-1-16,6 0 4 16,6 0-3-16,5 0 0 0,2 0 15 15,0 0-42-15,0 0 24 16,0 0 3-16,0 0-10 16,18 2 10-16,6 2 0 15,10-1-5-15,5-1 16 16,6-2-39-16,4 0 28 15,-3 0-59-15,0 0 0 16,-4 0-140-16,-6-5-234 16</inkml:trace>
  <inkml:trace contextRef="#ctx0" brushRef="#br0" timeOffset="37866.784">12743 5833 456 0,'0'0'12'0,"0"0"-12"16,0 0 0-16,0 0 27 16,0 0-4-16,0 0 18 15,0 0 35-15,-36-70-42 16,33 62 38-16,-1 0-69 15,0 2 0-15,0-2 60 16,-3 1-53-16,4-2 7 16,-2 4-16-16,1-3 21 0,1 4 14 15,0 1-32-15,3 1 1 16,0 0 7-16,0 2-12 16,0 0 0-16,0 0-1 15,0 0 1-15,0 0-22 16,6 0 22-16,7 11 0 15,7 9-8-15,2 9 10 16,6 7-2-16,3 13 0 16,4 7 9-16,3 6-15 15,9 4 6-15,2 1 0 16,6 1 3-16,7 4 8 16,2 6-9-16,4 0 3 0,4 3 12 15,-4-6 8 1,-3-9-25-16,-7-5 0 0,-6-11 13 15,-7-8-9-15,-1-8-1 16,-5-4-3-16,-3-5 22 16,0-8-14-16,-5-3-8 15,-1-2 0-15,-7-2 1 16,-1-5-1-16,-9-3 0 16,-3-2-1-16,1 0 17 15,-2 0-12-15,1 0-4 16,1-9-17-16,-5-2 6 15,-3-3-28-15,-2 0-24 16,-1-3-2-16,-9-2-46 0,-16 1-44 16,-3-3-59-1,1 6 50-15,4 1 160 0,3 4 4 16,3 1 0-16,7 0 24 16,-1 3 66-16,5-1 24 15,1 4-11-15,0 3 21 16,5-2-10-16,0 2-83 15,0 0-20-15,0 0-11 16,3 0 13-16,13 7-13 16,6 7 0-16,4 3 8 15,7 1 24-15,-2 1-25 16,-1 3-7-16,0 2 18 0,-5 0-8 16,-2 5 34-1,-6 0-44-15,-6 5 0 0,-5 2 18 16,-5 0-10-16,-1-3-7 15,0-4-1-15,-1-2 19 16,-11 0-14-16,-3-3-5 16,0-2 0-16,-1-1-15 15,-5 0 15-15,-2 4-60 16,1-3-21-16,1-2-152 16</inkml:trace>
  <inkml:trace contextRef="#ctx0" brushRef="#br0" timeOffset="39734.374">17394 6344 273 0,'0'0'87'16,"0"0"-85"-16,0 0 33 16,11-78 34-16,-11 67-9 15,0 5 99-15,0 1-129 16,0 2 2-16,0 3-2 15,0 0-21-15,0 0-3 16,0 0-6-16,0 3 0 16,0 12-8-16,0 6 12 15,-6 6-4-15,-1 0 52 16,1 3-36-16,2-3 8 16,-1-1-24-16,1-1 0 0,-1 2 27 15,-1-3-27-15,0 0 0 16,0 0-1-1,2-4 16-15,-1-2-18 0,1-2 3 16,0-4 0-16,-1-2-29 16,2-3 21-16,0 0-78 15,-3 0 27-15,-7-5-88 16,-7-2-53-16</inkml:trace>
  <inkml:trace contextRef="#ctx0" brushRef="#br0" timeOffset="40046.514">17097 6522 123 0,'0'0'445'16,"0"0"-443"-16,0 0 36 16,0 0-25-16,0 0-12 15,0 0 28-15,0 51 23 16,3-37-40-16,6 1 25 15,1 2-31-15,5 2 0 16,-2 3 47-16,4 2-53 16,-2 2 0-16,1-3 20 15,1 1-18-15,1-4 22 16,-1-4-24-16,0-2 0 0,2-4 5 16,-1-3-5-1,5-6 0-15,0-1-9 0,6 0 6 16,0-4-5-16,3-15-125 15,0-16-187-15</inkml:trace>
  <inkml:trace contextRef="#ctx0" brushRef="#br0" timeOffset="41487.723">15784 8028 479 0,'0'0'97'15,"0"0"4"-15,0 0-24 0,0 0-40 16,0 0 51-16,0 0-88 16,0-34-5-1,0 51-12-15,0 17 34 0,-3 18-9 16,-4 14 59-16,-1 3-64 16,-1-2 51-16,2-13-54 15,2-10 0-15,1-5 23 16,1-3-23-16,0-4 0 15,0-2-4-15,1-7 22 16,-1-3-21-16,-1-5 3 16,1-6-45-16,0-4 25 15,0-2-90-15,-3-3 16 16,-2 0 32-16,-5-20-256 0</inkml:trace>
  <inkml:trace contextRef="#ctx0" brushRef="#br0" timeOffset="41779.469">15540 8361 414 0,'0'0'80'0,"0"0"42"15,0 0-69-15,0 0-16 16,0 0-24-16,0 0-16 16,-9 10 17-16,15 19 4 15,7 7 71-15,1 1-58 16,2 4-16-16,-3-4 11 15,4-2-19-15,-4-1 31 16,0-5-38-16,-1-2 13 0,-4-5-3 16,2-5-8-16,-2-3-2 15,1-3 0-15,4-3 12 16,5-6-10-16,10-2-2 16,11-4-19-16,15-21 4 15,7-13-82-15,3-9-62 16,-3-5-351-16</inkml:trace>
  <inkml:trace contextRef="#ctx0" brushRef="#br0" timeOffset="44434.902">15337 10047 232 0,'0'0'89'16,"0"0"-27"-16,0 0-4 16,0 0 33-16,0 0-47 15,0 0 29-15,0 0-58 16,3-11-10-16,-3 11 27 16,0 2-23-16,-10 14-7 15,-6 6 20-15,-9 8-11 16,-5 7 23-16,-7 5-21 15,-9 8-3-15,-5 3 39 16,-6 7-39-16,1 6 15 0,0 0-4 16,11-4-7-16,7-11 11 15,12-7-25-15,9-12 5 16,6-5-4-16,5-9-1 16,5-5 0-16,1-5-2 15,0-5-2-15,0-3-16 16,0 0-12-16,0 0-49 15,0 0 45-15,1 0-95 16,6-12-109-16</inkml:trace>
  <inkml:trace contextRef="#ctx0" brushRef="#br0" timeOffset="45034.522">14700 10579 375 0,'0'0'130'16,"0"0"-28"-16,0 0-92 0,0 0 2 16,0 0 29-16,0 0-16 15,-18 78 38-15,18-48-50 16,0 1-4-16,0-2 6 16,0-2-2-16,3-4 1 15,10-3-14-15,2-4 0 16,3-6 4-16,2-4-4 15,0-6 0-15,3 0 5 16,-5-3 17-16,0-9-16 16,-8 2-6-16,-1 3 0 15,-6 3 5-15,-3 4-3 16,0 0-2-16,0 0 0 16,0 0 7-16,-3 0-21 0,-8 0 14 15,3 1-15-15,0 7-13 16,3-3 4-16,5 1-24 15,0-3-12-15,0 0-24 16,0 1 25-16,3-4-2 16,2 0 42-16,0 0-8 15,-5-1 20-15,0-12-32 16,0-4-66-16,0-2-59 16,-10-5 156-16,-2 1-2 15,1-2 10-15,0-3-4 16,2 3-17-16,5 4-37 15</inkml:trace>
  <inkml:trace contextRef="#ctx0" brushRef="#br0" timeOffset="45110.472">14700 10579 181 0</inkml:trace>
  <inkml:trace contextRef="#ctx0" brushRef="#br0" timeOffset="45454.728">14700 10579 181 0,'97'15'183'0,"-97"-15"-126"0,0 3 42 0,0 17-17 16,0 11 19-16,-5 8 4 15,-9 4-57-15,0 0 4 16,-5-3-28-16,2-4-19 16,2-10 42-16,6-8-47 15,3-9 0-15,3-3-3 16,2-5 19-16,-2 0-24 0,2-1 8 16,-2 0 0-1,-4-4-30-15,0-14 11 0,-1-5-11 16,0 0 18-16,3 3 16 15,2 8-4-15,2 4 0 16,1 6 10-16,0 1 30 16,0 1-40-16,0 0 0 15,0 0-10-15,3 11 26 16,14 6 1-16,10 7-6 16,3 2-6-16,6 0 51 15,1-1-56-15,1-6 0 16,-1-1 4-16,1-4-3 15,-2-1-2-15,0-4-44 16,-1 2-63-16,-6-1 38 0,-8 0-143 16,-12-3-316-16</inkml:trace>
  <inkml:trace contextRef="#ctx0" brushRef="#br0" timeOffset="46889.289">14540 11385 369 0,'0'0'54'15,"0"0"-23"-15,0 0-2 16,0 0 9-16,0 0 40 16,0 0 32-16,4-2-97 15,1 2-12-15,3 7 8 16,8 18 1-16,7 10 42 0,8 7-45 16,12 3 8-1,9-3 40-15,14-3-47 0,8-10-5 16,8-9 31-16,3-8-30 15,-2-9 14-15,-5-3-18 16,-4-3 0-16,-12-14-22 16,-3-2 22-16,-9-2-28 15,-6 0 23-15,-8 2-22 16,-10 4 6-16,-3 5-64 16,-10 1-49-16,-6 7 3 15,-4-1-136-15</inkml:trace>
  <inkml:trace contextRef="#ctx0" brushRef="#br0" timeOffset="48028.21">17418 11131 338 0,'0'0'110'16,"0"0"-104"-16,0 0 35 15,0 0-24-15,0 0 40 16,0 0 52-16,-44 12-90 0,40-4 0 16,-2 4 7-16,4-2-19 15,2-1 15-15,0-1-22 16,0-4 7-16,0-1 1 16,8-2-8-16,4-1 0 15,2 0 3-15,3 0 18 16,2-11-5-16,-4-3-16 15,-1 1 0-15,-8-1 9 16,-6 0-9-16,0-1 0 16,0 1-2-16,-14 1 12 15,-4 6-10-15,-5 5 0 16,-3 2 0-16,1 0 1 16,4 3 6-16,2 9-7 0,6 2 0 15,6 1 21-15,6 0-30 16,1-1 9-16,3 0 0 15,12-5 0-15,4-1 0 16,-3-4 0-16,1-4-8 16,-9 0 16-16,-1 0-15 15,-4 0 7-15,-3 0 0 16,0 0 1-16,-2 0-1 16,-14 0-17-16,-10 0 4 15,-7 7-87-15,-11 12-30 16,-3 2-294-16</inkml:trace>
  <inkml:trace contextRef="#ctx0" brushRef="#br0" timeOffset="49481.553">11502 17056 738 0,'0'0'6'0,"0"0"18"16,0 0-24-16,0 0 0 16,0 0-12-16,0 0 12 15,7 0 0-15,16 0 25 16,7 0-25-16,8 0 38 0,3 0-30 15,-1 0-7-15,1 0 37 16,-8-3-38-16,-7 3 0 16,-11-1-2-16,-6 1 17 15,-4 0-15-15,-5 0 0 16,0 0 9-16,0 0 39 16,0 0-44-16,-14 0 23 15,-12 0-21-15,-8 0 6 16,-6 0-19-16,-2 0 7 15,3 0 0-15,3 0-1 16,2 5 1-16,4 0 0 16,5 3-6-16,7-4 16 15,8-1 1-15,5-1-11 16,3-2 0-16,2 0-19 16,0 0 19-16,0 0-9 0,0 2 4 15,5 1 4 1,9 2-3-16,6 0 4 0,9-3 0 15,3 0-9-15,12-2 9 16,5-2 0-16,11-13-5 16,7-7 5-16,10-4-31 15,4-1-73-15,0-6-53 16,-4-1-204-16</inkml:trace>
  <inkml:trace contextRef="#ctx0" brushRef="#br0" timeOffset="52436.7">17382 11035 506 0,'0'0'178'15,"0"0"-151"-15,0 0-8 16,0 0 46-16,0 0-12 16,0 0 4-16,0-80-32 15,4 61-22-15,1-6 69 16,2-3-67-16,-1-2-5 15,-2-1 33-15,0-2-32 0,-4 0 38 16,0-5-39-16,-7-4 0 16,-13-5 13-16,-7-3-13 15,-7-4 0-15,-10-1 1 16,-9 2 15-16,-7-3-16 16,-6 0 0-16,-3 4 0 15,0 1-6-15,2 8 6 16,5 4 0-16,4 8-2 15,7 4 15-15,10 5 16 16,11 6-29-16,11 6 2 16,8 5 17-16,6 0-19 15,5 4 0-15,0 1-5 16,0-2 12-16,0 2-14 16,0 0-29-16,0 0-22 0,3 2 48 15,8 12-46-15,2 2-27 16,-1 1 14-16,0-5-41 15,-4 0 14-15,-4-2-75 16,-4-7-166-16</inkml:trace>
  <inkml:trace contextRef="#ctx0" brushRef="#br0" timeOffset="52728.108">16605 10107 501 0,'0'0'48'0,"0"0"-4"16,0 0-12-16,0 0-8 16,0 0 4-16,0 0 43 15,-50 11-31-15,50-11 20 16,0 0-60-16,0 0 3 16,0 0 66-16,0-3-69 15,9-13 8-15,11-2-15 16,-1-3 22-16,3 4-25 15,2 7 10-15,-3 3-32 16,2 7 24-16,2 0-30 16,0 8-38-16,1 18 56 15,-4 15-62-15,-10 14-81 16,-12 10-57-16</inkml:trace>
  <inkml:trace contextRef="#ctx0" brushRef="#br0" timeOffset="53953.072">12632 16871 722 0,'0'0'76'0,"0"0"-61"15,0 0 16-15,0 0 19 16,0 0-4-16,0 0-22 16,0 1-10-16,0-1 6 15,0 0-20-15,2 0 0 16,4 0 5-16,9 2-5 16,6 1 0-16,-1 1-12 15,0-2 36-15,-4 1-34 16,-5-1 10-16,-5-2 0 15,-4 1 7-15,-2 1-7 0,0-1 0 16,0 1-5-16,-2 2 24 16,-12 5-11-16,-8-3-8 15,-6 3 0-15,-4-4 4 16,0-3-4-16,3 0 0 16,4 0-7-16,7-2 21 15,9 0-6-15,0 0-8 16,9 0 0-16,-3 0-20 15,3 0 20-15,0 0 0 16,0 0-7-16,0 0 27 16,0 0-25-16,0 0 5 15,0 0 0-15,0 0 3 16,0 0-3-16,9 0 0 16,9 0-4-16,3 0 26 0,1 0-13 15,2 0-9-15,0 0 0 16,0-2 2-16,-1-2-2 15,-1-4-19-15,0 0 0 16,0-5-75-16,-1-2-11 16,-3-4-114-16</inkml:trace>
  <inkml:trace contextRef="#ctx0" brushRef="#br0" timeOffset="55190.5">16573 9208 154 0,'0'0'256'16,"0"0"-207"-16,0 0-47 15,0 0 42-15,0 0 12 16,0 0-37-16,0 0 52 15,32 77-36-15,2-72 4 16,11-5 32-16,11 0-38 16,8 0 3-16,5-17-36 0,1-7 25 15,-3-7 2 1,-4-1-27-16,-7-3 0 0,-6-3 20 16,-6-2-14-16,-9-4 12 15,-5-2-18-15,-10-2 0 16,-6-3 3-16,-8 0-3 15,-6 0 0-15,0 1 6 16,-4 3-1-16,-13 9-10 16,-4 9 3-16,-1 5-4 15,0 9-16-15,-2 6 22 16,1 4-35-16,-5 5 31 16,1 7-46-16,-3 15-12 15,2 8 9-15,1 3-37 0,4 0-5 16,3-4 9-1,4-4-1-15,6-6 55 0,6-7-6 16,2-5 31-16,2-4-2 16,0-3 18-16,0 0 8 15,0-3 36-15,2-8-33 16,2 3 71-16,1 2-14 16,-4 2 28-16,1 1-63 15,3 3-24-15,3 0-19 16,6 0 1-16,8 18 0 15,5 18-8-15,0 18-28 16,-8 20-125-16,-10 16-257 16</inkml:trace>
  <inkml:trace contextRef="#ctx0" brushRef="#br0" timeOffset="56189.587">13316 16930 710 0,'0'0'104'0,"0"0"-66"15,0 0-24-15,0 0 58 16,0 0-43-16,0 0 2 16,0 0-31-16,-21 0 6 15,36 0-6-15,7 0 0 16,6-3 0-16,2-2-3 15,3 2 19-15,-3 0-9 16,-5 2-7-16,-1-1 0 0,-5 1-7 16,-7 1 7-1,-3 0 0-15,-7 0-5 0,-2 0 8 16,0 0-5-16,0 4 2 16,-11 9 0-16,-7 2 11 15,-5-1-11-15,-4-2 0 16,0-2-7-16,0 0 19 15,3-3-13-15,6-2 1 16,4-1 0-16,8-3-2 16,2 1 2-16,4-2 0 15,0 0 0-15,0 0-2 16,0 0-4-16,4 0 6 16,7 0 0-16,7-5 9 15,5-7-9-15,3-3 0 16,6-4 0-16,5-5-7 0,4-1 5 15,5-9-83-15,9-9-54 16,1-15-58-16</inkml:trace>
  <inkml:trace contextRef="#ctx0" brushRef="#br0" timeOffset="57307.06">17576 7321 738 0,'0'0'39'16,"0"0"5"-16,0 0-32 15,0 0 2-15,77-106-8 16,-44 62-5-16,3-10 63 0,4-6-56 15,-2-5 11 1,5-6 53-16,3-1-70 0,0-3 20 16,-3-11-22-16,-4-3 0 15,-12-2 14-15,-15-6-14 16,-12-1 0-16,-2-7 4 16,-33-8 6-16,-14-4-5 15,-17 5-5-15,-10 6 0 16,-9 16-8-16,-6 13 8 15,-2 7 0-15,3 6 9 16,-2 8 0-16,-5 3-9 16,-10 3 0-16,-9 7-10 0,-5-1-9 15,2 4 19 1,3 5 0-16,0 9-2 0,-4 6 15 16,6 6-24-16,5 7 11 15,5 3 0-15,9 4-2 16,9 0 2-16,3 0 0 15,10 0-8-15,4 1 20 16,6 4-18-16,10 0 6 16,7-5 0-16,14 0-1 15,14 1 1-15,9-1 0 16,8 0-3-16,1 0 17 16,0 0-28-16,0 0 1 15,0 0-70-15,4 8 30 16,11 7-28-16,6 9 21 15,3 15-7-15,-7 7-183 0,-3 6-159 16</inkml:trace>
  <inkml:trace contextRef="#ctx0" brushRef="#br0" timeOffset="58572.138">14414 16956 330 0,'0'0'150'15,"0"0"-128"-15,0 0 65 16,0 0-21-16,0 0-42 15,0 0 27-15,-80-27-19 16,76 22-9-16,0 1 62 16,4 3-65-16,0 1 5 15,0 0-5-15,0 0-13 0,0 0 14 16,0 0-21-16,0 0 10 16,0 0-5-16,4 0 1 15,11 0-6-15,9 0 41 16,2 0-37-16,3 0 21 15,-1 0-25-15,-4 0 8 16,0 0-10-16,-5 0 2 16,-5 0 0-16,-3-2 0 15,-3 1 10-15,-5 1-10 16,-1-1 0-16,-2 1 2 16,0 0-5-16,0 0 3 15,0 0 0-15,-17 0-7 16,-6 0-1-16,-8 0 4 15,-3 0-14-15,0 0 18 16,4 1-17-16,8 2 17 0,4-2 0 16,9 1-5-16,6 0 21 15,3-2-23-15,0 0 7 16,0 0 0-16,0 0-16 16,0 0 16-16,0 0 0 15,0 0-8-15,0 3 21 16,7 3-15-16,5-2 2 15,6 0 0-15,4-4-25 16,5 0 0-16,6 0-88 16,-3-8-144-16</inkml:trace>
  <inkml:trace contextRef="#ctx0" brushRef="#br0" timeOffset="61344.537">6298 15725 242 0,'0'0'26'0,"0"0"4"16,0 0 53-1,0 0-55-15,-93-54-24 0,83 45 16 16,-2 1-20-16,6-1 0 15,0 1-4-15,0-1 8 16,-1-1-10-16,1-1 6 16,-2-1-84-16,2 1-26 15,3 1-45-15</inkml:trace>
  <inkml:trace contextRef="#ctx0" brushRef="#br0" timeOffset="62046.52">6141 15245 362 0,'0'0'67'0,"0"0"-26"0,0 0 82 15,0 0-59-15,0 0-15 16,0 0 24-16,-3-35-52 15,0 35 30-15,3 0-43 16,0 0 2-16,0 0-6 16,-3 0-3-16,3 0-1 15,-3 0 0-15,2 0 5 16,-5 0-6-16,-3 2 1 16,-6 9 0-16,-3 3 5 15,-3 3-5-15,-1 4 0 16,-1 0-4-16,-2 3 17 15,-2 1-15-15,-3 1 2 16,-1-2 0-16,1-2 19 0,2-1-19 16,4 2 0-16,6-4-4 15,2 2 15-15,2 1-18 16,2 5 7-16,2 2 0 16,-2 3-8-16,3 0 8 15,1 1 0-15,4 3-3 16,1-2 18-16,3 6-23 15,0-1 8-15,0 3 0 16,4 2 14-16,10 3-14 16,7 7 0-16,6 4-2 15,5 6 7-15,9 4-7 16,6-4 2-16,10-1 0 0,6-2-13 16,7-6 13-1,12 1-45-15,12-3 19 0,21-7-53 16,13-3-28-16,10-1-91 15,11-1-180-15</inkml:trace>
  <inkml:trace contextRef="#ctx0" brushRef="#br0" timeOffset="63742.69">15267 15674 524 0,'0'0'48'0,"0"0"23"16,0 0 7-16,-39-78-49 15,31 66-21-15,1 1 54 16,1 3-47-16,2 2 4 15,-1 1 26-15,4 3-43 16,-1 0 44-16,2 2-46 16,0 0 10-16,0 0-7 15,0 0-3-15,0 0-3 16,6 0-4-16,18 12 5 0,7 9 2 16,8 4 0-1,6 7 2-15,0 6 10 0,1 0-12 16,2 7 0-16,-1-1-5 15,-3 1 12-15,-4 4-7 16,-8 2 0-16,-3 4 9 16,-4 6-13-16,-7 4 4 15,-3 0 0-15,-9 0-10 16,-6-4 13-16,0 2-3 16,-9-6 0-16,-12-1 0 15,-7-3 11-15,-2-6-11 16,-6-2 0-16,-7-6-9 15,1-5 24-15,-1-1-27 16,0-5 12-16,4-7-25 16,7-6 18-16,3-5-38 0,5-5-3 15,5-1 14-15,2-4-48 16,8 0-50-16,0 0-169 16</inkml:trace>
  <inkml:trace contextRef="#ctx0" brushRef="#br0" timeOffset="67395.061">3404 12088 76 0,'0'0'5'16,"0"0"1"-16,0 0-2 15,0 0 61-15,0 0 5 16,0 0 4-16,0 0 2 15,-9-16-26-15,9 16 26 16,0 0 7-16,-2 0-51 16,2 0 54-16,0 0-64 15,-1 0-13-15,1 0 40 16,0 0-43-16,0 0 31 0,0 0-27 16,0 0-2-16,0 0 30 15,0 0-38-15,0 0 0 16,0 0-2-16,0 0 5 15,0 0-4-15,0 0 1 16,0 0 0-16,0 0-17 16,0 0 17-16,0 0-37 15,0 0 35-15,0 0-37 16,0 0 21-16,0 0-47 16,0 6-30-16,0-1 6 15,0 0-37-15,0-3-94 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29:51.448"/>
    </inkml:context>
    <inkml:brush xml:id="br0">
      <inkml:brushProperty name="width" value="0.05292" units="cm"/>
      <inkml:brushProperty name="height" value="0.05292" units="cm"/>
      <inkml:brushProperty name="color" value="#FF0000"/>
    </inkml:brush>
  </inkml:definitions>
  <inkml:trace contextRef="#ctx0" brushRef="#br0">5488 1073 630 0,'0'0'36'16,"0"0"-13"-16,0 0-17 0,0 0 61 15,0 0-49-15,0 0 8 16,0 0 27-16,-17 0-37 16,17 0 9-16,-1 0-25 15,1 0 0-15,0 0-20 16,0 6 14-16,0 16 6 16,0 11-9-16,0 13 24 15,0 9-6-15,0 4-9 16,0 2 0-16,0-5-1 15,0-5 1-15,1-9 0 16,2-9 0-16,0-6 11 16,0-7-2-16,-1-6-9 0,-2-4 1 15,0-8 6-15,3 1-5 16,-3-3 0-16,1 0 41 16,-1-5-38-16,0-14 44 15,0-11-49-15,0-12 12 16,0-10-25-16,2-2 13 15,-2-1-3-15,0 7-16 16,0 0 27-16,0-1-16 16,0 5 7-16,1-2-5 15,4 4-10-15,5 0 16 16,2 3-17-16,3 8 5 16,0 2 13-16,0 7-1 15,-4 6 0-15,2 6-2 0,-1 6-15 16,-3 4 17-16,1 0-11 15,5 4 8-15,-1 12-8 16,0 8 11-16,-3 1 0 16,-5 6 1-16,-6 1-3 15,0 4 2-15,0 2 0 16,-17 1 23-16,-3 0-11 16,-4-3-2-16,4-7-10 15,2-1 5-15,5-8 3 16,3-2-8-16,4-2-25 15,4-1 10-15,2-3-81 16,0-4-71-16,5-8-308 0</inkml:trace>
  <inkml:trace contextRef="#ctx0" brushRef="#br0" timeOffset="1131.562">5862 1455 413 0,'0'0'1'0,"0"0"48"15,0 0-3 1,0 0 10-16,0 0 15 0,0 0-40 15,-74 15-14-15,65 4-16 16,-3 9 13-16,6 2 4 16,0-3-6-16,1 0-3 15,5-4 13-15,0-6-22 16,0-2 0-16,6-5-2 16,3-3 17-16,5-3-9 15,-2-2-6-15,2-2 0 16,0 0 26-16,4-10-26 15,-3-5 0-15,-2-1-2 16,1-1 29-16,-8 0-22 16,-3 2-5-16,-3-1 0 0,0 3-18 15,0 4 18-15,0 0-4 16,-2 6-17-16,2 2 42 16,0 1-24-16,0 0 3 15,0 0-32-15,0 0 22 16,0 9-4-16,0 1 14 15,2 0 0-15,8-1-1 16,-3-1-3-16,4-6 4 16,4-1 0-16,-3-1 34 15,9 0-33-15,-2-6 16 16,-4-8 1-16,6-1-10 16,-6-6 17-16,1-9-25 15,-4-4 13-15,-3-2-6 16,-3 3-4-16,-6 4-3 0,0 2 0 15,0 1-6-15,-9 3 5 16,-3 2-14-16,0 8-14 16,2 3 19-16,2 4 10 15,4 3 0-15,4 2-12 16,0 1-15-16,0 0 10 16,0 1-18-16,0 11 19 15,10 8-2-15,5 4 18 16,2 0 0-16,-1 5-2 15,-2-4 11-15,2 1-9 16,-6 0 0-16,1-1 7 16,-1 2 23-16,-4 1-24 0,0-4-1 15,-3-2-5-15,-1-1 13 16,-2-7-18-16,0-5 5 16,0-4 0-16,0-5 3 15,0 0-3-15,0 0 0 16,4 0 18-16,2-7-3 15,4-17 16-15,4-11-31 16,4-13 9-16,2-5-6 16,0-5 0-16,1 4-3 15,0 3 0-15,4 3 5 16,-7 5-8-16,1 1 3 16,-5 7 0-16,-2 8-1 15,-5 5 1-15,-1 7 0 16,-6 7 0-16,0 5 5 0,0 3 3 15,0 0-8-15,0 0 0 16,0 2-18-16,0 14 18 16,0 11 0-16,-1 5 5 15,1 6 2-15,0-4 17 16,0-3-24-16,0-4 12 16,3-5-4-16,11-3-6 15,-3-6-2-15,8 0 0 16,-4-5 6-16,0-1-20 15,-3-2-16-15,-4-2-55 16,-4-3 51-16,-4 0-162 16,0 0 31-16</inkml:trace>
  <inkml:trace contextRef="#ctx0" brushRef="#br0" timeOffset="1257.918">6295 1244 445 0,'0'0'0'0,"0"0"-170"16,0 0 55-16</inkml:trace>
  <inkml:trace contextRef="#ctx0" brushRef="#br0" timeOffset="2684.211">6994 1548 574 0,'0'0'67'0,"0"0"-67"16,0 0 0-16,0 0 5 16,44-86 8-16,-19 46-12 15,5-2-1-15,-2 1 0 16,-1 3 32-16,-3-3-23 15,-5 2-9-15,-4 2 13 16,-3 1-5-16,-7 4-11 16,-5 6 3-16,0 1 0 0,0 4 25 15,-2 7-25-15,-7 4 0 16,0 5-2-16,-6 5 16 16,-1 2-20-16,-8 20 6 15,0 12 0-15,-3 10-2 16,-1 10 2-16,1 5 0 15,3 7 1-15,4 7 2 16,6 0 22-16,2-1-25 16,7-9 3-16,5-13 20 15,0-9-23-15,0-13 0 16,10-10 0-16,1-5 7 16,-1-7 1-16,4-5-8 15,2-1 0-15,2-3 38 0,-1-15-34 16,5-7 0-16,-7-3 9 15,-3-2-10-15,0-2-6 16,-8 1-4-16,-2 3-24 16,-2 3 22-16,0 6-16 15,0 6 24-15,0 6-7 16,0 7 9-16,0 0-2 16,0 0-14-16,0 0-11 15,0 0 11-15,3 0 13 16,6 0 0-16,-3 0 2 15,6 0 4-15,3 0 25 16,3-3-13-16,4-11-15 0,2-3 48 16,3-5-49-1,-4-3 0-15,-1-2 8 0,-4-1 2 16,-2 2-6-16,-2 1-4 16,-4 1 0-16,-3 3 0 15,-1 5 0-15,-5 5 0 16,-1 6-3-16,0 4 6 15,0 1-6-15,0 0-9 16,0 0-34-16,0 14 44 16,0 8-3-16,0 4 5 15,0 1-10-15,0-1 19 16,0-5-9-16,5-8 0 16,1-1 10-16,2-7-19 15,0-1 9-15,0-3 0 16,1-1 21-16,6 0-15 0,-2-3 18 15,6-11-19-15,0-1 9 16,0-2 17-16,-4-2-31 16,0 0 0-16,0-4 15 15,-2-1-10-15,-1 0-3 16,-2-2-2-16,-8 3-2 16,-2-3-10-16,0 2 12 15,0 1-26-15,-15-2 23 16,0 5-32-16,-1 6 35 15,5 3 0-15,1 6 4 16,7 4-16-16,1 1 12 16,1 0-68-16,-2 1 17 0,3 15 8 15,0 1 13-15,1 3-44 16,19-4-76-16,8-6 20 16,8-8-28-16</inkml:trace>
  <inkml:trace contextRef="#ctx0" brushRef="#br0" timeOffset="2905.016">3807 1042 362 0,'4081'0'156'15,"-4081"0"-106"-15,0 0-30 16,0 0 0-16,0 0 6 16,0 0 24-16,-72 48-22 15,60-24 22-15,5 0-49 0,4 1 13 16,3-3-14-16,0-2 10 15,1-2-19-15,14-1 9 16,3-2-6-16,5-3-16 16,9 2-3-16,6-4-91 15,6-5-182-15</inkml:trace>
  <inkml:trace contextRef="#ctx0" brushRef="#br0" timeOffset="6446.152">14186 3659 80 0,'0'0'31'0,"0"0"82"16,0 0-14-16,0 0-18 0,0 0-48 15,0 0-21-15,0 0 9 16,-5-55 12-16,-1 36 0 16,3 0-14-16,0 1 0 15,-2 4 28-15,1-3 6 16,-1 5-30-16,2 0 34 15,-1 4-54-15,-2 4 26 16,5 3 11-16,-1 1-40 16,2 0 34-16,0 0-34 15,0 0-7-15,-1 1-22 16,-2 18 29-16,-1 15 0 16,-2 14-11-16,0 8 24 0,-5 7 1 15,0 0-14-15,-1-2 5 16,0-1 38-1,3-4-39-15,3-4-4 0,-1-6 9 16,6-6 3-16,-1-9-14 16,2-4 2-16,0-10 0 15,-1 0-22-15,1-8 16 16,-2-4-53-16,-1-2-16 16,-5-3 18-16,-9 0 27 15,-10-13-206-15</inkml:trace>
  <inkml:trace contextRef="#ctx0" brushRef="#br0" timeOffset="6745.145">13780 3880 414 0,'0'0'110'0,"0"0"-72"16,0 0-15-16,0 0-23 15,0 0 0-15,0 0 5 16,-6 29 13-16,6-3 23 15,10 6-5-15,2 5-35 16,2 4 14-16,2-4-12 16,0 2 8-16,5-2 10 15,3-4-21-15,0-3 0 16,0-5-4-16,3-5 24 16,1-7-19-16,5-10-1 15,7-3 0-15,2-5 12 0,8-19-12 16,0-8 0-16,3-9-7 15,-5-2-56-15,-11-6-106 16,-13-2-300-16</inkml:trace>
  <inkml:trace contextRef="#ctx0" brushRef="#br0" timeOffset="7683.932">9439 6165 443 0,'0'0'84'0,"0"0"-17"0,0 0 11 16,0 0-44-16,0 0-25 15,0 0 0-15,-2-28-9 16,2 37-21-16,0 14 21 16,0 11 8-16,0 9 31 15,0 11-35-15,0 3 5 16,0 2 53-16,0-3-58 16,0 1-2-16,0-5 21 15,0-1-16-15,-2-4 13 16,2-5-20-16,0-6 0 15,0-7-2-15,0-3 2 16,-2-11 0-16,2-7-14 16,-1-4 1-16,-1-2 7 0,-4-2-18 15,-3 0-14-15,-6-19 1 16,-1-9-137-16,-2-9-82 16,-3-2-25-16</inkml:trace>
  <inkml:trace contextRef="#ctx0" brushRef="#br0" timeOffset="7951.897">9214 6588 170 0,'0'0'132'16,"0"0"-18"-16,0 0-1 15,0 0-47-15,0 0-24 16,0 0-42-16,-16 2 0 16,16 17 26-16,10 8 22 15,2 5-18-15,4 4-30 0,1 0 8 16,0-2 4-16,4-5-12 15,-1-5 0-15,-1-7 16 16,-1-6-12-16,3-8 4 16,0-3-8-16,5 0 0 15,6-16 17-15,5-12-17 16,2-6-26-16,3-1 10 16,-5 0-67-16,-6 7-24 15,-5 9-26-15,-14 8-123 16</inkml:trace>
  <inkml:trace contextRef="#ctx0" brushRef="#br0" timeOffset="8807.604">6037 9515 611 0,'0'0'26'16,"0"0"11"-16,0 0 4 16,0 0-35-16,0 0 29 15,0 0-35-15,-18-9 0 16,16 14 0-16,1 19 17 16,-2 15-10-16,-3 13 16 15,0 9-9-15,1 2 32 16,-1-2-45-16,0-4 8 15,1-8-9-15,-1-5 8 16,4-8-1-16,1-12-7 0,1-7 0 16,0-8-17-16,0-6 17 15,0-2-70-15,0-1 29 16,-6 0-37-16,-5-6 77 16,-8-18-290-16</inkml:trace>
  <inkml:trace contextRef="#ctx0" brushRef="#br0" timeOffset="9116.853">5736 9733 498 0,'0'0'70'0,"0"0"24"16,0 0-94-16,0 0 10 0,0 0-24 15,0 0 36-15,7 50-20 16,8-9 48-16,0 9-29 15,3 0 29-15,-1 3-34 16,-2-6-10-16,3-3 34 16,0-9-32-16,2-6-1 15,-1-10-7-15,-4-8 3 16,7-8-3-16,-1-3 0 16,10-8 8-16,6-20 8 15,7-12-16-15,7-6-21 16,-1 0-3-16,0 7-67 15,-4 12 29-15,-4 8-132 16,-11 9-88-16</inkml:trace>
  <inkml:trace contextRef="#ctx0" brushRef="#br0" timeOffset="9909.845">4312 11239 582 0,'0'0'87'15,"0"0"-70"-15,0 0-10 16,0 0-14-16,0 0 8 16,0 0-1-16,12 55 2 15,-3-5 12-15,3 11 77 16,2 5-83-16,2 3 11 16,1 0 14-16,2-2-23 15,-1-6 17-15,0-7-27 16,-5-7 3-16,-3-5-6 15,-5-6 3-15,1-5 0 16,-6-3-1-16,0-7-38 16,0-6 16-16,0-1-41 0,-8-10-25 15,-9-4 18-15,-10-4-290 16</inkml:trace>
  <inkml:trace contextRef="#ctx0" brushRef="#br0" timeOffset="10217.645">4244 11726 362 0,'0'0'68'15,"0"0"61"-15,0 0-94 0,0 0-29 16,0 0-6 0,0 0 17-16,-7 47-12 0,17-2 79 15,5 9-63-15,0-1 39 16,1-2-53-16,5-10-7 15,-5-12 14-15,2-7-10 16,-4-8 2-16,-1-8-6 16,-1-4 12-16,6-2 11 15,3-3-15-15,12-16 6 16,5-7 1-16,3-2-5 16,1 1-20-16,-4 4 0 15,2 3-57-15,-2 6 64 16,-2 5-117-16,-6 2-144 15</inkml:trace>
  <inkml:trace contextRef="#ctx0" brushRef="#br0" timeOffset="11028.353">4733 13525 237 0,'0'0'238'0,"0"0"-157"16,0 0 16-16,0 0-68 0,0 0-10 15,0 0 51-15,-40-48-50 16,40 48 20-16,0 0-40 15,0 0 3-15,0 0 0 16,1 0-3-16,14 2 0 16,8 3 15-16,4 1-15 15,7-6 22-15,4 0-22 16,4 0 17-16,5-4 8 16,3-9-25-16,2-1 6 15,-3 2-2-15,-5 1 3 16,-7 1-7-16,-5 3 0 15,-7 4 3-15,-7 0-30 16,-6 3 12-16,-8 0-52 0,-1 0 12 16,-3 0-82-1,0 12-78-15,-1-1 18 0</inkml:trace>
  <inkml:trace contextRef="#ctx0" brushRef="#br0" timeOffset="11905.031">7284 13456 339 0,'0'0'75'0,"0"0"59"15,0 0-34-15,0 0 12 16,0 0-60-16,0 0-17 15,-60-17 42-15,60 17-77 16,0 0 0-16,13 0-3 0,14-3 15 16,15 0-3-16,11-2-8 15,15-1 12-15,9-2 21 16,-2-1-34-16,-1 0 0 16,-11-1 0-16,-12 1 17 15,-7 2-18-15,-6 0 1 16,-7 2 0-16,-8 2-10 15,-10 1 10-15,-8 2-25 16,-5 0-3-16,0 0-33 16,0 0 31-16,-3 0-29 15,-24 2-95-15,-7 10-357 16</inkml:trace>
  <inkml:trace contextRef="#ctx0" brushRef="#br0" timeOffset="12686.285">5415 15981 566 0,'0'0'57'16,"0"0"-9"-16,0 0-32 15,0 0-11-15,0 0 18 16,0 0-23-16,26 0 15 0,4 0 3 16,14 0 11-16,9 0 13 15,8 0-15-15,5-9-21 16,1-1 12-16,-1-1-18 16,-1 0 5-16,-5 2 28 15,-4 1-30-15,-7-1 1 16,-9 3 12-16,-6 1-9 15,-8 1-5-15,-7-1-2 16,-10 5 0-16,-3-3-5 16,-3 3 5-16,-3 0-6 15,0 0-2-15,0 0-6 16,0 0 7-16,-9 0-192 0,-3-14 140 16,-9-13-476-1</inkml:trace>
  <inkml:trace contextRef="#ctx0" brushRef="#br0" timeOffset="13835.198">8080 12221 532 0,'0'0'146'16,"0"0"-69"-16,0 0-77 15,0 0 0-15,0 0-13 16,-6-90 13-16,-13 69-12 0,-11-1 8 16,-6 0 8-16,-10-2-1 15,-8 0-3-15,-1 0 0 16,-3 5 39-16,-5 4-39 15,3 7 0-15,-6 3 24 16,-5 5-15-16,-3 0 5 16,-7 0-14-16,-4 3 0 15,-4 4 7-15,-1 0-7 16,4-1 0-16,11-3 52 16,8-3-22-16,10 0 28 15,5 0-58-15,6 0 11 16,0-9 4-16,4-3-15 15,7-5 0-15,0-2 13 16,4-4-5-16,1-7-15 16,-3-5 7-16,2-8 0 0,-2-5-5 15,0-5 14-15,3-1-9 16,2 3 11-16,5 9 1 16,7 9 3-16,7 12-15 15,3 6 11-15,5 3 8 16,1 7-19-16,-2 2 0 15,2 2-5-15,0 1 16 16,0 0-22-16,0 0 4 16,0 0-47-16,0 0 49 15,0 0-66-15,0 0-13 0,13 7 82 16,4 4-36 0,5 4 14-16,-1 5-20 0,-3 3-64 15,1 1-37-15,-5 1-58 16</inkml:trace>
  <inkml:trace contextRef="#ctx0" brushRef="#br0" timeOffset="14118.799">6260 11794 618 0,'0'0'52'15,"0"0"-15"-15,0 0-37 16,0 0 0-16,0 0-3 15,0 0 8-15,-13 42 2 16,13-42 3-16,0 0 0 0,0 0 55 16,5-8-28-16,6-12-22 15,3-11 4-15,8-9-14 16,0-1-10-16,-3 4-2 16,-4 13-27-16,-2 14 20 15,0 10 6-15,-1 0-49 16,9 14 26-16,0 14-15 15,6 4 3-15,10 4-113 16,2-8-25-16</inkml:trace>
  <inkml:trace contextRef="#ctx0" brushRef="#br0" timeOffset="15333.401">6500 15810 229 0,'0'0'148'16,"0"0"-70"-16,0 0 9 16,0 0 2-16,0 0-55 0,0 0 22 15,-19-32-23-15,19 31-16 16,0 1 47-16,0-2-60 16,0 2 5-16,3-5-4 15,13 0 3-15,6-2 12 16,4 0-12-16,6 1 3 15,4-1 31-15,4 1-42 16,0 1 0-16,-3-1-1 16,-1 1 7-16,-6 1-2 15,-3-1-4-15,-6 0 0 16,-2 1-11-16,-8 1-5 16,1-4-31-16,-2 2-8 0,-3-7-30 15,-2-9-116 1,-5-9-323-16</inkml:trace>
  <inkml:trace contextRef="#ctx0" brushRef="#br0" timeOffset="17915.122">7331 10853 276 0,'0'0'353'16,"0"0"-345"-16,0 0-7 15,0 0 45-15,0 0-46 16,-16-78 0-16,20 65 4 15,10-2 4-15,5-4 11 16,5 1-19-16,12 0 11 16,4-5 36-16,14-3-29 15,7-3-18-15,6-7 21 0,6-8-15 16,8-9 4 0,4-5-5-16,4-4 2 0,1-7 26 15,-8-5-31-15,-4-5-2 16,-4-6 25-16,-7-1-23 15,-9-4 29-15,-7-2-31 16,-9 3 2-16,-7-1 6 16,-5 3-8-16,-3 2 0 15,-6 1 8-15,2 8 5 16,-3 11-14-16,0 12 1 16,-1 10 0-16,-1 11-6 15,-6 6 6-15,0 9 0 16,-5 7-6-16,-2 5 23 15,-5 5-28-15,0-2 11 16,0 1 0-16,0-1-24 0,0 2 24 16,0 0-6-16,0-2 4 15,0 2-14-15,0 0 12 16,0 0-20-16,1 0-31 16,0-2 53-16,3 2-62 15,-1-1 6-15,-2 1 29 16,0 0-90-16,-1 0-9 15,0 0 21-15,0 0 69 16,0 0 30-16,0 3-5 16,0-1 13-16,0-2 27 15,-1 0 33-15,1 0-17 16,-1 0-43-16,-1 0 19 0,2-4-19 16,-1 0 5-1,1 0 21-15,-2 3 63 0,2-1-12 16,0 1-8-16,0 1-26 15,0 0-28-15,-2-1 50 16,2 1-38-16,0 0-10 16,0 0 33-16,0 0-45 15,0 0 9-15,0 0-14 16,0 0 0-16,0-2 8 16,0 2-8-16,0 0 0 15,0 0-13-15,0 0 23 16,0 0-16-16,0 0 6 15,0 0 0-15,0 0 2 16,0 0-2-16,0 0 0 16,0 0 9-16,0 0-4 0,-1 0-1 15,1 0-4-15,0 0-1 16,0 0-7-16,0 0 8 16,0 0-9-16,0 0 3 15,0 0 9-15,0 0-3 16,0 0 0-16,0 0 6 15,0 0-9-15,0 0 3 16,0 0 0-16,0 0 3 16,0 0-1-16,0 0-4 15,0 0-1-15,0 0 3 16,0 0-6-16,0 0 6 16,0 0-17-16,0 0 11 0,0 0-7 15,0 0 11-15,0 0 2 16,0 0 0-16,0 0-25 15,0 6 24-15,3 3 1 16,8 5 4-16,5 3 3 16,5 2-10-16,5 9 3 15,7 3 0-15,11 9-4 16,8 7 4-16,12 8 0 16,11 8 7-16,12 2-7 15,8 2 0-15,8-3-8 16,-2-6 22-16,1-2-20 15,-3-2 6-15,-2-2 0 16,-1 0 21-16,3 0-17 0,-5-1 2 16,-2 5-6-1,-7-1 13-15,-9-4-12 0,-7-1-1 16,-8-6 0-16,-5-4 5 16,-8-4-5-16,-5-10 0 15,-8-4-3-15,-10-10 11 16,-2 0-6-16,-7-5-2 15,-6 0 3-15,-1-1-3 16,-3-2 8-16,-1-2-8 16,-1 1 0-16,1 0 7 15,-3-1-5-15,2-1-2 16,-4 0 0-16,2-1 0 0,0 0 0 16,-2 0 0-16,1 0 0 15,-1 0 12-15,0 0 7 16,0 0-19-16,0 0 0 15,0 0 11-15,0 0-2 16,0 0-9-16,0 0 0 16,0 0 1-16,0 0-4 15,0 0 3-15,0 0 0 16,0 0-11-16,0 2 11 16,0-1 0-16,0 0-4 15,2 1 13-15,-2-1-10 16,3 0 1-16,-2 1 0 15,-1 0-15-15,0-2 15 16,2 0 0-16,-2 0-3 16,0 0 10-16,0 0-4 0,0 0-3 15,0 0 0-15,0 1-21 16,0-1 9-16,0 2-16 16,0-2 25-16,0 0-18 15,0 0 11-15,0 0 10 16,0 0 0-16,0 0-3 15,0 2 10-15,0-2-7 16,0 0 0-16,0 4 0 16,0 7-2-16,0 8 2 15,0 9 0-15,0 17-10 16,5 13 10-16,3 5 0 16,0 6-1-16,-1-2 18 0,-4-2-17 15,-1 0 0 1,-2 4 11-16,0 0-25 0,0-1 18 15,-16 0-4-15,-7-3 0 16,-4-2 2-16,-7-1 6 16,-3-4-8-16,-6-3 0 15,0-3 10-15,-1-3-10 16,2-3 0-16,-1-3 2 16,6 1 14-16,5-7-11 15,4-2-5-15,8-6 0 16,1-2 8-16,4-3-8 15,6-2 0-15,5-3-2 16,2-2 8-16,2-3-6 0,0-3 0 16,0-4 2-1,0-5-20-15,0 0 19 0,0-2-1 16,0 0 0-16,0 0 13 16,0 0-5-16,0 0-8 15,0 0 3-15,0 0 3 16,0 0-6-16,0 0 0 15,0 0-5-15,0 0-2 16,0 0 4-16,0 0-29 16,0 0-48-16,0 0 42 15,6 0-74-15,3-2-1 16,0-7-83-16</inkml:trace>
  <inkml:trace contextRef="#ctx0" brushRef="#br0" timeOffset="18287.862">10104 11729 702 0,'0'0'34'0,"0"0"-34"16,0 0-57-16,0 0 55 15,0 0 2-15,0 0 19 0,35 68 14 16,-16-40-13 0,3 0 49-16,2 5-45 0,-1-3-14 15,-1 1 30-15,-1-2-35 16,-2-7 11-16,-4-3-16 16,-1-7 0-16,-4-4 8 15,0-6 0-15,2-2-8 16,5 0 25-16,6-13-21 15,6-8 15-15,5-5-19 16,2-1-5-16,-2 3-15 16,-2 4-41-16,-2 6-36 15,-3 9 2-15,-4 5-155 16,-9 0-163-16</inkml:trace>
  <inkml:trace contextRef="#ctx0" brushRef="#br0" timeOffset="19067.752">7585 15825 491 0,'0'0'18'0,"0"0"9"16,0 0 9 0,0 0-8-16,0 0 27 0,0 0-16 15,0 0-7-15,-28 6 53 16,28-4-84-16,0 1 22 16,0 1 20-16,5 3-40 15,12 1 42-15,4-1-21 16,9 0-20-16,7-4 70 15,5-3-65-15,10 0 0 16,3 0 7-16,5-11-7 16,2 0-4-16,-2-3-5 15,-2-1 0-15,-4 2-26 0,-6 0 1 16,2-2-28 0,2-2-7-16,0-8-67 0,7-4-77 15</inkml:trace>
  <inkml:trace contextRef="#ctx0" brushRef="#br0" timeOffset="19921.634">11390 13358 738 0,'0'0'46'0,"0"0"-18"0,0 0-20 15,0 0 2-15,0 0-10 16,0 0 0-16,49-9-1 16,-3 29 1-16,12 3 30 15,11 6-9-15,6-3-9 16,10-1 31-16,1-3-41 15,3-7 17-15,1-2-19 16,0-10 5-16,-2-3 15 16,-2 0-20-16,-2-10 0 15,-1-5 11-15,-2-6-11 16,-6-6 3-16,-10 0-3 16,-8-2 0-16,-8-1-1 0,-9 2 1 15,-7 4 0-15,-7 3-2 16,-7 5 4-16,-9 7-2 15,-4 2 0-15,-5 3 4 16,-1 1-8-16,0 0 4 16,0-2-27-16,-2-4 5 15,-10 2-62-15,-6-2-12 16,-2-4-75-16,-2-4-423 16</inkml:trace>
  <inkml:trace contextRef="#ctx0" brushRef="#br0" timeOffset="20216.703">12521 13098 784 0,'0'0'14'15,"0"0"-14"-15,0 0 0 16,0 0-17-16,0 0 11 15,94 36 12-15,-52-19-9 16,-3 1 3-16,-3 2 0 16,-6 1-6-16,-3 3 6 15,-7-3 0-15,-7 4-5 16,-12 4-15-16,-1 3 13 0,-9 2-1 16,-21 5-27-1,-8 0 24-15,-9 2-46 0,-6-4-24 16,-4-4-125-16</inkml:trace>
  <inkml:trace contextRef="#ctx0" brushRef="#br0" timeOffset="21085.596">8231 15938 67 0,'0'0'329'16,"0"0"-246"-16,0 0-2 16,0 0-42-16,0 0 25 15,0 0-21-15,0-27-33 16,4 27 45-16,4-3-48 0,1-1 4 16,10-1 14-16,3 0-19 15,8-6 20-15,6 0-26 16,4-3 15-16,5-3-4 15,0 0-11-15,0 1 0 16,-1 1-2-16,1 2 6 16,0 2 3-16,-3 0-7 15,1 2 0-15,-4 1-34 16,-5 2 25-16,-5 0-17 16,-4-1 18-16,-8 1-28 15,-6 2 14-15,-4-1-64 16,-7 0-166-16</inkml:trace>
  <inkml:trace contextRef="#ctx0" brushRef="#br0" timeOffset="22637.954">14131 12175 563 0,'0'0'100'16,"0"0"-8"-16,0 0-67 16,0 0 11-16,0 0 37 15,0 0-32-15,0 0 14 16,33-79-33-16,-22 47-20 15,2-4 45-15,-7 1-47 16,-4-2 0-16,-2-3 6 16,-6-4 3-16,-20-3-13 15,-12-7 4-15,-13-5 0 16,-12-6-2-16,-17-3 2 0,-11 0 0 16,-6 4-8-16,3 6 17 15,1 10-9-15,5 10 0 16,0 10 1-16,-1 8-17 15,5 5 16-15,-2 7 0 16,8 2-5-16,13 3 13 16,14 2-11-16,18 1 3 15,15 0 0-15,8 0 11 16,5 0-11-16,2 0 0 16,3 0-19-16,0 0 18 15,0 0-6-15,0 0-41 16,0 7 29-16,3 7 4 15,5-2-27-15,2 1-19 16,1 2 29-16,2 5-54 16,0 4-33-16,-4 4-144 0</inkml:trace>
  <inkml:trace contextRef="#ctx0" brushRef="#br0" timeOffset="23456.531">9062 15933 561 0,'0'0'22'15,"0"0"-44"-15,0 0-1 16,0 0 20-16,0 0 3 16,0 0 26-16,-3-49 64 15,3 49-45-15,0 0-32 16,0 0 47-16,0-1-52 15,13-5-7-15,11-4 42 16,10-2-20-16,12-5 27 16,11-2-50-16,6-5 9 15,2 4 16-15,1-3-25 16,0 2-4-16,-2-1-4 0,-4 3-45 16,-2-2 21-16,-3 0-43 15,-3-7-84-15,-4-6-125 16</inkml:trace>
  <inkml:trace contextRef="#ctx0" brushRef="#br0" timeOffset="24587.878">12644 11134 349 0,'0'0'397'0,"0"0"-388"16,0 0-7-16,0 0-4 15,0 0-11-15,0 0 13 16,35-5 43-16,-1-17-11 16,9-9 67-16,5-9-94 15,1-7 9-15,-2-3 7 16,0-4-17-16,-5-5 22 15,-6-3-26-15,-12-4 0 16,-8-11 11-16,-12-5-11 0,-4-7 0 16,-9-3 18-16,-20-1-17 15,-14 1-2-15,-8-5-6 16,-11-6 7-16,-9-9 11 16,-5-11-11-16,-8-3 0 15,-4 3-3-15,4 9 8 16,1 15-7-16,-2 13 2 15,-1 14 0-15,-2 10-10 16,-6 4 10-16,-3 7 0 16,-7 2 6-16,-5 3 8 15,0 2-18-15,-4 1 4 16,0 0 0-16,2 0 5 16,5 1 2-16,9 1-7 0,9 2 7 15,9 3 6 1,3 7 4-16,12 4-17 0,6 3 10 15,12 5 24-15,8 3-23 16,8 3-11-16,9 3 4 16,8 2 5-16,8 3-7 15,2 0-2-15,3 2 0 16,0 1-5-16,0-1 5 16,0 1 0-16,0 0-3 15,0 0 17-15,-5-3-16 16,-4-2 2-16,-5 0 0 15,2-2-8-15,-3-1 8 0,5 2 0 16,-3-3-3-16,-4-4 18 16,2 1-25-1,-2-2 10-15,4 1 0 0,1 3-15 16,5 3 15-16,1 0-33 16,2 2-4-16,4 1-63 15,0 1-31-15,0 0-78 16,0-1-291-16</inkml:trace>
  <inkml:trace contextRef="#ctx0" brushRef="#br0" timeOffset="25990.5">9499 8627 252 0,'0'0'107'16,"0"0"-39"-16,0 0-4 0,0 0 56 15,0 0-73-15,0 0-3 16,-17 3-6-16,17-3-21 15,0 0 27-15,0 0-44 16,0 0 1-16,0 0-23 16,12 2 23-16,11 1-1 15,5-1 11-15,5-2 5 16,4 0 0-16,-1 0-16 16,1 0 0-16,-3 0 9 15,1 0-9-15,-4 0-17 16,-3 0-15-16,-1 9-49 15,-2 9 9-15,-4 8-139 0,-3 11-80 16</inkml:trace>
  <inkml:trace contextRef="#ctx0" brushRef="#br0" timeOffset="26920.526">10348 15751 423 0,'0'0'56'0,"0"0"23"15,0 0-52-15,0 0 63 16,0 0-53-16,0 0 12 16,-17 0 21-16,17 0-44 15,0 0 29-15,0 0-35 16,0 0-6-16,0 0 12 15,0 0-26-15,0 0 0 16,0 0 10-16,0 0-3 0,0-2 16 16,15-2-18-16,7-3 2 15,7 4 16-15,0-3-23 16,4 1 0-16,-1-1-1 16,-3-3 6-16,0 2 4 15,-4 0-9-15,-1-2 0 16,-5 1-3-16,1 0 3 15,-5 0-3-15,-2 2 2 16,-6 2-24-16,0 1 19 16,-4 0-14-16,0-1-49 15,-3-4 52-15,2-6-87 16,-2-7-38-16,0-8-371 0</inkml:trace>
  <inkml:trace contextRef="#ctx0" brushRef="#br0" timeOffset="27927.065">10801 8257 424 0,'0'0'67'16,"0"0"1"-16,0 0-50 15,0 0-18-15,0 0 55 16,0 0-3-16,-21-34 1 15,21 32-53-15,0 0 0 16,3 1-4-16,25-3 10 16,14-4-6-16,22-10 30 15,15-5-26-15,17-9 18 16,15-6-22-16,8-8 0 0,7-8 17 16,2-6-17-1,-1-8 0-15,-4-3-1 0,-7-1 3 16,-5-4-3-16,-4-7 1 15,-6-4 0-15,5-1 22 16,-4-3-18-16,-1 2-4 16,-4 3 10-16,-15 12-10 15,-9 10 7-15,-14 14-15 16,-6 11 21-16,-12 7 7 16,-5 3-20-16,-7 7 0 15,-7 4-8-15,-5 1 16 16,-4 1 0-16,-1-1-8 15,-2 1 0-15,1-1-2 16,-4 3 2-16,-1-1-3 0,3 1-6 16,0 2-23-16,3 3 6 15,4 1-42 1,2 5-52-16,2 0-78 0,-8 0-191 16</inkml:trace>
  <inkml:trace contextRef="#ctx0" brushRef="#br0" timeOffset="29253.238">13617 6093 279 0,'0'0'366'15,"0"0"-365"-15,0 0 1 0,-91-11 28 16,63 11-30-16,-1 5 0 15,4 0 40-15,7-2-2 16,4-2 11-16,9-1-20 16,3 0-28-16,2 3 9 15,0-3-10-15,0 2-26 16,5 3 24-16,15-1 4 16,9 2 9-16,8-1-11 15,4-2 0-15,3-2 4 16,-2 1-4-16,-6-2 0 15,-5 0 9-15,-9 0-1 16,-2 0-2-16,-11 0-6 16,-6 0 0-16,-3 0 2 0,0 0-2 15,0 0 0-15,-3-2 15 16,-12 0-12-16,-9-3-6 16,-4 3-2-16,1 2 5 15,1 0 1-15,4 0-1 16,3 0 0-16,2 0 1 15,4 0 8-15,5 0-9 16,4 2 0-16,4-2 6 16,0 0-29-16,0 0 23 15,0 0-46-15,4 2 43 16,10 1-6-16,6-1 9 16,6-2 0-16,0 0 0 0,-1 0 21 15,0 0-21-15,-3 0 2 16,-3 0 3-16,-5-2 6 15,-5-1-9-15,-7 1-2 16,-2 2 1-16,0 0-6 16,0 0 5-16,-3 0 0 15,-18 0 1-15,-6 0-1 16,-13 0-13-16,4 0 10 16,-1 3 3-16,5-1 9 15,7-2-6-15,4 0-2 16,8 0 4-16,5 0 9 15,5 0-5-15,3 0-9 0,0 0-8 16,3 0-5-16,17 0 13 16,11 0 0-16,6-3 6 15,8-1 1-15,0-5-7 16,2 1 0-16,-3 1 2 16,-1-3 7-16,-7 3-9 15,-9 2 0-15,-11 2-3 16,-7 3 6-16,-6 0-3 15,-3 0 0-15,0 0-41 16,0 0 32-16,-6 0-11 16,-16 3 11-16,-8 6 2 15,-3 4-16-15,4-6 10 16,6-2 12-16,8 0 1 0,3-4-15 16,9-1 15-16,0 0 0 15,3 0-4-15,0 0-10 16,1 1-36-16,16 1-2 15,5-2 27-15,11 0 22 16,7 0-122-16,2 0-175 16</inkml:trace>
  <inkml:trace contextRef="#ctx0" brushRef="#br0" timeOffset="30332.951">13829 6149 381 0,'0'0'77'16,"0"0"-59"-16,0 0-8 15,0 0 17-15,0 0-25 16,0 0-2-16,0 2 0 16,0 4 13-16,7 8-13 15,13 10 28-15,5 10 3 16,9 14 56-16,6 8-69 16,8 8-15-16,4 8 23 15,8 5-14-15,9 3 11 16,5 4-22-16,11 0 7 0,5 2 23 15,4 11-25 1,6 0-6-16,4 3 6 0,-2-6 8 16,-2-10-2-16,1-7-12 15,-4-5 0-15,-3-6 25 16,-9-10-25-16,-7-11 0 16,-9-10 20-16,-9-11-5 15,-6-9-13-15,-9-5-2 16,-11-4 5-16,-4-3 12 15,-8 0-17-15,-7-3 0 16,-3 0 1-16,-6 1 16 16,0-1-17-16,-3 1 0 15,0-1 1-15,0 0-8 16,-3 0 7-16,3 0-19 16,-1 0-3-16,3 0-50 0,0-9 28 15,-5-13-79 1,0-6-305-16</inkml:trace>
  <inkml:trace contextRef="#ctx0" brushRef="#br0" timeOffset="30715.196">15393 7331 695 0,'0'0'20'0,"0"0"-20"15,0 0-29-15,0 0 6 0,0 0 23 16,98 22 4-16,-45-8 13 16,2 5-9-16,7 5 57 15,-2 5-65-15,2 3 10 16,-4 5 10-16,-1 3-15 16,-5 2 4-16,-7 2-9 15,-8 0 9-15,-8 0-9 16,-9 2 0-16,-10-3 0 15,-8 3 4-15,-2-1 4 16,-12 2 7-16,-16-4-15 16,-5 0 6-16,-6-7 20 15,3-7-23-15,2-5-3 16,4-8 10-16,6-5 0 16,5-2-20-16,7-6 5 0,4-3-59 15,8 0 49-15,0-10-127 16,4-14-335-16</inkml:trace>
  <inkml:trace contextRef="#ctx0" brushRef="#br0" timeOffset="34382.854">18568 6563 432 0,'0'0'38'0,"0"0"8"16,-3-74 20-16,1 54 23 0,-1-4-53 15,0 4-10 1,1-1 18-16,2 2-23 0,0 4 20 16,0 2-20-16,0 4-19 15,0 5 56-15,0 3-58 16,0 1 5-16,0 0-5 16,-2 3-24-16,1 18 24 15,-4 12 0-15,0 12 1 16,-1 6 64-16,2 2-61 15,-2 0 5-15,3-5 4 16,1-2-2-16,1-4-3 16,1-6-8-16,-3-7 4 15,0-7-1-15,1-3-3 16,-2-4 0-16,-2-4 0 16,1 1-41-16,-5 1 20 0,3-5-46 15,-4 0-29-15,-2-7 62 16,-1-1-33-16,-2-1 15 15,2-18-37-15,-3-8 9 16,2-4 77-16,0-6 6 16,1 0 12-16,5 5 84 15,2 6-81-15,2 6 44 16,4 12-11-16,-1 2-37 16,2 5 41-16,0 1-55 15,0 0 20-15,0 0-34 16,0 6 14-16,0 15 0 15,12 13 12-15,-1 7-5 0,-1 7 29 16,0 5-18-16,-2 2-8 16,0 2 18-16,1-6-23 15,4-7-5-15,5-12 0 16,6-9 8-16,3-6-8 16,5-12 0-16,8-5 4 15,4-2 4-15,6-24-8 16,3-10-20-16,-1-7 17 15,-3-1-56-15,-4 5-2 16,-9 11-49-16,-10 9-156 16,-9 8-130-16</inkml:trace>
  <inkml:trace contextRef="#ctx0" brushRef="#br0" timeOffset="35199.634">16926 8560 433 0,'0'0'20'0,"0"0"67"16,0 0-14-16,0 0-5 15,0 0-23-15,0 0-21 16,2-49 34-16,-2 49-58 16,0 5 0-16,0 19 1 15,0 18 2-15,0 13 57 16,0 7-22-16,0 4-36 15,0-7 45-15,0-6-47 16,0-7 0-16,0-5 10 16,0-3-1-16,2-9-12 15,-2-4 3-15,0-8 0 16,0-8-19-16,1-2-39 0,-1-7-39 16,0 0 20-16,0-9 18 15,0-15-221-15</inkml:trace>
  <inkml:trace contextRef="#ctx0" brushRef="#br0" timeOffset="35492.154">16740 8858 426 0,'0'0'57'16,"0"0"76"-16,0 0-76 15,0 0-22-15,0 0-35 16,0 0 0-16,-6 16 44 0,12 8-11 15,3 9 7 1,6 0 31-16,-1 0-60 0,4-2 21 16,5-6-32-16,1-3 7 15,6-7 10-15,3-6-13 16,2-4-4-16,0-5 20 16,-1 0-18-16,2-5 6 15,0-12-8-15,3-3 0 16,-2-6-27-16,0 0-19 15,-2 2-45-15,-7 5-38 16,-6 4-169-16</inkml:trace>
  <inkml:trace contextRef="#ctx0" brushRef="#br0" timeOffset="36849.876">10980 15722 488 0,'0'0'105'0,"0"0"-83"15,0 0 36-15,0 0-50 16,0 0 7-16,0 0 49 16,-37-13-53-16,36 12 14 15,-2 0 19-15,3-1-9 16,0 2 39-16,0 0-45 0,0 0-29 16,0 0 27-16,0 0-24 15,0 0 5-15,8 0-8 16,16 0 6-16,12 0 13 15,7 0-19-15,9 0 0 16,3 0 11-16,2 0-9 16,6 0-2-16,-7 0 0 15,-2-3 10-15,-8-6-13 16,-11-1 3-16,-6 1-18 16,-8 3 10-16,-6 0-31 15,-2 3-14-15,-2 2-28 16,4 1-42-16,3-2-20 0,7-5-178 15</inkml:trace>
  <inkml:trace contextRef="#ctx0" brushRef="#br0" timeOffset="38213.001">17311 10487 78 0,'0'0'32'0,"0"0"2"15,0 0-27-15,0 0 43 16,0 0-32-16,0 0-5 15,0-57 75-15,0 54-44 16,0 1 37-16,0-1-34 16,0 1-26-16,0 2 53 15,0-1-66-15,0 1 8 0,0 0 5 16,0 0-8 0,0 0-2-16,0 0-11 0,0 0 0 15,0 0 6-15,0 0-6 16,0 0 0-16,0 0 22 15,0 0-17-15,0 0 35 16,0 0-22-16,0 0-17 16,0 0 45-16,0 0-46 15,0 0 0-15,0 0-2 16,0 9 13-16,7 10-11 16,3 3 3-16,6 6-1 15,4 7 27-15,8 1-21 16,11 6 6-16,10-3 15 15,15-2-19-15,11-8 17 16,10-3-27-16,1-7 3 0,1-8 31 16,0-6-34-16,-1-5 0 15,0 0-3-15,-5 0 21 16,-6-12-15-16,-5-5-3 16,-3 0 1-16,-9-5 4 15,-6-1-5-15,-6-5 0 16,-8-3-9-16,-8-3 22 15,-7-7-9-15,-6 0-4 16,-7 0 0-16,-5 7-12 16,-4 9 12-16,-1 11-5 15,0 4 1-15,0 7-17 16,-8 0 17-16,-3 3-41 16,-1 0-23-16,-6 0 29 0,1 13-61 15,0 5-8-15,-1-1-83 16,3-3-96-16</inkml:trace>
  <inkml:trace contextRef="#ctx0" brushRef="#br0" timeOffset="38530.147">18395 10397 551 0,'0'0'181'0,"0"0"-179"0,0 0-2 15,0 0-20 1,0 0 7-16,0 0 13 0,96-8 0 16,-60 8 13-16,3 11-8 15,-2 4 14-15,0 5-19 16,-4 5 10-16,-5 7 5 16,-6 0-13-16,-2 2-2 15,-10 4 0-15,-6 0 14 16,-4 4-14-16,0 10 0 15,0 0 0-15,0 1-26 16,-6-4 25-16,0-9-17 16,3-7-13-16,3-7-49 15,0-6-78-15,3-12-137 16</inkml:trace>
  <inkml:trace contextRef="#ctx0" brushRef="#br0" timeOffset="40301.556">11806 15659 1 0,'0'0'579'0,"0"0"-529"16,0 0-31-16,0 0-17 15,0 0 43-15,0 0-1 16,-6-1-30-16,6 1 43 16,0 0-23-16,0 0-13 0,0 0 23 15,0 0-22 1,0 0 13-16,0 0-35 0,0 0 1 15,0 0 2-15,2 0-3 16,11 0 0-16,7 0 9 16,8 5-3-16,8 0 33 15,8-3-36-15,7-1-1 16,1-1 30-16,5 0-32 16,-3 0 0-16,-1 2 4 15,-5-2 2-15,-3 1-5 16,-8-1-1-16,-8 0 0 15,-4 0-22-15,-10 0 12 0,-5 0-14 16,-6 0 17 0,-4 0-21-16,0 0 28 0,0 0-34 15,0 0-46-15,0-1 21 16,0-3-71-16,0-6-185 16</inkml:trace>
  <inkml:trace contextRef="#ctx0" brushRef="#br0" timeOffset="41454.581">20276 9776 650 0,'0'0'38'15,"0"0"-22"-15,0 0-16 16,0 0 15-16,55-94-7 16,-38 63-8-16,4-10 0 15,3-4 52-15,-1-8-40 16,-4-4 24-16,-9-8-21 0,-10-1-2 16,0 0 13-16,-16 2-26 15,-18 1 7-15,-11-3 27 16,-7 4-16-1,-11-2-15-15,-7 5 1 0,-9 4 15 16,0-2-3-16,-8 1-16 16,2 0 0-16,-4-1 5 15,-1 3-5-15,1-1 0 16,7 6-3-16,6 3 24 16,10 2 15-16,11 6-24 15,12 7-11-15,20 9 41 16,10 9-35-16,8 9-4 15,5 1-3-15,0 1 7 16,0 2-15-16,0-2 8 0,0 2-4 16,0 0-23-16,0 0 14 15,0 0-31-15,0 0 13 16,0 0-50-16,1 0 36 16,8 0-31-16,1 7-38 15,1-1-18-15,-1-5-85 16</inkml:trace>
  <inkml:trace contextRef="#ctx0" brushRef="#br0" timeOffset="41754.232">19344 8003 727 0,'0'0'57'0,"0"0"-33"0,0 0-2 15,0 0-27-15,0 0 5 16,-107 58 0-16,77-32-7 16,8-6 7-16,6-1 0 15,6-6-7-15,9-3 9 16,1-1-18-16,0 1 12 16,11 0-16-16,14 0-6 15,12-1 26-15,12-3-3 16,6-2-5-16,6 3-34 15,-2 5 13-15,-4 11-74 0,-6 14-40 16,-11 19 24 0,-16 14-68-16</inkml:trace>
  <inkml:trace contextRef="#ctx0" brushRef="#br0" timeOffset="42685.379">12719 15681 553 0,'0'0'63'0,"0"0"17"15,0 0-29-15,0 0-27 16,0 0-22-16,0 0 52 15,0 0-37-15,-40 0 4 0,40 0 20 16,0 0-41-16,0 2 18 16,0 2-18-16,6 4 9 15,12 2 32-15,5 1-41 16,9 0 21-16,4-3 23 16,5-2-41-16,7-2 25 15,3-3-28-15,1-1 0 16,2 0 16-16,-2-1-16 15,-1-12 0-15,-2-4-3 16,-2-3 8-16,0-6-11 16,2-3 3-16,0-8-29 15,10-9 19-15,5-7-40 16,7-10-19-16,11-12-8 0,12-15-74 16,4-18-240-16</inkml:trace>
  <inkml:trace contextRef="#ctx0" brushRef="#br0" timeOffset="43869.889">19386 8058 880 0,'0'0'41'15,"0"0"-41"-15,0 0 3 16,90-69-11-16,-41 34 10 16,5-4-2-16,6-8 3 15,2-5 5-15,5-9-5 16,-3-4-3-16,-3-9 7 16,-7-6 14-16,-11-10-18 0,-7-7-3 15,-13-12 14-15,-8-7-4 16,-14-2 10-16,-1-6-20 15,-22-1 1-15,-17 2 22 16,-10-5-23-16,-13 4 0 16,-9 3 4-16,-10 2 5 15,-13-2 4-15,-14 0-13 16,-16 6 0-16,-12 5-9 16,-19 9 9-16,-11 2 0 15,-5 4-2-15,-10 1 18 16,1 1-21-16,-3 4 5 15,2 2 0-15,5 3-4 16,6 4 15-16,13 4-11 0,6 4 0 16,8 10 7-16,6 12-12 15,1 10 5-15,7 8 0 16,8 11-22-16,9 9 33 16,17 12-12-16,17 0 1 15,20 0 0-15,19 8 6 16,16 3-6-16,12 3 0 15,6 4-30-15,5 5 14 16,-1 2-5-16,1 4 12 16,-2 0 17-16,-2 4-27 15,-2 2 19-15,-5 1 0 16,1-2-24-16,-4-4 24 16,1-5-6-16,-1-5-5 0,3-4 6 15,2-4 2 1,0-2-37-16,-2-2 6 0,-1 2 26 15,-7 6-101-15,-4-7-89 16,-3-3-207-16</inkml:trace>
  <inkml:trace contextRef="#ctx0" brushRef="#br0" timeOffset="44149.408">16129 4531 788 0,'0'0'30'0,"0"0"-30"16,0 0 0-16,-90-22-12 16,60 24 26-16,-6 20-28 15,-5 12 11-15,-4 15 3 16,-3 13-19-16,8 9 15 15,10-1-26-15,14-3 17 16,16 0-54-16,0-3-10 16,21 4-49-16,7 1-11 15,2 2-58-15</inkml:trace>
  <inkml:trace contextRef="#ctx0" brushRef="#br0" timeOffset="45309.646">13473 15724 270 0,'0'0'183'0,"0"0"-98"16,0 0-47-16,0 0-21 16,0 0-17-16,0 0 0 15,-59-56 44-15,55 48 1 16,4 2 20-16,0 4-6 15,0 0-29-15,0 1 11 16,0 1-41-16,0 0 12 0,10 0-24 16,11 0 25-16,10 0 0 15,9-1 9-15,4-1-16 16,3-2 32-16,6-1-36 16,5-4 2-16,5-1 19 15,-4 0-19-15,-4 1-3 16,-7 1-1-16,-9 0 6 15,-8 1-8-15,-7 1 2 16,-9 1-1-16,-3-1-14 16,-5-1 15-16,-4 0-2 15,0-5-1-15,-1-5-42 0,-2-7 11 16,4-10-71-16,-1-15-95 16,-1-13-255-16</inkml:trace>
  <inkml:trace contextRef="#ctx0" brushRef="#br0" timeOffset="46636.309">15796 4599 92 0,'0'0'47'0,"0"0"9"16,0 0 68-16,0 0-80 0,0 0-11 16,0 0 54-1,-27 0-32-15,26 0 22 0,1 0-11 16,0 0-41-16,0 0 22 16,0 0-15-16,0 0 0 15,0 0 61-15,0-3-58 16,0 0 6-16,0-10 26 15,6-11-41-15,10-18 8 16,11-18-34-16,6-13 0 16,6-9 4-16,1-7-4 15,1-7 0-15,-2-5-2 16,-3-3 18-16,-6 3-20 16,-9 6 4-16,-8 16 0 15,-9 13-1-15,-2 18 1 16,-2 9-14-16,0 5-4 0,0 9-45 15,0 6-86 1,-2 14 92-16,-3 5-26 0,-4 1-15 16,-7 17-316-16</inkml:trace>
  <inkml:trace contextRef="#ctx0" brushRef="#br0" timeOffset="46999.094">15483 3914 635 0,'0'0'86'0,"0"0"-76"0,0 0 53 16,0 0-63 0,0 0 1-16,0 0 16 0,4-47 2 15,24 8-8-15,11-12 3 16,8-6-1-16,11-8 14 15,0 6-27-15,0 3 13 16,-1 8-10-16,-6 10-3 16,-2 14 0-16,-8 7-2 15,-8 13 12-15,-1 4-20 16,-4 8-7-16,5 20 17 16,3 12-1-16,2 18 1 15,7 15 0-15,2 12 1 16,2 5 8-16,2-1-18 15,2 1-25-15,1 4-46 0,-2 0-25 16,-12-5-381-16</inkml:trace>
  <inkml:trace contextRef="#ctx0" brushRef="#br0" timeOffset="52291.877">4360 14879 447 0,'0'0'0'16,"0"0"0"-16,0 0 18 0,0 0 0 15,0 0-7 1,0 0-3-16,0 0 6 0,-33 0 42 16,33 0-54-16,0 0-2 15,0 0 14-15,0 0-8 16,0 0-10-16,0 0 4 15,0 0-1-15,0 0-6 16,0 0 7-16,-1 0 0 16,-5 0 8-16,-2 7-3 15,-3 1 11-15,0 2-3 16,-2 2 4-16,5 5 35 16,-2 6-42-16,-2 8-9 15,1 10 17-15,4 10-16 16,2 14 19-16,5 11-16 0,0 12-5 15,5 8 47-15,16 1-47 16,16-3 0-16,11-1-1 16,13-1 1-16,15-5-9 15,12 0-101-15,15-1-97 16,13-6-60-16</inkml:trace>
  <inkml:trace contextRef="#ctx0" brushRef="#br0" timeOffset="53424.098">14440 14405 528 0,'0'0'92'0,"0"0"-56"16,0 0-12-16,0 0 12 16,0 0-25-16,0 0 31 15,0-4-42-15,3 4 2 16,6 0 8-16,3 2-10 15,7 15 0-15,6 4 11 16,1 7-1-16,4 3 7 16,3 8-10-16,1 4 0 15,2 4 19-15,-2 6-26 16,-2-1 0-16,-4 4-14 16,-4 3 35-16,-8 4-31 15,-4 4 10-15,-6 3 0 0,-6-2 14 16,0-3-14-1,-12-4-1-15,-7-5 0 0,-4-1 2 16,-2-2 8-16,-2-2-9 16,1-7-15-16,-1-1 14 15,-3 0-30-15,-6 2-21 16,-7 1-56-16,-14-4-349 16</inkml:trace>
  <inkml:trace contextRef="#ctx0" brushRef="#br0" timeOffset="112408.225">1084 3988 491 0,'0'0'71'16,"0"0"-53"-16,0 0 18 16,0 0 54-16,0 0-62 15,0 0 21-15,-4-9 3 0,4 9-48 16,0 0 21-16,0 0-25 16,0 5-7-16,0 14-7 15,0 13 14-15,-1 15 0 16,-3 12 13-16,3 7-6 15,-2 9 14-15,3 0-7 16,0 10-13-16,0 6 38 16,0 3-32-16,0 11-4 15,0-3 12-15,4 3-14 16,4-4 30-16,1-6-31 16,0-7 9-16,0-11 9 15,2-11-18-15,-3-15 0 16,-2-13 0-16,-1-15 15 15,-4-9-9-15,1-8-6 16,-2-6 0-16,0 0-29 0,1-4 24 16,4-31-55-16,5-27-20 15,-10-27-119-15,0-18-414 16</inkml:trace>
  <inkml:trace contextRef="#ctx0" brushRef="#br0" timeOffset="114554.386">1037 3796 599 0,'0'0'0'0,"0"0"-5"15,0 0 5-15,0 0 7 16,0 0 8-16,0 0 50 16,34 1-50-16,-17 7 4 15,2 3 21-15,8-2-38 0,3 0 21 16,7-4-6-1,12-1 3-15,11-1 42 0,10-3-61 16,12 0 15-16,9 0-9 16,7-8 17-16,7-2-26 15,4-1 2-15,1-4 0 16,1 4 1-16,0-4-1 16,4 1 0-16,7 2 33 15,1 3-32-15,1 3 19 16,6 3-20-16,2 1 5 15,1-1-6-15,-3 3 1 16,-3-2 0-16,-4 2-5 16,-2 0 17-16,2 0-10 15,-4 0-2-15,-1 2 0 0,-4 8-2 16,-2-2 3 0,-6-1-1-16,-2 0 2 0,-2-3 12 15,0-4-14-15,-1 0 0 16,0 0 1-16,2-11 17 15,3 0-17-15,0 0 2 16,1-1 8-16,-5 2 0 16,-5 3 16-16,-3-1-27 15,1 3 0-15,-4 1 10 16,-4-1-10-16,-5 0 0 16,-3 1 0-16,-9-2 22 15,-4 1-12-15,-6-2-10 0,-6 0 1 16,-2 3 20-1,2-2-20-15,5 2-1 0,-3-1 1 16,0 0 13-16,-3 2-14 16,-8 3 0-16,2-2 0 15,-6 2-9-15,0 0 9 16,-3 0 0-16,-4 0-12 16,-1 0 26-16,-6 0-15 15,-5 0 1-15,-1 0 0 16,-2 0-3-16,1 0 3 15,1 0 0-15,9 0-4 16,4 0 17-16,9 0-9 16,4 0-4-16,-1 0 2 0,-3-1-27 15,-2 1 25 1,0 0 0-16,-4 0-7 0,-1 0 1 16,0 0 6-16,-7 6 0 15,0 4 3-15,-5-3-27 16,2-2 24-16,-3-2 0 15,-5 0-3-15,0-2 19 16,-3-1-23-16,-3 2 7 16,-5-2 0-16,0 0-7 15,-1 0 7-15,-1 0 0 16,3 3-4-16,-2-1 8 16,4 5-18-16,0 1 14 15,-1 4-14-15,2 0 0 16,-2 0 14-16,1 1 0 0,3 4-2 15,1 1 9-15,-1 3-8 16,-4 2 1-16,-1 4 0 16,1 2-10-16,0 7 10 15,-3-2 0-15,-2 4-4 16,-2 4 18-16,2 0-13 16,-2 3-1-16,-1 3 0 15,-1 2-7-15,0 1 7 16,0-1 0-16,0 3-6 15,0-1 22-15,0 0-19 16,0-1 3-16,-7-1 0 16,4-4-3-16,-5 0 3 15,2 3 0-15,-3-6-3 0,2 0 18 16,1-13-16-16,1-7 1 16,2-8 0-16,0-3-2 15,2-5 2-15,0-4 0 16,-1 1-4-16,-1-4 20 15,2 1-16-15,-1-1 0 16,2 0 0-16,0 0 0 16,-3 0 0-16,-2 0 0 15,-8 0-5-15,-3 0 10 16,-8 0-7-16,-3 0 2 16,-3 0 0-16,-3 0-14 15,-4 0 14-15,-3 0 0 16,-6 0-12-16,-2 0 20 15,-8 2-8-15,0 2 0 0,-5 2 5 16,-7-1-11-16,-1 2 6 16,-8 1 0-16,-7 2-6 15,0 1 15-15,-7 4-9 16,-6 1 0-16,-9 1 0 16,-8 2-19-16,0 1 19 15,-4 2-4-15,3-2-9 16,3 4 17-16,2-6-13 15,10 1 9-15,3-5 0 16,6-2 1-16,3-1-1 16,-1-1 0-16,-3-1-2 0,-12 4 24 15,-9-1-22 1,-9 5 0-16,2-1 1 0,2-3-10 16,4-1 16-16,13-6-7 15,7 1 0-15,6 0 23 16,5-1-31-16,3 0 8 15,-7-4 0-15,-5 1 1 16,-8 2 5-16,-9-2-6 16,-2 1 0-16,2 1 3 15,8-3-3-15,10-1 0 16,11-1 0-16,6 0 18 16,9 0-16-16,0 0-2 15,2 0 0-15,-1 0 12 16,1 0-14-16,-4 0 2 0,-5 0 0 15,-4 0-2 1,3-1 2-16,7-2 0 0,11-1-9 16,5-2 24-16,7 0-14 15,-1-1-1-15,-1 2 0 16,2 0-3-16,-5-2 3 16,-4 3 0-16,-9 1 0 15,-5 2 11-15,-1 1-14 16,-3 0 3-16,3 0 0 15,7 0-8-15,11 0 14 16,3 0-6-16,5 1 0 16,4 2 10-16,0 0-11 15,0-2 1-15,2 3 0 0,-2-1-13 16,-3-1 13-16,1-1 0 16,0 1-3-16,8-2 15 15,8 0-15-15,11 0 3 16,5 0 0-16,4 0-7 15,2 0 7-15,1 0 0 16,0 0-5-16,0 0-26 16,0 0 28-16,0 2-46 15,8 5-31-15,15 8 22 16,23 4-33-16,-1-2-92 16,7-7-384-16</inkml:trace>
  <inkml:trace contextRef="#ctx0" brushRef="#br0" timeOffset="117657.419">837 7343 706 0,'0'0'71'16,"0"0"-65"-16,0 0 0 15,0 0 27-15,0 0 2 16,0 0 77-16,0 0-90 16,-3 2-10-16,3-2-1 15,0 0 0-15,11-9-4 16,5-5-6-16,-1-4 13 15,6-4 3-15,-2 0-17 16,-5-2 0-16,0 0-5 16,-5 2 15-16,-1-2-10 15,-5 4 0-15,0 0 1 0,-3 3-27 16,0 6 26-16,0 5-13 16,0 6 8-16,0 0-6 15,0 0-9-15,-3 0 16 16,-2 6-5-16,-4 13-13 15,-4 8 22-15,0 6 0 16,5-3-3-16,1 1 12 16,2-4-9-16,5-6 0 15,0-3 0-15,0-3 4 16,0-6 0-16,0-1-4 16,9-1 0-16,-3-1 9 15,5-2-8-15,-2-1-1 0,1-1 7 16,-5 0-4-1,5-2-3-15,-4 0 0 0,7 0-3 16,1 0 1-16,-1 0-1 16,1-3-43-16,-3-4-73 15,-5-1 19-15,-6-2-207 16</inkml:trace>
  <inkml:trace contextRef="#ctx0" brushRef="#br0" timeOffset="118461.789">740 7681 7 0,'0'0'587'0,"0"0"-547"16,0 0-15-16,0 0-12 15,0 0-8-15,0 0 47 0,0 1-21 16,3-1-13-16,11 0-4 15,2 0 15-15,5 0-13 16,3 0 30-16,-2 0-45 16,2 0 23-16,-2 0 4 15,-4 0-27-15,0 0 7 16,-3 0-8-16,0 0 0 16,-3 0-14-16,-2 0 4 15,2-8-59-15,-1-6-26 16,-4-11-146-16</inkml:trace>
  <inkml:trace contextRef="#ctx0" brushRef="#br0" timeOffset="119525.474">1192 6979 442 0,'0'0'126'15,"0"0"-109"-15,0 0 8 16,0 0 10-16,0 0 24 16,0 0 6-16,17-2-43 15,-1-13 13-15,4-5-4 0,6-3-24 16,4-4 55-16,0-4-58 15,10-2 17-15,2-4 5 16,7 0-24-16,5-6 15 16,1 2-17-16,5 0 6 15,-1 2 5-15,-2-2-11 16,-2 4 0-16,1-4-9 16,-3-2 24-16,-1 1-15 15,0-3 0-15,0 0 2 16,-4 1 5-16,0 2-7 15,-3 3 0-15,-2 5-10 16,-6 1 21-16,-2 1-10 16,-4 1-1-16,0-1 8 0,-2 1-11 15,-1 2 3 1,-3 0 0-16,-1 0-4 0,-3-3 15 16,0-2-9-16,1-3-2 15,-4-1 0-15,-3 0-2 16,2 0 2-16,-4 3 0 15,-1 2-11-15,-2 3 27 16,1 4-22-16,-5 4 6 16,0 2 0-16,-2 1 6 15,2 0-6-15,-3 4 0 16,0-2-2-16,-3 2 8 16,2 1-6-16,-2-3 0 15,0 5 2-15,0 0-9 16,0 2 7-16,0 1-1 0,0 6-4 15,0-1-34-15,0 4 24 16,0 0-40-16,0 0-42 16,-2 0 40-16,-8 11-154 15,-8 6-97-15</inkml:trace>
  <inkml:trace contextRef="#ctx0" brushRef="#br0" timeOffset="119955.514">2409 5378 455 0,'0'0'106'16,"0"0"-100"-16,0 0-3 15,0 0 64-15,0 0 18 16,0 0-47-16,55-49 24 16,-28 30-59-16,-1 2 10 15,-1 1 29-15,0 2-41 16,-1 5 27-16,-5 1-28 16,-2 3 3-16,2-1-14 15,-2 3 11-15,-1 1 0 16,2 1-4-16,-2 1 15 15,-5 0-18-15,4 0 7 0,-6 0 0 16,0 1-17-16,-2 9 17 16,2-3 0-16,-3 6-2 15,0 1 14-15,-1 0-12 16,0 1 0-16,1-2-51 16,0 0 25-16,-2-6-95 15,3-2-53-15,2-5-56 16</inkml:trace>
  <inkml:trace contextRef="#ctx0" brushRef="#br0" timeOffset="120711.441">2434 3777 185 0,'0'0'218'0,"0"0"-212"0,0 0 45 16,0 0-51-16,0 0 31 16,0 0 74-16,-20-6-79 15,20 6-2-15,0 6-24 16,0 11 11-16,0 10 51 15,0 8-55-15,0 14 11 16,-2 8 9-16,-2 13-12 16,-1 11 21-16,-2 5 1 15,4 4-36-15,1-1 66 16,2-3-66-16,0-4 6 16,0-4-1-16,0-4 13 15,9-6-10-15,3-6-9 16,2-8 8-16,2-11-8 15,-2-7 0-15,-4-6 0 0,-1-4-5 16,0-3 17-16,-2-2-15 16,4 0 3-16,-7-2 0 15,0 1-6-15,1-3 6 16,-3 0-27-16,1-2-8 16,-3-1-48-16,4-8 6 15,2-6-60-15,0-2-129 16,8-31-65-16</inkml:trace>
  <inkml:trace contextRef="#ctx0" brushRef="#br0" timeOffset="121175.525">3040 3945 608 0,'0'0'73'0,"0"0"-73"0,0 0 0 15,0 0-15 1,0 0 29-16,0 0-14 0,12 55 38 15,-6-23-23-15,2 7 28 16,-1 7-26-16,0 4-10 16,-1 1 63-16,-1 3-62 15,2 2 8-15,-2-5 29 16,1 4-34-16,-3-2 14 16,3-1-25-16,-2-1 10 15,-1-1 12-15,3-4-22 16,-4 2 0-16,-2-2 1 15,4-5 12-15,-1-4-12 16,0-6-1-16,0-4 0 16,2-3-5-16,-2-5 5 15,2 0-58-15,1-1-1 0,2 1-79 16,1-2-7-16,1-3-258 16</inkml:trace>
  <inkml:trace contextRef="#ctx0" brushRef="#br0" timeOffset="122675.635">818 7979 520 0,'0'0'103'0,"0"0"-68"15,0 0-31-15,0 0 8 16,0 0 32-16,0 0-16 16,0 12 12-16,-6 12-29 15,-8 10 0-15,-5 7 27 16,1 2-32-16,-3 2 22 16,4 1-10-16,1-4-14 15,0-2 55-15,2-4-46 16,1-6-6-16,2-5 10 15,1-3-2-15,3-5-15 16,-2 0 0-16,0 0 12 16,1-4-20-16,-2-2 8 15,3-6-36-15,3-3-21 0,-3-2-47 16,-5 0-5-16,-3 0-144 16</inkml:trace>
  <inkml:trace contextRef="#ctx0" brushRef="#br0" timeOffset="123043.987">360 8457 502 0,'0'0'94'0,"0"0"-10"15,0 0-80-15,0 0 46 0,0 0 16 16,0 0-47-16,-2-1-1 15,2 1-18-15,0 12 0 16,0 14 8-16,0 11 15 16,0 4 15-16,0 2 2 15,5-1-34-15,-1-6 17 16,1-5-21-16,5-6 14 16,-1-6-6-16,2-2-10 15,2-5 0-15,6-2-6 16,-2-2 19-16,7-1-19 15,-1-3 6-15,2-2 0 16,4-2 18-16,-1 0-18 16,1-3-2-16,-6-8 2 15,2-4-62-15,-5 1 3 16,-4-3-78-16,-2 0-149 0</inkml:trace>
  <inkml:trace contextRef="#ctx0" brushRef="#br0" timeOffset="124048.811">170 9258 714 0,'0'0'12'0,"0"0"-12"16,0 0-12-16,0 0 12 0,0 0 84 15,0 0-79 1,69-59 10-16,-54 59-14 0,-3 0 2 16,-7 0-6-16,6 4-2 15,-8 11 5-15,-3 2 14 16,0 9-14-16,0 3 2 15,-14 0 14-15,1-2-14 16,1-5 14-16,-1-7-16 16,1-1 0-16,6-8-1 15,-1-3 1-15,2 2 0 16,2-5-3-16,0 0 12 16,3 0 1-16,0 0-10 0,0 0 7 15,0 3-9 1,0 3 2-16,2 2 0 0,7 4 38 15,-1 0-32-15,0-2 12 16,-2 0-18-16,0 0 11 16,-3-3-15-16,-1 0 4 15,5 3-32-15,-1-2-20 16,1-2-91-16,1-4-144 16</inkml:trace>
  <inkml:trace contextRef="#ctx0" brushRef="#br0" timeOffset="124476.528">454 9438 31 0,'0'0'757'0,"0"0"-744"0,0 0-13 16,0 0 0-16,0 0 71 15,0 0-19-15,10 0-19 16,-7 0-18-16,2-2-12 15,5-14 28-15,6-5-9 16,-2-8-20-16,4 6 30 16,-8 2-32-16,-5 5 0 15,-1 2 5-15,-1 3 4 16,-3 0-15-16,0 3 6 0,0 5 0 16,0 1-17-1,-3 2 16-15,-1 0-11 0,-4 2 5 16,1 16-11-1,-2 4 18-15,0 8 0 0,9 0 4 16,0-4-9-16,0-4 5 16,6-8 0-16,4-4-12 15,1-5 20-15,2-2-9 16,1-3 1-16,0 0 0 16,-1-8 5-16,3-7-5 15,-3-2-9-15,-1 0-19 16,3 1-50-16,-3 2-34 15,-2 1-221-15</inkml:trace>
  <inkml:trace contextRef="#ctx0" brushRef="#br0" timeOffset="125877.826">1052 7778 483 0,'0'0'117'16,"0"0"-117"-16,0 0 0 15,0 0 17-15,0 0-10 16,0 0 3-16,9 15 45 15,5-5-28-15,3 6 11 16,1 1-12-16,7 7-23 16,-1 3 60-16,6 6-54 15,3 3 17-15,0-1 3 0,1 2-29 16,2-1 23 0,-2 0-23-16,1 0 8 0,0 2 13 15,-2 1-16-15,-3-3-5 16,-2 1 15-16,-4-3-10 15,0-5 10-15,3 0-15 16,-5-5 7-16,-4-6 10 16,-2-2-15-16,-5-3-2 15,1-4 0-15,-5 0 11 16,-2-6-12-16,-1 0 1 16,-2-1 0-16,1 0 1 15,-3-1-1-15,1-1 0 0,1 0-5 16,2 1-34-16,-1 2-3 15,6 1-32-15,4 2-64 16,2 1 12-16,-1 2-302 16</inkml:trace>
  <inkml:trace contextRef="#ctx0" brushRef="#br0" timeOffset="126501.739">1763 8978 752 0,'0'0'54'0,"0"0"-54"16,0 0 0-16,0 0 18 16,0 0-7-16,0 0 10 0,81-42-4 15,-71 42-16 1,1 0 2-16,-4 0-3 0,-2 3 0 15,-1 11-4-15,-4 5 4 16,0 7 0-16,-10 5 9 16,-14 5-5-16,-3-2 6 15,3-5-10-15,-1-5 0 16,4-7-13-16,6-5 13 16,-1-7-27-16,4-2 19 15,7-3-2-15,2 0 7 16,3 0 3-16,0 0 0 15,0 0-14-15,0 0 14 16,3 0 0-16,6 0-1 16,7 0 2-16,4-1 24 15,-1 1-12-15,2 0-6 0,2 0 37 16,0 2-33-16,0 9-4 16,-2-1 2-16,-2 3-6 15,3 1 0-15,-5 0-3 16,-1 0 0-16,-2-2-11 15,-1-4-5-15,2-1-36 16,3-7-17-16,-1 0-160 16</inkml:trace>
  <inkml:trace contextRef="#ctx0" brushRef="#br0" timeOffset="126996.307">2197 9208 485 0,'0'0'300'0,"0"0"-281"16,0 0-19-16,0 0 0 15,0 0 20-15,0 0 26 16,0-9 13-16,11-5-57 15,5-3-2-15,1-2 12 16,-1-2-4-16,-2-3 10 16,-1 2-18-16,-3-2 2 15,-2-3-2-15,-5 0 3 0,-3 1-3 16,0 5 0-16,0 8-4 16,0 5 4-16,0 5 0 15,0 3 3-15,0 0-14 16,0 0 11-16,0 2-10 15,-3 13 7-15,3 5-3 16,0 4 6-16,0 3 0 16,0-2 0-16,7-3 19 15,2-5-14-15,2-3-5 16,0-2 8-16,-1-5 9 16,3-1-1-16,0-2-16 15,-2-4 9-15,-2 0-12 16,5 0 3-16,0 0-41 0,-1-9 20 15,0-6-80-15,6-7-26 16,-9-1-290-16</inkml:trace>
  <inkml:trace contextRef="#ctx0" brushRef="#br0" timeOffset="127424.888">2536 8978 618 0,'0'0'100'0,"0"0"-100"16,0 0-34-1,0 0 34-15,0 0 16 0,0 0-14 16,42 0 65-16,-20-4-67 16,-6-1 0-16,-2-3-4 15,2 1-11-15,-4 0-17 16,-4-9-105-16,-7-1-303 16</inkml:trace>
  <inkml:trace contextRef="#ctx0" brushRef="#br0" timeOffset="127724.063">2613 8722 635 0,'0'0'35'0,"0"0"-24"16,0 0-11-16,0 0 22 15,0 0 29-15,0 0 56 16,48 96-91-16,-36-67 20 16,-4 1 3-16,1-4-35 15,-3 1 9-15,-3-5-13 16,-3-2 6-16,0-3-2 16,0-2-4-16,0 0-8 15,-2-5-2-15,-2-3-48 16,-4-3-16-16,-1-4-18 0,-6-1-143 15</inkml:trace>
  <inkml:trace contextRef="#ctx0" brushRef="#br0" timeOffset="127896.938">2578 8950 689 0,'0'0'34'0,"0"0"-34"16,0 0 0-16,0 0 0 15,0 0 3-15,0 0 13 16,95 3-16-16,-74-4 0 16,1-9-6-16,2-4-20 15,-6-4-199-15</inkml:trace>
  <inkml:trace contextRef="#ctx0" brushRef="#br0" timeOffset="128195.267">2916 8623 313 0,'0'0'163'16,"0"0"-163"-16,0 0 0 15,0 0 48-15,0 0 72 16,0 0-74-16,33 73 61 15,-24-54-67-15,5-2-4 0,-1 0 9 16,-4-1-28-16,-1 1 0 16,2-2-17-16,-1-1 2 15,-5-3 6-15,1 0-8 16,-1-2-15-16,2-3-19 16,-3-1-83-16,3-5 10 15,-1-1-190-15</inkml:trace>
  <inkml:trace contextRef="#ctx0" brushRef="#br0" timeOffset="128467.309">3203 8531 609 0,'0'0'84'16,"0"0"-84"-16,0 0-1 15,0 0 1-15,0 0 46 16,0 0 12-16,85 82 2 16,-66-53-36-16,-1 3 25 15,-4 5-49-15,-1 8 0 16,-7 7 7-16,-6 3-7 16,0 2-19-16,-14-3 10 0,-17 1-45 15,-14 1 21-15,-13-1-95 16,-12-2-107-16</inkml:trace>
  <inkml:trace contextRef="#ctx0" brushRef="#br0" timeOffset="128939.681">1584 9056 558 0,'0'0'12'0,"11"72"4"16,-1-23-6-1,2 4 40-15,7-1 10 0,1 2-42 16,5-2 44-16,1-4-60 16,3-9 7-16,3-5-4 15,-2-11 9-15,10-9-26 16,3-11 12-16,6-3-86 16,2-14-47-16,-4-18-410 15</inkml:trace>
  <inkml:trace contextRef="#ctx0" brushRef="#br0" timeOffset="130858.325">719 8775 631 0,'0'0'57'0,"0"0"-57"16,0 0 6-16,0 0-11 16,0 0 10-16,0 0 41 15,66-22 38-15,-23 1-73 16,8-6 46-16,6-9-33 16,5-4-18-16,10-5 34 15,7-8-40-15,12-8 0 0,10-4 6 16,7-13 0-1,5-6 6-15,8-8-12 0,10-3 3 16,6-3 1-16,4 1-4 16,3-3 0-16,7 7-9 15,1-3 30-15,3 5-21 16,0 3 0-16,-7 0 1 16,-5 4-4-16,-3 2 3 15,-10 2 0-15,1 3 5 16,6 2 2-16,-1 0 6 15,3 0-13-15,-3 0 4 16,-12 0-16-16,-7 13 13 16,-15 3-1-16,-7 7 0 0,-14 10 19 15,-10 5-29 1,-11 6 10-16,-6 3 0 0,-8 4 5 16,-3 1-5-16,-5-1 0 15,-1 1-4-15,-4-8 12 16,2-3-8-16,3-8 0 15,-2-10 0-15,1 1-4 16,-6-7 4-16,3 4 0 16,-1-1-1-16,-3 1 12 15,3 2-15-15,-3-4 4 16,1 5 0-16,-1 3 0 16,-2 2 0-16,-2 6 0 0,-1 3-7 15,-7 2 27 1,-5 2-19-16,-1 1-1 0,-6-1 1 15,-4 2-7-15,-1-1 6 16,-1-2 0-16,0-2-4 16,-1-1 6-16,-8 0-2 15,-2 3 0-15,1 7 8 16,1 7-26-16,-2 9 18 16,-3 8-47-16,-9 3-32 15,-8 4-56-15,-5 20 17 16,-4 6-38-16,4 5 85 15,3 2 22-15,6-2-141 16</inkml:trace>
  <inkml:trace contextRef="#ctx0" brushRef="#br0" timeOffset="131016.828">5160 5284 95 0,'0'0'23'0,"0"0"66"16,0 0 9-16,0 0 4 16,0 0 2-16,107-25-52 15,-55 3-8-15,2-2-42 16,4 7 20-16,-3 8-12 15,-4 7-10-15,-3 2-9 16,-4 22 9-16,-9 20-80 16,-11 17-27-16,-15 13-134 15</inkml:trace>
  <inkml:trace contextRef="#ctx0" brushRef="#br0" timeOffset="131803.863">4050 8382 276 0,'0'0'426'16,"0"0"-426"-16,0 0 4 16,87 71-4-16,-38-54 0 15,9-6 6-15,8-6 29 16,8-5-20-16,8 0 33 0,3-18 2 15,5-11-38-15,2-8 37 16,6-12-37-16,5-4-12 16,8-7 34-16,1 2-23 15,1 0-11-15,-3 2 5 16,-4 3 18-16,-3 2-13 16,0-2-10-16,-3 0 5 15,1-3 7-15,0-5-8 16,-1-2-4-16,5-8 0 15,-5-7 16-15,-6-6-16 16,-6-11 0-16,-13-7-18 16,-7-7 7-16,-8 1-1 15,-9 8-15-15,-7 13 21 0,-6 17 11 16,-8 14-5 0,-5 11 0-16,-4 10 6 0,-7 1 1 15,-4 4-7-15,-3-1 0 16,-7 0-2-16,0-2 0 15,0 1-16-15,-17-2 0 16,0 5-39-16,-1 0 50 16,-3 8-24-16,-1 4-20 15,-2 9 3-15,-8 8-65 16,-6 0-58-16,-6 4 17 16,-6 9-70-16</inkml:trace>
  <inkml:trace contextRef="#ctx0" brushRef="#br0" timeOffset="133123.223">3744 8615 657 0,'0'0'65'0,"0"0"-65"16,0 0 0-16,85-58 8 15,-46 24 1-15,6-11 69 16,7-9 10-16,11-9-61 16,7-12 37-16,9-4-42 15,4-10-16-15,2-9 30 16,-1-11-35-16,-1-9-1 16,1-6 0-16,-2 0 11 15,-6 3-8-15,3 3-3 0,-3 5 5 16,0 9-1-1,-4 4-4-15,-9 8 0 0,-5 8-9 16,-12 1 18-16,-9 6-14 16,-7-1 5-16,-10 1 0 15,0-2-1-15,-2 1 1 16,-4-4 0-16,0 2-4 16,-2 2 18-16,-1 5-14 15,-2 11 0-15,-3 13 0 16,-3 10-5-16,-2 8 5 15,-1 5 0-15,2 4 2 16,-2 0 17-16,0 3-8 16,0 2-11-16,3-3 0 15,1-2 0-15,1 1 0 0,2-1 0 16,-1 2-3-16,3 1 21 16,0-2-28-16,3 1 10 15,-2 3 0-15,-2 0-2 16,4 3 9-16,-6-1-7 15,1 0 0-15,2-2 4 16,-2-2 6-16,0-1-10 16,6-1 7-16,-3-3-11 15,1-1 8-15,-2-1-4 16,4-2 0-16,-2 1 15 16,0-3-3-16,0 4-12 15,-2 4 0-15,1 5 19 16,-4 6-18-16,0 3-1 0,0-1 0 15,0 3 11-15,0-6-11 16,5 0 0-16,-1 0 0 16,2 0 0-16,-3-1 0 15,3 0 0-15,0 0-6 16,-2 1 19-16,-2 2-15 16,-1 6 2-16,-7 0 0 15,2 2-29-15,-2-1 7 16,0 2-40-16,0 1 12 15,0 0-51-15,0 0-2 16,0 0-68-16,0 3-207 16</inkml:trace>
  <inkml:trace contextRef="#ctx0" brushRef="#br0" timeOffset="133588.113">5594 5107 623 0,'0'0'74'0,"0"0"-55"15,0 0-12-15,0 0 41 16,0 0 15-16,0 0-43 16,0 0 35-16,8-12-55 15,-1 12 0-15,7 0 0 16,9 0 8-16,7 14-14 15,5 6 6-15,0 6 0 16,-4 3-12-16,-3 3 12 16,-5-2 0-16,-4 0-9 15,-4-2 27-15,-6 0-15 0,-7 3-3 16,-2-2 0-16,0 4 19 16,0-3-19-16,0-1-36 15,0 0-40-15,0-4-60 16,3-9-117-16</inkml:trace>
  <inkml:trace contextRef="#ctx0" brushRef="#br0" timeOffset="-114253.31">20596 4432 163 0,'51'80'56'15,"1"9"27"-15,5 12-51 16,1 4 32-16,3 4-43 16,2 1 30-16,1-4 1 15,6-3-23-15,-5-2 37 16,3-1-28-16,-3-1-1 15,3 5 8-15,-2 6-28 16,-5 10 32-16,-5 3-22 16,-5 14-18-16,-5 5 21 15,-7 3-26-15,-7 6-2 16,-6 3 0-16,-3 3 10 16,-6 7-11-16,-1 1-1 15,-7 3 0-15,-1-1 4 0,-7 1-2 16,-1 0-2-1,0 5 7-15,-16 2-3 0,-10 2 18 16,-6 1-19-16,-6-6 8 16,-8 2 8-16,-6-2-19 15,-6 3 0-15,-9-7 1 16,0-6 14-16,-6-9-2 16,1-10-13-16,0-7 0 15,-2-11-5-15,-1-11 5 16,-1-6-7-16,0-10 1 15,-2-11-30-15,1-7 28 16,-2-13-6-16,1-6 14 16,4-8 0-16,1-5 0 15,5-5 0-15,0-6 7 0,3-2-2 16,5-6 15-16,6-6-20 16,12-3 9-16,9-4-5 15,6-3-4-15,8-3-13 16,9-3 3-16,4-3-48 15,4-4-4-15,2 0-58 16,0-18-158-16</inkml:trace>
  <inkml:trace contextRef="#ctx0" brushRef="#br0" timeOffset="-110944.97">16273 12787 549 0,'0'0'41'0,"0"0"-30"15,0 0 9-15,0 0 19 0,0 0-24 16,0 0 25-16,0 0-3 16,-10-25-34-16,10 25 19 15,0 0-22-15,0 0 0 16,0 0 29-16,0 0-27 15,0 9 2-15,5 12-4 16,3 12 7-16,0 9-5 16,-4 9-2-16,-2 6 0 15,-2 4 6-15,0 2 4 16,0 2 9-16,-9 0-19 16,-4 3 9-16,1-1 12 15,-5 4-21-15,1 2 0 16,-5-2 0-16,1-2 13 15,-2-1-13-15,0 2 0 16,-3 2 2-16,-1 3-1 0,-5-4 0 16,-4-1-1-16,-5-2 0 15,-6-3 6-15,-2 0-6 16,-7-4 0-16,4-3 2 16,0-5 27-16,-1-7-29 15,3 0 0-15,1-6-3 16,-2 0 7-16,5-4-4 15,0-1 0-15,5-5 2 16,2-8-6-16,5-7 4 16,7-5-19-16,2-8 9 0,6-2-54 15,6 0 26 1,8-12-36-16,4-13-118 0,0-8-183 16</inkml:trace>
  <inkml:trace contextRef="#ctx0" brushRef="#br0" timeOffset="-110434.884">15350 13834 779 0,'0'0'10'0,"0"0"-5"15,0 0-5-15,0 0-1 16,0 0-13-16,0 0 18 16,-34 20-4-16,19 12 13 15,-6 8-1-15,3 9 9 16,3 1-5-16,0 1-16 15,2 7 56-15,1 3-45 16,0 2-1-16,1 3 24 16,0 1-21-16,2 0-1 15,0 0-12-15,-2-1 0 0,4-3 8 16,2-5-8 0,5-6 0-16,0-7-8 0,2-8 20 15,12-4-21-15,5-8 9 16,4-7 0-16,6-4-4 15,7-8 4-15,7-6 0 16,8 0-3-16,8-19 16 16,2-4-13-16,4-5 0 15,-3-1-38-15,-4 2 37 16,-4 6-79-16,-3 9-10 16,-9 7-49-16,-11 5-150 15</inkml:trace>
  <inkml:trace contextRef="#ctx0" brushRef="#br0" timeOffset="-109115.384">3498 14234 756 0,'0'0'23'0,"0"0"-23"16,0 0 33-16,0 0-33 15,0 0 5-15,0 0 14 16,-88-10-9-16,69 11-10 16,-1 9 16-16,1 1-13 15,0 5 10-15,-3 4-13 16,0 2 12-16,-5 4 24 16,-2 6-33-16,3 7 3 15,-2 10-12-15,-3 7 15 16,-1 8-10-16,4 3 1 15,2 7 0-15,10 5 2 0,6 6 0 16,10 12-2-16,0 1 0 16,16 2 4-16,18-1-3 15,11-2-1-15,13-2 1 16,14-4-23-16,14-6 14 16,14-3-21-16,15-6 9 15,15-2-40-15,7-5 46 16,17-4-30-16,4-3-6 15,5-4 35-15,8-2-61 16,9-9-5-16,13-4-27 16,13-10-98-16</inkml:trace>
  <inkml:trace contextRef="#ctx0" brushRef="#br0" timeOffset="-108021.31">16672 13587 639 0,'0'0'2'0,"0"0"10"16,0 0 21-16,0 0-16 16,0 0-16-16,0 0 53 15,-24-26-54-15,24 26 0 16,0 0-5-16,15 0 12 15,12 7-11-15,14 12 4 16,9 9 0-16,8 7 23 16,6 5-19-16,4 10-4 15,-2 10 0-15,0 12 20 16,-5 9-14-16,-8 6-6 16,-6 5 3-16,-10 7-2 15,-10 3-1-15,-12 2 0 16,-12 2 4-16,-3-4-1 15,-16-6-6-15,-16 0 2 16,-8 0 1-16,-9-4-4 0,-5-2 4 16,-9-6 0-16,-7-4 9 15,-8-2-8-15,-10-3 19 16,-7-3-19-16,-8-2 4 16,-11-4 4-16,-5-1-9 15,-7-2-11-15,-4-1-9 16,2-5-51-16,-1-3-35 15,-2-5-168-15</inkml:trace>
  <inkml:trace contextRef="#ctx0" brushRef="#br0" timeOffset="-103802.366">17592 14933 448 0,'0'0'51'15,"0"0"-51"-15,0 0 10 0,0 0-11 16,0 0 2-16,0 0 17 15,0 0 57-15,0 0-55 16,-5 0 18-16,5 0-18 16,0 0-15-16,0 0 10 15,8 0-15-15,8 3 0 16,2 0 15-16,6 0-12 16,0-2 4-16,1-1-2 15,1 0 2-15,1 0 23 16,1 0-26-16,3-13 8 15,8-6 32-15,3-8-40 16,7-4 25-16,2-5-3 0,1-1-22 16,0-3 15-1,-2-2-19-15,0-6 0 0,-1-3 10 16,-5-3-8-16,2-5 3 16,-6-2-4-16,-3-7 11 15,-1-5-4-15,-1 1-8 16,-6-8 1-16,1-1 5 15,-3 0-6-15,-3 0 0 16,-7 9-2-16,-3 14 16 16,-8 13-20-16,-6 11 6 15,0 9 0-15,0 4-11 16,-12 4 5-16,-9 5-48 16,-7 5-17-16,-8 4-70 15,-4 0-343-15</inkml:trace>
  <inkml:trace contextRef="#ctx0" brushRef="#br0" timeOffset="-103361.032">17948 13612 682 0,'0'0'7'0,"0"0"-14"16,0 0 9-16,0 0-8 16,0 0 6-16,0 0 0 0,27-41 1 15,1 18 9-15,7-7 5 16,5-4 22-16,3 0-32 16,4 0 29-16,-1 2-13 15,0 3-20-15,-1 6 23 16,2 2-19-16,3 5-3 15,-1 8-2-15,5 6 3 16,-1 2-10-16,-3 9 7 16,-1 14 0-16,-3 9 6 15,-1 8-6-15,-1 6 0 16,-3 9-9-16,-7 4 17 16,-2 6-8-16,-10 5 0 15,-7 7 3-15,-9 9-2 0,-6 1-1 16,0 0 0-16,0-1-2 15,-9-8-12-15,-2-1 3 16,0-4-67-16,-4-8-45 16,-9-13-99-16</inkml:trace>
  <inkml:trace contextRef="#ctx0" brushRef="#br0" timeOffset="-101705.22">14914 13894 850 0,'0'0'3'0,"0"0"76"16,0 0-73-16,0 0 13 15,0 0-5-15,0 0-4 16,0 0 0-16,-23-6-10 15,46 6 0-15,19 0-2 0,26 0 9 16,20 0-7-16,19-3 0 16,14-14-19-16,12-5-26 15,13-7-66-15,7 0-85 16,5 0-330-16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12T03:34:19.175"/>
    </inkml:context>
    <inkml:brush xml:id="br0">
      <inkml:brushProperty name="width" value="0.05292" units="cm"/>
      <inkml:brushProperty name="height" value="0.05292" units="cm"/>
      <inkml:brushProperty name="color" value="#FF0000"/>
    </inkml:brush>
  </inkml:definitions>
  <inkml:trace contextRef="#ctx0" brushRef="#br0">9837 5233 212 0,'0'0'63'0,"0"0"24"16,0 0-26-16,0 0-17 16,0 0 38-16,0 0-28 15,0 0-20-15,-21-20 17 16,20 18-37-16,1 2 3 15,0-1 25-15,0 1-41 16,0 0 5-16,0 0-6 16,0 0 7-16,0 0-11 15,0-3 4-15,13 1 0 16,14-4-9-16,14-2 19 0,8 1-6 16,9-4-4-1,6 1 0-15,5 0 0 0,-5 3 0 16,-4-1-4-1,-7 2 4-15,-7 0 1 0,-5 1-1 16,-4 0-2-16,-4 1 2 16,-5 3 2-16,-7-1-2 15,-12 2 0-15,0 0-8 16,-9 0 20-16,0 0-13 16,0 0 1-16,0 0-18 15,0 0 7-15,0 0-57 16,-6 6-86-16,-4 8 24 15,-6 2-162-15</inkml:trace>
  <inkml:trace contextRef="#ctx0" brushRef="#br0" timeOffset="3592.122">1411 7886 401 0,'0'0'263'0,"0"0"-263"15,0 0-89-15,0 0 74 16,0 0 15-16,0 0 1 0,99 13 35 15,-68-13-9 1,2-2-21-16,-1-8 56 0,3 2-62 16,-6-3 0-16,-3-1 9 15,-3-1-4-15,-5-1 3 16,-8 1-8-16,-4 0 0 16,-6-2 1-16,0-2 2 15,-6-2-6-15,-15 2-11 16,-7 0-18-16,-5 1 30 15,2 2-6-15,2 3 8 16,10 3 63-16,4 4-58 16,9 1 12-16,6 3 8 0,0 0-15 15,0 0-20-15,0 0 8 16,15 0 2-16,6 9-12 16,7 6 12-16,2 1 0 15,1 0 0-15,-2 3 10 16,-6 1-7-16,-4 0-3 15,-3-1 0-15,0 4 7 16,-7 1-4-16,0 7-3 16,-3 2 18-16,-3 5-18 15,3 3 8-15,-4-1-8 16,8-2-27-16,9-1 17 16,14-6-111-16,15-12-84 15,15-13-198-15</inkml:trace>
  <inkml:trace contextRef="#ctx0" brushRef="#br0" timeOffset="4850.206">11951 7028 506 0,'0'0'80'0,"0"0"-73"15,0 0 58-15,0 0-51 16,0 0 28-16,0 0 8 15,-2 0-28-15,2 0 14 16,0 0-18-16,0 0-16 0,0 0 35 16,0 0-37-16,0 0 0 15,0 0-9-15,0 0 19 16,8 0-20-16,14 0 9 16,3 0 1-16,5 0 4 15,2 0-4-15,-1 0 0 16,0 3-4-16,1 1 19 15,-1-1-22-15,0-1 7 16,1-2 0-16,-6 5 2 16,-3-5-2-16,-8 2 0 15,-7-2-15-15,-5 0 32 16,-1 0-21-16,-2 0 4 16,0 0 0-16,0 0 0 15,0 0 0-15,0 0 0 16,0 0-6-16,0 0 17 0,0 0-19 15,0 0 8-15,0 0 0 16,0 0-18-16,0 0 18 16,0 0-18-16,0 0 5 15,0 0-16-15,0 0 21 16,0 0-26-16,0 0-20 16,0 0 40-16,5 0-151 15,2 0 28-15,1 1-40 16</inkml:trace>
  <inkml:trace contextRef="#ctx0" brushRef="#br0" timeOffset="5877.817">14745 8293 575 0,'0'0'22'0,"0"0"-6"16,0 0-1-16,0 0-12 16,0 0 16-16,0 0 11 0,0 0 31 15,1 0-60-15,8 0 1 16,6 0 27-16,6 0-10 16,4 0 8-16,2 0-22 15,2 1-1-15,0 1 23 16,3-1-27-16,2 1 0 15,0-2 2-15,2 0 9 16,-2 0-2-16,-2 0-9 16,-7 0 0-16,-7 0-8 15,-4 0 8-15,-5 0 0 16,-5 0-3-16,-3 0 3 0,-1 0 0 16,0 0-35-1,2 1-28-15,2 7 62 0,0 5-64 16,2 4-5-16,2 0-53 15,0-1-87-15</inkml:trace>
  <inkml:trace contextRef="#ctx0" brushRef="#br0" timeOffset="6696.761">15625 9574 586 0,'0'0'91'0,"0"0"-74"15,0 0 8-15,0 0 1 16,0 0-24-16,0 0 30 16,-2 0-32-16,14 0 0 15,6 0 30-15,10 0-10 16,2 0 16-16,4 0-36 15,4 0 3-15,0 0 26 16,0 0-29-16,-5 0 0 16,-5 0-5-16,-3 0 15 15,-5 0-11-15,-4 2 1 16,-5 0 0-16,-7 1-1 16,-2-3 1-16,-2 0 0 15,0 2-2-15,0-2 9 16,0 1 0-16,0-1-7 15,0 1 4-15,0-1 2 0,0 2-6 16,0-1-11-16,0-1-1 16,0 0-37-16,0 2 1 15,0 1-24-15,5 2-21 16,3 1-75-16,-7-5-257 16</inkml:trace>
  <inkml:trace contextRef="#ctx0" brushRef="#br0" timeOffset="8256.947">839 11397 609 0,'0'0'0'0,"0"0"-44"16,0 0-42-16,0 0 85 16,0 0 1-16,0 0 8 15,0 0 12-15,70 21-7 16,-45-17 41-16,5-4-54 16,3 3 0-16,5 2-1 15,7 0 11-15,10 5-20 16,11 3-41-16,8 0-51 15,9-1 3-15,5 2-139 16</inkml:trace>
  <inkml:trace contextRef="#ctx0" brushRef="#br0" timeOffset="9644.723">14708 10873 588 0,'0'0'47'16,"0"0"-5"-16,0 0 11 0,0 0-39 15,0 0 42-15,0 0-35 16,0-39-16-16,0 39 42 16,0 0-47-16,0 0 0 15,0 0-1-15,2 0 7 16,14 0-9-16,7 0 3 15,6 2 0-15,6 4-1 16,5 1 1-16,2-3 0 16,6 1 5-16,7-2 5 15,2 0 3-15,3 0-13 16,-4-1 0-16,-5 2-2 16,-8 0 2-16,-6-3-1 15,-10 3-10-15,-6-1-16 16,-6 0 10-16,-9 0-35 15,-3-1-2-15,-3 6 0 0,-3 2-131 16,-28 7-39-16</inkml:trace>
  <inkml:trace contextRef="#ctx0" brushRef="#br0" timeOffset="10249.953">13881 11900 643 0,'0'0'37'0,"0"0"-25"16,0 0-12-16,0 0 0 15,0 0 31-15,0 0-16 16,69 13 12-16,-29-8 21 16,11 0-41-16,7 2 37 15,6-1-44-15,6 1 4 16,6 0 16-16,-1 2-20 15,-2-1 0-15,-6 1 2 16,-5-1 5-16,-8-2-3 16,-7-2-4-16,-6 0 9 0,-8-2-9 15,-9-1 0-15,-8 3 0 16,-5-4-3-16,0 3 11 16,0 3-15-16,4-2 7 15,4 3-64-15,2 0 17 16,3 3-79-16,0 3-97 15,-5 0-114-15</inkml:trace>
  <inkml:trace contextRef="#ctx0" brushRef="#br0" timeOffset="10759.867">15856 13258 608 0,'0'0'13'0,"0"0"-13"0,0 0 8 16,0 0 34-16,0 0-1 16,0 0-24-16,36 37 62 15,-19-25-63-15,4-2 22 16,6 2-6-16,8-2-26 15,5 0 27-15,1-4-33 16,5 3 8-16,1-3 24 16,1-1-32-16,3-1 0 15,-2-2 0-15,-3 3 11 16,-4-2-17-16,-7-1 6 16,-5-2 0-16,-9 1-20 15,-9-1 15-15,-6 0-30 16,-4 0 8-16,-2 4-54 0,0 0 11 15,-27 2-66-15,-19 4-293 16</inkml:trace>
  <inkml:trace contextRef="#ctx0" brushRef="#br0" timeOffset="12079.858">959 14986 638 0,'0'0'24'0,"0"0"50"16,0 0-74-16,0 0 0 16,0 0 8-16,0 0-4 15,-6 0-4-15,6 0 0 16,8 2 13-16,13 4 7 16,4 1 4-16,9 1-17 15,-1 1 12-15,3 0-16 16,6-2-3-16,4 4 0 0,-1-2 6 15,4-1 2 1,0 0-8-16,-7 0 6 0,0-3-17 16,-2 0 11-16,1 2 0 15,3-2-3-15,2-1-35 16,3 1 8-16,1 2-60 16,-1-6-136-16</inkml:trace>
  <inkml:trace contextRef="#ctx0" brushRef="#br0" timeOffset="13108.843">15079 14526 740 0,'0'0'53'0,"0"0"-45"0,0 0 7 15,0 0-15-15,0 0 0 16,0 0 29-16,65 22-6 15,-29-15-7-15,1 0 13 16,8-1-21-16,6-1 39 16,2 1-47-16,5-2 4 15,1 0-4-15,-2-2 0 16,-4 1 0-16,-4 0-3 16,-7 3-46-16,-6 1 18 15,-6 3-64-15,-8 1-25 16,-7 0-109-16</inkml:trace>
  <inkml:trace contextRef="#ctx0" brushRef="#br0" timeOffset="13493.209">15771 15648 745 0,'0'0'34'15,"0"0"-34"-15,0 0 5 0,0 0-4 16,0 0 6-16,0 0 1 16,85 6 11-16,-60-6-18 15,-1 4 14-15,6-3-15 16,0-1 7-16,1 0-11 16,1 0 4-16,-4 0-45 15,-3 0 14-15,-6 0-62 16,-10 0-144-16,-9 0-195 15</inkml:trace>
  <inkml:trace contextRef="#ctx0" brushRef="#br0" timeOffset="14323.384">13417 17224 120 0,'0'0'660'0,"0"0"-629"15,0 0-31-15,0 0-2 0,0 0 2 16,0 0 1-16,24 0 2 15,-6 0 45-15,8 0-11 16,4 3-2-16,5 4-25 16,1 0-4-16,1 1 30 15,4 1-36-15,3-6 0 16,5 5 7-16,2-4-1 16,5 0-6-16,-2-4 0 15,-2 0 11-15,-1 0-15 16,-7-3 4-16,-4-3 0 15,-3-4-8-15,-6 6 14 16,-2-2-12-16,-5 2 5 0,-4 1-29 16,-5 3 23-16,-3 0-44 15,-3 0-24-15,-3 0-6 16,-1 0-56-16,-4 0-140 16</inkml:trace>
  <inkml:trace contextRef="#ctx0" brushRef="#br0" timeOffset="177590.935">10650 7696 313 0,'0'0'74'15,"0"0"-27"-15,0 0-42 16,0 0-3-16,0 0 86 16,0 0-58-16,0 0 20 15,0 0 7-15,12-13-46 16,-3 9 9-16,-1-1-20 15,2 2 0-15,-1 1 5 16,3 1-5-16,3-1 0 16,0 1-3-16,5 1 11 15,3 0-11-15,-2 0 3 16,4 0-11-16,2 4-10 16,0 6-48-16,1 0-110 15,-7-3-147-15</inkml:trace>
  <inkml:trace contextRef="#ctx0" brushRef="#br0" timeOffset="178221.877">10271 9093 75 0,'0'0'575'0,"0"0"-554"15,0 0-13-15,0 0 1 16,0 0 5-16,0 0-13 16,42-28-1-16,-18 19 0 0,3-1 3 15,4 3-3-15,3 0-7 16,5 3 2-16,3 1-76 16,-2 2-45-16,-2-2-36 15,-6-1-163-15</inkml:trace>
  <inkml:trace contextRef="#ctx0" brushRef="#br0" timeOffset="178724.377">10465 10330 470 0,'0'0'102'0,"0"0"-101"16,0 0 21-16,0 0-20 16,0 0-2-16,0 0 0 15,51 0 3-15,-30 0 5 16,1 0-3-16,4 0-5 16,0 0-30-16,0 0-19 15,-3-2-130-15,-4 0-119 16</inkml:trace>
  <inkml:trace contextRef="#ctx0" brushRef="#br0" timeOffset="183268.155">10009 11367 330 0,'0'0'103'15,"0"0"-45"-15,0 0-8 16,0 0 9-16,0 0-41 0,0 0 64 16,0 0-42-1,-22-20-30-15,20 17 35 0,2 1-37 16,0 2 19-16,0 0-27 16,0 0 7-16,0 0 6 15,0 0-13-15,0 0 0 16,0 0 14-16,0 0-6 15,0 0-16-15,0 0 6 16,0 0 2-16,0-1-1 16,2 1 1-16,9 0 0 15,6 0-1-15,1 0 7 16,2 0-6-16,2 0 0 16,1 0 2-16,4-2-4 15,3 1 2-15,-2 1-20 16,2 0 18-16,1 0-50 0,-1 0-2 15,2 0-39-15,-7 4-112 16,0 1-97-16</inkml:trace>
  <inkml:trace contextRef="#ctx0" brushRef="#br0" timeOffset="183690.85">10313 12251 587 0,'0'0'80'0,"0"0"-78"0,0 0 2 16,0 0-4-16,0 0 7 15,0 0 13-15,36 6-20 16,-20-5 6-16,5 1-2 16,3-2-4-16,3 1-15 15,1 0-22-15,-2-1-143 16,0 3-59-16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F67963-43DD-42DA-90CC-DFCBE68EEA75}" type="datetimeFigureOut">
              <a:rPr lang="en-IN" smtClean="0"/>
              <a:pPr/>
              <a:t>01-10-2020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525816-F6EC-475B-A61D-CE75656011F2}" type="slidenum">
              <a:rPr lang="en-IN" smtClean="0"/>
              <a:pPr/>
              <a:t>‹#›</a:t>
            </a:fld>
            <a:endParaRPr lang="en-IN"/>
          </a:p>
        </p:txBody>
      </p:sp>
    </p:spTree>
    <p:extLst>
      <p:ext uri="{BB962C8B-B14F-4D97-AF65-F5344CB8AC3E}">
        <p14:creationId xmlns:p14="http://schemas.microsoft.com/office/powerpoint/2010/main" val="21085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C66ED5-BBB8-4B7E-B184-9E478AC0EF4C}" type="slidenum">
              <a:rPr lang="en-US"/>
              <a:pPr/>
              <a:t>130</a:t>
            </a:fld>
            <a:endParaRPr lang="en-US"/>
          </a:p>
        </p:txBody>
      </p:sp>
      <p:sp>
        <p:nvSpPr>
          <p:cNvPr id="46082" name="Rectangle 2"/>
          <p:cNvSpPr>
            <a:spLocks noGrp="1" noRot="1" noChangeAspect="1" noChangeArrowheads="1" noTextEdit="1"/>
          </p:cNvSpPr>
          <p:nvPr>
            <p:ph type="sldImg"/>
          </p:nvPr>
        </p:nvSpPr>
        <p:spPr>
          <a:xfrm>
            <a:off x="1150938" y="690563"/>
            <a:ext cx="4556125" cy="3416300"/>
          </a:xfrm>
          <a:ln/>
        </p:spPr>
      </p:sp>
      <p:sp>
        <p:nvSpPr>
          <p:cNvPr id="46083" name="Rectangle 3"/>
          <p:cNvSpPr>
            <a:spLocks noGrp="1" noChangeArrowheads="1"/>
          </p:cNvSpPr>
          <p:nvPr>
            <p:ph type="body" idx="1"/>
          </p:nvPr>
        </p:nvSpPr>
        <p:spPr>
          <a:xfrm>
            <a:off x="914400" y="4343400"/>
            <a:ext cx="5029200" cy="4114800"/>
          </a:xfrm>
        </p:spPr>
        <p:txBody>
          <a:bodyPr/>
          <a:lstStyle/>
          <a:p>
            <a:r>
              <a:rPr lang="en-US"/>
              <a:t>During the traversal, t starts at the root, moves to the left child b of the root, then to the left child d of b. When the traversal of the left subtree of b is complete, t, once again, points to the node b. The t moves into the right subtree of b. When the traversal of this right subtree is complete, t again points to b. Following this, t points to a. We see that t points to every node in the binary tree three times – once when you get to the node from its parent (or in the case of the root, t is initially at the root), once when you return from the left subtree of the node, and once when you return from the node’s right subtree. Of these three times that t points to a node, the node is visited the first time.</a:t>
            </a:r>
          </a:p>
        </p:txBody>
      </p:sp>
    </p:spTree>
    <p:extLst>
      <p:ext uri="{BB962C8B-B14F-4D97-AF65-F5344CB8AC3E}">
        <p14:creationId xmlns:p14="http://schemas.microsoft.com/office/powerpoint/2010/main" val="3969214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7267" name="Rectangle 3"/>
          <p:cNvSpPr>
            <a:spLocks noGrp="1" noChangeArrowheads="1"/>
          </p:cNvSpPr>
          <p:nvPr>
            <p:ph type="body" idx="1"/>
          </p:nvPr>
        </p:nvSpPr>
        <p:spPr bwMode="auto">
          <a:xfrm>
            <a:off x="913838" y="4343978"/>
            <a:ext cx="5030325" cy="4114512"/>
          </a:xfrm>
          <a:prstGeom prst="rect">
            <a:avLst/>
          </a:prstGeom>
          <a:solidFill>
            <a:srgbClr val="FFFFFF"/>
          </a:solidFill>
          <a:ln>
            <a:solidFill>
              <a:srgbClr val="000000"/>
            </a:solidFill>
            <a:miter lim="800000"/>
            <a:headEnd/>
            <a:tailEnd/>
          </a:ln>
        </p:spPr>
        <p:txBody>
          <a:bodyPr lIns="91432" tIns="45717" rIns="91432" bIns="45717"/>
          <a:lstStyle/>
          <a:p>
            <a:endParaRPr lang="en-US"/>
          </a:p>
        </p:txBody>
      </p:sp>
    </p:spTree>
    <p:extLst>
      <p:ext uri="{BB962C8B-B14F-4D97-AF65-F5344CB8AC3E}">
        <p14:creationId xmlns:p14="http://schemas.microsoft.com/office/powerpoint/2010/main" val="597983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C5508-F092-42C0-9759-78C2C21BE39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83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BD4C4B-EDFB-4FA6-A43E-BA85D60304E7}"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0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D7311A-2268-47DC-9010-55774799B23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16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49CB85-D301-450B-8BFF-F1D3BCE66B0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31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49CB85-D301-450B-8BFF-F1D3BCE66B0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828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49CB85-D301-450B-8BFF-F1D3BCE66B0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41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49CB85-D301-450B-8BFF-F1D3BCE66B0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90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49CB85-D301-450B-8BFF-F1D3BCE66B0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63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22532" name="Slide Number Placeholder 3"/>
          <p:cNvSpPr>
            <a:spLocks noGrp="1"/>
          </p:cNvSpPr>
          <p:nvPr>
            <p:ph type="sldNum" sz="quarter" idx="5"/>
          </p:nvPr>
        </p:nvSpPr>
        <p:spPr bwMode="auto">
          <a:noFill/>
          <a:ln>
            <a:miter lim="800000"/>
            <a:headEnd/>
            <a:tailEnd/>
          </a:ln>
        </p:spPr>
        <p:txBody>
          <a:bodyPr/>
          <a:lstStyle/>
          <a:p>
            <a:fld id="{FF392A8F-9E0D-46DA-BAD2-E88BA0A548D7}" type="slidenum">
              <a:rPr lang="en-IN"/>
              <a:pPr/>
              <a:t>8</a:t>
            </a:fld>
            <a:endParaRPr lang="en-IN"/>
          </a:p>
        </p:txBody>
      </p:sp>
    </p:spTree>
    <p:extLst>
      <p:ext uri="{BB962C8B-B14F-4D97-AF65-F5344CB8AC3E}">
        <p14:creationId xmlns:p14="http://schemas.microsoft.com/office/powerpoint/2010/main" val="3540016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83FFD-915B-4E64-8ACA-FB4F8A3E5D0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919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BE866900-7BF5-4D6D-8FB6-A0E1C5DEB9EC}"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82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14</a:t>
            </a:fld>
            <a:endParaRPr lang="en-IN"/>
          </a:p>
        </p:txBody>
      </p:sp>
    </p:spTree>
    <p:extLst>
      <p:ext uri="{BB962C8B-B14F-4D97-AF65-F5344CB8AC3E}">
        <p14:creationId xmlns:p14="http://schemas.microsoft.com/office/powerpoint/2010/main" val="172673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5200" eaLnBrk="0" hangingPunct="0">
              <a:spcBef>
                <a:spcPct val="30000"/>
              </a:spcBef>
              <a:defRPr sz="1200">
                <a:solidFill>
                  <a:schemeClr val="tx1"/>
                </a:solidFill>
                <a:latin typeface="Times New Roman" panose="02020603050405020304" pitchFamily="18" charset="0"/>
              </a:defRPr>
            </a:lvl1pPr>
            <a:lvl2pPr marL="742950" indent="-285750" defTabSz="965200" eaLnBrk="0" hangingPunct="0">
              <a:spcBef>
                <a:spcPct val="30000"/>
              </a:spcBef>
              <a:defRPr sz="1200">
                <a:solidFill>
                  <a:schemeClr val="tx1"/>
                </a:solidFill>
                <a:latin typeface="Times New Roman" panose="02020603050405020304" pitchFamily="18" charset="0"/>
              </a:defRPr>
            </a:lvl2pPr>
            <a:lvl3pPr marL="1143000" indent="-228600" defTabSz="965200" eaLnBrk="0" hangingPunct="0">
              <a:spcBef>
                <a:spcPct val="30000"/>
              </a:spcBef>
              <a:defRPr sz="1200">
                <a:solidFill>
                  <a:schemeClr val="tx1"/>
                </a:solidFill>
                <a:latin typeface="Times New Roman" panose="02020603050405020304" pitchFamily="18" charset="0"/>
              </a:defRPr>
            </a:lvl3pPr>
            <a:lvl4pPr marL="1600200" indent="-228600" defTabSz="965200" eaLnBrk="0" hangingPunct="0">
              <a:spcBef>
                <a:spcPct val="30000"/>
              </a:spcBef>
              <a:defRPr sz="1200">
                <a:solidFill>
                  <a:schemeClr val="tx1"/>
                </a:solidFill>
                <a:latin typeface="Times New Roman" panose="02020603050405020304" pitchFamily="18" charset="0"/>
              </a:defRPr>
            </a:lvl4pPr>
            <a:lvl5pPr marL="2057400" indent="-228600" defTabSz="965200" eaLnBrk="0" hangingPunct="0">
              <a:spcBef>
                <a:spcPct val="30000"/>
              </a:spcBef>
              <a:defRPr sz="1200">
                <a:solidFill>
                  <a:schemeClr val="tx1"/>
                </a:solidFill>
                <a:latin typeface="Times New Roman" panose="02020603050405020304" pitchFamily="18" charset="0"/>
              </a:defRPr>
            </a:lvl5pPr>
            <a:lvl6pPr marL="2514600" indent="-228600" defTabSz="965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5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5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52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7670CA58-CD29-4000-ABBD-763B8A1B5870}" type="slidenum">
              <a:rPr lang="zh-TW" altLang="en-US" sz="1300">
                <a:latin typeface="Tahoma" panose="020B0604030504040204" pitchFamily="34" charset="0"/>
              </a:rPr>
              <a:pPr eaLnBrk="1" hangingPunct="1">
                <a:spcBef>
                  <a:spcPct val="0"/>
                </a:spcBef>
              </a:pPr>
              <a:t>38</a:t>
            </a:fld>
            <a:endParaRPr lang="en-US" altLang="zh-TW" sz="1300">
              <a:latin typeface="Tahoma" panose="020B0604030504040204" pitchFamily="34" charset="0"/>
            </a:endParaRPr>
          </a:p>
        </p:txBody>
      </p:sp>
      <p:sp>
        <p:nvSpPr>
          <p:cNvPr id="45059" name="Rectangle 2"/>
          <p:cNvSpPr>
            <a:spLocks noGrp="1" noRot="1" noChangeAspect="1" noChangeArrowheads="1" noTextEdit="1"/>
          </p:cNvSpPr>
          <p:nvPr>
            <p:ph type="sldImg"/>
          </p:nvPr>
        </p:nvSpPr>
        <p:spPr>
          <a:xfrm>
            <a:off x="931863" y="741363"/>
            <a:ext cx="4933950" cy="3702050"/>
          </a:xfrm>
          <a:ln/>
        </p:spPr>
      </p:sp>
      <p:sp>
        <p:nvSpPr>
          <p:cNvPr id="45060" name="Rectangle 3"/>
          <p:cNvSpPr>
            <a:spLocks noGrp="1" noChangeArrowheads="1"/>
          </p:cNvSpPr>
          <p:nvPr>
            <p:ph type="body" idx="1"/>
          </p:nvPr>
        </p:nvSpPr>
        <p:spPr>
          <a:xfrm>
            <a:off x="679450" y="4691063"/>
            <a:ext cx="5438775" cy="4443412"/>
          </a:xfrm>
          <a:noFill/>
        </p:spPr>
        <p:txBody>
          <a:bodyPr/>
          <a:lstStyle/>
          <a:p>
            <a:pPr eaLnBrk="1" hangingPunct="1"/>
            <a:endParaRPr lang="zh-CN" altLang="zh-CN"/>
          </a:p>
        </p:txBody>
      </p:sp>
    </p:spTree>
    <p:extLst>
      <p:ext uri="{BB962C8B-B14F-4D97-AF65-F5344CB8AC3E}">
        <p14:creationId xmlns:p14="http://schemas.microsoft.com/office/powerpoint/2010/main" val="149152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50</a:t>
            </a:fld>
            <a:endParaRPr lang="en-IN"/>
          </a:p>
        </p:txBody>
      </p:sp>
    </p:spTree>
    <p:extLst>
      <p:ext uri="{BB962C8B-B14F-4D97-AF65-F5344CB8AC3E}">
        <p14:creationId xmlns:p14="http://schemas.microsoft.com/office/powerpoint/2010/main" val="8275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52</a:t>
            </a:fld>
            <a:endParaRPr lang="en-IN"/>
          </a:p>
        </p:txBody>
      </p:sp>
    </p:spTree>
    <p:extLst>
      <p:ext uri="{BB962C8B-B14F-4D97-AF65-F5344CB8AC3E}">
        <p14:creationId xmlns:p14="http://schemas.microsoft.com/office/powerpoint/2010/main" val="1852333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xfrm>
            <a:off x="1371600" y="1143000"/>
            <a:ext cx="4114800" cy="3086100"/>
          </a:xfrm>
          <a:ln/>
        </p:spPr>
      </p:sp>
      <p:sp>
        <p:nvSpPr>
          <p:cNvPr id="446467" name="Rectangle 3"/>
          <p:cNvSpPr>
            <a:spLocks noGrp="1" noChangeArrowheads="1"/>
          </p:cNvSpPr>
          <p:nvPr>
            <p:ph type="body" idx="1"/>
          </p:nvPr>
        </p:nvSpPr>
        <p:spPr/>
        <p:txBody>
          <a:bodyPr/>
          <a:lstStyle/>
          <a:p>
            <a:r>
              <a:rPr lang="en-US" altLang="en-US"/>
              <a:t>Talk about how mathematical induction works.</a:t>
            </a:r>
          </a:p>
        </p:txBody>
      </p:sp>
    </p:spTree>
    <p:extLst>
      <p:ext uri="{BB962C8B-B14F-4D97-AF65-F5344CB8AC3E}">
        <p14:creationId xmlns:p14="http://schemas.microsoft.com/office/powerpoint/2010/main" val="423373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66</a:t>
            </a:fld>
            <a:endParaRPr lang="en-IN"/>
          </a:p>
        </p:txBody>
      </p:sp>
    </p:spTree>
    <p:extLst>
      <p:ext uri="{BB962C8B-B14F-4D97-AF65-F5344CB8AC3E}">
        <p14:creationId xmlns:p14="http://schemas.microsoft.com/office/powerpoint/2010/main" val="207552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B88A4-D2A4-45F3-886B-866BDD8E5D3E}" type="slidenum">
              <a:rPr lang="en-US"/>
              <a:pPr/>
              <a:t>128</a:t>
            </a:fld>
            <a:endParaRPr lang="en-US"/>
          </a:p>
        </p:txBody>
      </p:sp>
      <p:sp>
        <p:nvSpPr>
          <p:cNvPr id="43010" name="Rectangle 2"/>
          <p:cNvSpPr>
            <a:spLocks noGrp="1" noRot="1" noChangeAspect="1" noChangeArrowheads="1" noTextEdit="1"/>
          </p:cNvSpPr>
          <p:nvPr>
            <p:ph type="sldImg"/>
          </p:nvPr>
        </p:nvSpPr>
        <p:spPr>
          <a:xfrm>
            <a:off x="1150938" y="690563"/>
            <a:ext cx="4556125" cy="3416300"/>
          </a:xfrm>
          <a:ln/>
        </p:spPr>
      </p:sp>
      <p:sp>
        <p:nvSpPr>
          <p:cNvPr id="43011" name="Rectangle 3"/>
          <p:cNvSpPr>
            <a:spLocks noGrp="1" noChangeArrowheads="1"/>
          </p:cNvSpPr>
          <p:nvPr>
            <p:ph type="body" idx="1"/>
          </p:nvPr>
        </p:nvSpPr>
        <p:spPr>
          <a:xfrm>
            <a:off x="914400" y="4343400"/>
            <a:ext cx="5029200" cy="4114800"/>
          </a:xfrm>
        </p:spPr>
        <p:txBody>
          <a:bodyPr/>
          <a:lstStyle/>
          <a:p>
            <a:r>
              <a:rPr lang="en-US"/>
              <a:t>t is the root of the subtree being traversed.</a:t>
            </a:r>
          </a:p>
        </p:txBody>
      </p:sp>
    </p:spTree>
    <p:extLst>
      <p:ext uri="{BB962C8B-B14F-4D97-AF65-F5344CB8AC3E}">
        <p14:creationId xmlns:p14="http://schemas.microsoft.com/office/powerpoint/2010/main" val="235958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12" name="Rectangle 11"/>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2" name="Rectangle 11"/>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8"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14" name="Rectangle 13"/>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924792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66210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935DA4-833B-4740-9389-C84293F0B2B6}"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1733303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4935DA4-833B-4740-9389-C84293F0B2B6}"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642032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935DA4-833B-4740-9389-C84293F0B2B6}" type="datetimeFigureOut">
              <a:rPr lang="en-IN" smtClean="0"/>
              <a:t>01-10-2020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838982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4935DA4-833B-4740-9389-C84293F0B2B6}" type="datetimeFigureOut">
              <a:rPr lang="en-IN" smtClean="0"/>
              <a:t>01-10-2020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754288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35DA4-833B-4740-9389-C84293F0B2B6}" type="datetimeFigureOut">
              <a:rPr lang="en-IN" smtClean="0"/>
              <a:t>01-10-2020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2889730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171279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4935DA4-833B-4740-9389-C84293F0B2B6}"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858959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3929718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35DA4-833B-4740-9389-C84293F0B2B6}"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2F1545-8FF0-4ECE-869E-B69C4737EB78}" type="slidenum">
              <a:rPr lang="en-IN" smtClean="0"/>
              <a:t>‹#›</a:t>
            </a:fld>
            <a:endParaRPr lang="en-IN"/>
          </a:p>
        </p:txBody>
      </p:sp>
    </p:spTree>
    <p:extLst>
      <p:ext uri="{BB962C8B-B14F-4D97-AF65-F5344CB8AC3E}">
        <p14:creationId xmlns:p14="http://schemas.microsoft.com/office/powerpoint/2010/main" val="785060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825" b="1">
                <a:solidFill>
                  <a:srgbClr val="101141"/>
                </a:solidFill>
                <a:cs typeface="Arial" panose="020B0604020202020204" pitchFamily="34" charset="0"/>
              </a:rPr>
              <a:t>BITS </a:t>
            </a:r>
            <a:r>
              <a:rPr lang="en-US" sz="825">
                <a:solidFill>
                  <a:srgbClr val="101141"/>
                </a:solidFill>
                <a:cs typeface="Arial" panose="020B0604020202020204" pitchFamily="34" charset="0"/>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pic>
        <p:nvPicPr>
          <p:cNvPr id="9" name="Picture 11" descr="Picture 7.png"/>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sp>
        <p:nvSpPr>
          <p:cNvPr id="18" name="TextBox 17"/>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auto" hangingPunct="1">
              <a:spcBef>
                <a:spcPts val="0"/>
              </a:spcBef>
              <a:spcAft>
                <a:spcPts val="0"/>
              </a:spcAft>
              <a:defRPr/>
            </a:pPr>
            <a:r>
              <a:rPr lang="en-US" sz="825" b="1">
                <a:solidFill>
                  <a:srgbClr val="101141"/>
                </a:solidFill>
                <a:cs typeface="Arial" panose="020B0604020202020204" pitchFamily="34" charset="0"/>
              </a:rPr>
              <a:t>BITS </a:t>
            </a:r>
            <a:r>
              <a:rPr lang="en-US" sz="825">
                <a:solidFill>
                  <a:srgbClr val="101141"/>
                </a:solidFill>
                <a:cs typeface="Arial" panose="020B0604020202020204" pitchFamily="34" charset="0"/>
              </a:rPr>
              <a:t>Pilani, Pilani Campus</a:t>
            </a:r>
          </a:p>
        </p:txBody>
      </p:sp>
      <p:grpSp>
        <p:nvGrpSpPr>
          <p:cNvPr id="19" name="Group 11"/>
          <p:cNvGrpSpPr>
            <a:grpSpLocks/>
          </p:cNvGrpSpPr>
          <p:nvPr userDrawn="1"/>
        </p:nvGrpSpPr>
        <p:grpSpPr bwMode="auto">
          <a:xfrm>
            <a:off x="2084388" y="6550027"/>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pic>
        <p:nvPicPr>
          <p:cNvPr id="23"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6"/>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grpSp>
        <p:nvGrpSpPr>
          <p:cNvPr id="29"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sp>
        <p:nvSpPr>
          <p:cNvPr id="3" name="Content Placeholder 2"/>
          <p:cNvSpPr>
            <a:spLocks noGrp="1"/>
          </p:cNvSpPr>
          <p:nvPr>
            <p:ph idx="1"/>
          </p:nvPr>
        </p:nvSpPr>
        <p:spPr>
          <a:xfrm>
            <a:off x="304800" y="1600202"/>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93379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4935DA4-833B-4740-9389-C84293F0B2B6}" type="datetimeFigureOut">
              <a:rPr lang="en-IN" smtClean="0"/>
              <a:t>01-10-2020</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72F1545-8FF0-4ECE-869E-B69C4737EB78}" type="slidenum">
              <a:rPr lang="en-IN" smtClean="0"/>
              <a:t>‹#›</a:t>
            </a:fld>
            <a:endParaRPr lang="en-IN"/>
          </a:p>
        </p:txBody>
      </p:sp>
    </p:spTree>
    <p:extLst>
      <p:ext uri="{BB962C8B-B14F-4D97-AF65-F5344CB8AC3E}">
        <p14:creationId xmlns:p14="http://schemas.microsoft.com/office/powerpoint/2010/main" val="24595746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5.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NUL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0.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1.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2.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3.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4.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5.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6.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7.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9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5.emf"/></Relationships>
</file>

<file path=ppt/slides/_rels/slide140.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NUL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0.xml"/><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1.xml"/><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2.xml"/><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3.xml"/><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4.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06.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1.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07.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62.emf"/><Relationship Id="rId4" Type="http://schemas.openxmlformats.org/officeDocument/2006/relationships/customXml" Target="../ink/ink108.xml"/></Relationships>
</file>

<file path=ppt/slides/_rels/slide155.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64.emf"/></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emf"/><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customXml" Target="../ink/ink110.xml"/><Relationship Id="rId5" Type="http://schemas.openxmlformats.org/officeDocument/2006/relationships/image" Target="../media/image51.png"/><Relationship Id="rId4" Type="http://schemas.openxmlformats.org/officeDocument/2006/relationships/image" Target="../media/image50.png"/></Relationships>
</file>

<file path=ppt/slides/_rels/slide157.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70.emf"/></Relationships>
</file>

<file path=ppt/slides/_rels/slide158.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71.emf"/></Relationships>
</file>

<file path=ppt/slides/_rels/slide159.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72.emf"/></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8.emf"/></Relationships>
</file>

<file path=ppt/slides/_rels/slide160.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73.emf"/></Relationships>
</file>

<file path=ppt/slides/_rels/slide1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9.xml"/><Relationship Id="rId5" Type="http://schemas.openxmlformats.org/officeDocument/2006/relationships/image" Target="../media/image75.emf"/><Relationship Id="rId4" Type="http://schemas.openxmlformats.org/officeDocument/2006/relationships/customXml" Target="../ink/ink1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116.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customXml" Target="../ink/ink117.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118.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119.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120.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3.xml"/><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121.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122.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customXml" Target="../ink/ink123.xml"/><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124.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customXml" Target="../ink/ink125.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customXml" Target="../ink/ink126.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customXml" Target="../ink/ink127.xml"/><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customXml" Target="../ink/ink128.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129.xml"/><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4.xml"/><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customXml" Target="../ink/ink22.x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customXml" Target="../ink/ink3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3.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15.xml"/><Relationship Id="rId5" Type="http://schemas.openxmlformats.org/officeDocument/2006/relationships/image" Target="../media/image8.emf"/><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customXml" Target="../ink/ink46.xml"/><Relationship Id="rId3" Type="http://schemas.openxmlformats.org/officeDocument/2006/relationships/notesSlide" Target="../notesSlides/notesSlide6.xml"/><Relationship Id="rId7" Type="http://schemas.openxmlformats.org/officeDocument/2006/relationships/image" Target="../media/image22.w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NULL"/><Relationship Id="rId1" Type="http://schemas.openxmlformats.org/officeDocument/2006/relationships/slideLayout" Target="../slideLayouts/slideLayout14.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NULL"/><Relationship Id="rId5" Type="http://schemas.openxmlformats.org/officeDocument/2006/relationships/customXml" Target="../ink/ink51.xml"/><Relationship Id="rId4" Type="http://schemas.openxmlformats.org/officeDocument/2006/relationships/image" Target="../media/image2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7.bin"/><Relationship Id="rId4" Type="http://schemas.openxmlformats.org/officeDocument/2006/relationships/image" Target="../media/image24.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image" Target="../media/image26.wmf"/></Relationships>
</file>

<file path=ppt/slides/_rels/slide6.xml.rels><?xml version="1.0" encoding="UTF-8" standalone="yes"?>
<Relationships xmlns="http://schemas.openxmlformats.org/package/2006/relationships"><Relationship Id="rId3" Type="http://schemas.openxmlformats.org/officeDocument/2006/relationships/image" Target="../media/image810.emf"/><Relationship Id="rId2" Type="http://schemas.openxmlformats.org/officeDocument/2006/relationships/customXml" Target="../ink/ink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10.bin"/><Relationship Id="rId7" Type="http://schemas.openxmlformats.org/officeDocument/2006/relationships/customXml" Target="../ink/ink52.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61.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NULL"/><Relationship Id="rId1" Type="http://schemas.openxmlformats.org/officeDocument/2006/relationships/slideLayout" Target="../slideLayouts/slideLayout14.xm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29.wmf"/><Relationship Id="rId5" Type="http://schemas.openxmlformats.org/officeDocument/2006/relationships/oleObject" Target="../embeddings/oleObject13.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54.xml"/></Relationships>
</file>

<file path=ppt/slides/_rels/slide6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16.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55.xml"/></Relationships>
</file>

<file path=ppt/slides/_rels/slide64.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28.wmf"/><Relationship Id="rId11" Type="http://schemas.openxmlformats.org/officeDocument/2006/relationships/image" Target="NULL"/><Relationship Id="rId5" Type="http://schemas.openxmlformats.org/officeDocument/2006/relationships/oleObject" Target="../embeddings/oleObject19.bin"/><Relationship Id="rId10" Type="http://schemas.openxmlformats.org/officeDocument/2006/relationships/customXml" Target="../ink/ink56.xml"/><Relationship Id="rId4" Type="http://schemas.openxmlformats.org/officeDocument/2006/relationships/image" Target="../media/image27.wmf"/><Relationship Id="rId9" Type="http://schemas.openxmlformats.org/officeDocument/2006/relationships/image" Target="NULL"/></Relationships>
</file>

<file path=ppt/slides/_rels/slide6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28.wmf"/><Relationship Id="rId5" Type="http://schemas.openxmlformats.org/officeDocument/2006/relationships/oleObject" Target="../embeddings/oleObject22.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57.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8.xml"/><Relationship Id="rId7" Type="http://schemas.openxmlformats.org/officeDocument/2006/relationships/image" Target="../media/image28.w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NULL"/><Relationship Id="rId5" Type="http://schemas.openxmlformats.org/officeDocument/2006/relationships/image" Target="../media/image27.wmf"/><Relationship Id="rId10" Type="http://schemas.openxmlformats.org/officeDocument/2006/relationships/customXml" Target="../ink/ink58.xml"/><Relationship Id="rId4" Type="http://schemas.openxmlformats.org/officeDocument/2006/relationships/oleObject" Target="../embeddings/oleObject24.bin"/><Relationship Id="rId9" Type="http://schemas.openxmlformats.org/officeDocument/2006/relationships/image" Target="../media/image35.wmf"/></Relationships>
</file>

<file path=ppt/slides/_rels/slide6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28.wmf"/><Relationship Id="rId5" Type="http://schemas.openxmlformats.org/officeDocument/2006/relationships/oleObject" Target="../embeddings/oleObject28.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59.xml"/></Relationships>
</file>

<file path=ppt/slides/_rels/slide68.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28.wmf"/><Relationship Id="rId5" Type="http://schemas.openxmlformats.org/officeDocument/2006/relationships/oleObject" Target="../embeddings/oleObject31.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60.xml"/></Relationships>
</file>

<file path=ppt/slides/_rels/slide6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34.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6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28.wmf"/><Relationship Id="rId5" Type="http://schemas.openxmlformats.org/officeDocument/2006/relationships/oleObject" Target="../embeddings/oleObject37.bin"/><Relationship Id="rId10" Type="http://schemas.openxmlformats.org/officeDocument/2006/relationships/image" Target="NULL"/><Relationship Id="rId4" Type="http://schemas.openxmlformats.org/officeDocument/2006/relationships/image" Target="../media/image27.wmf"/><Relationship Id="rId9" Type="http://schemas.openxmlformats.org/officeDocument/2006/relationships/customXml" Target="../ink/ink6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40.jpeg"/><Relationship Id="rId1" Type="http://schemas.openxmlformats.org/officeDocument/2006/relationships/slideLayout" Target="../slideLayouts/slideLayout14.xm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NULL"/><Relationship Id="rId4" Type="http://schemas.openxmlformats.org/officeDocument/2006/relationships/customXml" Target="../ink/ink75.xml"/></Relationships>
</file>

<file path=ppt/slides/_rels/slide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1.emf"/><Relationship Id="rId1" Type="http://schemas.openxmlformats.org/officeDocument/2006/relationships/slideLayout" Target="../slideLayouts/slideLayout17.xml"/><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8.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9.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0.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44.png"/><Relationship Id="rId1" Type="http://schemas.openxmlformats.org/officeDocument/2006/relationships/slideLayout" Target="../slideLayouts/slideLayout16.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NUL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8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eaLnBrk="1" fontAlgn="auto" hangingPunct="1">
              <a:spcAft>
                <a:spcPts val="0"/>
              </a:spcAft>
              <a:defRPr/>
            </a:pPr>
            <a:r>
              <a:rPr lang="en-IN" sz="4000" dirty="0"/>
              <a:t>Data Structures, Algorithms and Design</a:t>
            </a:r>
            <a:endParaRPr lang="en-US" sz="40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91760" y="3634560"/>
              <a:ext cx="1286280" cy="1303920"/>
            </p14:xfrm>
          </p:contentPart>
        </mc:Choice>
        <mc:Fallback xmlns="">
          <p:pic>
            <p:nvPicPr>
              <p:cNvPr id="2" name="Ink 1"/>
              <p:cNvPicPr/>
              <p:nvPr/>
            </p:nvPicPr>
            <p:blipFill>
              <a:blip r:embed="rId4"/>
              <a:stretch>
                <a:fillRect/>
              </a:stretch>
            </p:blipFill>
            <p:spPr>
              <a:xfrm>
                <a:off x="4982400" y="3625200"/>
                <a:ext cx="1305000" cy="13226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4648200"/>
            <a:ext cx="8458200" cy="1981200"/>
          </a:xfrm>
        </p:spPr>
        <p:txBody>
          <a:bodyPr/>
          <a:lstStyle/>
          <a:p>
            <a:r>
              <a:rPr lang="en-IN" dirty="0"/>
              <a:t>Data Structures, Algorithms and Design</a:t>
            </a:r>
          </a:p>
          <a:p>
            <a:r>
              <a:rPr lang="en-US" dirty="0"/>
              <a:t>			Module 1</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6280" y="4384440"/>
              <a:ext cx="5688360" cy="1277280"/>
            </p14:xfrm>
          </p:contentPart>
        </mc:Choice>
        <mc:Fallback xmlns="">
          <p:pic>
            <p:nvPicPr>
              <p:cNvPr id="2" name="Ink 1"/>
              <p:cNvPicPr/>
              <p:nvPr/>
            </p:nvPicPr>
            <p:blipFill>
              <a:blip r:embed="rId3"/>
              <a:stretch>
                <a:fillRect/>
              </a:stretch>
            </p:blipFill>
            <p:spPr>
              <a:xfrm>
                <a:off x="106920" y="4375080"/>
                <a:ext cx="5707080" cy="1296000"/>
              </a:xfrm>
              <a:prstGeom prst="rect">
                <a:avLst/>
              </a:prstGeom>
            </p:spPr>
          </p:pic>
        </mc:Fallback>
      </mc:AlternateContent>
    </p:spTree>
    <p:extLst>
      <p:ext uri="{BB962C8B-B14F-4D97-AF65-F5344CB8AC3E}">
        <p14:creationId xmlns:p14="http://schemas.microsoft.com/office/powerpoint/2010/main" val="1670842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sz="2400" dirty="0"/>
              <a:t>Maintain two stacks first and second. </a:t>
            </a:r>
          </a:p>
          <a:p>
            <a:pPr>
              <a:buFont typeface="Wingdings" panose="05000000000000000000" pitchFamily="2" charset="2"/>
              <a:buChar char="v"/>
            </a:pPr>
            <a:r>
              <a:rPr lang="en-IN" sz="2400" b="1" dirty="0" err="1"/>
              <a:t>Enqueue</a:t>
            </a:r>
            <a:r>
              <a:rPr lang="en-IN" sz="2400" b="1" dirty="0"/>
              <a:t> operation:</a:t>
            </a:r>
          </a:p>
          <a:p>
            <a:pPr lvl="1">
              <a:buFont typeface="Wingdings" panose="05000000000000000000" pitchFamily="2" charset="2"/>
              <a:buChar char="v"/>
            </a:pPr>
            <a:r>
              <a:rPr lang="en-IN" sz="2400" dirty="0"/>
              <a:t>Simply push the elements into the first stack.</a:t>
            </a:r>
          </a:p>
          <a:p>
            <a:pPr marL="457200" lvl="1" indent="-457200">
              <a:buFont typeface="Wingdings" panose="05000000000000000000" pitchFamily="2" charset="2"/>
              <a:buChar char="v"/>
            </a:pPr>
            <a:r>
              <a:rPr lang="en-IN" sz="2400" b="1" dirty="0" err="1"/>
              <a:t>Dequeue</a:t>
            </a:r>
            <a:r>
              <a:rPr lang="en-IN" sz="2400" b="1" dirty="0"/>
              <a:t> operation:</a:t>
            </a:r>
          </a:p>
          <a:p>
            <a:pPr marL="914400" lvl="2" indent="-514350">
              <a:buFont typeface="Wingdings" panose="05000000000000000000" pitchFamily="2" charset="2"/>
              <a:buChar char="v"/>
            </a:pPr>
            <a:r>
              <a:rPr lang="en-IN" dirty="0">
                <a:latin typeface="Arial" panose="020B0604020202020204" pitchFamily="34" charset="0"/>
                <a:cs typeface="Arial" panose="020B0604020202020204" pitchFamily="34" charset="0"/>
              </a:rPr>
              <a:t>Pop from the second stack if the second stack is not empty. </a:t>
            </a:r>
          </a:p>
          <a:p>
            <a:pPr marL="914400" lvl="2" indent="-514350">
              <a:buFont typeface="Wingdings" panose="05000000000000000000" pitchFamily="2" charset="2"/>
              <a:buChar char="v"/>
            </a:pPr>
            <a:r>
              <a:rPr lang="en-IN" dirty="0">
                <a:latin typeface="Arial" panose="020B0604020202020204" pitchFamily="34" charset="0"/>
                <a:cs typeface="Arial" panose="020B0604020202020204" pitchFamily="34" charset="0"/>
              </a:rPr>
              <a:t>If second stack is empty, </a:t>
            </a:r>
          </a:p>
          <a:p>
            <a:pPr marL="1371600" lvl="3" indent="-514350">
              <a:buFont typeface="Wingdings" panose="05000000000000000000" pitchFamily="2" charset="2"/>
              <a:buChar char="v"/>
            </a:pPr>
            <a:r>
              <a:rPr lang="en-IN" sz="2400" dirty="0">
                <a:latin typeface="Arial" panose="020B0604020202020204" pitchFamily="34" charset="0"/>
                <a:cs typeface="Arial" panose="020B0604020202020204" pitchFamily="34" charset="0"/>
              </a:rPr>
              <a:t>pop from the first stack and push all the elements into second until the first stack becomes empty. </a:t>
            </a:r>
          </a:p>
          <a:p>
            <a:pPr marL="1371600" lvl="3" indent="-514350">
              <a:buFont typeface="Wingdings" panose="05000000000000000000" pitchFamily="2" charset="2"/>
              <a:buChar char="v"/>
            </a:pPr>
            <a:r>
              <a:rPr lang="en-IN" sz="2400" dirty="0">
                <a:latin typeface="Arial" panose="020B0604020202020204" pitchFamily="34" charset="0"/>
                <a:cs typeface="Arial" panose="020B0604020202020204" pitchFamily="34" charset="0"/>
              </a:rPr>
              <a:t>Now pop an element from the second stack and return it.</a:t>
            </a:r>
          </a:p>
          <a:p>
            <a:pPr marL="914400" lvl="2" indent="-514350">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sp>
        <p:nvSpPr>
          <p:cNvPr id="2" name="Title 1"/>
          <p:cNvSpPr>
            <a:spLocks noGrp="1"/>
          </p:cNvSpPr>
          <p:nvPr>
            <p:ph type="title" idx="4294967295"/>
          </p:nvPr>
        </p:nvSpPr>
        <p:spPr>
          <a:xfrm>
            <a:off x="0" y="274638"/>
            <a:ext cx="8229600" cy="1143000"/>
          </a:xfrm>
        </p:spPr>
        <p:txBody>
          <a:bodyPr>
            <a:normAutofit fontScale="90000"/>
          </a:bodyPr>
          <a:lstStyle/>
          <a:p>
            <a:r>
              <a:rPr lang="en-IN" dirty="0"/>
              <a:t>Implementing a queue using two stacks (method 1)</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100</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4960" y="540360"/>
              <a:ext cx="8860320" cy="5474160"/>
            </p14:xfrm>
          </p:contentPart>
        </mc:Choice>
        <mc:Fallback xmlns="">
          <p:pic>
            <p:nvPicPr>
              <p:cNvPr id="4" name="Ink 3"/>
              <p:cNvPicPr/>
              <p:nvPr/>
            </p:nvPicPr>
            <p:blipFill>
              <a:blip r:embed="rId3"/>
              <a:stretch>
                <a:fillRect/>
              </a:stretch>
            </p:blipFill>
            <p:spPr>
              <a:xfrm>
                <a:off x="78480" y="532440"/>
                <a:ext cx="8872200" cy="549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sz="2400" dirty="0"/>
              <a:t>Maintain two stacks first and second. </a:t>
            </a:r>
          </a:p>
          <a:p>
            <a:pPr>
              <a:buFont typeface="Wingdings" panose="05000000000000000000" pitchFamily="2" charset="2"/>
              <a:buChar char="v"/>
            </a:pPr>
            <a:r>
              <a:rPr lang="en-IN" sz="2400" b="1" dirty="0" err="1"/>
              <a:t>Enqueue</a:t>
            </a:r>
            <a:r>
              <a:rPr lang="en-IN" sz="2400" b="1" dirty="0"/>
              <a:t> operation:</a:t>
            </a:r>
          </a:p>
          <a:p>
            <a:pPr lvl="1">
              <a:buFont typeface="Wingdings" panose="05000000000000000000" pitchFamily="2" charset="2"/>
              <a:buChar char="v"/>
            </a:pPr>
            <a:r>
              <a:rPr lang="en-IN" sz="2400" dirty="0"/>
              <a:t>While first stack is not empty, </a:t>
            </a:r>
          </a:p>
          <a:p>
            <a:pPr marL="1257300" lvl="2" indent="-457200">
              <a:buFont typeface="Wingdings" panose="05000000000000000000" pitchFamily="2" charset="2"/>
              <a:buChar char="v"/>
            </a:pPr>
            <a:r>
              <a:rPr lang="en-IN" dirty="0">
                <a:latin typeface="Arial" panose="020B0604020202020204" pitchFamily="34" charset="0"/>
                <a:cs typeface="Arial" panose="020B0604020202020204" pitchFamily="34" charset="0"/>
              </a:rPr>
              <a:t>push everything from first stack to second stack. </a:t>
            </a:r>
          </a:p>
          <a:p>
            <a:pPr lvl="1">
              <a:buFont typeface="Wingdings" panose="05000000000000000000" pitchFamily="2" charset="2"/>
              <a:buChar char="v"/>
            </a:pPr>
            <a:r>
              <a:rPr lang="en-IN" sz="2400" dirty="0"/>
              <a:t>Push the element to first stack).</a:t>
            </a:r>
          </a:p>
          <a:p>
            <a:pPr lvl="1">
              <a:buFont typeface="Wingdings" panose="05000000000000000000" pitchFamily="2" charset="2"/>
              <a:buChar char="v"/>
            </a:pPr>
            <a:r>
              <a:rPr lang="en-IN" sz="2400" dirty="0"/>
              <a:t>Push everything back to first stack. </a:t>
            </a:r>
          </a:p>
          <a:p>
            <a:pPr>
              <a:buFont typeface="Wingdings" panose="05000000000000000000" pitchFamily="2" charset="2"/>
              <a:buChar char="v"/>
            </a:pPr>
            <a:r>
              <a:rPr lang="en-IN" sz="2400" b="1" dirty="0" err="1"/>
              <a:t>Dequeue</a:t>
            </a:r>
            <a:r>
              <a:rPr lang="en-IN" sz="2400" b="1" dirty="0"/>
              <a:t> operation:</a:t>
            </a:r>
          </a:p>
          <a:p>
            <a:pPr marL="914400" lvl="2" indent="-514350">
              <a:buFont typeface="Wingdings" panose="05000000000000000000" pitchFamily="2" charset="2"/>
              <a:buChar char="v"/>
            </a:pPr>
            <a:r>
              <a:rPr lang="en-IN" dirty="0">
                <a:latin typeface="Arial" panose="020B0604020202020204" pitchFamily="34" charset="0"/>
                <a:cs typeface="Arial" panose="020B0604020202020204" pitchFamily="34" charset="0"/>
              </a:rPr>
              <a:t>If first stack is empty then error </a:t>
            </a:r>
          </a:p>
          <a:p>
            <a:pPr marL="914400" lvl="2" indent="-514350">
              <a:buFont typeface="Wingdings" panose="05000000000000000000" pitchFamily="2" charset="2"/>
              <a:buChar char="v"/>
            </a:pPr>
            <a:r>
              <a:rPr lang="en-IN" dirty="0">
                <a:latin typeface="Arial" panose="020B0604020202020204" pitchFamily="34" charset="0"/>
                <a:cs typeface="Arial" panose="020B0604020202020204" pitchFamily="34" charset="0"/>
              </a:rPr>
              <a:t>Pop an item from first stack and return it</a:t>
            </a:r>
          </a:p>
          <a:p>
            <a:pPr marL="0" lvl="1" indent="0" algn="just">
              <a:buNone/>
            </a:pPr>
            <a:r>
              <a:rPr lang="en-US" sz="2000" i="1" dirty="0">
                <a:solidFill>
                  <a:srgbClr val="C00000"/>
                </a:solidFill>
              </a:rPr>
              <a:t>The previous method is better as in this we need to </a:t>
            </a:r>
            <a:r>
              <a:rPr lang="en-IN" sz="2000" i="1" dirty="0">
                <a:solidFill>
                  <a:srgbClr val="C00000"/>
                </a:solidFill>
              </a:rPr>
              <a:t>moves all the elements twice in </a:t>
            </a:r>
            <a:r>
              <a:rPr lang="en-IN" sz="2000" i="1" dirty="0" err="1">
                <a:solidFill>
                  <a:srgbClr val="C00000"/>
                </a:solidFill>
              </a:rPr>
              <a:t>EnQueue</a:t>
            </a:r>
            <a:r>
              <a:rPr lang="en-IN" sz="2000" i="1" dirty="0">
                <a:solidFill>
                  <a:srgbClr val="C00000"/>
                </a:solidFill>
              </a:rPr>
              <a:t> operation while we need to moves the elements once and moves elements only if second stack is empty</a:t>
            </a:r>
          </a:p>
        </p:txBody>
      </p:sp>
      <p:sp>
        <p:nvSpPr>
          <p:cNvPr id="2" name="Title 1"/>
          <p:cNvSpPr>
            <a:spLocks noGrp="1"/>
          </p:cNvSpPr>
          <p:nvPr>
            <p:ph type="title" idx="4294967295"/>
          </p:nvPr>
        </p:nvSpPr>
        <p:spPr>
          <a:xfrm>
            <a:off x="0" y="274638"/>
            <a:ext cx="8229600" cy="1143000"/>
          </a:xfrm>
        </p:spPr>
        <p:txBody>
          <a:bodyPr>
            <a:normAutofit fontScale="90000"/>
          </a:bodyPr>
          <a:lstStyle/>
          <a:p>
            <a:r>
              <a:rPr lang="en-IN" dirty="0"/>
              <a:t>Implementing a queue using two stacks (method 2)</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sz="2400" dirty="0"/>
              <a:t>Maintain two queues ‘q1′ and ‘q2′ and s is the stack</a:t>
            </a:r>
          </a:p>
          <a:p>
            <a:pPr>
              <a:buFont typeface="Wingdings" panose="05000000000000000000" pitchFamily="2" charset="2"/>
              <a:buChar char="v"/>
            </a:pPr>
            <a:r>
              <a:rPr lang="en-IN" sz="2400" b="1" dirty="0"/>
              <a:t>push(s, x)</a:t>
            </a:r>
          </a:p>
          <a:p>
            <a:pPr marL="857250" lvl="1" indent="-457200">
              <a:buFont typeface="Wingdings" panose="05000000000000000000" pitchFamily="2" charset="2"/>
              <a:buChar char="v"/>
            </a:pPr>
            <a:r>
              <a:rPr lang="en-IN" sz="2400" dirty="0" err="1"/>
              <a:t>Enqueue</a:t>
            </a:r>
            <a:r>
              <a:rPr lang="en-IN" sz="2400" dirty="0"/>
              <a:t> x to q2 </a:t>
            </a:r>
          </a:p>
          <a:p>
            <a:pPr marL="857250" lvl="1" indent="-457200">
              <a:buFont typeface="Wingdings" panose="05000000000000000000" pitchFamily="2" charset="2"/>
              <a:buChar char="v"/>
            </a:pPr>
            <a:r>
              <a:rPr lang="en-IN" sz="2400" dirty="0"/>
              <a:t>One by one </a:t>
            </a:r>
            <a:r>
              <a:rPr lang="en-IN" sz="2400" dirty="0" err="1"/>
              <a:t>dequeue</a:t>
            </a:r>
            <a:r>
              <a:rPr lang="en-IN" sz="2400" dirty="0"/>
              <a:t> everything from q1 and </a:t>
            </a:r>
            <a:r>
              <a:rPr lang="en-IN" sz="2400" dirty="0" err="1"/>
              <a:t>enqueue</a:t>
            </a:r>
            <a:r>
              <a:rPr lang="en-IN" sz="2400" dirty="0"/>
              <a:t> to q2. </a:t>
            </a:r>
          </a:p>
          <a:p>
            <a:pPr marL="857250" lvl="1" indent="-457200">
              <a:buFont typeface="Wingdings" panose="05000000000000000000" pitchFamily="2" charset="2"/>
              <a:buChar char="v"/>
            </a:pPr>
            <a:r>
              <a:rPr lang="en-IN" sz="2400" dirty="0"/>
              <a:t>Swap the names of q1 and q2 // Swapping of names is done to avoid one more movement of all elements from q2 to q1. </a:t>
            </a:r>
          </a:p>
          <a:p>
            <a:pPr>
              <a:buFont typeface="Wingdings" panose="05000000000000000000" pitchFamily="2" charset="2"/>
              <a:buChar char="v"/>
            </a:pPr>
            <a:r>
              <a:rPr lang="en-IN" sz="2400" b="1" dirty="0"/>
              <a:t>pop(s) </a:t>
            </a:r>
          </a:p>
          <a:p>
            <a:pPr marL="857250" lvl="1" indent="-457200">
              <a:buFont typeface="Wingdings" panose="05000000000000000000" pitchFamily="2" charset="2"/>
              <a:buChar char="v"/>
            </a:pPr>
            <a:r>
              <a:rPr lang="en-IN" sz="2400" dirty="0" err="1"/>
              <a:t>Dequeue</a:t>
            </a:r>
            <a:r>
              <a:rPr lang="en-IN" sz="2400" dirty="0"/>
              <a:t> an item from q1 and return it.</a:t>
            </a:r>
          </a:p>
        </p:txBody>
      </p:sp>
      <p:sp>
        <p:nvSpPr>
          <p:cNvPr id="2" name="Title 1"/>
          <p:cNvSpPr>
            <a:spLocks noGrp="1"/>
          </p:cNvSpPr>
          <p:nvPr>
            <p:ph type="title" idx="4294967295"/>
          </p:nvPr>
        </p:nvSpPr>
        <p:spPr>
          <a:xfrm>
            <a:off x="0" y="274638"/>
            <a:ext cx="8229600" cy="1143000"/>
          </a:xfrm>
        </p:spPr>
        <p:txBody>
          <a:bodyPr/>
          <a:lstStyle/>
          <a:p>
            <a:r>
              <a:rPr lang="en-IN" dirty="0"/>
              <a:t>Implement stack using two queues</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sz="2400" dirty="0"/>
              <a:t>Maintain two queues ‘q1′ and ‘q2′ and s is the stack</a:t>
            </a:r>
          </a:p>
          <a:p>
            <a:pPr>
              <a:buFont typeface="Wingdings" panose="05000000000000000000" pitchFamily="2" charset="2"/>
              <a:buChar char="v"/>
            </a:pPr>
            <a:r>
              <a:rPr lang="en-IN" sz="2400" b="1" dirty="0"/>
              <a:t>push(s, x) </a:t>
            </a:r>
          </a:p>
          <a:p>
            <a:pPr marL="914400" lvl="1" indent="-514350">
              <a:buFont typeface="Wingdings" panose="05000000000000000000" pitchFamily="2" charset="2"/>
              <a:buChar char="v"/>
            </a:pPr>
            <a:r>
              <a:rPr lang="en-IN" sz="2400" dirty="0" err="1"/>
              <a:t>Enqueue</a:t>
            </a:r>
            <a:r>
              <a:rPr lang="en-IN" sz="2400" dirty="0"/>
              <a:t> x to q1. </a:t>
            </a:r>
          </a:p>
          <a:p>
            <a:pPr>
              <a:buFont typeface="Wingdings" panose="05000000000000000000" pitchFamily="2" charset="2"/>
              <a:buChar char="v"/>
            </a:pPr>
            <a:r>
              <a:rPr lang="en-IN" sz="2400" b="1" dirty="0"/>
              <a:t>pop(s) </a:t>
            </a:r>
          </a:p>
          <a:p>
            <a:pPr marL="914400" lvl="1" indent="-514350">
              <a:buFont typeface="Wingdings" panose="05000000000000000000" pitchFamily="2" charset="2"/>
              <a:buChar char="v"/>
            </a:pPr>
            <a:r>
              <a:rPr lang="en-IN" sz="2400" dirty="0"/>
              <a:t>One by one </a:t>
            </a:r>
            <a:r>
              <a:rPr lang="en-IN" sz="2400" dirty="0" err="1"/>
              <a:t>dequeue</a:t>
            </a:r>
            <a:r>
              <a:rPr lang="en-IN" sz="2400" dirty="0"/>
              <a:t> everything except the last element from q1 and </a:t>
            </a:r>
            <a:r>
              <a:rPr lang="en-IN" sz="2400" dirty="0" err="1"/>
              <a:t>enqueue</a:t>
            </a:r>
            <a:r>
              <a:rPr lang="en-IN" sz="2400" dirty="0"/>
              <a:t> to q2. </a:t>
            </a:r>
          </a:p>
          <a:p>
            <a:pPr marL="914400" lvl="1" indent="-514350">
              <a:buFont typeface="Wingdings" panose="05000000000000000000" pitchFamily="2" charset="2"/>
              <a:buChar char="v"/>
            </a:pPr>
            <a:r>
              <a:rPr lang="en-IN" sz="2400" dirty="0" err="1"/>
              <a:t>Dequeue</a:t>
            </a:r>
            <a:r>
              <a:rPr lang="en-IN" sz="2400" dirty="0"/>
              <a:t> the last item of q1, the </a:t>
            </a:r>
            <a:r>
              <a:rPr lang="en-IN" sz="2400" dirty="0" err="1"/>
              <a:t>dequeued</a:t>
            </a:r>
            <a:r>
              <a:rPr lang="en-IN" sz="2400" dirty="0"/>
              <a:t> item is result, store it. </a:t>
            </a:r>
          </a:p>
          <a:p>
            <a:pPr marL="914400" lvl="1" indent="-514350">
              <a:buFont typeface="Wingdings" panose="05000000000000000000" pitchFamily="2" charset="2"/>
              <a:buChar char="v"/>
            </a:pPr>
            <a:r>
              <a:rPr lang="en-IN" sz="2400" dirty="0"/>
              <a:t>Swap the names of q1 and q2 </a:t>
            </a:r>
          </a:p>
          <a:p>
            <a:pPr marL="914400" lvl="1" indent="-514350">
              <a:buFont typeface="Wingdings" panose="05000000000000000000" pitchFamily="2" charset="2"/>
              <a:buChar char="v"/>
            </a:pPr>
            <a:r>
              <a:rPr lang="en-IN" sz="2400" dirty="0"/>
              <a:t>Return the item stored in step 2. // </a:t>
            </a:r>
            <a:r>
              <a:rPr lang="en-IN" sz="1800" i="1" dirty="0">
                <a:solidFill>
                  <a:srgbClr val="FF0000"/>
                </a:solidFill>
              </a:rPr>
              <a:t>Swapping of names is done to avoid one more movement of all elements from q2 to q1.</a:t>
            </a:r>
            <a:endParaRPr lang="en-IN" sz="2400" i="1" dirty="0">
              <a:solidFill>
                <a:srgbClr val="FF0000"/>
              </a:solidFill>
            </a:endParaRPr>
          </a:p>
        </p:txBody>
      </p:sp>
      <p:sp>
        <p:nvSpPr>
          <p:cNvPr id="2" name="Title 1"/>
          <p:cNvSpPr>
            <a:spLocks noGrp="1"/>
          </p:cNvSpPr>
          <p:nvPr>
            <p:ph type="title" idx="4294967295"/>
          </p:nvPr>
        </p:nvSpPr>
        <p:spPr>
          <a:xfrm>
            <a:off x="0" y="274638"/>
            <a:ext cx="8229600" cy="1143000"/>
          </a:xfrm>
        </p:spPr>
        <p:txBody>
          <a:bodyPr/>
          <a:lstStyle/>
          <a:p>
            <a:r>
              <a:rPr lang="en-IN" dirty="0"/>
              <a:t>Implement stack using two queues</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dirty="0"/>
              <a:t>Binary Trees</a:t>
            </a:r>
            <a:endParaRPr lang="en-IN" dirty="0"/>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5183576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A tree </a:t>
            </a:r>
            <a:r>
              <a:rPr lang="en-US" b="1" i="1" dirty="0"/>
              <a:t>t</a:t>
            </a:r>
            <a:r>
              <a:rPr lang="en-US" dirty="0"/>
              <a:t> is a finite nonempty set of elements.</a:t>
            </a:r>
          </a:p>
          <a:p>
            <a:pPr>
              <a:buFont typeface="Wingdings" panose="05000000000000000000" pitchFamily="2" charset="2"/>
              <a:buChar char="v"/>
            </a:pPr>
            <a:r>
              <a:rPr lang="en-US" dirty="0"/>
              <a:t>One of these elements is called the </a:t>
            </a:r>
            <a:r>
              <a:rPr lang="en-US" b="1" i="1" dirty="0"/>
              <a:t>root</a:t>
            </a:r>
            <a:r>
              <a:rPr lang="en-US" dirty="0"/>
              <a:t>.</a:t>
            </a:r>
          </a:p>
          <a:p>
            <a:pPr>
              <a:buFont typeface="Wingdings" panose="05000000000000000000" pitchFamily="2" charset="2"/>
              <a:buChar char="v"/>
            </a:pPr>
            <a:r>
              <a:rPr lang="en-US" dirty="0"/>
              <a:t>The remaining elements, if any, are partitioned into trees, which are called the </a:t>
            </a:r>
            <a:r>
              <a:rPr lang="en-US" b="1" dirty="0"/>
              <a:t>subtrees</a:t>
            </a:r>
            <a:r>
              <a:rPr lang="en-US" dirty="0"/>
              <a:t> of </a:t>
            </a:r>
            <a:r>
              <a:rPr lang="en-US" b="1" i="1" dirty="0"/>
              <a:t>t</a:t>
            </a:r>
            <a:r>
              <a:rPr lang="en-US" dirty="0"/>
              <a:t>.</a:t>
            </a:r>
          </a:p>
          <a:p>
            <a:pPr>
              <a:buFont typeface="Wingdings" panose="05000000000000000000" pitchFamily="2" charset="2"/>
              <a:buChar char="v"/>
            </a:pPr>
            <a:endParaRPr lang="en-US" dirty="0"/>
          </a:p>
        </p:txBody>
      </p:sp>
      <p:sp>
        <p:nvSpPr>
          <p:cNvPr id="5122" name="Rectangle 2"/>
          <p:cNvSpPr>
            <a:spLocks noGrp="1" noChangeArrowheads="1"/>
          </p:cNvSpPr>
          <p:nvPr>
            <p:ph type="title" idx="4294967295"/>
          </p:nvPr>
        </p:nvSpPr>
        <p:spPr>
          <a:xfrm>
            <a:off x="0" y="274638"/>
            <a:ext cx="8229600" cy="1143000"/>
          </a:xfrm>
        </p:spPr>
        <p:txBody>
          <a:bodyPr/>
          <a:lstStyle/>
          <a:p>
            <a:r>
              <a:rPr lang="en-US"/>
              <a:t>Definition</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274638"/>
            <a:ext cx="8229600" cy="1143000"/>
          </a:xfrm>
        </p:spPr>
        <p:txBody>
          <a:bodyPr/>
          <a:lstStyle/>
          <a:p>
            <a:r>
              <a:rPr lang="en-US" dirty="0"/>
              <a:t>Tree</a:t>
            </a:r>
          </a:p>
        </p:txBody>
      </p:sp>
      <p:sp>
        <p:nvSpPr>
          <p:cNvPr id="17" name="Slide Number Placeholder 16"/>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106</a:t>
            </a:fld>
            <a:endParaRPr lang="en-US"/>
          </a:p>
        </p:txBody>
      </p:sp>
      <p:sp>
        <p:nvSpPr>
          <p:cNvPr id="12292" name="Rectangle 4"/>
          <p:cNvSpPr>
            <a:spLocks noChangeArrowheads="1"/>
          </p:cNvSpPr>
          <p:nvPr/>
        </p:nvSpPr>
        <p:spPr bwMode="auto">
          <a:xfrm>
            <a:off x="3352800" y="20574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Joe</a:t>
            </a:r>
          </a:p>
        </p:txBody>
      </p:sp>
      <p:sp>
        <p:nvSpPr>
          <p:cNvPr id="12293" name="Rectangle 5"/>
          <p:cNvSpPr>
            <a:spLocks noChangeArrowheads="1"/>
          </p:cNvSpPr>
          <p:nvPr/>
        </p:nvSpPr>
        <p:spPr bwMode="auto">
          <a:xfrm>
            <a:off x="9144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Ann</a:t>
            </a:r>
          </a:p>
        </p:txBody>
      </p:sp>
      <p:sp>
        <p:nvSpPr>
          <p:cNvPr id="12294" name="Rectangle 6"/>
          <p:cNvSpPr>
            <a:spLocks noChangeArrowheads="1"/>
          </p:cNvSpPr>
          <p:nvPr/>
        </p:nvSpPr>
        <p:spPr bwMode="auto">
          <a:xfrm>
            <a:off x="34290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Mary</a:t>
            </a:r>
          </a:p>
        </p:txBody>
      </p:sp>
      <p:sp>
        <p:nvSpPr>
          <p:cNvPr id="12295" name="Rectangle 7"/>
          <p:cNvSpPr>
            <a:spLocks noChangeArrowheads="1"/>
          </p:cNvSpPr>
          <p:nvPr/>
        </p:nvSpPr>
        <p:spPr bwMode="auto">
          <a:xfrm>
            <a:off x="6019800" y="32766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John</a:t>
            </a:r>
          </a:p>
        </p:txBody>
      </p:sp>
      <p:sp>
        <p:nvSpPr>
          <p:cNvPr id="12296" name="Rectangle 8"/>
          <p:cNvSpPr>
            <a:spLocks noChangeArrowheads="1"/>
          </p:cNvSpPr>
          <p:nvPr/>
        </p:nvSpPr>
        <p:spPr bwMode="auto">
          <a:xfrm>
            <a:off x="23622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 Mark</a:t>
            </a:r>
          </a:p>
        </p:txBody>
      </p:sp>
      <p:sp>
        <p:nvSpPr>
          <p:cNvPr id="12297" name="Rectangle 9"/>
          <p:cNvSpPr>
            <a:spLocks noChangeArrowheads="1"/>
          </p:cNvSpPr>
          <p:nvPr/>
        </p:nvSpPr>
        <p:spPr bwMode="auto">
          <a:xfrm>
            <a:off x="40386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Sue</a:t>
            </a:r>
          </a:p>
        </p:txBody>
      </p:sp>
      <p:sp>
        <p:nvSpPr>
          <p:cNvPr id="12298" name="Rectangle 10"/>
          <p:cNvSpPr>
            <a:spLocks noChangeArrowheads="1"/>
          </p:cNvSpPr>
          <p:nvPr/>
        </p:nvSpPr>
        <p:spPr bwMode="auto">
          <a:xfrm>
            <a:off x="5791200" y="5181600"/>
            <a:ext cx="19050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Chris</a:t>
            </a:r>
          </a:p>
        </p:txBody>
      </p:sp>
      <p:sp>
        <p:nvSpPr>
          <p:cNvPr id="12299" name="Line 11"/>
          <p:cNvSpPr>
            <a:spLocks noChangeShapeType="1"/>
          </p:cNvSpPr>
          <p:nvPr/>
        </p:nvSpPr>
        <p:spPr bwMode="auto">
          <a:xfrm>
            <a:off x="4038600" y="2667000"/>
            <a:ext cx="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2300" name="Line 12"/>
          <p:cNvSpPr>
            <a:spLocks noChangeShapeType="1"/>
          </p:cNvSpPr>
          <p:nvPr/>
        </p:nvSpPr>
        <p:spPr bwMode="auto">
          <a:xfrm flipH="1">
            <a:off x="2362200" y="2667000"/>
            <a:ext cx="99060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2301" name="Line 13"/>
          <p:cNvSpPr>
            <a:spLocks noChangeShapeType="1"/>
          </p:cNvSpPr>
          <p:nvPr/>
        </p:nvSpPr>
        <p:spPr bwMode="auto">
          <a:xfrm>
            <a:off x="4800600" y="2667000"/>
            <a:ext cx="1219200" cy="6096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2302" name="Line 14"/>
          <p:cNvSpPr>
            <a:spLocks noChangeShapeType="1"/>
          </p:cNvSpPr>
          <p:nvPr/>
        </p:nvSpPr>
        <p:spPr bwMode="auto">
          <a:xfrm>
            <a:off x="4038600" y="3962400"/>
            <a:ext cx="1066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2303" name="Line 15"/>
          <p:cNvSpPr>
            <a:spLocks noChangeShapeType="1"/>
          </p:cNvSpPr>
          <p:nvPr/>
        </p:nvSpPr>
        <p:spPr bwMode="auto">
          <a:xfrm>
            <a:off x="6858000" y="3886200"/>
            <a:ext cx="0" cy="12954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2304" name="Line 16"/>
          <p:cNvSpPr>
            <a:spLocks noChangeShapeType="1"/>
          </p:cNvSpPr>
          <p:nvPr/>
        </p:nvSpPr>
        <p:spPr bwMode="auto">
          <a:xfrm flipH="1">
            <a:off x="3276600" y="3962400"/>
            <a:ext cx="685800" cy="1219200"/>
          </a:xfrm>
          <a:prstGeom prst="line">
            <a:avLst/>
          </a:prstGeom>
          <a:noFill/>
          <a:ln w="38100">
            <a:solidFill>
              <a:schemeClr val="hlink"/>
            </a:solidFill>
            <a:round/>
            <a:headEnd type="none" w="sm" len="sm"/>
            <a:tailEnd type="triangle" w="med" len="med"/>
          </a:ln>
          <a:effectLst/>
        </p:spPr>
        <p:txBody>
          <a:bodyPr/>
          <a:lstStyle/>
          <a:p>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0" y="274638"/>
            <a:ext cx="8229600" cy="1143000"/>
          </a:xfrm>
        </p:spPr>
        <p:txBody>
          <a:bodyPr/>
          <a:lstStyle/>
          <a:p>
            <a:r>
              <a:rPr lang="en-US"/>
              <a:t>Levels </a:t>
            </a:r>
            <a:r>
              <a:rPr lang="en-US" dirty="0"/>
              <a:t>of a Tree</a:t>
            </a:r>
          </a:p>
        </p:txBody>
      </p:sp>
      <p:sp>
        <p:nvSpPr>
          <p:cNvPr id="20" name="Slide Number Placeholder 19"/>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107</a:t>
            </a:fld>
            <a:endParaRPr lang="en-US"/>
          </a:p>
        </p:txBody>
      </p:sp>
      <p:sp>
        <p:nvSpPr>
          <p:cNvPr id="10244" name="Rectangle 4"/>
          <p:cNvSpPr>
            <a:spLocks noChangeArrowheads="1"/>
          </p:cNvSpPr>
          <p:nvPr/>
        </p:nvSpPr>
        <p:spPr bwMode="auto">
          <a:xfrm>
            <a:off x="3352800" y="20574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Joe</a:t>
            </a:r>
          </a:p>
        </p:txBody>
      </p:sp>
      <p:sp>
        <p:nvSpPr>
          <p:cNvPr id="10245" name="Rectangle 5"/>
          <p:cNvSpPr>
            <a:spLocks noChangeArrowheads="1"/>
          </p:cNvSpPr>
          <p:nvPr/>
        </p:nvSpPr>
        <p:spPr bwMode="auto">
          <a:xfrm>
            <a:off x="9144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Ann</a:t>
            </a:r>
          </a:p>
        </p:txBody>
      </p:sp>
      <p:sp>
        <p:nvSpPr>
          <p:cNvPr id="10246" name="Rectangle 6"/>
          <p:cNvSpPr>
            <a:spLocks noChangeArrowheads="1"/>
          </p:cNvSpPr>
          <p:nvPr/>
        </p:nvSpPr>
        <p:spPr bwMode="auto">
          <a:xfrm>
            <a:off x="34290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Mary</a:t>
            </a:r>
          </a:p>
        </p:txBody>
      </p:sp>
      <p:sp>
        <p:nvSpPr>
          <p:cNvPr id="10247" name="Rectangle 7"/>
          <p:cNvSpPr>
            <a:spLocks noChangeArrowheads="1"/>
          </p:cNvSpPr>
          <p:nvPr/>
        </p:nvSpPr>
        <p:spPr bwMode="auto">
          <a:xfrm>
            <a:off x="6019800" y="32766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John</a:t>
            </a:r>
          </a:p>
        </p:txBody>
      </p:sp>
      <p:sp>
        <p:nvSpPr>
          <p:cNvPr id="10248" name="Rectangle 8"/>
          <p:cNvSpPr>
            <a:spLocks noChangeArrowheads="1"/>
          </p:cNvSpPr>
          <p:nvPr/>
        </p:nvSpPr>
        <p:spPr bwMode="auto">
          <a:xfrm>
            <a:off x="23622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 Mark</a:t>
            </a:r>
          </a:p>
        </p:txBody>
      </p:sp>
      <p:sp>
        <p:nvSpPr>
          <p:cNvPr id="10249" name="Rectangle 9"/>
          <p:cNvSpPr>
            <a:spLocks noChangeArrowheads="1"/>
          </p:cNvSpPr>
          <p:nvPr/>
        </p:nvSpPr>
        <p:spPr bwMode="auto">
          <a:xfrm>
            <a:off x="40386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Sue</a:t>
            </a:r>
          </a:p>
        </p:txBody>
      </p:sp>
      <p:sp>
        <p:nvSpPr>
          <p:cNvPr id="10250" name="Rectangle 10"/>
          <p:cNvSpPr>
            <a:spLocks noChangeArrowheads="1"/>
          </p:cNvSpPr>
          <p:nvPr/>
        </p:nvSpPr>
        <p:spPr bwMode="auto">
          <a:xfrm>
            <a:off x="5791200" y="5181600"/>
            <a:ext cx="19050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Chris</a:t>
            </a:r>
          </a:p>
        </p:txBody>
      </p:sp>
      <p:sp>
        <p:nvSpPr>
          <p:cNvPr id="10252" name="Line 12"/>
          <p:cNvSpPr>
            <a:spLocks noChangeShapeType="1"/>
          </p:cNvSpPr>
          <p:nvPr/>
        </p:nvSpPr>
        <p:spPr bwMode="auto">
          <a:xfrm>
            <a:off x="4038600" y="2667000"/>
            <a:ext cx="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53" name="Line 13"/>
          <p:cNvSpPr>
            <a:spLocks noChangeShapeType="1"/>
          </p:cNvSpPr>
          <p:nvPr/>
        </p:nvSpPr>
        <p:spPr bwMode="auto">
          <a:xfrm flipH="1">
            <a:off x="2362200" y="2667000"/>
            <a:ext cx="99060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54" name="Line 14"/>
          <p:cNvSpPr>
            <a:spLocks noChangeShapeType="1"/>
          </p:cNvSpPr>
          <p:nvPr/>
        </p:nvSpPr>
        <p:spPr bwMode="auto">
          <a:xfrm>
            <a:off x="4800600" y="2667000"/>
            <a:ext cx="1219200" cy="6096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56" name="Line 16"/>
          <p:cNvSpPr>
            <a:spLocks noChangeShapeType="1"/>
          </p:cNvSpPr>
          <p:nvPr/>
        </p:nvSpPr>
        <p:spPr bwMode="auto">
          <a:xfrm>
            <a:off x="4038600" y="3962400"/>
            <a:ext cx="1066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57" name="Line 17"/>
          <p:cNvSpPr>
            <a:spLocks noChangeShapeType="1"/>
          </p:cNvSpPr>
          <p:nvPr/>
        </p:nvSpPr>
        <p:spPr bwMode="auto">
          <a:xfrm>
            <a:off x="6858000" y="3886200"/>
            <a:ext cx="0" cy="12954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59" name="Line 19"/>
          <p:cNvSpPr>
            <a:spLocks noChangeShapeType="1"/>
          </p:cNvSpPr>
          <p:nvPr/>
        </p:nvSpPr>
        <p:spPr bwMode="auto">
          <a:xfrm flipH="1">
            <a:off x="3276600" y="3962400"/>
            <a:ext cx="685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0263" name="Text Box 23"/>
          <p:cNvSpPr txBox="1">
            <a:spLocks noChangeArrowheads="1"/>
          </p:cNvSpPr>
          <p:nvPr/>
        </p:nvSpPr>
        <p:spPr bwMode="auto">
          <a:xfrm>
            <a:off x="5257800" y="2133600"/>
            <a:ext cx="15240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Level0</a:t>
            </a:r>
          </a:p>
        </p:txBody>
      </p:sp>
      <p:sp>
        <p:nvSpPr>
          <p:cNvPr id="10264" name="Text Box 24"/>
          <p:cNvSpPr txBox="1">
            <a:spLocks noChangeArrowheads="1"/>
          </p:cNvSpPr>
          <p:nvPr/>
        </p:nvSpPr>
        <p:spPr bwMode="auto">
          <a:xfrm>
            <a:off x="7162800" y="3962400"/>
            <a:ext cx="15240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Level1</a:t>
            </a:r>
          </a:p>
        </p:txBody>
      </p:sp>
      <p:sp>
        <p:nvSpPr>
          <p:cNvPr id="10265" name="Text Box 25"/>
          <p:cNvSpPr txBox="1">
            <a:spLocks noChangeArrowheads="1"/>
          </p:cNvSpPr>
          <p:nvPr/>
        </p:nvSpPr>
        <p:spPr bwMode="auto">
          <a:xfrm>
            <a:off x="7772400" y="5257800"/>
            <a:ext cx="1371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Level2</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0" y="274638"/>
            <a:ext cx="8229600" cy="1143000"/>
          </a:xfrm>
        </p:spPr>
        <p:txBody>
          <a:bodyPr/>
          <a:lstStyle/>
          <a:p>
            <a:r>
              <a:rPr lang="en-US" sz="3200"/>
              <a:t>Node Degree = Number Of Children</a:t>
            </a:r>
          </a:p>
        </p:txBody>
      </p:sp>
      <p:sp>
        <p:nvSpPr>
          <p:cNvPr id="24" name="Slide Number Placeholder 23"/>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108</a:t>
            </a:fld>
            <a:endParaRPr lang="en-US"/>
          </a:p>
        </p:txBody>
      </p:sp>
      <p:sp>
        <p:nvSpPr>
          <p:cNvPr id="11268" name="Rectangle 4"/>
          <p:cNvSpPr>
            <a:spLocks noChangeArrowheads="1"/>
          </p:cNvSpPr>
          <p:nvPr/>
        </p:nvSpPr>
        <p:spPr bwMode="auto">
          <a:xfrm>
            <a:off x="3352800" y="20574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Joe</a:t>
            </a:r>
          </a:p>
        </p:txBody>
      </p:sp>
      <p:sp>
        <p:nvSpPr>
          <p:cNvPr id="11269" name="Rectangle 5"/>
          <p:cNvSpPr>
            <a:spLocks noChangeArrowheads="1"/>
          </p:cNvSpPr>
          <p:nvPr/>
        </p:nvSpPr>
        <p:spPr bwMode="auto">
          <a:xfrm>
            <a:off x="9144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Ann</a:t>
            </a:r>
          </a:p>
        </p:txBody>
      </p:sp>
      <p:sp>
        <p:nvSpPr>
          <p:cNvPr id="11270" name="Rectangle 6"/>
          <p:cNvSpPr>
            <a:spLocks noChangeArrowheads="1"/>
          </p:cNvSpPr>
          <p:nvPr/>
        </p:nvSpPr>
        <p:spPr bwMode="auto">
          <a:xfrm>
            <a:off x="34290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Mary</a:t>
            </a:r>
          </a:p>
        </p:txBody>
      </p:sp>
      <p:sp>
        <p:nvSpPr>
          <p:cNvPr id="11271" name="Rectangle 7"/>
          <p:cNvSpPr>
            <a:spLocks noChangeArrowheads="1"/>
          </p:cNvSpPr>
          <p:nvPr/>
        </p:nvSpPr>
        <p:spPr bwMode="auto">
          <a:xfrm>
            <a:off x="6019800" y="32766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John</a:t>
            </a:r>
          </a:p>
        </p:txBody>
      </p:sp>
      <p:sp>
        <p:nvSpPr>
          <p:cNvPr id="11272" name="Rectangle 8"/>
          <p:cNvSpPr>
            <a:spLocks noChangeArrowheads="1"/>
          </p:cNvSpPr>
          <p:nvPr/>
        </p:nvSpPr>
        <p:spPr bwMode="auto">
          <a:xfrm>
            <a:off x="23622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 Mark</a:t>
            </a:r>
          </a:p>
        </p:txBody>
      </p:sp>
      <p:sp>
        <p:nvSpPr>
          <p:cNvPr id="11273" name="Rectangle 9"/>
          <p:cNvSpPr>
            <a:spLocks noChangeArrowheads="1"/>
          </p:cNvSpPr>
          <p:nvPr/>
        </p:nvSpPr>
        <p:spPr bwMode="auto">
          <a:xfrm>
            <a:off x="40386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Sue</a:t>
            </a:r>
          </a:p>
        </p:txBody>
      </p:sp>
      <p:sp>
        <p:nvSpPr>
          <p:cNvPr id="11274" name="Rectangle 10"/>
          <p:cNvSpPr>
            <a:spLocks noChangeArrowheads="1"/>
          </p:cNvSpPr>
          <p:nvPr/>
        </p:nvSpPr>
        <p:spPr bwMode="auto">
          <a:xfrm>
            <a:off x="5791200" y="5181600"/>
            <a:ext cx="19050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Chris</a:t>
            </a:r>
          </a:p>
        </p:txBody>
      </p:sp>
      <p:sp>
        <p:nvSpPr>
          <p:cNvPr id="11275" name="Line 11"/>
          <p:cNvSpPr>
            <a:spLocks noChangeShapeType="1"/>
          </p:cNvSpPr>
          <p:nvPr/>
        </p:nvSpPr>
        <p:spPr bwMode="auto">
          <a:xfrm>
            <a:off x="4038600" y="2667000"/>
            <a:ext cx="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76" name="Line 12"/>
          <p:cNvSpPr>
            <a:spLocks noChangeShapeType="1"/>
          </p:cNvSpPr>
          <p:nvPr/>
        </p:nvSpPr>
        <p:spPr bwMode="auto">
          <a:xfrm flipH="1">
            <a:off x="2362200" y="2667000"/>
            <a:ext cx="99060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77" name="Line 13"/>
          <p:cNvSpPr>
            <a:spLocks noChangeShapeType="1"/>
          </p:cNvSpPr>
          <p:nvPr/>
        </p:nvSpPr>
        <p:spPr bwMode="auto">
          <a:xfrm>
            <a:off x="4800600" y="2667000"/>
            <a:ext cx="1219200" cy="6096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78" name="Line 14"/>
          <p:cNvSpPr>
            <a:spLocks noChangeShapeType="1"/>
          </p:cNvSpPr>
          <p:nvPr/>
        </p:nvSpPr>
        <p:spPr bwMode="auto">
          <a:xfrm>
            <a:off x="4038600" y="3962400"/>
            <a:ext cx="1066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79" name="Line 15"/>
          <p:cNvSpPr>
            <a:spLocks noChangeShapeType="1"/>
          </p:cNvSpPr>
          <p:nvPr/>
        </p:nvSpPr>
        <p:spPr bwMode="auto">
          <a:xfrm>
            <a:off x="6858000" y="3886200"/>
            <a:ext cx="0" cy="12954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80" name="Line 16"/>
          <p:cNvSpPr>
            <a:spLocks noChangeShapeType="1"/>
          </p:cNvSpPr>
          <p:nvPr/>
        </p:nvSpPr>
        <p:spPr bwMode="auto">
          <a:xfrm flipH="1">
            <a:off x="3276600" y="3962400"/>
            <a:ext cx="685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1281" name="Text Box 17"/>
          <p:cNvSpPr txBox="1">
            <a:spLocks noChangeArrowheads="1"/>
          </p:cNvSpPr>
          <p:nvPr/>
        </p:nvSpPr>
        <p:spPr bwMode="auto">
          <a:xfrm>
            <a:off x="5257800" y="2133600"/>
            <a:ext cx="15240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3</a:t>
            </a:r>
          </a:p>
        </p:txBody>
      </p:sp>
      <p:sp>
        <p:nvSpPr>
          <p:cNvPr id="11282" name="Text Box 18"/>
          <p:cNvSpPr txBox="1">
            <a:spLocks noChangeArrowheads="1"/>
          </p:cNvSpPr>
          <p:nvPr/>
        </p:nvSpPr>
        <p:spPr bwMode="auto">
          <a:xfrm>
            <a:off x="7162800" y="39624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1</a:t>
            </a:r>
          </a:p>
        </p:txBody>
      </p:sp>
      <p:sp>
        <p:nvSpPr>
          <p:cNvPr id="11283" name="Text Box 19"/>
          <p:cNvSpPr txBox="1">
            <a:spLocks noChangeArrowheads="1"/>
          </p:cNvSpPr>
          <p:nvPr/>
        </p:nvSpPr>
        <p:spPr bwMode="auto">
          <a:xfrm>
            <a:off x="5029200" y="35052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2</a:t>
            </a:r>
          </a:p>
        </p:txBody>
      </p:sp>
      <p:sp>
        <p:nvSpPr>
          <p:cNvPr id="11284" name="Text Box 20"/>
          <p:cNvSpPr txBox="1">
            <a:spLocks noChangeArrowheads="1"/>
          </p:cNvSpPr>
          <p:nvPr/>
        </p:nvSpPr>
        <p:spPr bwMode="auto">
          <a:xfrm>
            <a:off x="1295400" y="4038600"/>
            <a:ext cx="609600" cy="366713"/>
          </a:xfrm>
          <a:prstGeom prst="rect">
            <a:avLst/>
          </a:prstGeom>
          <a:noFill/>
          <a:ln w="9525">
            <a:noFill/>
            <a:miter lim="800000"/>
            <a:headEnd/>
            <a:tailEnd/>
          </a:ln>
          <a:effectLst/>
        </p:spPr>
        <p:txBody>
          <a:bodyPr>
            <a:spAutoFit/>
          </a:bodyPr>
          <a:lstStyle/>
          <a:p>
            <a:pPr>
              <a:spcBef>
                <a:spcPct val="50000"/>
              </a:spcBef>
            </a:pPr>
            <a:r>
              <a:rPr lang="en-US" dirty="0">
                <a:solidFill>
                  <a:srgbClr val="990000"/>
                </a:solidFill>
              </a:rPr>
              <a:t>0</a:t>
            </a:r>
          </a:p>
        </p:txBody>
      </p:sp>
      <p:sp>
        <p:nvSpPr>
          <p:cNvPr id="11285" name="Text Box 21"/>
          <p:cNvSpPr txBox="1">
            <a:spLocks noChangeArrowheads="1"/>
          </p:cNvSpPr>
          <p:nvPr/>
        </p:nvSpPr>
        <p:spPr bwMode="auto">
          <a:xfrm>
            <a:off x="28194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
        <p:nvSpPr>
          <p:cNvPr id="11286" name="Text Box 22"/>
          <p:cNvSpPr txBox="1">
            <a:spLocks noChangeArrowheads="1"/>
          </p:cNvSpPr>
          <p:nvPr/>
        </p:nvSpPr>
        <p:spPr bwMode="auto">
          <a:xfrm>
            <a:off x="44958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
        <p:nvSpPr>
          <p:cNvPr id="11287" name="Text Box 23"/>
          <p:cNvSpPr txBox="1">
            <a:spLocks noChangeArrowheads="1"/>
          </p:cNvSpPr>
          <p:nvPr/>
        </p:nvSpPr>
        <p:spPr bwMode="auto">
          <a:xfrm>
            <a:off x="64008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0" y="274638"/>
            <a:ext cx="8229600" cy="1143000"/>
          </a:xfrm>
        </p:spPr>
        <p:txBody>
          <a:bodyPr/>
          <a:lstStyle/>
          <a:p>
            <a:r>
              <a:rPr lang="en-US"/>
              <a:t>Tree Degree = Max Node Degree</a:t>
            </a:r>
          </a:p>
        </p:txBody>
      </p:sp>
      <p:sp>
        <p:nvSpPr>
          <p:cNvPr id="25" name="Slide Number Placeholder 2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109</a:t>
            </a:fld>
            <a:endParaRPr lang="en-US"/>
          </a:p>
        </p:txBody>
      </p:sp>
      <p:sp>
        <p:nvSpPr>
          <p:cNvPr id="13316" name="Rectangle 4"/>
          <p:cNvSpPr>
            <a:spLocks noChangeArrowheads="1"/>
          </p:cNvSpPr>
          <p:nvPr/>
        </p:nvSpPr>
        <p:spPr bwMode="auto">
          <a:xfrm>
            <a:off x="3352800" y="2057400"/>
            <a:ext cx="1447800" cy="609600"/>
          </a:xfrm>
          <a:prstGeom prst="rect">
            <a:avLst/>
          </a:prstGeom>
          <a:solidFill>
            <a:srgbClr val="996600"/>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Joe</a:t>
            </a:r>
          </a:p>
        </p:txBody>
      </p:sp>
      <p:sp>
        <p:nvSpPr>
          <p:cNvPr id="13317" name="Rectangle 5"/>
          <p:cNvSpPr>
            <a:spLocks noChangeArrowheads="1"/>
          </p:cNvSpPr>
          <p:nvPr/>
        </p:nvSpPr>
        <p:spPr bwMode="auto">
          <a:xfrm>
            <a:off x="9144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Ann</a:t>
            </a:r>
          </a:p>
        </p:txBody>
      </p:sp>
      <p:sp>
        <p:nvSpPr>
          <p:cNvPr id="13318" name="Rectangle 6"/>
          <p:cNvSpPr>
            <a:spLocks noChangeArrowheads="1"/>
          </p:cNvSpPr>
          <p:nvPr/>
        </p:nvSpPr>
        <p:spPr bwMode="auto">
          <a:xfrm>
            <a:off x="3429000" y="3352800"/>
            <a:ext cx="14478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Mary</a:t>
            </a:r>
          </a:p>
        </p:txBody>
      </p:sp>
      <p:sp>
        <p:nvSpPr>
          <p:cNvPr id="13319" name="Rectangle 7"/>
          <p:cNvSpPr>
            <a:spLocks noChangeArrowheads="1"/>
          </p:cNvSpPr>
          <p:nvPr/>
        </p:nvSpPr>
        <p:spPr bwMode="auto">
          <a:xfrm>
            <a:off x="6019800" y="3276600"/>
            <a:ext cx="17526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John</a:t>
            </a:r>
          </a:p>
        </p:txBody>
      </p:sp>
      <p:sp>
        <p:nvSpPr>
          <p:cNvPr id="13320" name="Rectangle 8"/>
          <p:cNvSpPr>
            <a:spLocks noChangeArrowheads="1"/>
          </p:cNvSpPr>
          <p:nvPr/>
        </p:nvSpPr>
        <p:spPr bwMode="auto">
          <a:xfrm>
            <a:off x="23622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 Mark</a:t>
            </a:r>
          </a:p>
        </p:txBody>
      </p:sp>
      <p:sp>
        <p:nvSpPr>
          <p:cNvPr id="13321" name="Rectangle 9"/>
          <p:cNvSpPr>
            <a:spLocks noChangeArrowheads="1"/>
          </p:cNvSpPr>
          <p:nvPr/>
        </p:nvSpPr>
        <p:spPr bwMode="auto">
          <a:xfrm>
            <a:off x="4038600" y="5181600"/>
            <a:ext cx="14478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Sue</a:t>
            </a:r>
          </a:p>
        </p:txBody>
      </p:sp>
      <p:sp>
        <p:nvSpPr>
          <p:cNvPr id="13322" name="Rectangle 10"/>
          <p:cNvSpPr>
            <a:spLocks noChangeArrowheads="1"/>
          </p:cNvSpPr>
          <p:nvPr/>
        </p:nvSpPr>
        <p:spPr bwMode="auto">
          <a:xfrm>
            <a:off x="5791200" y="5181600"/>
            <a:ext cx="1905000" cy="609600"/>
          </a:xfrm>
          <a:prstGeom prst="rect">
            <a:avLst/>
          </a:prstGeom>
          <a:solidFill>
            <a:srgbClr val="33CC33"/>
          </a:solidFill>
          <a:ln w="12700">
            <a:solidFill>
              <a:schemeClr val="tx1"/>
            </a:solidFill>
            <a:miter lim="800000"/>
            <a:headEnd type="none" w="sm" len="sm"/>
            <a:tailEnd type="none" w="sm" len="sm"/>
          </a:ln>
          <a:effectLst/>
        </p:spPr>
        <p:txBody>
          <a:bodyPr wrap="none" anchor="ctr"/>
          <a:lstStyle/>
          <a:p>
            <a:pPr algn="ctr"/>
            <a:r>
              <a:rPr lang="en-US" sz="2400">
                <a:latin typeface="Times New Roman" pitchFamily="18" charset="0"/>
              </a:rPr>
              <a:t>Chris</a:t>
            </a:r>
          </a:p>
        </p:txBody>
      </p:sp>
      <p:sp>
        <p:nvSpPr>
          <p:cNvPr id="13323" name="Line 11"/>
          <p:cNvSpPr>
            <a:spLocks noChangeShapeType="1"/>
          </p:cNvSpPr>
          <p:nvPr/>
        </p:nvSpPr>
        <p:spPr bwMode="auto">
          <a:xfrm>
            <a:off x="4038600" y="2667000"/>
            <a:ext cx="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4" name="Line 12"/>
          <p:cNvSpPr>
            <a:spLocks noChangeShapeType="1"/>
          </p:cNvSpPr>
          <p:nvPr/>
        </p:nvSpPr>
        <p:spPr bwMode="auto">
          <a:xfrm flipH="1">
            <a:off x="2362200" y="2667000"/>
            <a:ext cx="990600" cy="6858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5" name="Line 13"/>
          <p:cNvSpPr>
            <a:spLocks noChangeShapeType="1"/>
          </p:cNvSpPr>
          <p:nvPr/>
        </p:nvSpPr>
        <p:spPr bwMode="auto">
          <a:xfrm>
            <a:off x="4800600" y="2667000"/>
            <a:ext cx="1219200" cy="6096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6" name="Line 14"/>
          <p:cNvSpPr>
            <a:spLocks noChangeShapeType="1"/>
          </p:cNvSpPr>
          <p:nvPr/>
        </p:nvSpPr>
        <p:spPr bwMode="auto">
          <a:xfrm>
            <a:off x="4038600" y="3962400"/>
            <a:ext cx="1066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7" name="Line 15"/>
          <p:cNvSpPr>
            <a:spLocks noChangeShapeType="1"/>
          </p:cNvSpPr>
          <p:nvPr/>
        </p:nvSpPr>
        <p:spPr bwMode="auto">
          <a:xfrm>
            <a:off x="6858000" y="3886200"/>
            <a:ext cx="0" cy="12954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8" name="Line 16"/>
          <p:cNvSpPr>
            <a:spLocks noChangeShapeType="1"/>
          </p:cNvSpPr>
          <p:nvPr/>
        </p:nvSpPr>
        <p:spPr bwMode="auto">
          <a:xfrm flipH="1">
            <a:off x="3276600" y="3962400"/>
            <a:ext cx="685800" cy="1219200"/>
          </a:xfrm>
          <a:prstGeom prst="line">
            <a:avLst/>
          </a:prstGeom>
          <a:noFill/>
          <a:ln w="38100">
            <a:solidFill>
              <a:schemeClr val="hlink"/>
            </a:solidFill>
            <a:round/>
            <a:headEnd type="none" w="sm" len="sm"/>
            <a:tailEnd type="triangle" w="med" len="med"/>
          </a:ln>
          <a:effectLst/>
        </p:spPr>
        <p:txBody>
          <a:bodyPr/>
          <a:lstStyle/>
          <a:p>
            <a:endParaRPr lang="en-IN"/>
          </a:p>
        </p:txBody>
      </p:sp>
      <p:sp>
        <p:nvSpPr>
          <p:cNvPr id="13329" name="Text Box 17"/>
          <p:cNvSpPr txBox="1">
            <a:spLocks noChangeArrowheads="1"/>
          </p:cNvSpPr>
          <p:nvPr/>
        </p:nvSpPr>
        <p:spPr bwMode="auto">
          <a:xfrm>
            <a:off x="5257800" y="2133600"/>
            <a:ext cx="15240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3</a:t>
            </a:r>
          </a:p>
        </p:txBody>
      </p:sp>
      <p:sp>
        <p:nvSpPr>
          <p:cNvPr id="13330" name="Text Box 18"/>
          <p:cNvSpPr txBox="1">
            <a:spLocks noChangeArrowheads="1"/>
          </p:cNvSpPr>
          <p:nvPr/>
        </p:nvSpPr>
        <p:spPr bwMode="auto">
          <a:xfrm>
            <a:off x="7162800" y="39624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1</a:t>
            </a:r>
          </a:p>
        </p:txBody>
      </p:sp>
      <p:sp>
        <p:nvSpPr>
          <p:cNvPr id="13331" name="Text Box 19"/>
          <p:cNvSpPr txBox="1">
            <a:spLocks noChangeArrowheads="1"/>
          </p:cNvSpPr>
          <p:nvPr/>
        </p:nvSpPr>
        <p:spPr bwMode="auto">
          <a:xfrm>
            <a:off x="5029200" y="35052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2</a:t>
            </a:r>
          </a:p>
        </p:txBody>
      </p:sp>
      <p:sp>
        <p:nvSpPr>
          <p:cNvPr id="13332" name="Text Box 20"/>
          <p:cNvSpPr txBox="1">
            <a:spLocks noChangeArrowheads="1"/>
          </p:cNvSpPr>
          <p:nvPr/>
        </p:nvSpPr>
        <p:spPr bwMode="auto">
          <a:xfrm>
            <a:off x="1295400" y="4038600"/>
            <a:ext cx="609600" cy="366713"/>
          </a:xfrm>
          <a:prstGeom prst="rect">
            <a:avLst/>
          </a:prstGeom>
          <a:noFill/>
          <a:ln w="9525">
            <a:noFill/>
            <a:miter lim="800000"/>
            <a:headEnd/>
            <a:tailEnd/>
          </a:ln>
          <a:effectLst/>
        </p:spPr>
        <p:txBody>
          <a:bodyPr>
            <a:spAutoFit/>
          </a:bodyPr>
          <a:lstStyle/>
          <a:p>
            <a:pPr>
              <a:spcBef>
                <a:spcPct val="50000"/>
              </a:spcBef>
            </a:pPr>
            <a:r>
              <a:rPr lang="en-US" dirty="0">
                <a:solidFill>
                  <a:srgbClr val="990000"/>
                </a:solidFill>
              </a:rPr>
              <a:t>0</a:t>
            </a:r>
          </a:p>
        </p:txBody>
      </p:sp>
      <p:sp>
        <p:nvSpPr>
          <p:cNvPr id="13333" name="Text Box 21"/>
          <p:cNvSpPr txBox="1">
            <a:spLocks noChangeArrowheads="1"/>
          </p:cNvSpPr>
          <p:nvPr/>
        </p:nvSpPr>
        <p:spPr bwMode="auto">
          <a:xfrm>
            <a:off x="28194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
        <p:nvSpPr>
          <p:cNvPr id="13334" name="Text Box 22"/>
          <p:cNvSpPr txBox="1">
            <a:spLocks noChangeArrowheads="1"/>
          </p:cNvSpPr>
          <p:nvPr/>
        </p:nvSpPr>
        <p:spPr bwMode="auto">
          <a:xfrm>
            <a:off x="44958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
        <p:nvSpPr>
          <p:cNvPr id="13335" name="Text Box 23"/>
          <p:cNvSpPr txBox="1">
            <a:spLocks noChangeArrowheads="1"/>
          </p:cNvSpPr>
          <p:nvPr/>
        </p:nvSpPr>
        <p:spPr bwMode="auto">
          <a:xfrm>
            <a:off x="6400800" y="5943600"/>
            <a:ext cx="609600" cy="366713"/>
          </a:xfrm>
          <a:prstGeom prst="rect">
            <a:avLst/>
          </a:prstGeom>
          <a:noFill/>
          <a:ln w="9525">
            <a:noFill/>
            <a:miter lim="800000"/>
            <a:headEnd/>
            <a:tailEnd/>
          </a:ln>
          <a:effectLst/>
        </p:spPr>
        <p:txBody>
          <a:bodyPr>
            <a:spAutoFit/>
          </a:bodyPr>
          <a:lstStyle/>
          <a:p>
            <a:pPr>
              <a:spcBef>
                <a:spcPct val="50000"/>
              </a:spcBef>
            </a:pPr>
            <a:r>
              <a:rPr lang="en-US">
                <a:solidFill>
                  <a:srgbClr val="990000"/>
                </a:solidFill>
              </a:rPr>
              <a:t>0</a:t>
            </a:r>
          </a:p>
        </p:txBody>
      </p:sp>
      <p:sp>
        <p:nvSpPr>
          <p:cNvPr id="13336" name="Text Box 24"/>
          <p:cNvSpPr txBox="1">
            <a:spLocks noChangeArrowheads="1"/>
          </p:cNvSpPr>
          <p:nvPr/>
        </p:nvSpPr>
        <p:spPr bwMode="auto">
          <a:xfrm>
            <a:off x="5943600" y="1828800"/>
            <a:ext cx="35814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Degree of tree = 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Font typeface="Wingdings" panose="05000000000000000000" pitchFamily="2" charset="2"/>
              <a:buChar char="v"/>
            </a:pPr>
            <a:r>
              <a:rPr lang="en-IN" dirty="0"/>
              <a:t>A well-defined computational procedure that takes some value, or a set of values, as input and produces some value, or a set of values, as output. </a:t>
            </a:r>
          </a:p>
          <a:p>
            <a:pPr algn="just">
              <a:buFont typeface="Wingdings" panose="05000000000000000000" pitchFamily="2" charset="2"/>
              <a:buChar char="v"/>
            </a:pPr>
            <a:r>
              <a:rPr lang="en-IN" dirty="0"/>
              <a:t>It can also be defined as sequence of computational steps that transform the input into the output.</a:t>
            </a:r>
          </a:p>
        </p:txBody>
      </p:sp>
      <p:sp>
        <p:nvSpPr>
          <p:cNvPr id="2" name="Title 1"/>
          <p:cNvSpPr>
            <a:spLocks noGrp="1"/>
          </p:cNvSpPr>
          <p:nvPr>
            <p:ph type="title" idx="4294967295"/>
          </p:nvPr>
        </p:nvSpPr>
        <p:spPr>
          <a:xfrm>
            <a:off x="0" y="274638"/>
            <a:ext cx="8229600" cy="1143000"/>
          </a:xfrm>
        </p:spPr>
        <p:txBody>
          <a:bodyPr/>
          <a:lstStyle/>
          <a:p>
            <a:r>
              <a:rPr lang="en-IN" b="1" dirty="0"/>
              <a:t>ALGORITHM</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Finite (possibly empty) collection of elements.</a:t>
            </a:r>
          </a:p>
          <a:p>
            <a:pPr>
              <a:buFont typeface="Wingdings" panose="05000000000000000000" pitchFamily="2" charset="2"/>
              <a:buChar char="v"/>
            </a:pPr>
            <a:r>
              <a:rPr lang="en-US" dirty="0"/>
              <a:t>A nonempty binary tree has a root element.</a:t>
            </a:r>
          </a:p>
          <a:p>
            <a:pPr>
              <a:buFont typeface="Wingdings" panose="05000000000000000000" pitchFamily="2" charset="2"/>
              <a:buChar char="v"/>
            </a:pPr>
            <a:r>
              <a:rPr lang="en-US" dirty="0"/>
              <a:t>The remaining elements (if any) are partitioned into </a:t>
            </a:r>
            <a:r>
              <a:rPr lang="en-US" b="1" dirty="0"/>
              <a:t>two</a:t>
            </a:r>
            <a:r>
              <a:rPr lang="en-US" dirty="0"/>
              <a:t> binary trees.</a:t>
            </a:r>
          </a:p>
          <a:p>
            <a:pPr>
              <a:buFont typeface="Wingdings" panose="05000000000000000000" pitchFamily="2" charset="2"/>
              <a:buChar char="v"/>
            </a:pPr>
            <a:r>
              <a:rPr lang="en-US" dirty="0"/>
              <a:t>These are called the left and right subtrees of the binary tree.</a:t>
            </a:r>
          </a:p>
          <a:p>
            <a:pPr>
              <a:buFont typeface="Wingdings" panose="05000000000000000000" pitchFamily="2" charset="2"/>
              <a:buChar char="v"/>
            </a:pPr>
            <a:endParaRPr lang="en-US" dirty="0"/>
          </a:p>
        </p:txBody>
      </p:sp>
      <p:sp>
        <p:nvSpPr>
          <p:cNvPr id="14338" name="Rectangle 2"/>
          <p:cNvSpPr>
            <a:spLocks noGrp="1" noChangeArrowheads="1"/>
          </p:cNvSpPr>
          <p:nvPr>
            <p:ph type="title" idx="4294967295"/>
          </p:nvPr>
        </p:nvSpPr>
        <p:spPr>
          <a:xfrm>
            <a:off x="304800" y="223384"/>
            <a:ext cx="8229600" cy="1143000"/>
          </a:xfrm>
        </p:spPr>
        <p:txBody>
          <a:bodyPr/>
          <a:lstStyle/>
          <a:p>
            <a:r>
              <a:rPr lang="en-US" dirty="0"/>
              <a:t>Binary Tree</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No node in a binary tree may have a degree more than 2, </a:t>
            </a:r>
          </a:p>
          <a:p>
            <a:pPr lvl="1">
              <a:buFont typeface="Wingdings" panose="05000000000000000000" pitchFamily="2" charset="2"/>
              <a:buChar char="v"/>
            </a:pPr>
            <a:r>
              <a:rPr lang="en-US" sz="2400" i="1" dirty="0"/>
              <a:t>whereas there is no limit on the degree of a node in a tree</a:t>
            </a:r>
            <a:r>
              <a:rPr lang="en-US" sz="2400" dirty="0"/>
              <a:t>.</a:t>
            </a:r>
          </a:p>
          <a:p>
            <a:pPr>
              <a:buFont typeface="Wingdings" panose="05000000000000000000" pitchFamily="2" charset="2"/>
              <a:buChar char="v"/>
            </a:pPr>
            <a:r>
              <a:rPr lang="en-US" dirty="0"/>
              <a:t>A binary tree may be empty; a tree cannot be empty.</a:t>
            </a:r>
          </a:p>
          <a:p>
            <a:pPr>
              <a:buFont typeface="Wingdings" panose="05000000000000000000" pitchFamily="2" charset="2"/>
              <a:buChar char="v"/>
            </a:pPr>
            <a:endParaRPr lang="en-US" dirty="0"/>
          </a:p>
        </p:txBody>
      </p:sp>
      <p:sp>
        <p:nvSpPr>
          <p:cNvPr id="15362" name="Rectangle 2"/>
          <p:cNvSpPr>
            <a:spLocks noGrp="1" noChangeArrowheads="1"/>
          </p:cNvSpPr>
          <p:nvPr>
            <p:ph type="title" idx="4294967295"/>
          </p:nvPr>
        </p:nvSpPr>
        <p:spPr>
          <a:xfrm>
            <a:off x="304800" y="274638"/>
            <a:ext cx="7924800" cy="1143000"/>
          </a:xfrm>
        </p:spPr>
        <p:txBody>
          <a:bodyPr>
            <a:noAutofit/>
          </a:bodyPr>
          <a:lstStyle/>
          <a:p>
            <a:r>
              <a:rPr lang="en-US" sz="3200" b="1" dirty="0"/>
              <a:t>Differences Between A Tree &amp; A Binary Tree</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The subtrees of a binary tree are ordered; those of a tree are not ordered.</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Clr>
                <a:schemeClr val="tx2"/>
              </a:buClr>
              <a:buFont typeface="Wingdings" panose="05000000000000000000" pitchFamily="2" charset="2"/>
              <a:buChar char="v"/>
            </a:pPr>
            <a:r>
              <a:rPr lang="en-US" dirty="0"/>
              <a:t>Are different when viewed as binary trees.</a:t>
            </a:r>
          </a:p>
          <a:p>
            <a:pPr>
              <a:buClr>
                <a:schemeClr val="tx2"/>
              </a:buClr>
              <a:buFont typeface="Wingdings" panose="05000000000000000000" pitchFamily="2" charset="2"/>
              <a:buChar char="v"/>
            </a:pPr>
            <a:r>
              <a:rPr lang="en-US" dirty="0"/>
              <a:t>Are the same when viewed as trees.</a:t>
            </a:r>
          </a:p>
          <a:p>
            <a:pPr marL="0" indent="0"/>
            <a:endParaRPr lang="en-US" dirty="0"/>
          </a:p>
          <a:p>
            <a:pPr>
              <a:buFont typeface="Wingdings" panose="05000000000000000000" pitchFamily="2" charset="2"/>
              <a:buChar char="v"/>
            </a:pPr>
            <a:endParaRPr lang="en-US" dirty="0"/>
          </a:p>
        </p:txBody>
      </p:sp>
      <p:sp>
        <p:nvSpPr>
          <p:cNvPr id="17" name="Slide Number Placeholder 16"/>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112</a:t>
            </a:fld>
            <a:endParaRPr lang="en-US"/>
          </a:p>
        </p:txBody>
      </p:sp>
      <p:grpSp>
        <p:nvGrpSpPr>
          <p:cNvPr id="2" name="Group 4"/>
          <p:cNvGrpSpPr>
            <a:grpSpLocks/>
          </p:cNvGrpSpPr>
          <p:nvPr/>
        </p:nvGrpSpPr>
        <p:grpSpPr bwMode="auto">
          <a:xfrm>
            <a:off x="1600200" y="2971800"/>
            <a:ext cx="3733800" cy="1371600"/>
            <a:chOff x="1008" y="1872"/>
            <a:chExt cx="2352" cy="864"/>
          </a:xfrm>
        </p:grpSpPr>
        <p:sp>
          <p:nvSpPr>
            <p:cNvPr id="17413" name="Oval 5"/>
            <p:cNvSpPr>
              <a:spLocks noChangeArrowheads="1"/>
            </p:cNvSpPr>
            <p:nvPr/>
          </p:nvSpPr>
          <p:spPr bwMode="auto">
            <a:xfrm>
              <a:off x="1296" y="192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7414" name="Oval 6"/>
            <p:cNvSpPr>
              <a:spLocks noChangeArrowheads="1"/>
            </p:cNvSpPr>
            <p:nvPr/>
          </p:nvSpPr>
          <p:spPr bwMode="auto">
            <a:xfrm>
              <a:off x="1008"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7415" name="Line 7"/>
            <p:cNvSpPr>
              <a:spLocks noChangeShapeType="1"/>
            </p:cNvSpPr>
            <p:nvPr/>
          </p:nvSpPr>
          <p:spPr bwMode="auto">
            <a:xfrm flipH="1">
              <a:off x="1200" y="2112"/>
              <a:ext cx="144" cy="384"/>
            </a:xfrm>
            <a:prstGeom prst="line">
              <a:avLst/>
            </a:prstGeom>
            <a:noFill/>
            <a:ln w="38100">
              <a:solidFill>
                <a:schemeClr val="tx1"/>
              </a:solidFill>
              <a:round/>
              <a:headEnd type="none" w="sm" len="sm"/>
              <a:tailEnd type="none" w="sm" len="sm"/>
            </a:ln>
            <a:effectLst/>
          </p:spPr>
          <p:txBody>
            <a:bodyPr/>
            <a:lstStyle/>
            <a:p>
              <a:endParaRPr lang="en-IN"/>
            </a:p>
          </p:txBody>
        </p:sp>
        <p:sp>
          <p:nvSpPr>
            <p:cNvPr id="17416" name="Text Box 8"/>
            <p:cNvSpPr txBox="1">
              <a:spLocks noChangeArrowheads="1"/>
            </p:cNvSpPr>
            <p:nvPr/>
          </p:nvSpPr>
          <p:spPr bwMode="auto">
            <a:xfrm>
              <a:off x="1296" y="187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a</a:t>
              </a:r>
            </a:p>
          </p:txBody>
        </p:sp>
        <p:sp>
          <p:nvSpPr>
            <p:cNvPr id="17417" name="Text Box 9"/>
            <p:cNvSpPr txBox="1">
              <a:spLocks noChangeArrowheads="1"/>
            </p:cNvSpPr>
            <p:nvPr/>
          </p:nvSpPr>
          <p:spPr bwMode="auto">
            <a:xfrm>
              <a:off x="1008" y="244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b</a:t>
              </a:r>
            </a:p>
          </p:txBody>
        </p:sp>
        <p:sp>
          <p:nvSpPr>
            <p:cNvPr id="17418" name="Oval 10"/>
            <p:cNvSpPr>
              <a:spLocks noChangeArrowheads="1"/>
            </p:cNvSpPr>
            <p:nvPr/>
          </p:nvSpPr>
          <p:spPr bwMode="auto">
            <a:xfrm>
              <a:off x="2640" y="196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7419" name="Oval 11"/>
            <p:cNvSpPr>
              <a:spLocks noChangeArrowheads="1"/>
            </p:cNvSpPr>
            <p:nvPr/>
          </p:nvSpPr>
          <p:spPr bwMode="auto">
            <a:xfrm>
              <a:off x="3120"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7420" name="Text Box 12"/>
            <p:cNvSpPr txBox="1">
              <a:spLocks noChangeArrowheads="1"/>
            </p:cNvSpPr>
            <p:nvPr/>
          </p:nvSpPr>
          <p:spPr bwMode="auto">
            <a:xfrm>
              <a:off x="2640" y="1920"/>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a</a:t>
              </a:r>
            </a:p>
          </p:txBody>
        </p:sp>
        <p:sp>
          <p:nvSpPr>
            <p:cNvPr id="17421" name="Text Box 13"/>
            <p:cNvSpPr txBox="1">
              <a:spLocks noChangeArrowheads="1"/>
            </p:cNvSpPr>
            <p:nvPr/>
          </p:nvSpPr>
          <p:spPr bwMode="auto">
            <a:xfrm>
              <a:off x="3120" y="244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b</a:t>
              </a:r>
            </a:p>
          </p:txBody>
        </p:sp>
        <p:sp>
          <p:nvSpPr>
            <p:cNvPr id="17422" name="Line 14"/>
            <p:cNvSpPr>
              <a:spLocks noChangeShapeType="1"/>
            </p:cNvSpPr>
            <p:nvPr/>
          </p:nvSpPr>
          <p:spPr bwMode="auto">
            <a:xfrm>
              <a:off x="2832" y="2160"/>
              <a:ext cx="336" cy="336"/>
            </a:xfrm>
            <a:prstGeom prst="line">
              <a:avLst/>
            </a:prstGeom>
            <a:noFill/>
            <a:ln w="38100">
              <a:solidFill>
                <a:schemeClr val="tx1"/>
              </a:solidFill>
              <a:round/>
              <a:headEnd type="none" w="sm" len="sm"/>
              <a:tailEnd type="none" w="sm" len="sm"/>
            </a:ln>
            <a:effectLst/>
          </p:spPr>
          <p:txBody>
            <a:bodyPr/>
            <a:lstStyle/>
            <a:p>
              <a:endParaRPr lang="en-IN"/>
            </a:p>
          </p:txBody>
        </p:sp>
      </p:grpSp>
      <p:sp>
        <p:nvSpPr>
          <p:cNvPr id="18" name="Rectangle 2"/>
          <p:cNvSpPr txBox="1">
            <a:spLocks noChangeArrowheads="1"/>
          </p:cNvSpPr>
          <p:nvPr/>
        </p:nvSpPr>
        <p:spPr>
          <a:xfrm>
            <a:off x="304800" y="274638"/>
            <a:ext cx="7924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a:t>Differences Between A Tree &amp; A Binary Tree</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rmAutofit/>
          </a:bodyPr>
          <a:lstStyle/>
          <a:p>
            <a:pPr>
              <a:buFont typeface="Wingdings" pitchFamily="2" charset="2"/>
              <a:buNone/>
            </a:pPr>
            <a:r>
              <a:rPr lang="en-US" sz="4400" dirty="0"/>
              <a:t>(a + b) * (c – d) / (e + f)</a:t>
            </a:r>
          </a:p>
        </p:txBody>
      </p:sp>
      <p:sp>
        <p:nvSpPr>
          <p:cNvPr id="18434" name="Rectangle 2"/>
          <p:cNvSpPr>
            <a:spLocks noGrp="1" noChangeArrowheads="1"/>
          </p:cNvSpPr>
          <p:nvPr>
            <p:ph type="title" idx="4294967295"/>
          </p:nvPr>
        </p:nvSpPr>
        <p:spPr>
          <a:xfrm>
            <a:off x="0" y="274638"/>
            <a:ext cx="8229600" cy="1143000"/>
          </a:xfrm>
        </p:spPr>
        <p:txBody>
          <a:bodyPr/>
          <a:lstStyle/>
          <a:p>
            <a:r>
              <a:rPr lang="en-US" dirty="0"/>
              <a:t>Binary Tree Form</a:t>
            </a:r>
          </a:p>
        </p:txBody>
      </p:sp>
      <p:sp>
        <p:nvSpPr>
          <p:cNvPr id="39" name="Slide Number Placeholder 38"/>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113</a:t>
            </a:fld>
            <a:endParaRPr lang="en-US"/>
          </a:p>
        </p:txBody>
      </p:sp>
      <p:grpSp>
        <p:nvGrpSpPr>
          <p:cNvPr id="2" name="Group 4"/>
          <p:cNvGrpSpPr>
            <a:grpSpLocks/>
          </p:cNvGrpSpPr>
          <p:nvPr/>
        </p:nvGrpSpPr>
        <p:grpSpPr bwMode="auto">
          <a:xfrm>
            <a:off x="892629" y="2117725"/>
            <a:ext cx="7620000" cy="4008438"/>
            <a:chOff x="480" y="1324"/>
            <a:chExt cx="3600" cy="2161"/>
          </a:xfrm>
        </p:grpSpPr>
        <p:sp>
          <p:nvSpPr>
            <p:cNvPr id="18437" name="Text Box 5"/>
            <p:cNvSpPr txBox="1">
              <a:spLocks noChangeArrowheads="1"/>
            </p:cNvSpPr>
            <p:nvPr/>
          </p:nvSpPr>
          <p:spPr bwMode="auto">
            <a:xfrm>
              <a:off x="2544" y="134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18438" name="Oval 6"/>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39" name="Text Box 7"/>
            <p:cNvSpPr txBox="1">
              <a:spLocks noChangeArrowheads="1"/>
            </p:cNvSpPr>
            <p:nvPr/>
          </p:nvSpPr>
          <p:spPr bwMode="auto">
            <a:xfrm>
              <a:off x="768" y="264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18440" name="Oval 8"/>
            <p:cNvSpPr>
              <a:spLocks noChangeArrowheads="1"/>
            </p:cNvSpPr>
            <p:nvPr/>
          </p:nvSpPr>
          <p:spPr bwMode="auto">
            <a:xfrm>
              <a:off x="480" y="312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41" name="Text Box 9"/>
            <p:cNvSpPr txBox="1">
              <a:spLocks noChangeArrowheads="1"/>
            </p:cNvSpPr>
            <p:nvPr/>
          </p:nvSpPr>
          <p:spPr bwMode="auto">
            <a:xfrm>
              <a:off x="480" y="302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a:t>
              </a:r>
            </a:p>
          </p:txBody>
        </p:sp>
        <p:sp>
          <p:nvSpPr>
            <p:cNvPr id="18442" name="Oval 10"/>
            <p:cNvSpPr>
              <a:spLocks noChangeArrowheads="1"/>
            </p:cNvSpPr>
            <p:nvPr/>
          </p:nvSpPr>
          <p:spPr bwMode="auto">
            <a:xfrm>
              <a:off x="1104" y="312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43" name="Text Box 11"/>
            <p:cNvSpPr txBox="1">
              <a:spLocks noChangeArrowheads="1"/>
            </p:cNvSpPr>
            <p:nvPr/>
          </p:nvSpPr>
          <p:spPr bwMode="auto">
            <a:xfrm>
              <a:off x="1104" y="307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b</a:t>
              </a:r>
            </a:p>
          </p:txBody>
        </p:sp>
        <p:sp>
          <p:nvSpPr>
            <p:cNvPr id="18444" name="Line 12"/>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18445" name="Line 13"/>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18446" name="Oval 14"/>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47" name="Text Box 15"/>
            <p:cNvSpPr txBox="1">
              <a:spLocks noChangeArrowheads="1"/>
            </p:cNvSpPr>
            <p:nvPr/>
          </p:nvSpPr>
          <p:spPr bwMode="auto">
            <a:xfrm>
              <a:off x="2064" y="264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18448" name="Oval 16"/>
            <p:cNvSpPr>
              <a:spLocks noChangeArrowheads="1"/>
            </p:cNvSpPr>
            <p:nvPr/>
          </p:nvSpPr>
          <p:spPr bwMode="auto">
            <a:xfrm>
              <a:off x="1776" y="316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49" name="Text Box 17"/>
            <p:cNvSpPr txBox="1">
              <a:spLocks noChangeArrowheads="1"/>
            </p:cNvSpPr>
            <p:nvPr/>
          </p:nvSpPr>
          <p:spPr bwMode="auto">
            <a:xfrm>
              <a:off x="1776" y="307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c</a:t>
              </a:r>
            </a:p>
          </p:txBody>
        </p:sp>
        <p:sp>
          <p:nvSpPr>
            <p:cNvPr id="18450" name="Oval 18"/>
            <p:cNvSpPr>
              <a:spLocks noChangeArrowheads="1"/>
            </p:cNvSpPr>
            <p:nvPr/>
          </p:nvSpPr>
          <p:spPr bwMode="auto">
            <a:xfrm>
              <a:off x="2400" y="316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51" name="Text Box 19"/>
            <p:cNvSpPr txBox="1">
              <a:spLocks noChangeArrowheads="1"/>
            </p:cNvSpPr>
            <p:nvPr/>
          </p:nvSpPr>
          <p:spPr bwMode="auto">
            <a:xfrm>
              <a:off x="2400" y="312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d</a:t>
              </a:r>
            </a:p>
          </p:txBody>
        </p:sp>
        <p:sp>
          <p:nvSpPr>
            <p:cNvPr id="18452" name="Line 20"/>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18453" name="Line 21"/>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18454" name="Oval 22"/>
            <p:cNvSpPr>
              <a:spLocks noChangeArrowheads="1"/>
            </p:cNvSpPr>
            <p:nvPr/>
          </p:nvSpPr>
          <p:spPr bwMode="auto">
            <a:xfrm>
              <a:off x="3504" y="206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55" name="Text Box 23"/>
            <p:cNvSpPr txBox="1">
              <a:spLocks noChangeArrowheads="1"/>
            </p:cNvSpPr>
            <p:nvPr/>
          </p:nvSpPr>
          <p:spPr bwMode="auto">
            <a:xfrm>
              <a:off x="3504" y="20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18456" name="Oval 24"/>
            <p:cNvSpPr>
              <a:spLocks noChangeArrowheads="1"/>
            </p:cNvSpPr>
            <p:nvPr/>
          </p:nvSpPr>
          <p:spPr bwMode="auto">
            <a:xfrm>
              <a:off x="3216"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57" name="Text Box 25"/>
            <p:cNvSpPr txBox="1">
              <a:spLocks noChangeArrowheads="1"/>
            </p:cNvSpPr>
            <p:nvPr/>
          </p:nvSpPr>
          <p:spPr bwMode="auto">
            <a:xfrm>
              <a:off x="3216" y="240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e</a:t>
              </a:r>
            </a:p>
          </p:txBody>
        </p:sp>
        <p:sp>
          <p:nvSpPr>
            <p:cNvPr id="18458" name="Oval 26"/>
            <p:cNvSpPr>
              <a:spLocks noChangeArrowheads="1"/>
            </p:cNvSpPr>
            <p:nvPr/>
          </p:nvSpPr>
          <p:spPr bwMode="auto">
            <a:xfrm>
              <a:off x="3840"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59" name="Text Box 27"/>
            <p:cNvSpPr txBox="1">
              <a:spLocks noChangeArrowheads="1"/>
            </p:cNvSpPr>
            <p:nvPr/>
          </p:nvSpPr>
          <p:spPr bwMode="auto">
            <a:xfrm>
              <a:off x="3840" y="2448"/>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f</a:t>
              </a:r>
            </a:p>
          </p:txBody>
        </p:sp>
        <p:sp>
          <p:nvSpPr>
            <p:cNvPr id="18460" name="Line 28"/>
            <p:cNvSpPr>
              <a:spLocks noChangeShapeType="1"/>
            </p:cNvSpPr>
            <p:nvPr/>
          </p:nvSpPr>
          <p:spPr bwMode="auto">
            <a:xfrm flipH="1">
              <a:off x="3408" y="2256"/>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18461" name="Line 29"/>
            <p:cNvSpPr>
              <a:spLocks noChangeShapeType="1"/>
            </p:cNvSpPr>
            <p:nvPr/>
          </p:nvSpPr>
          <p:spPr bwMode="auto">
            <a:xfrm>
              <a:off x="3744" y="2208"/>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18462" name="Oval 30"/>
            <p:cNvSpPr>
              <a:spLocks noChangeArrowheads="1"/>
            </p:cNvSpPr>
            <p:nvPr/>
          </p:nvSpPr>
          <p:spPr bwMode="auto">
            <a:xfrm>
              <a:off x="1488" y="206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63" name="Text Box 31"/>
            <p:cNvSpPr txBox="1">
              <a:spLocks noChangeArrowheads="1"/>
            </p:cNvSpPr>
            <p:nvPr/>
          </p:nvSpPr>
          <p:spPr bwMode="auto">
            <a:xfrm>
              <a:off x="1488" y="20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18464" name="Line 32"/>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18465" name="Line 33"/>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sp>
          <p:nvSpPr>
            <p:cNvPr id="18466" name="Oval 34"/>
            <p:cNvSpPr>
              <a:spLocks noChangeArrowheads="1"/>
            </p:cNvSpPr>
            <p:nvPr/>
          </p:nvSpPr>
          <p:spPr bwMode="auto">
            <a:xfrm>
              <a:off x="2544" y="139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18467" name="Line 3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18468" name="Line 3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18469" name="Text Box 37"/>
            <p:cNvSpPr txBox="1">
              <a:spLocks noChangeArrowheads="1"/>
            </p:cNvSpPr>
            <p:nvPr/>
          </p:nvSpPr>
          <p:spPr bwMode="auto">
            <a:xfrm>
              <a:off x="2568" y="132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latin typeface="Times New Roman"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0"/>
          </p:nvPr>
        </p:nvSpPr>
        <p:spPr/>
        <p:txBody>
          <a:bodyPr>
            <a:normAutofit/>
          </a:bodyPr>
          <a:lstStyle/>
          <a:p>
            <a:r>
              <a:rPr lang="en-US" sz="4800" dirty="0">
                <a:solidFill>
                  <a:schemeClr val="tx2"/>
                </a:solidFill>
              </a:rPr>
              <a:t>Binary Tree Properties &amp; Representation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normAutofit/>
          </a:bodyPr>
          <a:lstStyle/>
          <a:p>
            <a:pPr>
              <a:lnSpc>
                <a:spcPct val="90000"/>
              </a:lnSpc>
              <a:buFont typeface="Wingdings" panose="05000000000000000000" pitchFamily="2" charset="2"/>
              <a:buChar char="v"/>
            </a:pPr>
            <a:r>
              <a:rPr lang="en-US" dirty="0"/>
              <a:t>Minimum number of nodes in a binary tree whose height is </a:t>
            </a:r>
            <a:r>
              <a:rPr lang="en-US" dirty="0">
                <a:solidFill>
                  <a:schemeClr val="hlink"/>
                </a:solidFill>
              </a:rPr>
              <a:t>h</a:t>
            </a:r>
            <a:r>
              <a:rPr lang="en-US" dirty="0"/>
              <a:t>.</a:t>
            </a:r>
          </a:p>
          <a:p>
            <a:pPr>
              <a:lnSpc>
                <a:spcPct val="90000"/>
              </a:lnSpc>
              <a:buFont typeface="Wingdings" panose="05000000000000000000" pitchFamily="2" charset="2"/>
              <a:buChar char="v"/>
            </a:pPr>
            <a:r>
              <a:rPr lang="en-US" dirty="0"/>
              <a:t>At least one node at each of first </a:t>
            </a:r>
            <a:r>
              <a:rPr lang="en-US" dirty="0">
                <a:solidFill>
                  <a:schemeClr val="hlink"/>
                </a:solidFill>
              </a:rPr>
              <a:t>h</a:t>
            </a:r>
            <a:r>
              <a:rPr lang="en-US" dirty="0"/>
              <a:t> levels.</a:t>
            </a:r>
          </a:p>
        </p:txBody>
      </p:sp>
      <p:sp>
        <p:nvSpPr>
          <p:cNvPr id="21506" name="Rectangle 2"/>
          <p:cNvSpPr>
            <a:spLocks noGrp="1" noChangeArrowheads="1"/>
          </p:cNvSpPr>
          <p:nvPr>
            <p:ph type="title" idx="4294967295"/>
          </p:nvPr>
        </p:nvSpPr>
        <p:spPr>
          <a:xfrm>
            <a:off x="0" y="274638"/>
            <a:ext cx="8229600" cy="1143000"/>
          </a:xfrm>
        </p:spPr>
        <p:txBody>
          <a:bodyPr/>
          <a:lstStyle/>
          <a:p>
            <a:r>
              <a:rPr lang="en-US"/>
              <a:t>Minimum Number Of Nodes</a:t>
            </a:r>
          </a:p>
        </p:txBody>
      </p:sp>
      <p:sp>
        <p:nvSpPr>
          <p:cNvPr id="22" name="Slide Number Placeholder 21"/>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115</a:t>
            </a:fld>
            <a:endParaRPr lang="en-US"/>
          </a:p>
        </p:txBody>
      </p:sp>
      <p:grpSp>
        <p:nvGrpSpPr>
          <p:cNvPr id="2" name="Group 4"/>
          <p:cNvGrpSpPr>
            <a:grpSpLocks/>
          </p:cNvGrpSpPr>
          <p:nvPr/>
        </p:nvGrpSpPr>
        <p:grpSpPr bwMode="auto">
          <a:xfrm>
            <a:off x="1371600" y="3124200"/>
            <a:ext cx="3657600" cy="3322638"/>
            <a:chOff x="816" y="1680"/>
            <a:chExt cx="2304" cy="2093"/>
          </a:xfrm>
        </p:grpSpPr>
        <p:grpSp>
          <p:nvGrpSpPr>
            <p:cNvPr id="3" name="Group 5"/>
            <p:cNvGrpSpPr>
              <a:grpSpLocks/>
            </p:cNvGrpSpPr>
            <p:nvPr/>
          </p:nvGrpSpPr>
          <p:grpSpPr bwMode="auto">
            <a:xfrm>
              <a:off x="1104" y="2976"/>
              <a:ext cx="240" cy="365"/>
              <a:chOff x="4176" y="1104"/>
              <a:chExt cx="240" cy="365"/>
            </a:xfrm>
          </p:grpSpPr>
          <p:sp>
            <p:nvSpPr>
              <p:cNvPr id="21510" name="Oval 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1511" name="Text Box 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4" name="Group 8"/>
            <p:cNvGrpSpPr>
              <a:grpSpLocks/>
            </p:cNvGrpSpPr>
            <p:nvPr/>
          </p:nvGrpSpPr>
          <p:grpSpPr bwMode="auto">
            <a:xfrm>
              <a:off x="816" y="3408"/>
              <a:ext cx="240" cy="365"/>
              <a:chOff x="4176" y="1104"/>
              <a:chExt cx="240" cy="365"/>
            </a:xfrm>
          </p:grpSpPr>
          <p:sp>
            <p:nvSpPr>
              <p:cNvPr id="21513" name="Oval 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1514" name="Text Box 1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1515" name="Line 11"/>
            <p:cNvSpPr>
              <a:spLocks noChangeShapeType="1"/>
            </p:cNvSpPr>
            <p:nvPr/>
          </p:nvSpPr>
          <p:spPr bwMode="auto">
            <a:xfrm flipH="1">
              <a:off x="1008" y="3216"/>
              <a:ext cx="144" cy="240"/>
            </a:xfrm>
            <a:prstGeom prst="line">
              <a:avLst/>
            </a:prstGeom>
            <a:noFill/>
            <a:ln w="38100">
              <a:solidFill>
                <a:schemeClr val="tx1"/>
              </a:solidFill>
              <a:round/>
              <a:headEnd type="none" w="sm" len="sm"/>
              <a:tailEnd type="none" w="sm" len="sm"/>
            </a:ln>
            <a:effectLst/>
          </p:spPr>
          <p:txBody>
            <a:bodyPr/>
            <a:lstStyle/>
            <a:p>
              <a:endParaRPr lang="en-IN"/>
            </a:p>
          </p:txBody>
        </p:sp>
        <p:grpSp>
          <p:nvGrpSpPr>
            <p:cNvPr id="5" name="Group 12"/>
            <p:cNvGrpSpPr>
              <a:grpSpLocks/>
            </p:cNvGrpSpPr>
            <p:nvPr/>
          </p:nvGrpSpPr>
          <p:grpSpPr bwMode="auto">
            <a:xfrm>
              <a:off x="1824" y="2352"/>
              <a:ext cx="240" cy="365"/>
              <a:chOff x="4176" y="1104"/>
              <a:chExt cx="240" cy="365"/>
            </a:xfrm>
          </p:grpSpPr>
          <p:sp>
            <p:nvSpPr>
              <p:cNvPr id="21517" name="Oval 1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1518" name="Text Box 1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1519" name="Line 15"/>
            <p:cNvSpPr>
              <a:spLocks noChangeShapeType="1"/>
            </p:cNvSpPr>
            <p:nvPr/>
          </p:nvSpPr>
          <p:spPr bwMode="auto">
            <a:xfrm flipH="1">
              <a:off x="1296" y="2544"/>
              <a:ext cx="528" cy="528"/>
            </a:xfrm>
            <a:prstGeom prst="line">
              <a:avLst/>
            </a:prstGeom>
            <a:noFill/>
            <a:ln w="38100">
              <a:solidFill>
                <a:schemeClr val="tx1"/>
              </a:solidFill>
              <a:round/>
              <a:headEnd type="none" w="sm" len="sm"/>
              <a:tailEnd type="none" w="sm" len="sm"/>
            </a:ln>
            <a:effectLst/>
          </p:spPr>
          <p:txBody>
            <a:bodyPr/>
            <a:lstStyle/>
            <a:p>
              <a:endParaRPr lang="en-IN"/>
            </a:p>
          </p:txBody>
        </p:sp>
        <p:grpSp>
          <p:nvGrpSpPr>
            <p:cNvPr id="6" name="Group 16"/>
            <p:cNvGrpSpPr>
              <a:grpSpLocks/>
            </p:cNvGrpSpPr>
            <p:nvPr/>
          </p:nvGrpSpPr>
          <p:grpSpPr bwMode="auto">
            <a:xfrm>
              <a:off x="2880" y="1680"/>
              <a:ext cx="240" cy="365"/>
              <a:chOff x="4176" y="1104"/>
              <a:chExt cx="240" cy="365"/>
            </a:xfrm>
          </p:grpSpPr>
          <p:sp>
            <p:nvSpPr>
              <p:cNvPr id="21521" name="Oval 1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1522" name="Text Box 1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1523" name="Line 19"/>
            <p:cNvSpPr>
              <a:spLocks noChangeShapeType="1"/>
            </p:cNvSpPr>
            <p:nvPr/>
          </p:nvSpPr>
          <p:spPr bwMode="auto">
            <a:xfrm flipH="1">
              <a:off x="2016" y="1872"/>
              <a:ext cx="864" cy="528"/>
            </a:xfrm>
            <a:prstGeom prst="line">
              <a:avLst/>
            </a:prstGeom>
            <a:noFill/>
            <a:ln w="38100">
              <a:solidFill>
                <a:schemeClr val="tx1"/>
              </a:solidFill>
              <a:round/>
              <a:headEnd type="none" w="sm" len="sm"/>
              <a:tailEnd type="none" w="sm" len="sm"/>
            </a:ln>
            <a:effectLst/>
          </p:spPr>
          <p:txBody>
            <a:bodyPr/>
            <a:lstStyle/>
            <a:p>
              <a:endParaRPr lang="en-IN"/>
            </a:p>
          </p:txBody>
        </p:sp>
      </p:grpSp>
      <p:sp>
        <p:nvSpPr>
          <p:cNvPr id="21524" name="Text Box 20"/>
          <p:cNvSpPr txBox="1">
            <a:spLocks noChangeArrowheads="1"/>
          </p:cNvSpPr>
          <p:nvPr/>
        </p:nvSpPr>
        <p:spPr bwMode="auto">
          <a:xfrm>
            <a:off x="5257800" y="3429000"/>
            <a:ext cx="3581400" cy="830997"/>
          </a:xfrm>
          <a:prstGeom prst="rect">
            <a:avLst/>
          </a:prstGeom>
          <a:noFill/>
          <a:ln w="12700">
            <a:noFill/>
            <a:miter lim="800000"/>
            <a:headEnd type="none" w="sm" len="sm"/>
            <a:tailEnd type="none" w="sm" len="sm"/>
          </a:ln>
          <a:effectLst/>
        </p:spPr>
        <p:txBody>
          <a:bodyPr>
            <a:spAutoFit/>
          </a:bodyPr>
          <a:lstStyle/>
          <a:p>
            <a:pPr>
              <a:spcBef>
                <a:spcPct val="50000"/>
              </a:spcBef>
            </a:pPr>
            <a:r>
              <a:rPr lang="en-US" sz="2400" dirty="0"/>
              <a:t>minimum number of nodes is</a:t>
            </a:r>
            <a:r>
              <a:rPr lang="en-US" sz="2400" dirty="0">
                <a:solidFill>
                  <a:schemeClr val="hlink"/>
                </a:solidFill>
              </a:rPr>
              <a:t> 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1524"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p:txBody>
          <a:bodyPr>
            <a:noAutofit/>
          </a:bodyPr>
          <a:lstStyle/>
          <a:p>
            <a:pPr>
              <a:buFont typeface="Wingdings" panose="05000000000000000000" pitchFamily="2" charset="2"/>
              <a:buChar char="v"/>
            </a:pPr>
            <a:r>
              <a:rPr lang="en-US" dirty="0"/>
              <a:t>All possible nodes at first </a:t>
            </a:r>
            <a:r>
              <a:rPr lang="en-US" dirty="0">
                <a:solidFill>
                  <a:schemeClr val="hlink"/>
                </a:solidFill>
              </a:rPr>
              <a:t>h</a:t>
            </a:r>
            <a:r>
              <a:rPr lang="en-US" dirty="0"/>
              <a:t> levels are present.</a:t>
            </a:r>
          </a:p>
        </p:txBody>
      </p:sp>
      <p:sp>
        <p:nvSpPr>
          <p:cNvPr id="22530" name="Rectangle 2"/>
          <p:cNvSpPr>
            <a:spLocks noGrp="1" noChangeArrowheads="1"/>
          </p:cNvSpPr>
          <p:nvPr>
            <p:ph type="title" idx="4294967295"/>
          </p:nvPr>
        </p:nvSpPr>
        <p:spPr>
          <a:xfrm>
            <a:off x="265323" y="437811"/>
            <a:ext cx="7772400" cy="838200"/>
          </a:xfrm>
        </p:spPr>
        <p:txBody>
          <a:bodyPr/>
          <a:lstStyle/>
          <a:p>
            <a:r>
              <a:rPr lang="en-US" dirty="0"/>
              <a:t>Maximum Number Of Nodes</a:t>
            </a:r>
          </a:p>
        </p:txBody>
      </p:sp>
      <p:sp>
        <p:nvSpPr>
          <p:cNvPr id="60" name="Slide Number Placeholder 59"/>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116</a:t>
            </a:fld>
            <a:endParaRPr lang="en-US"/>
          </a:p>
        </p:txBody>
      </p:sp>
      <p:grpSp>
        <p:nvGrpSpPr>
          <p:cNvPr id="17" name="Group 16"/>
          <p:cNvGrpSpPr/>
          <p:nvPr/>
        </p:nvGrpSpPr>
        <p:grpSpPr>
          <a:xfrm>
            <a:off x="762000" y="2011363"/>
            <a:ext cx="7924800" cy="3475037"/>
            <a:chOff x="762000" y="2011363"/>
            <a:chExt cx="6400800" cy="3475037"/>
          </a:xfrm>
        </p:grpSpPr>
        <p:grpSp>
          <p:nvGrpSpPr>
            <p:cNvPr id="3" name="Group 13"/>
            <p:cNvGrpSpPr>
              <a:grpSpLocks/>
            </p:cNvGrpSpPr>
            <p:nvPr/>
          </p:nvGrpSpPr>
          <p:grpSpPr bwMode="auto">
            <a:xfrm>
              <a:off x="4038600" y="2011363"/>
              <a:ext cx="381000" cy="579437"/>
              <a:chOff x="4176" y="1104"/>
              <a:chExt cx="240" cy="365"/>
            </a:xfrm>
          </p:grpSpPr>
          <p:sp>
            <p:nvSpPr>
              <p:cNvPr id="22542" name="Oval 1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43" name="Text Box 1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6" name="Group 15"/>
            <p:cNvGrpSpPr/>
            <p:nvPr/>
          </p:nvGrpSpPr>
          <p:grpSpPr>
            <a:xfrm>
              <a:off x="762000" y="2316163"/>
              <a:ext cx="6400800" cy="3170237"/>
              <a:chOff x="762000" y="2316163"/>
              <a:chExt cx="6324600" cy="3170237"/>
            </a:xfrm>
          </p:grpSpPr>
          <p:grpSp>
            <p:nvGrpSpPr>
              <p:cNvPr id="2" name="Group 4"/>
              <p:cNvGrpSpPr>
                <a:grpSpLocks/>
              </p:cNvGrpSpPr>
              <p:nvPr/>
            </p:nvGrpSpPr>
            <p:grpSpPr bwMode="auto">
              <a:xfrm>
                <a:off x="1219200" y="3382963"/>
                <a:ext cx="5486400" cy="1219200"/>
                <a:chOff x="768" y="2208"/>
                <a:chExt cx="3456" cy="768"/>
              </a:xfrm>
            </p:grpSpPr>
            <p:sp>
              <p:nvSpPr>
                <p:cNvPr id="22533" name="Oval 5"/>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34" name="Oval 6"/>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35" name="Oval 7"/>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36" name="Oval 8"/>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37" name="Line 9"/>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2538" name="Line 10"/>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2539" name="Line 11"/>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2540" name="Line 12"/>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4" name="Group 16"/>
              <p:cNvGrpSpPr>
                <a:grpSpLocks/>
              </p:cNvGrpSpPr>
              <p:nvPr/>
            </p:nvGrpSpPr>
            <p:grpSpPr bwMode="auto">
              <a:xfrm>
                <a:off x="2362200" y="2316163"/>
                <a:ext cx="3581400" cy="1341437"/>
                <a:chOff x="1488" y="1536"/>
                <a:chExt cx="2256" cy="845"/>
              </a:xfrm>
            </p:grpSpPr>
            <p:grpSp>
              <p:nvGrpSpPr>
                <p:cNvPr id="5" name="Group 17"/>
                <p:cNvGrpSpPr>
                  <a:grpSpLocks/>
                </p:cNvGrpSpPr>
                <p:nvPr/>
              </p:nvGrpSpPr>
              <p:grpSpPr bwMode="auto">
                <a:xfrm>
                  <a:off x="3504" y="2016"/>
                  <a:ext cx="240" cy="365"/>
                  <a:chOff x="4176" y="1104"/>
                  <a:chExt cx="240" cy="365"/>
                </a:xfrm>
              </p:grpSpPr>
              <p:sp>
                <p:nvSpPr>
                  <p:cNvPr id="22546" name="Oval 1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47" name="Text Box 1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6" name="Group 20"/>
                <p:cNvGrpSpPr>
                  <a:grpSpLocks/>
                </p:cNvGrpSpPr>
                <p:nvPr/>
              </p:nvGrpSpPr>
              <p:grpSpPr bwMode="auto">
                <a:xfrm>
                  <a:off x="1488" y="2016"/>
                  <a:ext cx="240" cy="365"/>
                  <a:chOff x="4176" y="1104"/>
                  <a:chExt cx="240" cy="365"/>
                </a:xfrm>
              </p:grpSpPr>
              <p:sp>
                <p:nvSpPr>
                  <p:cNvPr id="22549" name="Oval 2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50" name="Text Box 2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2551" name="Line 23"/>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2552" name="Line 24"/>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7" name="Group 25"/>
              <p:cNvGrpSpPr>
                <a:grpSpLocks/>
              </p:cNvGrpSpPr>
              <p:nvPr/>
            </p:nvGrpSpPr>
            <p:grpSpPr bwMode="auto">
              <a:xfrm>
                <a:off x="762000" y="4449763"/>
                <a:ext cx="6324600" cy="1036637"/>
                <a:chOff x="480" y="2832"/>
                <a:chExt cx="3984" cy="653"/>
              </a:xfrm>
            </p:grpSpPr>
            <p:grpSp>
              <p:nvGrpSpPr>
                <p:cNvPr id="8" name="Group 26"/>
                <p:cNvGrpSpPr>
                  <a:grpSpLocks/>
                </p:cNvGrpSpPr>
                <p:nvPr/>
              </p:nvGrpSpPr>
              <p:grpSpPr bwMode="auto">
                <a:xfrm>
                  <a:off x="480" y="3072"/>
                  <a:ext cx="240" cy="365"/>
                  <a:chOff x="4176" y="1104"/>
                  <a:chExt cx="240" cy="365"/>
                </a:xfrm>
              </p:grpSpPr>
              <p:sp>
                <p:nvSpPr>
                  <p:cNvPr id="22555" name="Oval 2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56" name="Text Box 2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9" name="Group 29"/>
                <p:cNvGrpSpPr>
                  <a:grpSpLocks/>
                </p:cNvGrpSpPr>
                <p:nvPr/>
              </p:nvGrpSpPr>
              <p:grpSpPr bwMode="auto">
                <a:xfrm>
                  <a:off x="1104" y="3072"/>
                  <a:ext cx="240" cy="365"/>
                  <a:chOff x="4176" y="1104"/>
                  <a:chExt cx="240" cy="365"/>
                </a:xfrm>
              </p:grpSpPr>
              <p:sp>
                <p:nvSpPr>
                  <p:cNvPr id="22558" name="Oval 3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59" name="Text Box 3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2560" name="Line 32"/>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2561" name="Line 33"/>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0" name="Group 34"/>
                <p:cNvGrpSpPr>
                  <a:grpSpLocks/>
                </p:cNvGrpSpPr>
                <p:nvPr/>
              </p:nvGrpSpPr>
              <p:grpSpPr bwMode="auto">
                <a:xfrm>
                  <a:off x="1776" y="3120"/>
                  <a:ext cx="240" cy="365"/>
                  <a:chOff x="4176" y="1104"/>
                  <a:chExt cx="240" cy="365"/>
                </a:xfrm>
              </p:grpSpPr>
              <p:sp>
                <p:nvSpPr>
                  <p:cNvPr id="22563" name="Oval 3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64" name="Text Box 3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1" name="Group 37"/>
                <p:cNvGrpSpPr>
                  <a:grpSpLocks/>
                </p:cNvGrpSpPr>
                <p:nvPr/>
              </p:nvGrpSpPr>
              <p:grpSpPr bwMode="auto">
                <a:xfrm>
                  <a:off x="2400" y="3120"/>
                  <a:ext cx="240" cy="365"/>
                  <a:chOff x="4176" y="1104"/>
                  <a:chExt cx="240" cy="365"/>
                </a:xfrm>
              </p:grpSpPr>
              <p:sp>
                <p:nvSpPr>
                  <p:cNvPr id="22566" name="Oval 3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67" name="Text Box 3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2568" name="Line 40"/>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2569" name="Line 41"/>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42"/>
                <p:cNvGrpSpPr>
                  <a:grpSpLocks/>
                </p:cNvGrpSpPr>
                <p:nvPr/>
              </p:nvGrpSpPr>
              <p:grpSpPr bwMode="auto">
                <a:xfrm>
                  <a:off x="2928" y="3120"/>
                  <a:ext cx="240" cy="365"/>
                  <a:chOff x="4176" y="1104"/>
                  <a:chExt cx="240" cy="365"/>
                </a:xfrm>
              </p:grpSpPr>
              <p:sp>
                <p:nvSpPr>
                  <p:cNvPr id="22571" name="Oval 4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72" name="Text Box 4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3" name="Group 45"/>
                <p:cNvGrpSpPr>
                  <a:grpSpLocks/>
                </p:cNvGrpSpPr>
                <p:nvPr/>
              </p:nvGrpSpPr>
              <p:grpSpPr bwMode="auto">
                <a:xfrm>
                  <a:off x="3360" y="3120"/>
                  <a:ext cx="240" cy="365"/>
                  <a:chOff x="4176" y="1104"/>
                  <a:chExt cx="240" cy="365"/>
                </a:xfrm>
              </p:grpSpPr>
              <p:sp>
                <p:nvSpPr>
                  <p:cNvPr id="22574" name="Oval 4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75" name="Text Box 4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4" name="Group 48"/>
                <p:cNvGrpSpPr>
                  <a:grpSpLocks/>
                </p:cNvGrpSpPr>
                <p:nvPr/>
              </p:nvGrpSpPr>
              <p:grpSpPr bwMode="auto">
                <a:xfrm>
                  <a:off x="3792" y="3120"/>
                  <a:ext cx="240" cy="365"/>
                  <a:chOff x="4176" y="1104"/>
                  <a:chExt cx="240" cy="365"/>
                </a:xfrm>
              </p:grpSpPr>
              <p:sp>
                <p:nvSpPr>
                  <p:cNvPr id="22577" name="Oval 4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78" name="Text Box 5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5" name="Group 51"/>
                <p:cNvGrpSpPr>
                  <a:grpSpLocks/>
                </p:cNvGrpSpPr>
                <p:nvPr/>
              </p:nvGrpSpPr>
              <p:grpSpPr bwMode="auto">
                <a:xfrm>
                  <a:off x="4224" y="3120"/>
                  <a:ext cx="240" cy="365"/>
                  <a:chOff x="4176" y="1104"/>
                  <a:chExt cx="240" cy="365"/>
                </a:xfrm>
              </p:grpSpPr>
              <p:sp>
                <p:nvSpPr>
                  <p:cNvPr id="22580" name="Oval 5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2581" name="Text Box 5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2582" name="Line 54"/>
                <p:cNvSpPr>
                  <a:spLocks noChangeShapeType="1"/>
                </p:cNvSpPr>
                <p:nvPr/>
              </p:nvSpPr>
              <p:spPr bwMode="auto">
                <a:xfrm flipH="1">
                  <a:off x="3072" y="2832"/>
                  <a:ext cx="144" cy="336"/>
                </a:xfrm>
                <a:prstGeom prst="line">
                  <a:avLst/>
                </a:prstGeom>
                <a:noFill/>
                <a:ln w="38100">
                  <a:solidFill>
                    <a:schemeClr val="tx1"/>
                  </a:solidFill>
                  <a:round/>
                  <a:headEnd type="none" w="sm" len="sm"/>
                  <a:tailEnd type="none" w="sm" len="sm"/>
                </a:ln>
                <a:effectLst/>
              </p:spPr>
              <p:txBody>
                <a:bodyPr/>
                <a:lstStyle/>
                <a:p>
                  <a:endParaRPr lang="en-IN"/>
                </a:p>
              </p:txBody>
            </p:sp>
            <p:sp>
              <p:nvSpPr>
                <p:cNvPr id="22583" name="Line 55"/>
                <p:cNvSpPr>
                  <a:spLocks noChangeShapeType="1"/>
                </p:cNvSpPr>
                <p:nvPr/>
              </p:nvSpPr>
              <p:spPr bwMode="auto">
                <a:xfrm>
                  <a:off x="3360" y="2851"/>
                  <a:ext cx="96" cy="317"/>
                </a:xfrm>
                <a:prstGeom prst="line">
                  <a:avLst/>
                </a:prstGeom>
                <a:noFill/>
                <a:ln w="38100">
                  <a:solidFill>
                    <a:schemeClr val="tx1"/>
                  </a:solidFill>
                  <a:round/>
                  <a:headEnd type="none" w="sm" len="sm"/>
                  <a:tailEnd type="none" w="sm" len="sm"/>
                </a:ln>
                <a:effectLst/>
              </p:spPr>
              <p:txBody>
                <a:bodyPr/>
                <a:lstStyle/>
                <a:p>
                  <a:endParaRPr lang="en-IN"/>
                </a:p>
              </p:txBody>
            </p:sp>
            <p:sp>
              <p:nvSpPr>
                <p:cNvPr id="22584" name="Line 56"/>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2585" name="Line 57"/>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grpSp>
      <p:sp>
        <p:nvSpPr>
          <p:cNvPr id="22586" name="Text Box 58"/>
          <p:cNvSpPr txBox="1">
            <a:spLocks noChangeArrowheads="1"/>
          </p:cNvSpPr>
          <p:nvPr/>
        </p:nvSpPr>
        <p:spPr bwMode="auto">
          <a:xfrm>
            <a:off x="1371600" y="5287964"/>
            <a:ext cx="6858000" cy="1323439"/>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2000" dirty="0">
                <a:solidFill>
                  <a:schemeClr val="hlink"/>
                </a:solidFill>
              </a:rPr>
              <a:t>Maximum number of nodes</a:t>
            </a:r>
          </a:p>
          <a:p>
            <a:pPr>
              <a:spcBef>
                <a:spcPct val="50000"/>
              </a:spcBef>
            </a:pPr>
            <a:r>
              <a:rPr lang="en-US" sz="2000" dirty="0">
                <a:solidFill>
                  <a:schemeClr val="hlink"/>
                </a:solidFill>
              </a:rPr>
              <a:t>= 1 + 2 + 4 + 8 + … + 2</a:t>
            </a:r>
            <a:r>
              <a:rPr lang="en-US" sz="2000" baseline="30000" dirty="0">
                <a:solidFill>
                  <a:schemeClr val="hlink"/>
                </a:solidFill>
              </a:rPr>
              <a:t>h-1</a:t>
            </a:r>
            <a:endParaRPr lang="en-US" sz="2000" dirty="0">
              <a:solidFill>
                <a:schemeClr val="hlink"/>
              </a:solidFill>
            </a:endParaRPr>
          </a:p>
          <a:p>
            <a:pPr>
              <a:spcBef>
                <a:spcPct val="50000"/>
              </a:spcBef>
            </a:pPr>
            <a:r>
              <a:rPr lang="en-US" sz="2000" dirty="0">
                <a:solidFill>
                  <a:schemeClr val="hlink"/>
                </a:solidFill>
              </a:rPr>
              <a:t>= 2</a:t>
            </a:r>
            <a:r>
              <a:rPr lang="en-US" sz="2000" baseline="30000" dirty="0">
                <a:solidFill>
                  <a:schemeClr val="hlink"/>
                </a:solidFill>
              </a:rPr>
              <a:t>h</a:t>
            </a:r>
            <a:r>
              <a:rPr lang="en-US" sz="2000" dirty="0">
                <a:solidFill>
                  <a:schemeClr val="hlink"/>
                </a:solidFill>
              </a:rPr>
              <a:t> - 1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22586"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Let </a:t>
            </a:r>
            <a:r>
              <a:rPr lang="en-US" dirty="0">
                <a:solidFill>
                  <a:schemeClr val="hlink"/>
                </a:solidFill>
              </a:rPr>
              <a:t>n</a:t>
            </a:r>
            <a:r>
              <a:rPr lang="en-US" dirty="0"/>
              <a:t> be the number of nodes in a binary tree whose height is </a:t>
            </a:r>
            <a:r>
              <a:rPr lang="en-US" dirty="0">
                <a:solidFill>
                  <a:schemeClr val="hlink"/>
                </a:solidFill>
              </a:rPr>
              <a:t>h</a:t>
            </a:r>
            <a:r>
              <a:rPr lang="en-US" dirty="0"/>
              <a:t>.</a:t>
            </a:r>
          </a:p>
          <a:p>
            <a:pPr>
              <a:buFont typeface="Wingdings" panose="05000000000000000000" pitchFamily="2" charset="2"/>
              <a:buChar char="v"/>
            </a:pPr>
            <a:r>
              <a:rPr lang="en-US" dirty="0">
                <a:solidFill>
                  <a:schemeClr val="hlink"/>
                </a:solidFill>
              </a:rPr>
              <a:t>h &lt;= n &lt;= 2</a:t>
            </a:r>
            <a:r>
              <a:rPr lang="en-US" baseline="30000" dirty="0">
                <a:solidFill>
                  <a:schemeClr val="hlink"/>
                </a:solidFill>
              </a:rPr>
              <a:t>h</a:t>
            </a:r>
            <a:r>
              <a:rPr lang="en-US" dirty="0">
                <a:solidFill>
                  <a:schemeClr val="hlink"/>
                </a:solidFill>
              </a:rPr>
              <a:t> – 1</a:t>
            </a:r>
          </a:p>
          <a:p>
            <a:pPr>
              <a:buFont typeface="Wingdings" panose="05000000000000000000" pitchFamily="2" charset="2"/>
              <a:buChar char="v"/>
            </a:pPr>
            <a:r>
              <a:rPr lang="en-US" dirty="0">
                <a:solidFill>
                  <a:schemeClr val="hlink"/>
                </a:solidFill>
              </a:rPr>
              <a:t>log</a:t>
            </a:r>
            <a:r>
              <a:rPr lang="en-US" baseline="-25000" dirty="0">
                <a:solidFill>
                  <a:schemeClr val="hlink"/>
                </a:solidFill>
              </a:rPr>
              <a:t>2</a:t>
            </a:r>
            <a:r>
              <a:rPr lang="en-US" dirty="0">
                <a:solidFill>
                  <a:schemeClr val="hlink"/>
                </a:solidFill>
              </a:rPr>
              <a:t>(n+1) &lt;= h &lt;= n</a:t>
            </a:r>
          </a:p>
          <a:p>
            <a:pPr>
              <a:buFont typeface="Wingdings" panose="05000000000000000000" pitchFamily="2" charset="2"/>
              <a:buChar char="v"/>
            </a:pPr>
            <a:endParaRPr lang="en-US" dirty="0">
              <a:solidFill>
                <a:schemeClr val="hlink"/>
              </a:solidFill>
            </a:endParaRPr>
          </a:p>
        </p:txBody>
      </p:sp>
      <p:sp>
        <p:nvSpPr>
          <p:cNvPr id="23554" name="Rectangle 2"/>
          <p:cNvSpPr>
            <a:spLocks noGrp="1" noChangeArrowheads="1"/>
          </p:cNvSpPr>
          <p:nvPr>
            <p:ph type="title" idx="4294967295"/>
          </p:nvPr>
        </p:nvSpPr>
        <p:spPr>
          <a:xfrm>
            <a:off x="0" y="274638"/>
            <a:ext cx="8229600" cy="1143000"/>
          </a:xfrm>
        </p:spPr>
        <p:txBody>
          <a:bodyPr/>
          <a:lstStyle/>
          <a:p>
            <a:r>
              <a:rPr lang="en-US" dirty="0"/>
              <a:t>Number Of Nodes &amp; Height</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lstStyle/>
          <a:p>
            <a:pPr>
              <a:lnSpc>
                <a:spcPct val="90000"/>
              </a:lnSpc>
              <a:buFont typeface="Wingdings" panose="05000000000000000000" pitchFamily="2" charset="2"/>
              <a:buChar char="v"/>
            </a:pPr>
            <a:r>
              <a:rPr lang="en-US" sz="2400" dirty="0"/>
              <a:t>A full binary tree of a given height </a:t>
            </a:r>
            <a:r>
              <a:rPr lang="en-US" sz="2400" dirty="0">
                <a:solidFill>
                  <a:schemeClr val="hlink"/>
                </a:solidFill>
              </a:rPr>
              <a:t>h</a:t>
            </a:r>
            <a:r>
              <a:rPr lang="en-US" sz="2400" dirty="0"/>
              <a:t> has </a:t>
            </a:r>
            <a:r>
              <a:rPr lang="en-US" sz="2400" dirty="0">
                <a:solidFill>
                  <a:schemeClr val="hlink"/>
                </a:solidFill>
              </a:rPr>
              <a:t>2</a:t>
            </a:r>
            <a:r>
              <a:rPr lang="en-US" sz="2400" baseline="30000" dirty="0">
                <a:solidFill>
                  <a:schemeClr val="hlink"/>
                </a:solidFill>
              </a:rPr>
              <a:t>h</a:t>
            </a:r>
            <a:r>
              <a:rPr lang="en-US" sz="2400" dirty="0">
                <a:solidFill>
                  <a:schemeClr val="hlink"/>
                </a:solidFill>
              </a:rPr>
              <a:t> – 1 </a:t>
            </a:r>
            <a:r>
              <a:rPr lang="en-US" sz="2400" dirty="0"/>
              <a:t>nodes.</a:t>
            </a:r>
          </a:p>
          <a:p>
            <a:pPr>
              <a:lnSpc>
                <a:spcPct val="90000"/>
              </a:lnSpc>
              <a:buFont typeface="Wingdings" panose="05000000000000000000" pitchFamily="2" charset="2"/>
              <a:buChar char="v"/>
            </a:pPr>
            <a:endParaRPr lang="en-US" sz="2400" dirty="0"/>
          </a:p>
        </p:txBody>
      </p:sp>
      <p:sp>
        <p:nvSpPr>
          <p:cNvPr id="24578" name="Rectangle 2"/>
          <p:cNvSpPr>
            <a:spLocks noGrp="1" noChangeArrowheads="1"/>
          </p:cNvSpPr>
          <p:nvPr>
            <p:ph type="title" idx="4294967295"/>
          </p:nvPr>
        </p:nvSpPr>
        <p:spPr>
          <a:xfrm>
            <a:off x="0" y="274638"/>
            <a:ext cx="8229600" cy="1143000"/>
          </a:xfrm>
        </p:spPr>
        <p:txBody>
          <a:bodyPr/>
          <a:lstStyle/>
          <a:p>
            <a:r>
              <a:rPr lang="en-US"/>
              <a:t>Full Binary Tree</a:t>
            </a:r>
          </a:p>
        </p:txBody>
      </p:sp>
      <p:sp>
        <p:nvSpPr>
          <p:cNvPr id="62" name="Slide Number Placeholder 61"/>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118</a:t>
            </a:fld>
            <a:endParaRPr lang="en-US"/>
          </a:p>
        </p:txBody>
      </p:sp>
      <p:grpSp>
        <p:nvGrpSpPr>
          <p:cNvPr id="2" name="Group 4"/>
          <p:cNvGrpSpPr>
            <a:grpSpLocks/>
          </p:cNvGrpSpPr>
          <p:nvPr/>
        </p:nvGrpSpPr>
        <p:grpSpPr bwMode="auto">
          <a:xfrm>
            <a:off x="914400" y="2362200"/>
            <a:ext cx="7162800" cy="4160838"/>
            <a:chOff x="576" y="1488"/>
            <a:chExt cx="4512" cy="2621"/>
          </a:xfrm>
        </p:grpSpPr>
        <p:grpSp>
          <p:nvGrpSpPr>
            <p:cNvPr id="3" name="Group 5"/>
            <p:cNvGrpSpPr>
              <a:grpSpLocks/>
            </p:cNvGrpSpPr>
            <p:nvPr/>
          </p:nvGrpSpPr>
          <p:grpSpPr bwMode="auto">
            <a:xfrm>
              <a:off x="576" y="1488"/>
              <a:ext cx="3984" cy="2141"/>
              <a:chOff x="576" y="1488"/>
              <a:chExt cx="3984" cy="2141"/>
            </a:xfrm>
          </p:grpSpPr>
          <p:grpSp>
            <p:nvGrpSpPr>
              <p:cNvPr id="4" name="Group 6"/>
              <p:cNvGrpSpPr>
                <a:grpSpLocks/>
              </p:cNvGrpSpPr>
              <p:nvPr/>
            </p:nvGrpSpPr>
            <p:grpSpPr bwMode="auto">
              <a:xfrm>
                <a:off x="864" y="2352"/>
                <a:ext cx="3456" cy="768"/>
                <a:chOff x="768" y="2208"/>
                <a:chExt cx="3456" cy="768"/>
              </a:xfrm>
            </p:grpSpPr>
            <p:sp>
              <p:nvSpPr>
                <p:cNvPr id="24583" name="Oval 7"/>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84" name="Oval 8"/>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85" name="Oval 9"/>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86" name="Oval 10"/>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87" name="Line 11"/>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4588" name="Line 12"/>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4589" name="Line 13"/>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4590" name="Line 14"/>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5"/>
              <p:cNvGrpSpPr>
                <a:grpSpLocks/>
              </p:cNvGrpSpPr>
              <p:nvPr/>
            </p:nvGrpSpPr>
            <p:grpSpPr bwMode="auto">
              <a:xfrm>
                <a:off x="2640" y="1488"/>
                <a:ext cx="240" cy="365"/>
                <a:chOff x="4176" y="1104"/>
                <a:chExt cx="240" cy="365"/>
              </a:xfrm>
            </p:grpSpPr>
            <p:sp>
              <p:nvSpPr>
                <p:cNvPr id="24592"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93"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6" name="Group 18"/>
              <p:cNvGrpSpPr>
                <a:grpSpLocks/>
              </p:cNvGrpSpPr>
              <p:nvPr/>
            </p:nvGrpSpPr>
            <p:grpSpPr bwMode="auto">
              <a:xfrm>
                <a:off x="1584" y="1680"/>
                <a:ext cx="2256" cy="845"/>
                <a:chOff x="1488" y="1536"/>
                <a:chExt cx="2256" cy="845"/>
              </a:xfrm>
            </p:grpSpPr>
            <p:grpSp>
              <p:nvGrpSpPr>
                <p:cNvPr id="7" name="Group 19"/>
                <p:cNvGrpSpPr>
                  <a:grpSpLocks/>
                </p:cNvGrpSpPr>
                <p:nvPr/>
              </p:nvGrpSpPr>
              <p:grpSpPr bwMode="auto">
                <a:xfrm>
                  <a:off x="3504" y="2016"/>
                  <a:ext cx="240" cy="365"/>
                  <a:chOff x="4176" y="1104"/>
                  <a:chExt cx="240" cy="365"/>
                </a:xfrm>
              </p:grpSpPr>
              <p:sp>
                <p:nvSpPr>
                  <p:cNvPr id="24596" name="Oval 2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597" name="Text Box 2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8" name="Group 22"/>
                <p:cNvGrpSpPr>
                  <a:grpSpLocks/>
                </p:cNvGrpSpPr>
                <p:nvPr/>
              </p:nvGrpSpPr>
              <p:grpSpPr bwMode="auto">
                <a:xfrm>
                  <a:off x="1488" y="2016"/>
                  <a:ext cx="240" cy="365"/>
                  <a:chOff x="4176" y="1104"/>
                  <a:chExt cx="240" cy="365"/>
                </a:xfrm>
              </p:grpSpPr>
              <p:sp>
                <p:nvSpPr>
                  <p:cNvPr id="24599"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00"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4601" name="Line 2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4602" name="Line 2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9" name="Group 27"/>
              <p:cNvGrpSpPr>
                <a:grpSpLocks/>
              </p:cNvGrpSpPr>
              <p:nvPr/>
            </p:nvGrpSpPr>
            <p:grpSpPr bwMode="auto">
              <a:xfrm>
                <a:off x="576" y="2976"/>
                <a:ext cx="3984" cy="653"/>
                <a:chOff x="480" y="2832"/>
                <a:chExt cx="3984" cy="653"/>
              </a:xfrm>
            </p:grpSpPr>
            <p:grpSp>
              <p:nvGrpSpPr>
                <p:cNvPr id="10" name="Group 28"/>
                <p:cNvGrpSpPr>
                  <a:grpSpLocks/>
                </p:cNvGrpSpPr>
                <p:nvPr/>
              </p:nvGrpSpPr>
              <p:grpSpPr bwMode="auto">
                <a:xfrm>
                  <a:off x="480" y="3072"/>
                  <a:ext cx="240" cy="365"/>
                  <a:chOff x="4176" y="1104"/>
                  <a:chExt cx="240" cy="365"/>
                </a:xfrm>
              </p:grpSpPr>
              <p:sp>
                <p:nvSpPr>
                  <p:cNvPr id="24605" name="Oval 2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06" name="Text Box 3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1" name="Group 31"/>
                <p:cNvGrpSpPr>
                  <a:grpSpLocks/>
                </p:cNvGrpSpPr>
                <p:nvPr/>
              </p:nvGrpSpPr>
              <p:grpSpPr bwMode="auto">
                <a:xfrm>
                  <a:off x="1104" y="3072"/>
                  <a:ext cx="240" cy="365"/>
                  <a:chOff x="4176" y="1104"/>
                  <a:chExt cx="240" cy="365"/>
                </a:xfrm>
              </p:grpSpPr>
              <p:sp>
                <p:nvSpPr>
                  <p:cNvPr id="24608" name="Oval 3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09" name="Text Box 3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4610" name="Line 34"/>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4611" name="Line 35"/>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36"/>
                <p:cNvGrpSpPr>
                  <a:grpSpLocks/>
                </p:cNvGrpSpPr>
                <p:nvPr/>
              </p:nvGrpSpPr>
              <p:grpSpPr bwMode="auto">
                <a:xfrm>
                  <a:off x="1776" y="3120"/>
                  <a:ext cx="240" cy="365"/>
                  <a:chOff x="4176" y="1104"/>
                  <a:chExt cx="240" cy="365"/>
                </a:xfrm>
              </p:grpSpPr>
              <p:sp>
                <p:nvSpPr>
                  <p:cNvPr id="24613"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14" name="Text Box 3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3" name="Group 39"/>
                <p:cNvGrpSpPr>
                  <a:grpSpLocks/>
                </p:cNvGrpSpPr>
                <p:nvPr/>
              </p:nvGrpSpPr>
              <p:grpSpPr bwMode="auto">
                <a:xfrm>
                  <a:off x="2400" y="3120"/>
                  <a:ext cx="240" cy="365"/>
                  <a:chOff x="4176" y="1104"/>
                  <a:chExt cx="240" cy="365"/>
                </a:xfrm>
              </p:grpSpPr>
              <p:sp>
                <p:nvSpPr>
                  <p:cNvPr id="24616" name="Oval 4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17" name="Text Box 4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4618" name="Line 42"/>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4619" name="Line 43"/>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4" name="Group 44"/>
                <p:cNvGrpSpPr>
                  <a:grpSpLocks/>
                </p:cNvGrpSpPr>
                <p:nvPr/>
              </p:nvGrpSpPr>
              <p:grpSpPr bwMode="auto">
                <a:xfrm>
                  <a:off x="2928" y="3120"/>
                  <a:ext cx="240" cy="365"/>
                  <a:chOff x="4176" y="1104"/>
                  <a:chExt cx="240" cy="365"/>
                </a:xfrm>
              </p:grpSpPr>
              <p:sp>
                <p:nvSpPr>
                  <p:cNvPr id="24621" name="Oval 4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22" name="Text Box 4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5" name="Group 47"/>
                <p:cNvGrpSpPr>
                  <a:grpSpLocks/>
                </p:cNvGrpSpPr>
                <p:nvPr/>
              </p:nvGrpSpPr>
              <p:grpSpPr bwMode="auto">
                <a:xfrm>
                  <a:off x="3360" y="3120"/>
                  <a:ext cx="240" cy="365"/>
                  <a:chOff x="4176" y="1104"/>
                  <a:chExt cx="240" cy="365"/>
                </a:xfrm>
              </p:grpSpPr>
              <p:sp>
                <p:nvSpPr>
                  <p:cNvPr id="24624" name="Oval 4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25" name="Text Box 4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6" name="Group 50"/>
                <p:cNvGrpSpPr>
                  <a:grpSpLocks/>
                </p:cNvGrpSpPr>
                <p:nvPr/>
              </p:nvGrpSpPr>
              <p:grpSpPr bwMode="auto">
                <a:xfrm>
                  <a:off x="3792" y="3120"/>
                  <a:ext cx="240" cy="365"/>
                  <a:chOff x="4176" y="1104"/>
                  <a:chExt cx="240" cy="365"/>
                </a:xfrm>
              </p:grpSpPr>
              <p:sp>
                <p:nvSpPr>
                  <p:cNvPr id="24627" name="Oval 5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28" name="Text Box 5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grpSp>
              <p:nvGrpSpPr>
                <p:cNvPr id="17" name="Group 53"/>
                <p:cNvGrpSpPr>
                  <a:grpSpLocks/>
                </p:cNvGrpSpPr>
                <p:nvPr/>
              </p:nvGrpSpPr>
              <p:grpSpPr bwMode="auto">
                <a:xfrm>
                  <a:off x="4224" y="3120"/>
                  <a:ext cx="240" cy="365"/>
                  <a:chOff x="4176" y="1104"/>
                  <a:chExt cx="240" cy="365"/>
                </a:xfrm>
              </p:grpSpPr>
              <p:sp>
                <p:nvSpPr>
                  <p:cNvPr id="24630" name="Oval 5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4631" name="Text Box 5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solidFill>
                        <a:schemeClr val="hlink"/>
                      </a:solidFill>
                      <a:latin typeface="Times New Roman" pitchFamily="18" charset="0"/>
                    </a:endParaRPr>
                  </a:p>
                </p:txBody>
              </p:sp>
            </p:grpSp>
            <p:sp>
              <p:nvSpPr>
                <p:cNvPr id="24632" name="Line 56"/>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4633" name="Line 57"/>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4634" name="Line 58"/>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4635" name="Line 59"/>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24636" name="Text Box 60"/>
            <p:cNvSpPr txBox="1">
              <a:spLocks noChangeArrowheads="1"/>
            </p:cNvSpPr>
            <p:nvPr/>
          </p:nvSpPr>
          <p:spPr bwMode="auto">
            <a:xfrm>
              <a:off x="960" y="3744"/>
              <a:ext cx="4128"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Height </a:t>
              </a:r>
              <a:r>
                <a:rPr lang="en-US" sz="3200">
                  <a:solidFill>
                    <a:schemeClr val="hlink"/>
                  </a:solidFill>
                  <a:latin typeface="Times New Roman" pitchFamily="18" charset="0"/>
                </a:rPr>
                <a:t>4</a:t>
              </a:r>
              <a:r>
                <a:rPr lang="en-US" sz="3200">
                  <a:latin typeface="Times New Roman" pitchFamily="18" charset="0"/>
                </a:rPr>
                <a:t> full binary tree.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Autofit/>
          </a:bodyPr>
          <a:lstStyle/>
          <a:p>
            <a:pPr>
              <a:buFont typeface="Wingdings" panose="05000000000000000000" pitchFamily="2" charset="2"/>
              <a:buChar char="v"/>
            </a:pPr>
            <a:r>
              <a:rPr lang="en-US" dirty="0"/>
              <a:t>Number the nodes </a:t>
            </a:r>
            <a:r>
              <a:rPr lang="en-US" dirty="0">
                <a:solidFill>
                  <a:schemeClr val="hlink"/>
                </a:solidFill>
              </a:rPr>
              <a:t>1</a:t>
            </a:r>
            <a:r>
              <a:rPr lang="en-US" dirty="0"/>
              <a:t> through </a:t>
            </a:r>
            <a:r>
              <a:rPr lang="en-US" dirty="0">
                <a:solidFill>
                  <a:schemeClr val="hlink"/>
                </a:solidFill>
              </a:rPr>
              <a:t>2</a:t>
            </a:r>
            <a:r>
              <a:rPr lang="en-US" baseline="30000" dirty="0">
                <a:solidFill>
                  <a:schemeClr val="hlink"/>
                </a:solidFill>
              </a:rPr>
              <a:t>h</a:t>
            </a:r>
            <a:r>
              <a:rPr lang="en-US" dirty="0">
                <a:solidFill>
                  <a:schemeClr val="hlink"/>
                </a:solidFill>
              </a:rPr>
              <a:t> – 1</a:t>
            </a:r>
            <a:r>
              <a:rPr lang="en-US" dirty="0"/>
              <a:t>. </a:t>
            </a:r>
          </a:p>
          <a:p>
            <a:pPr>
              <a:buFont typeface="Wingdings" panose="05000000000000000000" pitchFamily="2" charset="2"/>
              <a:buChar char="v"/>
            </a:pPr>
            <a:r>
              <a:rPr lang="en-US" dirty="0"/>
              <a:t>Number by levels from top to bottom.</a:t>
            </a:r>
          </a:p>
          <a:p>
            <a:pPr>
              <a:buFont typeface="Wingdings" panose="05000000000000000000" pitchFamily="2" charset="2"/>
              <a:buChar char="v"/>
            </a:pPr>
            <a:r>
              <a:rPr lang="en-US" dirty="0"/>
              <a:t>Within a level number from left to right.</a:t>
            </a:r>
          </a:p>
        </p:txBody>
      </p:sp>
      <p:sp>
        <p:nvSpPr>
          <p:cNvPr id="25602" name="Rectangle 2"/>
          <p:cNvSpPr>
            <a:spLocks noGrp="1" noChangeArrowheads="1"/>
          </p:cNvSpPr>
          <p:nvPr>
            <p:ph type="title" idx="4294967295"/>
          </p:nvPr>
        </p:nvSpPr>
        <p:spPr>
          <a:xfrm>
            <a:off x="239806" y="325763"/>
            <a:ext cx="8001000" cy="1143000"/>
          </a:xfrm>
        </p:spPr>
        <p:txBody>
          <a:bodyPr/>
          <a:lstStyle/>
          <a:p>
            <a:r>
              <a:rPr lang="en-US" sz="2800" dirty="0">
                <a:latin typeface="Verdana" pitchFamily="34" charset="0"/>
              </a:rPr>
              <a:t>Numbering Nodes In A Full Binary Tree</a:t>
            </a:r>
          </a:p>
        </p:txBody>
      </p:sp>
      <p:sp>
        <p:nvSpPr>
          <p:cNvPr id="75" name="Slide Number Placeholder 7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119</a:t>
            </a:fld>
            <a:endParaRPr lang="en-US"/>
          </a:p>
        </p:txBody>
      </p:sp>
      <p:grpSp>
        <p:nvGrpSpPr>
          <p:cNvPr id="17" name="Group 16"/>
          <p:cNvGrpSpPr/>
          <p:nvPr/>
        </p:nvGrpSpPr>
        <p:grpSpPr>
          <a:xfrm>
            <a:off x="1371600" y="3429000"/>
            <a:ext cx="6096000" cy="3109912"/>
            <a:chOff x="990600" y="3200400"/>
            <a:chExt cx="6477000" cy="3398838"/>
          </a:xfrm>
        </p:grpSpPr>
        <p:grpSp>
          <p:nvGrpSpPr>
            <p:cNvPr id="2" name="Group 4"/>
            <p:cNvGrpSpPr>
              <a:grpSpLocks/>
            </p:cNvGrpSpPr>
            <p:nvPr/>
          </p:nvGrpSpPr>
          <p:grpSpPr bwMode="auto">
            <a:xfrm>
              <a:off x="990600" y="3200400"/>
              <a:ext cx="6324600" cy="3398838"/>
              <a:chOff x="624" y="2016"/>
              <a:chExt cx="3984" cy="2141"/>
            </a:xfrm>
          </p:grpSpPr>
          <p:grpSp>
            <p:nvGrpSpPr>
              <p:cNvPr id="3" name="Group 5"/>
              <p:cNvGrpSpPr>
                <a:grpSpLocks/>
              </p:cNvGrpSpPr>
              <p:nvPr/>
            </p:nvGrpSpPr>
            <p:grpSpPr bwMode="auto">
              <a:xfrm>
                <a:off x="912" y="2880"/>
                <a:ext cx="3456" cy="768"/>
                <a:chOff x="768" y="2208"/>
                <a:chExt cx="3456" cy="768"/>
              </a:xfrm>
            </p:grpSpPr>
            <p:sp>
              <p:nvSpPr>
                <p:cNvPr id="25606" name="Oval 6"/>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07" name="Oval 7"/>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08" name="Oval 8"/>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09" name="Oval 9"/>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10" name="Line 10"/>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5611" name="Line 11"/>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5612" name="Line 12"/>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5613" name="Line 13"/>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4" name="Group 14"/>
              <p:cNvGrpSpPr>
                <a:grpSpLocks/>
              </p:cNvGrpSpPr>
              <p:nvPr/>
            </p:nvGrpSpPr>
            <p:grpSpPr bwMode="auto">
              <a:xfrm>
                <a:off x="2688" y="2016"/>
                <a:ext cx="240" cy="365"/>
                <a:chOff x="4176" y="1104"/>
                <a:chExt cx="240" cy="365"/>
              </a:xfrm>
            </p:grpSpPr>
            <p:sp>
              <p:nvSpPr>
                <p:cNvPr id="25615" name="Oval 1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16" name="Text Box 1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7"/>
              <p:cNvGrpSpPr>
                <a:grpSpLocks/>
              </p:cNvGrpSpPr>
              <p:nvPr/>
            </p:nvGrpSpPr>
            <p:grpSpPr bwMode="auto">
              <a:xfrm>
                <a:off x="1632" y="2208"/>
                <a:ext cx="2256" cy="845"/>
                <a:chOff x="1488" y="1536"/>
                <a:chExt cx="2256" cy="845"/>
              </a:xfrm>
            </p:grpSpPr>
            <p:grpSp>
              <p:nvGrpSpPr>
                <p:cNvPr id="6" name="Group 18"/>
                <p:cNvGrpSpPr>
                  <a:grpSpLocks/>
                </p:cNvGrpSpPr>
                <p:nvPr/>
              </p:nvGrpSpPr>
              <p:grpSpPr bwMode="auto">
                <a:xfrm>
                  <a:off x="3504" y="2016"/>
                  <a:ext cx="240" cy="365"/>
                  <a:chOff x="4176" y="1104"/>
                  <a:chExt cx="240" cy="365"/>
                </a:xfrm>
              </p:grpSpPr>
              <p:sp>
                <p:nvSpPr>
                  <p:cNvPr id="25619" name="Oval 1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20" name="Text Box 2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7" name="Group 21"/>
                <p:cNvGrpSpPr>
                  <a:grpSpLocks/>
                </p:cNvGrpSpPr>
                <p:nvPr/>
              </p:nvGrpSpPr>
              <p:grpSpPr bwMode="auto">
                <a:xfrm>
                  <a:off x="1488" y="2016"/>
                  <a:ext cx="240" cy="365"/>
                  <a:chOff x="4176" y="1104"/>
                  <a:chExt cx="240" cy="365"/>
                </a:xfrm>
              </p:grpSpPr>
              <p:sp>
                <p:nvSpPr>
                  <p:cNvPr id="25622" name="Oval 2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23" name="Text Box 2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5624" name="Line 24"/>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5625" name="Line 25"/>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8" name="Group 26"/>
              <p:cNvGrpSpPr>
                <a:grpSpLocks/>
              </p:cNvGrpSpPr>
              <p:nvPr/>
            </p:nvGrpSpPr>
            <p:grpSpPr bwMode="auto">
              <a:xfrm>
                <a:off x="624" y="3504"/>
                <a:ext cx="3984" cy="653"/>
                <a:chOff x="480" y="2832"/>
                <a:chExt cx="3984" cy="653"/>
              </a:xfrm>
            </p:grpSpPr>
            <p:grpSp>
              <p:nvGrpSpPr>
                <p:cNvPr id="9" name="Group 27"/>
                <p:cNvGrpSpPr>
                  <a:grpSpLocks/>
                </p:cNvGrpSpPr>
                <p:nvPr/>
              </p:nvGrpSpPr>
              <p:grpSpPr bwMode="auto">
                <a:xfrm>
                  <a:off x="480" y="3072"/>
                  <a:ext cx="240" cy="365"/>
                  <a:chOff x="4176" y="1104"/>
                  <a:chExt cx="240" cy="365"/>
                </a:xfrm>
              </p:grpSpPr>
              <p:sp>
                <p:nvSpPr>
                  <p:cNvPr id="25628" name="Oval 2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29" name="Text Box 2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0" name="Group 30"/>
                <p:cNvGrpSpPr>
                  <a:grpSpLocks/>
                </p:cNvGrpSpPr>
                <p:nvPr/>
              </p:nvGrpSpPr>
              <p:grpSpPr bwMode="auto">
                <a:xfrm>
                  <a:off x="1104" y="3072"/>
                  <a:ext cx="240" cy="365"/>
                  <a:chOff x="4176" y="1104"/>
                  <a:chExt cx="240" cy="365"/>
                </a:xfrm>
              </p:grpSpPr>
              <p:sp>
                <p:nvSpPr>
                  <p:cNvPr id="25631" name="Oval 3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32" name="Text Box 3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5633" name="Line 33"/>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5634" name="Line 34"/>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1" name="Group 35"/>
                <p:cNvGrpSpPr>
                  <a:grpSpLocks/>
                </p:cNvGrpSpPr>
                <p:nvPr/>
              </p:nvGrpSpPr>
              <p:grpSpPr bwMode="auto">
                <a:xfrm>
                  <a:off x="1776" y="3120"/>
                  <a:ext cx="240" cy="365"/>
                  <a:chOff x="4176" y="1104"/>
                  <a:chExt cx="240" cy="365"/>
                </a:xfrm>
              </p:grpSpPr>
              <p:sp>
                <p:nvSpPr>
                  <p:cNvPr id="25636" name="Oval 3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37" name="Text Box 3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2" name="Group 38"/>
                <p:cNvGrpSpPr>
                  <a:grpSpLocks/>
                </p:cNvGrpSpPr>
                <p:nvPr/>
              </p:nvGrpSpPr>
              <p:grpSpPr bwMode="auto">
                <a:xfrm>
                  <a:off x="2400" y="3120"/>
                  <a:ext cx="240" cy="365"/>
                  <a:chOff x="4176" y="1104"/>
                  <a:chExt cx="240" cy="365"/>
                </a:xfrm>
              </p:grpSpPr>
              <p:sp>
                <p:nvSpPr>
                  <p:cNvPr id="25639" name="Oval 3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40" name="Text Box 4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5641" name="Line 41"/>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5642" name="Line 42"/>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3" name="Group 43"/>
                <p:cNvGrpSpPr>
                  <a:grpSpLocks/>
                </p:cNvGrpSpPr>
                <p:nvPr/>
              </p:nvGrpSpPr>
              <p:grpSpPr bwMode="auto">
                <a:xfrm>
                  <a:off x="2928" y="3120"/>
                  <a:ext cx="240" cy="365"/>
                  <a:chOff x="4176" y="1104"/>
                  <a:chExt cx="240" cy="365"/>
                </a:xfrm>
              </p:grpSpPr>
              <p:sp>
                <p:nvSpPr>
                  <p:cNvPr id="25644" name="Oval 4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45" name="Text Box 4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4" name="Group 46"/>
                <p:cNvGrpSpPr>
                  <a:grpSpLocks/>
                </p:cNvGrpSpPr>
                <p:nvPr/>
              </p:nvGrpSpPr>
              <p:grpSpPr bwMode="auto">
                <a:xfrm>
                  <a:off x="3360" y="3120"/>
                  <a:ext cx="240" cy="365"/>
                  <a:chOff x="4176" y="1104"/>
                  <a:chExt cx="240" cy="365"/>
                </a:xfrm>
              </p:grpSpPr>
              <p:sp>
                <p:nvSpPr>
                  <p:cNvPr id="25647" name="Oval 4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48" name="Text Box 4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5" name="Group 49"/>
                <p:cNvGrpSpPr>
                  <a:grpSpLocks/>
                </p:cNvGrpSpPr>
                <p:nvPr/>
              </p:nvGrpSpPr>
              <p:grpSpPr bwMode="auto">
                <a:xfrm>
                  <a:off x="3792" y="3120"/>
                  <a:ext cx="240" cy="365"/>
                  <a:chOff x="4176" y="1104"/>
                  <a:chExt cx="240" cy="365"/>
                </a:xfrm>
              </p:grpSpPr>
              <p:sp>
                <p:nvSpPr>
                  <p:cNvPr id="25650" name="Oval 5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51" name="Text Box 5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6" name="Group 52"/>
                <p:cNvGrpSpPr>
                  <a:grpSpLocks/>
                </p:cNvGrpSpPr>
                <p:nvPr/>
              </p:nvGrpSpPr>
              <p:grpSpPr bwMode="auto">
                <a:xfrm>
                  <a:off x="4224" y="3120"/>
                  <a:ext cx="240" cy="365"/>
                  <a:chOff x="4176" y="1104"/>
                  <a:chExt cx="240" cy="365"/>
                </a:xfrm>
              </p:grpSpPr>
              <p:sp>
                <p:nvSpPr>
                  <p:cNvPr id="25653" name="Oval 5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5654" name="Text Box 5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5655" name="Line 55"/>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5656" name="Line 56"/>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5657" name="Line 57"/>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5658" name="Line 58"/>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25659" name="Text Box 59"/>
            <p:cNvSpPr txBox="1">
              <a:spLocks noChangeArrowheads="1"/>
            </p:cNvSpPr>
            <p:nvPr/>
          </p:nvSpPr>
          <p:spPr bwMode="auto">
            <a:xfrm>
              <a:off x="4343400" y="32004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a:t>
              </a:r>
            </a:p>
          </p:txBody>
        </p:sp>
        <p:sp>
          <p:nvSpPr>
            <p:cNvPr id="25660" name="Text Box 60"/>
            <p:cNvSpPr txBox="1">
              <a:spLocks noChangeArrowheads="1"/>
            </p:cNvSpPr>
            <p:nvPr/>
          </p:nvSpPr>
          <p:spPr bwMode="auto">
            <a:xfrm>
              <a:off x="2667000" y="42672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dirty="0">
                  <a:latin typeface="Times New Roman" pitchFamily="18" charset="0"/>
                </a:rPr>
                <a:t>2</a:t>
              </a:r>
            </a:p>
          </p:txBody>
        </p:sp>
        <p:sp>
          <p:nvSpPr>
            <p:cNvPr id="25661" name="Text Box 61"/>
            <p:cNvSpPr txBox="1">
              <a:spLocks noChangeArrowheads="1"/>
            </p:cNvSpPr>
            <p:nvPr/>
          </p:nvSpPr>
          <p:spPr bwMode="auto">
            <a:xfrm>
              <a:off x="5867400" y="42672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3</a:t>
              </a:r>
            </a:p>
          </p:txBody>
        </p:sp>
        <p:sp>
          <p:nvSpPr>
            <p:cNvPr id="25662" name="Text Box 62"/>
            <p:cNvSpPr txBox="1">
              <a:spLocks noChangeArrowheads="1"/>
            </p:cNvSpPr>
            <p:nvPr/>
          </p:nvSpPr>
          <p:spPr bwMode="auto">
            <a:xfrm>
              <a:off x="1447800" y="52578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4</a:t>
              </a:r>
            </a:p>
          </p:txBody>
        </p:sp>
        <p:sp>
          <p:nvSpPr>
            <p:cNvPr id="25663" name="Text Box 63"/>
            <p:cNvSpPr txBox="1">
              <a:spLocks noChangeArrowheads="1"/>
            </p:cNvSpPr>
            <p:nvPr/>
          </p:nvSpPr>
          <p:spPr bwMode="auto">
            <a:xfrm>
              <a:off x="3581400" y="53340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5</a:t>
              </a:r>
            </a:p>
          </p:txBody>
        </p:sp>
        <p:sp>
          <p:nvSpPr>
            <p:cNvPr id="25664" name="Text Box 64"/>
            <p:cNvSpPr txBox="1">
              <a:spLocks noChangeArrowheads="1"/>
            </p:cNvSpPr>
            <p:nvPr/>
          </p:nvSpPr>
          <p:spPr bwMode="auto">
            <a:xfrm>
              <a:off x="5334000" y="52578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6</a:t>
              </a:r>
            </a:p>
          </p:txBody>
        </p:sp>
        <p:sp>
          <p:nvSpPr>
            <p:cNvPr id="25665" name="Text Box 65"/>
            <p:cNvSpPr txBox="1">
              <a:spLocks noChangeArrowheads="1"/>
            </p:cNvSpPr>
            <p:nvPr/>
          </p:nvSpPr>
          <p:spPr bwMode="auto">
            <a:xfrm>
              <a:off x="6629400" y="53340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7</a:t>
              </a:r>
            </a:p>
          </p:txBody>
        </p:sp>
        <p:sp>
          <p:nvSpPr>
            <p:cNvPr id="25666" name="Text Box 66"/>
            <p:cNvSpPr txBox="1">
              <a:spLocks noChangeArrowheads="1"/>
            </p:cNvSpPr>
            <p:nvPr/>
          </p:nvSpPr>
          <p:spPr bwMode="auto">
            <a:xfrm>
              <a:off x="1066800" y="59436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8</a:t>
              </a:r>
            </a:p>
          </p:txBody>
        </p:sp>
        <p:sp>
          <p:nvSpPr>
            <p:cNvPr id="25667" name="Text Box 67"/>
            <p:cNvSpPr txBox="1">
              <a:spLocks noChangeArrowheads="1"/>
            </p:cNvSpPr>
            <p:nvPr/>
          </p:nvSpPr>
          <p:spPr bwMode="auto">
            <a:xfrm>
              <a:off x="2057400" y="5943600"/>
              <a:ext cx="3048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9</a:t>
              </a:r>
            </a:p>
          </p:txBody>
        </p:sp>
        <p:sp>
          <p:nvSpPr>
            <p:cNvPr id="25668" name="Text Box 68"/>
            <p:cNvSpPr txBox="1">
              <a:spLocks noChangeArrowheads="1"/>
            </p:cNvSpPr>
            <p:nvPr/>
          </p:nvSpPr>
          <p:spPr bwMode="auto">
            <a:xfrm>
              <a:off x="29718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10</a:t>
              </a:r>
            </a:p>
          </p:txBody>
        </p:sp>
        <p:sp>
          <p:nvSpPr>
            <p:cNvPr id="25669" name="Text Box 69"/>
            <p:cNvSpPr txBox="1">
              <a:spLocks noChangeArrowheads="1"/>
            </p:cNvSpPr>
            <p:nvPr/>
          </p:nvSpPr>
          <p:spPr bwMode="auto">
            <a:xfrm>
              <a:off x="40386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11</a:t>
              </a:r>
            </a:p>
          </p:txBody>
        </p:sp>
        <p:sp>
          <p:nvSpPr>
            <p:cNvPr id="25670" name="Text Box 70"/>
            <p:cNvSpPr txBox="1">
              <a:spLocks noChangeArrowheads="1"/>
            </p:cNvSpPr>
            <p:nvPr/>
          </p:nvSpPr>
          <p:spPr bwMode="auto">
            <a:xfrm>
              <a:off x="48006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12</a:t>
              </a:r>
            </a:p>
          </p:txBody>
        </p:sp>
        <p:sp>
          <p:nvSpPr>
            <p:cNvPr id="25671" name="Text Box 71"/>
            <p:cNvSpPr txBox="1">
              <a:spLocks noChangeArrowheads="1"/>
            </p:cNvSpPr>
            <p:nvPr/>
          </p:nvSpPr>
          <p:spPr bwMode="auto">
            <a:xfrm>
              <a:off x="54864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13</a:t>
              </a:r>
            </a:p>
          </p:txBody>
        </p:sp>
        <p:sp>
          <p:nvSpPr>
            <p:cNvPr id="25672" name="Text Box 72"/>
            <p:cNvSpPr txBox="1">
              <a:spLocks noChangeArrowheads="1"/>
            </p:cNvSpPr>
            <p:nvPr/>
          </p:nvSpPr>
          <p:spPr bwMode="auto">
            <a:xfrm>
              <a:off x="61722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14</a:t>
              </a:r>
            </a:p>
          </p:txBody>
        </p:sp>
        <p:sp>
          <p:nvSpPr>
            <p:cNvPr id="25673" name="Text Box 73"/>
            <p:cNvSpPr txBox="1">
              <a:spLocks noChangeArrowheads="1"/>
            </p:cNvSpPr>
            <p:nvPr/>
          </p:nvSpPr>
          <p:spPr bwMode="auto">
            <a:xfrm>
              <a:off x="6858000" y="6019800"/>
              <a:ext cx="6096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Algorithms and it’s 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IN" sz="2400" dirty="0">
                <a:latin typeface="Arial" panose="020B0604020202020204" pitchFamily="34" charset="0"/>
                <a:cs typeface="Arial" panose="020B0604020202020204" pitchFamily="34" charset="0"/>
              </a:rPr>
              <a:t>All </a:t>
            </a:r>
            <a:r>
              <a:rPr lang="en-IN" sz="2400" b="1" dirty="0">
                <a:latin typeface="Arial" panose="020B0604020202020204" pitchFamily="34" charset="0"/>
                <a:cs typeface="Arial" panose="020B0604020202020204" pitchFamily="34" charset="0"/>
              </a:rPr>
              <a:t>algorithms</a:t>
            </a:r>
            <a:r>
              <a:rPr lang="en-IN" sz="2400" dirty="0">
                <a:latin typeface="Arial" panose="020B0604020202020204" pitchFamily="34" charset="0"/>
                <a:cs typeface="Arial" panose="020B0604020202020204" pitchFamily="34" charset="0"/>
              </a:rPr>
              <a:t> must satisfy the following </a:t>
            </a:r>
            <a:r>
              <a:rPr lang="en-IN" sz="2400" b="1" dirty="0">
                <a:latin typeface="Arial" panose="020B0604020202020204" pitchFamily="34" charset="0"/>
                <a:cs typeface="Arial" panose="020B0604020202020204" pitchFamily="34" charset="0"/>
              </a:rPr>
              <a:t>criteria</a:t>
            </a:r>
            <a:r>
              <a:rPr lang="en-IN" sz="2400" dirty="0">
                <a:latin typeface="Arial" panose="020B0604020202020204" pitchFamily="34" charset="0"/>
                <a:cs typeface="Arial" panose="020B0604020202020204" pitchFamily="34" charset="0"/>
              </a:rPr>
              <a:t>:</a:t>
            </a: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Input.</a:t>
            </a:r>
            <a:r>
              <a:rPr lang="en-IN" sz="2400" dirty="0">
                <a:latin typeface="Arial" panose="020B0604020202020204" pitchFamily="34" charset="0"/>
                <a:cs typeface="Arial" panose="020B0604020202020204" pitchFamily="34" charset="0"/>
              </a:rPr>
              <a:t> There are zero or more quantities that are externally supplied.</a:t>
            </a: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Output.</a:t>
            </a:r>
            <a:r>
              <a:rPr lang="en-IN" sz="2400" dirty="0">
                <a:latin typeface="Arial" panose="020B0604020202020204" pitchFamily="34" charset="0"/>
                <a:cs typeface="Arial" panose="020B0604020202020204" pitchFamily="34" charset="0"/>
              </a:rPr>
              <a:t> At least one quantity is produced.</a:t>
            </a: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Definiteness.</a:t>
            </a:r>
            <a:r>
              <a:rPr lang="en-IN" sz="2400" dirty="0">
                <a:latin typeface="Arial" panose="020B0604020202020204" pitchFamily="34" charset="0"/>
                <a:cs typeface="Arial" panose="020B0604020202020204" pitchFamily="34" charset="0"/>
              </a:rPr>
              <a:t> Each instruction is clear and unambiguous.</a:t>
            </a: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Finiteness.</a:t>
            </a:r>
            <a:r>
              <a:rPr lang="en-IN" sz="2400" dirty="0">
                <a:latin typeface="Arial" panose="020B0604020202020204" pitchFamily="34" charset="0"/>
                <a:cs typeface="Arial" panose="020B0604020202020204" pitchFamily="34" charset="0"/>
              </a:rPr>
              <a:t> If we trace out the instructions of an algorithm, then for all cases, the algorithm terminates after a finite number of steps.</a:t>
            </a: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Effectiveness.</a:t>
            </a:r>
            <a:r>
              <a:rPr lang="en-IN" sz="2400" dirty="0">
                <a:latin typeface="Arial" panose="020B0604020202020204" pitchFamily="34" charset="0"/>
                <a:cs typeface="Arial" panose="020B0604020202020204" pitchFamily="34" charset="0"/>
              </a:rPr>
              <a:t> Every instruction must be basic enough to be carried out, in principle, by a person using only pencil and paper. It is not enough that each operation be definite as in (3); it also must be feasible.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9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Parent of node </a:t>
            </a:r>
            <a:r>
              <a:rPr lang="en-US" dirty="0" err="1">
                <a:solidFill>
                  <a:schemeClr val="hlink"/>
                </a:solidFill>
              </a:rPr>
              <a:t>i</a:t>
            </a:r>
            <a:r>
              <a:rPr lang="en-US" dirty="0"/>
              <a:t> is node </a:t>
            </a:r>
            <a:r>
              <a:rPr lang="en-US" dirty="0" err="1">
                <a:solidFill>
                  <a:schemeClr val="hlink"/>
                </a:solidFill>
              </a:rPr>
              <a:t>i</a:t>
            </a:r>
            <a:r>
              <a:rPr lang="en-US" dirty="0">
                <a:solidFill>
                  <a:schemeClr val="hlink"/>
                </a:solidFill>
              </a:rPr>
              <a:t>/2</a:t>
            </a:r>
            <a:r>
              <a:rPr lang="en-US" dirty="0"/>
              <a:t>, unless </a:t>
            </a:r>
            <a:r>
              <a:rPr lang="en-US" dirty="0" err="1">
                <a:solidFill>
                  <a:schemeClr val="hlink"/>
                </a:solidFill>
              </a:rPr>
              <a:t>i</a:t>
            </a:r>
            <a:r>
              <a:rPr lang="en-US" dirty="0">
                <a:solidFill>
                  <a:schemeClr val="hlink"/>
                </a:solidFill>
              </a:rPr>
              <a:t> = 1</a:t>
            </a:r>
            <a:r>
              <a:rPr lang="en-US" dirty="0"/>
              <a:t>.</a:t>
            </a:r>
          </a:p>
          <a:p>
            <a:pPr>
              <a:buFont typeface="Wingdings" panose="05000000000000000000" pitchFamily="2" charset="2"/>
              <a:buChar char="v"/>
            </a:pPr>
            <a:r>
              <a:rPr lang="en-US" dirty="0"/>
              <a:t>Node </a:t>
            </a:r>
            <a:r>
              <a:rPr lang="en-US" dirty="0">
                <a:solidFill>
                  <a:schemeClr val="hlink"/>
                </a:solidFill>
              </a:rPr>
              <a:t>1</a:t>
            </a:r>
            <a:r>
              <a:rPr lang="en-US" dirty="0"/>
              <a:t> is the root and has no parent.</a:t>
            </a:r>
          </a:p>
        </p:txBody>
      </p:sp>
      <p:sp>
        <p:nvSpPr>
          <p:cNvPr id="26626" name="Rectangle 2"/>
          <p:cNvSpPr>
            <a:spLocks noGrp="1" noChangeArrowheads="1"/>
          </p:cNvSpPr>
          <p:nvPr>
            <p:ph type="title" idx="4294967295"/>
          </p:nvPr>
        </p:nvSpPr>
        <p:spPr>
          <a:xfrm>
            <a:off x="304800" y="455613"/>
            <a:ext cx="7772400" cy="914400"/>
          </a:xfrm>
        </p:spPr>
        <p:txBody>
          <a:bodyPr/>
          <a:lstStyle/>
          <a:p>
            <a:r>
              <a:rPr lang="en-US" sz="3200" dirty="0">
                <a:latin typeface="Verdana" pitchFamily="34" charset="0"/>
              </a:rPr>
              <a:t>Node Number Properties </a:t>
            </a:r>
          </a:p>
        </p:txBody>
      </p:sp>
      <p:sp>
        <p:nvSpPr>
          <p:cNvPr id="76" name="Slide Number Placeholder 75"/>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120</a:t>
            </a:fld>
            <a:endParaRPr lang="en-US"/>
          </a:p>
        </p:txBody>
      </p:sp>
      <p:grpSp>
        <p:nvGrpSpPr>
          <p:cNvPr id="2" name="Group 4"/>
          <p:cNvGrpSpPr>
            <a:grpSpLocks/>
          </p:cNvGrpSpPr>
          <p:nvPr/>
        </p:nvGrpSpPr>
        <p:grpSpPr bwMode="auto">
          <a:xfrm>
            <a:off x="1181100" y="2749097"/>
            <a:ext cx="6477000" cy="3398837"/>
            <a:chOff x="624" y="960"/>
            <a:chExt cx="4080" cy="2141"/>
          </a:xfrm>
        </p:grpSpPr>
        <p:grpSp>
          <p:nvGrpSpPr>
            <p:cNvPr id="3" name="Group 5"/>
            <p:cNvGrpSpPr>
              <a:grpSpLocks/>
            </p:cNvGrpSpPr>
            <p:nvPr/>
          </p:nvGrpSpPr>
          <p:grpSpPr bwMode="auto">
            <a:xfrm>
              <a:off x="624" y="960"/>
              <a:ext cx="3984" cy="2141"/>
              <a:chOff x="624" y="2016"/>
              <a:chExt cx="3984" cy="2141"/>
            </a:xfrm>
          </p:grpSpPr>
          <p:grpSp>
            <p:nvGrpSpPr>
              <p:cNvPr id="4" name="Group 6"/>
              <p:cNvGrpSpPr>
                <a:grpSpLocks/>
              </p:cNvGrpSpPr>
              <p:nvPr/>
            </p:nvGrpSpPr>
            <p:grpSpPr bwMode="auto">
              <a:xfrm>
                <a:off x="912" y="2880"/>
                <a:ext cx="3456" cy="768"/>
                <a:chOff x="768" y="2208"/>
                <a:chExt cx="3456" cy="768"/>
              </a:xfrm>
            </p:grpSpPr>
            <p:sp>
              <p:nvSpPr>
                <p:cNvPr id="26631" name="Oval 7"/>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32" name="Oval 8"/>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33" name="Oval 9"/>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34" name="Oval 10"/>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35" name="Line 11"/>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6636" name="Line 12"/>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637" name="Line 13"/>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638" name="Line 14"/>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5"/>
              <p:cNvGrpSpPr>
                <a:grpSpLocks/>
              </p:cNvGrpSpPr>
              <p:nvPr/>
            </p:nvGrpSpPr>
            <p:grpSpPr bwMode="auto">
              <a:xfrm>
                <a:off x="2688" y="2016"/>
                <a:ext cx="240" cy="365"/>
                <a:chOff x="4176" y="1104"/>
                <a:chExt cx="240" cy="365"/>
              </a:xfrm>
            </p:grpSpPr>
            <p:sp>
              <p:nvSpPr>
                <p:cNvPr id="26640"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41"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6" name="Group 18"/>
              <p:cNvGrpSpPr>
                <a:grpSpLocks/>
              </p:cNvGrpSpPr>
              <p:nvPr/>
            </p:nvGrpSpPr>
            <p:grpSpPr bwMode="auto">
              <a:xfrm>
                <a:off x="1632" y="2208"/>
                <a:ext cx="2256" cy="845"/>
                <a:chOff x="1488" y="1536"/>
                <a:chExt cx="2256" cy="845"/>
              </a:xfrm>
            </p:grpSpPr>
            <p:grpSp>
              <p:nvGrpSpPr>
                <p:cNvPr id="7" name="Group 19"/>
                <p:cNvGrpSpPr>
                  <a:grpSpLocks/>
                </p:cNvGrpSpPr>
                <p:nvPr/>
              </p:nvGrpSpPr>
              <p:grpSpPr bwMode="auto">
                <a:xfrm>
                  <a:off x="3504" y="2016"/>
                  <a:ext cx="240" cy="365"/>
                  <a:chOff x="4176" y="1104"/>
                  <a:chExt cx="240" cy="365"/>
                </a:xfrm>
              </p:grpSpPr>
              <p:sp>
                <p:nvSpPr>
                  <p:cNvPr id="26644" name="Oval 2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45" name="Text Box 2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8" name="Group 22"/>
                <p:cNvGrpSpPr>
                  <a:grpSpLocks/>
                </p:cNvGrpSpPr>
                <p:nvPr/>
              </p:nvGrpSpPr>
              <p:grpSpPr bwMode="auto">
                <a:xfrm>
                  <a:off x="1488" y="2016"/>
                  <a:ext cx="240" cy="365"/>
                  <a:chOff x="4176" y="1104"/>
                  <a:chExt cx="240" cy="365"/>
                </a:xfrm>
              </p:grpSpPr>
              <p:sp>
                <p:nvSpPr>
                  <p:cNvPr id="26647"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48"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6649" name="Line 2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650" name="Line 2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9" name="Group 27"/>
              <p:cNvGrpSpPr>
                <a:grpSpLocks/>
              </p:cNvGrpSpPr>
              <p:nvPr/>
            </p:nvGrpSpPr>
            <p:grpSpPr bwMode="auto">
              <a:xfrm>
                <a:off x="624" y="3504"/>
                <a:ext cx="3984" cy="653"/>
                <a:chOff x="480" y="2832"/>
                <a:chExt cx="3984" cy="653"/>
              </a:xfrm>
            </p:grpSpPr>
            <p:grpSp>
              <p:nvGrpSpPr>
                <p:cNvPr id="10" name="Group 28"/>
                <p:cNvGrpSpPr>
                  <a:grpSpLocks/>
                </p:cNvGrpSpPr>
                <p:nvPr/>
              </p:nvGrpSpPr>
              <p:grpSpPr bwMode="auto">
                <a:xfrm>
                  <a:off x="480" y="3072"/>
                  <a:ext cx="240" cy="365"/>
                  <a:chOff x="4176" y="1104"/>
                  <a:chExt cx="240" cy="365"/>
                </a:xfrm>
              </p:grpSpPr>
              <p:sp>
                <p:nvSpPr>
                  <p:cNvPr id="26653" name="Oval 2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54" name="Text Box 3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1" name="Group 31"/>
                <p:cNvGrpSpPr>
                  <a:grpSpLocks/>
                </p:cNvGrpSpPr>
                <p:nvPr/>
              </p:nvGrpSpPr>
              <p:grpSpPr bwMode="auto">
                <a:xfrm>
                  <a:off x="1104" y="3072"/>
                  <a:ext cx="240" cy="365"/>
                  <a:chOff x="4176" y="1104"/>
                  <a:chExt cx="240" cy="365"/>
                </a:xfrm>
              </p:grpSpPr>
              <p:sp>
                <p:nvSpPr>
                  <p:cNvPr id="26656" name="Oval 3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57" name="Text Box 3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6658" name="Line 34"/>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659" name="Line 35"/>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36"/>
                <p:cNvGrpSpPr>
                  <a:grpSpLocks/>
                </p:cNvGrpSpPr>
                <p:nvPr/>
              </p:nvGrpSpPr>
              <p:grpSpPr bwMode="auto">
                <a:xfrm>
                  <a:off x="1776" y="3120"/>
                  <a:ext cx="240" cy="365"/>
                  <a:chOff x="4176" y="1104"/>
                  <a:chExt cx="240" cy="365"/>
                </a:xfrm>
              </p:grpSpPr>
              <p:sp>
                <p:nvSpPr>
                  <p:cNvPr id="26661"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62" name="Text Box 3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3" name="Group 39"/>
                <p:cNvGrpSpPr>
                  <a:grpSpLocks/>
                </p:cNvGrpSpPr>
                <p:nvPr/>
              </p:nvGrpSpPr>
              <p:grpSpPr bwMode="auto">
                <a:xfrm>
                  <a:off x="2400" y="3120"/>
                  <a:ext cx="240" cy="365"/>
                  <a:chOff x="4176" y="1104"/>
                  <a:chExt cx="240" cy="365"/>
                </a:xfrm>
              </p:grpSpPr>
              <p:sp>
                <p:nvSpPr>
                  <p:cNvPr id="26664" name="Oval 4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65" name="Text Box 4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6666" name="Line 42"/>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667" name="Line 43"/>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4" name="Group 44"/>
                <p:cNvGrpSpPr>
                  <a:grpSpLocks/>
                </p:cNvGrpSpPr>
                <p:nvPr/>
              </p:nvGrpSpPr>
              <p:grpSpPr bwMode="auto">
                <a:xfrm>
                  <a:off x="2928" y="3120"/>
                  <a:ext cx="240" cy="365"/>
                  <a:chOff x="4176" y="1104"/>
                  <a:chExt cx="240" cy="365"/>
                </a:xfrm>
              </p:grpSpPr>
              <p:sp>
                <p:nvSpPr>
                  <p:cNvPr id="26669" name="Oval 4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70" name="Text Box 4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5" name="Group 47"/>
                <p:cNvGrpSpPr>
                  <a:grpSpLocks/>
                </p:cNvGrpSpPr>
                <p:nvPr/>
              </p:nvGrpSpPr>
              <p:grpSpPr bwMode="auto">
                <a:xfrm>
                  <a:off x="3360" y="3120"/>
                  <a:ext cx="240" cy="365"/>
                  <a:chOff x="4176" y="1104"/>
                  <a:chExt cx="240" cy="365"/>
                </a:xfrm>
              </p:grpSpPr>
              <p:sp>
                <p:nvSpPr>
                  <p:cNvPr id="26672" name="Oval 4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73" name="Text Box 4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6" name="Group 50"/>
                <p:cNvGrpSpPr>
                  <a:grpSpLocks/>
                </p:cNvGrpSpPr>
                <p:nvPr/>
              </p:nvGrpSpPr>
              <p:grpSpPr bwMode="auto">
                <a:xfrm>
                  <a:off x="3792" y="3120"/>
                  <a:ext cx="240" cy="365"/>
                  <a:chOff x="4176" y="1104"/>
                  <a:chExt cx="240" cy="365"/>
                </a:xfrm>
              </p:grpSpPr>
              <p:sp>
                <p:nvSpPr>
                  <p:cNvPr id="26675" name="Oval 5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76" name="Text Box 5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7" name="Group 53"/>
                <p:cNvGrpSpPr>
                  <a:grpSpLocks/>
                </p:cNvGrpSpPr>
                <p:nvPr/>
              </p:nvGrpSpPr>
              <p:grpSpPr bwMode="auto">
                <a:xfrm>
                  <a:off x="4224" y="3120"/>
                  <a:ext cx="240" cy="365"/>
                  <a:chOff x="4176" y="1104"/>
                  <a:chExt cx="240" cy="365"/>
                </a:xfrm>
              </p:grpSpPr>
              <p:sp>
                <p:nvSpPr>
                  <p:cNvPr id="26678" name="Oval 5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679" name="Text Box 5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6680" name="Line 56"/>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681" name="Line 57"/>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682" name="Line 58"/>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683" name="Line 59"/>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26684" name="Text Box 60"/>
            <p:cNvSpPr txBox="1">
              <a:spLocks noChangeArrowheads="1"/>
            </p:cNvSpPr>
            <p:nvPr/>
          </p:nvSpPr>
          <p:spPr bwMode="auto">
            <a:xfrm>
              <a:off x="2736" y="960"/>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a:t>
              </a:r>
            </a:p>
          </p:txBody>
        </p:sp>
        <p:sp>
          <p:nvSpPr>
            <p:cNvPr id="26685" name="Text Box 61"/>
            <p:cNvSpPr txBox="1">
              <a:spLocks noChangeArrowheads="1"/>
            </p:cNvSpPr>
            <p:nvPr/>
          </p:nvSpPr>
          <p:spPr bwMode="auto">
            <a:xfrm>
              <a:off x="1680"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2</a:t>
              </a:r>
            </a:p>
          </p:txBody>
        </p:sp>
        <p:sp>
          <p:nvSpPr>
            <p:cNvPr id="26686" name="Text Box 62"/>
            <p:cNvSpPr txBox="1">
              <a:spLocks noChangeArrowheads="1"/>
            </p:cNvSpPr>
            <p:nvPr/>
          </p:nvSpPr>
          <p:spPr bwMode="auto">
            <a:xfrm>
              <a:off x="3696"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3</a:t>
              </a:r>
            </a:p>
          </p:txBody>
        </p:sp>
        <p:sp>
          <p:nvSpPr>
            <p:cNvPr id="26687" name="Text Box 63"/>
            <p:cNvSpPr txBox="1">
              <a:spLocks noChangeArrowheads="1"/>
            </p:cNvSpPr>
            <p:nvPr/>
          </p:nvSpPr>
          <p:spPr bwMode="auto">
            <a:xfrm>
              <a:off x="912"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4</a:t>
              </a:r>
            </a:p>
          </p:txBody>
        </p:sp>
        <p:sp>
          <p:nvSpPr>
            <p:cNvPr id="26688" name="Text Box 64"/>
            <p:cNvSpPr txBox="1">
              <a:spLocks noChangeArrowheads="1"/>
            </p:cNvSpPr>
            <p:nvPr/>
          </p:nvSpPr>
          <p:spPr bwMode="auto">
            <a:xfrm>
              <a:off x="225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5</a:t>
              </a:r>
            </a:p>
          </p:txBody>
        </p:sp>
        <p:sp>
          <p:nvSpPr>
            <p:cNvPr id="26689" name="Text Box 65"/>
            <p:cNvSpPr txBox="1">
              <a:spLocks noChangeArrowheads="1"/>
            </p:cNvSpPr>
            <p:nvPr/>
          </p:nvSpPr>
          <p:spPr bwMode="auto">
            <a:xfrm>
              <a:off x="3360"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6</a:t>
              </a:r>
            </a:p>
          </p:txBody>
        </p:sp>
        <p:sp>
          <p:nvSpPr>
            <p:cNvPr id="26690" name="Text Box 66"/>
            <p:cNvSpPr txBox="1">
              <a:spLocks noChangeArrowheads="1"/>
            </p:cNvSpPr>
            <p:nvPr/>
          </p:nvSpPr>
          <p:spPr bwMode="auto">
            <a:xfrm>
              <a:off x="417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7</a:t>
              </a:r>
            </a:p>
          </p:txBody>
        </p:sp>
        <p:sp>
          <p:nvSpPr>
            <p:cNvPr id="26691" name="Text Box 67"/>
            <p:cNvSpPr txBox="1">
              <a:spLocks noChangeArrowheads="1"/>
            </p:cNvSpPr>
            <p:nvPr/>
          </p:nvSpPr>
          <p:spPr bwMode="auto">
            <a:xfrm>
              <a:off x="672"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8</a:t>
              </a:r>
            </a:p>
          </p:txBody>
        </p:sp>
        <p:sp>
          <p:nvSpPr>
            <p:cNvPr id="26692" name="Text Box 68"/>
            <p:cNvSpPr txBox="1">
              <a:spLocks noChangeArrowheads="1"/>
            </p:cNvSpPr>
            <p:nvPr/>
          </p:nvSpPr>
          <p:spPr bwMode="auto">
            <a:xfrm>
              <a:off x="1296"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9</a:t>
              </a:r>
            </a:p>
          </p:txBody>
        </p:sp>
        <p:sp>
          <p:nvSpPr>
            <p:cNvPr id="26693" name="Text Box 69"/>
            <p:cNvSpPr txBox="1">
              <a:spLocks noChangeArrowheads="1"/>
            </p:cNvSpPr>
            <p:nvPr/>
          </p:nvSpPr>
          <p:spPr bwMode="auto">
            <a:xfrm>
              <a:off x="1872"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10</a:t>
              </a:r>
            </a:p>
          </p:txBody>
        </p:sp>
        <p:sp>
          <p:nvSpPr>
            <p:cNvPr id="26694" name="Text Box 70"/>
            <p:cNvSpPr txBox="1">
              <a:spLocks noChangeArrowheads="1"/>
            </p:cNvSpPr>
            <p:nvPr/>
          </p:nvSpPr>
          <p:spPr bwMode="auto">
            <a:xfrm>
              <a:off x="254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11</a:t>
              </a:r>
            </a:p>
          </p:txBody>
        </p:sp>
        <p:sp>
          <p:nvSpPr>
            <p:cNvPr id="26695" name="Text Box 71"/>
            <p:cNvSpPr txBox="1">
              <a:spLocks noChangeArrowheads="1"/>
            </p:cNvSpPr>
            <p:nvPr/>
          </p:nvSpPr>
          <p:spPr bwMode="auto">
            <a:xfrm>
              <a:off x="302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12</a:t>
              </a:r>
            </a:p>
          </p:txBody>
        </p:sp>
        <p:sp>
          <p:nvSpPr>
            <p:cNvPr id="26696" name="Text Box 72"/>
            <p:cNvSpPr txBox="1">
              <a:spLocks noChangeArrowheads="1"/>
            </p:cNvSpPr>
            <p:nvPr/>
          </p:nvSpPr>
          <p:spPr bwMode="auto">
            <a:xfrm>
              <a:off x="3456"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13</a:t>
              </a:r>
            </a:p>
          </p:txBody>
        </p:sp>
        <p:sp>
          <p:nvSpPr>
            <p:cNvPr id="26697" name="Text Box 73"/>
            <p:cNvSpPr txBox="1">
              <a:spLocks noChangeArrowheads="1"/>
            </p:cNvSpPr>
            <p:nvPr/>
          </p:nvSpPr>
          <p:spPr bwMode="auto">
            <a:xfrm>
              <a:off x="3888"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14</a:t>
              </a:r>
            </a:p>
          </p:txBody>
        </p:sp>
        <p:sp>
          <p:nvSpPr>
            <p:cNvPr id="26698" name="Text Box 74"/>
            <p:cNvSpPr txBox="1">
              <a:spLocks noChangeArrowheads="1"/>
            </p:cNvSpPr>
            <p:nvPr/>
          </p:nvSpPr>
          <p:spPr bwMode="auto">
            <a:xfrm>
              <a:off x="4320"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381000" y="1554163"/>
            <a:ext cx="8229600" cy="4525963"/>
          </a:xfrm>
        </p:spPr>
        <p:txBody>
          <a:bodyPr/>
          <a:lstStyle/>
          <a:p>
            <a:pPr>
              <a:buFont typeface="Wingdings" panose="05000000000000000000" pitchFamily="2" charset="2"/>
              <a:buChar char="v"/>
            </a:pPr>
            <a:r>
              <a:rPr lang="en-US" sz="2400" dirty="0"/>
              <a:t>Left child of node </a:t>
            </a:r>
            <a:r>
              <a:rPr lang="en-US" sz="2400" dirty="0" err="1">
                <a:solidFill>
                  <a:schemeClr val="hlink"/>
                </a:solidFill>
              </a:rPr>
              <a:t>i</a:t>
            </a:r>
            <a:r>
              <a:rPr lang="en-US" sz="2400" dirty="0">
                <a:solidFill>
                  <a:schemeClr val="hlink"/>
                </a:solidFill>
              </a:rPr>
              <a:t> </a:t>
            </a:r>
            <a:r>
              <a:rPr lang="en-US" sz="2400" dirty="0"/>
              <a:t>is node </a:t>
            </a:r>
            <a:r>
              <a:rPr lang="en-US" sz="2400" dirty="0">
                <a:solidFill>
                  <a:schemeClr val="hlink"/>
                </a:solidFill>
              </a:rPr>
              <a:t>2i</a:t>
            </a:r>
            <a:r>
              <a:rPr lang="en-US" sz="2400" dirty="0"/>
              <a:t>, unless </a:t>
            </a:r>
            <a:r>
              <a:rPr lang="en-US" sz="2400" dirty="0">
                <a:solidFill>
                  <a:schemeClr val="hlink"/>
                </a:solidFill>
              </a:rPr>
              <a:t>2i &gt; n</a:t>
            </a:r>
            <a:r>
              <a:rPr lang="en-US" sz="2400" dirty="0"/>
              <a:t>, where </a:t>
            </a:r>
            <a:r>
              <a:rPr lang="en-US" sz="2400" dirty="0">
                <a:solidFill>
                  <a:schemeClr val="hlink"/>
                </a:solidFill>
              </a:rPr>
              <a:t>n</a:t>
            </a:r>
            <a:r>
              <a:rPr lang="en-US" sz="2400" dirty="0"/>
              <a:t> is the number of nodes.</a:t>
            </a:r>
          </a:p>
          <a:p>
            <a:pPr>
              <a:buFont typeface="Wingdings" panose="05000000000000000000" pitchFamily="2" charset="2"/>
              <a:buChar char="v"/>
            </a:pPr>
            <a:r>
              <a:rPr lang="en-US" sz="2400" dirty="0"/>
              <a:t>If </a:t>
            </a:r>
            <a:r>
              <a:rPr lang="en-US" sz="2400" dirty="0">
                <a:solidFill>
                  <a:schemeClr val="hlink"/>
                </a:solidFill>
              </a:rPr>
              <a:t>2i &gt; n</a:t>
            </a:r>
            <a:r>
              <a:rPr lang="en-US" sz="2400" dirty="0"/>
              <a:t>, node</a:t>
            </a:r>
            <a:r>
              <a:rPr lang="en-US" sz="2400" dirty="0">
                <a:solidFill>
                  <a:schemeClr val="hlink"/>
                </a:solidFill>
              </a:rPr>
              <a:t> </a:t>
            </a:r>
            <a:r>
              <a:rPr lang="en-US" sz="2400" dirty="0" err="1">
                <a:solidFill>
                  <a:schemeClr val="hlink"/>
                </a:solidFill>
              </a:rPr>
              <a:t>i</a:t>
            </a:r>
            <a:r>
              <a:rPr lang="en-US" sz="2400" dirty="0"/>
              <a:t> has no left child.</a:t>
            </a:r>
          </a:p>
        </p:txBody>
      </p:sp>
      <p:sp>
        <p:nvSpPr>
          <p:cNvPr id="27650" name="Rectangle 2"/>
          <p:cNvSpPr>
            <a:spLocks noGrp="1" noChangeArrowheads="1"/>
          </p:cNvSpPr>
          <p:nvPr>
            <p:ph type="title" idx="4294967295"/>
          </p:nvPr>
        </p:nvSpPr>
        <p:spPr>
          <a:xfrm>
            <a:off x="381000" y="465932"/>
            <a:ext cx="7772400" cy="914400"/>
          </a:xfrm>
        </p:spPr>
        <p:txBody>
          <a:bodyPr/>
          <a:lstStyle/>
          <a:p>
            <a:r>
              <a:rPr lang="en-US" sz="3200" dirty="0">
                <a:latin typeface="Verdana" pitchFamily="34" charset="0"/>
              </a:rPr>
              <a:t>Node Number Properties </a:t>
            </a:r>
          </a:p>
        </p:txBody>
      </p:sp>
      <p:sp>
        <p:nvSpPr>
          <p:cNvPr id="76" name="Slide Number Placeholder 75"/>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121</a:t>
            </a:fld>
            <a:endParaRPr lang="en-US"/>
          </a:p>
        </p:txBody>
      </p:sp>
      <p:grpSp>
        <p:nvGrpSpPr>
          <p:cNvPr id="2" name="Group 4"/>
          <p:cNvGrpSpPr>
            <a:grpSpLocks/>
          </p:cNvGrpSpPr>
          <p:nvPr/>
        </p:nvGrpSpPr>
        <p:grpSpPr bwMode="auto">
          <a:xfrm>
            <a:off x="1371600" y="2957513"/>
            <a:ext cx="6477000" cy="3398837"/>
            <a:chOff x="624" y="960"/>
            <a:chExt cx="4080" cy="2141"/>
          </a:xfrm>
        </p:grpSpPr>
        <p:grpSp>
          <p:nvGrpSpPr>
            <p:cNvPr id="3" name="Group 5"/>
            <p:cNvGrpSpPr>
              <a:grpSpLocks/>
            </p:cNvGrpSpPr>
            <p:nvPr/>
          </p:nvGrpSpPr>
          <p:grpSpPr bwMode="auto">
            <a:xfrm>
              <a:off x="624" y="960"/>
              <a:ext cx="3984" cy="2141"/>
              <a:chOff x="624" y="2016"/>
              <a:chExt cx="3984" cy="2141"/>
            </a:xfrm>
          </p:grpSpPr>
          <p:grpSp>
            <p:nvGrpSpPr>
              <p:cNvPr id="4" name="Group 6"/>
              <p:cNvGrpSpPr>
                <a:grpSpLocks/>
              </p:cNvGrpSpPr>
              <p:nvPr/>
            </p:nvGrpSpPr>
            <p:grpSpPr bwMode="auto">
              <a:xfrm>
                <a:off x="912" y="2880"/>
                <a:ext cx="3456" cy="768"/>
                <a:chOff x="768" y="2208"/>
                <a:chExt cx="3456" cy="768"/>
              </a:xfrm>
            </p:grpSpPr>
            <p:sp>
              <p:nvSpPr>
                <p:cNvPr id="27655" name="Oval 7"/>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56" name="Oval 8"/>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57" name="Oval 9"/>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58" name="Oval 10"/>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59" name="Line 11"/>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7660" name="Line 12"/>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7661" name="Line 13"/>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7662" name="Line 14"/>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5"/>
              <p:cNvGrpSpPr>
                <a:grpSpLocks/>
              </p:cNvGrpSpPr>
              <p:nvPr/>
            </p:nvGrpSpPr>
            <p:grpSpPr bwMode="auto">
              <a:xfrm>
                <a:off x="2688" y="2016"/>
                <a:ext cx="240" cy="365"/>
                <a:chOff x="4176" y="1104"/>
                <a:chExt cx="240" cy="365"/>
              </a:xfrm>
            </p:grpSpPr>
            <p:sp>
              <p:nvSpPr>
                <p:cNvPr id="27664"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65"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6" name="Group 18"/>
              <p:cNvGrpSpPr>
                <a:grpSpLocks/>
              </p:cNvGrpSpPr>
              <p:nvPr/>
            </p:nvGrpSpPr>
            <p:grpSpPr bwMode="auto">
              <a:xfrm>
                <a:off x="1632" y="2208"/>
                <a:ext cx="2256" cy="845"/>
                <a:chOff x="1488" y="1536"/>
                <a:chExt cx="2256" cy="845"/>
              </a:xfrm>
            </p:grpSpPr>
            <p:grpSp>
              <p:nvGrpSpPr>
                <p:cNvPr id="7" name="Group 19"/>
                <p:cNvGrpSpPr>
                  <a:grpSpLocks/>
                </p:cNvGrpSpPr>
                <p:nvPr/>
              </p:nvGrpSpPr>
              <p:grpSpPr bwMode="auto">
                <a:xfrm>
                  <a:off x="3504" y="2016"/>
                  <a:ext cx="240" cy="365"/>
                  <a:chOff x="4176" y="1104"/>
                  <a:chExt cx="240" cy="365"/>
                </a:xfrm>
              </p:grpSpPr>
              <p:sp>
                <p:nvSpPr>
                  <p:cNvPr id="27668" name="Oval 2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69" name="Text Box 2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8" name="Group 22"/>
                <p:cNvGrpSpPr>
                  <a:grpSpLocks/>
                </p:cNvGrpSpPr>
                <p:nvPr/>
              </p:nvGrpSpPr>
              <p:grpSpPr bwMode="auto">
                <a:xfrm>
                  <a:off x="1488" y="2016"/>
                  <a:ext cx="240" cy="365"/>
                  <a:chOff x="4176" y="1104"/>
                  <a:chExt cx="240" cy="365"/>
                </a:xfrm>
              </p:grpSpPr>
              <p:sp>
                <p:nvSpPr>
                  <p:cNvPr id="27671"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72"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7673" name="Line 2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7674" name="Line 2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9" name="Group 27"/>
              <p:cNvGrpSpPr>
                <a:grpSpLocks/>
              </p:cNvGrpSpPr>
              <p:nvPr/>
            </p:nvGrpSpPr>
            <p:grpSpPr bwMode="auto">
              <a:xfrm>
                <a:off x="624" y="3504"/>
                <a:ext cx="3984" cy="653"/>
                <a:chOff x="480" y="2832"/>
                <a:chExt cx="3984" cy="653"/>
              </a:xfrm>
            </p:grpSpPr>
            <p:grpSp>
              <p:nvGrpSpPr>
                <p:cNvPr id="10" name="Group 28"/>
                <p:cNvGrpSpPr>
                  <a:grpSpLocks/>
                </p:cNvGrpSpPr>
                <p:nvPr/>
              </p:nvGrpSpPr>
              <p:grpSpPr bwMode="auto">
                <a:xfrm>
                  <a:off x="480" y="3072"/>
                  <a:ext cx="240" cy="365"/>
                  <a:chOff x="4176" y="1104"/>
                  <a:chExt cx="240" cy="365"/>
                </a:xfrm>
              </p:grpSpPr>
              <p:sp>
                <p:nvSpPr>
                  <p:cNvPr id="27677" name="Oval 2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78" name="Text Box 3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1" name="Group 31"/>
                <p:cNvGrpSpPr>
                  <a:grpSpLocks/>
                </p:cNvGrpSpPr>
                <p:nvPr/>
              </p:nvGrpSpPr>
              <p:grpSpPr bwMode="auto">
                <a:xfrm>
                  <a:off x="1104" y="3072"/>
                  <a:ext cx="240" cy="365"/>
                  <a:chOff x="4176" y="1104"/>
                  <a:chExt cx="240" cy="365"/>
                </a:xfrm>
              </p:grpSpPr>
              <p:sp>
                <p:nvSpPr>
                  <p:cNvPr id="27680" name="Oval 3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81" name="Text Box 3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7682" name="Line 34"/>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7683" name="Line 35"/>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36"/>
                <p:cNvGrpSpPr>
                  <a:grpSpLocks/>
                </p:cNvGrpSpPr>
                <p:nvPr/>
              </p:nvGrpSpPr>
              <p:grpSpPr bwMode="auto">
                <a:xfrm>
                  <a:off x="1776" y="3120"/>
                  <a:ext cx="240" cy="365"/>
                  <a:chOff x="4176" y="1104"/>
                  <a:chExt cx="240" cy="365"/>
                </a:xfrm>
              </p:grpSpPr>
              <p:sp>
                <p:nvSpPr>
                  <p:cNvPr id="27685"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86" name="Text Box 3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3" name="Group 39"/>
                <p:cNvGrpSpPr>
                  <a:grpSpLocks/>
                </p:cNvGrpSpPr>
                <p:nvPr/>
              </p:nvGrpSpPr>
              <p:grpSpPr bwMode="auto">
                <a:xfrm>
                  <a:off x="2400" y="3120"/>
                  <a:ext cx="240" cy="365"/>
                  <a:chOff x="4176" y="1104"/>
                  <a:chExt cx="240" cy="365"/>
                </a:xfrm>
              </p:grpSpPr>
              <p:sp>
                <p:nvSpPr>
                  <p:cNvPr id="27688" name="Oval 4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89" name="Text Box 4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7690" name="Line 42"/>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7691" name="Line 43"/>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4" name="Group 44"/>
                <p:cNvGrpSpPr>
                  <a:grpSpLocks/>
                </p:cNvGrpSpPr>
                <p:nvPr/>
              </p:nvGrpSpPr>
              <p:grpSpPr bwMode="auto">
                <a:xfrm>
                  <a:off x="2928" y="3120"/>
                  <a:ext cx="240" cy="365"/>
                  <a:chOff x="4176" y="1104"/>
                  <a:chExt cx="240" cy="365"/>
                </a:xfrm>
              </p:grpSpPr>
              <p:sp>
                <p:nvSpPr>
                  <p:cNvPr id="27693" name="Oval 4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94" name="Text Box 4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5" name="Group 47"/>
                <p:cNvGrpSpPr>
                  <a:grpSpLocks/>
                </p:cNvGrpSpPr>
                <p:nvPr/>
              </p:nvGrpSpPr>
              <p:grpSpPr bwMode="auto">
                <a:xfrm>
                  <a:off x="3360" y="3120"/>
                  <a:ext cx="240" cy="365"/>
                  <a:chOff x="4176" y="1104"/>
                  <a:chExt cx="240" cy="365"/>
                </a:xfrm>
              </p:grpSpPr>
              <p:sp>
                <p:nvSpPr>
                  <p:cNvPr id="27696" name="Oval 4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697" name="Text Box 4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6" name="Group 50"/>
                <p:cNvGrpSpPr>
                  <a:grpSpLocks/>
                </p:cNvGrpSpPr>
                <p:nvPr/>
              </p:nvGrpSpPr>
              <p:grpSpPr bwMode="auto">
                <a:xfrm>
                  <a:off x="3792" y="3120"/>
                  <a:ext cx="240" cy="365"/>
                  <a:chOff x="4176" y="1104"/>
                  <a:chExt cx="240" cy="365"/>
                </a:xfrm>
              </p:grpSpPr>
              <p:sp>
                <p:nvSpPr>
                  <p:cNvPr id="27699" name="Oval 5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700" name="Text Box 5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7" name="Group 53"/>
                <p:cNvGrpSpPr>
                  <a:grpSpLocks/>
                </p:cNvGrpSpPr>
                <p:nvPr/>
              </p:nvGrpSpPr>
              <p:grpSpPr bwMode="auto">
                <a:xfrm>
                  <a:off x="4224" y="3120"/>
                  <a:ext cx="240" cy="365"/>
                  <a:chOff x="4176" y="1104"/>
                  <a:chExt cx="240" cy="365"/>
                </a:xfrm>
              </p:grpSpPr>
              <p:sp>
                <p:nvSpPr>
                  <p:cNvPr id="27702" name="Oval 5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7703" name="Text Box 5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7704" name="Line 56"/>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7705" name="Line 57"/>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7706" name="Line 58"/>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7707" name="Line 59"/>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27708" name="Text Box 60"/>
            <p:cNvSpPr txBox="1">
              <a:spLocks noChangeArrowheads="1"/>
            </p:cNvSpPr>
            <p:nvPr/>
          </p:nvSpPr>
          <p:spPr bwMode="auto">
            <a:xfrm>
              <a:off x="2736" y="960"/>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a:t>
              </a:r>
            </a:p>
          </p:txBody>
        </p:sp>
        <p:sp>
          <p:nvSpPr>
            <p:cNvPr id="27709" name="Text Box 61"/>
            <p:cNvSpPr txBox="1">
              <a:spLocks noChangeArrowheads="1"/>
            </p:cNvSpPr>
            <p:nvPr/>
          </p:nvSpPr>
          <p:spPr bwMode="auto">
            <a:xfrm>
              <a:off x="1680"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2</a:t>
              </a:r>
            </a:p>
          </p:txBody>
        </p:sp>
        <p:sp>
          <p:nvSpPr>
            <p:cNvPr id="27710" name="Text Box 62"/>
            <p:cNvSpPr txBox="1">
              <a:spLocks noChangeArrowheads="1"/>
            </p:cNvSpPr>
            <p:nvPr/>
          </p:nvSpPr>
          <p:spPr bwMode="auto">
            <a:xfrm>
              <a:off x="3696"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3</a:t>
              </a:r>
            </a:p>
          </p:txBody>
        </p:sp>
        <p:sp>
          <p:nvSpPr>
            <p:cNvPr id="27711" name="Text Box 63"/>
            <p:cNvSpPr txBox="1">
              <a:spLocks noChangeArrowheads="1"/>
            </p:cNvSpPr>
            <p:nvPr/>
          </p:nvSpPr>
          <p:spPr bwMode="auto">
            <a:xfrm>
              <a:off x="912"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4</a:t>
              </a:r>
            </a:p>
          </p:txBody>
        </p:sp>
        <p:sp>
          <p:nvSpPr>
            <p:cNvPr id="27712" name="Text Box 64"/>
            <p:cNvSpPr txBox="1">
              <a:spLocks noChangeArrowheads="1"/>
            </p:cNvSpPr>
            <p:nvPr/>
          </p:nvSpPr>
          <p:spPr bwMode="auto">
            <a:xfrm>
              <a:off x="225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5</a:t>
              </a:r>
            </a:p>
          </p:txBody>
        </p:sp>
        <p:sp>
          <p:nvSpPr>
            <p:cNvPr id="27713" name="Text Box 65"/>
            <p:cNvSpPr txBox="1">
              <a:spLocks noChangeArrowheads="1"/>
            </p:cNvSpPr>
            <p:nvPr/>
          </p:nvSpPr>
          <p:spPr bwMode="auto">
            <a:xfrm>
              <a:off x="3360"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6</a:t>
              </a:r>
            </a:p>
          </p:txBody>
        </p:sp>
        <p:sp>
          <p:nvSpPr>
            <p:cNvPr id="27714" name="Text Box 66"/>
            <p:cNvSpPr txBox="1">
              <a:spLocks noChangeArrowheads="1"/>
            </p:cNvSpPr>
            <p:nvPr/>
          </p:nvSpPr>
          <p:spPr bwMode="auto">
            <a:xfrm>
              <a:off x="417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7</a:t>
              </a:r>
            </a:p>
          </p:txBody>
        </p:sp>
        <p:sp>
          <p:nvSpPr>
            <p:cNvPr id="27715" name="Text Box 67"/>
            <p:cNvSpPr txBox="1">
              <a:spLocks noChangeArrowheads="1"/>
            </p:cNvSpPr>
            <p:nvPr/>
          </p:nvSpPr>
          <p:spPr bwMode="auto">
            <a:xfrm>
              <a:off x="672"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8</a:t>
              </a:r>
            </a:p>
          </p:txBody>
        </p:sp>
        <p:sp>
          <p:nvSpPr>
            <p:cNvPr id="27716" name="Text Box 68"/>
            <p:cNvSpPr txBox="1">
              <a:spLocks noChangeArrowheads="1"/>
            </p:cNvSpPr>
            <p:nvPr/>
          </p:nvSpPr>
          <p:spPr bwMode="auto">
            <a:xfrm>
              <a:off x="1296"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9</a:t>
              </a:r>
            </a:p>
          </p:txBody>
        </p:sp>
        <p:sp>
          <p:nvSpPr>
            <p:cNvPr id="27717" name="Text Box 69"/>
            <p:cNvSpPr txBox="1">
              <a:spLocks noChangeArrowheads="1"/>
            </p:cNvSpPr>
            <p:nvPr/>
          </p:nvSpPr>
          <p:spPr bwMode="auto">
            <a:xfrm>
              <a:off x="1872"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10</a:t>
              </a:r>
            </a:p>
          </p:txBody>
        </p:sp>
        <p:sp>
          <p:nvSpPr>
            <p:cNvPr id="27718" name="Text Box 70"/>
            <p:cNvSpPr txBox="1">
              <a:spLocks noChangeArrowheads="1"/>
            </p:cNvSpPr>
            <p:nvPr/>
          </p:nvSpPr>
          <p:spPr bwMode="auto">
            <a:xfrm>
              <a:off x="254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11</a:t>
              </a:r>
            </a:p>
          </p:txBody>
        </p:sp>
        <p:sp>
          <p:nvSpPr>
            <p:cNvPr id="27719" name="Text Box 71"/>
            <p:cNvSpPr txBox="1">
              <a:spLocks noChangeArrowheads="1"/>
            </p:cNvSpPr>
            <p:nvPr/>
          </p:nvSpPr>
          <p:spPr bwMode="auto">
            <a:xfrm>
              <a:off x="302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12</a:t>
              </a:r>
            </a:p>
          </p:txBody>
        </p:sp>
        <p:sp>
          <p:nvSpPr>
            <p:cNvPr id="27720" name="Text Box 72"/>
            <p:cNvSpPr txBox="1">
              <a:spLocks noChangeArrowheads="1"/>
            </p:cNvSpPr>
            <p:nvPr/>
          </p:nvSpPr>
          <p:spPr bwMode="auto">
            <a:xfrm>
              <a:off x="3456"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13</a:t>
              </a:r>
            </a:p>
          </p:txBody>
        </p:sp>
        <p:sp>
          <p:nvSpPr>
            <p:cNvPr id="27721" name="Text Box 73"/>
            <p:cNvSpPr txBox="1">
              <a:spLocks noChangeArrowheads="1"/>
            </p:cNvSpPr>
            <p:nvPr/>
          </p:nvSpPr>
          <p:spPr bwMode="auto">
            <a:xfrm>
              <a:off x="3888"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14</a:t>
              </a:r>
            </a:p>
          </p:txBody>
        </p:sp>
        <p:sp>
          <p:nvSpPr>
            <p:cNvPr id="27722" name="Text Box 74"/>
            <p:cNvSpPr txBox="1">
              <a:spLocks noChangeArrowheads="1"/>
            </p:cNvSpPr>
            <p:nvPr/>
          </p:nvSpPr>
          <p:spPr bwMode="auto">
            <a:xfrm>
              <a:off x="4320"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p:txBody>
          <a:bodyPr/>
          <a:lstStyle/>
          <a:p>
            <a:pPr>
              <a:buFont typeface="Wingdings" panose="05000000000000000000" pitchFamily="2" charset="2"/>
              <a:buChar char="v"/>
            </a:pPr>
            <a:r>
              <a:rPr lang="en-US" sz="2400" dirty="0"/>
              <a:t>Right child of node </a:t>
            </a:r>
            <a:r>
              <a:rPr lang="en-US" sz="2400" dirty="0" err="1">
                <a:solidFill>
                  <a:schemeClr val="hlink"/>
                </a:solidFill>
              </a:rPr>
              <a:t>i</a:t>
            </a:r>
            <a:r>
              <a:rPr lang="en-US" sz="2400" dirty="0">
                <a:solidFill>
                  <a:schemeClr val="hlink"/>
                </a:solidFill>
              </a:rPr>
              <a:t> </a:t>
            </a:r>
            <a:r>
              <a:rPr lang="en-US" sz="2400" dirty="0"/>
              <a:t>is node </a:t>
            </a:r>
            <a:r>
              <a:rPr lang="en-US" sz="2400" dirty="0">
                <a:solidFill>
                  <a:schemeClr val="hlink"/>
                </a:solidFill>
              </a:rPr>
              <a:t>2i+1</a:t>
            </a:r>
            <a:r>
              <a:rPr lang="en-US" sz="2400" dirty="0"/>
              <a:t>, unless </a:t>
            </a:r>
            <a:r>
              <a:rPr lang="en-US" sz="2400" dirty="0">
                <a:solidFill>
                  <a:schemeClr val="hlink"/>
                </a:solidFill>
              </a:rPr>
              <a:t>2i+1 &gt; n</a:t>
            </a:r>
            <a:r>
              <a:rPr lang="en-US" sz="2400" dirty="0"/>
              <a:t>, where </a:t>
            </a:r>
            <a:r>
              <a:rPr lang="en-US" sz="2400" dirty="0">
                <a:solidFill>
                  <a:schemeClr val="hlink"/>
                </a:solidFill>
              </a:rPr>
              <a:t>n</a:t>
            </a:r>
            <a:r>
              <a:rPr lang="en-US" sz="2400" dirty="0"/>
              <a:t> is the number of nodes.</a:t>
            </a:r>
          </a:p>
          <a:p>
            <a:pPr>
              <a:buFont typeface="Wingdings" panose="05000000000000000000" pitchFamily="2" charset="2"/>
              <a:buChar char="v"/>
            </a:pPr>
            <a:r>
              <a:rPr lang="en-US" sz="2400" dirty="0"/>
              <a:t>If </a:t>
            </a:r>
            <a:r>
              <a:rPr lang="en-US" sz="2400" dirty="0">
                <a:solidFill>
                  <a:schemeClr val="hlink"/>
                </a:solidFill>
              </a:rPr>
              <a:t>2i+1 &gt; n</a:t>
            </a:r>
            <a:r>
              <a:rPr lang="en-US" sz="2400" dirty="0"/>
              <a:t>, node</a:t>
            </a:r>
            <a:r>
              <a:rPr lang="en-US" sz="2400" dirty="0">
                <a:solidFill>
                  <a:schemeClr val="hlink"/>
                </a:solidFill>
              </a:rPr>
              <a:t> </a:t>
            </a:r>
            <a:r>
              <a:rPr lang="en-US" sz="2400" dirty="0" err="1">
                <a:solidFill>
                  <a:schemeClr val="hlink"/>
                </a:solidFill>
              </a:rPr>
              <a:t>i</a:t>
            </a:r>
            <a:r>
              <a:rPr lang="en-US" sz="2400" dirty="0"/>
              <a:t> has no right child.</a:t>
            </a:r>
          </a:p>
        </p:txBody>
      </p:sp>
      <p:sp>
        <p:nvSpPr>
          <p:cNvPr id="28674" name="Rectangle 2"/>
          <p:cNvSpPr>
            <a:spLocks noGrp="1" noChangeArrowheads="1"/>
          </p:cNvSpPr>
          <p:nvPr>
            <p:ph type="title" idx="4294967295"/>
          </p:nvPr>
        </p:nvSpPr>
        <p:spPr>
          <a:xfrm>
            <a:off x="304800" y="342900"/>
            <a:ext cx="7772400" cy="914400"/>
          </a:xfrm>
        </p:spPr>
        <p:txBody>
          <a:bodyPr/>
          <a:lstStyle/>
          <a:p>
            <a:r>
              <a:rPr lang="en-US" dirty="0"/>
              <a:t>Node Number Properties </a:t>
            </a:r>
          </a:p>
        </p:txBody>
      </p:sp>
      <p:sp>
        <p:nvSpPr>
          <p:cNvPr id="76" name="Slide Number Placeholder 75"/>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122</a:t>
            </a:fld>
            <a:endParaRPr lang="en-US"/>
          </a:p>
        </p:txBody>
      </p:sp>
      <p:grpSp>
        <p:nvGrpSpPr>
          <p:cNvPr id="2" name="Group 4"/>
          <p:cNvGrpSpPr>
            <a:grpSpLocks/>
          </p:cNvGrpSpPr>
          <p:nvPr/>
        </p:nvGrpSpPr>
        <p:grpSpPr bwMode="auto">
          <a:xfrm>
            <a:off x="1181100" y="2727326"/>
            <a:ext cx="6477000" cy="3398837"/>
            <a:chOff x="624" y="960"/>
            <a:chExt cx="4080" cy="2141"/>
          </a:xfrm>
        </p:grpSpPr>
        <p:grpSp>
          <p:nvGrpSpPr>
            <p:cNvPr id="3" name="Group 5"/>
            <p:cNvGrpSpPr>
              <a:grpSpLocks/>
            </p:cNvGrpSpPr>
            <p:nvPr/>
          </p:nvGrpSpPr>
          <p:grpSpPr bwMode="auto">
            <a:xfrm>
              <a:off x="624" y="960"/>
              <a:ext cx="3984" cy="2141"/>
              <a:chOff x="624" y="2016"/>
              <a:chExt cx="3984" cy="2141"/>
            </a:xfrm>
          </p:grpSpPr>
          <p:grpSp>
            <p:nvGrpSpPr>
              <p:cNvPr id="4" name="Group 6"/>
              <p:cNvGrpSpPr>
                <a:grpSpLocks/>
              </p:cNvGrpSpPr>
              <p:nvPr/>
            </p:nvGrpSpPr>
            <p:grpSpPr bwMode="auto">
              <a:xfrm>
                <a:off x="912" y="2880"/>
                <a:ext cx="3456" cy="768"/>
                <a:chOff x="768" y="2208"/>
                <a:chExt cx="3456" cy="768"/>
              </a:xfrm>
            </p:grpSpPr>
            <p:sp>
              <p:nvSpPr>
                <p:cNvPr id="28679" name="Oval 7"/>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80" name="Oval 8"/>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81" name="Oval 9"/>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82" name="Oval 10"/>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83" name="Line 11"/>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28684" name="Line 12"/>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8685" name="Line 13"/>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28686" name="Line 14"/>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5"/>
              <p:cNvGrpSpPr>
                <a:grpSpLocks/>
              </p:cNvGrpSpPr>
              <p:nvPr/>
            </p:nvGrpSpPr>
            <p:grpSpPr bwMode="auto">
              <a:xfrm>
                <a:off x="2688" y="2016"/>
                <a:ext cx="240" cy="365"/>
                <a:chOff x="4176" y="1104"/>
                <a:chExt cx="240" cy="365"/>
              </a:xfrm>
            </p:grpSpPr>
            <p:sp>
              <p:nvSpPr>
                <p:cNvPr id="28688"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89"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6" name="Group 18"/>
              <p:cNvGrpSpPr>
                <a:grpSpLocks/>
              </p:cNvGrpSpPr>
              <p:nvPr/>
            </p:nvGrpSpPr>
            <p:grpSpPr bwMode="auto">
              <a:xfrm>
                <a:off x="1632" y="2208"/>
                <a:ext cx="2256" cy="845"/>
                <a:chOff x="1488" y="1536"/>
                <a:chExt cx="2256" cy="845"/>
              </a:xfrm>
            </p:grpSpPr>
            <p:grpSp>
              <p:nvGrpSpPr>
                <p:cNvPr id="7" name="Group 19"/>
                <p:cNvGrpSpPr>
                  <a:grpSpLocks/>
                </p:cNvGrpSpPr>
                <p:nvPr/>
              </p:nvGrpSpPr>
              <p:grpSpPr bwMode="auto">
                <a:xfrm>
                  <a:off x="3504" y="2016"/>
                  <a:ext cx="240" cy="365"/>
                  <a:chOff x="4176" y="1104"/>
                  <a:chExt cx="240" cy="365"/>
                </a:xfrm>
              </p:grpSpPr>
              <p:sp>
                <p:nvSpPr>
                  <p:cNvPr id="28692" name="Oval 2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93" name="Text Box 2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8" name="Group 22"/>
                <p:cNvGrpSpPr>
                  <a:grpSpLocks/>
                </p:cNvGrpSpPr>
                <p:nvPr/>
              </p:nvGrpSpPr>
              <p:grpSpPr bwMode="auto">
                <a:xfrm>
                  <a:off x="1488" y="2016"/>
                  <a:ext cx="240" cy="365"/>
                  <a:chOff x="4176" y="1104"/>
                  <a:chExt cx="240" cy="365"/>
                </a:xfrm>
              </p:grpSpPr>
              <p:sp>
                <p:nvSpPr>
                  <p:cNvPr id="28695"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696"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8697" name="Line 2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8698" name="Line 2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9" name="Group 27"/>
              <p:cNvGrpSpPr>
                <a:grpSpLocks/>
              </p:cNvGrpSpPr>
              <p:nvPr/>
            </p:nvGrpSpPr>
            <p:grpSpPr bwMode="auto">
              <a:xfrm>
                <a:off x="624" y="3504"/>
                <a:ext cx="3984" cy="653"/>
                <a:chOff x="480" y="2832"/>
                <a:chExt cx="3984" cy="653"/>
              </a:xfrm>
            </p:grpSpPr>
            <p:grpSp>
              <p:nvGrpSpPr>
                <p:cNvPr id="10" name="Group 28"/>
                <p:cNvGrpSpPr>
                  <a:grpSpLocks/>
                </p:cNvGrpSpPr>
                <p:nvPr/>
              </p:nvGrpSpPr>
              <p:grpSpPr bwMode="auto">
                <a:xfrm>
                  <a:off x="480" y="3072"/>
                  <a:ext cx="240" cy="365"/>
                  <a:chOff x="4176" y="1104"/>
                  <a:chExt cx="240" cy="365"/>
                </a:xfrm>
              </p:grpSpPr>
              <p:sp>
                <p:nvSpPr>
                  <p:cNvPr id="28701" name="Oval 2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02" name="Text Box 3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1" name="Group 31"/>
                <p:cNvGrpSpPr>
                  <a:grpSpLocks/>
                </p:cNvGrpSpPr>
                <p:nvPr/>
              </p:nvGrpSpPr>
              <p:grpSpPr bwMode="auto">
                <a:xfrm>
                  <a:off x="1104" y="3072"/>
                  <a:ext cx="240" cy="365"/>
                  <a:chOff x="4176" y="1104"/>
                  <a:chExt cx="240" cy="365"/>
                </a:xfrm>
              </p:grpSpPr>
              <p:sp>
                <p:nvSpPr>
                  <p:cNvPr id="28704" name="Oval 3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05" name="Text Box 3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8706" name="Line 34"/>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8707" name="Line 35"/>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36"/>
                <p:cNvGrpSpPr>
                  <a:grpSpLocks/>
                </p:cNvGrpSpPr>
                <p:nvPr/>
              </p:nvGrpSpPr>
              <p:grpSpPr bwMode="auto">
                <a:xfrm>
                  <a:off x="1776" y="3120"/>
                  <a:ext cx="240" cy="365"/>
                  <a:chOff x="4176" y="1104"/>
                  <a:chExt cx="240" cy="365"/>
                </a:xfrm>
              </p:grpSpPr>
              <p:sp>
                <p:nvSpPr>
                  <p:cNvPr id="28709"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10" name="Text Box 3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3" name="Group 39"/>
                <p:cNvGrpSpPr>
                  <a:grpSpLocks/>
                </p:cNvGrpSpPr>
                <p:nvPr/>
              </p:nvGrpSpPr>
              <p:grpSpPr bwMode="auto">
                <a:xfrm>
                  <a:off x="2400" y="3120"/>
                  <a:ext cx="240" cy="365"/>
                  <a:chOff x="4176" y="1104"/>
                  <a:chExt cx="240" cy="365"/>
                </a:xfrm>
              </p:grpSpPr>
              <p:sp>
                <p:nvSpPr>
                  <p:cNvPr id="28712" name="Oval 4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13" name="Text Box 4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8714" name="Line 42"/>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28715" name="Line 43"/>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4" name="Group 44"/>
                <p:cNvGrpSpPr>
                  <a:grpSpLocks/>
                </p:cNvGrpSpPr>
                <p:nvPr/>
              </p:nvGrpSpPr>
              <p:grpSpPr bwMode="auto">
                <a:xfrm>
                  <a:off x="2928" y="3120"/>
                  <a:ext cx="240" cy="365"/>
                  <a:chOff x="4176" y="1104"/>
                  <a:chExt cx="240" cy="365"/>
                </a:xfrm>
              </p:grpSpPr>
              <p:sp>
                <p:nvSpPr>
                  <p:cNvPr id="28717" name="Oval 4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18" name="Text Box 4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5" name="Group 47"/>
                <p:cNvGrpSpPr>
                  <a:grpSpLocks/>
                </p:cNvGrpSpPr>
                <p:nvPr/>
              </p:nvGrpSpPr>
              <p:grpSpPr bwMode="auto">
                <a:xfrm>
                  <a:off x="3360" y="3120"/>
                  <a:ext cx="240" cy="365"/>
                  <a:chOff x="4176" y="1104"/>
                  <a:chExt cx="240" cy="365"/>
                </a:xfrm>
              </p:grpSpPr>
              <p:sp>
                <p:nvSpPr>
                  <p:cNvPr id="28720" name="Oval 4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21" name="Text Box 4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6" name="Group 50"/>
                <p:cNvGrpSpPr>
                  <a:grpSpLocks/>
                </p:cNvGrpSpPr>
                <p:nvPr/>
              </p:nvGrpSpPr>
              <p:grpSpPr bwMode="auto">
                <a:xfrm>
                  <a:off x="3792" y="3120"/>
                  <a:ext cx="240" cy="365"/>
                  <a:chOff x="4176" y="1104"/>
                  <a:chExt cx="240" cy="365"/>
                </a:xfrm>
              </p:grpSpPr>
              <p:sp>
                <p:nvSpPr>
                  <p:cNvPr id="28723" name="Oval 5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24" name="Text Box 5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7" name="Group 53"/>
                <p:cNvGrpSpPr>
                  <a:grpSpLocks/>
                </p:cNvGrpSpPr>
                <p:nvPr/>
              </p:nvGrpSpPr>
              <p:grpSpPr bwMode="auto">
                <a:xfrm>
                  <a:off x="4224" y="3120"/>
                  <a:ext cx="240" cy="365"/>
                  <a:chOff x="4176" y="1104"/>
                  <a:chExt cx="240" cy="365"/>
                </a:xfrm>
              </p:grpSpPr>
              <p:sp>
                <p:nvSpPr>
                  <p:cNvPr id="28726" name="Oval 5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8727" name="Text Box 5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28728" name="Line 56"/>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8729" name="Line 57"/>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8730" name="Line 58"/>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28731" name="Line 59"/>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28732" name="Text Box 60"/>
            <p:cNvSpPr txBox="1">
              <a:spLocks noChangeArrowheads="1"/>
            </p:cNvSpPr>
            <p:nvPr/>
          </p:nvSpPr>
          <p:spPr bwMode="auto">
            <a:xfrm>
              <a:off x="2736" y="960"/>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a:t>
              </a:r>
            </a:p>
          </p:txBody>
        </p:sp>
        <p:sp>
          <p:nvSpPr>
            <p:cNvPr id="28733" name="Text Box 61"/>
            <p:cNvSpPr txBox="1">
              <a:spLocks noChangeArrowheads="1"/>
            </p:cNvSpPr>
            <p:nvPr/>
          </p:nvSpPr>
          <p:spPr bwMode="auto">
            <a:xfrm>
              <a:off x="1680"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2</a:t>
              </a:r>
            </a:p>
          </p:txBody>
        </p:sp>
        <p:sp>
          <p:nvSpPr>
            <p:cNvPr id="28734" name="Text Box 62"/>
            <p:cNvSpPr txBox="1">
              <a:spLocks noChangeArrowheads="1"/>
            </p:cNvSpPr>
            <p:nvPr/>
          </p:nvSpPr>
          <p:spPr bwMode="auto">
            <a:xfrm>
              <a:off x="3696"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3</a:t>
              </a:r>
            </a:p>
          </p:txBody>
        </p:sp>
        <p:sp>
          <p:nvSpPr>
            <p:cNvPr id="28735" name="Text Box 63"/>
            <p:cNvSpPr txBox="1">
              <a:spLocks noChangeArrowheads="1"/>
            </p:cNvSpPr>
            <p:nvPr/>
          </p:nvSpPr>
          <p:spPr bwMode="auto">
            <a:xfrm>
              <a:off x="912"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4</a:t>
              </a:r>
            </a:p>
          </p:txBody>
        </p:sp>
        <p:sp>
          <p:nvSpPr>
            <p:cNvPr id="28736" name="Text Box 64"/>
            <p:cNvSpPr txBox="1">
              <a:spLocks noChangeArrowheads="1"/>
            </p:cNvSpPr>
            <p:nvPr/>
          </p:nvSpPr>
          <p:spPr bwMode="auto">
            <a:xfrm>
              <a:off x="225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5</a:t>
              </a:r>
            </a:p>
          </p:txBody>
        </p:sp>
        <p:sp>
          <p:nvSpPr>
            <p:cNvPr id="28737" name="Text Box 65"/>
            <p:cNvSpPr txBox="1">
              <a:spLocks noChangeArrowheads="1"/>
            </p:cNvSpPr>
            <p:nvPr/>
          </p:nvSpPr>
          <p:spPr bwMode="auto">
            <a:xfrm>
              <a:off x="3360"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6</a:t>
              </a:r>
            </a:p>
          </p:txBody>
        </p:sp>
        <p:sp>
          <p:nvSpPr>
            <p:cNvPr id="28738" name="Text Box 66"/>
            <p:cNvSpPr txBox="1">
              <a:spLocks noChangeArrowheads="1"/>
            </p:cNvSpPr>
            <p:nvPr/>
          </p:nvSpPr>
          <p:spPr bwMode="auto">
            <a:xfrm>
              <a:off x="417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7</a:t>
              </a:r>
            </a:p>
          </p:txBody>
        </p:sp>
        <p:sp>
          <p:nvSpPr>
            <p:cNvPr id="28739" name="Text Box 67"/>
            <p:cNvSpPr txBox="1">
              <a:spLocks noChangeArrowheads="1"/>
            </p:cNvSpPr>
            <p:nvPr/>
          </p:nvSpPr>
          <p:spPr bwMode="auto">
            <a:xfrm>
              <a:off x="672"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8</a:t>
              </a:r>
            </a:p>
          </p:txBody>
        </p:sp>
        <p:sp>
          <p:nvSpPr>
            <p:cNvPr id="28740" name="Text Box 68"/>
            <p:cNvSpPr txBox="1">
              <a:spLocks noChangeArrowheads="1"/>
            </p:cNvSpPr>
            <p:nvPr/>
          </p:nvSpPr>
          <p:spPr bwMode="auto">
            <a:xfrm>
              <a:off x="1296"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9</a:t>
              </a:r>
            </a:p>
          </p:txBody>
        </p:sp>
        <p:sp>
          <p:nvSpPr>
            <p:cNvPr id="28741" name="Text Box 69"/>
            <p:cNvSpPr txBox="1">
              <a:spLocks noChangeArrowheads="1"/>
            </p:cNvSpPr>
            <p:nvPr/>
          </p:nvSpPr>
          <p:spPr bwMode="auto">
            <a:xfrm>
              <a:off x="1872"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10</a:t>
              </a:r>
            </a:p>
          </p:txBody>
        </p:sp>
        <p:sp>
          <p:nvSpPr>
            <p:cNvPr id="28742" name="Text Box 70"/>
            <p:cNvSpPr txBox="1">
              <a:spLocks noChangeArrowheads="1"/>
            </p:cNvSpPr>
            <p:nvPr/>
          </p:nvSpPr>
          <p:spPr bwMode="auto">
            <a:xfrm>
              <a:off x="254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11</a:t>
              </a:r>
            </a:p>
          </p:txBody>
        </p:sp>
        <p:sp>
          <p:nvSpPr>
            <p:cNvPr id="28743" name="Text Box 71"/>
            <p:cNvSpPr txBox="1">
              <a:spLocks noChangeArrowheads="1"/>
            </p:cNvSpPr>
            <p:nvPr/>
          </p:nvSpPr>
          <p:spPr bwMode="auto">
            <a:xfrm>
              <a:off x="302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12</a:t>
              </a:r>
            </a:p>
          </p:txBody>
        </p:sp>
        <p:sp>
          <p:nvSpPr>
            <p:cNvPr id="28744" name="Text Box 72"/>
            <p:cNvSpPr txBox="1">
              <a:spLocks noChangeArrowheads="1"/>
            </p:cNvSpPr>
            <p:nvPr/>
          </p:nvSpPr>
          <p:spPr bwMode="auto">
            <a:xfrm>
              <a:off x="3456"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13</a:t>
              </a:r>
            </a:p>
          </p:txBody>
        </p:sp>
        <p:sp>
          <p:nvSpPr>
            <p:cNvPr id="28745" name="Text Box 73"/>
            <p:cNvSpPr txBox="1">
              <a:spLocks noChangeArrowheads="1"/>
            </p:cNvSpPr>
            <p:nvPr/>
          </p:nvSpPr>
          <p:spPr bwMode="auto">
            <a:xfrm>
              <a:off x="3888"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14</a:t>
              </a:r>
            </a:p>
          </p:txBody>
        </p:sp>
        <p:sp>
          <p:nvSpPr>
            <p:cNvPr id="28746" name="Text Box 74"/>
            <p:cNvSpPr txBox="1">
              <a:spLocks noChangeArrowheads="1"/>
            </p:cNvSpPr>
            <p:nvPr/>
          </p:nvSpPr>
          <p:spPr bwMode="auto">
            <a:xfrm>
              <a:off x="4320"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Start with a full binary tree that has at least </a:t>
            </a:r>
            <a:r>
              <a:rPr lang="en-US" dirty="0">
                <a:solidFill>
                  <a:schemeClr val="hlink"/>
                </a:solidFill>
              </a:rPr>
              <a:t>n</a:t>
            </a:r>
            <a:r>
              <a:rPr lang="en-US" dirty="0"/>
              <a:t> nodes.</a:t>
            </a:r>
          </a:p>
          <a:p>
            <a:pPr>
              <a:buFont typeface="Wingdings" panose="05000000000000000000" pitchFamily="2" charset="2"/>
              <a:buChar char="v"/>
            </a:pPr>
            <a:r>
              <a:rPr lang="en-US" dirty="0"/>
              <a:t>Number the nodes as described earlier.</a:t>
            </a:r>
          </a:p>
          <a:p>
            <a:pPr>
              <a:buFont typeface="Wingdings" panose="05000000000000000000" pitchFamily="2" charset="2"/>
              <a:buChar char="v"/>
            </a:pPr>
            <a:r>
              <a:rPr lang="en-US" dirty="0"/>
              <a:t>The binary tree defined by the nodes numbered </a:t>
            </a:r>
            <a:r>
              <a:rPr lang="en-US" dirty="0">
                <a:solidFill>
                  <a:schemeClr val="hlink"/>
                </a:solidFill>
              </a:rPr>
              <a:t>1</a:t>
            </a:r>
            <a:r>
              <a:rPr lang="en-US" dirty="0"/>
              <a:t> through </a:t>
            </a:r>
            <a:r>
              <a:rPr lang="en-US" dirty="0">
                <a:solidFill>
                  <a:schemeClr val="hlink"/>
                </a:solidFill>
              </a:rPr>
              <a:t>n</a:t>
            </a:r>
            <a:r>
              <a:rPr lang="en-US" dirty="0"/>
              <a:t> is the unique </a:t>
            </a:r>
            <a:r>
              <a:rPr lang="en-US" dirty="0">
                <a:solidFill>
                  <a:schemeClr val="hlink"/>
                </a:solidFill>
              </a:rPr>
              <a:t>n</a:t>
            </a:r>
            <a:r>
              <a:rPr lang="en-US" dirty="0"/>
              <a:t> node complete binary tree.</a:t>
            </a:r>
          </a:p>
        </p:txBody>
      </p:sp>
      <p:sp>
        <p:nvSpPr>
          <p:cNvPr id="29698" name="Rectangle 2"/>
          <p:cNvSpPr>
            <a:spLocks noGrp="1" noChangeArrowheads="1"/>
          </p:cNvSpPr>
          <p:nvPr>
            <p:ph type="title" idx="4294967295"/>
          </p:nvPr>
        </p:nvSpPr>
        <p:spPr>
          <a:xfrm>
            <a:off x="304800" y="237899"/>
            <a:ext cx="7848600" cy="1143000"/>
          </a:xfrm>
        </p:spPr>
        <p:txBody>
          <a:bodyPr/>
          <a:lstStyle/>
          <a:p>
            <a:r>
              <a:rPr lang="en-US" sz="3200" dirty="0">
                <a:latin typeface="Verdana" pitchFamily="34" charset="0"/>
              </a:rPr>
              <a:t>Complete Binary Tree With n Nodes</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Freeform 19"/>
          <p:cNvSpPr/>
          <p:nvPr/>
        </p:nvSpPr>
        <p:spPr>
          <a:xfrm>
            <a:off x="685391" y="2255045"/>
            <a:ext cx="7760890" cy="3986212"/>
          </a:xfrm>
          <a:custGeom>
            <a:avLst/>
            <a:gdLst>
              <a:gd name="connsiteX0" fmla="*/ 4331890 w 7760890"/>
              <a:gd name="connsiteY0" fmla="*/ 85725 h 3986212"/>
              <a:gd name="connsiteX1" fmla="*/ 4589065 w 7760890"/>
              <a:gd name="connsiteY1" fmla="*/ 100012 h 3986212"/>
              <a:gd name="connsiteX2" fmla="*/ 4674790 w 7760890"/>
              <a:gd name="connsiteY2" fmla="*/ 128587 h 3986212"/>
              <a:gd name="connsiteX3" fmla="*/ 4731940 w 7760890"/>
              <a:gd name="connsiteY3" fmla="*/ 142875 h 3986212"/>
              <a:gd name="connsiteX4" fmla="*/ 4831953 w 7760890"/>
              <a:gd name="connsiteY4" fmla="*/ 171450 h 3986212"/>
              <a:gd name="connsiteX5" fmla="*/ 4917678 w 7760890"/>
              <a:gd name="connsiteY5" fmla="*/ 185737 h 3986212"/>
              <a:gd name="connsiteX6" fmla="*/ 5060553 w 7760890"/>
              <a:gd name="connsiteY6" fmla="*/ 214312 h 3986212"/>
              <a:gd name="connsiteX7" fmla="*/ 5374878 w 7760890"/>
              <a:gd name="connsiteY7" fmla="*/ 228600 h 3986212"/>
              <a:gd name="connsiteX8" fmla="*/ 5446315 w 7760890"/>
              <a:gd name="connsiteY8" fmla="*/ 242887 h 3986212"/>
              <a:gd name="connsiteX9" fmla="*/ 5489178 w 7760890"/>
              <a:gd name="connsiteY9" fmla="*/ 257175 h 3986212"/>
              <a:gd name="connsiteX10" fmla="*/ 5560615 w 7760890"/>
              <a:gd name="connsiteY10" fmla="*/ 271462 h 3986212"/>
              <a:gd name="connsiteX11" fmla="*/ 5674915 w 7760890"/>
              <a:gd name="connsiteY11" fmla="*/ 314325 h 3986212"/>
              <a:gd name="connsiteX12" fmla="*/ 5732065 w 7760890"/>
              <a:gd name="connsiteY12" fmla="*/ 328612 h 3986212"/>
              <a:gd name="connsiteX13" fmla="*/ 5846365 w 7760890"/>
              <a:gd name="connsiteY13" fmla="*/ 371475 h 3986212"/>
              <a:gd name="connsiteX14" fmla="*/ 5903515 w 7760890"/>
              <a:gd name="connsiteY14" fmla="*/ 400050 h 3986212"/>
              <a:gd name="connsiteX15" fmla="*/ 6003528 w 7760890"/>
              <a:gd name="connsiteY15" fmla="*/ 428625 h 3986212"/>
              <a:gd name="connsiteX16" fmla="*/ 6046390 w 7760890"/>
              <a:gd name="connsiteY16" fmla="*/ 457200 h 3986212"/>
              <a:gd name="connsiteX17" fmla="*/ 6089253 w 7760890"/>
              <a:gd name="connsiteY17" fmla="*/ 471487 h 3986212"/>
              <a:gd name="connsiteX18" fmla="*/ 6146403 w 7760890"/>
              <a:gd name="connsiteY18" fmla="*/ 500062 h 3986212"/>
              <a:gd name="connsiteX19" fmla="*/ 6232128 w 7760890"/>
              <a:gd name="connsiteY19" fmla="*/ 528637 h 3986212"/>
              <a:gd name="connsiteX20" fmla="*/ 6274990 w 7760890"/>
              <a:gd name="connsiteY20" fmla="*/ 571500 h 3986212"/>
              <a:gd name="connsiteX21" fmla="*/ 6432153 w 7760890"/>
              <a:gd name="connsiteY21" fmla="*/ 657225 h 3986212"/>
              <a:gd name="connsiteX22" fmla="*/ 6489303 w 7760890"/>
              <a:gd name="connsiteY22" fmla="*/ 685800 h 3986212"/>
              <a:gd name="connsiteX23" fmla="*/ 6532165 w 7760890"/>
              <a:gd name="connsiteY23" fmla="*/ 714375 h 3986212"/>
              <a:gd name="connsiteX24" fmla="*/ 6589315 w 7760890"/>
              <a:gd name="connsiteY24" fmla="*/ 728662 h 3986212"/>
              <a:gd name="connsiteX25" fmla="*/ 6632178 w 7760890"/>
              <a:gd name="connsiteY25" fmla="*/ 757237 h 3986212"/>
              <a:gd name="connsiteX26" fmla="*/ 6689328 w 7760890"/>
              <a:gd name="connsiteY26" fmla="*/ 771525 h 3986212"/>
              <a:gd name="connsiteX27" fmla="*/ 6775053 w 7760890"/>
              <a:gd name="connsiteY27" fmla="*/ 857250 h 3986212"/>
              <a:gd name="connsiteX28" fmla="*/ 6817915 w 7760890"/>
              <a:gd name="connsiteY28" fmla="*/ 900112 h 3986212"/>
              <a:gd name="connsiteX29" fmla="*/ 6846490 w 7760890"/>
              <a:gd name="connsiteY29" fmla="*/ 942975 h 3986212"/>
              <a:gd name="connsiteX30" fmla="*/ 6889353 w 7760890"/>
              <a:gd name="connsiteY30" fmla="*/ 971550 h 3986212"/>
              <a:gd name="connsiteX31" fmla="*/ 6917928 w 7760890"/>
              <a:gd name="connsiteY31" fmla="*/ 1014412 h 3986212"/>
              <a:gd name="connsiteX32" fmla="*/ 6960790 w 7760890"/>
              <a:gd name="connsiteY32" fmla="*/ 1057275 h 3986212"/>
              <a:gd name="connsiteX33" fmla="*/ 6989365 w 7760890"/>
              <a:gd name="connsiteY33" fmla="*/ 1114425 h 3986212"/>
              <a:gd name="connsiteX34" fmla="*/ 7075090 w 7760890"/>
              <a:gd name="connsiteY34" fmla="*/ 1185862 h 3986212"/>
              <a:gd name="connsiteX35" fmla="*/ 7132240 w 7760890"/>
              <a:gd name="connsiteY35" fmla="*/ 1271587 h 3986212"/>
              <a:gd name="connsiteX36" fmla="*/ 7160815 w 7760890"/>
              <a:gd name="connsiteY36" fmla="*/ 1314450 h 3986212"/>
              <a:gd name="connsiteX37" fmla="*/ 7189390 w 7760890"/>
              <a:gd name="connsiteY37" fmla="*/ 1400175 h 3986212"/>
              <a:gd name="connsiteX38" fmla="*/ 7246540 w 7760890"/>
              <a:gd name="connsiteY38" fmla="*/ 1485900 h 3986212"/>
              <a:gd name="connsiteX39" fmla="*/ 7275115 w 7760890"/>
              <a:gd name="connsiteY39" fmla="*/ 1528762 h 3986212"/>
              <a:gd name="connsiteX40" fmla="*/ 7317978 w 7760890"/>
              <a:gd name="connsiteY40" fmla="*/ 1614487 h 3986212"/>
              <a:gd name="connsiteX41" fmla="*/ 7375128 w 7760890"/>
              <a:gd name="connsiteY41" fmla="*/ 1743075 h 3986212"/>
              <a:gd name="connsiteX42" fmla="*/ 7446565 w 7760890"/>
              <a:gd name="connsiteY42" fmla="*/ 1871662 h 3986212"/>
              <a:gd name="connsiteX43" fmla="*/ 7489428 w 7760890"/>
              <a:gd name="connsiteY43" fmla="*/ 1900237 h 3986212"/>
              <a:gd name="connsiteX44" fmla="*/ 7532290 w 7760890"/>
              <a:gd name="connsiteY44" fmla="*/ 1985962 h 3986212"/>
              <a:gd name="connsiteX45" fmla="*/ 7575153 w 7760890"/>
              <a:gd name="connsiteY45" fmla="*/ 2071687 h 3986212"/>
              <a:gd name="connsiteX46" fmla="*/ 7618015 w 7760890"/>
              <a:gd name="connsiteY46" fmla="*/ 2157412 h 3986212"/>
              <a:gd name="connsiteX47" fmla="*/ 7675165 w 7760890"/>
              <a:gd name="connsiteY47" fmla="*/ 2257425 h 3986212"/>
              <a:gd name="connsiteX48" fmla="*/ 7703740 w 7760890"/>
              <a:gd name="connsiteY48" fmla="*/ 2343150 h 3986212"/>
              <a:gd name="connsiteX49" fmla="*/ 7718028 w 7760890"/>
              <a:gd name="connsiteY49" fmla="*/ 2386012 h 3986212"/>
              <a:gd name="connsiteX50" fmla="*/ 7732315 w 7760890"/>
              <a:gd name="connsiteY50" fmla="*/ 2443162 h 3986212"/>
              <a:gd name="connsiteX51" fmla="*/ 7760890 w 7760890"/>
              <a:gd name="connsiteY51" fmla="*/ 2528887 h 3986212"/>
              <a:gd name="connsiteX52" fmla="*/ 7718028 w 7760890"/>
              <a:gd name="connsiteY52" fmla="*/ 2657475 h 3986212"/>
              <a:gd name="connsiteX53" fmla="*/ 7675165 w 7760890"/>
              <a:gd name="connsiteY53" fmla="*/ 2686050 h 3986212"/>
              <a:gd name="connsiteX54" fmla="*/ 7603728 w 7760890"/>
              <a:gd name="connsiteY54" fmla="*/ 2771775 h 3986212"/>
              <a:gd name="connsiteX55" fmla="*/ 7560865 w 7760890"/>
              <a:gd name="connsiteY55" fmla="*/ 2800350 h 3986212"/>
              <a:gd name="connsiteX56" fmla="*/ 7446565 w 7760890"/>
              <a:gd name="connsiteY56" fmla="*/ 2971800 h 3986212"/>
              <a:gd name="connsiteX57" fmla="*/ 7417990 w 7760890"/>
              <a:gd name="connsiteY57" fmla="*/ 3014662 h 3986212"/>
              <a:gd name="connsiteX58" fmla="*/ 7332265 w 7760890"/>
              <a:gd name="connsiteY58" fmla="*/ 3071812 h 3986212"/>
              <a:gd name="connsiteX59" fmla="*/ 7189390 w 7760890"/>
              <a:gd name="connsiteY59" fmla="*/ 3143250 h 3986212"/>
              <a:gd name="connsiteX60" fmla="*/ 7146528 w 7760890"/>
              <a:gd name="connsiteY60" fmla="*/ 3157537 h 3986212"/>
              <a:gd name="connsiteX61" fmla="*/ 6703615 w 7760890"/>
              <a:gd name="connsiteY61" fmla="*/ 3171825 h 3986212"/>
              <a:gd name="connsiteX62" fmla="*/ 6546453 w 7760890"/>
              <a:gd name="connsiteY62" fmla="*/ 3186112 h 3986212"/>
              <a:gd name="connsiteX63" fmla="*/ 6417865 w 7760890"/>
              <a:gd name="connsiteY63" fmla="*/ 3228975 h 3986212"/>
              <a:gd name="connsiteX64" fmla="*/ 6375003 w 7760890"/>
              <a:gd name="connsiteY64" fmla="*/ 3243262 h 3986212"/>
              <a:gd name="connsiteX65" fmla="*/ 6246415 w 7760890"/>
              <a:gd name="connsiteY65" fmla="*/ 3271837 h 3986212"/>
              <a:gd name="connsiteX66" fmla="*/ 6103540 w 7760890"/>
              <a:gd name="connsiteY66" fmla="*/ 3257550 h 3986212"/>
              <a:gd name="connsiteX67" fmla="*/ 6060678 w 7760890"/>
              <a:gd name="connsiteY67" fmla="*/ 3228975 h 3986212"/>
              <a:gd name="connsiteX68" fmla="*/ 5974953 w 7760890"/>
              <a:gd name="connsiteY68" fmla="*/ 3200400 h 3986212"/>
              <a:gd name="connsiteX69" fmla="*/ 5932090 w 7760890"/>
              <a:gd name="connsiteY69" fmla="*/ 3186112 h 3986212"/>
              <a:gd name="connsiteX70" fmla="*/ 5889228 w 7760890"/>
              <a:gd name="connsiteY70" fmla="*/ 3157537 h 3986212"/>
              <a:gd name="connsiteX71" fmla="*/ 5746353 w 7760890"/>
              <a:gd name="connsiteY71" fmla="*/ 3114675 h 3986212"/>
              <a:gd name="connsiteX72" fmla="*/ 5674915 w 7760890"/>
              <a:gd name="connsiteY72" fmla="*/ 3100387 h 3986212"/>
              <a:gd name="connsiteX73" fmla="*/ 4674790 w 7760890"/>
              <a:gd name="connsiteY73" fmla="*/ 3086100 h 3986212"/>
              <a:gd name="connsiteX74" fmla="*/ 4031853 w 7760890"/>
              <a:gd name="connsiteY74" fmla="*/ 3100387 h 3986212"/>
              <a:gd name="connsiteX75" fmla="*/ 3946128 w 7760890"/>
              <a:gd name="connsiteY75" fmla="*/ 3128962 h 3986212"/>
              <a:gd name="connsiteX76" fmla="*/ 3903265 w 7760890"/>
              <a:gd name="connsiteY76" fmla="*/ 3157537 h 3986212"/>
              <a:gd name="connsiteX77" fmla="*/ 3860403 w 7760890"/>
              <a:gd name="connsiteY77" fmla="*/ 3171825 h 3986212"/>
              <a:gd name="connsiteX78" fmla="*/ 3774678 w 7760890"/>
              <a:gd name="connsiteY78" fmla="*/ 3228975 h 3986212"/>
              <a:gd name="connsiteX79" fmla="*/ 3731815 w 7760890"/>
              <a:gd name="connsiteY79" fmla="*/ 3271837 h 3986212"/>
              <a:gd name="connsiteX80" fmla="*/ 3703240 w 7760890"/>
              <a:gd name="connsiteY80" fmla="*/ 3314700 h 3986212"/>
              <a:gd name="connsiteX81" fmla="*/ 3660378 w 7760890"/>
              <a:gd name="connsiteY81" fmla="*/ 3343275 h 3986212"/>
              <a:gd name="connsiteX82" fmla="*/ 3603228 w 7760890"/>
              <a:gd name="connsiteY82" fmla="*/ 3429000 h 3986212"/>
              <a:gd name="connsiteX83" fmla="*/ 3517503 w 7760890"/>
              <a:gd name="connsiteY83" fmla="*/ 3500437 h 3986212"/>
              <a:gd name="connsiteX84" fmla="*/ 3474640 w 7760890"/>
              <a:gd name="connsiteY84" fmla="*/ 3529012 h 3986212"/>
              <a:gd name="connsiteX85" fmla="*/ 3403203 w 7760890"/>
              <a:gd name="connsiteY85" fmla="*/ 3600450 h 3986212"/>
              <a:gd name="connsiteX86" fmla="*/ 3303190 w 7760890"/>
              <a:gd name="connsiteY86" fmla="*/ 3671887 h 3986212"/>
              <a:gd name="connsiteX87" fmla="*/ 3174603 w 7760890"/>
              <a:gd name="connsiteY87" fmla="*/ 3771900 h 3986212"/>
              <a:gd name="connsiteX88" fmla="*/ 3088878 w 7760890"/>
              <a:gd name="connsiteY88" fmla="*/ 3814762 h 3986212"/>
              <a:gd name="connsiteX89" fmla="*/ 3003153 w 7760890"/>
              <a:gd name="connsiteY89" fmla="*/ 3857625 h 3986212"/>
              <a:gd name="connsiteX90" fmla="*/ 2960290 w 7760890"/>
              <a:gd name="connsiteY90" fmla="*/ 3886200 h 3986212"/>
              <a:gd name="connsiteX91" fmla="*/ 2817415 w 7760890"/>
              <a:gd name="connsiteY91" fmla="*/ 3914775 h 3986212"/>
              <a:gd name="connsiteX92" fmla="*/ 2731690 w 7760890"/>
              <a:gd name="connsiteY92" fmla="*/ 3943350 h 3986212"/>
              <a:gd name="connsiteX93" fmla="*/ 2631678 w 7760890"/>
              <a:gd name="connsiteY93" fmla="*/ 3957637 h 3986212"/>
              <a:gd name="connsiteX94" fmla="*/ 2560240 w 7760890"/>
              <a:gd name="connsiteY94" fmla="*/ 3971925 h 3986212"/>
              <a:gd name="connsiteX95" fmla="*/ 2445940 w 7760890"/>
              <a:gd name="connsiteY95" fmla="*/ 3986212 h 3986212"/>
              <a:gd name="connsiteX96" fmla="*/ 1860153 w 7760890"/>
              <a:gd name="connsiteY96" fmla="*/ 3971925 h 3986212"/>
              <a:gd name="connsiteX97" fmla="*/ 1474390 w 7760890"/>
              <a:gd name="connsiteY97" fmla="*/ 3957637 h 3986212"/>
              <a:gd name="connsiteX98" fmla="*/ 817165 w 7760890"/>
              <a:gd name="connsiteY98" fmla="*/ 3943350 h 3986212"/>
              <a:gd name="connsiteX99" fmla="*/ 731440 w 7760890"/>
              <a:gd name="connsiteY99" fmla="*/ 3900487 h 3986212"/>
              <a:gd name="connsiteX100" fmla="*/ 688578 w 7760890"/>
              <a:gd name="connsiteY100" fmla="*/ 3857625 h 3986212"/>
              <a:gd name="connsiteX101" fmla="*/ 574278 w 7760890"/>
              <a:gd name="connsiteY101" fmla="*/ 3814762 h 3986212"/>
              <a:gd name="connsiteX102" fmla="*/ 417115 w 7760890"/>
              <a:gd name="connsiteY102" fmla="*/ 3729037 h 3986212"/>
              <a:gd name="connsiteX103" fmla="*/ 317103 w 7760890"/>
              <a:gd name="connsiteY103" fmla="*/ 3686175 h 3986212"/>
              <a:gd name="connsiteX104" fmla="*/ 231378 w 7760890"/>
              <a:gd name="connsiteY104" fmla="*/ 3600450 h 3986212"/>
              <a:gd name="connsiteX105" fmla="*/ 188515 w 7760890"/>
              <a:gd name="connsiteY105" fmla="*/ 3557587 h 3986212"/>
              <a:gd name="connsiteX106" fmla="*/ 145653 w 7760890"/>
              <a:gd name="connsiteY106" fmla="*/ 3500437 h 3986212"/>
              <a:gd name="connsiteX107" fmla="*/ 131365 w 7760890"/>
              <a:gd name="connsiteY107" fmla="*/ 3457575 h 3986212"/>
              <a:gd name="connsiteX108" fmla="*/ 88503 w 7760890"/>
              <a:gd name="connsiteY108" fmla="*/ 3371850 h 3986212"/>
              <a:gd name="connsiteX109" fmla="*/ 59928 w 7760890"/>
              <a:gd name="connsiteY109" fmla="*/ 3243262 h 3986212"/>
              <a:gd name="connsiteX110" fmla="*/ 31353 w 7760890"/>
              <a:gd name="connsiteY110" fmla="*/ 3186112 h 3986212"/>
              <a:gd name="connsiteX111" fmla="*/ 17065 w 7760890"/>
              <a:gd name="connsiteY111" fmla="*/ 3143250 h 3986212"/>
              <a:gd name="connsiteX112" fmla="*/ 17065 w 7760890"/>
              <a:gd name="connsiteY112" fmla="*/ 2628900 h 3986212"/>
              <a:gd name="connsiteX113" fmla="*/ 74215 w 7760890"/>
              <a:gd name="connsiteY113" fmla="*/ 2543175 h 3986212"/>
              <a:gd name="connsiteX114" fmla="*/ 117078 w 7760890"/>
              <a:gd name="connsiteY114" fmla="*/ 2486025 h 3986212"/>
              <a:gd name="connsiteX115" fmla="*/ 159940 w 7760890"/>
              <a:gd name="connsiteY115" fmla="*/ 2443162 h 3986212"/>
              <a:gd name="connsiteX116" fmla="*/ 245665 w 7760890"/>
              <a:gd name="connsiteY116" fmla="*/ 2328862 h 3986212"/>
              <a:gd name="connsiteX117" fmla="*/ 288528 w 7760890"/>
              <a:gd name="connsiteY117" fmla="*/ 2300287 h 3986212"/>
              <a:gd name="connsiteX118" fmla="*/ 445690 w 7760890"/>
              <a:gd name="connsiteY118" fmla="*/ 2200275 h 3986212"/>
              <a:gd name="connsiteX119" fmla="*/ 502840 w 7760890"/>
              <a:gd name="connsiteY119" fmla="*/ 2157412 h 3986212"/>
              <a:gd name="connsiteX120" fmla="*/ 545703 w 7760890"/>
              <a:gd name="connsiteY120" fmla="*/ 2128837 h 3986212"/>
              <a:gd name="connsiteX121" fmla="*/ 602853 w 7760890"/>
              <a:gd name="connsiteY121" fmla="*/ 2071687 h 3986212"/>
              <a:gd name="connsiteX122" fmla="*/ 731440 w 7760890"/>
              <a:gd name="connsiteY122" fmla="*/ 2014537 h 3986212"/>
              <a:gd name="connsiteX123" fmla="*/ 845740 w 7760890"/>
              <a:gd name="connsiteY123" fmla="*/ 1957387 h 3986212"/>
              <a:gd name="connsiteX124" fmla="*/ 1002903 w 7760890"/>
              <a:gd name="connsiteY124" fmla="*/ 1828800 h 3986212"/>
              <a:gd name="connsiteX125" fmla="*/ 1074340 w 7760890"/>
              <a:gd name="connsiteY125" fmla="*/ 1785937 h 3986212"/>
              <a:gd name="connsiteX126" fmla="*/ 1145778 w 7760890"/>
              <a:gd name="connsiteY126" fmla="*/ 1728787 h 3986212"/>
              <a:gd name="connsiteX127" fmla="*/ 1202928 w 7760890"/>
              <a:gd name="connsiteY127" fmla="*/ 1700212 h 3986212"/>
              <a:gd name="connsiteX128" fmla="*/ 1260078 w 7760890"/>
              <a:gd name="connsiteY128" fmla="*/ 1657350 h 3986212"/>
              <a:gd name="connsiteX129" fmla="*/ 1331515 w 7760890"/>
              <a:gd name="connsiteY129" fmla="*/ 1614487 h 3986212"/>
              <a:gd name="connsiteX130" fmla="*/ 1374378 w 7760890"/>
              <a:gd name="connsiteY130" fmla="*/ 1571625 h 3986212"/>
              <a:gd name="connsiteX131" fmla="*/ 1617265 w 7760890"/>
              <a:gd name="connsiteY131" fmla="*/ 1414462 h 3986212"/>
              <a:gd name="connsiteX132" fmla="*/ 1760140 w 7760890"/>
              <a:gd name="connsiteY132" fmla="*/ 1328737 h 3986212"/>
              <a:gd name="connsiteX133" fmla="*/ 1917303 w 7760890"/>
              <a:gd name="connsiteY133" fmla="*/ 1214437 h 3986212"/>
              <a:gd name="connsiteX134" fmla="*/ 1960165 w 7760890"/>
              <a:gd name="connsiteY134" fmla="*/ 1185862 h 3986212"/>
              <a:gd name="connsiteX135" fmla="*/ 2017315 w 7760890"/>
              <a:gd name="connsiteY135" fmla="*/ 1143000 h 3986212"/>
              <a:gd name="connsiteX136" fmla="*/ 2088753 w 7760890"/>
              <a:gd name="connsiteY136" fmla="*/ 1114425 h 3986212"/>
              <a:gd name="connsiteX137" fmla="*/ 2203053 w 7760890"/>
              <a:gd name="connsiteY137" fmla="*/ 1042987 h 3986212"/>
              <a:gd name="connsiteX138" fmla="*/ 2288778 w 7760890"/>
              <a:gd name="connsiteY138" fmla="*/ 1014412 h 3986212"/>
              <a:gd name="connsiteX139" fmla="*/ 2403078 w 7760890"/>
              <a:gd name="connsiteY139" fmla="*/ 914400 h 3986212"/>
              <a:gd name="connsiteX140" fmla="*/ 2460228 w 7760890"/>
              <a:gd name="connsiteY140" fmla="*/ 885825 h 3986212"/>
              <a:gd name="connsiteX141" fmla="*/ 2574528 w 7760890"/>
              <a:gd name="connsiteY141" fmla="*/ 814387 h 3986212"/>
              <a:gd name="connsiteX142" fmla="*/ 2631678 w 7760890"/>
              <a:gd name="connsiteY142" fmla="*/ 771525 h 3986212"/>
              <a:gd name="connsiteX143" fmla="*/ 2703115 w 7760890"/>
              <a:gd name="connsiteY143" fmla="*/ 757237 h 3986212"/>
              <a:gd name="connsiteX144" fmla="*/ 2831703 w 7760890"/>
              <a:gd name="connsiteY144" fmla="*/ 700087 h 3986212"/>
              <a:gd name="connsiteX145" fmla="*/ 2888853 w 7760890"/>
              <a:gd name="connsiteY145" fmla="*/ 671512 h 3986212"/>
              <a:gd name="connsiteX146" fmla="*/ 3046015 w 7760890"/>
              <a:gd name="connsiteY146" fmla="*/ 628650 h 3986212"/>
              <a:gd name="connsiteX147" fmla="*/ 3088878 w 7760890"/>
              <a:gd name="connsiteY147" fmla="*/ 600075 h 3986212"/>
              <a:gd name="connsiteX148" fmla="*/ 3146028 w 7760890"/>
              <a:gd name="connsiteY148" fmla="*/ 585787 h 3986212"/>
              <a:gd name="connsiteX149" fmla="*/ 3303190 w 7760890"/>
              <a:gd name="connsiteY149" fmla="*/ 528637 h 3986212"/>
              <a:gd name="connsiteX150" fmla="*/ 3460353 w 7760890"/>
              <a:gd name="connsiteY150" fmla="*/ 385762 h 3986212"/>
              <a:gd name="connsiteX151" fmla="*/ 3503215 w 7760890"/>
              <a:gd name="connsiteY151" fmla="*/ 357187 h 3986212"/>
              <a:gd name="connsiteX152" fmla="*/ 3588940 w 7760890"/>
              <a:gd name="connsiteY152" fmla="*/ 271462 h 3986212"/>
              <a:gd name="connsiteX153" fmla="*/ 3703240 w 7760890"/>
              <a:gd name="connsiteY153" fmla="*/ 200025 h 3986212"/>
              <a:gd name="connsiteX154" fmla="*/ 3774678 w 7760890"/>
              <a:gd name="connsiteY154" fmla="*/ 171450 h 3986212"/>
              <a:gd name="connsiteX155" fmla="*/ 3831828 w 7760890"/>
              <a:gd name="connsiteY155" fmla="*/ 128587 h 3986212"/>
              <a:gd name="connsiteX156" fmla="*/ 3917553 w 7760890"/>
              <a:gd name="connsiteY156" fmla="*/ 71437 h 3986212"/>
              <a:gd name="connsiteX157" fmla="*/ 4089003 w 7760890"/>
              <a:gd name="connsiteY157" fmla="*/ 0 h 3986212"/>
              <a:gd name="connsiteX158" fmla="*/ 4246165 w 7760890"/>
              <a:gd name="connsiteY158" fmla="*/ 14287 h 3986212"/>
              <a:gd name="connsiteX159" fmla="*/ 4331890 w 7760890"/>
              <a:gd name="connsiteY159" fmla="*/ 42862 h 3986212"/>
              <a:gd name="connsiteX160" fmla="*/ 4331890 w 7760890"/>
              <a:gd name="connsiteY160" fmla="*/ 85725 h 398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7760890" h="3986212">
                <a:moveTo>
                  <a:pt x="4331890" y="85725"/>
                </a:moveTo>
                <a:cubicBezTo>
                  <a:pt x="4374752" y="95250"/>
                  <a:pt x="4503871" y="89363"/>
                  <a:pt x="4589065" y="100012"/>
                </a:cubicBezTo>
                <a:cubicBezTo>
                  <a:pt x="4618953" y="103748"/>
                  <a:pt x="4645569" y="121281"/>
                  <a:pt x="4674790" y="128587"/>
                </a:cubicBezTo>
                <a:cubicBezTo>
                  <a:pt x="4693840" y="133350"/>
                  <a:pt x="4713059" y="137481"/>
                  <a:pt x="4731940" y="142875"/>
                </a:cubicBezTo>
                <a:cubicBezTo>
                  <a:pt x="4795472" y="161027"/>
                  <a:pt x="4757531" y="156566"/>
                  <a:pt x="4831953" y="171450"/>
                </a:cubicBezTo>
                <a:cubicBezTo>
                  <a:pt x="4860360" y="177131"/>
                  <a:pt x="4889205" y="180398"/>
                  <a:pt x="4917678" y="185737"/>
                </a:cubicBezTo>
                <a:cubicBezTo>
                  <a:pt x="4965414" y="194687"/>
                  <a:pt x="5012035" y="212107"/>
                  <a:pt x="5060553" y="214312"/>
                </a:cubicBezTo>
                <a:lnTo>
                  <a:pt x="5374878" y="228600"/>
                </a:lnTo>
                <a:cubicBezTo>
                  <a:pt x="5398690" y="233362"/>
                  <a:pt x="5422756" y="236997"/>
                  <a:pt x="5446315" y="242887"/>
                </a:cubicBezTo>
                <a:cubicBezTo>
                  <a:pt x="5460926" y="246540"/>
                  <a:pt x="5474567" y="253522"/>
                  <a:pt x="5489178" y="257175"/>
                </a:cubicBezTo>
                <a:cubicBezTo>
                  <a:pt x="5512737" y="263065"/>
                  <a:pt x="5537056" y="265572"/>
                  <a:pt x="5560615" y="271462"/>
                </a:cubicBezTo>
                <a:cubicBezTo>
                  <a:pt x="5600740" y="281493"/>
                  <a:pt x="5635589" y="301216"/>
                  <a:pt x="5674915" y="314325"/>
                </a:cubicBezTo>
                <a:cubicBezTo>
                  <a:pt x="5693544" y="320534"/>
                  <a:pt x="5713015" y="323850"/>
                  <a:pt x="5732065" y="328612"/>
                </a:cubicBezTo>
                <a:cubicBezTo>
                  <a:pt x="5891178" y="408168"/>
                  <a:pt x="5690740" y="313115"/>
                  <a:pt x="5846365" y="371475"/>
                </a:cubicBezTo>
                <a:cubicBezTo>
                  <a:pt x="5866307" y="378953"/>
                  <a:pt x="5883573" y="392572"/>
                  <a:pt x="5903515" y="400050"/>
                </a:cubicBezTo>
                <a:cubicBezTo>
                  <a:pt x="5940145" y="413786"/>
                  <a:pt x="5968981" y="411351"/>
                  <a:pt x="6003528" y="428625"/>
                </a:cubicBezTo>
                <a:cubicBezTo>
                  <a:pt x="6018886" y="436304"/>
                  <a:pt x="6031031" y="449521"/>
                  <a:pt x="6046390" y="457200"/>
                </a:cubicBezTo>
                <a:cubicBezTo>
                  <a:pt x="6059861" y="463935"/>
                  <a:pt x="6075410" y="465554"/>
                  <a:pt x="6089253" y="471487"/>
                </a:cubicBezTo>
                <a:cubicBezTo>
                  <a:pt x="6108830" y="479877"/>
                  <a:pt x="6126628" y="492152"/>
                  <a:pt x="6146403" y="500062"/>
                </a:cubicBezTo>
                <a:cubicBezTo>
                  <a:pt x="6174369" y="511249"/>
                  <a:pt x="6232128" y="528637"/>
                  <a:pt x="6232128" y="528637"/>
                </a:cubicBezTo>
                <a:cubicBezTo>
                  <a:pt x="6246415" y="542925"/>
                  <a:pt x="6259468" y="558565"/>
                  <a:pt x="6274990" y="571500"/>
                </a:cubicBezTo>
                <a:cubicBezTo>
                  <a:pt x="6314141" y="604126"/>
                  <a:pt x="6399626" y="640962"/>
                  <a:pt x="6432153" y="657225"/>
                </a:cubicBezTo>
                <a:cubicBezTo>
                  <a:pt x="6451203" y="666750"/>
                  <a:pt x="6471582" y="673986"/>
                  <a:pt x="6489303" y="685800"/>
                </a:cubicBezTo>
                <a:cubicBezTo>
                  <a:pt x="6503590" y="695325"/>
                  <a:pt x="6516382" y="707611"/>
                  <a:pt x="6532165" y="714375"/>
                </a:cubicBezTo>
                <a:cubicBezTo>
                  <a:pt x="6550214" y="722110"/>
                  <a:pt x="6570265" y="723900"/>
                  <a:pt x="6589315" y="728662"/>
                </a:cubicBezTo>
                <a:cubicBezTo>
                  <a:pt x="6603603" y="738187"/>
                  <a:pt x="6616395" y="750473"/>
                  <a:pt x="6632178" y="757237"/>
                </a:cubicBezTo>
                <a:cubicBezTo>
                  <a:pt x="6650227" y="764972"/>
                  <a:pt x="6673241" y="760264"/>
                  <a:pt x="6689328" y="771525"/>
                </a:cubicBezTo>
                <a:cubicBezTo>
                  <a:pt x="6722434" y="794699"/>
                  <a:pt x="6746478" y="828675"/>
                  <a:pt x="6775053" y="857250"/>
                </a:cubicBezTo>
                <a:cubicBezTo>
                  <a:pt x="6789340" y="871537"/>
                  <a:pt x="6806707" y="883300"/>
                  <a:pt x="6817915" y="900112"/>
                </a:cubicBezTo>
                <a:cubicBezTo>
                  <a:pt x="6827440" y="914400"/>
                  <a:pt x="6834348" y="930833"/>
                  <a:pt x="6846490" y="942975"/>
                </a:cubicBezTo>
                <a:cubicBezTo>
                  <a:pt x="6858632" y="955117"/>
                  <a:pt x="6875065" y="962025"/>
                  <a:pt x="6889353" y="971550"/>
                </a:cubicBezTo>
                <a:cubicBezTo>
                  <a:pt x="6898878" y="985837"/>
                  <a:pt x="6906935" y="1001221"/>
                  <a:pt x="6917928" y="1014412"/>
                </a:cubicBezTo>
                <a:cubicBezTo>
                  <a:pt x="6930863" y="1029934"/>
                  <a:pt x="6949046" y="1040833"/>
                  <a:pt x="6960790" y="1057275"/>
                </a:cubicBezTo>
                <a:cubicBezTo>
                  <a:pt x="6973169" y="1074606"/>
                  <a:pt x="6976985" y="1097094"/>
                  <a:pt x="6989365" y="1114425"/>
                </a:cubicBezTo>
                <a:cubicBezTo>
                  <a:pt x="7014366" y="1149426"/>
                  <a:pt x="7040915" y="1163078"/>
                  <a:pt x="7075090" y="1185862"/>
                </a:cubicBezTo>
                <a:lnTo>
                  <a:pt x="7132240" y="1271587"/>
                </a:lnTo>
                <a:cubicBezTo>
                  <a:pt x="7141765" y="1285875"/>
                  <a:pt x="7155385" y="1298160"/>
                  <a:pt x="7160815" y="1314450"/>
                </a:cubicBezTo>
                <a:cubicBezTo>
                  <a:pt x="7170340" y="1343025"/>
                  <a:pt x="7172682" y="1375113"/>
                  <a:pt x="7189390" y="1400175"/>
                </a:cubicBezTo>
                <a:lnTo>
                  <a:pt x="7246540" y="1485900"/>
                </a:lnTo>
                <a:cubicBezTo>
                  <a:pt x="7256065" y="1500187"/>
                  <a:pt x="7269685" y="1512472"/>
                  <a:pt x="7275115" y="1528762"/>
                </a:cubicBezTo>
                <a:cubicBezTo>
                  <a:pt x="7294833" y="1587915"/>
                  <a:pt x="7281049" y="1559094"/>
                  <a:pt x="7317978" y="1614487"/>
                </a:cubicBezTo>
                <a:cubicBezTo>
                  <a:pt x="7351983" y="1716502"/>
                  <a:pt x="7329845" y="1675150"/>
                  <a:pt x="7375128" y="1743075"/>
                </a:cubicBezTo>
                <a:cubicBezTo>
                  <a:pt x="7390016" y="1787741"/>
                  <a:pt x="7404455" y="1843589"/>
                  <a:pt x="7446565" y="1871662"/>
                </a:cubicBezTo>
                <a:lnTo>
                  <a:pt x="7489428" y="1900237"/>
                </a:lnTo>
                <a:cubicBezTo>
                  <a:pt x="7525337" y="2007968"/>
                  <a:pt x="7476900" y="1875182"/>
                  <a:pt x="7532290" y="1985962"/>
                </a:cubicBezTo>
                <a:cubicBezTo>
                  <a:pt x="7591443" y="2104267"/>
                  <a:pt x="7493262" y="1948852"/>
                  <a:pt x="7575153" y="2071687"/>
                </a:cubicBezTo>
                <a:cubicBezTo>
                  <a:pt x="7611062" y="2179418"/>
                  <a:pt x="7562625" y="2046632"/>
                  <a:pt x="7618015" y="2157412"/>
                </a:cubicBezTo>
                <a:cubicBezTo>
                  <a:pt x="7672561" y="2266503"/>
                  <a:pt x="7571520" y="2119231"/>
                  <a:pt x="7675165" y="2257425"/>
                </a:cubicBezTo>
                <a:lnTo>
                  <a:pt x="7703740" y="2343150"/>
                </a:lnTo>
                <a:cubicBezTo>
                  <a:pt x="7708503" y="2357437"/>
                  <a:pt x="7714375" y="2371401"/>
                  <a:pt x="7718028" y="2386012"/>
                </a:cubicBezTo>
                <a:cubicBezTo>
                  <a:pt x="7722790" y="2405062"/>
                  <a:pt x="7726673" y="2424354"/>
                  <a:pt x="7732315" y="2443162"/>
                </a:cubicBezTo>
                <a:cubicBezTo>
                  <a:pt x="7740970" y="2472012"/>
                  <a:pt x="7760890" y="2528887"/>
                  <a:pt x="7760890" y="2528887"/>
                </a:cubicBezTo>
                <a:cubicBezTo>
                  <a:pt x="7751312" y="2586359"/>
                  <a:pt x="7758208" y="2617295"/>
                  <a:pt x="7718028" y="2657475"/>
                </a:cubicBezTo>
                <a:cubicBezTo>
                  <a:pt x="7705886" y="2669617"/>
                  <a:pt x="7689453" y="2676525"/>
                  <a:pt x="7675165" y="2686050"/>
                </a:cubicBezTo>
                <a:cubicBezTo>
                  <a:pt x="7647069" y="2728193"/>
                  <a:pt x="7644979" y="2737399"/>
                  <a:pt x="7603728" y="2771775"/>
                </a:cubicBezTo>
                <a:cubicBezTo>
                  <a:pt x="7590536" y="2782768"/>
                  <a:pt x="7575153" y="2790825"/>
                  <a:pt x="7560865" y="2800350"/>
                </a:cubicBezTo>
                <a:lnTo>
                  <a:pt x="7446565" y="2971800"/>
                </a:lnTo>
                <a:cubicBezTo>
                  <a:pt x="7437040" y="2986087"/>
                  <a:pt x="7432277" y="3005137"/>
                  <a:pt x="7417990" y="3014662"/>
                </a:cubicBezTo>
                <a:cubicBezTo>
                  <a:pt x="7389415" y="3033712"/>
                  <a:pt x="7359739" y="3051206"/>
                  <a:pt x="7332265" y="3071812"/>
                </a:cubicBezTo>
                <a:cubicBezTo>
                  <a:pt x="7251019" y="3132747"/>
                  <a:pt x="7297705" y="3107145"/>
                  <a:pt x="7189390" y="3143250"/>
                </a:cubicBezTo>
                <a:cubicBezTo>
                  <a:pt x="7175103" y="3148012"/>
                  <a:pt x="7161580" y="3157051"/>
                  <a:pt x="7146528" y="3157537"/>
                </a:cubicBezTo>
                <a:lnTo>
                  <a:pt x="6703615" y="3171825"/>
                </a:lnTo>
                <a:cubicBezTo>
                  <a:pt x="6651228" y="3176587"/>
                  <a:pt x="6598256" y="3176970"/>
                  <a:pt x="6546453" y="3186112"/>
                </a:cubicBezTo>
                <a:cubicBezTo>
                  <a:pt x="6546446" y="3186113"/>
                  <a:pt x="6439299" y="3221830"/>
                  <a:pt x="6417865" y="3228975"/>
                </a:cubicBezTo>
                <a:cubicBezTo>
                  <a:pt x="6403578" y="3233737"/>
                  <a:pt x="6389771" y="3240308"/>
                  <a:pt x="6375003" y="3243262"/>
                </a:cubicBezTo>
                <a:cubicBezTo>
                  <a:pt x="6284310" y="3261401"/>
                  <a:pt x="6327124" y="3251660"/>
                  <a:pt x="6246415" y="3271837"/>
                </a:cubicBezTo>
                <a:cubicBezTo>
                  <a:pt x="6198790" y="3267075"/>
                  <a:pt x="6150177" y="3268312"/>
                  <a:pt x="6103540" y="3257550"/>
                </a:cubicBezTo>
                <a:cubicBezTo>
                  <a:pt x="6086808" y="3253689"/>
                  <a:pt x="6076369" y="3235949"/>
                  <a:pt x="6060678" y="3228975"/>
                </a:cubicBezTo>
                <a:cubicBezTo>
                  <a:pt x="6033153" y="3216742"/>
                  <a:pt x="6003528" y="3209925"/>
                  <a:pt x="5974953" y="3200400"/>
                </a:cubicBezTo>
                <a:cubicBezTo>
                  <a:pt x="5960665" y="3195637"/>
                  <a:pt x="5944621" y="3194466"/>
                  <a:pt x="5932090" y="3186112"/>
                </a:cubicBezTo>
                <a:cubicBezTo>
                  <a:pt x="5917803" y="3176587"/>
                  <a:pt x="5904919" y="3164511"/>
                  <a:pt x="5889228" y="3157537"/>
                </a:cubicBezTo>
                <a:cubicBezTo>
                  <a:pt x="5853608" y="3141706"/>
                  <a:pt x="5787916" y="3123911"/>
                  <a:pt x="5746353" y="3114675"/>
                </a:cubicBezTo>
                <a:cubicBezTo>
                  <a:pt x="5722647" y="3109407"/>
                  <a:pt x="5699191" y="3101034"/>
                  <a:pt x="5674915" y="3100387"/>
                </a:cubicBezTo>
                <a:cubicBezTo>
                  <a:pt x="5341624" y="3091499"/>
                  <a:pt x="5008165" y="3090862"/>
                  <a:pt x="4674790" y="3086100"/>
                </a:cubicBezTo>
                <a:cubicBezTo>
                  <a:pt x="4460478" y="3090862"/>
                  <a:pt x="4245848" y="3087799"/>
                  <a:pt x="4031853" y="3100387"/>
                </a:cubicBezTo>
                <a:cubicBezTo>
                  <a:pt x="4001784" y="3102156"/>
                  <a:pt x="3946128" y="3128962"/>
                  <a:pt x="3946128" y="3128962"/>
                </a:cubicBezTo>
                <a:cubicBezTo>
                  <a:pt x="3931840" y="3138487"/>
                  <a:pt x="3918624" y="3149858"/>
                  <a:pt x="3903265" y="3157537"/>
                </a:cubicBezTo>
                <a:cubicBezTo>
                  <a:pt x="3889795" y="3164272"/>
                  <a:pt x="3872934" y="3163471"/>
                  <a:pt x="3860403" y="3171825"/>
                </a:cubicBezTo>
                <a:cubicBezTo>
                  <a:pt x="3753380" y="3243174"/>
                  <a:pt x="3876593" y="3195002"/>
                  <a:pt x="3774678" y="3228975"/>
                </a:cubicBezTo>
                <a:cubicBezTo>
                  <a:pt x="3760390" y="3243262"/>
                  <a:pt x="3744750" y="3256315"/>
                  <a:pt x="3731815" y="3271837"/>
                </a:cubicBezTo>
                <a:cubicBezTo>
                  <a:pt x="3720822" y="3285029"/>
                  <a:pt x="3715382" y="3302558"/>
                  <a:pt x="3703240" y="3314700"/>
                </a:cubicBezTo>
                <a:cubicBezTo>
                  <a:pt x="3691098" y="3326842"/>
                  <a:pt x="3674665" y="3333750"/>
                  <a:pt x="3660378" y="3343275"/>
                </a:cubicBezTo>
                <a:cubicBezTo>
                  <a:pt x="3641328" y="3371850"/>
                  <a:pt x="3631803" y="3409950"/>
                  <a:pt x="3603228" y="3429000"/>
                </a:cubicBezTo>
                <a:cubicBezTo>
                  <a:pt x="3496807" y="3499947"/>
                  <a:pt x="3627513" y="3408763"/>
                  <a:pt x="3517503" y="3500437"/>
                </a:cubicBezTo>
                <a:cubicBezTo>
                  <a:pt x="3504311" y="3511430"/>
                  <a:pt x="3488928" y="3519487"/>
                  <a:pt x="3474640" y="3529012"/>
                </a:cubicBezTo>
                <a:cubicBezTo>
                  <a:pt x="3422254" y="3607592"/>
                  <a:pt x="3474638" y="3540921"/>
                  <a:pt x="3403203" y="3600450"/>
                </a:cubicBezTo>
                <a:cubicBezTo>
                  <a:pt x="3316320" y="3672852"/>
                  <a:pt x="3408938" y="3619013"/>
                  <a:pt x="3303190" y="3671887"/>
                </a:cubicBezTo>
                <a:cubicBezTo>
                  <a:pt x="3236045" y="3739034"/>
                  <a:pt x="3277139" y="3703543"/>
                  <a:pt x="3174603" y="3771900"/>
                </a:cubicBezTo>
                <a:cubicBezTo>
                  <a:pt x="3119210" y="3808829"/>
                  <a:pt x="3148030" y="3795045"/>
                  <a:pt x="3088878" y="3814762"/>
                </a:cubicBezTo>
                <a:cubicBezTo>
                  <a:pt x="2966037" y="3896655"/>
                  <a:pt x="3121459" y="3798471"/>
                  <a:pt x="3003153" y="3857625"/>
                </a:cubicBezTo>
                <a:cubicBezTo>
                  <a:pt x="2987794" y="3865304"/>
                  <a:pt x="2976702" y="3881150"/>
                  <a:pt x="2960290" y="3886200"/>
                </a:cubicBezTo>
                <a:cubicBezTo>
                  <a:pt x="2913870" y="3900483"/>
                  <a:pt x="2863491" y="3899416"/>
                  <a:pt x="2817415" y="3914775"/>
                </a:cubicBezTo>
                <a:cubicBezTo>
                  <a:pt x="2788840" y="3924300"/>
                  <a:pt x="2761508" y="3939090"/>
                  <a:pt x="2731690" y="3943350"/>
                </a:cubicBezTo>
                <a:cubicBezTo>
                  <a:pt x="2698353" y="3948112"/>
                  <a:pt x="2664896" y="3952101"/>
                  <a:pt x="2631678" y="3957637"/>
                </a:cubicBezTo>
                <a:cubicBezTo>
                  <a:pt x="2607724" y="3961629"/>
                  <a:pt x="2584242" y="3968232"/>
                  <a:pt x="2560240" y="3971925"/>
                </a:cubicBezTo>
                <a:cubicBezTo>
                  <a:pt x="2522290" y="3977763"/>
                  <a:pt x="2484040" y="3981450"/>
                  <a:pt x="2445940" y="3986212"/>
                </a:cubicBezTo>
                <a:lnTo>
                  <a:pt x="1860153" y="3971925"/>
                </a:lnTo>
                <a:lnTo>
                  <a:pt x="1474390" y="3957637"/>
                </a:lnTo>
                <a:lnTo>
                  <a:pt x="817165" y="3943350"/>
                </a:lnTo>
                <a:cubicBezTo>
                  <a:pt x="774208" y="3929030"/>
                  <a:pt x="768368" y="3931260"/>
                  <a:pt x="731440" y="3900487"/>
                </a:cubicBezTo>
                <a:cubicBezTo>
                  <a:pt x="715918" y="3887552"/>
                  <a:pt x="705020" y="3869369"/>
                  <a:pt x="688578" y="3857625"/>
                </a:cubicBezTo>
                <a:cubicBezTo>
                  <a:pt x="648348" y="3828890"/>
                  <a:pt x="620298" y="3826267"/>
                  <a:pt x="574278" y="3814762"/>
                </a:cubicBezTo>
                <a:cubicBezTo>
                  <a:pt x="495972" y="3762559"/>
                  <a:pt x="546774" y="3793866"/>
                  <a:pt x="417115" y="3729037"/>
                </a:cubicBezTo>
                <a:cubicBezTo>
                  <a:pt x="346495" y="3693727"/>
                  <a:pt x="380171" y="3707197"/>
                  <a:pt x="317103" y="3686175"/>
                </a:cubicBezTo>
                <a:lnTo>
                  <a:pt x="231378" y="3600450"/>
                </a:lnTo>
                <a:cubicBezTo>
                  <a:pt x="217090" y="3586162"/>
                  <a:pt x="200638" y="3573752"/>
                  <a:pt x="188515" y="3557587"/>
                </a:cubicBezTo>
                <a:lnTo>
                  <a:pt x="145653" y="3500437"/>
                </a:lnTo>
                <a:cubicBezTo>
                  <a:pt x="140890" y="3486150"/>
                  <a:pt x="137482" y="3471337"/>
                  <a:pt x="131365" y="3457575"/>
                </a:cubicBezTo>
                <a:cubicBezTo>
                  <a:pt x="118390" y="3428381"/>
                  <a:pt x="100368" y="3401513"/>
                  <a:pt x="88503" y="3371850"/>
                </a:cubicBezTo>
                <a:cubicBezTo>
                  <a:pt x="70183" y="3326050"/>
                  <a:pt x="75768" y="3290783"/>
                  <a:pt x="59928" y="3243262"/>
                </a:cubicBezTo>
                <a:cubicBezTo>
                  <a:pt x="53193" y="3223056"/>
                  <a:pt x="39743" y="3205688"/>
                  <a:pt x="31353" y="3186112"/>
                </a:cubicBezTo>
                <a:cubicBezTo>
                  <a:pt x="25420" y="3172269"/>
                  <a:pt x="21828" y="3157537"/>
                  <a:pt x="17065" y="3143250"/>
                </a:cubicBezTo>
                <a:cubicBezTo>
                  <a:pt x="-4826" y="2902441"/>
                  <a:pt x="-6536" y="2959316"/>
                  <a:pt x="17065" y="2628900"/>
                </a:cubicBezTo>
                <a:cubicBezTo>
                  <a:pt x="20537" y="2580294"/>
                  <a:pt x="43787" y="2578674"/>
                  <a:pt x="74215" y="2543175"/>
                </a:cubicBezTo>
                <a:cubicBezTo>
                  <a:pt x="89712" y="2525095"/>
                  <a:pt x="101581" y="2504105"/>
                  <a:pt x="117078" y="2486025"/>
                </a:cubicBezTo>
                <a:cubicBezTo>
                  <a:pt x="130228" y="2470684"/>
                  <a:pt x="147005" y="2458684"/>
                  <a:pt x="159940" y="2443162"/>
                </a:cubicBezTo>
                <a:cubicBezTo>
                  <a:pt x="225883" y="2364030"/>
                  <a:pt x="141467" y="2433060"/>
                  <a:pt x="245665" y="2328862"/>
                </a:cubicBezTo>
                <a:cubicBezTo>
                  <a:pt x="257807" y="2316720"/>
                  <a:pt x="274641" y="2310387"/>
                  <a:pt x="288528" y="2300287"/>
                </a:cubicBezTo>
                <a:cubicBezTo>
                  <a:pt x="422166" y="2203096"/>
                  <a:pt x="355342" y="2230390"/>
                  <a:pt x="445690" y="2200275"/>
                </a:cubicBezTo>
                <a:cubicBezTo>
                  <a:pt x="464740" y="2185987"/>
                  <a:pt x="483463" y="2171253"/>
                  <a:pt x="502840" y="2157412"/>
                </a:cubicBezTo>
                <a:cubicBezTo>
                  <a:pt x="516813" y="2147431"/>
                  <a:pt x="532665" y="2140012"/>
                  <a:pt x="545703" y="2128837"/>
                </a:cubicBezTo>
                <a:cubicBezTo>
                  <a:pt x="566158" y="2111304"/>
                  <a:pt x="581300" y="2087851"/>
                  <a:pt x="602853" y="2071687"/>
                </a:cubicBezTo>
                <a:cubicBezTo>
                  <a:pt x="629690" y="2051559"/>
                  <a:pt x="704351" y="2027040"/>
                  <a:pt x="731440" y="2014537"/>
                </a:cubicBezTo>
                <a:cubicBezTo>
                  <a:pt x="770116" y="1996686"/>
                  <a:pt x="815619" y="1987507"/>
                  <a:pt x="845740" y="1957387"/>
                </a:cubicBezTo>
                <a:cubicBezTo>
                  <a:pt x="901522" y="1901606"/>
                  <a:pt x="921363" y="1877725"/>
                  <a:pt x="1002903" y="1828800"/>
                </a:cubicBezTo>
                <a:cubicBezTo>
                  <a:pt x="1026715" y="1814512"/>
                  <a:pt x="1051590" y="1801862"/>
                  <a:pt x="1074340" y="1785937"/>
                </a:cubicBezTo>
                <a:cubicBezTo>
                  <a:pt x="1099322" y="1768449"/>
                  <a:pt x="1120405" y="1745703"/>
                  <a:pt x="1145778" y="1728787"/>
                </a:cubicBezTo>
                <a:cubicBezTo>
                  <a:pt x="1163499" y="1716973"/>
                  <a:pt x="1184867" y="1711500"/>
                  <a:pt x="1202928" y="1700212"/>
                </a:cubicBezTo>
                <a:cubicBezTo>
                  <a:pt x="1223121" y="1687592"/>
                  <a:pt x="1240265" y="1670559"/>
                  <a:pt x="1260078" y="1657350"/>
                </a:cubicBezTo>
                <a:cubicBezTo>
                  <a:pt x="1283184" y="1641946"/>
                  <a:pt x="1309299" y="1631149"/>
                  <a:pt x="1331515" y="1614487"/>
                </a:cubicBezTo>
                <a:cubicBezTo>
                  <a:pt x="1347679" y="1602364"/>
                  <a:pt x="1358490" y="1584108"/>
                  <a:pt x="1374378" y="1571625"/>
                </a:cubicBezTo>
                <a:cubicBezTo>
                  <a:pt x="1591025" y="1401403"/>
                  <a:pt x="1457007" y="1504608"/>
                  <a:pt x="1617265" y="1414462"/>
                </a:cubicBezTo>
                <a:cubicBezTo>
                  <a:pt x="1665672" y="1387233"/>
                  <a:pt x="1715223" y="1361404"/>
                  <a:pt x="1760140" y="1328737"/>
                </a:cubicBezTo>
                <a:cubicBezTo>
                  <a:pt x="1812528" y="1290637"/>
                  <a:pt x="1863405" y="1250369"/>
                  <a:pt x="1917303" y="1214437"/>
                </a:cubicBezTo>
                <a:cubicBezTo>
                  <a:pt x="1931590" y="1204912"/>
                  <a:pt x="1946192" y="1195843"/>
                  <a:pt x="1960165" y="1185862"/>
                </a:cubicBezTo>
                <a:cubicBezTo>
                  <a:pt x="1979542" y="1172021"/>
                  <a:pt x="1996499" y="1154564"/>
                  <a:pt x="2017315" y="1143000"/>
                </a:cubicBezTo>
                <a:cubicBezTo>
                  <a:pt x="2039735" y="1130545"/>
                  <a:pt x="2066334" y="1126880"/>
                  <a:pt x="2088753" y="1114425"/>
                </a:cubicBezTo>
                <a:cubicBezTo>
                  <a:pt x="2199297" y="1053012"/>
                  <a:pt x="2092088" y="1087373"/>
                  <a:pt x="2203053" y="1042987"/>
                </a:cubicBezTo>
                <a:cubicBezTo>
                  <a:pt x="2231019" y="1031800"/>
                  <a:pt x="2288778" y="1014412"/>
                  <a:pt x="2288778" y="1014412"/>
                </a:cubicBezTo>
                <a:cubicBezTo>
                  <a:pt x="2330089" y="973101"/>
                  <a:pt x="2350747" y="949287"/>
                  <a:pt x="2403078" y="914400"/>
                </a:cubicBezTo>
                <a:cubicBezTo>
                  <a:pt x="2420799" y="902586"/>
                  <a:pt x="2441831" y="896557"/>
                  <a:pt x="2460228" y="885825"/>
                </a:cubicBezTo>
                <a:cubicBezTo>
                  <a:pt x="2499037" y="863186"/>
                  <a:pt x="2537144" y="839309"/>
                  <a:pt x="2574528" y="814387"/>
                </a:cubicBezTo>
                <a:cubicBezTo>
                  <a:pt x="2594341" y="801178"/>
                  <a:pt x="2609918" y="781196"/>
                  <a:pt x="2631678" y="771525"/>
                </a:cubicBezTo>
                <a:cubicBezTo>
                  <a:pt x="2653869" y="761662"/>
                  <a:pt x="2679303" y="762000"/>
                  <a:pt x="2703115" y="757237"/>
                </a:cubicBezTo>
                <a:cubicBezTo>
                  <a:pt x="2843802" y="686893"/>
                  <a:pt x="2667520" y="773057"/>
                  <a:pt x="2831703" y="700087"/>
                </a:cubicBezTo>
                <a:cubicBezTo>
                  <a:pt x="2851166" y="691437"/>
                  <a:pt x="2868647" y="678247"/>
                  <a:pt x="2888853" y="671512"/>
                </a:cubicBezTo>
                <a:cubicBezTo>
                  <a:pt x="3023310" y="626693"/>
                  <a:pt x="2895719" y="695448"/>
                  <a:pt x="3046015" y="628650"/>
                </a:cubicBezTo>
                <a:cubicBezTo>
                  <a:pt x="3061707" y="621676"/>
                  <a:pt x="3073095" y="606839"/>
                  <a:pt x="3088878" y="600075"/>
                </a:cubicBezTo>
                <a:cubicBezTo>
                  <a:pt x="3106927" y="592340"/>
                  <a:pt x="3127220" y="591430"/>
                  <a:pt x="3146028" y="585787"/>
                </a:cubicBezTo>
                <a:cubicBezTo>
                  <a:pt x="3170669" y="578395"/>
                  <a:pt x="3276514" y="543457"/>
                  <a:pt x="3303190" y="528637"/>
                </a:cubicBezTo>
                <a:cubicBezTo>
                  <a:pt x="3409095" y="469801"/>
                  <a:pt x="3321649" y="478232"/>
                  <a:pt x="3460353" y="385762"/>
                </a:cubicBezTo>
                <a:cubicBezTo>
                  <a:pt x="3474640" y="376237"/>
                  <a:pt x="3490381" y="368595"/>
                  <a:pt x="3503215" y="357187"/>
                </a:cubicBezTo>
                <a:cubicBezTo>
                  <a:pt x="3533419" y="330339"/>
                  <a:pt x="3556611" y="295709"/>
                  <a:pt x="3588940" y="271462"/>
                </a:cubicBezTo>
                <a:cubicBezTo>
                  <a:pt x="3647181" y="227782"/>
                  <a:pt x="3639056" y="228551"/>
                  <a:pt x="3703240" y="200025"/>
                </a:cubicBezTo>
                <a:cubicBezTo>
                  <a:pt x="3726677" y="189609"/>
                  <a:pt x="3752259" y="183905"/>
                  <a:pt x="3774678" y="171450"/>
                </a:cubicBezTo>
                <a:cubicBezTo>
                  <a:pt x="3795494" y="159886"/>
                  <a:pt x="3812320" y="142243"/>
                  <a:pt x="3831828" y="128587"/>
                </a:cubicBezTo>
                <a:cubicBezTo>
                  <a:pt x="3859963" y="108893"/>
                  <a:pt x="3887735" y="88476"/>
                  <a:pt x="3917553" y="71437"/>
                </a:cubicBezTo>
                <a:cubicBezTo>
                  <a:pt x="4020114" y="12831"/>
                  <a:pt x="4004035" y="21241"/>
                  <a:pt x="4089003" y="0"/>
                </a:cubicBezTo>
                <a:cubicBezTo>
                  <a:pt x="4141390" y="4762"/>
                  <a:pt x="4194362" y="5145"/>
                  <a:pt x="4246165" y="14287"/>
                </a:cubicBezTo>
                <a:cubicBezTo>
                  <a:pt x="4275827" y="19521"/>
                  <a:pt x="4331890" y="42862"/>
                  <a:pt x="4331890" y="42862"/>
                </a:cubicBezTo>
                <a:cubicBezTo>
                  <a:pt x="4378716" y="74079"/>
                  <a:pt x="4289028" y="76200"/>
                  <a:pt x="4331890" y="85725"/>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0723" name="Rectangle 3"/>
          <p:cNvSpPr>
            <a:spLocks noGrp="1" noChangeArrowheads="1"/>
          </p:cNvSpPr>
          <p:nvPr>
            <p:ph idx="1"/>
          </p:nvPr>
        </p:nvSpPr>
        <p:spPr/>
        <p:txBody>
          <a:bodyPr/>
          <a:lstStyle/>
          <a:p>
            <a:pPr>
              <a:buFont typeface="Wingdings" panose="05000000000000000000" pitchFamily="2" charset="2"/>
              <a:buChar char="v"/>
            </a:pPr>
            <a:r>
              <a:rPr lang="en-US" sz="2400" dirty="0"/>
              <a:t>Complete binary tree with </a:t>
            </a:r>
            <a:r>
              <a:rPr lang="en-US" sz="2400" dirty="0">
                <a:solidFill>
                  <a:schemeClr val="hlink"/>
                </a:solidFill>
              </a:rPr>
              <a:t>10</a:t>
            </a:r>
            <a:r>
              <a:rPr lang="en-US" sz="2400" dirty="0"/>
              <a:t> nodes.</a:t>
            </a:r>
          </a:p>
        </p:txBody>
      </p:sp>
      <p:sp>
        <p:nvSpPr>
          <p:cNvPr id="30722" name="Rectangle 2"/>
          <p:cNvSpPr>
            <a:spLocks noGrp="1" noChangeArrowheads="1"/>
          </p:cNvSpPr>
          <p:nvPr>
            <p:ph type="title" idx="4294967295"/>
          </p:nvPr>
        </p:nvSpPr>
        <p:spPr>
          <a:xfrm>
            <a:off x="0" y="274638"/>
            <a:ext cx="8229600" cy="1143000"/>
          </a:xfrm>
        </p:spPr>
        <p:txBody>
          <a:bodyPr/>
          <a:lstStyle/>
          <a:p>
            <a:r>
              <a:rPr lang="en-US"/>
              <a:t>Example</a:t>
            </a:r>
          </a:p>
        </p:txBody>
      </p:sp>
      <p:sp>
        <p:nvSpPr>
          <p:cNvPr id="77" name="Slide Number Placeholder 76"/>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124</a:t>
            </a:fld>
            <a:endParaRPr lang="en-US"/>
          </a:p>
        </p:txBody>
      </p:sp>
      <p:grpSp>
        <p:nvGrpSpPr>
          <p:cNvPr id="2" name="Group 4"/>
          <p:cNvGrpSpPr>
            <a:grpSpLocks/>
          </p:cNvGrpSpPr>
          <p:nvPr/>
        </p:nvGrpSpPr>
        <p:grpSpPr bwMode="auto">
          <a:xfrm>
            <a:off x="1266825" y="2362200"/>
            <a:ext cx="7010400" cy="3657600"/>
            <a:chOff x="624" y="960"/>
            <a:chExt cx="4080" cy="2141"/>
          </a:xfrm>
        </p:grpSpPr>
        <p:grpSp>
          <p:nvGrpSpPr>
            <p:cNvPr id="3" name="Group 5"/>
            <p:cNvGrpSpPr>
              <a:grpSpLocks/>
            </p:cNvGrpSpPr>
            <p:nvPr/>
          </p:nvGrpSpPr>
          <p:grpSpPr bwMode="auto">
            <a:xfrm>
              <a:off x="624" y="960"/>
              <a:ext cx="3984" cy="2141"/>
              <a:chOff x="624" y="2016"/>
              <a:chExt cx="3984" cy="2141"/>
            </a:xfrm>
          </p:grpSpPr>
          <p:grpSp>
            <p:nvGrpSpPr>
              <p:cNvPr id="4" name="Group 6"/>
              <p:cNvGrpSpPr>
                <a:grpSpLocks/>
              </p:cNvGrpSpPr>
              <p:nvPr/>
            </p:nvGrpSpPr>
            <p:grpSpPr bwMode="auto">
              <a:xfrm>
                <a:off x="912" y="2880"/>
                <a:ext cx="3456" cy="768"/>
                <a:chOff x="768" y="2208"/>
                <a:chExt cx="3456" cy="768"/>
              </a:xfrm>
            </p:grpSpPr>
            <p:sp>
              <p:nvSpPr>
                <p:cNvPr id="30727" name="Oval 7"/>
                <p:cNvSpPr>
                  <a:spLocks noChangeArrowheads="1"/>
                </p:cNvSpPr>
                <p:nvPr/>
              </p:nvSpPr>
              <p:spPr bwMode="auto">
                <a:xfrm>
                  <a:off x="7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28" name="Oval 8"/>
                <p:cNvSpPr>
                  <a:spLocks noChangeArrowheads="1"/>
                </p:cNvSpPr>
                <p:nvPr/>
              </p:nvSpPr>
              <p:spPr bwMode="auto">
                <a:xfrm>
                  <a:off x="206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29" name="Oval 9"/>
                <p:cNvSpPr>
                  <a:spLocks noChangeArrowheads="1"/>
                </p:cNvSpPr>
                <p:nvPr/>
              </p:nvSpPr>
              <p:spPr bwMode="auto">
                <a:xfrm>
                  <a:off x="3168" y="268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30" name="Oval 10"/>
                <p:cNvSpPr>
                  <a:spLocks noChangeArrowheads="1"/>
                </p:cNvSpPr>
                <p:nvPr/>
              </p:nvSpPr>
              <p:spPr bwMode="auto">
                <a:xfrm>
                  <a:off x="3984" y="273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31" name="Line 11"/>
                <p:cNvSpPr>
                  <a:spLocks noChangeShapeType="1"/>
                </p:cNvSpPr>
                <p:nvPr/>
              </p:nvSpPr>
              <p:spPr bwMode="auto">
                <a:xfrm flipH="1">
                  <a:off x="3312" y="2256"/>
                  <a:ext cx="240" cy="432"/>
                </a:xfrm>
                <a:prstGeom prst="line">
                  <a:avLst/>
                </a:prstGeom>
                <a:noFill/>
                <a:ln w="38100">
                  <a:solidFill>
                    <a:schemeClr val="tx1"/>
                  </a:solidFill>
                  <a:round/>
                  <a:headEnd type="none" w="sm" len="sm"/>
                  <a:tailEnd type="none" w="sm" len="sm"/>
                </a:ln>
                <a:effectLst/>
              </p:spPr>
              <p:txBody>
                <a:bodyPr/>
                <a:lstStyle/>
                <a:p>
                  <a:endParaRPr lang="en-IN"/>
                </a:p>
              </p:txBody>
            </p:sp>
            <p:sp>
              <p:nvSpPr>
                <p:cNvPr id="30732" name="Line 12"/>
                <p:cNvSpPr>
                  <a:spLocks noChangeShapeType="1"/>
                </p:cNvSpPr>
                <p:nvPr/>
              </p:nvSpPr>
              <p:spPr bwMode="auto">
                <a:xfrm>
                  <a:off x="3744" y="2208"/>
                  <a:ext cx="336" cy="528"/>
                </a:xfrm>
                <a:prstGeom prst="line">
                  <a:avLst/>
                </a:prstGeom>
                <a:noFill/>
                <a:ln w="38100">
                  <a:solidFill>
                    <a:schemeClr val="tx1"/>
                  </a:solidFill>
                  <a:round/>
                  <a:headEnd type="none" w="sm" len="sm"/>
                  <a:tailEnd type="none" w="sm" len="sm"/>
                </a:ln>
                <a:effectLst/>
              </p:spPr>
              <p:txBody>
                <a:bodyPr/>
                <a:lstStyle/>
                <a:p>
                  <a:endParaRPr lang="en-IN"/>
                </a:p>
              </p:txBody>
            </p:sp>
            <p:sp>
              <p:nvSpPr>
                <p:cNvPr id="30733" name="Line 13"/>
                <p:cNvSpPr>
                  <a:spLocks noChangeShapeType="1"/>
                </p:cNvSpPr>
                <p:nvPr/>
              </p:nvSpPr>
              <p:spPr bwMode="auto">
                <a:xfrm flipH="1">
                  <a:off x="960" y="220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30734" name="Line 14"/>
                <p:cNvSpPr>
                  <a:spLocks noChangeShapeType="1"/>
                </p:cNvSpPr>
                <p:nvPr/>
              </p:nvSpPr>
              <p:spPr bwMode="auto">
                <a:xfrm>
                  <a:off x="1728" y="2208"/>
                  <a:ext cx="384" cy="576"/>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5"/>
              <p:cNvGrpSpPr>
                <a:grpSpLocks/>
              </p:cNvGrpSpPr>
              <p:nvPr/>
            </p:nvGrpSpPr>
            <p:grpSpPr bwMode="auto">
              <a:xfrm>
                <a:off x="2688" y="2016"/>
                <a:ext cx="240" cy="365"/>
                <a:chOff x="4176" y="1104"/>
                <a:chExt cx="240" cy="365"/>
              </a:xfrm>
            </p:grpSpPr>
            <p:sp>
              <p:nvSpPr>
                <p:cNvPr id="30736"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37"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6" name="Group 18"/>
              <p:cNvGrpSpPr>
                <a:grpSpLocks/>
              </p:cNvGrpSpPr>
              <p:nvPr/>
            </p:nvGrpSpPr>
            <p:grpSpPr bwMode="auto">
              <a:xfrm>
                <a:off x="1632" y="2208"/>
                <a:ext cx="2256" cy="845"/>
                <a:chOff x="1488" y="1536"/>
                <a:chExt cx="2256" cy="845"/>
              </a:xfrm>
            </p:grpSpPr>
            <p:grpSp>
              <p:nvGrpSpPr>
                <p:cNvPr id="7" name="Group 19"/>
                <p:cNvGrpSpPr>
                  <a:grpSpLocks/>
                </p:cNvGrpSpPr>
                <p:nvPr/>
              </p:nvGrpSpPr>
              <p:grpSpPr bwMode="auto">
                <a:xfrm>
                  <a:off x="3504" y="2016"/>
                  <a:ext cx="240" cy="365"/>
                  <a:chOff x="4176" y="1104"/>
                  <a:chExt cx="240" cy="365"/>
                </a:xfrm>
              </p:grpSpPr>
              <p:sp>
                <p:nvSpPr>
                  <p:cNvPr id="30740" name="Oval 2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41" name="Text Box 2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8" name="Group 22"/>
                <p:cNvGrpSpPr>
                  <a:grpSpLocks/>
                </p:cNvGrpSpPr>
                <p:nvPr/>
              </p:nvGrpSpPr>
              <p:grpSpPr bwMode="auto">
                <a:xfrm>
                  <a:off x="1488" y="2016"/>
                  <a:ext cx="240" cy="365"/>
                  <a:chOff x="4176" y="1104"/>
                  <a:chExt cx="240" cy="365"/>
                </a:xfrm>
              </p:grpSpPr>
              <p:sp>
                <p:nvSpPr>
                  <p:cNvPr id="30743"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44"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30745" name="Line 25"/>
                <p:cNvSpPr>
                  <a:spLocks noChangeShapeType="1"/>
                </p:cNvSpPr>
                <p:nvPr/>
              </p:nvSpPr>
              <p:spPr bwMode="auto">
                <a:xfrm flipH="1">
                  <a:off x="1680" y="153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30746" name="Line 26"/>
                <p:cNvSpPr>
                  <a:spLocks noChangeShapeType="1"/>
                </p:cNvSpPr>
                <p:nvPr/>
              </p:nvSpPr>
              <p:spPr bwMode="auto">
                <a:xfrm>
                  <a:off x="2736" y="1584"/>
                  <a:ext cx="816" cy="528"/>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9" name="Group 27"/>
              <p:cNvGrpSpPr>
                <a:grpSpLocks/>
              </p:cNvGrpSpPr>
              <p:nvPr/>
            </p:nvGrpSpPr>
            <p:grpSpPr bwMode="auto">
              <a:xfrm>
                <a:off x="624" y="3504"/>
                <a:ext cx="3984" cy="653"/>
                <a:chOff x="480" y="2832"/>
                <a:chExt cx="3984" cy="653"/>
              </a:xfrm>
            </p:grpSpPr>
            <p:grpSp>
              <p:nvGrpSpPr>
                <p:cNvPr id="10" name="Group 28"/>
                <p:cNvGrpSpPr>
                  <a:grpSpLocks/>
                </p:cNvGrpSpPr>
                <p:nvPr/>
              </p:nvGrpSpPr>
              <p:grpSpPr bwMode="auto">
                <a:xfrm>
                  <a:off x="480" y="3072"/>
                  <a:ext cx="240" cy="365"/>
                  <a:chOff x="4176" y="1104"/>
                  <a:chExt cx="240" cy="365"/>
                </a:xfrm>
              </p:grpSpPr>
              <p:sp>
                <p:nvSpPr>
                  <p:cNvPr id="30749" name="Oval 2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50" name="Text Box 3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1" name="Group 31"/>
                <p:cNvGrpSpPr>
                  <a:grpSpLocks/>
                </p:cNvGrpSpPr>
                <p:nvPr/>
              </p:nvGrpSpPr>
              <p:grpSpPr bwMode="auto">
                <a:xfrm>
                  <a:off x="1104" y="3072"/>
                  <a:ext cx="240" cy="365"/>
                  <a:chOff x="4176" y="1104"/>
                  <a:chExt cx="240" cy="365"/>
                </a:xfrm>
              </p:grpSpPr>
              <p:sp>
                <p:nvSpPr>
                  <p:cNvPr id="30752" name="Oval 32"/>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53" name="Text Box 33"/>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30754" name="Line 34"/>
                <p:cNvSpPr>
                  <a:spLocks noChangeShapeType="1"/>
                </p:cNvSpPr>
                <p:nvPr/>
              </p:nvSpPr>
              <p:spPr bwMode="auto">
                <a:xfrm flipH="1">
                  <a:off x="672" y="288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30755" name="Line 35"/>
                <p:cNvSpPr>
                  <a:spLocks noChangeShapeType="1"/>
                </p:cNvSpPr>
                <p:nvPr/>
              </p:nvSpPr>
              <p:spPr bwMode="auto">
                <a:xfrm>
                  <a:off x="1008" y="283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2" name="Group 36"/>
                <p:cNvGrpSpPr>
                  <a:grpSpLocks/>
                </p:cNvGrpSpPr>
                <p:nvPr/>
              </p:nvGrpSpPr>
              <p:grpSpPr bwMode="auto">
                <a:xfrm>
                  <a:off x="1776" y="3120"/>
                  <a:ext cx="240" cy="365"/>
                  <a:chOff x="4176" y="1104"/>
                  <a:chExt cx="240" cy="365"/>
                </a:xfrm>
              </p:grpSpPr>
              <p:sp>
                <p:nvSpPr>
                  <p:cNvPr id="30757"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58" name="Text Box 38"/>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3" name="Group 39"/>
                <p:cNvGrpSpPr>
                  <a:grpSpLocks/>
                </p:cNvGrpSpPr>
                <p:nvPr/>
              </p:nvGrpSpPr>
              <p:grpSpPr bwMode="auto">
                <a:xfrm>
                  <a:off x="2400" y="3120"/>
                  <a:ext cx="240" cy="365"/>
                  <a:chOff x="4176" y="1104"/>
                  <a:chExt cx="240" cy="365"/>
                </a:xfrm>
              </p:grpSpPr>
              <p:sp>
                <p:nvSpPr>
                  <p:cNvPr id="30760" name="Oval 4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61" name="Text Box 4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30762" name="Line 42"/>
                <p:cNvSpPr>
                  <a:spLocks noChangeShapeType="1"/>
                </p:cNvSpPr>
                <p:nvPr/>
              </p:nvSpPr>
              <p:spPr bwMode="auto">
                <a:xfrm flipH="1">
                  <a:off x="1968" y="2928"/>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30763" name="Line 43"/>
                <p:cNvSpPr>
                  <a:spLocks noChangeShapeType="1"/>
                </p:cNvSpPr>
                <p:nvPr/>
              </p:nvSpPr>
              <p:spPr bwMode="auto">
                <a:xfrm>
                  <a:off x="2304" y="2880"/>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4" name="Group 44"/>
                <p:cNvGrpSpPr>
                  <a:grpSpLocks/>
                </p:cNvGrpSpPr>
                <p:nvPr/>
              </p:nvGrpSpPr>
              <p:grpSpPr bwMode="auto">
                <a:xfrm>
                  <a:off x="2928" y="3120"/>
                  <a:ext cx="240" cy="365"/>
                  <a:chOff x="4176" y="1104"/>
                  <a:chExt cx="240" cy="365"/>
                </a:xfrm>
              </p:grpSpPr>
              <p:sp>
                <p:nvSpPr>
                  <p:cNvPr id="30765" name="Oval 4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66" name="Text Box 4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5" name="Group 47"/>
                <p:cNvGrpSpPr>
                  <a:grpSpLocks/>
                </p:cNvGrpSpPr>
                <p:nvPr/>
              </p:nvGrpSpPr>
              <p:grpSpPr bwMode="auto">
                <a:xfrm>
                  <a:off x="3360" y="3120"/>
                  <a:ext cx="240" cy="365"/>
                  <a:chOff x="4176" y="1104"/>
                  <a:chExt cx="240" cy="365"/>
                </a:xfrm>
              </p:grpSpPr>
              <p:sp>
                <p:nvSpPr>
                  <p:cNvPr id="30768" name="Oval 4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69" name="Text Box 4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6" name="Group 50"/>
                <p:cNvGrpSpPr>
                  <a:grpSpLocks/>
                </p:cNvGrpSpPr>
                <p:nvPr/>
              </p:nvGrpSpPr>
              <p:grpSpPr bwMode="auto">
                <a:xfrm>
                  <a:off x="3792" y="3120"/>
                  <a:ext cx="240" cy="365"/>
                  <a:chOff x="4176" y="1104"/>
                  <a:chExt cx="240" cy="365"/>
                </a:xfrm>
              </p:grpSpPr>
              <p:sp>
                <p:nvSpPr>
                  <p:cNvPr id="30771" name="Oval 5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72" name="Text Box 5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17" name="Group 53"/>
                <p:cNvGrpSpPr>
                  <a:grpSpLocks/>
                </p:cNvGrpSpPr>
                <p:nvPr/>
              </p:nvGrpSpPr>
              <p:grpSpPr bwMode="auto">
                <a:xfrm>
                  <a:off x="4224" y="3120"/>
                  <a:ext cx="240" cy="365"/>
                  <a:chOff x="4176" y="1104"/>
                  <a:chExt cx="240" cy="365"/>
                </a:xfrm>
              </p:grpSpPr>
              <p:sp>
                <p:nvSpPr>
                  <p:cNvPr id="30774" name="Oval 54"/>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30775" name="Text Box 55"/>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30776" name="Line 56"/>
                <p:cNvSpPr>
                  <a:spLocks noChangeShapeType="1"/>
                </p:cNvSpPr>
                <p:nvPr/>
              </p:nvSpPr>
              <p:spPr bwMode="auto">
                <a:xfrm flipH="1">
                  <a:off x="3072" y="2928"/>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30777" name="Line 57"/>
                <p:cNvSpPr>
                  <a:spLocks noChangeShapeType="1"/>
                </p:cNvSpPr>
                <p:nvPr/>
              </p:nvSpPr>
              <p:spPr bwMode="auto">
                <a:xfrm>
                  <a:off x="3360"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30778" name="Line 58"/>
                <p:cNvSpPr>
                  <a:spLocks noChangeShapeType="1"/>
                </p:cNvSpPr>
                <p:nvPr/>
              </p:nvSpPr>
              <p:spPr bwMode="auto">
                <a:xfrm flipH="1">
                  <a:off x="3936" y="2928"/>
                  <a:ext cx="96" cy="240"/>
                </a:xfrm>
                <a:prstGeom prst="line">
                  <a:avLst/>
                </a:prstGeom>
                <a:noFill/>
                <a:ln w="38100">
                  <a:solidFill>
                    <a:schemeClr val="tx1"/>
                  </a:solidFill>
                  <a:round/>
                  <a:headEnd type="none" w="sm" len="sm"/>
                  <a:tailEnd type="none" w="sm" len="sm"/>
                </a:ln>
                <a:effectLst/>
              </p:spPr>
              <p:txBody>
                <a:bodyPr/>
                <a:lstStyle/>
                <a:p>
                  <a:endParaRPr lang="en-IN"/>
                </a:p>
              </p:txBody>
            </p:sp>
            <p:sp>
              <p:nvSpPr>
                <p:cNvPr id="30779" name="Line 59"/>
                <p:cNvSpPr>
                  <a:spLocks noChangeShapeType="1"/>
                </p:cNvSpPr>
                <p:nvPr/>
              </p:nvSpPr>
              <p:spPr bwMode="auto">
                <a:xfrm>
                  <a:off x="4176" y="292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sp>
          <p:nvSpPr>
            <p:cNvPr id="30780" name="Text Box 60"/>
            <p:cNvSpPr txBox="1">
              <a:spLocks noChangeArrowheads="1"/>
            </p:cNvSpPr>
            <p:nvPr/>
          </p:nvSpPr>
          <p:spPr bwMode="auto">
            <a:xfrm>
              <a:off x="2736" y="960"/>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a:t>
              </a:r>
            </a:p>
          </p:txBody>
        </p:sp>
        <p:sp>
          <p:nvSpPr>
            <p:cNvPr id="30781" name="Text Box 61"/>
            <p:cNvSpPr txBox="1">
              <a:spLocks noChangeArrowheads="1"/>
            </p:cNvSpPr>
            <p:nvPr/>
          </p:nvSpPr>
          <p:spPr bwMode="auto">
            <a:xfrm>
              <a:off x="1680"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2</a:t>
              </a:r>
            </a:p>
          </p:txBody>
        </p:sp>
        <p:sp>
          <p:nvSpPr>
            <p:cNvPr id="30782" name="Text Box 62"/>
            <p:cNvSpPr txBox="1">
              <a:spLocks noChangeArrowheads="1"/>
            </p:cNvSpPr>
            <p:nvPr/>
          </p:nvSpPr>
          <p:spPr bwMode="auto">
            <a:xfrm>
              <a:off x="3696" y="1632"/>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3</a:t>
              </a:r>
            </a:p>
          </p:txBody>
        </p:sp>
        <p:sp>
          <p:nvSpPr>
            <p:cNvPr id="30783" name="Text Box 63"/>
            <p:cNvSpPr txBox="1">
              <a:spLocks noChangeArrowheads="1"/>
            </p:cNvSpPr>
            <p:nvPr/>
          </p:nvSpPr>
          <p:spPr bwMode="auto">
            <a:xfrm>
              <a:off x="912"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4</a:t>
              </a:r>
            </a:p>
          </p:txBody>
        </p:sp>
        <p:sp>
          <p:nvSpPr>
            <p:cNvPr id="30784" name="Text Box 64"/>
            <p:cNvSpPr txBox="1">
              <a:spLocks noChangeArrowheads="1"/>
            </p:cNvSpPr>
            <p:nvPr/>
          </p:nvSpPr>
          <p:spPr bwMode="auto">
            <a:xfrm>
              <a:off x="225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5</a:t>
              </a:r>
            </a:p>
          </p:txBody>
        </p:sp>
        <p:sp>
          <p:nvSpPr>
            <p:cNvPr id="30785" name="Text Box 65"/>
            <p:cNvSpPr txBox="1">
              <a:spLocks noChangeArrowheads="1"/>
            </p:cNvSpPr>
            <p:nvPr/>
          </p:nvSpPr>
          <p:spPr bwMode="auto">
            <a:xfrm>
              <a:off x="3360" y="2256"/>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6</a:t>
              </a:r>
            </a:p>
          </p:txBody>
        </p:sp>
        <p:sp>
          <p:nvSpPr>
            <p:cNvPr id="30786" name="Text Box 66"/>
            <p:cNvSpPr txBox="1">
              <a:spLocks noChangeArrowheads="1"/>
            </p:cNvSpPr>
            <p:nvPr/>
          </p:nvSpPr>
          <p:spPr bwMode="auto">
            <a:xfrm>
              <a:off x="4176" y="2304"/>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7</a:t>
              </a:r>
            </a:p>
          </p:txBody>
        </p:sp>
        <p:sp>
          <p:nvSpPr>
            <p:cNvPr id="30787" name="Text Box 67"/>
            <p:cNvSpPr txBox="1">
              <a:spLocks noChangeArrowheads="1"/>
            </p:cNvSpPr>
            <p:nvPr/>
          </p:nvSpPr>
          <p:spPr bwMode="auto">
            <a:xfrm>
              <a:off x="672"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8</a:t>
              </a:r>
            </a:p>
          </p:txBody>
        </p:sp>
        <p:sp>
          <p:nvSpPr>
            <p:cNvPr id="30788" name="Text Box 68"/>
            <p:cNvSpPr txBox="1">
              <a:spLocks noChangeArrowheads="1"/>
            </p:cNvSpPr>
            <p:nvPr/>
          </p:nvSpPr>
          <p:spPr bwMode="auto">
            <a:xfrm>
              <a:off x="1296" y="2688"/>
              <a:ext cx="192"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9</a:t>
              </a:r>
            </a:p>
          </p:txBody>
        </p:sp>
        <p:sp>
          <p:nvSpPr>
            <p:cNvPr id="30789" name="Text Box 69"/>
            <p:cNvSpPr txBox="1">
              <a:spLocks noChangeArrowheads="1"/>
            </p:cNvSpPr>
            <p:nvPr/>
          </p:nvSpPr>
          <p:spPr bwMode="auto">
            <a:xfrm>
              <a:off x="1872"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10</a:t>
              </a:r>
            </a:p>
          </p:txBody>
        </p:sp>
        <p:sp>
          <p:nvSpPr>
            <p:cNvPr id="30790" name="Text Box 70"/>
            <p:cNvSpPr txBox="1">
              <a:spLocks noChangeArrowheads="1"/>
            </p:cNvSpPr>
            <p:nvPr/>
          </p:nvSpPr>
          <p:spPr bwMode="auto">
            <a:xfrm>
              <a:off x="254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11</a:t>
              </a:r>
            </a:p>
          </p:txBody>
        </p:sp>
        <p:sp>
          <p:nvSpPr>
            <p:cNvPr id="30791" name="Text Box 71"/>
            <p:cNvSpPr txBox="1">
              <a:spLocks noChangeArrowheads="1"/>
            </p:cNvSpPr>
            <p:nvPr/>
          </p:nvSpPr>
          <p:spPr bwMode="auto">
            <a:xfrm>
              <a:off x="3024"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12</a:t>
              </a:r>
            </a:p>
          </p:txBody>
        </p:sp>
        <p:sp>
          <p:nvSpPr>
            <p:cNvPr id="30792" name="Text Box 72"/>
            <p:cNvSpPr txBox="1">
              <a:spLocks noChangeArrowheads="1"/>
            </p:cNvSpPr>
            <p:nvPr/>
          </p:nvSpPr>
          <p:spPr bwMode="auto">
            <a:xfrm>
              <a:off x="3456"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13</a:t>
              </a:r>
            </a:p>
          </p:txBody>
        </p:sp>
        <p:sp>
          <p:nvSpPr>
            <p:cNvPr id="30793" name="Text Box 73"/>
            <p:cNvSpPr txBox="1">
              <a:spLocks noChangeArrowheads="1"/>
            </p:cNvSpPr>
            <p:nvPr/>
          </p:nvSpPr>
          <p:spPr bwMode="auto">
            <a:xfrm>
              <a:off x="3888"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14</a:t>
              </a:r>
            </a:p>
          </p:txBody>
        </p:sp>
        <p:sp>
          <p:nvSpPr>
            <p:cNvPr id="30794" name="Text Box 74"/>
            <p:cNvSpPr txBox="1">
              <a:spLocks noChangeArrowheads="1"/>
            </p:cNvSpPr>
            <p:nvPr/>
          </p:nvSpPr>
          <p:spPr bwMode="auto">
            <a:xfrm>
              <a:off x="4320" y="2736"/>
              <a:ext cx="384"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a:latin typeface="Times New Roman" pitchFamily="18" charset="0"/>
                </a:rPr>
                <a:t>15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72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p:txBody>
          <a:bodyPr>
            <a:noAutofit/>
          </a:bodyPr>
          <a:lstStyle/>
          <a:p>
            <a:pPr>
              <a:lnSpc>
                <a:spcPct val="90000"/>
              </a:lnSpc>
              <a:buFont typeface="Wingdings" panose="05000000000000000000" pitchFamily="2" charset="2"/>
              <a:buChar char="v"/>
            </a:pPr>
            <a:r>
              <a:rPr lang="en-US" dirty="0"/>
              <a:t>Determine the height.</a:t>
            </a:r>
          </a:p>
          <a:p>
            <a:pPr>
              <a:lnSpc>
                <a:spcPct val="90000"/>
              </a:lnSpc>
              <a:buFont typeface="Wingdings" panose="05000000000000000000" pitchFamily="2" charset="2"/>
              <a:buChar char="v"/>
            </a:pPr>
            <a:r>
              <a:rPr lang="en-US" dirty="0"/>
              <a:t>Determine the number of nodes.</a:t>
            </a:r>
          </a:p>
          <a:p>
            <a:pPr>
              <a:lnSpc>
                <a:spcPct val="90000"/>
              </a:lnSpc>
              <a:buFont typeface="Wingdings" panose="05000000000000000000" pitchFamily="2" charset="2"/>
              <a:buChar char="v"/>
            </a:pPr>
            <a:r>
              <a:rPr lang="en-US" dirty="0"/>
              <a:t>Make a clone.</a:t>
            </a:r>
          </a:p>
          <a:p>
            <a:pPr>
              <a:lnSpc>
                <a:spcPct val="90000"/>
              </a:lnSpc>
              <a:buFont typeface="Wingdings" panose="05000000000000000000" pitchFamily="2" charset="2"/>
              <a:buChar char="v"/>
            </a:pPr>
            <a:r>
              <a:rPr lang="en-US" dirty="0"/>
              <a:t>Determine if two binary trees are clones.</a:t>
            </a:r>
          </a:p>
          <a:p>
            <a:pPr>
              <a:lnSpc>
                <a:spcPct val="90000"/>
              </a:lnSpc>
              <a:buFont typeface="Wingdings" panose="05000000000000000000" pitchFamily="2" charset="2"/>
              <a:buChar char="v"/>
            </a:pPr>
            <a:r>
              <a:rPr lang="en-US" dirty="0"/>
              <a:t>Display the binary tree.</a:t>
            </a:r>
          </a:p>
          <a:p>
            <a:pPr>
              <a:lnSpc>
                <a:spcPct val="90000"/>
              </a:lnSpc>
              <a:buFont typeface="Wingdings" panose="05000000000000000000" pitchFamily="2" charset="2"/>
              <a:buChar char="v"/>
            </a:pPr>
            <a:r>
              <a:rPr lang="en-US" dirty="0"/>
              <a:t>Evaluate the arithmetic expression represented by a binary tree.</a:t>
            </a:r>
          </a:p>
          <a:p>
            <a:pPr>
              <a:lnSpc>
                <a:spcPct val="90000"/>
              </a:lnSpc>
              <a:buFont typeface="Wingdings" panose="05000000000000000000" pitchFamily="2" charset="2"/>
              <a:buChar char="v"/>
            </a:pPr>
            <a:r>
              <a:rPr lang="en-US" dirty="0"/>
              <a:t>Obtain the infix form of an expression.</a:t>
            </a:r>
          </a:p>
          <a:p>
            <a:pPr>
              <a:lnSpc>
                <a:spcPct val="90000"/>
              </a:lnSpc>
              <a:buFont typeface="Wingdings" panose="05000000000000000000" pitchFamily="2" charset="2"/>
              <a:buChar char="v"/>
            </a:pPr>
            <a:r>
              <a:rPr lang="en-US" dirty="0"/>
              <a:t>Obtain the prefix form of an expression.</a:t>
            </a:r>
          </a:p>
          <a:p>
            <a:pPr>
              <a:lnSpc>
                <a:spcPct val="90000"/>
              </a:lnSpc>
              <a:buFont typeface="Wingdings" panose="05000000000000000000" pitchFamily="2" charset="2"/>
              <a:buChar char="v"/>
            </a:pPr>
            <a:r>
              <a:rPr lang="en-US" dirty="0"/>
              <a:t>Obtain the postfix form of an expression.</a:t>
            </a:r>
          </a:p>
          <a:p>
            <a:pPr>
              <a:lnSpc>
                <a:spcPct val="90000"/>
              </a:lnSpc>
              <a:buFont typeface="Wingdings" panose="05000000000000000000" pitchFamily="2" charset="2"/>
              <a:buChar char="v"/>
            </a:pPr>
            <a:endParaRPr lang="en-US" dirty="0"/>
          </a:p>
        </p:txBody>
      </p:sp>
      <p:sp>
        <p:nvSpPr>
          <p:cNvPr id="38914" name="Rectangle 2"/>
          <p:cNvSpPr>
            <a:spLocks noGrp="1" noChangeArrowheads="1"/>
          </p:cNvSpPr>
          <p:nvPr>
            <p:ph type="title" idx="4294967295"/>
          </p:nvPr>
        </p:nvSpPr>
        <p:spPr>
          <a:xfrm>
            <a:off x="0" y="274638"/>
            <a:ext cx="8229600" cy="1143000"/>
          </a:xfrm>
        </p:spPr>
        <p:txBody>
          <a:bodyPr/>
          <a:lstStyle/>
          <a:p>
            <a:r>
              <a:rPr lang="en-US" sz="3200">
                <a:latin typeface="Verdana" pitchFamily="34" charset="0"/>
              </a:rPr>
              <a:t>Some Binary Tree Operations</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9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Many binary tree operations are done by performing a </a:t>
            </a:r>
            <a:r>
              <a:rPr lang="en-US" dirty="0">
                <a:solidFill>
                  <a:schemeClr val="hlink"/>
                </a:solidFill>
              </a:rPr>
              <a:t>traversal</a:t>
            </a:r>
            <a:r>
              <a:rPr lang="en-US" dirty="0"/>
              <a:t> of the binary tree.</a:t>
            </a:r>
          </a:p>
          <a:p>
            <a:pPr>
              <a:buFont typeface="Wingdings" panose="05000000000000000000" pitchFamily="2" charset="2"/>
              <a:buChar char="v"/>
            </a:pPr>
            <a:r>
              <a:rPr lang="en-US" dirty="0"/>
              <a:t>In a traversal, each element of the binary tree is </a:t>
            </a:r>
            <a:r>
              <a:rPr lang="en-US" dirty="0">
                <a:solidFill>
                  <a:schemeClr val="hlink"/>
                </a:solidFill>
              </a:rPr>
              <a:t>visited</a:t>
            </a:r>
            <a:r>
              <a:rPr lang="en-US" dirty="0"/>
              <a:t> exactly once.</a:t>
            </a:r>
          </a:p>
          <a:p>
            <a:pPr>
              <a:buFont typeface="Wingdings" panose="05000000000000000000" pitchFamily="2" charset="2"/>
              <a:buChar char="v"/>
            </a:pPr>
            <a:r>
              <a:rPr lang="en-US" dirty="0"/>
              <a:t>During the </a:t>
            </a:r>
            <a:r>
              <a:rPr lang="en-US" dirty="0">
                <a:solidFill>
                  <a:schemeClr val="hlink"/>
                </a:solidFill>
              </a:rPr>
              <a:t>visit</a:t>
            </a:r>
            <a:r>
              <a:rPr lang="en-US" dirty="0"/>
              <a:t> of an element, all action (make a clone, display, evaluate the operator, etc.) with respect to this element is taken.</a:t>
            </a:r>
          </a:p>
        </p:txBody>
      </p:sp>
      <p:sp>
        <p:nvSpPr>
          <p:cNvPr id="39938" name="Rectangle 2"/>
          <p:cNvSpPr>
            <a:spLocks noGrp="1" noChangeArrowheads="1"/>
          </p:cNvSpPr>
          <p:nvPr>
            <p:ph type="title" idx="4294967295"/>
          </p:nvPr>
        </p:nvSpPr>
        <p:spPr>
          <a:xfrm>
            <a:off x="0" y="274638"/>
            <a:ext cx="8229600" cy="1143000"/>
          </a:xfrm>
        </p:spPr>
        <p:txBody>
          <a:bodyPr/>
          <a:lstStyle/>
          <a:p>
            <a:r>
              <a:rPr lang="en-US" sz="3200">
                <a:latin typeface="Verdana" pitchFamily="34" charset="0"/>
              </a:rPr>
              <a:t>Binary Tree Traversal</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126</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89320" y="796680"/>
              <a:ext cx="6763680" cy="3316680"/>
            </p14:xfrm>
          </p:contentPart>
        </mc:Choice>
        <mc:Fallback xmlns="">
          <p:pic>
            <p:nvPicPr>
              <p:cNvPr id="2" name="Ink 1"/>
              <p:cNvPicPr/>
              <p:nvPr/>
            </p:nvPicPr>
            <p:blipFill>
              <a:blip r:embed="rId3"/>
              <a:stretch>
                <a:fillRect/>
              </a:stretch>
            </p:blipFill>
            <p:spPr>
              <a:xfrm>
                <a:off x="1484640" y="788760"/>
                <a:ext cx="6776280" cy="3327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p:txBody>
          <a:bodyPr>
            <a:normAutofit/>
          </a:bodyPr>
          <a:lstStyle/>
          <a:p>
            <a:pPr>
              <a:buFont typeface="Wingdings" panose="05000000000000000000" pitchFamily="2" charset="2"/>
              <a:buChar char="v"/>
            </a:pPr>
            <a:r>
              <a:rPr lang="en-US" dirty="0"/>
              <a:t>Preorder</a:t>
            </a:r>
          </a:p>
          <a:p>
            <a:pPr>
              <a:buFont typeface="Wingdings" panose="05000000000000000000" pitchFamily="2" charset="2"/>
              <a:buChar char="v"/>
            </a:pPr>
            <a:r>
              <a:rPr lang="en-US" dirty="0" err="1"/>
              <a:t>Inorder</a:t>
            </a:r>
            <a:endParaRPr lang="en-US" dirty="0"/>
          </a:p>
          <a:p>
            <a:pPr>
              <a:buFont typeface="Wingdings" panose="05000000000000000000" pitchFamily="2" charset="2"/>
              <a:buChar char="v"/>
            </a:pPr>
            <a:r>
              <a:rPr lang="en-US" dirty="0" err="1"/>
              <a:t>Postorder</a:t>
            </a:r>
            <a:endParaRPr lang="en-US" dirty="0"/>
          </a:p>
        </p:txBody>
      </p:sp>
      <p:sp>
        <p:nvSpPr>
          <p:cNvPr id="40962" name="Rectangle 2"/>
          <p:cNvSpPr>
            <a:spLocks noGrp="1" noChangeArrowheads="1"/>
          </p:cNvSpPr>
          <p:nvPr>
            <p:ph type="title" idx="4294967295"/>
          </p:nvPr>
        </p:nvSpPr>
        <p:spPr>
          <a:xfrm>
            <a:off x="0" y="274638"/>
            <a:ext cx="8229600" cy="1143000"/>
          </a:xfrm>
        </p:spPr>
        <p:txBody>
          <a:bodyPr/>
          <a:lstStyle/>
          <a:p>
            <a:r>
              <a:rPr lang="en-US"/>
              <a:t>Binary Tree Traversal Methods</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p:txBody>
          <a:bodyPr>
            <a:noAutofit/>
          </a:bodyPr>
          <a:lstStyle/>
          <a:p>
            <a:pPr>
              <a:lnSpc>
                <a:spcPct val="90000"/>
              </a:lnSpc>
              <a:buFont typeface="Wingdings" pitchFamily="2" charset="2"/>
              <a:buNone/>
            </a:pPr>
            <a:r>
              <a:rPr lang="en-US">
                <a:ea typeface="MS Mincho" pitchFamily="49" charset="-128"/>
              </a:rPr>
              <a:t>void preOrder(BinaryTreeNode t)</a:t>
            </a:r>
            <a:endParaRPr lang="en-US">
              <a:cs typeface="Courier New" pitchFamily="49" charset="0"/>
            </a:endParaRPr>
          </a:p>
          <a:p>
            <a:pPr>
              <a:lnSpc>
                <a:spcPct val="90000"/>
              </a:lnSpc>
              <a:buFont typeface="Wingdings" pitchFamily="2" charset="2"/>
              <a:buNone/>
            </a:pPr>
            <a:r>
              <a:rPr lang="en-US">
                <a:ea typeface="MS Mincho" pitchFamily="49" charset="-128"/>
              </a:rPr>
              <a:t>{</a:t>
            </a:r>
            <a:endParaRPr lang="en-US">
              <a:cs typeface="Courier New" pitchFamily="49" charset="0"/>
            </a:endParaRPr>
          </a:p>
          <a:p>
            <a:pPr>
              <a:lnSpc>
                <a:spcPct val="90000"/>
              </a:lnSpc>
              <a:buFont typeface="Wingdings" pitchFamily="2" charset="2"/>
              <a:buNone/>
            </a:pPr>
            <a:r>
              <a:rPr lang="en-US">
                <a:ea typeface="MS Mincho" pitchFamily="49" charset="-128"/>
              </a:rPr>
              <a:t>     if (t != null)</a:t>
            </a:r>
            <a:endParaRPr lang="en-US">
              <a:cs typeface="Courier New" pitchFamily="49" charset="0"/>
            </a:endParaRPr>
          </a:p>
          <a:p>
            <a:pPr>
              <a:lnSpc>
                <a:spcPct val="90000"/>
              </a:lnSpc>
              <a:buFont typeface="Wingdings" pitchFamily="2" charset="2"/>
              <a:buNone/>
            </a:pPr>
            <a:r>
              <a:rPr lang="en-US">
                <a:ea typeface="MS Mincho" pitchFamily="49" charset="-128"/>
              </a:rPr>
              <a:t>     {</a:t>
            </a:r>
          </a:p>
          <a:p>
            <a:pPr>
              <a:lnSpc>
                <a:spcPct val="90000"/>
              </a:lnSpc>
              <a:buFont typeface="Wingdings" pitchFamily="2" charset="2"/>
              <a:buNone/>
            </a:pPr>
            <a:r>
              <a:rPr lang="en-US">
                <a:ea typeface="MS Mincho" pitchFamily="49" charset="-128"/>
              </a:rPr>
              <a:t>        visit(t); </a:t>
            </a:r>
            <a:endParaRPr lang="en-US">
              <a:cs typeface="Courier New" pitchFamily="49" charset="0"/>
            </a:endParaRPr>
          </a:p>
          <a:p>
            <a:pPr>
              <a:lnSpc>
                <a:spcPct val="90000"/>
              </a:lnSpc>
              <a:buFont typeface="Wingdings" pitchFamily="2" charset="2"/>
              <a:buNone/>
            </a:pPr>
            <a:r>
              <a:rPr lang="en-US">
                <a:ea typeface="MS Mincho" pitchFamily="49" charset="-128"/>
              </a:rPr>
              <a:t>        preOrder(t.leftChild);  </a:t>
            </a:r>
            <a:endParaRPr lang="en-US">
              <a:cs typeface="Courier New" pitchFamily="49" charset="0"/>
            </a:endParaRPr>
          </a:p>
          <a:p>
            <a:pPr>
              <a:lnSpc>
                <a:spcPct val="90000"/>
              </a:lnSpc>
              <a:buFont typeface="Wingdings" pitchFamily="2" charset="2"/>
              <a:buNone/>
            </a:pPr>
            <a:r>
              <a:rPr lang="en-US">
                <a:ea typeface="MS Mincho" pitchFamily="49" charset="-128"/>
              </a:rPr>
              <a:t>        preOrder(t.rightChild); </a:t>
            </a:r>
            <a:endParaRPr lang="en-US">
              <a:cs typeface="Courier New" pitchFamily="49" charset="0"/>
            </a:endParaRPr>
          </a:p>
          <a:p>
            <a:pPr>
              <a:lnSpc>
                <a:spcPct val="90000"/>
              </a:lnSpc>
              <a:buFont typeface="Wingdings" pitchFamily="2" charset="2"/>
              <a:buNone/>
            </a:pPr>
            <a:r>
              <a:rPr lang="en-US">
                <a:ea typeface="MS Mincho" pitchFamily="49" charset="-128"/>
              </a:rPr>
              <a:t>     }</a:t>
            </a:r>
          </a:p>
          <a:p>
            <a:pPr>
              <a:lnSpc>
                <a:spcPct val="90000"/>
              </a:lnSpc>
              <a:buFont typeface="Wingdings" pitchFamily="2" charset="2"/>
              <a:buNone/>
            </a:pPr>
            <a:r>
              <a:rPr lang="en-US">
                <a:ea typeface="MS Mincho" pitchFamily="49" charset="-128"/>
              </a:rPr>
              <a:t>}</a:t>
            </a:r>
            <a:endParaRPr lang="en-US">
              <a:cs typeface="Courier New" pitchFamily="49" charset="0"/>
            </a:endParaRPr>
          </a:p>
          <a:p>
            <a:pPr>
              <a:lnSpc>
                <a:spcPct val="90000"/>
              </a:lnSpc>
              <a:buFont typeface="Wingdings" pitchFamily="2" charset="2"/>
              <a:buNone/>
            </a:pPr>
            <a:endParaRPr lang="en-US"/>
          </a:p>
        </p:txBody>
      </p:sp>
      <p:sp>
        <p:nvSpPr>
          <p:cNvPr id="41986" name="Rectangle 2"/>
          <p:cNvSpPr>
            <a:spLocks noGrp="1" noChangeArrowheads="1"/>
          </p:cNvSpPr>
          <p:nvPr>
            <p:ph type="title" idx="4294967295"/>
          </p:nvPr>
        </p:nvSpPr>
        <p:spPr>
          <a:xfrm>
            <a:off x="304800" y="228600"/>
            <a:ext cx="7772400" cy="914400"/>
          </a:xfrm>
        </p:spPr>
        <p:txBody>
          <a:bodyPr/>
          <a:lstStyle/>
          <a:p>
            <a:r>
              <a:rPr lang="en-US" dirty="0"/>
              <a:t>Preorder Traversal</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128</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78160" y="1084680"/>
              <a:ext cx="6774480" cy="3292200"/>
            </p14:xfrm>
          </p:contentPart>
        </mc:Choice>
        <mc:Fallback xmlns="">
          <p:pic>
            <p:nvPicPr>
              <p:cNvPr id="2" name="Ink 1"/>
              <p:cNvPicPr/>
              <p:nvPr/>
            </p:nvPicPr>
            <p:blipFill>
              <a:blip r:embed="rId4"/>
              <a:stretch>
                <a:fillRect/>
              </a:stretch>
            </p:blipFill>
            <p:spPr>
              <a:xfrm>
                <a:off x="571320" y="1077120"/>
                <a:ext cx="6784920" cy="3303720"/>
              </a:xfrm>
              <a:prstGeom prst="rect">
                <a:avLst/>
              </a:prstGeom>
            </p:spPr>
          </p:pic>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0" y="274638"/>
            <a:ext cx="8229600" cy="1143000"/>
          </a:xfrm>
        </p:spPr>
        <p:txBody>
          <a:bodyPr/>
          <a:lstStyle/>
          <a:p>
            <a:r>
              <a:rPr lang="en-US"/>
              <a:t>Preorder Example (visit = print)</a:t>
            </a:r>
          </a:p>
        </p:txBody>
      </p:sp>
      <p:sp>
        <p:nvSpPr>
          <p:cNvPr id="22" name="Slide Number Placeholder 21"/>
          <p:cNvSpPr>
            <a:spLocks noGrp="1"/>
          </p:cNvSpPr>
          <p:nvPr>
            <p:ph type="sldNum" sz="quarter" idx="4294967295"/>
          </p:nvPr>
        </p:nvSpPr>
        <p:spPr>
          <a:xfrm>
            <a:off x="7010400" y="6356350"/>
            <a:ext cx="2133600" cy="365125"/>
          </a:xfrm>
        </p:spPr>
        <p:txBody>
          <a:bodyPr/>
          <a:lstStyle/>
          <a:p>
            <a:fld id="{B6F15528-21DE-4FAA-801E-634DDDAF4B2B}" type="slidenum">
              <a:rPr lang="en-US" smtClean="0"/>
              <a:pPr/>
              <a:t>129</a:t>
            </a:fld>
            <a:endParaRPr lang="en-US"/>
          </a:p>
        </p:txBody>
      </p:sp>
      <p:grpSp>
        <p:nvGrpSpPr>
          <p:cNvPr id="2" name="Group 3"/>
          <p:cNvGrpSpPr>
            <a:grpSpLocks/>
          </p:cNvGrpSpPr>
          <p:nvPr/>
        </p:nvGrpSpPr>
        <p:grpSpPr bwMode="auto">
          <a:xfrm>
            <a:off x="2743200" y="2011363"/>
            <a:ext cx="3962400" cy="1646237"/>
            <a:chOff x="1728" y="864"/>
            <a:chExt cx="2496" cy="1037"/>
          </a:xfrm>
        </p:grpSpPr>
        <p:grpSp>
          <p:nvGrpSpPr>
            <p:cNvPr id="3" name="Group 4"/>
            <p:cNvGrpSpPr>
              <a:grpSpLocks/>
            </p:cNvGrpSpPr>
            <p:nvPr/>
          </p:nvGrpSpPr>
          <p:grpSpPr bwMode="auto">
            <a:xfrm>
              <a:off x="3744" y="1536"/>
              <a:ext cx="240" cy="365"/>
              <a:chOff x="4176" y="1104"/>
              <a:chExt cx="240" cy="365"/>
            </a:xfrm>
          </p:grpSpPr>
          <p:sp>
            <p:nvSpPr>
              <p:cNvPr id="44037"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4038"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1728" y="1536"/>
              <a:ext cx="240" cy="365"/>
              <a:chOff x="4176" y="1104"/>
              <a:chExt cx="240" cy="365"/>
            </a:xfrm>
          </p:grpSpPr>
          <p:sp>
            <p:nvSpPr>
              <p:cNvPr id="44040"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4041"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2784" y="864"/>
              <a:ext cx="240" cy="365"/>
              <a:chOff x="4176" y="1104"/>
              <a:chExt cx="240" cy="365"/>
            </a:xfrm>
          </p:grpSpPr>
          <p:sp>
            <p:nvSpPr>
              <p:cNvPr id="44043"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4044"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4045" name="Line 13"/>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44046" name="Line 14"/>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44047" name="Text Box 15"/>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44048" name="Text Box 16"/>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44049" name="Text Box 17"/>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grpSp>
      <p:grpSp>
        <p:nvGrpSpPr>
          <p:cNvPr id="6" name="Group 5"/>
          <p:cNvGrpSpPr/>
          <p:nvPr/>
        </p:nvGrpSpPr>
        <p:grpSpPr>
          <a:xfrm>
            <a:off x="4038600" y="4221163"/>
            <a:ext cx="990600" cy="579437"/>
            <a:chOff x="4038600" y="4221163"/>
            <a:chExt cx="990600" cy="579437"/>
          </a:xfrm>
        </p:grpSpPr>
        <p:sp>
          <p:nvSpPr>
            <p:cNvPr id="44050" name="Text Box 18"/>
            <p:cNvSpPr txBox="1">
              <a:spLocks noChangeArrowheads="1"/>
            </p:cNvSpPr>
            <p:nvPr/>
          </p:nvSpPr>
          <p:spPr bwMode="auto">
            <a:xfrm>
              <a:off x="40386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hlink"/>
                  </a:solidFill>
                  <a:latin typeface="Times New Roman" pitchFamily="18" charset="0"/>
                </a:rPr>
                <a:t>a</a:t>
              </a:r>
            </a:p>
          </p:txBody>
        </p:sp>
        <p:sp>
          <p:nvSpPr>
            <p:cNvPr id="44051" name="Text Box 19"/>
            <p:cNvSpPr txBox="1">
              <a:spLocks noChangeArrowheads="1"/>
            </p:cNvSpPr>
            <p:nvPr/>
          </p:nvSpPr>
          <p:spPr bwMode="auto">
            <a:xfrm>
              <a:off x="43434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hlink"/>
                  </a:solidFill>
                  <a:latin typeface="Times New Roman" pitchFamily="18" charset="0"/>
                </a:rPr>
                <a:t>b</a:t>
              </a:r>
            </a:p>
          </p:txBody>
        </p:sp>
        <p:sp>
          <p:nvSpPr>
            <p:cNvPr id="44052" name="Text Box 20"/>
            <p:cNvSpPr txBox="1">
              <a:spLocks noChangeArrowheads="1"/>
            </p:cNvSpPr>
            <p:nvPr/>
          </p:nvSpPr>
          <p:spPr bwMode="auto">
            <a:xfrm>
              <a:off x="46482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solidFill>
                    <a:schemeClr val="hlink"/>
                  </a:solidFill>
                  <a:latin typeface="Times New Roman" pitchFamily="18" charset="0"/>
                </a:rPr>
                <a:t>c</a:t>
              </a:r>
            </a:p>
          </p:txBody>
        </p:sp>
      </p:gr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535120" y="1166760"/>
              <a:ext cx="4158720" cy="1965240"/>
            </p14:xfrm>
          </p:contentPart>
        </mc:Choice>
        <mc:Fallback xmlns="">
          <p:pic>
            <p:nvPicPr>
              <p:cNvPr id="7" name="Ink 6"/>
              <p:cNvPicPr/>
              <p:nvPr/>
            </p:nvPicPr>
            <p:blipFill>
              <a:blip r:embed="rId3"/>
              <a:stretch>
                <a:fillRect/>
              </a:stretch>
            </p:blipFill>
            <p:spPr>
              <a:xfrm>
                <a:off x="2527200" y="1159560"/>
                <a:ext cx="4173480" cy="1980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Algorithms and it’s Specification</a:t>
            </a:r>
            <a:endParaRPr lang="en-US" b="1" dirty="0"/>
          </a:p>
        </p:txBody>
      </p:sp>
      <p:sp>
        <p:nvSpPr>
          <p:cNvPr id="3" name="Content Placeholder 2"/>
          <p:cNvSpPr>
            <a:spLocks noGrp="1"/>
          </p:cNvSpPr>
          <p:nvPr>
            <p:ph idx="1"/>
          </p:nvPr>
        </p:nvSpPr>
        <p:spPr>
          <a:xfrm>
            <a:off x="457200" y="1371600"/>
            <a:ext cx="8382000" cy="5334000"/>
          </a:xfrm>
        </p:spPr>
        <p:txBody>
          <a:bodyPr>
            <a:normAutofit/>
          </a:bodyPr>
          <a:lstStyle/>
          <a:p>
            <a:pPr marL="0" indent="0">
              <a:buNone/>
            </a:pPr>
            <a:r>
              <a:rPr lang="en-US" sz="2400" dirty="0">
                <a:latin typeface="Arial" panose="020B0604020202020204" pitchFamily="34" charset="0"/>
                <a:cs typeface="Arial" panose="020B0604020202020204" pitchFamily="34" charset="0"/>
              </a:rPr>
              <a:t>The specification is the process of conversion of solution into an algorithm.</a:t>
            </a:r>
          </a:p>
          <a:p>
            <a:pPr marL="0" indent="0">
              <a:buNone/>
            </a:pPr>
            <a:r>
              <a:rPr lang="en-US" sz="2400" dirty="0">
                <a:latin typeface="Arial" panose="020B0604020202020204" pitchFamily="34" charset="0"/>
                <a:cs typeface="Arial" panose="020B0604020202020204" pitchFamily="34" charset="0"/>
              </a:rPr>
              <a:t>Done in 3 ways:</a:t>
            </a:r>
            <a:endParaRPr lang="en-IN" sz="24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IN" sz="2400" b="1" dirty="0">
                <a:latin typeface="Arial" panose="020B0604020202020204" pitchFamily="34" charset="0"/>
                <a:cs typeface="Arial" panose="020B0604020202020204" pitchFamily="34" charset="0"/>
              </a:rPr>
              <a:t>Natural language</a:t>
            </a:r>
          </a:p>
          <a:p>
            <a:pPr lvl="1">
              <a:buFont typeface="Wingdings" panose="05000000000000000000" pitchFamily="2" charset="2"/>
              <a:buChar char="v"/>
            </a:pPr>
            <a:r>
              <a:rPr lang="en-US" sz="2400" b="1" dirty="0">
                <a:latin typeface="Arial" panose="020B0604020202020204" pitchFamily="34" charset="0"/>
                <a:cs typeface="Arial" panose="020B0604020202020204" pitchFamily="34" charset="0"/>
              </a:rPr>
              <a:t>Flowchart</a:t>
            </a:r>
          </a:p>
          <a:p>
            <a:pPr lvl="1">
              <a:buFont typeface="Wingdings" panose="05000000000000000000" pitchFamily="2" charset="2"/>
              <a:buChar char="v"/>
            </a:pPr>
            <a:r>
              <a:rPr lang="en-US" sz="2400" b="1" dirty="0">
                <a:latin typeface="Arial" panose="020B0604020202020204" pitchFamily="34" charset="0"/>
                <a:cs typeface="Arial" panose="020B0604020202020204" pitchFamily="34" charset="0"/>
              </a:rPr>
              <a:t>Pseudo Code</a:t>
            </a: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94840" y="294840"/>
              <a:ext cx="8742600" cy="3116520"/>
            </p14:xfrm>
          </p:contentPart>
        </mc:Choice>
        <mc:Fallback xmlns="">
          <p:pic>
            <p:nvPicPr>
              <p:cNvPr id="4" name="Ink 3"/>
              <p:cNvPicPr/>
              <p:nvPr/>
            </p:nvPicPr>
            <p:blipFill>
              <a:blip r:embed="rId3"/>
              <a:stretch>
                <a:fillRect/>
              </a:stretch>
            </p:blipFill>
            <p:spPr>
              <a:xfrm>
                <a:off x="285480" y="285480"/>
                <a:ext cx="8761320" cy="3135240"/>
              </a:xfrm>
              <a:prstGeom prst="rect">
                <a:avLst/>
              </a:prstGeom>
            </p:spPr>
          </p:pic>
        </mc:Fallback>
      </mc:AlternateContent>
    </p:spTree>
    <p:extLst>
      <p:ext uri="{BB962C8B-B14F-4D97-AF65-F5344CB8AC3E}">
        <p14:creationId xmlns:p14="http://schemas.microsoft.com/office/powerpoint/2010/main" val="320639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274638"/>
            <a:ext cx="8229600" cy="1143000"/>
          </a:xfrm>
        </p:spPr>
        <p:txBody>
          <a:bodyPr/>
          <a:lstStyle/>
          <a:p>
            <a:r>
              <a:rPr lang="en-US" sz="3200">
                <a:latin typeface="Verdana" pitchFamily="34" charset="0"/>
              </a:rPr>
              <a:t>Preorder Example (visit = print)</a:t>
            </a:r>
          </a:p>
        </p:txBody>
      </p:sp>
      <p:sp>
        <p:nvSpPr>
          <p:cNvPr id="64" name="Slide Number Placeholder 63"/>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130</a:t>
            </a:fld>
            <a:endParaRPr lang="en-US"/>
          </a:p>
        </p:txBody>
      </p:sp>
      <p:grpSp>
        <p:nvGrpSpPr>
          <p:cNvPr id="2" name="Group 3"/>
          <p:cNvGrpSpPr>
            <a:grpSpLocks/>
          </p:cNvGrpSpPr>
          <p:nvPr/>
        </p:nvGrpSpPr>
        <p:grpSpPr bwMode="auto">
          <a:xfrm>
            <a:off x="1447800" y="1752600"/>
            <a:ext cx="5562600" cy="3322638"/>
            <a:chOff x="720" y="864"/>
            <a:chExt cx="3504" cy="2093"/>
          </a:xfrm>
        </p:grpSpPr>
        <p:grpSp>
          <p:nvGrpSpPr>
            <p:cNvPr id="3" name="Group 4"/>
            <p:cNvGrpSpPr>
              <a:grpSpLocks/>
            </p:cNvGrpSpPr>
            <p:nvPr/>
          </p:nvGrpSpPr>
          <p:grpSpPr bwMode="auto">
            <a:xfrm>
              <a:off x="1008" y="2160"/>
              <a:ext cx="240" cy="365"/>
              <a:chOff x="4176" y="1104"/>
              <a:chExt cx="240" cy="365"/>
            </a:xfrm>
          </p:grpSpPr>
          <p:sp>
            <p:nvSpPr>
              <p:cNvPr id="45061"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62"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720" y="2592"/>
              <a:ext cx="240" cy="365"/>
              <a:chOff x="4176" y="1104"/>
              <a:chExt cx="240" cy="365"/>
            </a:xfrm>
          </p:grpSpPr>
          <p:sp>
            <p:nvSpPr>
              <p:cNvPr id="45064"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65"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1344" y="2592"/>
              <a:ext cx="240" cy="365"/>
              <a:chOff x="4176" y="1104"/>
              <a:chExt cx="240" cy="365"/>
            </a:xfrm>
          </p:grpSpPr>
          <p:sp>
            <p:nvSpPr>
              <p:cNvPr id="45067"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68"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069" name="Line 13"/>
            <p:cNvSpPr>
              <a:spLocks noChangeShapeType="1"/>
            </p:cNvSpPr>
            <p:nvPr/>
          </p:nvSpPr>
          <p:spPr bwMode="auto">
            <a:xfrm flipH="1">
              <a:off x="912" y="240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45070" name="Line 14"/>
            <p:cNvSpPr>
              <a:spLocks noChangeShapeType="1"/>
            </p:cNvSpPr>
            <p:nvPr/>
          </p:nvSpPr>
          <p:spPr bwMode="auto">
            <a:xfrm>
              <a:off x="12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6" name="Group 15"/>
            <p:cNvGrpSpPr>
              <a:grpSpLocks/>
            </p:cNvGrpSpPr>
            <p:nvPr/>
          </p:nvGrpSpPr>
          <p:grpSpPr bwMode="auto">
            <a:xfrm>
              <a:off x="2256" y="2112"/>
              <a:ext cx="240" cy="365"/>
              <a:chOff x="4176" y="1104"/>
              <a:chExt cx="240" cy="365"/>
            </a:xfrm>
          </p:grpSpPr>
          <p:sp>
            <p:nvSpPr>
              <p:cNvPr id="45072"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73"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7" name="Group 18"/>
            <p:cNvGrpSpPr>
              <a:grpSpLocks/>
            </p:cNvGrpSpPr>
            <p:nvPr/>
          </p:nvGrpSpPr>
          <p:grpSpPr bwMode="auto">
            <a:xfrm>
              <a:off x="2544" y="2592"/>
              <a:ext cx="240" cy="365"/>
              <a:chOff x="4176" y="1104"/>
              <a:chExt cx="240" cy="365"/>
            </a:xfrm>
          </p:grpSpPr>
          <p:sp>
            <p:nvSpPr>
              <p:cNvPr id="45075" name="Oval 1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76" name="Text Box 2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077" name="Line 21"/>
            <p:cNvSpPr>
              <a:spLocks noChangeShapeType="1"/>
            </p:cNvSpPr>
            <p:nvPr/>
          </p:nvSpPr>
          <p:spPr bwMode="auto">
            <a:xfrm>
              <a:off x="24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8" name="Group 22"/>
            <p:cNvGrpSpPr>
              <a:grpSpLocks/>
            </p:cNvGrpSpPr>
            <p:nvPr/>
          </p:nvGrpSpPr>
          <p:grpSpPr bwMode="auto">
            <a:xfrm>
              <a:off x="3744" y="1536"/>
              <a:ext cx="240" cy="365"/>
              <a:chOff x="4176" y="1104"/>
              <a:chExt cx="240" cy="365"/>
            </a:xfrm>
          </p:grpSpPr>
          <p:sp>
            <p:nvSpPr>
              <p:cNvPr id="45079"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80"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9" name="Group 25"/>
            <p:cNvGrpSpPr>
              <a:grpSpLocks/>
            </p:cNvGrpSpPr>
            <p:nvPr/>
          </p:nvGrpSpPr>
          <p:grpSpPr bwMode="auto">
            <a:xfrm>
              <a:off x="3456" y="1968"/>
              <a:ext cx="240" cy="365"/>
              <a:chOff x="4176" y="1104"/>
              <a:chExt cx="240" cy="365"/>
            </a:xfrm>
          </p:grpSpPr>
          <p:sp>
            <p:nvSpPr>
              <p:cNvPr id="45082" name="Oval 2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83" name="Text Box 2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084" name="Line 28"/>
            <p:cNvSpPr>
              <a:spLocks noChangeShapeType="1"/>
            </p:cNvSpPr>
            <p:nvPr/>
          </p:nvSpPr>
          <p:spPr bwMode="auto">
            <a:xfrm flipH="1">
              <a:off x="3648" y="1776"/>
              <a:ext cx="144"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0" name="Group 29"/>
            <p:cNvGrpSpPr>
              <a:grpSpLocks/>
            </p:cNvGrpSpPr>
            <p:nvPr/>
          </p:nvGrpSpPr>
          <p:grpSpPr bwMode="auto">
            <a:xfrm>
              <a:off x="1728" y="1536"/>
              <a:ext cx="240" cy="365"/>
              <a:chOff x="4176" y="1104"/>
              <a:chExt cx="240" cy="365"/>
            </a:xfrm>
          </p:grpSpPr>
          <p:sp>
            <p:nvSpPr>
              <p:cNvPr id="45086" name="Oval 3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87" name="Text Box 3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088" name="Line 32"/>
            <p:cNvSpPr>
              <a:spLocks noChangeShapeType="1"/>
            </p:cNvSpPr>
            <p:nvPr/>
          </p:nvSpPr>
          <p:spPr bwMode="auto">
            <a:xfrm flipH="1">
              <a:off x="1200" y="172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45089" name="Line 33"/>
            <p:cNvSpPr>
              <a:spLocks noChangeShapeType="1"/>
            </p:cNvSpPr>
            <p:nvPr/>
          </p:nvSpPr>
          <p:spPr bwMode="auto">
            <a:xfrm>
              <a:off x="1968" y="1728"/>
              <a:ext cx="336" cy="480"/>
            </a:xfrm>
            <a:prstGeom prst="line">
              <a:avLst/>
            </a:prstGeom>
            <a:noFill/>
            <a:ln w="38100">
              <a:solidFill>
                <a:schemeClr val="tx1"/>
              </a:solidFill>
              <a:round/>
              <a:headEnd type="none" w="sm" len="sm"/>
              <a:tailEnd type="none" w="sm" len="sm"/>
            </a:ln>
            <a:effectLst/>
          </p:spPr>
          <p:txBody>
            <a:bodyPr/>
            <a:lstStyle/>
            <a:p>
              <a:endParaRPr lang="en-IN"/>
            </a:p>
          </p:txBody>
        </p:sp>
        <p:grpSp>
          <p:nvGrpSpPr>
            <p:cNvPr id="11" name="Group 34"/>
            <p:cNvGrpSpPr>
              <a:grpSpLocks/>
            </p:cNvGrpSpPr>
            <p:nvPr/>
          </p:nvGrpSpPr>
          <p:grpSpPr bwMode="auto">
            <a:xfrm>
              <a:off x="2784" y="864"/>
              <a:ext cx="240" cy="365"/>
              <a:chOff x="4176" y="1104"/>
              <a:chExt cx="240" cy="365"/>
            </a:xfrm>
          </p:grpSpPr>
          <p:sp>
            <p:nvSpPr>
              <p:cNvPr id="45091" name="Oval 3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092" name="Text Box 3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093" name="Line 37"/>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45094" name="Line 38"/>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45095" name="Text Box 39"/>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45096" name="Text Box 40"/>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45097" name="Text Box 41"/>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sp>
          <p:nvSpPr>
            <p:cNvPr id="45098" name="Text Box 42"/>
            <p:cNvSpPr txBox="1">
              <a:spLocks noChangeArrowheads="1"/>
            </p:cNvSpPr>
            <p:nvPr/>
          </p:nvSpPr>
          <p:spPr bwMode="auto">
            <a:xfrm>
              <a:off x="1008" y="2160"/>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d</a:t>
              </a:r>
            </a:p>
          </p:txBody>
        </p:sp>
        <p:sp>
          <p:nvSpPr>
            <p:cNvPr id="45099" name="Text Box 43"/>
            <p:cNvSpPr txBox="1">
              <a:spLocks noChangeArrowheads="1"/>
            </p:cNvSpPr>
            <p:nvPr/>
          </p:nvSpPr>
          <p:spPr bwMode="auto">
            <a:xfrm>
              <a:off x="2256" y="211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e</a:t>
              </a:r>
            </a:p>
          </p:txBody>
        </p:sp>
        <p:sp>
          <p:nvSpPr>
            <p:cNvPr id="45100" name="Text Box 44"/>
            <p:cNvSpPr txBox="1">
              <a:spLocks noChangeArrowheads="1"/>
            </p:cNvSpPr>
            <p:nvPr/>
          </p:nvSpPr>
          <p:spPr bwMode="auto">
            <a:xfrm>
              <a:off x="3456" y="1968"/>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f</a:t>
              </a:r>
            </a:p>
          </p:txBody>
        </p:sp>
        <p:sp>
          <p:nvSpPr>
            <p:cNvPr id="45101" name="Text Box 45"/>
            <p:cNvSpPr txBox="1">
              <a:spLocks noChangeArrowheads="1"/>
            </p:cNvSpPr>
            <p:nvPr/>
          </p:nvSpPr>
          <p:spPr bwMode="auto">
            <a:xfrm>
              <a:off x="720" y="254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g</a:t>
              </a:r>
            </a:p>
          </p:txBody>
        </p:sp>
        <p:sp>
          <p:nvSpPr>
            <p:cNvPr id="45102" name="Text Box 46"/>
            <p:cNvSpPr txBox="1">
              <a:spLocks noChangeArrowheads="1"/>
            </p:cNvSpPr>
            <p:nvPr/>
          </p:nvSpPr>
          <p:spPr bwMode="auto">
            <a:xfrm>
              <a:off x="1344"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h</a:t>
              </a:r>
            </a:p>
          </p:txBody>
        </p:sp>
        <p:sp>
          <p:nvSpPr>
            <p:cNvPr id="45103" name="Text Box 47"/>
            <p:cNvSpPr txBox="1">
              <a:spLocks noChangeArrowheads="1"/>
            </p:cNvSpPr>
            <p:nvPr/>
          </p:nvSpPr>
          <p:spPr bwMode="auto">
            <a:xfrm>
              <a:off x="2592"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i</a:t>
              </a:r>
            </a:p>
          </p:txBody>
        </p:sp>
        <p:grpSp>
          <p:nvGrpSpPr>
            <p:cNvPr id="12" name="Group 48"/>
            <p:cNvGrpSpPr>
              <a:grpSpLocks/>
            </p:cNvGrpSpPr>
            <p:nvPr/>
          </p:nvGrpSpPr>
          <p:grpSpPr bwMode="auto">
            <a:xfrm>
              <a:off x="3696" y="2496"/>
              <a:ext cx="240" cy="365"/>
              <a:chOff x="4176" y="1104"/>
              <a:chExt cx="240" cy="365"/>
            </a:xfrm>
          </p:grpSpPr>
          <p:sp>
            <p:nvSpPr>
              <p:cNvPr id="45105" name="Oval 4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5106" name="Text Box 5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5107" name="Line 51"/>
            <p:cNvSpPr>
              <a:spLocks noChangeShapeType="1"/>
            </p:cNvSpPr>
            <p:nvPr/>
          </p:nvSpPr>
          <p:spPr bwMode="auto">
            <a:xfrm>
              <a:off x="3600" y="2256"/>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45108" name="Text Box 52"/>
            <p:cNvSpPr txBox="1">
              <a:spLocks noChangeArrowheads="1"/>
            </p:cNvSpPr>
            <p:nvPr/>
          </p:nvSpPr>
          <p:spPr bwMode="auto">
            <a:xfrm>
              <a:off x="3744" y="249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j</a:t>
              </a:r>
            </a:p>
          </p:txBody>
        </p:sp>
      </p:grpSp>
      <p:grpSp>
        <p:nvGrpSpPr>
          <p:cNvPr id="13" name="Group 12"/>
          <p:cNvGrpSpPr/>
          <p:nvPr/>
        </p:nvGrpSpPr>
        <p:grpSpPr>
          <a:xfrm>
            <a:off x="3200400" y="5486400"/>
            <a:ext cx="3124200" cy="579438"/>
            <a:chOff x="3200400" y="5486400"/>
            <a:chExt cx="3124200" cy="579438"/>
          </a:xfrm>
        </p:grpSpPr>
        <p:sp>
          <p:nvSpPr>
            <p:cNvPr id="45109" name="Text Box 53"/>
            <p:cNvSpPr txBox="1">
              <a:spLocks noChangeArrowheads="1"/>
            </p:cNvSpPr>
            <p:nvPr/>
          </p:nvSpPr>
          <p:spPr bwMode="auto">
            <a:xfrm>
              <a:off x="32004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sp>
          <p:nvSpPr>
            <p:cNvPr id="45110" name="Text Box 54"/>
            <p:cNvSpPr txBox="1">
              <a:spLocks noChangeArrowheads="1"/>
            </p:cNvSpPr>
            <p:nvPr/>
          </p:nvSpPr>
          <p:spPr bwMode="auto">
            <a:xfrm>
              <a:off x="35052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b</a:t>
              </a:r>
            </a:p>
          </p:txBody>
        </p:sp>
        <p:sp>
          <p:nvSpPr>
            <p:cNvPr id="45111" name="Text Box 55"/>
            <p:cNvSpPr txBox="1">
              <a:spLocks noChangeArrowheads="1"/>
            </p:cNvSpPr>
            <p:nvPr/>
          </p:nvSpPr>
          <p:spPr bwMode="auto">
            <a:xfrm>
              <a:off x="38100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a:t>
              </a:r>
            </a:p>
          </p:txBody>
        </p:sp>
        <p:sp>
          <p:nvSpPr>
            <p:cNvPr id="45112" name="Text Box 56"/>
            <p:cNvSpPr txBox="1">
              <a:spLocks noChangeArrowheads="1"/>
            </p:cNvSpPr>
            <p:nvPr/>
          </p:nvSpPr>
          <p:spPr bwMode="auto">
            <a:xfrm>
              <a:off x="41148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g</a:t>
              </a:r>
            </a:p>
          </p:txBody>
        </p:sp>
        <p:sp>
          <p:nvSpPr>
            <p:cNvPr id="45113" name="Text Box 57"/>
            <p:cNvSpPr txBox="1">
              <a:spLocks noChangeArrowheads="1"/>
            </p:cNvSpPr>
            <p:nvPr/>
          </p:nvSpPr>
          <p:spPr bwMode="auto">
            <a:xfrm>
              <a:off x="44196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h</a:t>
              </a:r>
            </a:p>
          </p:txBody>
        </p:sp>
        <p:sp>
          <p:nvSpPr>
            <p:cNvPr id="45114" name="Text Box 58"/>
            <p:cNvSpPr txBox="1">
              <a:spLocks noChangeArrowheads="1"/>
            </p:cNvSpPr>
            <p:nvPr/>
          </p:nvSpPr>
          <p:spPr bwMode="auto">
            <a:xfrm>
              <a:off x="47244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sp>
          <p:nvSpPr>
            <p:cNvPr id="45115" name="Text Box 59"/>
            <p:cNvSpPr txBox="1">
              <a:spLocks noChangeArrowheads="1"/>
            </p:cNvSpPr>
            <p:nvPr/>
          </p:nvSpPr>
          <p:spPr bwMode="auto">
            <a:xfrm>
              <a:off x="50292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i</a:t>
              </a:r>
            </a:p>
          </p:txBody>
        </p:sp>
        <p:sp>
          <p:nvSpPr>
            <p:cNvPr id="45116" name="Text Box 60"/>
            <p:cNvSpPr txBox="1">
              <a:spLocks noChangeArrowheads="1"/>
            </p:cNvSpPr>
            <p:nvPr/>
          </p:nvSpPr>
          <p:spPr bwMode="auto">
            <a:xfrm>
              <a:off x="53340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45117" name="Text Box 61"/>
            <p:cNvSpPr txBox="1">
              <a:spLocks noChangeArrowheads="1"/>
            </p:cNvSpPr>
            <p:nvPr/>
          </p:nvSpPr>
          <p:spPr bwMode="auto">
            <a:xfrm>
              <a:off x="56388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p:sp>
          <p:nvSpPr>
            <p:cNvPr id="45118" name="Text Box 62"/>
            <p:cNvSpPr txBox="1">
              <a:spLocks noChangeArrowheads="1"/>
            </p:cNvSpPr>
            <p:nvPr/>
          </p:nvSpPr>
          <p:spPr bwMode="auto">
            <a:xfrm>
              <a:off x="59436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j</a:t>
              </a:r>
            </a:p>
          </p:txBody>
        </p:sp>
      </p:gr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1067040" y="1089360"/>
              <a:ext cx="7511760" cy="5176080"/>
            </p14:xfrm>
          </p:contentPart>
        </mc:Choice>
        <mc:Fallback xmlns="">
          <p:pic>
            <p:nvPicPr>
              <p:cNvPr id="14" name="Ink 13"/>
              <p:cNvPicPr/>
              <p:nvPr/>
            </p:nvPicPr>
            <p:blipFill>
              <a:blip r:embed="rId4"/>
              <a:stretch>
                <a:fillRect/>
              </a:stretch>
            </p:blipFill>
            <p:spPr>
              <a:xfrm>
                <a:off x="1059120" y="1081080"/>
                <a:ext cx="7528320" cy="5190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496094" y="312738"/>
            <a:ext cx="7313612" cy="987425"/>
          </a:xfrm>
        </p:spPr>
        <p:txBody>
          <a:bodyPr/>
          <a:lstStyle/>
          <a:p>
            <a:r>
              <a:rPr lang="en-US" dirty="0"/>
              <a:t>Preorder Of Expression Tree</a:t>
            </a:r>
          </a:p>
        </p:txBody>
      </p:sp>
      <p:sp>
        <p:nvSpPr>
          <p:cNvPr id="49" name="Slide Number Placeholder 48"/>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131</a:t>
            </a:fld>
            <a:endParaRPr lang="en-US"/>
          </a:p>
        </p:txBody>
      </p:sp>
      <p:grpSp>
        <p:nvGrpSpPr>
          <p:cNvPr id="2" name="Group 3"/>
          <p:cNvGrpSpPr>
            <a:grpSpLocks/>
          </p:cNvGrpSpPr>
          <p:nvPr/>
        </p:nvGrpSpPr>
        <p:grpSpPr bwMode="auto">
          <a:xfrm>
            <a:off x="1447800" y="1554163"/>
            <a:ext cx="5715000" cy="3398837"/>
            <a:chOff x="912" y="720"/>
            <a:chExt cx="3600" cy="2141"/>
          </a:xfrm>
        </p:grpSpPr>
        <p:sp>
          <p:nvSpPr>
            <p:cNvPr id="47108" name="Oval 4"/>
            <p:cNvSpPr>
              <a:spLocks noChangeArrowheads="1"/>
            </p:cNvSpPr>
            <p:nvPr/>
          </p:nvSpPr>
          <p:spPr bwMode="auto">
            <a:xfrm>
              <a:off x="1200" y="206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09" name="Text Box 5"/>
            <p:cNvSpPr txBox="1">
              <a:spLocks noChangeArrowheads="1"/>
            </p:cNvSpPr>
            <p:nvPr/>
          </p:nvSpPr>
          <p:spPr bwMode="auto">
            <a:xfrm>
              <a:off x="1200" y="20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47110" name="Oval 6"/>
            <p:cNvSpPr>
              <a:spLocks noChangeArrowheads="1"/>
            </p:cNvSpPr>
            <p:nvPr/>
          </p:nvSpPr>
          <p:spPr bwMode="auto">
            <a:xfrm>
              <a:off x="912"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11" name="Text Box 7"/>
            <p:cNvSpPr txBox="1">
              <a:spLocks noChangeArrowheads="1"/>
            </p:cNvSpPr>
            <p:nvPr/>
          </p:nvSpPr>
          <p:spPr bwMode="auto">
            <a:xfrm>
              <a:off x="912" y="240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a:t>
              </a:r>
            </a:p>
          </p:txBody>
        </p:sp>
        <p:sp>
          <p:nvSpPr>
            <p:cNvPr id="47112" name="Oval 8"/>
            <p:cNvSpPr>
              <a:spLocks noChangeArrowheads="1"/>
            </p:cNvSpPr>
            <p:nvPr/>
          </p:nvSpPr>
          <p:spPr bwMode="auto">
            <a:xfrm>
              <a:off x="1536"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13" name="Text Box 9"/>
            <p:cNvSpPr txBox="1">
              <a:spLocks noChangeArrowheads="1"/>
            </p:cNvSpPr>
            <p:nvPr/>
          </p:nvSpPr>
          <p:spPr bwMode="auto">
            <a:xfrm>
              <a:off x="1536" y="2448"/>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b</a:t>
              </a:r>
            </a:p>
          </p:txBody>
        </p:sp>
        <p:sp>
          <p:nvSpPr>
            <p:cNvPr id="47114" name="Line 10"/>
            <p:cNvSpPr>
              <a:spLocks noChangeShapeType="1"/>
            </p:cNvSpPr>
            <p:nvPr/>
          </p:nvSpPr>
          <p:spPr bwMode="auto">
            <a:xfrm flipH="1">
              <a:off x="1104" y="2256"/>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47115" name="Line 11"/>
            <p:cNvSpPr>
              <a:spLocks noChangeShapeType="1"/>
            </p:cNvSpPr>
            <p:nvPr/>
          </p:nvSpPr>
          <p:spPr bwMode="auto">
            <a:xfrm>
              <a:off x="1440" y="2208"/>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47116" name="Oval 12"/>
            <p:cNvSpPr>
              <a:spLocks noChangeArrowheads="1"/>
            </p:cNvSpPr>
            <p:nvPr/>
          </p:nvSpPr>
          <p:spPr bwMode="auto">
            <a:xfrm>
              <a:off x="2496" y="211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17" name="Text Box 13"/>
            <p:cNvSpPr txBox="1">
              <a:spLocks noChangeArrowheads="1"/>
            </p:cNvSpPr>
            <p:nvPr/>
          </p:nvSpPr>
          <p:spPr bwMode="auto">
            <a:xfrm>
              <a:off x="2496" y="206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47118" name="Oval 14"/>
            <p:cNvSpPr>
              <a:spLocks noChangeArrowheads="1"/>
            </p:cNvSpPr>
            <p:nvPr/>
          </p:nvSpPr>
          <p:spPr bwMode="auto">
            <a:xfrm>
              <a:off x="2208" y="254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19" name="Text Box 15"/>
            <p:cNvSpPr txBox="1">
              <a:spLocks noChangeArrowheads="1"/>
            </p:cNvSpPr>
            <p:nvPr/>
          </p:nvSpPr>
          <p:spPr bwMode="auto">
            <a:xfrm>
              <a:off x="2208" y="2448"/>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c</a:t>
              </a:r>
            </a:p>
          </p:txBody>
        </p:sp>
        <p:sp>
          <p:nvSpPr>
            <p:cNvPr id="47120" name="Oval 16"/>
            <p:cNvSpPr>
              <a:spLocks noChangeArrowheads="1"/>
            </p:cNvSpPr>
            <p:nvPr/>
          </p:nvSpPr>
          <p:spPr bwMode="auto">
            <a:xfrm>
              <a:off x="2832" y="254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21" name="Text Box 17"/>
            <p:cNvSpPr txBox="1">
              <a:spLocks noChangeArrowheads="1"/>
            </p:cNvSpPr>
            <p:nvPr/>
          </p:nvSpPr>
          <p:spPr bwMode="auto">
            <a:xfrm>
              <a:off x="2832" y="249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d</a:t>
              </a:r>
            </a:p>
          </p:txBody>
        </p:sp>
        <p:sp>
          <p:nvSpPr>
            <p:cNvPr id="47122" name="Line 18"/>
            <p:cNvSpPr>
              <a:spLocks noChangeShapeType="1"/>
            </p:cNvSpPr>
            <p:nvPr/>
          </p:nvSpPr>
          <p:spPr bwMode="auto">
            <a:xfrm flipH="1">
              <a:off x="2400" y="2304"/>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47123" name="Line 19"/>
            <p:cNvSpPr>
              <a:spLocks noChangeShapeType="1"/>
            </p:cNvSpPr>
            <p:nvPr/>
          </p:nvSpPr>
          <p:spPr bwMode="auto">
            <a:xfrm>
              <a:off x="2736" y="2256"/>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47124" name="Oval 20"/>
            <p:cNvSpPr>
              <a:spLocks noChangeArrowheads="1"/>
            </p:cNvSpPr>
            <p:nvPr/>
          </p:nvSpPr>
          <p:spPr bwMode="auto">
            <a:xfrm>
              <a:off x="3936" y="144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25" name="Text Box 21"/>
            <p:cNvSpPr txBox="1">
              <a:spLocks noChangeArrowheads="1"/>
            </p:cNvSpPr>
            <p:nvPr/>
          </p:nvSpPr>
          <p:spPr bwMode="auto">
            <a:xfrm>
              <a:off x="3936" y="139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47126" name="Oval 22"/>
            <p:cNvSpPr>
              <a:spLocks noChangeArrowheads="1"/>
            </p:cNvSpPr>
            <p:nvPr/>
          </p:nvSpPr>
          <p:spPr bwMode="auto">
            <a:xfrm>
              <a:off x="3648" y="187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27" name="Text Box 23"/>
            <p:cNvSpPr txBox="1">
              <a:spLocks noChangeArrowheads="1"/>
            </p:cNvSpPr>
            <p:nvPr/>
          </p:nvSpPr>
          <p:spPr bwMode="auto">
            <a:xfrm>
              <a:off x="3648" y="177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e</a:t>
              </a:r>
            </a:p>
          </p:txBody>
        </p:sp>
        <p:sp>
          <p:nvSpPr>
            <p:cNvPr id="47128" name="Oval 24"/>
            <p:cNvSpPr>
              <a:spLocks noChangeArrowheads="1"/>
            </p:cNvSpPr>
            <p:nvPr/>
          </p:nvSpPr>
          <p:spPr bwMode="auto">
            <a:xfrm>
              <a:off x="4272" y="187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29" name="Text Box 25"/>
            <p:cNvSpPr txBox="1">
              <a:spLocks noChangeArrowheads="1"/>
            </p:cNvSpPr>
            <p:nvPr/>
          </p:nvSpPr>
          <p:spPr bwMode="auto">
            <a:xfrm>
              <a:off x="4272" y="182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f</a:t>
              </a:r>
            </a:p>
          </p:txBody>
        </p:sp>
        <p:sp>
          <p:nvSpPr>
            <p:cNvPr id="47130" name="Line 26"/>
            <p:cNvSpPr>
              <a:spLocks noChangeShapeType="1"/>
            </p:cNvSpPr>
            <p:nvPr/>
          </p:nvSpPr>
          <p:spPr bwMode="auto">
            <a:xfrm flipH="1">
              <a:off x="3840" y="1632"/>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47131" name="Line 27"/>
            <p:cNvSpPr>
              <a:spLocks noChangeShapeType="1"/>
            </p:cNvSpPr>
            <p:nvPr/>
          </p:nvSpPr>
          <p:spPr bwMode="auto">
            <a:xfrm>
              <a:off x="4176" y="1584"/>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47132" name="Oval 28"/>
            <p:cNvSpPr>
              <a:spLocks noChangeArrowheads="1"/>
            </p:cNvSpPr>
            <p:nvPr/>
          </p:nvSpPr>
          <p:spPr bwMode="auto">
            <a:xfrm>
              <a:off x="1920" y="144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33" name="Text Box 29"/>
            <p:cNvSpPr txBox="1">
              <a:spLocks noChangeArrowheads="1"/>
            </p:cNvSpPr>
            <p:nvPr/>
          </p:nvSpPr>
          <p:spPr bwMode="auto">
            <a:xfrm>
              <a:off x="1920" y="139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47134" name="Line 30"/>
            <p:cNvSpPr>
              <a:spLocks noChangeShapeType="1"/>
            </p:cNvSpPr>
            <p:nvPr/>
          </p:nvSpPr>
          <p:spPr bwMode="auto">
            <a:xfrm flipH="1">
              <a:off x="1392" y="1584"/>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47135" name="Line 31"/>
            <p:cNvSpPr>
              <a:spLocks noChangeShapeType="1"/>
            </p:cNvSpPr>
            <p:nvPr/>
          </p:nvSpPr>
          <p:spPr bwMode="auto">
            <a:xfrm>
              <a:off x="2160" y="1584"/>
              <a:ext cx="384" cy="576"/>
            </a:xfrm>
            <a:prstGeom prst="line">
              <a:avLst/>
            </a:prstGeom>
            <a:noFill/>
            <a:ln w="38100">
              <a:solidFill>
                <a:schemeClr val="tx1"/>
              </a:solidFill>
              <a:round/>
              <a:headEnd type="none" w="sm" len="sm"/>
              <a:tailEnd type="none" w="sm" len="sm"/>
            </a:ln>
            <a:effectLst/>
          </p:spPr>
          <p:txBody>
            <a:bodyPr/>
            <a:lstStyle/>
            <a:p>
              <a:endParaRPr lang="en-IN"/>
            </a:p>
          </p:txBody>
        </p:sp>
        <p:sp>
          <p:nvSpPr>
            <p:cNvPr id="47136" name="Oval 32"/>
            <p:cNvSpPr>
              <a:spLocks noChangeArrowheads="1"/>
            </p:cNvSpPr>
            <p:nvPr/>
          </p:nvSpPr>
          <p:spPr bwMode="auto">
            <a:xfrm>
              <a:off x="2976" y="76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7137" name="Text Box 33"/>
            <p:cNvSpPr txBox="1">
              <a:spLocks noChangeArrowheads="1"/>
            </p:cNvSpPr>
            <p:nvPr/>
          </p:nvSpPr>
          <p:spPr bwMode="auto">
            <a:xfrm>
              <a:off x="2976" y="72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47138" name="Line 34"/>
            <p:cNvSpPr>
              <a:spLocks noChangeShapeType="1"/>
            </p:cNvSpPr>
            <p:nvPr/>
          </p:nvSpPr>
          <p:spPr bwMode="auto">
            <a:xfrm flipH="1">
              <a:off x="2112" y="912"/>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47139" name="Line 35"/>
            <p:cNvSpPr>
              <a:spLocks noChangeShapeType="1"/>
            </p:cNvSpPr>
            <p:nvPr/>
          </p:nvSpPr>
          <p:spPr bwMode="auto">
            <a:xfrm>
              <a:off x="3168" y="960"/>
              <a:ext cx="816" cy="528"/>
            </a:xfrm>
            <a:prstGeom prst="line">
              <a:avLst/>
            </a:prstGeom>
            <a:noFill/>
            <a:ln w="38100">
              <a:solidFill>
                <a:schemeClr val="tx1"/>
              </a:solidFill>
              <a:round/>
              <a:headEnd type="none" w="sm" len="sm"/>
              <a:tailEnd type="none" w="sm" len="sm"/>
            </a:ln>
            <a:effectLst/>
          </p:spPr>
          <p:txBody>
            <a:bodyPr/>
            <a:lstStyle/>
            <a:p>
              <a:endParaRPr lang="en-IN"/>
            </a:p>
          </p:txBody>
        </p:sp>
      </p:grpSp>
      <p:sp>
        <p:nvSpPr>
          <p:cNvPr id="47140" name="Text Box 36"/>
          <p:cNvSpPr txBox="1">
            <a:spLocks noChangeArrowheads="1"/>
          </p:cNvSpPr>
          <p:nvPr/>
        </p:nvSpPr>
        <p:spPr bwMode="auto">
          <a:xfrm>
            <a:off x="1524000" y="5943600"/>
            <a:ext cx="58674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Gives prefix form of expression!</a:t>
            </a:r>
          </a:p>
        </p:txBody>
      </p:sp>
      <p:sp>
        <p:nvSpPr>
          <p:cNvPr id="47141" name="Text Box 37"/>
          <p:cNvSpPr txBox="1">
            <a:spLocks noChangeArrowheads="1"/>
          </p:cNvSpPr>
          <p:nvPr/>
        </p:nvSpPr>
        <p:spPr bwMode="auto">
          <a:xfrm>
            <a:off x="16764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47142" name="Text Box 38"/>
          <p:cNvSpPr txBox="1">
            <a:spLocks noChangeArrowheads="1"/>
          </p:cNvSpPr>
          <p:nvPr/>
        </p:nvSpPr>
        <p:spPr bwMode="auto">
          <a:xfrm>
            <a:off x="19812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47143" name="Text Box 39"/>
          <p:cNvSpPr txBox="1">
            <a:spLocks noChangeArrowheads="1"/>
          </p:cNvSpPr>
          <p:nvPr/>
        </p:nvSpPr>
        <p:spPr bwMode="auto">
          <a:xfrm>
            <a:off x="22860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47144" name="Text Box 40"/>
          <p:cNvSpPr txBox="1">
            <a:spLocks noChangeArrowheads="1"/>
          </p:cNvSpPr>
          <p:nvPr/>
        </p:nvSpPr>
        <p:spPr bwMode="auto">
          <a:xfrm>
            <a:off x="25908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sp>
        <p:nvSpPr>
          <p:cNvPr id="47145" name="Text Box 41"/>
          <p:cNvSpPr txBox="1">
            <a:spLocks noChangeArrowheads="1"/>
          </p:cNvSpPr>
          <p:nvPr/>
        </p:nvSpPr>
        <p:spPr bwMode="auto">
          <a:xfrm>
            <a:off x="2895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b</a:t>
            </a:r>
          </a:p>
        </p:txBody>
      </p:sp>
      <p:sp>
        <p:nvSpPr>
          <p:cNvPr id="47146" name="Text Box 42"/>
          <p:cNvSpPr txBox="1">
            <a:spLocks noChangeArrowheads="1"/>
          </p:cNvSpPr>
          <p:nvPr/>
        </p:nvSpPr>
        <p:spPr bwMode="auto">
          <a:xfrm>
            <a:off x="32004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47147" name="Text Box 43"/>
          <p:cNvSpPr txBox="1">
            <a:spLocks noChangeArrowheads="1"/>
          </p:cNvSpPr>
          <p:nvPr/>
        </p:nvSpPr>
        <p:spPr bwMode="auto">
          <a:xfrm>
            <a:off x="35052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47148" name="Text Box 44"/>
          <p:cNvSpPr txBox="1">
            <a:spLocks noChangeArrowheads="1"/>
          </p:cNvSpPr>
          <p:nvPr/>
        </p:nvSpPr>
        <p:spPr bwMode="auto">
          <a:xfrm>
            <a:off x="38100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a:t>
            </a:r>
          </a:p>
        </p:txBody>
      </p:sp>
      <p:sp>
        <p:nvSpPr>
          <p:cNvPr id="47149" name="Text Box 45"/>
          <p:cNvSpPr txBox="1">
            <a:spLocks noChangeArrowheads="1"/>
          </p:cNvSpPr>
          <p:nvPr/>
        </p:nvSpPr>
        <p:spPr bwMode="auto">
          <a:xfrm>
            <a:off x="41148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47150" name="Text Box 46"/>
          <p:cNvSpPr txBox="1">
            <a:spLocks noChangeArrowheads="1"/>
          </p:cNvSpPr>
          <p:nvPr/>
        </p:nvSpPr>
        <p:spPr bwMode="auto">
          <a:xfrm>
            <a:off x="4419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sp>
        <p:nvSpPr>
          <p:cNvPr id="47151" name="Text Box 47"/>
          <p:cNvSpPr txBox="1">
            <a:spLocks noChangeArrowheads="1"/>
          </p:cNvSpPr>
          <p:nvPr/>
        </p:nvSpPr>
        <p:spPr bwMode="auto">
          <a:xfrm>
            <a:off x="4800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0400" y="184320"/>
              <a:ext cx="7821360" cy="6291000"/>
            </p14:xfrm>
          </p:contentPart>
        </mc:Choice>
        <mc:Fallback xmlns="">
          <p:pic>
            <p:nvPicPr>
              <p:cNvPr id="3" name="Ink 2"/>
              <p:cNvPicPr/>
              <p:nvPr/>
            </p:nvPicPr>
            <p:blipFill>
              <a:blip r:embed="rId3"/>
              <a:stretch>
                <a:fillRect/>
              </a:stretch>
            </p:blipFill>
            <p:spPr>
              <a:xfrm>
                <a:off x="-58680" y="176040"/>
                <a:ext cx="7836120" cy="6307920"/>
              </a:xfrm>
              <a:prstGeom prst="rect">
                <a:avLst/>
              </a:prstGeom>
            </p:spPr>
          </p:pic>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p:txBody>
          <a:bodyPr>
            <a:noAutofit/>
          </a:bodyPr>
          <a:lstStyle/>
          <a:p>
            <a:pPr>
              <a:lnSpc>
                <a:spcPct val="90000"/>
              </a:lnSpc>
              <a:buFont typeface="Wingdings" pitchFamily="2" charset="2"/>
              <a:buNone/>
            </a:pPr>
            <a:r>
              <a:rPr lang="en-US" dirty="0">
                <a:ea typeface="MS Mincho" pitchFamily="49" charset="-128"/>
              </a:rPr>
              <a:t>void </a:t>
            </a:r>
            <a:r>
              <a:rPr lang="en-US" dirty="0" err="1">
                <a:ea typeface="MS Mincho" pitchFamily="49" charset="-128"/>
              </a:rPr>
              <a:t>inOrder</a:t>
            </a:r>
            <a:r>
              <a:rPr lang="en-US" dirty="0">
                <a:ea typeface="MS Mincho" pitchFamily="49" charset="-128"/>
              </a:rPr>
              <a:t>(</a:t>
            </a:r>
            <a:r>
              <a:rPr lang="en-US" dirty="0" err="1">
                <a:ea typeface="MS Mincho" pitchFamily="49" charset="-128"/>
              </a:rPr>
              <a:t>BinaryTreeNode</a:t>
            </a:r>
            <a:r>
              <a:rPr lang="en-US" dirty="0">
                <a:ea typeface="MS Mincho" pitchFamily="49" charset="-128"/>
              </a:rPr>
              <a:t> t)</a:t>
            </a:r>
            <a:endParaRPr lang="en-US" dirty="0">
              <a:cs typeface="Courier New" pitchFamily="49" charset="0"/>
            </a:endParaRPr>
          </a:p>
          <a:p>
            <a:pPr>
              <a:lnSpc>
                <a:spcPct val="90000"/>
              </a:lnSpc>
              <a:buFont typeface="Wingdings" pitchFamily="2" charset="2"/>
              <a:buNone/>
            </a:pPr>
            <a:r>
              <a:rPr lang="en-US" dirty="0">
                <a:ea typeface="MS Mincho" pitchFamily="49" charset="-128"/>
              </a:rPr>
              <a:t>{</a:t>
            </a:r>
            <a:endParaRPr lang="en-US" dirty="0">
              <a:cs typeface="Courier New" pitchFamily="49" charset="0"/>
            </a:endParaRPr>
          </a:p>
          <a:p>
            <a:pPr>
              <a:lnSpc>
                <a:spcPct val="90000"/>
              </a:lnSpc>
              <a:buFont typeface="Wingdings" pitchFamily="2" charset="2"/>
              <a:buNone/>
            </a:pPr>
            <a:r>
              <a:rPr lang="en-US" dirty="0">
                <a:ea typeface="MS Mincho" pitchFamily="49" charset="-128"/>
              </a:rPr>
              <a:t>     if (t != null)</a:t>
            </a:r>
            <a:endParaRPr lang="en-US" dirty="0">
              <a:cs typeface="Courier New" pitchFamily="49" charset="0"/>
            </a:endParaRPr>
          </a:p>
          <a:p>
            <a:pPr>
              <a:lnSpc>
                <a:spcPct val="90000"/>
              </a:lnSpc>
              <a:buFont typeface="Wingdings" pitchFamily="2" charset="2"/>
              <a:buNone/>
            </a:pPr>
            <a:r>
              <a:rPr lang="en-US" dirty="0">
                <a:ea typeface="MS Mincho" pitchFamily="49" charset="-128"/>
              </a:rPr>
              <a:t>     {</a:t>
            </a:r>
            <a:endParaRPr lang="en-US" dirty="0">
              <a:cs typeface="Courier New" pitchFamily="49" charset="0"/>
            </a:endParaRPr>
          </a:p>
          <a:p>
            <a:pPr>
              <a:lnSpc>
                <a:spcPct val="90000"/>
              </a:lnSpc>
              <a:buFont typeface="Wingdings" pitchFamily="2" charset="2"/>
              <a:buNone/>
            </a:pPr>
            <a:r>
              <a:rPr lang="en-US" dirty="0">
                <a:ea typeface="MS Mincho" pitchFamily="49" charset="-128"/>
              </a:rPr>
              <a:t>        </a:t>
            </a:r>
            <a:r>
              <a:rPr lang="en-US" dirty="0" err="1">
                <a:ea typeface="MS Mincho" pitchFamily="49" charset="-128"/>
              </a:rPr>
              <a:t>inOrder</a:t>
            </a:r>
            <a:r>
              <a:rPr lang="en-US" dirty="0">
                <a:ea typeface="MS Mincho" pitchFamily="49" charset="-128"/>
              </a:rPr>
              <a:t>(</a:t>
            </a:r>
            <a:r>
              <a:rPr lang="en-US" dirty="0" err="1">
                <a:ea typeface="MS Mincho" pitchFamily="49" charset="-128"/>
              </a:rPr>
              <a:t>t.leftChild</a:t>
            </a:r>
            <a:r>
              <a:rPr lang="en-US" dirty="0">
                <a:ea typeface="MS Mincho" pitchFamily="49" charset="-128"/>
              </a:rPr>
              <a:t>);</a:t>
            </a:r>
          </a:p>
          <a:p>
            <a:pPr>
              <a:lnSpc>
                <a:spcPct val="90000"/>
              </a:lnSpc>
              <a:buFont typeface="Wingdings" pitchFamily="2" charset="2"/>
              <a:buNone/>
            </a:pPr>
            <a:r>
              <a:rPr lang="en-US" dirty="0">
                <a:ea typeface="MS Mincho" pitchFamily="49" charset="-128"/>
              </a:rPr>
              <a:t>        visit(t); </a:t>
            </a:r>
            <a:endParaRPr lang="en-US" dirty="0">
              <a:cs typeface="Courier New" pitchFamily="49" charset="0"/>
            </a:endParaRPr>
          </a:p>
          <a:p>
            <a:pPr>
              <a:lnSpc>
                <a:spcPct val="90000"/>
              </a:lnSpc>
              <a:buFont typeface="Wingdings" pitchFamily="2" charset="2"/>
              <a:buNone/>
            </a:pPr>
            <a:r>
              <a:rPr lang="en-US" dirty="0">
                <a:ea typeface="MS Mincho" pitchFamily="49" charset="-128"/>
              </a:rPr>
              <a:t>        </a:t>
            </a:r>
            <a:r>
              <a:rPr lang="en-US" dirty="0" err="1">
                <a:ea typeface="MS Mincho" pitchFamily="49" charset="-128"/>
              </a:rPr>
              <a:t>inOrder</a:t>
            </a:r>
            <a:r>
              <a:rPr lang="en-US" dirty="0">
                <a:ea typeface="MS Mincho" pitchFamily="49" charset="-128"/>
              </a:rPr>
              <a:t>(</a:t>
            </a:r>
            <a:r>
              <a:rPr lang="en-US" dirty="0" err="1">
                <a:ea typeface="MS Mincho" pitchFamily="49" charset="-128"/>
              </a:rPr>
              <a:t>t.rightChild</a:t>
            </a:r>
            <a:r>
              <a:rPr lang="en-US" dirty="0">
                <a:ea typeface="MS Mincho" pitchFamily="49" charset="-128"/>
              </a:rPr>
              <a:t>); </a:t>
            </a:r>
            <a:endParaRPr lang="en-US" dirty="0">
              <a:cs typeface="Courier New" pitchFamily="49" charset="0"/>
            </a:endParaRPr>
          </a:p>
          <a:p>
            <a:pPr>
              <a:lnSpc>
                <a:spcPct val="90000"/>
              </a:lnSpc>
              <a:buFont typeface="Wingdings" pitchFamily="2" charset="2"/>
              <a:buNone/>
            </a:pPr>
            <a:r>
              <a:rPr lang="en-US" dirty="0">
                <a:ea typeface="MS Mincho" pitchFamily="49" charset="-128"/>
              </a:rPr>
              <a:t>     }</a:t>
            </a:r>
          </a:p>
          <a:p>
            <a:pPr>
              <a:lnSpc>
                <a:spcPct val="90000"/>
              </a:lnSpc>
              <a:buFont typeface="Wingdings" pitchFamily="2" charset="2"/>
              <a:buNone/>
            </a:pPr>
            <a:r>
              <a:rPr lang="en-US" dirty="0">
                <a:ea typeface="MS Mincho" pitchFamily="49" charset="-128"/>
              </a:rPr>
              <a:t>}</a:t>
            </a:r>
            <a:endParaRPr lang="en-US" dirty="0">
              <a:cs typeface="Courier New" pitchFamily="49" charset="0"/>
            </a:endParaRPr>
          </a:p>
          <a:p>
            <a:pPr>
              <a:lnSpc>
                <a:spcPct val="90000"/>
              </a:lnSpc>
              <a:buFont typeface="Wingdings" pitchFamily="2" charset="2"/>
              <a:buNone/>
            </a:pPr>
            <a:endParaRPr lang="en-US" dirty="0"/>
          </a:p>
        </p:txBody>
      </p:sp>
      <p:sp>
        <p:nvSpPr>
          <p:cNvPr id="48130" name="Rectangle 2"/>
          <p:cNvSpPr>
            <a:spLocks noGrp="1" noChangeArrowheads="1"/>
          </p:cNvSpPr>
          <p:nvPr>
            <p:ph type="title" idx="4294967295"/>
          </p:nvPr>
        </p:nvSpPr>
        <p:spPr>
          <a:xfrm>
            <a:off x="533400" y="455613"/>
            <a:ext cx="7772400" cy="914400"/>
          </a:xfrm>
        </p:spPr>
        <p:txBody>
          <a:bodyPr/>
          <a:lstStyle/>
          <a:p>
            <a:r>
              <a:rPr lang="en-US" sz="3200" dirty="0" err="1">
                <a:latin typeface="Verdana" pitchFamily="34" charset="0"/>
              </a:rPr>
              <a:t>Inorder</a:t>
            </a:r>
            <a:r>
              <a:rPr lang="en-US" sz="3200" dirty="0">
                <a:latin typeface="Verdana" pitchFamily="34" charset="0"/>
              </a:rPr>
              <a:t> Traversal</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132</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0520" y="1199880"/>
              <a:ext cx="5239440" cy="3497760"/>
            </p14:xfrm>
          </p:contentPart>
        </mc:Choice>
        <mc:Fallback xmlns="">
          <p:pic>
            <p:nvPicPr>
              <p:cNvPr id="2" name="Ink 1"/>
              <p:cNvPicPr/>
              <p:nvPr/>
            </p:nvPicPr>
            <p:blipFill>
              <a:blip r:embed="rId3"/>
              <a:stretch>
                <a:fillRect/>
              </a:stretch>
            </p:blipFill>
            <p:spPr>
              <a:xfrm>
                <a:off x="732600" y="1191960"/>
                <a:ext cx="5251680" cy="3513240"/>
              </a:xfrm>
              <a:prstGeom prst="rect">
                <a:avLst/>
              </a:prstGeom>
            </p:spPr>
          </p:pic>
        </mc:Fallback>
      </mc:AlternateContent>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0" y="274638"/>
            <a:ext cx="8229600" cy="1143000"/>
          </a:xfrm>
        </p:spPr>
        <p:txBody>
          <a:bodyPr/>
          <a:lstStyle/>
          <a:p>
            <a:r>
              <a:rPr lang="en-US"/>
              <a:t>Inorder Example (visit = print)</a:t>
            </a:r>
          </a:p>
        </p:txBody>
      </p:sp>
      <p:sp>
        <p:nvSpPr>
          <p:cNvPr id="22" name="Slide Number Placeholder 21"/>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133</a:t>
            </a:fld>
            <a:endParaRPr lang="en-US"/>
          </a:p>
        </p:txBody>
      </p:sp>
      <p:grpSp>
        <p:nvGrpSpPr>
          <p:cNvPr id="2" name="Group 3"/>
          <p:cNvGrpSpPr>
            <a:grpSpLocks/>
          </p:cNvGrpSpPr>
          <p:nvPr/>
        </p:nvGrpSpPr>
        <p:grpSpPr bwMode="auto">
          <a:xfrm>
            <a:off x="2590800" y="1905000"/>
            <a:ext cx="3962400" cy="1646238"/>
            <a:chOff x="1728" y="864"/>
            <a:chExt cx="2496" cy="1037"/>
          </a:xfrm>
        </p:grpSpPr>
        <p:grpSp>
          <p:nvGrpSpPr>
            <p:cNvPr id="3" name="Group 4"/>
            <p:cNvGrpSpPr>
              <a:grpSpLocks/>
            </p:cNvGrpSpPr>
            <p:nvPr/>
          </p:nvGrpSpPr>
          <p:grpSpPr bwMode="auto">
            <a:xfrm>
              <a:off x="3744" y="1536"/>
              <a:ext cx="240" cy="365"/>
              <a:chOff x="4176" y="1104"/>
              <a:chExt cx="240" cy="365"/>
            </a:xfrm>
          </p:grpSpPr>
          <p:sp>
            <p:nvSpPr>
              <p:cNvPr id="49157"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9158"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1728" y="1536"/>
              <a:ext cx="240" cy="365"/>
              <a:chOff x="4176" y="1104"/>
              <a:chExt cx="240" cy="365"/>
            </a:xfrm>
          </p:grpSpPr>
          <p:sp>
            <p:nvSpPr>
              <p:cNvPr id="49160"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9161"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2784" y="864"/>
              <a:ext cx="240" cy="365"/>
              <a:chOff x="4176" y="1104"/>
              <a:chExt cx="240" cy="365"/>
            </a:xfrm>
          </p:grpSpPr>
          <p:sp>
            <p:nvSpPr>
              <p:cNvPr id="49163"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49164"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49165" name="Line 13"/>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49166" name="Line 14"/>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49167" name="Text Box 15"/>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49168" name="Text Box 16"/>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49169" name="Text Box 17"/>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grpSp>
      <p:grpSp>
        <p:nvGrpSpPr>
          <p:cNvPr id="6" name="Group 5"/>
          <p:cNvGrpSpPr/>
          <p:nvPr/>
        </p:nvGrpSpPr>
        <p:grpSpPr>
          <a:xfrm>
            <a:off x="4038600" y="3992563"/>
            <a:ext cx="990600" cy="579437"/>
            <a:chOff x="4038600" y="3992563"/>
            <a:chExt cx="990600" cy="579437"/>
          </a:xfrm>
        </p:grpSpPr>
        <p:sp>
          <p:nvSpPr>
            <p:cNvPr id="49170" name="Text Box 18"/>
            <p:cNvSpPr txBox="1">
              <a:spLocks noChangeArrowheads="1"/>
            </p:cNvSpPr>
            <p:nvPr/>
          </p:nvSpPr>
          <p:spPr bwMode="auto">
            <a:xfrm>
              <a:off x="4038600" y="39925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b</a:t>
              </a:r>
            </a:p>
          </p:txBody>
        </p:sp>
        <p:sp>
          <p:nvSpPr>
            <p:cNvPr id="49171" name="Text Box 19"/>
            <p:cNvSpPr txBox="1">
              <a:spLocks noChangeArrowheads="1"/>
            </p:cNvSpPr>
            <p:nvPr/>
          </p:nvSpPr>
          <p:spPr bwMode="auto">
            <a:xfrm>
              <a:off x="4343400" y="39925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sp>
          <p:nvSpPr>
            <p:cNvPr id="49172" name="Text Box 20"/>
            <p:cNvSpPr txBox="1">
              <a:spLocks noChangeArrowheads="1"/>
            </p:cNvSpPr>
            <p:nvPr/>
          </p:nvSpPr>
          <p:spPr bwMode="auto">
            <a:xfrm>
              <a:off x="4648200" y="39925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gr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557080" y="1296720"/>
              <a:ext cx="4085640" cy="3408120"/>
            </p14:xfrm>
          </p:contentPart>
        </mc:Choice>
        <mc:Fallback xmlns="">
          <p:pic>
            <p:nvPicPr>
              <p:cNvPr id="7" name="Ink 6"/>
              <p:cNvPicPr/>
              <p:nvPr/>
            </p:nvPicPr>
            <p:blipFill>
              <a:blip r:embed="rId3"/>
              <a:stretch>
                <a:fillRect/>
              </a:stretch>
            </p:blipFill>
            <p:spPr>
              <a:xfrm>
                <a:off x="2549160" y="1291680"/>
                <a:ext cx="4096800" cy="3422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274638"/>
            <a:ext cx="8229600" cy="1143000"/>
          </a:xfrm>
        </p:spPr>
        <p:txBody>
          <a:bodyPr/>
          <a:lstStyle/>
          <a:p>
            <a:r>
              <a:rPr lang="en-US"/>
              <a:t>Inorder Example (visit = print)</a:t>
            </a:r>
          </a:p>
        </p:txBody>
      </p:sp>
      <p:sp>
        <p:nvSpPr>
          <p:cNvPr id="64" name="Slide Number Placeholder 63"/>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134</a:t>
            </a:fld>
            <a:endParaRPr lang="en-US"/>
          </a:p>
        </p:txBody>
      </p:sp>
      <p:grpSp>
        <p:nvGrpSpPr>
          <p:cNvPr id="2" name="Group 3"/>
          <p:cNvGrpSpPr>
            <a:grpSpLocks/>
          </p:cNvGrpSpPr>
          <p:nvPr/>
        </p:nvGrpSpPr>
        <p:grpSpPr bwMode="auto">
          <a:xfrm>
            <a:off x="1600200" y="1706563"/>
            <a:ext cx="5562600" cy="3322637"/>
            <a:chOff x="720" y="864"/>
            <a:chExt cx="3504" cy="2093"/>
          </a:xfrm>
        </p:grpSpPr>
        <p:grpSp>
          <p:nvGrpSpPr>
            <p:cNvPr id="3" name="Group 4"/>
            <p:cNvGrpSpPr>
              <a:grpSpLocks/>
            </p:cNvGrpSpPr>
            <p:nvPr/>
          </p:nvGrpSpPr>
          <p:grpSpPr bwMode="auto">
            <a:xfrm>
              <a:off x="1008" y="2160"/>
              <a:ext cx="240" cy="365"/>
              <a:chOff x="4176" y="1104"/>
              <a:chExt cx="240" cy="365"/>
            </a:xfrm>
          </p:grpSpPr>
          <p:sp>
            <p:nvSpPr>
              <p:cNvPr id="50181"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182"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720" y="2592"/>
              <a:ext cx="240" cy="365"/>
              <a:chOff x="4176" y="1104"/>
              <a:chExt cx="240" cy="365"/>
            </a:xfrm>
          </p:grpSpPr>
          <p:sp>
            <p:nvSpPr>
              <p:cNvPr id="50184"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185"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1344" y="2592"/>
              <a:ext cx="240" cy="365"/>
              <a:chOff x="4176" y="1104"/>
              <a:chExt cx="240" cy="365"/>
            </a:xfrm>
          </p:grpSpPr>
          <p:sp>
            <p:nvSpPr>
              <p:cNvPr id="50187"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188"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189" name="Line 13"/>
            <p:cNvSpPr>
              <a:spLocks noChangeShapeType="1"/>
            </p:cNvSpPr>
            <p:nvPr/>
          </p:nvSpPr>
          <p:spPr bwMode="auto">
            <a:xfrm flipH="1">
              <a:off x="912" y="240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50190" name="Line 14"/>
            <p:cNvSpPr>
              <a:spLocks noChangeShapeType="1"/>
            </p:cNvSpPr>
            <p:nvPr/>
          </p:nvSpPr>
          <p:spPr bwMode="auto">
            <a:xfrm>
              <a:off x="12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6" name="Group 15"/>
            <p:cNvGrpSpPr>
              <a:grpSpLocks/>
            </p:cNvGrpSpPr>
            <p:nvPr/>
          </p:nvGrpSpPr>
          <p:grpSpPr bwMode="auto">
            <a:xfrm>
              <a:off x="2256" y="2112"/>
              <a:ext cx="240" cy="365"/>
              <a:chOff x="4176" y="1104"/>
              <a:chExt cx="240" cy="365"/>
            </a:xfrm>
          </p:grpSpPr>
          <p:sp>
            <p:nvSpPr>
              <p:cNvPr id="50192"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193"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7" name="Group 18"/>
            <p:cNvGrpSpPr>
              <a:grpSpLocks/>
            </p:cNvGrpSpPr>
            <p:nvPr/>
          </p:nvGrpSpPr>
          <p:grpSpPr bwMode="auto">
            <a:xfrm>
              <a:off x="2544" y="2592"/>
              <a:ext cx="240" cy="365"/>
              <a:chOff x="4176" y="1104"/>
              <a:chExt cx="240" cy="365"/>
            </a:xfrm>
          </p:grpSpPr>
          <p:sp>
            <p:nvSpPr>
              <p:cNvPr id="50195" name="Oval 1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196" name="Text Box 2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197" name="Line 21"/>
            <p:cNvSpPr>
              <a:spLocks noChangeShapeType="1"/>
            </p:cNvSpPr>
            <p:nvPr/>
          </p:nvSpPr>
          <p:spPr bwMode="auto">
            <a:xfrm>
              <a:off x="24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8" name="Group 22"/>
            <p:cNvGrpSpPr>
              <a:grpSpLocks/>
            </p:cNvGrpSpPr>
            <p:nvPr/>
          </p:nvGrpSpPr>
          <p:grpSpPr bwMode="auto">
            <a:xfrm>
              <a:off x="3744" y="1536"/>
              <a:ext cx="240" cy="365"/>
              <a:chOff x="4176" y="1104"/>
              <a:chExt cx="240" cy="365"/>
            </a:xfrm>
          </p:grpSpPr>
          <p:sp>
            <p:nvSpPr>
              <p:cNvPr id="50199"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200"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9" name="Group 25"/>
            <p:cNvGrpSpPr>
              <a:grpSpLocks/>
            </p:cNvGrpSpPr>
            <p:nvPr/>
          </p:nvGrpSpPr>
          <p:grpSpPr bwMode="auto">
            <a:xfrm>
              <a:off x="3456" y="1968"/>
              <a:ext cx="240" cy="365"/>
              <a:chOff x="4176" y="1104"/>
              <a:chExt cx="240" cy="365"/>
            </a:xfrm>
          </p:grpSpPr>
          <p:sp>
            <p:nvSpPr>
              <p:cNvPr id="50202" name="Oval 2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203" name="Text Box 2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204" name="Line 28"/>
            <p:cNvSpPr>
              <a:spLocks noChangeShapeType="1"/>
            </p:cNvSpPr>
            <p:nvPr/>
          </p:nvSpPr>
          <p:spPr bwMode="auto">
            <a:xfrm flipH="1">
              <a:off x="3648" y="1776"/>
              <a:ext cx="144"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0" name="Group 29"/>
            <p:cNvGrpSpPr>
              <a:grpSpLocks/>
            </p:cNvGrpSpPr>
            <p:nvPr/>
          </p:nvGrpSpPr>
          <p:grpSpPr bwMode="auto">
            <a:xfrm>
              <a:off x="1728" y="1536"/>
              <a:ext cx="240" cy="365"/>
              <a:chOff x="4176" y="1104"/>
              <a:chExt cx="240" cy="365"/>
            </a:xfrm>
          </p:grpSpPr>
          <p:sp>
            <p:nvSpPr>
              <p:cNvPr id="50206" name="Oval 3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207" name="Text Box 3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208" name="Line 32"/>
            <p:cNvSpPr>
              <a:spLocks noChangeShapeType="1"/>
            </p:cNvSpPr>
            <p:nvPr/>
          </p:nvSpPr>
          <p:spPr bwMode="auto">
            <a:xfrm flipH="1">
              <a:off x="1200" y="172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50209" name="Line 33"/>
            <p:cNvSpPr>
              <a:spLocks noChangeShapeType="1"/>
            </p:cNvSpPr>
            <p:nvPr/>
          </p:nvSpPr>
          <p:spPr bwMode="auto">
            <a:xfrm>
              <a:off x="1968" y="1728"/>
              <a:ext cx="336" cy="480"/>
            </a:xfrm>
            <a:prstGeom prst="line">
              <a:avLst/>
            </a:prstGeom>
            <a:noFill/>
            <a:ln w="38100">
              <a:solidFill>
                <a:schemeClr val="tx1"/>
              </a:solidFill>
              <a:round/>
              <a:headEnd type="none" w="sm" len="sm"/>
              <a:tailEnd type="none" w="sm" len="sm"/>
            </a:ln>
            <a:effectLst/>
          </p:spPr>
          <p:txBody>
            <a:bodyPr/>
            <a:lstStyle/>
            <a:p>
              <a:endParaRPr lang="en-IN"/>
            </a:p>
          </p:txBody>
        </p:sp>
        <p:grpSp>
          <p:nvGrpSpPr>
            <p:cNvPr id="11" name="Group 34"/>
            <p:cNvGrpSpPr>
              <a:grpSpLocks/>
            </p:cNvGrpSpPr>
            <p:nvPr/>
          </p:nvGrpSpPr>
          <p:grpSpPr bwMode="auto">
            <a:xfrm>
              <a:off x="2784" y="864"/>
              <a:ext cx="240" cy="365"/>
              <a:chOff x="4176" y="1104"/>
              <a:chExt cx="240" cy="365"/>
            </a:xfrm>
          </p:grpSpPr>
          <p:sp>
            <p:nvSpPr>
              <p:cNvPr id="50211" name="Oval 3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212" name="Text Box 3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213" name="Line 37"/>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50214" name="Line 38"/>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50215" name="Text Box 39"/>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50216" name="Text Box 40"/>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50217" name="Text Box 41"/>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sp>
          <p:nvSpPr>
            <p:cNvPr id="50218" name="Text Box 42"/>
            <p:cNvSpPr txBox="1">
              <a:spLocks noChangeArrowheads="1"/>
            </p:cNvSpPr>
            <p:nvPr/>
          </p:nvSpPr>
          <p:spPr bwMode="auto">
            <a:xfrm>
              <a:off x="1008" y="2160"/>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d</a:t>
              </a:r>
            </a:p>
          </p:txBody>
        </p:sp>
        <p:sp>
          <p:nvSpPr>
            <p:cNvPr id="50219" name="Text Box 43"/>
            <p:cNvSpPr txBox="1">
              <a:spLocks noChangeArrowheads="1"/>
            </p:cNvSpPr>
            <p:nvPr/>
          </p:nvSpPr>
          <p:spPr bwMode="auto">
            <a:xfrm>
              <a:off x="2256" y="211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e</a:t>
              </a:r>
            </a:p>
          </p:txBody>
        </p:sp>
        <p:sp>
          <p:nvSpPr>
            <p:cNvPr id="50220" name="Text Box 44"/>
            <p:cNvSpPr txBox="1">
              <a:spLocks noChangeArrowheads="1"/>
            </p:cNvSpPr>
            <p:nvPr/>
          </p:nvSpPr>
          <p:spPr bwMode="auto">
            <a:xfrm>
              <a:off x="3456" y="1968"/>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f</a:t>
              </a:r>
            </a:p>
          </p:txBody>
        </p:sp>
        <p:sp>
          <p:nvSpPr>
            <p:cNvPr id="50221" name="Text Box 45"/>
            <p:cNvSpPr txBox="1">
              <a:spLocks noChangeArrowheads="1"/>
            </p:cNvSpPr>
            <p:nvPr/>
          </p:nvSpPr>
          <p:spPr bwMode="auto">
            <a:xfrm>
              <a:off x="720" y="254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g</a:t>
              </a:r>
            </a:p>
          </p:txBody>
        </p:sp>
        <p:sp>
          <p:nvSpPr>
            <p:cNvPr id="50222" name="Text Box 46"/>
            <p:cNvSpPr txBox="1">
              <a:spLocks noChangeArrowheads="1"/>
            </p:cNvSpPr>
            <p:nvPr/>
          </p:nvSpPr>
          <p:spPr bwMode="auto">
            <a:xfrm>
              <a:off x="1344"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h</a:t>
              </a:r>
            </a:p>
          </p:txBody>
        </p:sp>
        <p:sp>
          <p:nvSpPr>
            <p:cNvPr id="50223" name="Text Box 47"/>
            <p:cNvSpPr txBox="1">
              <a:spLocks noChangeArrowheads="1"/>
            </p:cNvSpPr>
            <p:nvPr/>
          </p:nvSpPr>
          <p:spPr bwMode="auto">
            <a:xfrm>
              <a:off x="2592"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i</a:t>
              </a:r>
            </a:p>
          </p:txBody>
        </p:sp>
        <p:grpSp>
          <p:nvGrpSpPr>
            <p:cNvPr id="12" name="Group 48"/>
            <p:cNvGrpSpPr>
              <a:grpSpLocks/>
            </p:cNvGrpSpPr>
            <p:nvPr/>
          </p:nvGrpSpPr>
          <p:grpSpPr bwMode="auto">
            <a:xfrm>
              <a:off x="3696" y="2496"/>
              <a:ext cx="240" cy="365"/>
              <a:chOff x="4176" y="1104"/>
              <a:chExt cx="240" cy="365"/>
            </a:xfrm>
          </p:grpSpPr>
          <p:sp>
            <p:nvSpPr>
              <p:cNvPr id="50225" name="Oval 4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0226" name="Text Box 5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0227" name="Line 51"/>
            <p:cNvSpPr>
              <a:spLocks noChangeShapeType="1"/>
            </p:cNvSpPr>
            <p:nvPr/>
          </p:nvSpPr>
          <p:spPr bwMode="auto">
            <a:xfrm>
              <a:off x="3600" y="2256"/>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50228" name="Text Box 52"/>
            <p:cNvSpPr txBox="1">
              <a:spLocks noChangeArrowheads="1"/>
            </p:cNvSpPr>
            <p:nvPr/>
          </p:nvSpPr>
          <p:spPr bwMode="auto">
            <a:xfrm>
              <a:off x="3744" y="249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j</a:t>
              </a:r>
            </a:p>
          </p:txBody>
        </p:sp>
      </p:grpSp>
      <p:grpSp>
        <p:nvGrpSpPr>
          <p:cNvPr id="13" name="Group 12"/>
          <p:cNvGrpSpPr/>
          <p:nvPr/>
        </p:nvGrpSpPr>
        <p:grpSpPr>
          <a:xfrm>
            <a:off x="3124200" y="5668963"/>
            <a:ext cx="3124200" cy="579437"/>
            <a:chOff x="3124200" y="5668963"/>
            <a:chExt cx="3124200" cy="579437"/>
          </a:xfrm>
        </p:grpSpPr>
        <p:sp>
          <p:nvSpPr>
            <p:cNvPr id="50229" name="Text Box 53"/>
            <p:cNvSpPr txBox="1">
              <a:spLocks noChangeArrowheads="1"/>
            </p:cNvSpPr>
            <p:nvPr/>
          </p:nvSpPr>
          <p:spPr bwMode="auto">
            <a:xfrm>
              <a:off x="31242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g</a:t>
              </a:r>
            </a:p>
          </p:txBody>
        </p:sp>
        <p:sp>
          <p:nvSpPr>
            <p:cNvPr id="50230" name="Text Box 54"/>
            <p:cNvSpPr txBox="1">
              <a:spLocks noChangeArrowheads="1"/>
            </p:cNvSpPr>
            <p:nvPr/>
          </p:nvSpPr>
          <p:spPr bwMode="auto">
            <a:xfrm>
              <a:off x="34290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a:t>
              </a:r>
            </a:p>
          </p:txBody>
        </p:sp>
        <p:sp>
          <p:nvSpPr>
            <p:cNvPr id="50231" name="Text Box 55"/>
            <p:cNvSpPr txBox="1">
              <a:spLocks noChangeArrowheads="1"/>
            </p:cNvSpPr>
            <p:nvPr/>
          </p:nvSpPr>
          <p:spPr bwMode="auto">
            <a:xfrm>
              <a:off x="37338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h</a:t>
              </a:r>
            </a:p>
          </p:txBody>
        </p:sp>
        <p:sp>
          <p:nvSpPr>
            <p:cNvPr id="50232" name="Text Box 56"/>
            <p:cNvSpPr txBox="1">
              <a:spLocks noChangeArrowheads="1"/>
            </p:cNvSpPr>
            <p:nvPr/>
          </p:nvSpPr>
          <p:spPr bwMode="auto">
            <a:xfrm>
              <a:off x="40386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b</a:t>
              </a:r>
            </a:p>
          </p:txBody>
        </p:sp>
        <p:sp>
          <p:nvSpPr>
            <p:cNvPr id="50233" name="Text Box 57"/>
            <p:cNvSpPr txBox="1">
              <a:spLocks noChangeArrowheads="1"/>
            </p:cNvSpPr>
            <p:nvPr/>
          </p:nvSpPr>
          <p:spPr bwMode="auto">
            <a:xfrm>
              <a:off x="43434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sp>
          <p:nvSpPr>
            <p:cNvPr id="50234" name="Text Box 58"/>
            <p:cNvSpPr txBox="1">
              <a:spLocks noChangeArrowheads="1"/>
            </p:cNvSpPr>
            <p:nvPr/>
          </p:nvSpPr>
          <p:spPr bwMode="auto">
            <a:xfrm>
              <a:off x="46482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i</a:t>
              </a:r>
            </a:p>
          </p:txBody>
        </p:sp>
        <p:sp>
          <p:nvSpPr>
            <p:cNvPr id="50235" name="Text Box 59"/>
            <p:cNvSpPr txBox="1">
              <a:spLocks noChangeArrowheads="1"/>
            </p:cNvSpPr>
            <p:nvPr/>
          </p:nvSpPr>
          <p:spPr bwMode="auto">
            <a:xfrm>
              <a:off x="49530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sp>
          <p:nvSpPr>
            <p:cNvPr id="50236" name="Text Box 60"/>
            <p:cNvSpPr txBox="1">
              <a:spLocks noChangeArrowheads="1"/>
            </p:cNvSpPr>
            <p:nvPr/>
          </p:nvSpPr>
          <p:spPr bwMode="auto">
            <a:xfrm>
              <a:off x="52578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p:sp>
          <p:nvSpPr>
            <p:cNvPr id="50237" name="Text Box 61"/>
            <p:cNvSpPr txBox="1">
              <a:spLocks noChangeArrowheads="1"/>
            </p:cNvSpPr>
            <p:nvPr/>
          </p:nvSpPr>
          <p:spPr bwMode="auto">
            <a:xfrm>
              <a:off x="55626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j</a:t>
              </a:r>
            </a:p>
          </p:txBody>
        </p:sp>
        <p:sp>
          <p:nvSpPr>
            <p:cNvPr id="50238" name="Text Box 62"/>
            <p:cNvSpPr txBox="1">
              <a:spLocks noChangeArrowheads="1"/>
            </p:cNvSpPr>
            <p:nvPr/>
          </p:nvSpPr>
          <p:spPr bwMode="auto">
            <a:xfrm>
              <a:off x="5867400" y="5668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gr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925200" y="1127520"/>
              <a:ext cx="5939280" cy="5207040"/>
            </p14:xfrm>
          </p:contentPart>
        </mc:Choice>
        <mc:Fallback xmlns="">
          <p:pic>
            <p:nvPicPr>
              <p:cNvPr id="14" name="Ink 13"/>
              <p:cNvPicPr/>
              <p:nvPr/>
            </p:nvPicPr>
            <p:blipFill>
              <a:blip r:embed="rId3"/>
              <a:stretch>
                <a:fillRect/>
              </a:stretch>
            </p:blipFill>
            <p:spPr>
              <a:xfrm>
                <a:off x="916560" y="1118880"/>
                <a:ext cx="5956920" cy="5224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319818" y="345337"/>
            <a:ext cx="7313612" cy="990600"/>
          </a:xfrm>
        </p:spPr>
        <p:txBody>
          <a:bodyPr/>
          <a:lstStyle/>
          <a:p>
            <a:r>
              <a:rPr lang="en-US" dirty="0" err="1"/>
              <a:t>Inorder</a:t>
            </a:r>
            <a:r>
              <a:rPr lang="en-US" dirty="0"/>
              <a:t> Of Expression Tree</a:t>
            </a:r>
          </a:p>
        </p:txBody>
      </p:sp>
      <p:sp>
        <p:nvSpPr>
          <p:cNvPr id="50" name="Slide Number Placeholder 49"/>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135</a:t>
            </a:fld>
            <a:endParaRPr lang="en-US"/>
          </a:p>
        </p:txBody>
      </p:sp>
      <p:grpSp>
        <p:nvGrpSpPr>
          <p:cNvPr id="7" name="Group 6"/>
          <p:cNvGrpSpPr/>
          <p:nvPr/>
        </p:nvGrpSpPr>
        <p:grpSpPr>
          <a:xfrm>
            <a:off x="1219200" y="1447800"/>
            <a:ext cx="7010400" cy="3761580"/>
            <a:chOff x="1524000" y="1897063"/>
            <a:chExt cx="5715000" cy="3409950"/>
          </a:xfrm>
        </p:grpSpPr>
        <p:sp>
          <p:nvSpPr>
            <p:cNvPr id="51232" name="Oval 32"/>
            <p:cNvSpPr>
              <a:spLocks noChangeArrowheads="1"/>
            </p:cNvSpPr>
            <p:nvPr/>
          </p:nvSpPr>
          <p:spPr bwMode="auto">
            <a:xfrm>
              <a:off x="4800600" y="1981200"/>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grpSp>
          <p:nvGrpSpPr>
            <p:cNvPr id="6" name="Group 5"/>
            <p:cNvGrpSpPr/>
            <p:nvPr/>
          </p:nvGrpSpPr>
          <p:grpSpPr>
            <a:xfrm>
              <a:off x="1524000" y="1897063"/>
              <a:ext cx="5715000" cy="3409950"/>
              <a:chOff x="1447800" y="1643459"/>
              <a:chExt cx="5715000" cy="3409950"/>
            </a:xfrm>
          </p:grpSpPr>
          <p:grpSp>
            <p:nvGrpSpPr>
              <p:cNvPr id="5" name="Group 4"/>
              <p:cNvGrpSpPr/>
              <p:nvPr/>
            </p:nvGrpSpPr>
            <p:grpSpPr>
              <a:xfrm>
                <a:off x="1905000" y="1643459"/>
                <a:ext cx="5257800" cy="3263504"/>
                <a:chOff x="1905000" y="1643459"/>
                <a:chExt cx="5257800" cy="3263504"/>
              </a:xfrm>
            </p:grpSpPr>
            <p:sp>
              <p:nvSpPr>
                <p:cNvPr id="51204" name="Oval 4"/>
                <p:cNvSpPr>
                  <a:spLocks noChangeArrowheads="1"/>
                </p:cNvSpPr>
                <p:nvPr/>
              </p:nvSpPr>
              <p:spPr bwMode="auto">
                <a:xfrm>
                  <a:off x="1905000" y="37639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08" name="Oval 8"/>
                <p:cNvSpPr>
                  <a:spLocks noChangeArrowheads="1"/>
                </p:cNvSpPr>
                <p:nvPr/>
              </p:nvSpPr>
              <p:spPr bwMode="auto">
                <a:xfrm>
                  <a:off x="2438400" y="44497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12" name="Oval 12"/>
                <p:cNvSpPr>
                  <a:spLocks noChangeArrowheads="1"/>
                </p:cNvSpPr>
                <p:nvPr/>
              </p:nvSpPr>
              <p:spPr bwMode="auto">
                <a:xfrm>
                  <a:off x="3962400" y="38401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14" name="Oval 14"/>
                <p:cNvSpPr>
                  <a:spLocks noChangeArrowheads="1"/>
                </p:cNvSpPr>
                <p:nvPr/>
              </p:nvSpPr>
              <p:spPr bwMode="auto">
                <a:xfrm>
                  <a:off x="3505200" y="45259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16" name="Oval 16"/>
                <p:cNvSpPr>
                  <a:spLocks noChangeArrowheads="1"/>
                </p:cNvSpPr>
                <p:nvPr/>
              </p:nvSpPr>
              <p:spPr bwMode="auto">
                <a:xfrm>
                  <a:off x="4495800" y="45259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20" name="Oval 20"/>
                <p:cNvSpPr>
                  <a:spLocks noChangeArrowheads="1"/>
                </p:cNvSpPr>
                <p:nvPr/>
              </p:nvSpPr>
              <p:spPr bwMode="auto">
                <a:xfrm>
                  <a:off x="6248400" y="27733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22" name="Oval 22"/>
                <p:cNvSpPr>
                  <a:spLocks noChangeArrowheads="1"/>
                </p:cNvSpPr>
                <p:nvPr/>
              </p:nvSpPr>
              <p:spPr bwMode="auto">
                <a:xfrm>
                  <a:off x="5791200" y="34591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24" name="Oval 24"/>
                <p:cNvSpPr>
                  <a:spLocks noChangeArrowheads="1"/>
                </p:cNvSpPr>
                <p:nvPr/>
              </p:nvSpPr>
              <p:spPr bwMode="auto">
                <a:xfrm>
                  <a:off x="6781800" y="34591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28" name="Oval 28"/>
                <p:cNvSpPr>
                  <a:spLocks noChangeArrowheads="1"/>
                </p:cNvSpPr>
                <p:nvPr/>
              </p:nvSpPr>
              <p:spPr bwMode="auto">
                <a:xfrm>
                  <a:off x="3048000" y="27733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33" name="Text Box 33"/>
                <p:cNvSpPr txBox="1">
                  <a:spLocks noChangeArrowheads="1"/>
                </p:cNvSpPr>
                <p:nvPr/>
              </p:nvSpPr>
              <p:spPr bwMode="auto">
                <a:xfrm>
                  <a:off x="4724400" y="1643459"/>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grpSp>
          <p:grpSp>
            <p:nvGrpSpPr>
              <p:cNvPr id="4" name="Group 3"/>
              <p:cNvGrpSpPr/>
              <p:nvPr/>
            </p:nvGrpSpPr>
            <p:grpSpPr>
              <a:xfrm>
                <a:off x="1447800" y="1959372"/>
                <a:ext cx="5715000" cy="3094037"/>
                <a:chOff x="1447800" y="1935163"/>
                <a:chExt cx="5715000" cy="3094037"/>
              </a:xfrm>
            </p:grpSpPr>
            <p:sp>
              <p:nvSpPr>
                <p:cNvPr id="51205" name="Text Box 5"/>
                <p:cNvSpPr txBox="1">
                  <a:spLocks noChangeArrowheads="1"/>
                </p:cNvSpPr>
                <p:nvPr/>
              </p:nvSpPr>
              <p:spPr bwMode="auto">
                <a:xfrm>
                  <a:off x="1905000" y="36877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1206" name="Oval 6"/>
                <p:cNvSpPr>
                  <a:spLocks noChangeArrowheads="1"/>
                </p:cNvSpPr>
                <p:nvPr/>
              </p:nvSpPr>
              <p:spPr bwMode="auto">
                <a:xfrm>
                  <a:off x="1447800" y="4449763"/>
                  <a:ext cx="381000" cy="381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1207" name="Text Box 7"/>
                <p:cNvSpPr txBox="1">
                  <a:spLocks noChangeArrowheads="1"/>
                </p:cNvSpPr>
                <p:nvPr/>
              </p:nvSpPr>
              <p:spPr bwMode="auto">
                <a:xfrm>
                  <a:off x="1447800" y="42973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a:t>
                  </a:r>
                </a:p>
              </p:txBody>
            </p:sp>
            <p:sp>
              <p:nvSpPr>
                <p:cNvPr id="51209" name="Text Box 9"/>
                <p:cNvSpPr txBox="1">
                  <a:spLocks noChangeArrowheads="1"/>
                </p:cNvSpPr>
                <p:nvPr/>
              </p:nvSpPr>
              <p:spPr bwMode="auto">
                <a:xfrm>
                  <a:off x="2438400" y="43735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b</a:t>
                  </a:r>
                </a:p>
              </p:txBody>
            </p:sp>
            <p:sp>
              <p:nvSpPr>
                <p:cNvPr id="51210" name="Line 10"/>
                <p:cNvSpPr>
                  <a:spLocks noChangeShapeType="1"/>
                </p:cNvSpPr>
                <p:nvPr/>
              </p:nvSpPr>
              <p:spPr bwMode="auto">
                <a:xfrm flipH="1">
                  <a:off x="1752600" y="4068763"/>
                  <a:ext cx="228600" cy="381000"/>
                </a:xfrm>
                <a:prstGeom prst="line">
                  <a:avLst/>
                </a:prstGeom>
                <a:noFill/>
                <a:ln w="38100">
                  <a:solidFill>
                    <a:schemeClr val="tx1"/>
                  </a:solidFill>
                  <a:round/>
                  <a:headEnd type="none" w="sm" len="sm"/>
                  <a:tailEnd type="none" w="sm" len="sm"/>
                </a:ln>
                <a:effectLst/>
              </p:spPr>
              <p:txBody>
                <a:bodyPr/>
                <a:lstStyle/>
                <a:p>
                  <a:endParaRPr lang="en-IN"/>
                </a:p>
              </p:txBody>
            </p:sp>
            <p:sp>
              <p:nvSpPr>
                <p:cNvPr id="51211" name="Line 11"/>
                <p:cNvSpPr>
                  <a:spLocks noChangeShapeType="1"/>
                </p:cNvSpPr>
                <p:nvPr/>
              </p:nvSpPr>
              <p:spPr bwMode="auto">
                <a:xfrm>
                  <a:off x="2286000" y="3992563"/>
                  <a:ext cx="304800" cy="457200"/>
                </a:xfrm>
                <a:prstGeom prst="line">
                  <a:avLst/>
                </a:prstGeom>
                <a:noFill/>
                <a:ln w="38100">
                  <a:solidFill>
                    <a:schemeClr val="tx1"/>
                  </a:solidFill>
                  <a:round/>
                  <a:headEnd type="none" w="sm" len="sm"/>
                  <a:tailEnd type="none" w="sm" len="sm"/>
                </a:ln>
                <a:effectLst/>
              </p:spPr>
              <p:txBody>
                <a:bodyPr/>
                <a:lstStyle/>
                <a:p>
                  <a:endParaRPr lang="en-IN"/>
                </a:p>
              </p:txBody>
            </p:sp>
            <p:sp>
              <p:nvSpPr>
                <p:cNvPr id="51213" name="Text Box 13"/>
                <p:cNvSpPr txBox="1">
                  <a:spLocks noChangeArrowheads="1"/>
                </p:cNvSpPr>
                <p:nvPr/>
              </p:nvSpPr>
              <p:spPr bwMode="auto">
                <a:xfrm>
                  <a:off x="3962400" y="3763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1215" name="Text Box 15"/>
                <p:cNvSpPr txBox="1">
                  <a:spLocks noChangeArrowheads="1"/>
                </p:cNvSpPr>
                <p:nvPr/>
              </p:nvSpPr>
              <p:spPr bwMode="auto">
                <a:xfrm>
                  <a:off x="3505200" y="43735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c</a:t>
                  </a:r>
                </a:p>
              </p:txBody>
            </p:sp>
            <p:sp>
              <p:nvSpPr>
                <p:cNvPr id="51217" name="Text Box 17"/>
                <p:cNvSpPr txBox="1">
                  <a:spLocks noChangeArrowheads="1"/>
                </p:cNvSpPr>
                <p:nvPr/>
              </p:nvSpPr>
              <p:spPr bwMode="auto">
                <a:xfrm>
                  <a:off x="4495800" y="44497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d</a:t>
                  </a:r>
                </a:p>
              </p:txBody>
            </p:sp>
            <p:sp>
              <p:nvSpPr>
                <p:cNvPr id="51218" name="Line 18"/>
                <p:cNvSpPr>
                  <a:spLocks noChangeShapeType="1"/>
                </p:cNvSpPr>
                <p:nvPr/>
              </p:nvSpPr>
              <p:spPr bwMode="auto">
                <a:xfrm flipH="1">
                  <a:off x="3810000" y="4144963"/>
                  <a:ext cx="228600" cy="381000"/>
                </a:xfrm>
                <a:prstGeom prst="line">
                  <a:avLst/>
                </a:prstGeom>
                <a:noFill/>
                <a:ln w="38100">
                  <a:solidFill>
                    <a:schemeClr val="tx1"/>
                  </a:solidFill>
                  <a:round/>
                  <a:headEnd type="none" w="sm" len="sm"/>
                  <a:tailEnd type="none" w="sm" len="sm"/>
                </a:ln>
                <a:effectLst/>
              </p:spPr>
              <p:txBody>
                <a:bodyPr/>
                <a:lstStyle/>
                <a:p>
                  <a:endParaRPr lang="en-IN"/>
                </a:p>
              </p:txBody>
            </p:sp>
            <p:sp>
              <p:nvSpPr>
                <p:cNvPr id="51219" name="Line 19"/>
                <p:cNvSpPr>
                  <a:spLocks noChangeShapeType="1"/>
                </p:cNvSpPr>
                <p:nvPr/>
              </p:nvSpPr>
              <p:spPr bwMode="auto">
                <a:xfrm>
                  <a:off x="4343400" y="4068763"/>
                  <a:ext cx="304800" cy="457200"/>
                </a:xfrm>
                <a:prstGeom prst="line">
                  <a:avLst/>
                </a:prstGeom>
                <a:noFill/>
                <a:ln w="38100">
                  <a:solidFill>
                    <a:schemeClr val="tx1"/>
                  </a:solidFill>
                  <a:round/>
                  <a:headEnd type="none" w="sm" len="sm"/>
                  <a:tailEnd type="none" w="sm" len="sm"/>
                </a:ln>
                <a:effectLst/>
              </p:spPr>
              <p:txBody>
                <a:bodyPr/>
                <a:lstStyle/>
                <a:p>
                  <a:endParaRPr lang="en-IN"/>
                </a:p>
              </p:txBody>
            </p:sp>
            <p:sp>
              <p:nvSpPr>
                <p:cNvPr id="51221" name="Text Box 21"/>
                <p:cNvSpPr txBox="1">
                  <a:spLocks noChangeArrowheads="1"/>
                </p:cNvSpPr>
                <p:nvPr/>
              </p:nvSpPr>
              <p:spPr bwMode="auto">
                <a:xfrm>
                  <a:off x="6248400" y="2697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1223" name="Text Box 23"/>
                <p:cNvSpPr txBox="1">
                  <a:spLocks noChangeArrowheads="1"/>
                </p:cNvSpPr>
                <p:nvPr/>
              </p:nvSpPr>
              <p:spPr bwMode="auto">
                <a:xfrm>
                  <a:off x="5791200" y="33067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e</a:t>
                  </a:r>
                </a:p>
              </p:txBody>
            </p:sp>
            <p:sp>
              <p:nvSpPr>
                <p:cNvPr id="51225" name="Text Box 25"/>
                <p:cNvSpPr txBox="1">
                  <a:spLocks noChangeArrowheads="1"/>
                </p:cNvSpPr>
                <p:nvPr/>
              </p:nvSpPr>
              <p:spPr bwMode="auto">
                <a:xfrm>
                  <a:off x="6781800" y="33829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f</a:t>
                  </a:r>
                </a:p>
              </p:txBody>
            </p:sp>
            <p:sp>
              <p:nvSpPr>
                <p:cNvPr id="51226" name="Line 26"/>
                <p:cNvSpPr>
                  <a:spLocks noChangeShapeType="1"/>
                </p:cNvSpPr>
                <p:nvPr/>
              </p:nvSpPr>
              <p:spPr bwMode="auto">
                <a:xfrm flipH="1">
                  <a:off x="6096000" y="3078163"/>
                  <a:ext cx="228600" cy="381000"/>
                </a:xfrm>
                <a:prstGeom prst="line">
                  <a:avLst/>
                </a:prstGeom>
                <a:noFill/>
                <a:ln w="38100">
                  <a:solidFill>
                    <a:schemeClr val="tx1"/>
                  </a:solidFill>
                  <a:round/>
                  <a:headEnd type="none" w="sm" len="sm"/>
                  <a:tailEnd type="none" w="sm" len="sm"/>
                </a:ln>
                <a:effectLst/>
              </p:spPr>
              <p:txBody>
                <a:bodyPr/>
                <a:lstStyle/>
                <a:p>
                  <a:endParaRPr lang="en-IN"/>
                </a:p>
              </p:txBody>
            </p:sp>
            <p:sp>
              <p:nvSpPr>
                <p:cNvPr id="51227" name="Line 27"/>
                <p:cNvSpPr>
                  <a:spLocks noChangeShapeType="1"/>
                </p:cNvSpPr>
                <p:nvPr/>
              </p:nvSpPr>
              <p:spPr bwMode="auto">
                <a:xfrm>
                  <a:off x="6629400" y="3001963"/>
                  <a:ext cx="304800" cy="457200"/>
                </a:xfrm>
                <a:prstGeom prst="line">
                  <a:avLst/>
                </a:prstGeom>
                <a:noFill/>
                <a:ln w="38100">
                  <a:solidFill>
                    <a:schemeClr val="tx1"/>
                  </a:solidFill>
                  <a:round/>
                  <a:headEnd type="none" w="sm" len="sm"/>
                  <a:tailEnd type="none" w="sm" len="sm"/>
                </a:ln>
                <a:effectLst/>
              </p:spPr>
              <p:txBody>
                <a:bodyPr/>
                <a:lstStyle/>
                <a:p>
                  <a:endParaRPr lang="en-IN"/>
                </a:p>
              </p:txBody>
            </p:sp>
            <p:sp>
              <p:nvSpPr>
                <p:cNvPr id="51229" name="Text Box 29"/>
                <p:cNvSpPr txBox="1">
                  <a:spLocks noChangeArrowheads="1"/>
                </p:cNvSpPr>
                <p:nvPr/>
              </p:nvSpPr>
              <p:spPr bwMode="auto">
                <a:xfrm>
                  <a:off x="3048000" y="2697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latin typeface="Times New Roman" pitchFamily="18" charset="0"/>
                    </a:rPr>
                    <a:t>*</a:t>
                  </a:r>
                </a:p>
              </p:txBody>
            </p:sp>
            <p:sp>
              <p:nvSpPr>
                <p:cNvPr id="51230" name="Line 30"/>
                <p:cNvSpPr>
                  <a:spLocks noChangeShapeType="1"/>
                </p:cNvSpPr>
                <p:nvPr/>
              </p:nvSpPr>
              <p:spPr bwMode="auto">
                <a:xfrm flipH="1">
                  <a:off x="2209800" y="3001963"/>
                  <a:ext cx="838200" cy="838200"/>
                </a:xfrm>
                <a:prstGeom prst="line">
                  <a:avLst/>
                </a:prstGeom>
                <a:noFill/>
                <a:ln w="38100">
                  <a:solidFill>
                    <a:schemeClr val="tx1"/>
                  </a:solidFill>
                  <a:round/>
                  <a:headEnd type="none" w="sm" len="sm"/>
                  <a:tailEnd type="none" w="sm" len="sm"/>
                </a:ln>
                <a:effectLst/>
              </p:spPr>
              <p:txBody>
                <a:bodyPr/>
                <a:lstStyle/>
                <a:p>
                  <a:endParaRPr lang="en-IN"/>
                </a:p>
              </p:txBody>
            </p:sp>
            <p:sp>
              <p:nvSpPr>
                <p:cNvPr id="51231" name="Line 31"/>
                <p:cNvSpPr>
                  <a:spLocks noChangeShapeType="1"/>
                </p:cNvSpPr>
                <p:nvPr/>
              </p:nvSpPr>
              <p:spPr bwMode="auto">
                <a:xfrm>
                  <a:off x="3429000" y="3001963"/>
                  <a:ext cx="609600" cy="914400"/>
                </a:xfrm>
                <a:prstGeom prst="line">
                  <a:avLst/>
                </a:prstGeom>
                <a:noFill/>
                <a:ln w="38100">
                  <a:solidFill>
                    <a:schemeClr val="tx1"/>
                  </a:solidFill>
                  <a:round/>
                  <a:headEnd type="none" w="sm" len="sm"/>
                  <a:tailEnd type="none" w="sm" len="sm"/>
                </a:ln>
                <a:effectLst/>
              </p:spPr>
              <p:txBody>
                <a:bodyPr/>
                <a:lstStyle/>
                <a:p>
                  <a:endParaRPr lang="en-IN"/>
                </a:p>
              </p:txBody>
            </p:sp>
            <p:sp>
              <p:nvSpPr>
                <p:cNvPr id="51234" name="Line 34"/>
                <p:cNvSpPr>
                  <a:spLocks noChangeShapeType="1"/>
                </p:cNvSpPr>
                <p:nvPr/>
              </p:nvSpPr>
              <p:spPr bwMode="auto">
                <a:xfrm flipH="1">
                  <a:off x="3352800" y="1935163"/>
                  <a:ext cx="1371600" cy="838200"/>
                </a:xfrm>
                <a:prstGeom prst="line">
                  <a:avLst/>
                </a:prstGeom>
                <a:noFill/>
                <a:ln w="38100">
                  <a:solidFill>
                    <a:schemeClr val="tx1"/>
                  </a:solidFill>
                  <a:round/>
                  <a:headEnd type="none" w="sm" len="sm"/>
                  <a:tailEnd type="none" w="sm" len="sm"/>
                </a:ln>
                <a:effectLst/>
              </p:spPr>
              <p:txBody>
                <a:bodyPr/>
                <a:lstStyle/>
                <a:p>
                  <a:endParaRPr lang="en-IN"/>
                </a:p>
              </p:txBody>
            </p:sp>
            <p:sp>
              <p:nvSpPr>
                <p:cNvPr id="51235" name="Line 35"/>
                <p:cNvSpPr>
                  <a:spLocks noChangeShapeType="1"/>
                </p:cNvSpPr>
                <p:nvPr/>
              </p:nvSpPr>
              <p:spPr bwMode="auto">
                <a:xfrm>
                  <a:off x="5029200" y="2011363"/>
                  <a:ext cx="1295400" cy="838200"/>
                </a:xfrm>
                <a:prstGeom prst="line">
                  <a:avLst/>
                </a:prstGeom>
                <a:noFill/>
                <a:ln w="38100">
                  <a:solidFill>
                    <a:schemeClr val="tx1"/>
                  </a:solidFill>
                  <a:round/>
                  <a:headEnd type="none" w="sm" len="sm"/>
                  <a:tailEnd type="none" w="sm" len="sm"/>
                </a:ln>
                <a:effectLst/>
              </p:spPr>
              <p:txBody>
                <a:bodyPr/>
                <a:lstStyle/>
                <a:p>
                  <a:endParaRPr lang="en-IN"/>
                </a:p>
              </p:txBody>
            </p:sp>
          </p:grpSp>
        </p:grpSp>
      </p:grpSp>
      <p:sp>
        <p:nvSpPr>
          <p:cNvPr id="51236" name="Text Box 36"/>
          <p:cNvSpPr txBox="1">
            <a:spLocks noChangeArrowheads="1"/>
          </p:cNvSpPr>
          <p:nvPr/>
        </p:nvSpPr>
        <p:spPr bwMode="auto">
          <a:xfrm>
            <a:off x="447675" y="5243513"/>
            <a:ext cx="86106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latin typeface="Times New Roman" pitchFamily="18" charset="0"/>
              </a:rPr>
              <a:t>Gives infix form of expression</a:t>
            </a:r>
          </a:p>
        </p:txBody>
      </p:sp>
      <p:grpSp>
        <p:nvGrpSpPr>
          <p:cNvPr id="2" name="Group 49"/>
          <p:cNvGrpSpPr>
            <a:grpSpLocks/>
          </p:cNvGrpSpPr>
          <p:nvPr/>
        </p:nvGrpSpPr>
        <p:grpSpPr bwMode="auto">
          <a:xfrm>
            <a:off x="1066800" y="5750718"/>
            <a:ext cx="5867400" cy="579438"/>
            <a:chOff x="864" y="3216"/>
            <a:chExt cx="3696" cy="365"/>
          </a:xfrm>
        </p:grpSpPr>
        <p:sp>
          <p:nvSpPr>
            <p:cNvPr id="51250" name="Text Box 50"/>
            <p:cNvSpPr txBox="1">
              <a:spLocks noChangeArrowheads="1"/>
            </p:cNvSpPr>
            <p:nvPr/>
          </p:nvSpPr>
          <p:spPr bwMode="auto">
            <a:xfrm>
              <a:off x="3648"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grpSp>
          <p:nvGrpSpPr>
            <p:cNvPr id="3" name="Group 51"/>
            <p:cNvGrpSpPr>
              <a:grpSpLocks/>
            </p:cNvGrpSpPr>
            <p:nvPr/>
          </p:nvGrpSpPr>
          <p:grpSpPr bwMode="auto">
            <a:xfrm>
              <a:off x="864" y="3216"/>
              <a:ext cx="3696" cy="365"/>
              <a:chOff x="864" y="3216"/>
              <a:chExt cx="3696" cy="365"/>
            </a:xfrm>
          </p:grpSpPr>
          <p:sp>
            <p:nvSpPr>
              <p:cNvPr id="51252" name="Text Box 52"/>
              <p:cNvSpPr txBox="1">
                <a:spLocks noChangeArrowheads="1"/>
              </p:cNvSpPr>
              <p:nvPr/>
            </p:nvSpPr>
            <p:spPr bwMode="auto">
              <a:xfrm>
                <a:off x="864"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sp>
            <p:nvSpPr>
              <p:cNvPr id="51253" name="Text Box 53"/>
              <p:cNvSpPr txBox="1">
                <a:spLocks noChangeArrowheads="1"/>
              </p:cNvSpPr>
              <p:nvPr/>
            </p:nvSpPr>
            <p:spPr bwMode="auto">
              <a:xfrm>
                <a:off x="1200"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a:t>
                </a:r>
              </a:p>
            </p:txBody>
          </p:sp>
          <p:sp>
            <p:nvSpPr>
              <p:cNvPr id="51254" name="Text Box 54"/>
              <p:cNvSpPr txBox="1">
                <a:spLocks noChangeArrowheads="1"/>
              </p:cNvSpPr>
              <p:nvPr/>
            </p:nvSpPr>
            <p:spPr bwMode="auto">
              <a:xfrm>
                <a:off x="1536"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b</a:t>
                </a:r>
              </a:p>
            </p:txBody>
          </p:sp>
          <p:sp>
            <p:nvSpPr>
              <p:cNvPr id="51255" name="Text Box 55"/>
              <p:cNvSpPr txBox="1">
                <a:spLocks noChangeArrowheads="1"/>
              </p:cNvSpPr>
              <p:nvPr/>
            </p:nvSpPr>
            <p:spPr bwMode="auto">
              <a:xfrm>
                <a:off x="1920"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1256" name="Text Box 56"/>
              <p:cNvSpPr txBox="1">
                <a:spLocks noChangeArrowheads="1"/>
              </p:cNvSpPr>
              <p:nvPr/>
            </p:nvSpPr>
            <p:spPr bwMode="auto">
              <a:xfrm>
                <a:off x="2256"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51257" name="Text Box 57"/>
              <p:cNvSpPr txBox="1">
                <a:spLocks noChangeArrowheads="1"/>
              </p:cNvSpPr>
              <p:nvPr/>
            </p:nvSpPr>
            <p:spPr bwMode="auto">
              <a:xfrm>
                <a:off x="2832"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a:t>
                </a:r>
              </a:p>
            </p:txBody>
          </p:sp>
          <p:sp>
            <p:nvSpPr>
              <p:cNvPr id="51258" name="Text Box 58"/>
              <p:cNvSpPr txBox="1">
                <a:spLocks noChangeArrowheads="1"/>
              </p:cNvSpPr>
              <p:nvPr/>
            </p:nvSpPr>
            <p:spPr bwMode="auto">
              <a:xfrm>
                <a:off x="3024"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1259" name="Text Box 59"/>
              <p:cNvSpPr txBox="1">
                <a:spLocks noChangeArrowheads="1"/>
              </p:cNvSpPr>
              <p:nvPr/>
            </p:nvSpPr>
            <p:spPr bwMode="auto">
              <a:xfrm>
                <a:off x="3936"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1260" name="Text Box 60"/>
              <p:cNvSpPr txBox="1">
                <a:spLocks noChangeArrowheads="1"/>
              </p:cNvSpPr>
              <p:nvPr/>
            </p:nvSpPr>
            <p:spPr bwMode="auto">
              <a:xfrm>
                <a:off x="4320"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p:sp>
            <p:nvSpPr>
              <p:cNvPr id="51261" name="Text Box 61"/>
              <p:cNvSpPr txBox="1">
                <a:spLocks noChangeArrowheads="1"/>
              </p:cNvSpPr>
              <p:nvPr/>
            </p:nvSpPr>
            <p:spPr bwMode="auto">
              <a:xfrm>
                <a:off x="2544" y="32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grpSp>
      </p:gr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884160" y="254520"/>
              <a:ext cx="7621920" cy="6195240"/>
            </p14:xfrm>
          </p:contentPart>
        </mc:Choice>
        <mc:Fallback xmlns="">
          <p:pic>
            <p:nvPicPr>
              <p:cNvPr id="8" name="Ink 7"/>
              <p:cNvPicPr/>
              <p:nvPr/>
            </p:nvPicPr>
            <p:blipFill>
              <a:blip r:embed="rId3"/>
              <a:stretch>
                <a:fillRect/>
              </a:stretch>
            </p:blipFill>
            <p:spPr>
              <a:xfrm>
                <a:off x="874080" y="245520"/>
                <a:ext cx="7641720" cy="6213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6"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p:txBody>
          <a:bodyPr>
            <a:normAutofit fontScale="92500" lnSpcReduction="10000"/>
          </a:bodyPr>
          <a:lstStyle/>
          <a:p>
            <a:pPr>
              <a:lnSpc>
                <a:spcPct val="90000"/>
              </a:lnSpc>
              <a:buFont typeface="Wingdings" pitchFamily="2" charset="2"/>
              <a:buNone/>
            </a:pPr>
            <a:r>
              <a:rPr lang="en-US" sz="3600" dirty="0">
                <a:ea typeface="MS Mincho" pitchFamily="49" charset="-128"/>
              </a:rPr>
              <a:t>void </a:t>
            </a:r>
            <a:r>
              <a:rPr lang="en-US" sz="3600" dirty="0" err="1">
                <a:ea typeface="MS Mincho" pitchFamily="49" charset="-128"/>
              </a:rPr>
              <a:t>postOrder</a:t>
            </a:r>
            <a:r>
              <a:rPr lang="en-US" sz="3600" dirty="0">
                <a:ea typeface="MS Mincho" pitchFamily="49" charset="-128"/>
              </a:rPr>
              <a:t>(</a:t>
            </a:r>
            <a:r>
              <a:rPr lang="en-US" sz="3600" dirty="0" err="1">
                <a:ea typeface="MS Mincho" pitchFamily="49" charset="-128"/>
              </a:rPr>
              <a:t>BinaryTreeNode</a:t>
            </a:r>
            <a:r>
              <a:rPr lang="en-US" sz="3600" dirty="0">
                <a:ea typeface="MS Mincho" pitchFamily="49" charset="-128"/>
              </a:rPr>
              <a:t> t)</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     if (t != null)</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     {</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        </a:t>
            </a:r>
            <a:r>
              <a:rPr lang="en-US" sz="3600" dirty="0" err="1">
                <a:ea typeface="MS Mincho" pitchFamily="49" charset="-128"/>
              </a:rPr>
              <a:t>postOrder</a:t>
            </a:r>
            <a:r>
              <a:rPr lang="en-US" sz="3600" dirty="0">
                <a:ea typeface="MS Mincho" pitchFamily="49" charset="-128"/>
              </a:rPr>
              <a:t>(</a:t>
            </a:r>
            <a:r>
              <a:rPr lang="en-US" sz="3600" dirty="0" err="1">
                <a:ea typeface="MS Mincho" pitchFamily="49" charset="-128"/>
              </a:rPr>
              <a:t>t.leftChild</a:t>
            </a:r>
            <a:r>
              <a:rPr lang="en-US" sz="3600" dirty="0">
                <a:ea typeface="MS Mincho" pitchFamily="49" charset="-128"/>
              </a:rPr>
              <a:t>);    </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        </a:t>
            </a:r>
            <a:r>
              <a:rPr lang="en-US" sz="3600" dirty="0" err="1">
                <a:ea typeface="MS Mincho" pitchFamily="49" charset="-128"/>
              </a:rPr>
              <a:t>postOrder</a:t>
            </a:r>
            <a:r>
              <a:rPr lang="en-US" sz="3600" dirty="0">
                <a:ea typeface="MS Mincho" pitchFamily="49" charset="-128"/>
              </a:rPr>
              <a:t>(</a:t>
            </a:r>
            <a:r>
              <a:rPr lang="en-US" sz="3600" dirty="0" err="1">
                <a:ea typeface="MS Mincho" pitchFamily="49" charset="-128"/>
              </a:rPr>
              <a:t>t.rightChild</a:t>
            </a:r>
            <a:r>
              <a:rPr lang="en-US" sz="3600" dirty="0">
                <a:ea typeface="MS Mincho" pitchFamily="49" charset="-128"/>
              </a:rPr>
              <a:t>);</a:t>
            </a:r>
          </a:p>
          <a:p>
            <a:pPr>
              <a:lnSpc>
                <a:spcPct val="90000"/>
              </a:lnSpc>
              <a:buFont typeface="Wingdings" pitchFamily="2" charset="2"/>
              <a:buNone/>
            </a:pPr>
            <a:r>
              <a:rPr lang="en-US" sz="3600" dirty="0">
                <a:ea typeface="MS Mincho" pitchFamily="49" charset="-128"/>
              </a:rPr>
              <a:t>        visit(t); </a:t>
            </a:r>
            <a:endParaRPr lang="en-US" sz="3600" dirty="0">
              <a:cs typeface="Courier New" pitchFamily="49" charset="0"/>
            </a:endParaRPr>
          </a:p>
          <a:p>
            <a:pPr>
              <a:lnSpc>
                <a:spcPct val="90000"/>
              </a:lnSpc>
              <a:buFont typeface="Wingdings" pitchFamily="2" charset="2"/>
              <a:buNone/>
            </a:pPr>
            <a:r>
              <a:rPr lang="en-US" sz="3600" dirty="0">
                <a:ea typeface="MS Mincho" pitchFamily="49" charset="-128"/>
              </a:rPr>
              <a:t>     }</a:t>
            </a:r>
          </a:p>
          <a:p>
            <a:pPr>
              <a:lnSpc>
                <a:spcPct val="90000"/>
              </a:lnSpc>
              <a:buFont typeface="Wingdings" pitchFamily="2" charset="2"/>
              <a:buNone/>
            </a:pPr>
            <a:r>
              <a:rPr lang="en-US" sz="3600" dirty="0">
                <a:ea typeface="MS Mincho" pitchFamily="49" charset="-128"/>
              </a:rPr>
              <a:t>}</a:t>
            </a:r>
            <a:endParaRPr lang="en-US" sz="3600" dirty="0">
              <a:cs typeface="Courier New" pitchFamily="49" charset="0"/>
            </a:endParaRPr>
          </a:p>
          <a:p>
            <a:pPr>
              <a:lnSpc>
                <a:spcPct val="90000"/>
              </a:lnSpc>
              <a:buFont typeface="Wingdings" pitchFamily="2" charset="2"/>
              <a:buNone/>
            </a:pPr>
            <a:endParaRPr lang="en-US" sz="3600" dirty="0"/>
          </a:p>
        </p:txBody>
      </p:sp>
      <p:sp>
        <p:nvSpPr>
          <p:cNvPr id="52226" name="Rectangle 2"/>
          <p:cNvSpPr>
            <a:spLocks noGrp="1" noChangeArrowheads="1"/>
          </p:cNvSpPr>
          <p:nvPr>
            <p:ph type="title" idx="4294967295"/>
          </p:nvPr>
        </p:nvSpPr>
        <p:spPr>
          <a:xfrm>
            <a:off x="304800" y="304800"/>
            <a:ext cx="7772400" cy="914400"/>
          </a:xfrm>
        </p:spPr>
        <p:txBody>
          <a:bodyPr/>
          <a:lstStyle/>
          <a:p>
            <a:r>
              <a:rPr lang="en-US" sz="3200" dirty="0" err="1">
                <a:latin typeface="Verdana" pitchFamily="34" charset="0"/>
              </a:rPr>
              <a:t>Postorder</a:t>
            </a:r>
            <a:r>
              <a:rPr lang="en-US" sz="3200" dirty="0">
                <a:latin typeface="Verdana" pitchFamily="34" charset="0"/>
              </a:rPr>
              <a:t> Traversal</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136</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32160" y="995760"/>
              <a:ext cx="5053320" cy="4392720"/>
            </p14:xfrm>
          </p:contentPart>
        </mc:Choice>
        <mc:Fallback xmlns="">
          <p:pic>
            <p:nvPicPr>
              <p:cNvPr id="2" name="Ink 1"/>
              <p:cNvPicPr/>
              <p:nvPr/>
            </p:nvPicPr>
            <p:blipFill>
              <a:blip r:embed="rId3"/>
              <a:stretch>
                <a:fillRect/>
              </a:stretch>
            </p:blipFill>
            <p:spPr>
              <a:xfrm>
                <a:off x="1524240" y="987840"/>
                <a:ext cx="5065560" cy="4409640"/>
              </a:xfrm>
              <a:prstGeom prst="rect">
                <a:avLst/>
              </a:prstGeom>
            </p:spPr>
          </p:pic>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274638"/>
            <a:ext cx="8229600" cy="1143000"/>
          </a:xfrm>
        </p:spPr>
        <p:txBody>
          <a:bodyPr/>
          <a:lstStyle/>
          <a:p>
            <a:r>
              <a:rPr lang="en-US"/>
              <a:t>Postorder Example (visit = print)</a:t>
            </a:r>
          </a:p>
        </p:txBody>
      </p:sp>
      <p:sp>
        <p:nvSpPr>
          <p:cNvPr id="22" name="Slide Number Placeholder 21"/>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137</a:t>
            </a:fld>
            <a:endParaRPr lang="en-US"/>
          </a:p>
        </p:txBody>
      </p:sp>
      <p:grpSp>
        <p:nvGrpSpPr>
          <p:cNvPr id="2" name="Group 3"/>
          <p:cNvGrpSpPr>
            <a:grpSpLocks/>
          </p:cNvGrpSpPr>
          <p:nvPr/>
        </p:nvGrpSpPr>
        <p:grpSpPr bwMode="auto">
          <a:xfrm>
            <a:off x="2743200" y="1935163"/>
            <a:ext cx="3962400" cy="1646237"/>
            <a:chOff x="1728" y="864"/>
            <a:chExt cx="2496" cy="1037"/>
          </a:xfrm>
        </p:grpSpPr>
        <p:grpSp>
          <p:nvGrpSpPr>
            <p:cNvPr id="3" name="Group 4"/>
            <p:cNvGrpSpPr>
              <a:grpSpLocks/>
            </p:cNvGrpSpPr>
            <p:nvPr/>
          </p:nvGrpSpPr>
          <p:grpSpPr bwMode="auto">
            <a:xfrm>
              <a:off x="3744" y="1536"/>
              <a:ext cx="240" cy="365"/>
              <a:chOff x="4176" y="1104"/>
              <a:chExt cx="240" cy="365"/>
            </a:xfrm>
          </p:grpSpPr>
          <p:sp>
            <p:nvSpPr>
              <p:cNvPr id="53253"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3254"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1728" y="1536"/>
              <a:ext cx="240" cy="365"/>
              <a:chOff x="4176" y="1104"/>
              <a:chExt cx="240" cy="365"/>
            </a:xfrm>
          </p:grpSpPr>
          <p:sp>
            <p:nvSpPr>
              <p:cNvPr id="53256"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3257"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2784" y="864"/>
              <a:ext cx="240" cy="365"/>
              <a:chOff x="4176" y="1104"/>
              <a:chExt cx="240" cy="365"/>
            </a:xfrm>
          </p:grpSpPr>
          <p:sp>
            <p:nvSpPr>
              <p:cNvPr id="53259"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3260"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3261" name="Line 13"/>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53262" name="Line 14"/>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53263" name="Text Box 15"/>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53264" name="Text Box 16"/>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53265" name="Text Box 17"/>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grpSp>
      <p:grpSp>
        <p:nvGrpSpPr>
          <p:cNvPr id="6" name="Group 5"/>
          <p:cNvGrpSpPr/>
          <p:nvPr/>
        </p:nvGrpSpPr>
        <p:grpSpPr>
          <a:xfrm>
            <a:off x="4038600" y="4221163"/>
            <a:ext cx="990600" cy="579437"/>
            <a:chOff x="4038600" y="4221163"/>
            <a:chExt cx="990600" cy="579437"/>
          </a:xfrm>
        </p:grpSpPr>
        <p:sp>
          <p:nvSpPr>
            <p:cNvPr id="53266" name="Text Box 18"/>
            <p:cNvSpPr txBox="1">
              <a:spLocks noChangeArrowheads="1"/>
            </p:cNvSpPr>
            <p:nvPr/>
          </p:nvSpPr>
          <p:spPr bwMode="auto">
            <a:xfrm>
              <a:off x="40386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b</a:t>
              </a:r>
            </a:p>
          </p:txBody>
        </p:sp>
        <p:sp>
          <p:nvSpPr>
            <p:cNvPr id="53267" name="Text Box 19"/>
            <p:cNvSpPr txBox="1">
              <a:spLocks noChangeArrowheads="1"/>
            </p:cNvSpPr>
            <p:nvPr/>
          </p:nvSpPr>
          <p:spPr bwMode="auto">
            <a:xfrm>
              <a:off x="43434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53268" name="Text Box 20"/>
            <p:cNvSpPr txBox="1">
              <a:spLocks noChangeArrowheads="1"/>
            </p:cNvSpPr>
            <p:nvPr/>
          </p:nvSpPr>
          <p:spPr bwMode="auto">
            <a:xfrm>
              <a:off x="4648200" y="4221163"/>
              <a:ext cx="381000" cy="579437"/>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gr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271960" y="1179000"/>
              <a:ext cx="4370760" cy="3246120"/>
            </p14:xfrm>
          </p:contentPart>
        </mc:Choice>
        <mc:Fallback xmlns="">
          <p:pic>
            <p:nvPicPr>
              <p:cNvPr id="7" name="Ink 6"/>
              <p:cNvPicPr/>
              <p:nvPr/>
            </p:nvPicPr>
            <p:blipFill>
              <a:blip r:embed="rId3"/>
              <a:stretch>
                <a:fillRect/>
              </a:stretch>
            </p:blipFill>
            <p:spPr>
              <a:xfrm>
                <a:off x="2263680" y="1172880"/>
                <a:ext cx="4388400" cy="326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0" y="274638"/>
            <a:ext cx="8229600" cy="1143000"/>
          </a:xfrm>
        </p:spPr>
        <p:txBody>
          <a:bodyPr/>
          <a:lstStyle/>
          <a:p>
            <a:r>
              <a:rPr lang="en-US"/>
              <a:t>Postorder Example (visit = print)</a:t>
            </a:r>
          </a:p>
        </p:txBody>
      </p:sp>
      <p:sp>
        <p:nvSpPr>
          <p:cNvPr id="64" name="Slide Number Placeholder 63"/>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138</a:t>
            </a:fld>
            <a:endParaRPr lang="en-US"/>
          </a:p>
        </p:txBody>
      </p:sp>
      <p:grpSp>
        <p:nvGrpSpPr>
          <p:cNvPr id="2" name="Group 3"/>
          <p:cNvGrpSpPr>
            <a:grpSpLocks/>
          </p:cNvGrpSpPr>
          <p:nvPr/>
        </p:nvGrpSpPr>
        <p:grpSpPr bwMode="auto">
          <a:xfrm>
            <a:off x="1143000" y="1371600"/>
            <a:ext cx="5562600" cy="3322638"/>
            <a:chOff x="720" y="864"/>
            <a:chExt cx="3504" cy="2093"/>
          </a:xfrm>
        </p:grpSpPr>
        <p:grpSp>
          <p:nvGrpSpPr>
            <p:cNvPr id="3" name="Group 4"/>
            <p:cNvGrpSpPr>
              <a:grpSpLocks/>
            </p:cNvGrpSpPr>
            <p:nvPr/>
          </p:nvGrpSpPr>
          <p:grpSpPr bwMode="auto">
            <a:xfrm>
              <a:off x="1008" y="2160"/>
              <a:ext cx="240" cy="365"/>
              <a:chOff x="4176" y="1104"/>
              <a:chExt cx="240" cy="365"/>
            </a:xfrm>
          </p:grpSpPr>
          <p:sp>
            <p:nvSpPr>
              <p:cNvPr id="54277" name="Oval 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78" name="Text Box 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4" name="Group 7"/>
            <p:cNvGrpSpPr>
              <a:grpSpLocks/>
            </p:cNvGrpSpPr>
            <p:nvPr/>
          </p:nvGrpSpPr>
          <p:grpSpPr bwMode="auto">
            <a:xfrm>
              <a:off x="720" y="2592"/>
              <a:ext cx="240" cy="365"/>
              <a:chOff x="4176" y="1104"/>
              <a:chExt cx="240" cy="365"/>
            </a:xfrm>
          </p:grpSpPr>
          <p:sp>
            <p:nvSpPr>
              <p:cNvPr id="54280" name="Oval 8"/>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81" name="Text Box 9"/>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5" name="Group 10"/>
            <p:cNvGrpSpPr>
              <a:grpSpLocks/>
            </p:cNvGrpSpPr>
            <p:nvPr/>
          </p:nvGrpSpPr>
          <p:grpSpPr bwMode="auto">
            <a:xfrm>
              <a:off x="1344" y="2592"/>
              <a:ext cx="240" cy="365"/>
              <a:chOff x="4176" y="1104"/>
              <a:chExt cx="240" cy="365"/>
            </a:xfrm>
          </p:grpSpPr>
          <p:sp>
            <p:nvSpPr>
              <p:cNvPr id="54283" name="Oval 1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84" name="Text Box 12"/>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285" name="Line 13"/>
            <p:cNvSpPr>
              <a:spLocks noChangeShapeType="1"/>
            </p:cNvSpPr>
            <p:nvPr/>
          </p:nvSpPr>
          <p:spPr bwMode="auto">
            <a:xfrm flipH="1">
              <a:off x="912" y="2400"/>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54286" name="Line 14"/>
            <p:cNvSpPr>
              <a:spLocks noChangeShapeType="1"/>
            </p:cNvSpPr>
            <p:nvPr/>
          </p:nvSpPr>
          <p:spPr bwMode="auto">
            <a:xfrm>
              <a:off x="12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6" name="Group 15"/>
            <p:cNvGrpSpPr>
              <a:grpSpLocks/>
            </p:cNvGrpSpPr>
            <p:nvPr/>
          </p:nvGrpSpPr>
          <p:grpSpPr bwMode="auto">
            <a:xfrm>
              <a:off x="2256" y="2112"/>
              <a:ext cx="240" cy="365"/>
              <a:chOff x="4176" y="1104"/>
              <a:chExt cx="240" cy="365"/>
            </a:xfrm>
          </p:grpSpPr>
          <p:sp>
            <p:nvSpPr>
              <p:cNvPr id="54288"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89" name="Text Box 1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7" name="Group 18"/>
            <p:cNvGrpSpPr>
              <a:grpSpLocks/>
            </p:cNvGrpSpPr>
            <p:nvPr/>
          </p:nvGrpSpPr>
          <p:grpSpPr bwMode="auto">
            <a:xfrm>
              <a:off x="2544" y="2592"/>
              <a:ext cx="240" cy="365"/>
              <a:chOff x="4176" y="1104"/>
              <a:chExt cx="240" cy="365"/>
            </a:xfrm>
          </p:grpSpPr>
          <p:sp>
            <p:nvSpPr>
              <p:cNvPr id="54291" name="Oval 1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92" name="Text Box 2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293" name="Line 21"/>
            <p:cNvSpPr>
              <a:spLocks noChangeShapeType="1"/>
            </p:cNvSpPr>
            <p:nvPr/>
          </p:nvSpPr>
          <p:spPr bwMode="auto">
            <a:xfrm>
              <a:off x="2448" y="2352"/>
              <a:ext cx="192"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8" name="Group 22"/>
            <p:cNvGrpSpPr>
              <a:grpSpLocks/>
            </p:cNvGrpSpPr>
            <p:nvPr/>
          </p:nvGrpSpPr>
          <p:grpSpPr bwMode="auto">
            <a:xfrm>
              <a:off x="3744" y="1536"/>
              <a:ext cx="240" cy="365"/>
              <a:chOff x="4176" y="1104"/>
              <a:chExt cx="240" cy="365"/>
            </a:xfrm>
          </p:grpSpPr>
          <p:sp>
            <p:nvSpPr>
              <p:cNvPr id="54295"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96" name="Text Box 24"/>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grpSp>
          <p:nvGrpSpPr>
            <p:cNvPr id="9" name="Group 25"/>
            <p:cNvGrpSpPr>
              <a:grpSpLocks/>
            </p:cNvGrpSpPr>
            <p:nvPr/>
          </p:nvGrpSpPr>
          <p:grpSpPr bwMode="auto">
            <a:xfrm>
              <a:off x="3456" y="1968"/>
              <a:ext cx="240" cy="365"/>
              <a:chOff x="4176" y="1104"/>
              <a:chExt cx="240" cy="365"/>
            </a:xfrm>
          </p:grpSpPr>
          <p:sp>
            <p:nvSpPr>
              <p:cNvPr id="54298" name="Oval 2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299" name="Text Box 27"/>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300" name="Line 28"/>
            <p:cNvSpPr>
              <a:spLocks noChangeShapeType="1"/>
            </p:cNvSpPr>
            <p:nvPr/>
          </p:nvSpPr>
          <p:spPr bwMode="auto">
            <a:xfrm flipH="1">
              <a:off x="3648" y="1776"/>
              <a:ext cx="144" cy="288"/>
            </a:xfrm>
            <a:prstGeom prst="line">
              <a:avLst/>
            </a:prstGeom>
            <a:noFill/>
            <a:ln w="38100">
              <a:solidFill>
                <a:schemeClr val="tx1"/>
              </a:solidFill>
              <a:round/>
              <a:headEnd type="none" w="sm" len="sm"/>
              <a:tailEnd type="none" w="sm" len="sm"/>
            </a:ln>
            <a:effectLst/>
          </p:spPr>
          <p:txBody>
            <a:bodyPr/>
            <a:lstStyle/>
            <a:p>
              <a:endParaRPr lang="en-IN"/>
            </a:p>
          </p:txBody>
        </p:sp>
        <p:grpSp>
          <p:nvGrpSpPr>
            <p:cNvPr id="10" name="Group 29"/>
            <p:cNvGrpSpPr>
              <a:grpSpLocks/>
            </p:cNvGrpSpPr>
            <p:nvPr/>
          </p:nvGrpSpPr>
          <p:grpSpPr bwMode="auto">
            <a:xfrm>
              <a:off x="1728" y="1536"/>
              <a:ext cx="240" cy="365"/>
              <a:chOff x="4176" y="1104"/>
              <a:chExt cx="240" cy="365"/>
            </a:xfrm>
          </p:grpSpPr>
          <p:sp>
            <p:nvSpPr>
              <p:cNvPr id="54302" name="Oval 30"/>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303" name="Text Box 31"/>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304" name="Line 32"/>
            <p:cNvSpPr>
              <a:spLocks noChangeShapeType="1"/>
            </p:cNvSpPr>
            <p:nvPr/>
          </p:nvSpPr>
          <p:spPr bwMode="auto">
            <a:xfrm flipH="1">
              <a:off x="1200" y="1728"/>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54305" name="Line 33"/>
            <p:cNvSpPr>
              <a:spLocks noChangeShapeType="1"/>
            </p:cNvSpPr>
            <p:nvPr/>
          </p:nvSpPr>
          <p:spPr bwMode="auto">
            <a:xfrm>
              <a:off x="1968" y="1728"/>
              <a:ext cx="336" cy="480"/>
            </a:xfrm>
            <a:prstGeom prst="line">
              <a:avLst/>
            </a:prstGeom>
            <a:noFill/>
            <a:ln w="38100">
              <a:solidFill>
                <a:schemeClr val="tx1"/>
              </a:solidFill>
              <a:round/>
              <a:headEnd type="none" w="sm" len="sm"/>
              <a:tailEnd type="none" w="sm" len="sm"/>
            </a:ln>
            <a:effectLst/>
          </p:spPr>
          <p:txBody>
            <a:bodyPr/>
            <a:lstStyle/>
            <a:p>
              <a:endParaRPr lang="en-IN"/>
            </a:p>
          </p:txBody>
        </p:sp>
        <p:grpSp>
          <p:nvGrpSpPr>
            <p:cNvPr id="11" name="Group 34"/>
            <p:cNvGrpSpPr>
              <a:grpSpLocks/>
            </p:cNvGrpSpPr>
            <p:nvPr/>
          </p:nvGrpSpPr>
          <p:grpSpPr bwMode="auto">
            <a:xfrm>
              <a:off x="2784" y="864"/>
              <a:ext cx="240" cy="365"/>
              <a:chOff x="4176" y="1104"/>
              <a:chExt cx="240" cy="365"/>
            </a:xfrm>
          </p:grpSpPr>
          <p:sp>
            <p:nvSpPr>
              <p:cNvPr id="54307" name="Oval 3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308" name="Text Box 36"/>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309" name="Line 37"/>
            <p:cNvSpPr>
              <a:spLocks noChangeShapeType="1"/>
            </p:cNvSpPr>
            <p:nvPr/>
          </p:nvSpPr>
          <p:spPr bwMode="auto">
            <a:xfrm flipH="1">
              <a:off x="1920" y="1056"/>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54310" name="Line 38"/>
            <p:cNvSpPr>
              <a:spLocks noChangeShapeType="1"/>
            </p:cNvSpPr>
            <p:nvPr/>
          </p:nvSpPr>
          <p:spPr bwMode="auto">
            <a:xfrm>
              <a:off x="2976" y="1104"/>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54311" name="Text Box 39"/>
            <p:cNvSpPr txBox="1">
              <a:spLocks noChangeArrowheads="1"/>
            </p:cNvSpPr>
            <p:nvPr/>
          </p:nvSpPr>
          <p:spPr bwMode="auto">
            <a:xfrm>
              <a:off x="2784" y="86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a</a:t>
              </a:r>
            </a:p>
          </p:txBody>
        </p:sp>
        <p:sp>
          <p:nvSpPr>
            <p:cNvPr id="54312" name="Text Box 40"/>
            <p:cNvSpPr txBox="1">
              <a:spLocks noChangeArrowheads="1"/>
            </p:cNvSpPr>
            <p:nvPr/>
          </p:nvSpPr>
          <p:spPr bwMode="auto">
            <a:xfrm>
              <a:off x="1728"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b</a:t>
              </a:r>
            </a:p>
          </p:txBody>
        </p:sp>
        <p:sp>
          <p:nvSpPr>
            <p:cNvPr id="54313" name="Text Box 41"/>
            <p:cNvSpPr txBox="1">
              <a:spLocks noChangeArrowheads="1"/>
            </p:cNvSpPr>
            <p:nvPr/>
          </p:nvSpPr>
          <p:spPr bwMode="auto">
            <a:xfrm>
              <a:off x="3744" y="153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c</a:t>
              </a:r>
            </a:p>
          </p:txBody>
        </p:sp>
        <p:sp>
          <p:nvSpPr>
            <p:cNvPr id="54314" name="Text Box 42"/>
            <p:cNvSpPr txBox="1">
              <a:spLocks noChangeArrowheads="1"/>
            </p:cNvSpPr>
            <p:nvPr/>
          </p:nvSpPr>
          <p:spPr bwMode="auto">
            <a:xfrm>
              <a:off x="1008" y="2160"/>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d</a:t>
              </a:r>
            </a:p>
          </p:txBody>
        </p:sp>
        <p:sp>
          <p:nvSpPr>
            <p:cNvPr id="54315" name="Text Box 43"/>
            <p:cNvSpPr txBox="1">
              <a:spLocks noChangeArrowheads="1"/>
            </p:cNvSpPr>
            <p:nvPr/>
          </p:nvSpPr>
          <p:spPr bwMode="auto">
            <a:xfrm>
              <a:off x="2256" y="211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e</a:t>
              </a:r>
            </a:p>
          </p:txBody>
        </p:sp>
        <p:sp>
          <p:nvSpPr>
            <p:cNvPr id="54316" name="Text Box 44"/>
            <p:cNvSpPr txBox="1">
              <a:spLocks noChangeArrowheads="1"/>
            </p:cNvSpPr>
            <p:nvPr/>
          </p:nvSpPr>
          <p:spPr bwMode="auto">
            <a:xfrm>
              <a:off x="3456" y="1968"/>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f</a:t>
              </a:r>
            </a:p>
          </p:txBody>
        </p:sp>
        <p:sp>
          <p:nvSpPr>
            <p:cNvPr id="54317" name="Text Box 45"/>
            <p:cNvSpPr txBox="1">
              <a:spLocks noChangeArrowheads="1"/>
            </p:cNvSpPr>
            <p:nvPr/>
          </p:nvSpPr>
          <p:spPr bwMode="auto">
            <a:xfrm>
              <a:off x="720" y="2544"/>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g</a:t>
              </a:r>
            </a:p>
          </p:txBody>
        </p:sp>
        <p:sp>
          <p:nvSpPr>
            <p:cNvPr id="54318" name="Text Box 46"/>
            <p:cNvSpPr txBox="1">
              <a:spLocks noChangeArrowheads="1"/>
            </p:cNvSpPr>
            <p:nvPr/>
          </p:nvSpPr>
          <p:spPr bwMode="auto">
            <a:xfrm>
              <a:off x="1344"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h</a:t>
              </a:r>
            </a:p>
          </p:txBody>
        </p:sp>
        <p:sp>
          <p:nvSpPr>
            <p:cNvPr id="54319" name="Text Box 47"/>
            <p:cNvSpPr txBox="1">
              <a:spLocks noChangeArrowheads="1"/>
            </p:cNvSpPr>
            <p:nvPr/>
          </p:nvSpPr>
          <p:spPr bwMode="auto">
            <a:xfrm>
              <a:off x="2592" y="2592"/>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i</a:t>
              </a:r>
            </a:p>
          </p:txBody>
        </p:sp>
        <p:grpSp>
          <p:nvGrpSpPr>
            <p:cNvPr id="12" name="Group 48"/>
            <p:cNvGrpSpPr>
              <a:grpSpLocks/>
            </p:cNvGrpSpPr>
            <p:nvPr/>
          </p:nvGrpSpPr>
          <p:grpSpPr bwMode="auto">
            <a:xfrm>
              <a:off x="3696" y="2496"/>
              <a:ext cx="240" cy="365"/>
              <a:chOff x="4176" y="1104"/>
              <a:chExt cx="240" cy="365"/>
            </a:xfrm>
          </p:grpSpPr>
          <p:sp>
            <p:nvSpPr>
              <p:cNvPr id="54321" name="Oval 4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4322" name="Text Box 50"/>
              <p:cNvSpPr txBox="1">
                <a:spLocks noChangeArrowheads="1"/>
              </p:cNvSpPr>
              <p:nvPr/>
            </p:nvSpPr>
            <p:spPr bwMode="auto">
              <a:xfrm>
                <a:off x="4176" y="1104"/>
                <a:ext cx="240" cy="365"/>
              </a:xfrm>
              <a:prstGeom prst="rect">
                <a:avLst/>
              </a:prstGeom>
              <a:noFill/>
              <a:ln w="12700">
                <a:noFill/>
                <a:miter lim="800000"/>
                <a:headEnd type="none" w="sm" len="sm"/>
                <a:tailEnd type="none" w="sm" len="sm"/>
              </a:ln>
              <a:effectLst/>
            </p:spPr>
            <p:txBody>
              <a:bodyPr>
                <a:spAutoFit/>
              </a:bodyPr>
              <a:lstStyle/>
              <a:p>
                <a:pPr>
                  <a:spcBef>
                    <a:spcPct val="50000"/>
                  </a:spcBef>
                </a:pPr>
                <a:endParaRPr lang="en-US" sz="3200">
                  <a:latin typeface="Times New Roman" pitchFamily="18" charset="0"/>
                </a:endParaRPr>
              </a:p>
            </p:txBody>
          </p:sp>
        </p:grpSp>
        <p:sp>
          <p:nvSpPr>
            <p:cNvPr id="54323" name="Line 51"/>
            <p:cNvSpPr>
              <a:spLocks noChangeShapeType="1"/>
            </p:cNvSpPr>
            <p:nvPr/>
          </p:nvSpPr>
          <p:spPr bwMode="auto">
            <a:xfrm>
              <a:off x="3600" y="2256"/>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54324" name="Text Box 52"/>
            <p:cNvSpPr txBox="1">
              <a:spLocks noChangeArrowheads="1"/>
            </p:cNvSpPr>
            <p:nvPr/>
          </p:nvSpPr>
          <p:spPr bwMode="auto">
            <a:xfrm>
              <a:off x="3744" y="2496"/>
              <a:ext cx="480"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latin typeface="Times New Roman" pitchFamily="18" charset="0"/>
                </a:rPr>
                <a:t>j</a:t>
              </a:r>
            </a:p>
          </p:txBody>
        </p:sp>
      </p:grpSp>
      <p:grpSp>
        <p:nvGrpSpPr>
          <p:cNvPr id="13" name="Group 12"/>
          <p:cNvGrpSpPr/>
          <p:nvPr/>
        </p:nvGrpSpPr>
        <p:grpSpPr>
          <a:xfrm>
            <a:off x="2224087" y="5486399"/>
            <a:ext cx="3124200" cy="579438"/>
            <a:chOff x="685800" y="5486400"/>
            <a:chExt cx="3124200" cy="579438"/>
          </a:xfrm>
        </p:grpSpPr>
        <p:sp>
          <p:nvSpPr>
            <p:cNvPr id="54325" name="Text Box 53"/>
            <p:cNvSpPr txBox="1">
              <a:spLocks noChangeArrowheads="1"/>
            </p:cNvSpPr>
            <p:nvPr/>
          </p:nvSpPr>
          <p:spPr bwMode="auto">
            <a:xfrm>
              <a:off x="6858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g</a:t>
              </a:r>
            </a:p>
          </p:txBody>
        </p:sp>
        <p:sp>
          <p:nvSpPr>
            <p:cNvPr id="54326" name="Text Box 54"/>
            <p:cNvSpPr txBox="1">
              <a:spLocks noChangeArrowheads="1"/>
            </p:cNvSpPr>
            <p:nvPr/>
          </p:nvSpPr>
          <p:spPr bwMode="auto">
            <a:xfrm>
              <a:off x="9906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h</a:t>
              </a:r>
            </a:p>
          </p:txBody>
        </p:sp>
        <p:sp>
          <p:nvSpPr>
            <p:cNvPr id="54327" name="Text Box 55"/>
            <p:cNvSpPr txBox="1">
              <a:spLocks noChangeArrowheads="1"/>
            </p:cNvSpPr>
            <p:nvPr/>
          </p:nvSpPr>
          <p:spPr bwMode="auto">
            <a:xfrm>
              <a:off x="12954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d</a:t>
              </a:r>
            </a:p>
          </p:txBody>
        </p:sp>
        <p:sp>
          <p:nvSpPr>
            <p:cNvPr id="54328" name="Text Box 56"/>
            <p:cNvSpPr txBox="1">
              <a:spLocks noChangeArrowheads="1"/>
            </p:cNvSpPr>
            <p:nvPr/>
          </p:nvSpPr>
          <p:spPr bwMode="auto">
            <a:xfrm>
              <a:off x="16002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i</a:t>
              </a:r>
            </a:p>
          </p:txBody>
        </p:sp>
        <p:sp>
          <p:nvSpPr>
            <p:cNvPr id="54329" name="Text Box 57"/>
            <p:cNvSpPr txBox="1">
              <a:spLocks noChangeArrowheads="1"/>
            </p:cNvSpPr>
            <p:nvPr/>
          </p:nvSpPr>
          <p:spPr bwMode="auto">
            <a:xfrm>
              <a:off x="19050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sp>
          <p:nvSpPr>
            <p:cNvPr id="54330" name="Text Box 58"/>
            <p:cNvSpPr txBox="1">
              <a:spLocks noChangeArrowheads="1"/>
            </p:cNvSpPr>
            <p:nvPr/>
          </p:nvSpPr>
          <p:spPr bwMode="auto">
            <a:xfrm>
              <a:off x="22098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b</a:t>
              </a:r>
            </a:p>
          </p:txBody>
        </p:sp>
        <p:sp>
          <p:nvSpPr>
            <p:cNvPr id="54331" name="Text Box 59"/>
            <p:cNvSpPr txBox="1">
              <a:spLocks noChangeArrowheads="1"/>
            </p:cNvSpPr>
            <p:nvPr/>
          </p:nvSpPr>
          <p:spPr bwMode="auto">
            <a:xfrm>
              <a:off x="25146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j</a:t>
              </a:r>
            </a:p>
          </p:txBody>
        </p:sp>
        <p:sp>
          <p:nvSpPr>
            <p:cNvPr id="54332" name="Text Box 60"/>
            <p:cNvSpPr txBox="1">
              <a:spLocks noChangeArrowheads="1"/>
            </p:cNvSpPr>
            <p:nvPr/>
          </p:nvSpPr>
          <p:spPr bwMode="auto">
            <a:xfrm>
              <a:off x="28194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p:sp>
          <p:nvSpPr>
            <p:cNvPr id="54333" name="Text Box 61"/>
            <p:cNvSpPr txBox="1">
              <a:spLocks noChangeArrowheads="1"/>
            </p:cNvSpPr>
            <p:nvPr/>
          </p:nvSpPr>
          <p:spPr bwMode="auto">
            <a:xfrm>
              <a:off x="31242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54334" name="Text Box 62"/>
            <p:cNvSpPr txBox="1">
              <a:spLocks noChangeArrowheads="1"/>
            </p:cNvSpPr>
            <p:nvPr/>
          </p:nvSpPr>
          <p:spPr bwMode="auto">
            <a:xfrm>
              <a:off x="3429000" y="5486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a:t>
              </a:r>
            </a:p>
          </p:txBody>
        </p:sp>
      </p:gr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1143360" y="1032480"/>
              <a:ext cx="5357160" cy="5123160"/>
            </p14:xfrm>
          </p:contentPart>
        </mc:Choice>
        <mc:Fallback xmlns="">
          <p:pic>
            <p:nvPicPr>
              <p:cNvPr id="14" name="Ink 13"/>
              <p:cNvPicPr/>
              <p:nvPr/>
            </p:nvPicPr>
            <p:blipFill>
              <a:blip r:embed="rId3"/>
              <a:stretch>
                <a:fillRect/>
              </a:stretch>
            </p:blipFill>
            <p:spPr>
              <a:xfrm>
                <a:off x="1135800" y="1024560"/>
                <a:ext cx="5374440" cy="5140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0" y="274638"/>
            <a:ext cx="8229600" cy="1143000"/>
          </a:xfrm>
        </p:spPr>
        <p:txBody>
          <a:bodyPr/>
          <a:lstStyle/>
          <a:p>
            <a:r>
              <a:rPr lang="en-US"/>
              <a:t>Postorder Of Expression Tree</a:t>
            </a:r>
          </a:p>
        </p:txBody>
      </p:sp>
      <p:sp>
        <p:nvSpPr>
          <p:cNvPr id="49" name="Slide Number Placeholder 48"/>
          <p:cNvSpPr>
            <a:spLocks noGrp="1"/>
          </p:cNvSpPr>
          <p:nvPr>
            <p:ph type="sldNum" sz="quarter" idx="4294967295"/>
          </p:nvPr>
        </p:nvSpPr>
        <p:spPr>
          <a:xfrm>
            <a:off x="7010400" y="6356350"/>
            <a:ext cx="2133600" cy="365125"/>
          </a:xfrm>
        </p:spPr>
        <p:txBody>
          <a:bodyPr/>
          <a:lstStyle/>
          <a:p>
            <a:fld id="{B6F15528-21DE-4FAA-801E-634DDDAF4B2B}" type="slidenum">
              <a:rPr lang="en-US" smtClean="0"/>
              <a:pPr/>
              <a:t>139</a:t>
            </a:fld>
            <a:endParaRPr lang="en-US"/>
          </a:p>
        </p:txBody>
      </p:sp>
      <p:grpSp>
        <p:nvGrpSpPr>
          <p:cNvPr id="2" name="Group 3"/>
          <p:cNvGrpSpPr>
            <a:grpSpLocks/>
          </p:cNvGrpSpPr>
          <p:nvPr/>
        </p:nvGrpSpPr>
        <p:grpSpPr bwMode="auto">
          <a:xfrm>
            <a:off x="1600200" y="1554163"/>
            <a:ext cx="5715000" cy="3398837"/>
            <a:chOff x="912" y="720"/>
            <a:chExt cx="3600" cy="2141"/>
          </a:xfrm>
        </p:grpSpPr>
        <p:sp>
          <p:nvSpPr>
            <p:cNvPr id="55300" name="Oval 4"/>
            <p:cNvSpPr>
              <a:spLocks noChangeArrowheads="1"/>
            </p:cNvSpPr>
            <p:nvPr/>
          </p:nvSpPr>
          <p:spPr bwMode="auto">
            <a:xfrm>
              <a:off x="1200" y="206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01" name="Text Box 5"/>
            <p:cNvSpPr txBox="1">
              <a:spLocks noChangeArrowheads="1"/>
            </p:cNvSpPr>
            <p:nvPr/>
          </p:nvSpPr>
          <p:spPr bwMode="auto">
            <a:xfrm>
              <a:off x="1200" y="201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5302" name="Oval 6"/>
            <p:cNvSpPr>
              <a:spLocks noChangeArrowheads="1"/>
            </p:cNvSpPr>
            <p:nvPr/>
          </p:nvSpPr>
          <p:spPr bwMode="auto">
            <a:xfrm>
              <a:off x="912"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03" name="Text Box 7"/>
            <p:cNvSpPr txBox="1">
              <a:spLocks noChangeArrowheads="1"/>
            </p:cNvSpPr>
            <p:nvPr/>
          </p:nvSpPr>
          <p:spPr bwMode="auto">
            <a:xfrm>
              <a:off x="912" y="240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a:t>
              </a:r>
            </a:p>
          </p:txBody>
        </p:sp>
        <p:sp>
          <p:nvSpPr>
            <p:cNvPr id="55304" name="Oval 8"/>
            <p:cNvSpPr>
              <a:spLocks noChangeArrowheads="1"/>
            </p:cNvSpPr>
            <p:nvPr/>
          </p:nvSpPr>
          <p:spPr bwMode="auto">
            <a:xfrm>
              <a:off x="1536" y="2496"/>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05" name="Text Box 9"/>
            <p:cNvSpPr txBox="1">
              <a:spLocks noChangeArrowheads="1"/>
            </p:cNvSpPr>
            <p:nvPr/>
          </p:nvSpPr>
          <p:spPr bwMode="auto">
            <a:xfrm>
              <a:off x="1536" y="2448"/>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b</a:t>
              </a:r>
            </a:p>
          </p:txBody>
        </p:sp>
        <p:sp>
          <p:nvSpPr>
            <p:cNvPr id="55306" name="Line 10"/>
            <p:cNvSpPr>
              <a:spLocks noChangeShapeType="1"/>
            </p:cNvSpPr>
            <p:nvPr/>
          </p:nvSpPr>
          <p:spPr bwMode="auto">
            <a:xfrm flipH="1">
              <a:off x="1104" y="2256"/>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55307" name="Line 11"/>
            <p:cNvSpPr>
              <a:spLocks noChangeShapeType="1"/>
            </p:cNvSpPr>
            <p:nvPr/>
          </p:nvSpPr>
          <p:spPr bwMode="auto">
            <a:xfrm>
              <a:off x="1440" y="2208"/>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55308" name="Oval 12"/>
            <p:cNvSpPr>
              <a:spLocks noChangeArrowheads="1"/>
            </p:cNvSpPr>
            <p:nvPr/>
          </p:nvSpPr>
          <p:spPr bwMode="auto">
            <a:xfrm>
              <a:off x="2496" y="211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09" name="Text Box 13"/>
            <p:cNvSpPr txBox="1">
              <a:spLocks noChangeArrowheads="1"/>
            </p:cNvSpPr>
            <p:nvPr/>
          </p:nvSpPr>
          <p:spPr bwMode="auto">
            <a:xfrm>
              <a:off x="2496" y="206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5310" name="Oval 14"/>
            <p:cNvSpPr>
              <a:spLocks noChangeArrowheads="1"/>
            </p:cNvSpPr>
            <p:nvPr/>
          </p:nvSpPr>
          <p:spPr bwMode="auto">
            <a:xfrm>
              <a:off x="2208" y="254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11" name="Text Box 15"/>
            <p:cNvSpPr txBox="1">
              <a:spLocks noChangeArrowheads="1"/>
            </p:cNvSpPr>
            <p:nvPr/>
          </p:nvSpPr>
          <p:spPr bwMode="auto">
            <a:xfrm>
              <a:off x="2208" y="2448"/>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c</a:t>
              </a:r>
            </a:p>
          </p:txBody>
        </p:sp>
        <p:sp>
          <p:nvSpPr>
            <p:cNvPr id="55312" name="Oval 16"/>
            <p:cNvSpPr>
              <a:spLocks noChangeArrowheads="1"/>
            </p:cNvSpPr>
            <p:nvPr/>
          </p:nvSpPr>
          <p:spPr bwMode="auto">
            <a:xfrm>
              <a:off x="2832" y="2544"/>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13" name="Text Box 17"/>
            <p:cNvSpPr txBox="1">
              <a:spLocks noChangeArrowheads="1"/>
            </p:cNvSpPr>
            <p:nvPr/>
          </p:nvSpPr>
          <p:spPr bwMode="auto">
            <a:xfrm>
              <a:off x="2832" y="249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d</a:t>
              </a:r>
            </a:p>
          </p:txBody>
        </p:sp>
        <p:sp>
          <p:nvSpPr>
            <p:cNvPr id="55314" name="Line 18"/>
            <p:cNvSpPr>
              <a:spLocks noChangeShapeType="1"/>
            </p:cNvSpPr>
            <p:nvPr/>
          </p:nvSpPr>
          <p:spPr bwMode="auto">
            <a:xfrm flipH="1">
              <a:off x="2400" y="2304"/>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55315" name="Line 19"/>
            <p:cNvSpPr>
              <a:spLocks noChangeShapeType="1"/>
            </p:cNvSpPr>
            <p:nvPr/>
          </p:nvSpPr>
          <p:spPr bwMode="auto">
            <a:xfrm>
              <a:off x="2736" y="2256"/>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55316" name="Oval 20"/>
            <p:cNvSpPr>
              <a:spLocks noChangeArrowheads="1"/>
            </p:cNvSpPr>
            <p:nvPr/>
          </p:nvSpPr>
          <p:spPr bwMode="auto">
            <a:xfrm>
              <a:off x="3936" y="144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17" name="Text Box 21"/>
            <p:cNvSpPr txBox="1">
              <a:spLocks noChangeArrowheads="1"/>
            </p:cNvSpPr>
            <p:nvPr/>
          </p:nvSpPr>
          <p:spPr bwMode="auto">
            <a:xfrm>
              <a:off x="3936" y="139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5318" name="Oval 22"/>
            <p:cNvSpPr>
              <a:spLocks noChangeArrowheads="1"/>
            </p:cNvSpPr>
            <p:nvPr/>
          </p:nvSpPr>
          <p:spPr bwMode="auto">
            <a:xfrm>
              <a:off x="3648" y="187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19" name="Text Box 23"/>
            <p:cNvSpPr txBox="1">
              <a:spLocks noChangeArrowheads="1"/>
            </p:cNvSpPr>
            <p:nvPr/>
          </p:nvSpPr>
          <p:spPr bwMode="auto">
            <a:xfrm>
              <a:off x="3648" y="1776"/>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e</a:t>
              </a:r>
            </a:p>
          </p:txBody>
        </p:sp>
        <p:sp>
          <p:nvSpPr>
            <p:cNvPr id="55320" name="Oval 24"/>
            <p:cNvSpPr>
              <a:spLocks noChangeArrowheads="1"/>
            </p:cNvSpPr>
            <p:nvPr/>
          </p:nvSpPr>
          <p:spPr bwMode="auto">
            <a:xfrm>
              <a:off x="4272" y="187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21" name="Text Box 25"/>
            <p:cNvSpPr txBox="1">
              <a:spLocks noChangeArrowheads="1"/>
            </p:cNvSpPr>
            <p:nvPr/>
          </p:nvSpPr>
          <p:spPr bwMode="auto">
            <a:xfrm>
              <a:off x="4272" y="1824"/>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f</a:t>
              </a:r>
            </a:p>
          </p:txBody>
        </p:sp>
        <p:sp>
          <p:nvSpPr>
            <p:cNvPr id="55322" name="Line 26"/>
            <p:cNvSpPr>
              <a:spLocks noChangeShapeType="1"/>
            </p:cNvSpPr>
            <p:nvPr/>
          </p:nvSpPr>
          <p:spPr bwMode="auto">
            <a:xfrm flipH="1">
              <a:off x="3840" y="1632"/>
              <a:ext cx="144" cy="240"/>
            </a:xfrm>
            <a:prstGeom prst="line">
              <a:avLst/>
            </a:prstGeom>
            <a:noFill/>
            <a:ln w="38100">
              <a:solidFill>
                <a:schemeClr val="tx1"/>
              </a:solidFill>
              <a:round/>
              <a:headEnd type="none" w="sm" len="sm"/>
              <a:tailEnd type="none" w="sm" len="sm"/>
            </a:ln>
            <a:effectLst/>
          </p:spPr>
          <p:txBody>
            <a:bodyPr/>
            <a:lstStyle/>
            <a:p>
              <a:endParaRPr lang="en-IN"/>
            </a:p>
          </p:txBody>
        </p:sp>
        <p:sp>
          <p:nvSpPr>
            <p:cNvPr id="55323" name="Line 27"/>
            <p:cNvSpPr>
              <a:spLocks noChangeShapeType="1"/>
            </p:cNvSpPr>
            <p:nvPr/>
          </p:nvSpPr>
          <p:spPr bwMode="auto">
            <a:xfrm>
              <a:off x="4176" y="1584"/>
              <a:ext cx="192" cy="288"/>
            </a:xfrm>
            <a:prstGeom prst="line">
              <a:avLst/>
            </a:prstGeom>
            <a:noFill/>
            <a:ln w="38100">
              <a:solidFill>
                <a:schemeClr val="tx1"/>
              </a:solidFill>
              <a:round/>
              <a:headEnd type="none" w="sm" len="sm"/>
              <a:tailEnd type="none" w="sm" len="sm"/>
            </a:ln>
            <a:effectLst/>
          </p:spPr>
          <p:txBody>
            <a:bodyPr/>
            <a:lstStyle/>
            <a:p>
              <a:endParaRPr lang="en-IN"/>
            </a:p>
          </p:txBody>
        </p:sp>
        <p:sp>
          <p:nvSpPr>
            <p:cNvPr id="55324" name="Oval 28"/>
            <p:cNvSpPr>
              <a:spLocks noChangeArrowheads="1"/>
            </p:cNvSpPr>
            <p:nvPr/>
          </p:nvSpPr>
          <p:spPr bwMode="auto">
            <a:xfrm>
              <a:off x="1920" y="1440"/>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25" name="Text Box 29"/>
            <p:cNvSpPr txBox="1">
              <a:spLocks noChangeArrowheads="1"/>
            </p:cNvSpPr>
            <p:nvPr/>
          </p:nvSpPr>
          <p:spPr bwMode="auto">
            <a:xfrm>
              <a:off x="1920" y="1392"/>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5326" name="Line 30"/>
            <p:cNvSpPr>
              <a:spLocks noChangeShapeType="1"/>
            </p:cNvSpPr>
            <p:nvPr/>
          </p:nvSpPr>
          <p:spPr bwMode="auto">
            <a:xfrm flipH="1">
              <a:off x="1392" y="1584"/>
              <a:ext cx="528" cy="528"/>
            </a:xfrm>
            <a:prstGeom prst="line">
              <a:avLst/>
            </a:prstGeom>
            <a:noFill/>
            <a:ln w="38100">
              <a:solidFill>
                <a:schemeClr val="tx1"/>
              </a:solidFill>
              <a:round/>
              <a:headEnd type="none" w="sm" len="sm"/>
              <a:tailEnd type="none" w="sm" len="sm"/>
            </a:ln>
            <a:effectLst/>
          </p:spPr>
          <p:txBody>
            <a:bodyPr/>
            <a:lstStyle/>
            <a:p>
              <a:endParaRPr lang="en-IN"/>
            </a:p>
          </p:txBody>
        </p:sp>
        <p:sp>
          <p:nvSpPr>
            <p:cNvPr id="55327" name="Line 31"/>
            <p:cNvSpPr>
              <a:spLocks noChangeShapeType="1"/>
            </p:cNvSpPr>
            <p:nvPr/>
          </p:nvSpPr>
          <p:spPr bwMode="auto">
            <a:xfrm>
              <a:off x="2160" y="1584"/>
              <a:ext cx="384" cy="576"/>
            </a:xfrm>
            <a:prstGeom prst="line">
              <a:avLst/>
            </a:prstGeom>
            <a:noFill/>
            <a:ln w="38100">
              <a:solidFill>
                <a:schemeClr val="tx1"/>
              </a:solidFill>
              <a:round/>
              <a:headEnd type="none" w="sm" len="sm"/>
              <a:tailEnd type="none" w="sm" len="sm"/>
            </a:ln>
            <a:effectLst/>
          </p:spPr>
          <p:txBody>
            <a:bodyPr/>
            <a:lstStyle/>
            <a:p>
              <a:endParaRPr lang="en-IN"/>
            </a:p>
          </p:txBody>
        </p:sp>
        <p:sp>
          <p:nvSpPr>
            <p:cNvPr id="55328" name="Oval 32"/>
            <p:cNvSpPr>
              <a:spLocks noChangeArrowheads="1"/>
            </p:cNvSpPr>
            <p:nvPr/>
          </p:nvSpPr>
          <p:spPr bwMode="auto">
            <a:xfrm>
              <a:off x="2976" y="768"/>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55329" name="Text Box 33"/>
            <p:cNvSpPr txBox="1">
              <a:spLocks noChangeArrowheads="1"/>
            </p:cNvSpPr>
            <p:nvPr/>
          </p:nvSpPr>
          <p:spPr bwMode="auto">
            <a:xfrm>
              <a:off x="2976" y="720"/>
              <a:ext cx="240"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latin typeface="Times New Roman" pitchFamily="18" charset="0"/>
                </a:rPr>
                <a:t>/</a:t>
              </a:r>
            </a:p>
          </p:txBody>
        </p:sp>
        <p:sp>
          <p:nvSpPr>
            <p:cNvPr id="55330" name="Line 34"/>
            <p:cNvSpPr>
              <a:spLocks noChangeShapeType="1"/>
            </p:cNvSpPr>
            <p:nvPr/>
          </p:nvSpPr>
          <p:spPr bwMode="auto">
            <a:xfrm flipH="1">
              <a:off x="2112" y="912"/>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55331" name="Line 35"/>
            <p:cNvSpPr>
              <a:spLocks noChangeShapeType="1"/>
            </p:cNvSpPr>
            <p:nvPr/>
          </p:nvSpPr>
          <p:spPr bwMode="auto">
            <a:xfrm>
              <a:off x="3168" y="960"/>
              <a:ext cx="816" cy="528"/>
            </a:xfrm>
            <a:prstGeom prst="line">
              <a:avLst/>
            </a:prstGeom>
            <a:noFill/>
            <a:ln w="38100">
              <a:solidFill>
                <a:schemeClr val="tx1"/>
              </a:solidFill>
              <a:round/>
              <a:headEnd type="none" w="sm" len="sm"/>
              <a:tailEnd type="none" w="sm" len="sm"/>
            </a:ln>
            <a:effectLst/>
          </p:spPr>
          <p:txBody>
            <a:bodyPr/>
            <a:lstStyle/>
            <a:p>
              <a:endParaRPr lang="en-IN"/>
            </a:p>
          </p:txBody>
        </p:sp>
      </p:grpSp>
      <p:sp>
        <p:nvSpPr>
          <p:cNvPr id="55332" name="Text Box 36"/>
          <p:cNvSpPr txBox="1">
            <a:spLocks noChangeArrowheads="1"/>
          </p:cNvSpPr>
          <p:nvPr/>
        </p:nvSpPr>
        <p:spPr bwMode="auto">
          <a:xfrm>
            <a:off x="1524000" y="5943600"/>
            <a:ext cx="58674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latin typeface="Times New Roman" pitchFamily="18" charset="0"/>
              </a:rPr>
              <a:t>Gives postfix form of expression!</a:t>
            </a:r>
          </a:p>
        </p:txBody>
      </p:sp>
      <p:grpSp>
        <p:nvGrpSpPr>
          <p:cNvPr id="3" name="Group 2"/>
          <p:cNvGrpSpPr/>
          <p:nvPr/>
        </p:nvGrpSpPr>
        <p:grpSpPr>
          <a:xfrm>
            <a:off x="1676400" y="5105400"/>
            <a:ext cx="3505200" cy="579438"/>
            <a:chOff x="1676400" y="5105400"/>
            <a:chExt cx="3505200" cy="579438"/>
          </a:xfrm>
        </p:grpSpPr>
        <p:sp>
          <p:nvSpPr>
            <p:cNvPr id="55333" name="Text Box 37"/>
            <p:cNvSpPr txBox="1">
              <a:spLocks noChangeArrowheads="1"/>
            </p:cNvSpPr>
            <p:nvPr/>
          </p:nvSpPr>
          <p:spPr bwMode="auto">
            <a:xfrm>
              <a:off x="16764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a</a:t>
              </a:r>
            </a:p>
          </p:txBody>
        </p:sp>
        <p:sp>
          <p:nvSpPr>
            <p:cNvPr id="55334" name="Text Box 38"/>
            <p:cNvSpPr txBox="1">
              <a:spLocks noChangeArrowheads="1"/>
            </p:cNvSpPr>
            <p:nvPr/>
          </p:nvSpPr>
          <p:spPr bwMode="auto">
            <a:xfrm>
              <a:off x="19812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dirty="0">
                  <a:solidFill>
                    <a:schemeClr val="hlink"/>
                  </a:solidFill>
                  <a:latin typeface="Times New Roman" pitchFamily="18" charset="0"/>
                </a:rPr>
                <a:t>b</a:t>
              </a:r>
            </a:p>
          </p:txBody>
        </p:sp>
        <p:sp>
          <p:nvSpPr>
            <p:cNvPr id="55335" name="Text Box 39"/>
            <p:cNvSpPr txBox="1">
              <a:spLocks noChangeArrowheads="1"/>
            </p:cNvSpPr>
            <p:nvPr/>
          </p:nvSpPr>
          <p:spPr bwMode="auto">
            <a:xfrm>
              <a:off x="22860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5336" name="Text Box 40"/>
            <p:cNvSpPr txBox="1">
              <a:spLocks noChangeArrowheads="1"/>
            </p:cNvSpPr>
            <p:nvPr/>
          </p:nvSpPr>
          <p:spPr bwMode="auto">
            <a:xfrm>
              <a:off x="25908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c</a:t>
              </a:r>
            </a:p>
          </p:txBody>
        </p:sp>
        <p:sp>
          <p:nvSpPr>
            <p:cNvPr id="55337" name="Text Box 41"/>
            <p:cNvSpPr txBox="1">
              <a:spLocks noChangeArrowheads="1"/>
            </p:cNvSpPr>
            <p:nvPr/>
          </p:nvSpPr>
          <p:spPr bwMode="auto">
            <a:xfrm>
              <a:off x="2895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d</a:t>
              </a:r>
            </a:p>
          </p:txBody>
        </p:sp>
        <p:sp>
          <p:nvSpPr>
            <p:cNvPr id="55338" name="Text Box 42"/>
            <p:cNvSpPr txBox="1">
              <a:spLocks noChangeArrowheads="1"/>
            </p:cNvSpPr>
            <p:nvPr/>
          </p:nvSpPr>
          <p:spPr bwMode="auto">
            <a:xfrm>
              <a:off x="32004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5339" name="Text Box 43"/>
            <p:cNvSpPr txBox="1">
              <a:spLocks noChangeArrowheads="1"/>
            </p:cNvSpPr>
            <p:nvPr/>
          </p:nvSpPr>
          <p:spPr bwMode="auto">
            <a:xfrm>
              <a:off x="35052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5340" name="Text Box 44"/>
            <p:cNvSpPr txBox="1">
              <a:spLocks noChangeArrowheads="1"/>
            </p:cNvSpPr>
            <p:nvPr/>
          </p:nvSpPr>
          <p:spPr bwMode="auto">
            <a:xfrm>
              <a:off x="38100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e</a:t>
              </a:r>
            </a:p>
          </p:txBody>
        </p:sp>
        <p:sp>
          <p:nvSpPr>
            <p:cNvPr id="55341" name="Text Box 45"/>
            <p:cNvSpPr txBox="1">
              <a:spLocks noChangeArrowheads="1"/>
            </p:cNvSpPr>
            <p:nvPr/>
          </p:nvSpPr>
          <p:spPr bwMode="auto">
            <a:xfrm>
              <a:off x="41148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f</a:t>
              </a:r>
            </a:p>
          </p:txBody>
        </p:sp>
        <p:sp>
          <p:nvSpPr>
            <p:cNvPr id="55342" name="Text Box 46"/>
            <p:cNvSpPr txBox="1">
              <a:spLocks noChangeArrowheads="1"/>
            </p:cNvSpPr>
            <p:nvPr/>
          </p:nvSpPr>
          <p:spPr bwMode="auto">
            <a:xfrm>
              <a:off x="4419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sp>
          <p:nvSpPr>
            <p:cNvPr id="55343" name="Text Box 47"/>
            <p:cNvSpPr txBox="1">
              <a:spLocks noChangeArrowheads="1"/>
            </p:cNvSpPr>
            <p:nvPr/>
          </p:nvSpPr>
          <p:spPr bwMode="auto">
            <a:xfrm>
              <a:off x="4800600" y="5105400"/>
              <a:ext cx="38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solidFill>
                    <a:schemeClr val="hlink"/>
                  </a:solidFill>
                  <a:latin typeface="Times New Roman" pitchFamily="18" charset="0"/>
                </a:rPr>
                <a:t>/</a:t>
              </a:r>
            </a:p>
          </p:txBody>
        </p:sp>
      </p:gr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200" y="318960"/>
              <a:ext cx="7783200" cy="5550120"/>
            </p14:xfrm>
          </p:contentPart>
        </mc:Choice>
        <mc:Fallback xmlns="">
          <p:pic>
            <p:nvPicPr>
              <p:cNvPr id="4" name="Ink 3"/>
              <p:cNvPicPr/>
              <p:nvPr/>
            </p:nvPicPr>
            <p:blipFill>
              <a:blip r:embed="rId3"/>
              <a:stretch>
                <a:fillRect/>
              </a:stretch>
            </p:blipFill>
            <p:spPr>
              <a:xfrm>
                <a:off x="53280" y="309960"/>
                <a:ext cx="7799760" cy="5563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v"/>
            </a:pPr>
            <a:r>
              <a:rPr lang="en-IN" sz="2400" b="1" dirty="0"/>
              <a:t>Complexity of algorithm </a:t>
            </a:r>
            <a:r>
              <a:rPr lang="en-IN" sz="2400" dirty="0"/>
              <a:t>is a function of size of input of a given problem instance which determines how much running time/memory space is needed by the algorithm in order to run to completion.</a:t>
            </a:r>
          </a:p>
          <a:p>
            <a:pPr lvl="1" algn="just">
              <a:buFont typeface="Wingdings" panose="05000000000000000000" pitchFamily="2" charset="2"/>
              <a:buChar char="v"/>
            </a:pPr>
            <a:r>
              <a:rPr lang="en-IN" sz="2400" b="1" dirty="0"/>
              <a:t>Time Complexity</a:t>
            </a:r>
            <a:r>
              <a:rPr lang="en-IN" sz="2400" dirty="0"/>
              <a:t>: Time complexity of an algorithm is the amount of time it needs in order to run to completion.</a:t>
            </a:r>
          </a:p>
          <a:p>
            <a:pPr lvl="1" algn="just">
              <a:buFont typeface="Wingdings" panose="05000000000000000000" pitchFamily="2" charset="2"/>
              <a:buChar char="v"/>
            </a:pPr>
            <a:r>
              <a:rPr lang="en-IN" sz="2400" b="1" dirty="0"/>
              <a:t>Space Complexity</a:t>
            </a:r>
            <a:r>
              <a:rPr lang="en-IN" sz="2400" dirty="0"/>
              <a:t>: Space Complexity of an algorithm is the amount of space it needs in order to run to completion.</a:t>
            </a:r>
          </a:p>
          <a:p>
            <a:pPr algn="just">
              <a:buFont typeface="Wingdings" panose="05000000000000000000" pitchFamily="2" charset="2"/>
              <a:buChar char="v"/>
            </a:pPr>
            <a:r>
              <a:rPr lang="en-IN" sz="2400" dirty="0"/>
              <a:t>There are two points which we should consider about computer programming:-</a:t>
            </a:r>
          </a:p>
          <a:p>
            <a:pPr lvl="1" algn="just">
              <a:buFont typeface="Wingdings" panose="05000000000000000000" pitchFamily="2" charset="2"/>
              <a:buChar char="v"/>
            </a:pPr>
            <a:r>
              <a:rPr lang="en-IN" sz="2400" dirty="0"/>
              <a:t>An appropriate </a:t>
            </a:r>
            <a:r>
              <a:rPr lang="en-IN" sz="2400" b="1" dirty="0"/>
              <a:t>data structure</a:t>
            </a:r>
            <a:r>
              <a:rPr lang="en-IN" sz="2400" dirty="0"/>
              <a:t> and</a:t>
            </a:r>
          </a:p>
          <a:p>
            <a:pPr lvl="1" algn="just">
              <a:buFont typeface="Wingdings" panose="05000000000000000000" pitchFamily="2" charset="2"/>
              <a:buChar char="v"/>
            </a:pPr>
            <a:r>
              <a:rPr lang="en-IN" sz="2400" dirty="0"/>
              <a:t>An appropriate </a:t>
            </a:r>
            <a:r>
              <a:rPr lang="en-IN" sz="2400" b="1" dirty="0"/>
              <a:t>algorithm</a:t>
            </a:r>
            <a:r>
              <a:rPr lang="en-IN" sz="2400" dirty="0"/>
              <a:t>.</a:t>
            </a:r>
          </a:p>
        </p:txBody>
      </p:sp>
      <p:sp>
        <p:nvSpPr>
          <p:cNvPr id="2" name="Title 1"/>
          <p:cNvSpPr>
            <a:spLocks noGrp="1"/>
          </p:cNvSpPr>
          <p:nvPr>
            <p:ph type="title" idx="4294967295"/>
          </p:nvPr>
        </p:nvSpPr>
        <p:spPr>
          <a:xfrm>
            <a:off x="0" y="274638"/>
            <a:ext cx="8229600" cy="1143000"/>
          </a:xfrm>
        </p:spPr>
        <p:txBody>
          <a:bodyPr/>
          <a:lstStyle/>
          <a:p>
            <a:r>
              <a:rPr lang="en-IN" b="1" dirty="0"/>
              <a:t>EFFICIENCY OF AN ALGORITHM</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6000" y="187560"/>
              <a:ext cx="8840520" cy="6009840"/>
            </p14:xfrm>
          </p:contentPart>
        </mc:Choice>
        <mc:Fallback xmlns="">
          <p:pic>
            <p:nvPicPr>
              <p:cNvPr id="4" name="Ink 3"/>
              <p:cNvPicPr/>
              <p:nvPr/>
            </p:nvPicPr>
            <p:blipFill>
              <a:blip r:embed="rId4"/>
              <a:stretch>
                <a:fillRect/>
              </a:stretch>
            </p:blipFill>
            <p:spPr>
              <a:xfrm>
                <a:off x="26640" y="178200"/>
                <a:ext cx="8859240" cy="6028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idx="1"/>
          </p:nvPr>
        </p:nvSpPr>
        <p:spPr>
          <a:xfrm>
            <a:off x="228600" y="1447800"/>
            <a:ext cx="8229600" cy="5029200"/>
          </a:xfrm>
        </p:spPr>
        <p:txBody>
          <a:bodyPr>
            <a:noAutofit/>
          </a:bodyPr>
          <a:lstStyle/>
          <a:p>
            <a:pPr defTabSz="829452">
              <a:buFont typeface="Wingdings" panose="05000000000000000000" pitchFamily="2" charset="2"/>
              <a:buChar char="v"/>
            </a:pPr>
            <a:r>
              <a:rPr lang="en-US" dirty="0"/>
              <a:t>Traversing a tree = visiting its nodes</a:t>
            </a:r>
          </a:p>
          <a:p>
            <a:pPr defTabSz="829452">
              <a:buFont typeface="Wingdings" panose="05000000000000000000" pitchFamily="2" charset="2"/>
              <a:buChar char="v"/>
            </a:pPr>
            <a:r>
              <a:rPr lang="en-US" dirty="0"/>
              <a:t>There are three ways to traverse a binary tree</a:t>
            </a:r>
          </a:p>
          <a:p>
            <a:pPr marL="871926" lvl="1" indent="-457200" defTabSz="829452">
              <a:buFont typeface="Wingdings" panose="05000000000000000000" pitchFamily="2" charset="2"/>
              <a:buChar char="v"/>
            </a:pPr>
            <a:r>
              <a:rPr lang="en-US" sz="2400" dirty="0">
                <a:sym typeface="Symbol" pitchFamily="18" charset="2"/>
              </a:rPr>
              <a:t>preorder : 	visit root, </a:t>
            </a:r>
          </a:p>
          <a:p>
            <a:pPr marL="414726" lvl="1" indent="0" defTabSz="829452">
              <a:buNone/>
            </a:pPr>
            <a:r>
              <a:rPr lang="en-US" sz="2400" dirty="0">
                <a:sym typeface="Symbol" pitchFamily="18" charset="2"/>
              </a:rPr>
              <a:t>	         		visit left subtree, </a:t>
            </a:r>
          </a:p>
          <a:p>
            <a:pPr marL="414726" lvl="1" indent="0" defTabSz="829452">
              <a:buNone/>
            </a:pPr>
            <a:r>
              <a:rPr lang="en-US" sz="2400" dirty="0">
                <a:sym typeface="Symbol" pitchFamily="18" charset="2"/>
              </a:rPr>
              <a:t>		 	visit right subtree </a:t>
            </a:r>
          </a:p>
          <a:p>
            <a:pPr marL="871926" lvl="1" indent="-457200" defTabSz="829452">
              <a:buFont typeface="Wingdings" panose="05000000000000000000" pitchFamily="2" charset="2"/>
              <a:buChar char="v"/>
            </a:pPr>
            <a:r>
              <a:rPr lang="en-US" sz="2400" dirty="0" err="1">
                <a:sym typeface="Symbol" pitchFamily="18" charset="2"/>
              </a:rPr>
              <a:t>inorder</a:t>
            </a:r>
            <a:r>
              <a:rPr lang="en-US" sz="2400" dirty="0">
                <a:sym typeface="Symbol" pitchFamily="18" charset="2"/>
              </a:rPr>
              <a:t> :      visit left subtree, </a:t>
            </a:r>
          </a:p>
          <a:p>
            <a:pPr marL="414726" lvl="1" indent="0" defTabSz="829452">
              <a:buNone/>
            </a:pPr>
            <a:r>
              <a:rPr lang="en-US" sz="2400" dirty="0">
                <a:sym typeface="Symbol" pitchFamily="18" charset="2"/>
              </a:rPr>
              <a:t>	  		visit root,</a:t>
            </a:r>
          </a:p>
          <a:p>
            <a:pPr marL="414726" lvl="1" indent="0" defTabSz="829452">
              <a:buNone/>
            </a:pPr>
            <a:r>
              <a:rPr lang="en-US" sz="2400" dirty="0">
                <a:sym typeface="Symbol" pitchFamily="18" charset="2"/>
              </a:rPr>
              <a:t> 	          	visit right subtree</a:t>
            </a:r>
          </a:p>
          <a:p>
            <a:pPr marL="871926" lvl="1" indent="-457200" defTabSz="829452">
              <a:buFont typeface="Wingdings" panose="05000000000000000000" pitchFamily="2" charset="2"/>
              <a:buChar char="v"/>
            </a:pPr>
            <a:r>
              <a:rPr lang="en-US" sz="2400" dirty="0" err="1">
                <a:sym typeface="Symbol" pitchFamily="18" charset="2"/>
              </a:rPr>
              <a:t>postorder</a:t>
            </a:r>
            <a:r>
              <a:rPr lang="en-US" sz="2400" dirty="0">
                <a:sym typeface="Symbol" pitchFamily="18" charset="2"/>
              </a:rPr>
              <a:t> : visit left subtree, </a:t>
            </a:r>
          </a:p>
          <a:p>
            <a:pPr marL="414726" lvl="1" indent="0" defTabSz="829452">
              <a:buNone/>
            </a:pPr>
            <a:r>
              <a:rPr lang="en-US" sz="2400" dirty="0">
                <a:sym typeface="Symbol" pitchFamily="18" charset="2"/>
              </a:rPr>
              <a:t>           		visit right subtree, </a:t>
            </a:r>
          </a:p>
          <a:p>
            <a:pPr marL="414726" lvl="1" indent="0" defTabSz="829452">
              <a:buNone/>
            </a:pPr>
            <a:r>
              <a:rPr lang="en-US" sz="2400" dirty="0">
                <a:sym typeface="Symbol" pitchFamily="18" charset="2"/>
              </a:rPr>
              <a:t>  	           	visit root</a:t>
            </a:r>
            <a:endParaRPr lang="en-US" sz="1400" dirty="0">
              <a:sym typeface="Symbol" pitchFamily="18" charset="2"/>
            </a:endParaRPr>
          </a:p>
        </p:txBody>
      </p:sp>
      <p:sp>
        <p:nvSpPr>
          <p:cNvPr id="266242" name="Rectangle 2"/>
          <p:cNvSpPr>
            <a:spLocks noGrp="1" noChangeArrowheads="1"/>
          </p:cNvSpPr>
          <p:nvPr>
            <p:ph type="title" idx="4294967295"/>
          </p:nvPr>
        </p:nvSpPr>
        <p:spPr>
          <a:xfrm>
            <a:off x="1371600" y="304800"/>
            <a:ext cx="7772400" cy="1143000"/>
          </a:xfrm>
        </p:spPr>
        <p:txBody>
          <a:bodyPr/>
          <a:lstStyle/>
          <a:p>
            <a:r>
              <a:rPr lang="en-US"/>
              <a:t>Binary tree traversal</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140</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2040" y="1839240"/>
              <a:ext cx="5641200" cy="4380840"/>
            </p14:xfrm>
          </p:contentPart>
        </mc:Choice>
        <mc:Fallback xmlns="">
          <p:pic>
            <p:nvPicPr>
              <p:cNvPr id="2" name="Ink 1"/>
              <p:cNvPicPr/>
              <p:nvPr/>
            </p:nvPicPr>
            <p:blipFill>
              <a:blip r:embed="rId4"/>
              <a:stretch>
                <a:fillRect/>
              </a:stretch>
            </p:blipFill>
            <p:spPr>
              <a:xfrm>
                <a:off x="295560" y="1831320"/>
                <a:ext cx="5656320" cy="4398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62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62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62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7" name="Rectangle 3"/>
          <p:cNvSpPr>
            <a:spLocks noGrp="1" noChangeArrowheads="1"/>
          </p:cNvSpPr>
          <p:nvPr>
            <p:ph idx="1"/>
          </p:nvPr>
        </p:nvSpPr>
        <p:spPr/>
        <p:txBody>
          <a:bodyPr/>
          <a:lstStyle/>
          <a:p>
            <a:pPr>
              <a:buFont typeface="Wingdings" panose="05000000000000000000" pitchFamily="2" charset="2"/>
              <a:buChar char="v"/>
            </a:pPr>
            <a:r>
              <a:rPr lang="en-US" dirty="0"/>
              <a:t>Can you construct the binary tree, given</a:t>
            </a:r>
            <a:r>
              <a:rPr lang="en-US" dirty="0">
                <a:solidFill>
                  <a:schemeClr val="hlink"/>
                </a:solidFill>
              </a:rPr>
              <a:t> two </a:t>
            </a:r>
            <a:r>
              <a:rPr lang="en-US" dirty="0"/>
              <a:t>traversal sequences?</a:t>
            </a:r>
          </a:p>
          <a:p>
            <a:pPr>
              <a:buFont typeface="Wingdings" panose="05000000000000000000" pitchFamily="2" charset="2"/>
              <a:buChar char="v"/>
            </a:pPr>
            <a:r>
              <a:rPr lang="en-US" dirty="0"/>
              <a:t>Depends on which two sequences are given</a:t>
            </a:r>
          </a:p>
        </p:txBody>
      </p:sp>
      <p:sp>
        <p:nvSpPr>
          <p:cNvPr id="262146" name="Rectangle 2"/>
          <p:cNvSpPr>
            <a:spLocks noGrp="1" noChangeArrowheads="1"/>
          </p:cNvSpPr>
          <p:nvPr>
            <p:ph type="title" idx="4294967295"/>
          </p:nvPr>
        </p:nvSpPr>
        <p:spPr>
          <a:xfrm>
            <a:off x="0" y="274638"/>
            <a:ext cx="8229600" cy="1143000"/>
          </a:xfrm>
        </p:spPr>
        <p:txBody>
          <a:bodyPr/>
          <a:lstStyle/>
          <a:p>
            <a:r>
              <a:rPr lang="en-US"/>
              <a:t>Binary Tree Construction</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141</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229080" y="2081520"/>
              <a:ext cx="400320" cy="273960"/>
            </p14:xfrm>
          </p:contentPart>
        </mc:Choice>
        <mc:Fallback xmlns="">
          <p:pic>
            <p:nvPicPr>
              <p:cNvPr id="2" name="Ink 1"/>
              <p:cNvPicPr/>
              <p:nvPr/>
            </p:nvPicPr>
            <p:blipFill>
              <a:blip r:embed="rId3"/>
              <a:stretch>
                <a:fillRect/>
              </a:stretch>
            </p:blipFill>
            <p:spPr>
              <a:xfrm>
                <a:off x="6220440" y="2073240"/>
                <a:ext cx="415440" cy="291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21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5" name="Rectangle 3"/>
          <p:cNvSpPr>
            <a:spLocks noGrp="1" noChangeArrowheads="1"/>
          </p:cNvSpPr>
          <p:nvPr>
            <p:ph idx="1"/>
          </p:nvPr>
        </p:nvSpPr>
        <p:spPr>
          <a:xfrm>
            <a:off x="371181" y="1411973"/>
            <a:ext cx="8229600" cy="4525963"/>
          </a:xfrm>
        </p:spPr>
        <p:txBody>
          <a:bodyPr>
            <a:noAutofit/>
          </a:bodyPr>
          <a:lstStyle/>
          <a:p>
            <a:pPr defTabSz="829452">
              <a:buFont typeface="Wingdings" panose="05000000000000000000" pitchFamily="2" charset="2"/>
              <a:buChar char="v"/>
            </a:pPr>
            <a:r>
              <a:rPr lang="en-US" sz="2400" dirty="0" err="1"/>
              <a:t>inorder</a:t>
            </a:r>
            <a:r>
              <a:rPr lang="en-US" sz="2400" dirty="0"/>
              <a:t> </a:t>
            </a:r>
            <a:r>
              <a:rPr lang="en-US" sz="2400" dirty="0">
                <a:solidFill>
                  <a:schemeClr val="hlink"/>
                </a:solidFill>
              </a:rPr>
              <a:t>= g d h b e </a:t>
            </a:r>
            <a:r>
              <a:rPr lang="en-US" sz="2400" dirty="0" err="1">
                <a:solidFill>
                  <a:schemeClr val="hlink"/>
                </a:solidFill>
              </a:rPr>
              <a:t>i</a:t>
            </a:r>
            <a:r>
              <a:rPr lang="en-US" sz="2400" dirty="0">
                <a:solidFill>
                  <a:schemeClr val="hlink"/>
                </a:solidFill>
              </a:rPr>
              <a:t> a f j c</a:t>
            </a:r>
          </a:p>
          <a:p>
            <a:pPr defTabSz="829452">
              <a:buFont typeface="Wingdings" panose="05000000000000000000" pitchFamily="2" charset="2"/>
              <a:buChar char="v"/>
            </a:pPr>
            <a:r>
              <a:rPr lang="en-US" sz="2400" dirty="0"/>
              <a:t>preorder</a:t>
            </a:r>
            <a:r>
              <a:rPr lang="en-US" sz="2400" dirty="0">
                <a:solidFill>
                  <a:schemeClr val="hlink"/>
                </a:solidFill>
              </a:rPr>
              <a:t> = a b d g h e </a:t>
            </a:r>
            <a:r>
              <a:rPr lang="en-US" sz="2400" dirty="0" err="1">
                <a:solidFill>
                  <a:schemeClr val="hlink"/>
                </a:solidFill>
              </a:rPr>
              <a:t>i</a:t>
            </a:r>
            <a:r>
              <a:rPr lang="en-US" sz="2400" dirty="0">
                <a:solidFill>
                  <a:schemeClr val="hlink"/>
                </a:solidFill>
              </a:rPr>
              <a:t> c f j</a:t>
            </a:r>
          </a:p>
          <a:p>
            <a:pPr defTabSz="829452">
              <a:buFont typeface="Wingdings" panose="05000000000000000000" pitchFamily="2" charset="2"/>
              <a:buChar char="v"/>
            </a:pPr>
            <a:r>
              <a:rPr lang="en-US" sz="2400" dirty="0"/>
              <a:t>Scan the preorder left to right using the </a:t>
            </a:r>
            <a:r>
              <a:rPr lang="en-US" sz="2400" dirty="0" err="1"/>
              <a:t>inorder</a:t>
            </a:r>
            <a:r>
              <a:rPr lang="en-US" sz="2400" dirty="0"/>
              <a:t> to separate left and right </a:t>
            </a:r>
            <a:r>
              <a:rPr lang="en-US" sz="2400" dirty="0" err="1"/>
              <a:t>subtrees</a:t>
            </a:r>
            <a:endParaRPr lang="en-US" sz="2400" dirty="0"/>
          </a:p>
          <a:p>
            <a:pPr defTabSz="829452">
              <a:buFont typeface="Wingdings" panose="05000000000000000000" pitchFamily="2" charset="2"/>
              <a:buChar char="v"/>
            </a:pPr>
            <a:r>
              <a:rPr lang="en-US" sz="2400" dirty="0">
                <a:solidFill>
                  <a:schemeClr val="hlink"/>
                </a:solidFill>
              </a:rPr>
              <a:t>a</a:t>
            </a:r>
            <a:r>
              <a:rPr lang="en-US" sz="2400" dirty="0"/>
              <a:t> is the root of the tree;</a:t>
            </a:r>
            <a:br>
              <a:rPr lang="en-US" sz="2400" dirty="0"/>
            </a:br>
            <a:r>
              <a:rPr lang="en-US" sz="2400" dirty="0" err="1">
                <a:solidFill>
                  <a:schemeClr val="hlink"/>
                </a:solidFill>
              </a:rPr>
              <a:t>gdhbei</a:t>
            </a:r>
            <a:r>
              <a:rPr lang="en-US" sz="2400" dirty="0"/>
              <a:t> are in the left </a:t>
            </a:r>
            <a:r>
              <a:rPr lang="en-US" sz="2400" dirty="0" err="1"/>
              <a:t>subtree</a:t>
            </a:r>
            <a:r>
              <a:rPr lang="en-US" sz="2400" dirty="0"/>
              <a:t>;</a:t>
            </a:r>
            <a:br>
              <a:rPr lang="en-US" sz="2400" dirty="0"/>
            </a:br>
            <a:r>
              <a:rPr lang="en-US" sz="2400" dirty="0" err="1">
                <a:solidFill>
                  <a:schemeClr val="hlink"/>
                </a:solidFill>
              </a:rPr>
              <a:t>fjc</a:t>
            </a:r>
            <a:r>
              <a:rPr lang="en-US" sz="2400" dirty="0"/>
              <a:t> are in the right </a:t>
            </a:r>
            <a:r>
              <a:rPr lang="en-US" sz="2400" dirty="0" err="1"/>
              <a:t>subtree</a:t>
            </a:r>
            <a:endParaRPr lang="en-US" sz="2400" dirty="0"/>
          </a:p>
          <a:p>
            <a:pPr defTabSz="829452">
              <a:buFont typeface="Wingdings" panose="05000000000000000000" pitchFamily="2" charset="2"/>
              <a:buChar char="v"/>
            </a:pPr>
            <a:r>
              <a:rPr lang="en-US" sz="2400" dirty="0">
                <a:solidFill>
                  <a:schemeClr val="hlink"/>
                </a:solidFill>
              </a:rPr>
              <a:t>b</a:t>
            </a:r>
            <a:r>
              <a:rPr lang="en-US" sz="2400" dirty="0"/>
              <a:t> is the next root;</a:t>
            </a:r>
            <a:br>
              <a:rPr lang="en-US" sz="2400" dirty="0"/>
            </a:br>
            <a:r>
              <a:rPr lang="en-US" sz="2400" dirty="0" err="1">
                <a:solidFill>
                  <a:schemeClr val="hlink"/>
                </a:solidFill>
              </a:rPr>
              <a:t>gdh</a:t>
            </a:r>
            <a:r>
              <a:rPr lang="en-US" sz="2400" dirty="0"/>
              <a:t> are in the left </a:t>
            </a:r>
            <a:r>
              <a:rPr lang="en-US" sz="2400" dirty="0" err="1"/>
              <a:t>subtree</a:t>
            </a:r>
            <a:r>
              <a:rPr lang="en-US" sz="2400" dirty="0"/>
              <a:t>; </a:t>
            </a:r>
            <a:br>
              <a:rPr lang="en-US" sz="2400" dirty="0"/>
            </a:br>
            <a:r>
              <a:rPr lang="en-US" sz="2400" dirty="0" err="1">
                <a:solidFill>
                  <a:schemeClr val="hlink"/>
                </a:solidFill>
              </a:rPr>
              <a:t>ei</a:t>
            </a:r>
            <a:r>
              <a:rPr lang="en-US" sz="2400" dirty="0"/>
              <a:t> are in the right </a:t>
            </a:r>
            <a:r>
              <a:rPr lang="en-US" sz="2400" dirty="0" err="1"/>
              <a:t>subtree</a:t>
            </a:r>
            <a:endParaRPr lang="en-US" sz="2400" dirty="0"/>
          </a:p>
          <a:p>
            <a:pPr defTabSz="829452">
              <a:buFont typeface="Wingdings" panose="05000000000000000000" pitchFamily="2" charset="2"/>
              <a:buChar char="v"/>
            </a:pPr>
            <a:r>
              <a:rPr lang="en-US" sz="2400" dirty="0">
                <a:solidFill>
                  <a:schemeClr val="hlink"/>
                </a:solidFill>
              </a:rPr>
              <a:t>d</a:t>
            </a:r>
            <a:r>
              <a:rPr lang="en-US" sz="2400" dirty="0"/>
              <a:t> is the next root; </a:t>
            </a:r>
            <a:br>
              <a:rPr lang="en-US" sz="2400" dirty="0"/>
            </a:br>
            <a:r>
              <a:rPr lang="en-US" sz="2400" dirty="0">
                <a:solidFill>
                  <a:schemeClr val="hlink"/>
                </a:solidFill>
              </a:rPr>
              <a:t>g</a:t>
            </a:r>
            <a:r>
              <a:rPr lang="en-US" sz="2400" dirty="0"/>
              <a:t> is in the left </a:t>
            </a:r>
            <a:r>
              <a:rPr lang="en-US" sz="2400" dirty="0" err="1"/>
              <a:t>subtree</a:t>
            </a:r>
            <a:r>
              <a:rPr lang="en-US" sz="2400" dirty="0"/>
              <a:t>; </a:t>
            </a:r>
            <a:br>
              <a:rPr lang="en-US" sz="2400" dirty="0"/>
            </a:br>
            <a:r>
              <a:rPr lang="en-US" sz="2400" dirty="0">
                <a:solidFill>
                  <a:schemeClr val="hlink"/>
                </a:solidFill>
              </a:rPr>
              <a:t>h</a:t>
            </a:r>
            <a:r>
              <a:rPr lang="en-US" sz="2400" dirty="0"/>
              <a:t> is in the right </a:t>
            </a:r>
            <a:r>
              <a:rPr lang="en-US" sz="2400" dirty="0" err="1"/>
              <a:t>subtree</a:t>
            </a:r>
            <a:endParaRPr lang="en-US" sz="2400" dirty="0"/>
          </a:p>
        </p:txBody>
      </p:sp>
      <p:sp>
        <p:nvSpPr>
          <p:cNvPr id="264194" name="Rectangle 2"/>
          <p:cNvSpPr>
            <a:spLocks noGrp="1" noChangeArrowheads="1"/>
          </p:cNvSpPr>
          <p:nvPr>
            <p:ph type="title" idx="4294967295"/>
          </p:nvPr>
        </p:nvSpPr>
        <p:spPr>
          <a:xfrm>
            <a:off x="44965" y="-8749"/>
            <a:ext cx="7543800" cy="1295400"/>
          </a:xfrm>
        </p:spPr>
        <p:txBody>
          <a:bodyPr/>
          <a:lstStyle/>
          <a:p>
            <a:r>
              <a:rPr lang="en-US" dirty="0" err="1"/>
              <a:t>Inorder</a:t>
            </a:r>
            <a:r>
              <a:rPr lang="en-US" dirty="0"/>
              <a:t> And Preorder</a:t>
            </a:r>
          </a:p>
        </p:txBody>
      </p:sp>
      <p:sp>
        <p:nvSpPr>
          <p:cNvPr id="53" name="Slide Number Placeholder 52"/>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142</a:t>
            </a:fld>
            <a:endParaRPr lang="en-US"/>
          </a:p>
        </p:txBody>
      </p:sp>
      <p:grpSp>
        <p:nvGrpSpPr>
          <p:cNvPr id="2" name="Group 4"/>
          <p:cNvGrpSpPr>
            <a:grpSpLocks/>
          </p:cNvGrpSpPr>
          <p:nvPr/>
        </p:nvGrpSpPr>
        <p:grpSpPr bwMode="auto">
          <a:xfrm>
            <a:off x="5257440" y="838170"/>
            <a:ext cx="3581280" cy="1450882"/>
            <a:chOff x="1440" y="2832"/>
            <a:chExt cx="2880" cy="1066"/>
          </a:xfrm>
        </p:grpSpPr>
        <p:grpSp>
          <p:nvGrpSpPr>
            <p:cNvPr id="3" name="Group 5"/>
            <p:cNvGrpSpPr>
              <a:grpSpLocks/>
            </p:cNvGrpSpPr>
            <p:nvPr/>
          </p:nvGrpSpPr>
          <p:grpSpPr bwMode="auto">
            <a:xfrm>
              <a:off x="2688" y="2832"/>
              <a:ext cx="240" cy="346"/>
              <a:chOff x="4176" y="1104"/>
              <a:chExt cx="240" cy="346"/>
            </a:xfrm>
          </p:grpSpPr>
          <p:sp>
            <p:nvSpPr>
              <p:cNvPr id="264198" name="Oval 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199" name="Text Box 7"/>
              <p:cNvSpPr txBox="1">
                <a:spLocks noChangeArrowheads="1"/>
              </p:cNvSpPr>
              <p:nvPr/>
            </p:nvSpPr>
            <p:spPr bwMode="auto">
              <a:xfrm>
                <a:off x="4176" y="1104"/>
                <a:ext cx="240" cy="346"/>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00" name="Line 8"/>
            <p:cNvSpPr>
              <a:spLocks noChangeShapeType="1"/>
            </p:cNvSpPr>
            <p:nvPr/>
          </p:nvSpPr>
          <p:spPr bwMode="auto">
            <a:xfrm flipH="1">
              <a:off x="1824" y="3024"/>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4201" name="Line 9"/>
            <p:cNvSpPr>
              <a:spLocks noChangeShapeType="1"/>
            </p:cNvSpPr>
            <p:nvPr/>
          </p:nvSpPr>
          <p:spPr bwMode="auto">
            <a:xfrm>
              <a:off x="2880" y="3072"/>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4202" name="Text Box 10"/>
            <p:cNvSpPr txBox="1">
              <a:spLocks noChangeArrowheads="1"/>
            </p:cNvSpPr>
            <p:nvPr/>
          </p:nvSpPr>
          <p:spPr bwMode="auto">
            <a:xfrm>
              <a:off x="2688" y="2832"/>
              <a:ext cx="480" cy="346"/>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a</a:t>
              </a:r>
            </a:p>
          </p:txBody>
        </p:sp>
        <p:sp>
          <p:nvSpPr>
            <p:cNvPr id="264203" name="Text Box 11"/>
            <p:cNvSpPr txBox="1">
              <a:spLocks noChangeArrowheads="1"/>
            </p:cNvSpPr>
            <p:nvPr/>
          </p:nvSpPr>
          <p:spPr bwMode="auto">
            <a:xfrm>
              <a:off x="1440" y="3552"/>
              <a:ext cx="1042" cy="346"/>
            </a:xfrm>
            <a:prstGeom prst="rect">
              <a:avLst/>
            </a:prstGeom>
            <a:noFill/>
            <a:ln w="12700">
              <a:noFill/>
              <a:miter lim="800000"/>
              <a:headEnd type="none" w="sm" len="sm"/>
              <a:tailEnd type="none" w="sm" len="sm"/>
            </a:ln>
            <a:effectLst/>
          </p:spPr>
          <p:txBody>
            <a:bodyPr wrap="square"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gdhbei</a:t>
              </a:r>
              <a:endParaRPr lang="en-US" sz="2400" dirty="0">
                <a:solidFill>
                  <a:schemeClr val="hlink"/>
                </a:solidFill>
                <a:latin typeface="Times New Roman" pitchFamily="18" charset="0"/>
              </a:endParaRPr>
            </a:p>
          </p:txBody>
        </p:sp>
        <p:sp>
          <p:nvSpPr>
            <p:cNvPr id="264204" name="Text Box 12"/>
            <p:cNvSpPr txBox="1">
              <a:spLocks noChangeArrowheads="1"/>
            </p:cNvSpPr>
            <p:nvPr/>
          </p:nvSpPr>
          <p:spPr bwMode="auto">
            <a:xfrm>
              <a:off x="3504" y="3552"/>
              <a:ext cx="816" cy="346"/>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fjc</a:t>
              </a:r>
              <a:endParaRPr lang="en-US" sz="2400" dirty="0">
                <a:solidFill>
                  <a:schemeClr val="hlink"/>
                </a:solidFill>
                <a:latin typeface="Times New Roman" pitchFamily="18" charset="0"/>
              </a:endParaRPr>
            </a:p>
          </p:txBody>
        </p:sp>
      </p:grpSp>
      <p:grpSp>
        <p:nvGrpSpPr>
          <p:cNvPr id="4" name="Group 13"/>
          <p:cNvGrpSpPr>
            <a:grpSpLocks/>
          </p:cNvGrpSpPr>
          <p:nvPr/>
        </p:nvGrpSpPr>
        <p:grpSpPr bwMode="auto">
          <a:xfrm>
            <a:off x="5050728" y="2514265"/>
            <a:ext cx="4114080" cy="1835287"/>
            <a:chOff x="912" y="2596"/>
            <a:chExt cx="2976" cy="1609"/>
          </a:xfrm>
        </p:grpSpPr>
        <p:grpSp>
          <p:nvGrpSpPr>
            <p:cNvPr id="5" name="Group 14"/>
            <p:cNvGrpSpPr>
              <a:grpSpLocks/>
            </p:cNvGrpSpPr>
            <p:nvPr/>
          </p:nvGrpSpPr>
          <p:grpSpPr bwMode="auto">
            <a:xfrm>
              <a:off x="2256" y="2688"/>
              <a:ext cx="240" cy="413"/>
              <a:chOff x="4176" y="1104"/>
              <a:chExt cx="240" cy="413"/>
            </a:xfrm>
          </p:grpSpPr>
          <p:sp>
            <p:nvSpPr>
              <p:cNvPr id="264207" name="Oval 15"/>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208" name="Text Box 16"/>
              <p:cNvSpPr txBox="1">
                <a:spLocks noChangeArrowheads="1"/>
              </p:cNvSpPr>
              <p:nvPr/>
            </p:nvSpPr>
            <p:spPr bwMode="auto">
              <a:xfrm>
                <a:off x="4179" y="1104"/>
                <a:ext cx="237"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09" name="Line 17"/>
            <p:cNvSpPr>
              <a:spLocks noChangeShapeType="1"/>
            </p:cNvSpPr>
            <p:nvPr/>
          </p:nvSpPr>
          <p:spPr bwMode="auto">
            <a:xfrm flipH="1">
              <a:off x="1392" y="2880"/>
              <a:ext cx="864"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4210" name="Line 18"/>
            <p:cNvSpPr>
              <a:spLocks noChangeShapeType="1"/>
            </p:cNvSpPr>
            <p:nvPr/>
          </p:nvSpPr>
          <p:spPr bwMode="auto">
            <a:xfrm>
              <a:off x="2448" y="2928"/>
              <a:ext cx="816" cy="528"/>
            </a:xfrm>
            <a:prstGeom prst="line">
              <a:avLst/>
            </a:prstGeom>
            <a:noFill/>
            <a:ln w="38100">
              <a:solidFill>
                <a:schemeClr val="tx1"/>
              </a:solidFill>
              <a:round/>
              <a:headEnd type="none" w="sm" len="sm"/>
              <a:tailEnd type="none" w="sm" len="sm"/>
            </a:ln>
            <a:effectLst/>
          </p:spPr>
          <p:txBody>
            <a:bodyPr/>
            <a:lstStyle/>
            <a:p>
              <a:endParaRPr lang="en-IN"/>
            </a:p>
          </p:txBody>
        </p:sp>
        <p:sp>
          <p:nvSpPr>
            <p:cNvPr id="264211" name="Text Box 19"/>
            <p:cNvSpPr txBox="1">
              <a:spLocks noChangeArrowheads="1"/>
            </p:cNvSpPr>
            <p:nvPr/>
          </p:nvSpPr>
          <p:spPr bwMode="auto">
            <a:xfrm>
              <a:off x="2256" y="2596"/>
              <a:ext cx="479"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a</a:t>
              </a:r>
            </a:p>
          </p:txBody>
        </p:sp>
        <p:sp>
          <p:nvSpPr>
            <p:cNvPr id="264212" name="Text Box 20"/>
            <p:cNvSpPr txBox="1">
              <a:spLocks noChangeArrowheads="1"/>
            </p:cNvSpPr>
            <p:nvPr/>
          </p:nvSpPr>
          <p:spPr bwMode="auto">
            <a:xfrm>
              <a:off x="912" y="3792"/>
              <a:ext cx="481"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gdh</a:t>
              </a:r>
              <a:endParaRPr lang="en-US" sz="2400" dirty="0">
                <a:solidFill>
                  <a:schemeClr val="hlink"/>
                </a:solidFill>
                <a:latin typeface="Times New Roman" pitchFamily="18" charset="0"/>
              </a:endParaRPr>
            </a:p>
          </p:txBody>
        </p:sp>
        <p:sp>
          <p:nvSpPr>
            <p:cNvPr id="264213" name="Text Box 21"/>
            <p:cNvSpPr txBox="1">
              <a:spLocks noChangeArrowheads="1"/>
            </p:cNvSpPr>
            <p:nvPr/>
          </p:nvSpPr>
          <p:spPr bwMode="auto">
            <a:xfrm>
              <a:off x="3072" y="3408"/>
              <a:ext cx="816"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fjc</a:t>
              </a:r>
              <a:endParaRPr lang="en-US" sz="2400" dirty="0">
                <a:solidFill>
                  <a:schemeClr val="hlink"/>
                </a:solidFill>
                <a:latin typeface="Times New Roman" pitchFamily="18" charset="0"/>
              </a:endParaRPr>
            </a:p>
          </p:txBody>
        </p:sp>
        <p:grpSp>
          <p:nvGrpSpPr>
            <p:cNvPr id="6" name="Group 22"/>
            <p:cNvGrpSpPr>
              <a:grpSpLocks/>
            </p:cNvGrpSpPr>
            <p:nvPr/>
          </p:nvGrpSpPr>
          <p:grpSpPr bwMode="auto">
            <a:xfrm>
              <a:off x="1247" y="3360"/>
              <a:ext cx="241" cy="413"/>
              <a:chOff x="4175" y="1104"/>
              <a:chExt cx="241" cy="413"/>
            </a:xfrm>
          </p:grpSpPr>
          <p:sp>
            <p:nvSpPr>
              <p:cNvPr id="264215" name="Oval 23"/>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216" name="Text Box 24"/>
              <p:cNvSpPr txBox="1">
                <a:spLocks noChangeArrowheads="1"/>
              </p:cNvSpPr>
              <p:nvPr/>
            </p:nvSpPr>
            <p:spPr bwMode="auto">
              <a:xfrm>
                <a:off x="4175" y="1104"/>
                <a:ext cx="241"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17" name="Text Box 25"/>
            <p:cNvSpPr txBox="1">
              <a:spLocks noChangeArrowheads="1"/>
            </p:cNvSpPr>
            <p:nvPr/>
          </p:nvSpPr>
          <p:spPr bwMode="auto">
            <a:xfrm>
              <a:off x="1247" y="3360"/>
              <a:ext cx="481"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b</a:t>
              </a:r>
            </a:p>
          </p:txBody>
        </p:sp>
        <p:sp>
          <p:nvSpPr>
            <p:cNvPr id="264218" name="Text Box 26"/>
            <p:cNvSpPr txBox="1">
              <a:spLocks noChangeArrowheads="1"/>
            </p:cNvSpPr>
            <p:nvPr/>
          </p:nvSpPr>
          <p:spPr bwMode="auto">
            <a:xfrm>
              <a:off x="1535" y="3792"/>
              <a:ext cx="385" cy="413"/>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ei</a:t>
              </a:r>
              <a:endParaRPr lang="en-US" sz="2400" dirty="0">
                <a:solidFill>
                  <a:schemeClr val="hlink"/>
                </a:solidFill>
                <a:latin typeface="Times New Roman" pitchFamily="18" charset="0"/>
              </a:endParaRPr>
            </a:p>
          </p:txBody>
        </p:sp>
        <p:sp>
          <p:nvSpPr>
            <p:cNvPr id="264219" name="Line 27"/>
            <p:cNvSpPr>
              <a:spLocks noChangeShapeType="1"/>
            </p:cNvSpPr>
            <p:nvPr/>
          </p:nvSpPr>
          <p:spPr bwMode="auto">
            <a:xfrm flipH="1">
              <a:off x="1104" y="3648"/>
              <a:ext cx="192" cy="192"/>
            </a:xfrm>
            <a:prstGeom prst="line">
              <a:avLst/>
            </a:prstGeom>
            <a:noFill/>
            <a:ln w="38100">
              <a:solidFill>
                <a:schemeClr val="tx1"/>
              </a:solidFill>
              <a:round/>
              <a:headEnd type="none" w="sm" len="sm"/>
              <a:tailEnd type="none" w="sm" len="sm"/>
            </a:ln>
            <a:effectLst/>
          </p:spPr>
          <p:txBody>
            <a:bodyPr/>
            <a:lstStyle/>
            <a:p>
              <a:endParaRPr lang="en-IN"/>
            </a:p>
          </p:txBody>
        </p:sp>
        <p:sp>
          <p:nvSpPr>
            <p:cNvPr id="264220" name="Line 28"/>
            <p:cNvSpPr>
              <a:spLocks noChangeShapeType="1"/>
            </p:cNvSpPr>
            <p:nvPr/>
          </p:nvSpPr>
          <p:spPr bwMode="auto">
            <a:xfrm>
              <a:off x="1440" y="3648"/>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7" name="Group 29"/>
          <p:cNvGrpSpPr>
            <a:grpSpLocks/>
          </p:cNvGrpSpPr>
          <p:nvPr/>
        </p:nvGrpSpPr>
        <p:grpSpPr bwMode="auto">
          <a:xfrm>
            <a:off x="5029921" y="4190839"/>
            <a:ext cx="3808800" cy="2383990"/>
            <a:chOff x="1248" y="2745"/>
            <a:chExt cx="2880" cy="1436"/>
          </a:xfrm>
        </p:grpSpPr>
        <p:grpSp>
          <p:nvGrpSpPr>
            <p:cNvPr id="8" name="Group 30"/>
            <p:cNvGrpSpPr>
              <a:grpSpLocks/>
            </p:cNvGrpSpPr>
            <p:nvPr/>
          </p:nvGrpSpPr>
          <p:grpSpPr bwMode="auto">
            <a:xfrm>
              <a:off x="2544" y="2745"/>
              <a:ext cx="240" cy="288"/>
              <a:chOff x="4176" y="1104"/>
              <a:chExt cx="240" cy="288"/>
            </a:xfrm>
          </p:grpSpPr>
          <p:sp>
            <p:nvSpPr>
              <p:cNvPr id="264223" name="Oval 31"/>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224" name="Text Box 32"/>
              <p:cNvSpPr txBox="1">
                <a:spLocks noChangeArrowheads="1"/>
              </p:cNvSpPr>
              <p:nvPr/>
            </p:nvSpPr>
            <p:spPr bwMode="auto">
              <a:xfrm>
                <a:off x="4176" y="1104"/>
                <a:ext cx="24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25" name="Text Box 33"/>
            <p:cNvSpPr txBox="1">
              <a:spLocks noChangeArrowheads="1"/>
            </p:cNvSpPr>
            <p:nvPr/>
          </p:nvSpPr>
          <p:spPr bwMode="auto">
            <a:xfrm>
              <a:off x="2544" y="2745"/>
              <a:ext cx="48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a</a:t>
              </a:r>
            </a:p>
          </p:txBody>
        </p:sp>
        <p:sp>
          <p:nvSpPr>
            <p:cNvPr id="264226" name="Text Box 34"/>
            <p:cNvSpPr txBox="1">
              <a:spLocks noChangeArrowheads="1"/>
            </p:cNvSpPr>
            <p:nvPr/>
          </p:nvSpPr>
          <p:spPr bwMode="auto">
            <a:xfrm>
              <a:off x="1248" y="3840"/>
              <a:ext cx="24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solidFill>
                    <a:schemeClr val="hlink"/>
                  </a:solidFill>
                  <a:latin typeface="Times New Roman" pitchFamily="18" charset="0"/>
                </a:rPr>
                <a:t>g</a:t>
              </a:r>
            </a:p>
          </p:txBody>
        </p:sp>
        <p:sp>
          <p:nvSpPr>
            <p:cNvPr id="264227" name="Text Box 35"/>
            <p:cNvSpPr txBox="1">
              <a:spLocks noChangeArrowheads="1"/>
            </p:cNvSpPr>
            <p:nvPr/>
          </p:nvSpPr>
          <p:spPr bwMode="auto">
            <a:xfrm>
              <a:off x="3312" y="3072"/>
              <a:ext cx="816"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fjc</a:t>
              </a:r>
              <a:endParaRPr lang="en-US" sz="2400" dirty="0">
                <a:solidFill>
                  <a:schemeClr val="hlink"/>
                </a:solidFill>
                <a:latin typeface="Times New Roman" pitchFamily="18" charset="0"/>
              </a:endParaRPr>
            </a:p>
          </p:txBody>
        </p:sp>
        <p:grpSp>
          <p:nvGrpSpPr>
            <p:cNvPr id="9" name="Group 36"/>
            <p:cNvGrpSpPr>
              <a:grpSpLocks/>
            </p:cNvGrpSpPr>
            <p:nvPr/>
          </p:nvGrpSpPr>
          <p:grpSpPr bwMode="auto">
            <a:xfrm>
              <a:off x="1824" y="3072"/>
              <a:ext cx="240" cy="288"/>
              <a:chOff x="4176" y="1104"/>
              <a:chExt cx="240" cy="288"/>
            </a:xfrm>
          </p:grpSpPr>
          <p:sp>
            <p:nvSpPr>
              <p:cNvPr id="264229" name="Oval 37"/>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230" name="Text Box 38"/>
              <p:cNvSpPr txBox="1">
                <a:spLocks noChangeArrowheads="1"/>
              </p:cNvSpPr>
              <p:nvPr/>
            </p:nvSpPr>
            <p:spPr bwMode="auto">
              <a:xfrm>
                <a:off x="4176" y="1104"/>
                <a:ext cx="24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31" name="Text Box 39"/>
            <p:cNvSpPr txBox="1">
              <a:spLocks noChangeArrowheads="1"/>
            </p:cNvSpPr>
            <p:nvPr/>
          </p:nvSpPr>
          <p:spPr bwMode="auto">
            <a:xfrm>
              <a:off x="1824" y="3072"/>
              <a:ext cx="48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b</a:t>
              </a:r>
            </a:p>
          </p:txBody>
        </p:sp>
        <p:sp>
          <p:nvSpPr>
            <p:cNvPr id="264232" name="Text Box 40"/>
            <p:cNvSpPr txBox="1">
              <a:spLocks noChangeArrowheads="1"/>
            </p:cNvSpPr>
            <p:nvPr/>
          </p:nvSpPr>
          <p:spPr bwMode="auto">
            <a:xfrm>
              <a:off x="2112" y="3504"/>
              <a:ext cx="383"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err="1">
                  <a:solidFill>
                    <a:schemeClr val="hlink"/>
                  </a:solidFill>
                  <a:latin typeface="Times New Roman" pitchFamily="18" charset="0"/>
                </a:rPr>
                <a:t>ei</a:t>
              </a:r>
              <a:endParaRPr lang="en-US" sz="2400" dirty="0">
                <a:solidFill>
                  <a:schemeClr val="hlink"/>
                </a:solidFill>
                <a:latin typeface="Times New Roman" pitchFamily="18" charset="0"/>
              </a:endParaRPr>
            </a:p>
          </p:txBody>
        </p:sp>
        <p:sp>
          <p:nvSpPr>
            <p:cNvPr id="264233" name="Line 41"/>
            <p:cNvSpPr>
              <a:spLocks noChangeShapeType="1"/>
            </p:cNvSpPr>
            <p:nvPr/>
          </p:nvSpPr>
          <p:spPr bwMode="auto">
            <a:xfrm flipH="1">
              <a:off x="1680" y="3360"/>
              <a:ext cx="192" cy="192"/>
            </a:xfrm>
            <a:prstGeom prst="line">
              <a:avLst/>
            </a:prstGeom>
            <a:noFill/>
            <a:ln w="38100">
              <a:solidFill>
                <a:schemeClr val="tx1"/>
              </a:solidFill>
              <a:round/>
              <a:headEnd type="none" w="sm" len="sm"/>
              <a:tailEnd type="none" w="sm" len="sm"/>
            </a:ln>
            <a:effectLst/>
          </p:spPr>
          <p:txBody>
            <a:bodyPr/>
            <a:lstStyle/>
            <a:p>
              <a:endParaRPr lang="en-IN"/>
            </a:p>
          </p:txBody>
        </p:sp>
        <p:sp>
          <p:nvSpPr>
            <p:cNvPr id="264234" name="Line 42"/>
            <p:cNvSpPr>
              <a:spLocks noChangeShapeType="1"/>
            </p:cNvSpPr>
            <p:nvPr/>
          </p:nvSpPr>
          <p:spPr bwMode="auto">
            <a:xfrm>
              <a:off x="2016" y="3360"/>
              <a:ext cx="192" cy="240"/>
            </a:xfrm>
            <a:prstGeom prst="line">
              <a:avLst/>
            </a:prstGeom>
            <a:noFill/>
            <a:ln w="38100">
              <a:solidFill>
                <a:schemeClr val="tx1"/>
              </a:solidFill>
              <a:round/>
              <a:headEnd type="none" w="sm" len="sm"/>
              <a:tailEnd type="none" w="sm" len="sm"/>
            </a:ln>
            <a:effectLst/>
          </p:spPr>
          <p:txBody>
            <a:bodyPr/>
            <a:lstStyle/>
            <a:p>
              <a:endParaRPr lang="en-IN"/>
            </a:p>
          </p:txBody>
        </p:sp>
        <p:sp>
          <p:nvSpPr>
            <p:cNvPr id="264235" name="Line 43"/>
            <p:cNvSpPr>
              <a:spLocks noChangeShapeType="1"/>
            </p:cNvSpPr>
            <p:nvPr/>
          </p:nvSpPr>
          <p:spPr bwMode="auto">
            <a:xfrm flipH="1">
              <a:off x="1968" y="2928"/>
              <a:ext cx="576" cy="192"/>
            </a:xfrm>
            <a:prstGeom prst="line">
              <a:avLst/>
            </a:prstGeom>
            <a:noFill/>
            <a:ln w="38100">
              <a:solidFill>
                <a:schemeClr val="tx1"/>
              </a:solidFill>
              <a:round/>
              <a:headEnd type="none" w="sm" len="sm"/>
              <a:tailEnd type="none" w="sm" len="sm"/>
            </a:ln>
            <a:effectLst/>
          </p:spPr>
          <p:txBody>
            <a:bodyPr/>
            <a:lstStyle/>
            <a:p>
              <a:endParaRPr lang="en-IN"/>
            </a:p>
          </p:txBody>
        </p:sp>
        <p:sp>
          <p:nvSpPr>
            <p:cNvPr id="264236" name="Line 44"/>
            <p:cNvSpPr>
              <a:spLocks noChangeShapeType="1"/>
            </p:cNvSpPr>
            <p:nvPr/>
          </p:nvSpPr>
          <p:spPr bwMode="auto">
            <a:xfrm>
              <a:off x="2784" y="2928"/>
              <a:ext cx="672" cy="240"/>
            </a:xfrm>
            <a:prstGeom prst="line">
              <a:avLst/>
            </a:prstGeom>
            <a:noFill/>
            <a:ln w="38100">
              <a:solidFill>
                <a:schemeClr val="tx1"/>
              </a:solidFill>
              <a:round/>
              <a:headEnd type="none" w="sm" len="sm"/>
              <a:tailEnd type="none" w="sm" len="sm"/>
            </a:ln>
            <a:effectLst/>
          </p:spPr>
          <p:txBody>
            <a:bodyPr/>
            <a:lstStyle/>
            <a:p>
              <a:endParaRPr lang="en-IN"/>
            </a:p>
          </p:txBody>
        </p:sp>
        <p:grpSp>
          <p:nvGrpSpPr>
            <p:cNvPr id="10" name="Group 45"/>
            <p:cNvGrpSpPr>
              <a:grpSpLocks/>
            </p:cNvGrpSpPr>
            <p:nvPr/>
          </p:nvGrpSpPr>
          <p:grpSpPr bwMode="auto">
            <a:xfrm>
              <a:off x="1535" y="3504"/>
              <a:ext cx="241" cy="288"/>
              <a:chOff x="4175" y="1104"/>
              <a:chExt cx="241" cy="288"/>
            </a:xfrm>
          </p:grpSpPr>
          <p:sp>
            <p:nvSpPr>
              <p:cNvPr id="264238" name="Oval 4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4239" name="Text Box 47"/>
              <p:cNvSpPr txBox="1">
                <a:spLocks noChangeArrowheads="1"/>
              </p:cNvSpPr>
              <p:nvPr/>
            </p:nvSpPr>
            <p:spPr bwMode="auto">
              <a:xfrm>
                <a:off x="4175" y="1104"/>
                <a:ext cx="239"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2400" dirty="0">
                  <a:solidFill>
                    <a:schemeClr val="hlink"/>
                  </a:solidFill>
                  <a:latin typeface="Times New Roman" pitchFamily="18" charset="0"/>
                </a:endParaRPr>
              </a:p>
            </p:txBody>
          </p:sp>
        </p:grpSp>
        <p:sp>
          <p:nvSpPr>
            <p:cNvPr id="264240" name="Text Box 48"/>
            <p:cNvSpPr txBox="1">
              <a:spLocks noChangeArrowheads="1"/>
            </p:cNvSpPr>
            <p:nvPr/>
          </p:nvSpPr>
          <p:spPr bwMode="auto">
            <a:xfrm>
              <a:off x="1535" y="3504"/>
              <a:ext cx="480"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latin typeface="Times New Roman" pitchFamily="18" charset="0"/>
                </a:rPr>
                <a:t>d</a:t>
              </a:r>
            </a:p>
          </p:txBody>
        </p:sp>
        <p:sp>
          <p:nvSpPr>
            <p:cNvPr id="264241" name="Line 49"/>
            <p:cNvSpPr>
              <a:spLocks noChangeShapeType="1"/>
            </p:cNvSpPr>
            <p:nvPr/>
          </p:nvSpPr>
          <p:spPr bwMode="auto">
            <a:xfrm flipH="1">
              <a:off x="1392" y="3792"/>
              <a:ext cx="192" cy="192"/>
            </a:xfrm>
            <a:prstGeom prst="line">
              <a:avLst/>
            </a:prstGeom>
            <a:noFill/>
            <a:ln w="38100">
              <a:solidFill>
                <a:schemeClr val="tx1"/>
              </a:solidFill>
              <a:round/>
              <a:headEnd type="none" w="sm" len="sm"/>
              <a:tailEnd type="none" w="sm" len="sm"/>
            </a:ln>
            <a:effectLst/>
          </p:spPr>
          <p:txBody>
            <a:bodyPr/>
            <a:lstStyle/>
            <a:p>
              <a:endParaRPr lang="en-IN"/>
            </a:p>
          </p:txBody>
        </p:sp>
        <p:sp>
          <p:nvSpPr>
            <p:cNvPr id="264242" name="Line 50"/>
            <p:cNvSpPr>
              <a:spLocks noChangeShapeType="1"/>
            </p:cNvSpPr>
            <p:nvPr/>
          </p:nvSpPr>
          <p:spPr bwMode="auto">
            <a:xfrm>
              <a:off x="1728" y="3792"/>
              <a:ext cx="192" cy="192"/>
            </a:xfrm>
            <a:prstGeom prst="line">
              <a:avLst/>
            </a:prstGeom>
            <a:noFill/>
            <a:ln w="38100">
              <a:solidFill>
                <a:schemeClr val="tx1"/>
              </a:solidFill>
              <a:round/>
              <a:headEnd type="none" w="sm" len="sm"/>
              <a:tailEnd type="none" w="sm" len="sm"/>
            </a:ln>
            <a:effectLst/>
          </p:spPr>
          <p:txBody>
            <a:bodyPr/>
            <a:lstStyle/>
            <a:p>
              <a:endParaRPr lang="en-IN"/>
            </a:p>
          </p:txBody>
        </p:sp>
        <p:sp>
          <p:nvSpPr>
            <p:cNvPr id="264243" name="Text Box 51"/>
            <p:cNvSpPr txBox="1">
              <a:spLocks noChangeArrowheads="1"/>
            </p:cNvSpPr>
            <p:nvPr/>
          </p:nvSpPr>
          <p:spPr bwMode="auto">
            <a:xfrm>
              <a:off x="1872" y="3897"/>
              <a:ext cx="289" cy="28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400" dirty="0">
                  <a:solidFill>
                    <a:schemeClr val="hlink"/>
                  </a:solidFill>
                  <a:latin typeface="Times New Roman" pitchFamily="18" charset="0"/>
                </a:rPr>
                <a:t>h</a:t>
              </a:r>
            </a:p>
          </p:txBody>
        </p:sp>
      </p:gr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731160" y="948240"/>
              <a:ext cx="9748440" cy="5326920"/>
            </p14:xfrm>
          </p:contentPart>
        </mc:Choice>
        <mc:Fallback xmlns="">
          <p:pic>
            <p:nvPicPr>
              <p:cNvPr id="11" name="Ink 10"/>
              <p:cNvPicPr/>
              <p:nvPr/>
            </p:nvPicPr>
            <p:blipFill>
              <a:blip r:embed="rId3"/>
              <a:stretch>
                <a:fillRect/>
              </a:stretch>
            </p:blipFill>
            <p:spPr>
              <a:xfrm>
                <a:off x="-740520" y="939600"/>
                <a:ext cx="9763920" cy="5344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19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419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41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9" name="Rectangle 3"/>
          <p:cNvSpPr>
            <a:spLocks noGrp="1" noChangeArrowheads="1"/>
          </p:cNvSpPr>
          <p:nvPr>
            <p:ph idx="1"/>
          </p:nvPr>
        </p:nvSpPr>
        <p:spPr/>
        <p:txBody>
          <a:bodyPr/>
          <a:lstStyle/>
          <a:p>
            <a:pPr>
              <a:buFont typeface="Wingdings" panose="05000000000000000000" pitchFamily="2" charset="2"/>
              <a:buChar char="v"/>
            </a:pPr>
            <a:r>
              <a:rPr lang="en-US" dirty="0"/>
              <a:t>Scan </a:t>
            </a:r>
            <a:r>
              <a:rPr lang="en-US" dirty="0" err="1"/>
              <a:t>postorder</a:t>
            </a:r>
            <a:r>
              <a:rPr lang="en-US" dirty="0"/>
              <a:t> from right to left using </a:t>
            </a:r>
            <a:r>
              <a:rPr lang="en-US" dirty="0" err="1"/>
              <a:t>inorder</a:t>
            </a:r>
            <a:r>
              <a:rPr lang="en-US" dirty="0"/>
              <a:t> to separate left and right subtrees</a:t>
            </a:r>
          </a:p>
          <a:p>
            <a:pPr>
              <a:buFont typeface="Wingdings" panose="05000000000000000000" pitchFamily="2" charset="2"/>
              <a:buChar char="v"/>
            </a:pPr>
            <a:r>
              <a:rPr lang="en-US" dirty="0" err="1"/>
              <a:t>inorder</a:t>
            </a:r>
            <a:r>
              <a:rPr lang="en-US" dirty="0"/>
              <a:t> = </a:t>
            </a:r>
            <a:r>
              <a:rPr lang="en-US" dirty="0">
                <a:solidFill>
                  <a:schemeClr val="hlink"/>
                </a:solidFill>
              </a:rPr>
              <a:t>g d h b e </a:t>
            </a:r>
            <a:r>
              <a:rPr lang="en-US" dirty="0" err="1">
                <a:solidFill>
                  <a:schemeClr val="hlink"/>
                </a:solidFill>
              </a:rPr>
              <a:t>i</a:t>
            </a:r>
            <a:r>
              <a:rPr lang="en-US" dirty="0">
                <a:solidFill>
                  <a:schemeClr val="hlink"/>
                </a:solidFill>
              </a:rPr>
              <a:t> a f j c</a:t>
            </a:r>
          </a:p>
          <a:p>
            <a:pPr>
              <a:buFont typeface="Wingdings" panose="05000000000000000000" pitchFamily="2" charset="2"/>
              <a:buChar char="v"/>
            </a:pPr>
            <a:r>
              <a:rPr lang="en-US" dirty="0" err="1"/>
              <a:t>postorder</a:t>
            </a:r>
            <a:r>
              <a:rPr lang="en-US" dirty="0"/>
              <a:t> = </a:t>
            </a:r>
            <a:r>
              <a:rPr lang="en-US" dirty="0">
                <a:solidFill>
                  <a:schemeClr val="hlink"/>
                </a:solidFill>
              </a:rPr>
              <a:t>g h d </a:t>
            </a:r>
            <a:r>
              <a:rPr lang="en-US" dirty="0" err="1">
                <a:solidFill>
                  <a:schemeClr val="hlink"/>
                </a:solidFill>
              </a:rPr>
              <a:t>i</a:t>
            </a:r>
            <a:r>
              <a:rPr lang="en-US" dirty="0">
                <a:solidFill>
                  <a:schemeClr val="hlink"/>
                </a:solidFill>
              </a:rPr>
              <a:t> e b j f c a</a:t>
            </a:r>
          </a:p>
          <a:p>
            <a:pPr>
              <a:buFont typeface="Wingdings" panose="05000000000000000000" pitchFamily="2" charset="2"/>
              <a:buChar char="v"/>
            </a:pPr>
            <a:r>
              <a:rPr lang="en-US" dirty="0"/>
              <a:t>Tree root is </a:t>
            </a:r>
            <a:r>
              <a:rPr lang="en-US" dirty="0">
                <a:solidFill>
                  <a:schemeClr val="hlink"/>
                </a:solidFill>
              </a:rPr>
              <a:t>a</a:t>
            </a:r>
            <a:r>
              <a:rPr lang="en-US" dirty="0"/>
              <a:t>;</a:t>
            </a:r>
            <a:br>
              <a:rPr lang="en-US" dirty="0"/>
            </a:br>
            <a:r>
              <a:rPr lang="en-US" dirty="0" err="1">
                <a:solidFill>
                  <a:schemeClr val="hlink"/>
                </a:solidFill>
              </a:rPr>
              <a:t>gdhbei</a:t>
            </a:r>
            <a:r>
              <a:rPr lang="en-US" dirty="0"/>
              <a:t> are in left subtree; </a:t>
            </a:r>
            <a:br>
              <a:rPr lang="en-US" dirty="0"/>
            </a:br>
            <a:r>
              <a:rPr lang="en-US" dirty="0" err="1">
                <a:solidFill>
                  <a:schemeClr val="hlink"/>
                </a:solidFill>
              </a:rPr>
              <a:t>fjc</a:t>
            </a:r>
            <a:r>
              <a:rPr lang="en-US" dirty="0">
                <a:solidFill>
                  <a:schemeClr val="hlink"/>
                </a:solidFill>
              </a:rPr>
              <a:t> </a:t>
            </a:r>
            <a:r>
              <a:rPr lang="en-US" dirty="0"/>
              <a:t>are in right subtree</a:t>
            </a:r>
          </a:p>
          <a:p>
            <a:pPr lvl="1">
              <a:buFont typeface="Wingdings" panose="05000000000000000000" pitchFamily="2" charset="2"/>
              <a:buChar char="v"/>
            </a:pPr>
            <a:endParaRPr lang="en-US" dirty="0"/>
          </a:p>
        </p:txBody>
      </p:sp>
      <p:sp>
        <p:nvSpPr>
          <p:cNvPr id="265218" name="Rectangle 2"/>
          <p:cNvSpPr>
            <a:spLocks noGrp="1" noChangeArrowheads="1"/>
          </p:cNvSpPr>
          <p:nvPr>
            <p:ph type="title" idx="4294967295"/>
          </p:nvPr>
        </p:nvSpPr>
        <p:spPr>
          <a:xfrm>
            <a:off x="0" y="274638"/>
            <a:ext cx="8229600" cy="1143000"/>
          </a:xfrm>
        </p:spPr>
        <p:txBody>
          <a:bodyPr/>
          <a:lstStyle/>
          <a:p>
            <a:r>
              <a:rPr lang="en-US"/>
              <a:t>Inorder And Postorder</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143</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0680" y="1205280"/>
              <a:ext cx="7827120" cy="5370480"/>
            </p14:xfrm>
          </p:contentPart>
        </mc:Choice>
        <mc:Fallback xmlns="">
          <p:pic>
            <p:nvPicPr>
              <p:cNvPr id="2" name="Ink 1"/>
              <p:cNvPicPr/>
              <p:nvPr/>
            </p:nvPicPr>
            <p:blipFill>
              <a:blip r:embed="rId3"/>
              <a:stretch>
                <a:fillRect/>
              </a:stretch>
            </p:blipFill>
            <p:spPr>
              <a:xfrm>
                <a:off x="121680" y="1196640"/>
                <a:ext cx="7839360" cy="5382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5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5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1" name="Rectangle 3"/>
          <p:cNvSpPr>
            <a:spLocks noGrp="1" noChangeArrowheads="1"/>
          </p:cNvSpPr>
          <p:nvPr>
            <p:ph idx="1"/>
          </p:nvPr>
        </p:nvSpPr>
        <p:spPr/>
        <p:txBody>
          <a:bodyPr/>
          <a:lstStyle/>
          <a:p>
            <a:pPr>
              <a:buFont typeface="Wingdings" pitchFamily="2" charset="2"/>
              <a:buNone/>
            </a:pPr>
            <a:r>
              <a:rPr lang="en-US" dirty="0"/>
              <a:t>preorder </a:t>
            </a:r>
            <a:r>
              <a:rPr lang="en-US" dirty="0">
                <a:solidFill>
                  <a:schemeClr val="hlink"/>
                </a:solidFill>
              </a:rPr>
              <a:t>= </a:t>
            </a:r>
            <a:r>
              <a:rPr lang="en-US" dirty="0" err="1">
                <a:solidFill>
                  <a:schemeClr val="hlink"/>
                </a:solidFill>
              </a:rPr>
              <a:t>ab</a:t>
            </a:r>
            <a:endParaRPr lang="en-US" dirty="0">
              <a:solidFill>
                <a:schemeClr val="hlink"/>
              </a:solidFill>
            </a:endParaRPr>
          </a:p>
        </p:txBody>
      </p:sp>
      <p:sp>
        <p:nvSpPr>
          <p:cNvPr id="263170" name="Rectangle 2"/>
          <p:cNvSpPr>
            <a:spLocks noGrp="1" noChangeArrowheads="1"/>
          </p:cNvSpPr>
          <p:nvPr>
            <p:ph type="title" idx="4294967295"/>
          </p:nvPr>
        </p:nvSpPr>
        <p:spPr>
          <a:xfrm>
            <a:off x="0" y="274638"/>
            <a:ext cx="8229600" cy="1143000"/>
          </a:xfrm>
        </p:spPr>
        <p:txBody>
          <a:bodyPr/>
          <a:lstStyle/>
          <a:p>
            <a:r>
              <a:rPr lang="en-US"/>
              <a:t>Preorder And Postorder</a:t>
            </a:r>
          </a:p>
        </p:txBody>
      </p:sp>
      <p:sp>
        <p:nvSpPr>
          <p:cNvPr id="27" name="Slide Number Placeholder 26"/>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144</a:t>
            </a:fld>
            <a:endParaRPr lang="en-US"/>
          </a:p>
        </p:txBody>
      </p:sp>
      <p:grpSp>
        <p:nvGrpSpPr>
          <p:cNvPr id="2" name="Group 4"/>
          <p:cNvGrpSpPr>
            <a:grpSpLocks/>
          </p:cNvGrpSpPr>
          <p:nvPr/>
        </p:nvGrpSpPr>
        <p:grpSpPr bwMode="auto">
          <a:xfrm>
            <a:off x="3886560" y="1371024"/>
            <a:ext cx="1294560" cy="1203859"/>
            <a:chOff x="2448" y="864"/>
            <a:chExt cx="816" cy="758"/>
          </a:xfrm>
        </p:grpSpPr>
        <p:grpSp>
          <p:nvGrpSpPr>
            <p:cNvPr id="3" name="Group 5"/>
            <p:cNvGrpSpPr>
              <a:grpSpLocks/>
            </p:cNvGrpSpPr>
            <p:nvPr/>
          </p:nvGrpSpPr>
          <p:grpSpPr bwMode="auto">
            <a:xfrm>
              <a:off x="2448" y="1248"/>
              <a:ext cx="240" cy="374"/>
              <a:chOff x="4176" y="1104"/>
              <a:chExt cx="240" cy="374"/>
            </a:xfrm>
          </p:grpSpPr>
          <p:sp>
            <p:nvSpPr>
              <p:cNvPr id="263174" name="Oval 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3175" name="Text Box 7"/>
              <p:cNvSpPr txBox="1">
                <a:spLocks noChangeArrowheads="1"/>
              </p:cNvSpPr>
              <p:nvPr/>
            </p:nvSpPr>
            <p:spPr bwMode="auto">
              <a:xfrm>
                <a:off x="4176" y="1104"/>
                <a:ext cx="240" cy="37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3200" dirty="0">
                  <a:solidFill>
                    <a:schemeClr val="hlink"/>
                  </a:solidFill>
                  <a:latin typeface="Times New Roman" pitchFamily="18" charset="0"/>
                </a:endParaRPr>
              </a:p>
            </p:txBody>
          </p:sp>
        </p:grpSp>
        <p:grpSp>
          <p:nvGrpSpPr>
            <p:cNvPr id="4" name="Group 8"/>
            <p:cNvGrpSpPr>
              <a:grpSpLocks/>
            </p:cNvGrpSpPr>
            <p:nvPr/>
          </p:nvGrpSpPr>
          <p:grpSpPr bwMode="auto">
            <a:xfrm>
              <a:off x="2784" y="864"/>
              <a:ext cx="240" cy="374"/>
              <a:chOff x="4176" y="1104"/>
              <a:chExt cx="240" cy="374"/>
            </a:xfrm>
          </p:grpSpPr>
          <p:sp>
            <p:nvSpPr>
              <p:cNvPr id="263177" name="Oval 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3178" name="Text Box 10"/>
              <p:cNvSpPr txBox="1">
                <a:spLocks noChangeArrowheads="1"/>
              </p:cNvSpPr>
              <p:nvPr/>
            </p:nvSpPr>
            <p:spPr bwMode="auto">
              <a:xfrm>
                <a:off x="4176" y="1104"/>
                <a:ext cx="240" cy="37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3200" dirty="0">
                  <a:solidFill>
                    <a:schemeClr val="hlink"/>
                  </a:solidFill>
                  <a:latin typeface="Times New Roman" pitchFamily="18" charset="0"/>
                </a:endParaRPr>
              </a:p>
            </p:txBody>
          </p:sp>
        </p:grpSp>
        <p:sp>
          <p:nvSpPr>
            <p:cNvPr id="263179" name="Text Box 11"/>
            <p:cNvSpPr txBox="1">
              <a:spLocks noChangeArrowheads="1"/>
            </p:cNvSpPr>
            <p:nvPr/>
          </p:nvSpPr>
          <p:spPr bwMode="auto">
            <a:xfrm>
              <a:off x="2784" y="864"/>
              <a:ext cx="480" cy="335"/>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800" dirty="0">
                  <a:latin typeface="Times New Roman" pitchFamily="18" charset="0"/>
                </a:rPr>
                <a:t>a</a:t>
              </a:r>
            </a:p>
          </p:txBody>
        </p:sp>
        <p:sp>
          <p:nvSpPr>
            <p:cNvPr id="263180" name="Text Box 12"/>
            <p:cNvSpPr txBox="1">
              <a:spLocks noChangeArrowheads="1"/>
            </p:cNvSpPr>
            <p:nvPr/>
          </p:nvSpPr>
          <p:spPr bwMode="auto">
            <a:xfrm>
              <a:off x="2448" y="1248"/>
              <a:ext cx="480" cy="335"/>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800" dirty="0">
                  <a:latin typeface="Times New Roman" pitchFamily="18" charset="0"/>
                </a:rPr>
                <a:t>b</a:t>
              </a:r>
            </a:p>
          </p:txBody>
        </p:sp>
        <p:sp>
          <p:nvSpPr>
            <p:cNvPr id="263181" name="Line 13"/>
            <p:cNvSpPr>
              <a:spLocks noChangeShapeType="1"/>
            </p:cNvSpPr>
            <p:nvPr/>
          </p:nvSpPr>
          <p:spPr bwMode="auto">
            <a:xfrm flipH="1">
              <a:off x="2640" y="1104"/>
              <a:ext cx="192" cy="240"/>
            </a:xfrm>
            <a:prstGeom prst="line">
              <a:avLst/>
            </a:prstGeom>
            <a:noFill/>
            <a:ln w="38100">
              <a:solidFill>
                <a:schemeClr val="tx1"/>
              </a:solidFill>
              <a:round/>
              <a:headEnd type="none" w="sm" len="sm"/>
              <a:tailEnd type="none" w="sm" len="sm"/>
            </a:ln>
            <a:effectLst/>
          </p:spPr>
          <p:txBody>
            <a:bodyPr/>
            <a:lstStyle/>
            <a:p>
              <a:endParaRPr lang="en-IN"/>
            </a:p>
          </p:txBody>
        </p:sp>
      </p:grpSp>
      <p:grpSp>
        <p:nvGrpSpPr>
          <p:cNvPr id="5" name="Group 14"/>
          <p:cNvGrpSpPr>
            <a:grpSpLocks/>
          </p:cNvGrpSpPr>
          <p:nvPr/>
        </p:nvGrpSpPr>
        <p:grpSpPr bwMode="auto">
          <a:xfrm>
            <a:off x="6629761" y="1371024"/>
            <a:ext cx="1294560" cy="1203859"/>
            <a:chOff x="4176" y="816"/>
            <a:chExt cx="816" cy="758"/>
          </a:xfrm>
        </p:grpSpPr>
        <p:grpSp>
          <p:nvGrpSpPr>
            <p:cNvPr id="6" name="Group 15"/>
            <p:cNvGrpSpPr>
              <a:grpSpLocks/>
            </p:cNvGrpSpPr>
            <p:nvPr/>
          </p:nvGrpSpPr>
          <p:grpSpPr bwMode="auto">
            <a:xfrm>
              <a:off x="4512" y="1200"/>
              <a:ext cx="240" cy="374"/>
              <a:chOff x="4176" y="1104"/>
              <a:chExt cx="240" cy="374"/>
            </a:xfrm>
          </p:grpSpPr>
          <p:sp>
            <p:nvSpPr>
              <p:cNvPr id="263184" name="Oval 16"/>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3185" name="Text Box 17"/>
              <p:cNvSpPr txBox="1">
                <a:spLocks noChangeArrowheads="1"/>
              </p:cNvSpPr>
              <p:nvPr/>
            </p:nvSpPr>
            <p:spPr bwMode="auto">
              <a:xfrm>
                <a:off x="4176" y="1104"/>
                <a:ext cx="240" cy="37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3200" dirty="0">
                  <a:solidFill>
                    <a:schemeClr val="hlink"/>
                  </a:solidFill>
                  <a:latin typeface="Times New Roman" pitchFamily="18" charset="0"/>
                </a:endParaRPr>
              </a:p>
            </p:txBody>
          </p:sp>
        </p:grpSp>
        <p:grpSp>
          <p:nvGrpSpPr>
            <p:cNvPr id="7" name="Group 18"/>
            <p:cNvGrpSpPr>
              <a:grpSpLocks/>
            </p:cNvGrpSpPr>
            <p:nvPr/>
          </p:nvGrpSpPr>
          <p:grpSpPr bwMode="auto">
            <a:xfrm>
              <a:off x="4176" y="816"/>
              <a:ext cx="240" cy="374"/>
              <a:chOff x="4176" y="1104"/>
              <a:chExt cx="240" cy="374"/>
            </a:xfrm>
          </p:grpSpPr>
          <p:sp>
            <p:nvSpPr>
              <p:cNvPr id="263187" name="Oval 19"/>
              <p:cNvSpPr>
                <a:spLocks noChangeArrowheads="1"/>
              </p:cNvSpPr>
              <p:nvPr/>
            </p:nvSpPr>
            <p:spPr bwMode="auto">
              <a:xfrm>
                <a:off x="4176" y="1152"/>
                <a:ext cx="240" cy="24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IN"/>
              </a:p>
            </p:txBody>
          </p:sp>
          <p:sp>
            <p:nvSpPr>
              <p:cNvPr id="263188" name="Text Box 20"/>
              <p:cNvSpPr txBox="1">
                <a:spLocks noChangeArrowheads="1"/>
              </p:cNvSpPr>
              <p:nvPr/>
            </p:nvSpPr>
            <p:spPr bwMode="auto">
              <a:xfrm>
                <a:off x="4176" y="1104"/>
                <a:ext cx="240" cy="374"/>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endParaRPr lang="en-US" sz="3200" dirty="0">
                  <a:solidFill>
                    <a:schemeClr val="hlink"/>
                  </a:solidFill>
                  <a:latin typeface="Times New Roman" pitchFamily="18" charset="0"/>
                </a:endParaRPr>
              </a:p>
            </p:txBody>
          </p:sp>
        </p:grpSp>
        <p:sp>
          <p:nvSpPr>
            <p:cNvPr id="263189" name="Text Box 21"/>
            <p:cNvSpPr txBox="1">
              <a:spLocks noChangeArrowheads="1"/>
            </p:cNvSpPr>
            <p:nvPr/>
          </p:nvSpPr>
          <p:spPr bwMode="auto">
            <a:xfrm>
              <a:off x="4176" y="816"/>
              <a:ext cx="480" cy="335"/>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800" dirty="0">
                  <a:latin typeface="Times New Roman" pitchFamily="18" charset="0"/>
                </a:rPr>
                <a:t>a</a:t>
              </a:r>
            </a:p>
          </p:txBody>
        </p:sp>
        <p:sp>
          <p:nvSpPr>
            <p:cNvPr id="263190" name="Text Box 22"/>
            <p:cNvSpPr txBox="1">
              <a:spLocks noChangeArrowheads="1"/>
            </p:cNvSpPr>
            <p:nvPr/>
          </p:nvSpPr>
          <p:spPr bwMode="auto">
            <a:xfrm>
              <a:off x="4512" y="1200"/>
              <a:ext cx="480" cy="335"/>
            </a:xfrm>
            <a:prstGeom prst="rect">
              <a:avLst/>
            </a:prstGeom>
            <a:noFill/>
            <a:ln w="12700">
              <a:noFill/>
              <a:miter lim="800000"/>
              <a:headEnd type="none" w="sm" len="sm"/>
              <a:tailEnd type="none" w="sm" len="sm"/>
            </a:ln>
            <a:effectLst/>
          </p:spPr>
          <p:txBody>
            <a:bodyPr lIns="100794" tIns="50397" rIns="100794" bIns="50397">
              <a:spAutoFit/>
            </a:bodyPr>
            <a:lstStyle/>
            <a:p>
              <a:pPr defTabSz="914414" eaLnBrk="0" hangingPunct="0">
                <a:spcBef>
                  <a:spcPct val="50000"/>
                </a:spcBef>
              </a:pPr>
              <a:r>
                <a:rPr lang="en-US" sz="2800" dirty="0">
                  <a:latin typeface="Times New Roman" pitchFamily="18" charset="0"/>
                </a:rPr>
                <a:t>b</a:t>
              </a:r>
            </a:p>
          </p:txBody>
        </p:sp>
        <p:sp>
          <p:nvSpPr>
            <p:cNvPr id="263191" name="Line 23"/>
            <p:cNvSpPr>
              <a:spLocks noChangeShapeType="1"/>
            </p:cNvSpPr>
            <p:nvPr/>
          </p:nvSpPr>
          <p:spPr bwMode="auto">
            <a:xfrm>
              <a:off x="4368" y="1056"/>
              <a:ext cx="240" cy="240"/>
            </a:xfrm>
            <a:prstGeom prst="line">
              <a:avLst/>
            </a:prstGeom>
            <a:noFill/>
            <a:ln w="38100">
              <a:solidFill>
                <a:schemeClr val="tx1"/>
              </a:solidFill>
              <a:round/>
              <a:headEnd type="none" w="sm" len="sm"/>
              <a:tailEnd type="none" w="sm" len="sm"/>
            </a:ln>
            <a:effectLst/>
          </p:spPr>
          <p:txBody>
            <a:bodyPr/>
            <a:lstStyle/>
            <a:p>
              <a:endParaRPr lang="en-IN"/>
            </a:p>
          </p:txBody>
        </p:sp>
      </p:grpSp>
      <p:sp>
        <p:nvSpPr>
          <p:cNvPr id="263192" name="Rectangle 24"/>
          <p:cNvSpPr>
            <a:spLocks noChangeArrowheads="1"/>
          </p:cNvSpPr>
          <p:nvPr/>
        </p:nvSpPr>
        <p:spPr bwMode="auto">
          <a:xfrm>
            <a:off x="761761" y="1981648"/>
            <a:ext cx="2743200" cy="1218368"/>
          </a:xfrm>
          <a:prstGeom prst="rect">
            <a:avLst/>
          </a:prstGeom>
          <a:noFill/>
          <a:ln w="9525">
            <a:noFill/>
            <a:miter lim="800000"/>
            <a:headEnd/>
            <a:tailEnd/>
          </a:ln>
          <a:effectLst/>
        </p:spPr>
        <p:txBody>
          <a:bodyPr lIns="92065" tIns="46034" rIns="92065" bIns="46034"/>
          <a:lstStyle/>
          <a:p>
            <a:pPr marL="342725" indent="-342725" defTabSz="914414" eaLnBrk="0" hangingPunct="0">
              <a:spcBef>
                <a:spcPct val="20000"/>
              </a:spcBef>
              <a:buClr>
                <a:schemeClr val="tx2"/>
              </a:buClr>
            </a:pPr>
            <a:r>
              <a:rPr lang="en-US" sz="2800" dirty="0" err="1">
                <a:latin typeface="Tahoma" pitchFamily="34" charset="0"/>
              </a:rPr>
              <a:t>postorder</a:t>
            </a:r>
            <a:r>
              <a:rPr lang="en-US" sz="2800" dirty="0">
                <a:latin typeface="Tahoma" pitchFamily="34" charset="0"/>
              </a:rPr>
              <a:t> </a:t>
            </a:r>
            <a:r>
              <a:rPr lang="en-US" sz="2800" dirty="0">
                <a:solidFill>
                  <a:schemeClr val="hlink"/>
                </a:solidFill>
                <a:latin typeface="Tahoma" pitchFamily="34" charset="0"/>
              </a:rPr>
              <a:t>= </a:t>
            </a:r>
            <a:r>
              <a:rPr lang="en-US" sz="2800" dirty="0" err="1">
                <a:solidFill>
                  <a:schemeClr val="hlink"/>
                </a:solidFill>
                <a:latin typeface="Tahoma" pitchFamily="34" charset="0"/>
              </a:rPr>
              <a:t>ba</a:t>
            </a:r>
            <a:endParaRPr lang="en-US" sz="2800" dirty="0">
              <a:solidFill>
                <a:schemeClr val="hlink"/>
              </a:solidFill>
              <a:latin typeface="Tahoma" pitchFamily="34" charset="0"/>
            </a:endParaRPr>
          </a:p>
        </p:txBody>
      </p:sp>
      <p:sp>
        <p:nvSpPr>
          <p:cNvPr id="263193" name="Text Box 25"/>
          <p:cNvSpPr txBox="1">
            <a:spLocks noChangeArrowheads="1"/>
          </p:cNvSpPr>
          <p:nvPr/>
        </p:nvSpPr>
        <p:spPr bwMode="auto">
          <a:xfrm>
            <a:off x="305280" y="2741646"/>
            <a:ext cx="8533920" cy="2246759"/>
          </a:xfrm>
          <a:prstGeom prst="rect">
            <a:avLst/>
          </a:prstGeom>
          <a:noFill/>
          <a:ln w="12700">
            <a:noFill/>
            <a:miter lim="800000"/>
            <a:headEnd type="none" w="sm" len="sm"/>
            <a:tailEnd type="none" w="sm" len="sm"/>
          </a:ln>
          <a:effectLst/>
        </p:spPr>
        <p:txBody>
          <a:bodyPr wrap="square" lIns="91430" tIns="45715" rIns="91430" bIns="45715">
            <a:spAutoFit/>
          </a:bodyPr>
          <a:lstStyle/>
          <a:p>
            <a:pPr marL="457200" indent="-457200" defTabSz="914414" eaLnBrk="0" hangingPunct="0">
              <a:spcBef>
                <a:spcPct val="50000"/>
              </a:spcBef>
              <a:buClr>
                <a:schemeClr val="tx2"/>
              </a:buClr>
              <a:buFont typeface="Wingdings" panose="05000000000000000000" pitchFamily="2" charset="2"/>
              <a:buChar char="v"/>
            </a:pPr>
            <a:r>
              <a:rPr lang="en-US" sz="2800" dirty="0">
                <a:latin typeface="Tahoma" pitchFamily="34" charset="0"/>
              </a:rPr>
              <a:t>Preorder and </a:t>
            </a:r>
            <a:r>
              <a:rPr lang="en-US" sz="2800" dirty="0" err="1">
                <a:latin typeface="Tahoma" pitchFamily="34" charset="0"/>
              </a:rPr>
              <a:t>postorder</a:t>
            </a:r>
            <a:r>
              <a:rPr lang="en-US" sz="2800" dirty="0">
                <a:latin typeface="Tahoma" pitchFamily="34" charset="0"/>
              </a:rPr>
              <a:t> do not uniquely define a binary tree.</a:t>
            </a:r>
          </a:p>
          <a:p>
            <a:pPr marL="457200" indent="-457200" defTabSz="914414" eaLnBrk="0" hangingPunct="0">
              <a:spcBef>
                <a:spcPct val="50000"/>
              </a:spcBef>
              <a:buClr>
                <a:schemeClr val="tx2"/>
              </a:buClr>
              <a:buFont typeface="Wingdings" panose="05000000000000000000" pitchFamily="2" charset="2"/>
              <a:buChar char="v"/>
            </a:pPr>
            <a:r>
              <a:rPr lang="en-US" sz="2800" dirty="0">
                <a:latin typeface="Tahoma" pitchFamily="34" charset="0"/>
              </a:rPr>
              <a:t>Nor do preorder and level order (same example)</a:t>
            </a:r>
          </a:p>
          <a:p>
            <a:pPr marL="457200" indent="-457200" defTabSz="914414" eaLnBrk="0" hangingPunct="0">
              <a:spcBef>
                <a:spcPct val="50000"/>
              </a:spcBef>
              <a:buClr>
                <a:schemeClr val="tx2"/>
              </a:buClr>
              <a:buFont typeface="Wingdings" panose="05000000000000000000" pitchFamily="2" charset="2"/>
              <a:buChar char="v"/>
            </a:pPr>
            <a:r>
              <a:rPr lang="en-US" sz="2800" dirty="0">
                <a:latin typeface="Tahoma" pitchFamily="34" charset="0"/>
              </a:rPr>
              <a:t>Nor do </a:t>
            </a:r>
            <a:r>
              <a:rPr lang="en-US" sz="2800" dirty="0" err="1">
                <a:latin typeface="Tahoma" pitchFamily="34" charset="0"/>
              </a:rPr>
              <a:t>postorder</a:t>
            </a:r>
            <a:r>
              <a:rPr lang="en-US" sz="2800" dirty="0">
                <a:latin typeface="Tahoma" pitchFamily="34" charset="0"/>
              </a:rPr>
              <a:t> and level order (same example)</a:t>
            </a:r>
            <a:endParaRPr lang="en-US" sz="2800" dirty="0">
              <a:solidFill>
                <a:schemeClr val="hlink"/>
              </a:solidFill>
              <a:latin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29560" y="132840"/>
              <a:ext cx="6722280" cy="5012280"/>
            </p14:xfrm>
          </p:contentPart>
        </mc:Choice>
        <mc:Fallback xmlns="">
          <p:pic>
            <p:nvPicPr>
              <p:cNvPr id="8" name="Ink 7"/>
              <p:cNvPicPr/>
              <p:nvPr/>
            </p:nvPicPr>
            <p:blipFill>
              <a:blip r:embed="rId3"/>
              <a:stretch>
                <a:fillRect/>
              </a:stretch>
            </p:blipFill>
            <p:spPr>
              <a:xfrm>
                <a:off x="522360" y="123840"/>
                <a:ext cx="6738840" cy="5028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3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3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p:bldP spid="263192" grpId="0"/>
      <p:bldP spid="26319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buFont typeface="Wingdings" panose="05000000000000000000" pitchFamily="2" charset="2"/>
              <a:buChar char="v"/>
            </a:pPr>
            <a:r>
              <a:rPr lang="en-IN" dirty="0"/>
              <a:t>Give an </a:t>
            </a:r>
            <a:r>
              <a:rPr lang="en-IN" b="1" dirty="0"/>
              <a:t>O(n)</a:t>
            </a:r>
            <a:r>
              <a:rPr lang="en-IN" dirty="0"/>
              <a:t>-time algorithm for computing the depths of all the nodes of a tree </a:t>
            </a:r>
            <a:r>
              <a:rPr lang="en-IN" b="1" i="1" dirty="0"/>
              <a:t>T</a:t>
            </a:r>
            <a:r>
              <a:rPr lang="en-IN" dirty="0"/>
              <a:t>, where </a:t>
            </a:r>
            <a:r>
              <a:rPr lang="en-IN" b="1" i="1" dirty="0"/>
              <a:t>n</a:t>
            </a:r>
            <a:r>
              <a:rPr lang="en-IN" dirty="0"/>
              <a:t> is the number of nodes of </a:t>
            </a:r>
            <a:r>
              <a:rPr lang="en-IN" b="1" i="1" dirty="0"/>
              <a:t>T</a:t>
            </a:r>
            <a:r>
              <a:rPr lang="en-IN" dirty="0"/>
              <a:t>. </a:t>
            </a:r>
          </a:p>
        </p:txBody>
      </p:sp>
      <p:sp>
        <p:nvSpPr>
          <p:cNvPr id="5" name="Content Placeholder 4"/>
          <p:cNvSpPr>
            <a:spLocks noGrp="1"/>
          </p:cNvSpPr>
          <p:nvPr>
            <p:ph sz="quarter" idx="10"/>
          </p:nvPr>
        </p:nvSpPr>
        <p:spPr/>
        <p:txBody>
          <a:bodyPr/>
          <a:lstStyle/>
          <a:p>
            <a:r>
              <a:rPr lang="en-US" dirty="0"/>
              <a:t>Homework</a:t>
            </a:r>
          </a:p>
          <a:p>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60560" y="1982160"/>
              <a:ext cx="7471440" cy="3606120"/>
            </p14:xfrm>
          </p:contentPart>
        </mc:Choice>
        <mc:Fallback xmlns="">
          <p:pic>
            <p:nvPicPr>
              <p:cNvPr id="2" name="Ink 1"/>
              <p:cNvPicPr/>
              <p:nvPr/>
            </p:nvPicPr>
            <p:blipFill>
              <a:blip r:embed="rId3"/>
              <a:stretch>
                <a:fillRect/>
              </a:stretch>
            </p:blipFill>
            <p:spPr>
              <a:xfrm>
                <a:off x="1053000" y="1974240"/>
                <a:ext cx="7485480" cy="3622680"/>
              </a:xfrm>
              <a:prstGeom prst="rect">
                <a:avLst/>
              </a:prstGeom>
            </p:spPr>
          </p:pic>
        </mc:Fallback>
      </mc:AlternateContent>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000" b="1" dirty="0"/>
              <a:t>Algorithm </a:t>
            </a:r>
            <a:r>
              <a:rPr lang="en-IN" sz="2000" dirty="0" err="1"/>
              <a:t>computingDepths</a:t>
            </a:r>
            <a:r>
              <a:rPr lang="en-IN" sz="2000" dirty="0"/>
              <a:t>(v, d) </a:t>
            </a:r>
          </a:p>
          <a:p>
            <a:pPr>
              <a:buNone/>
            </a:pPr>
            <a:r>
              <a:rPr lang="en-IN" sz="2000" dirty="0"/>
              <a:t>{ </a:t>
            </a:r>
          </a:p>
          <a:p>
            <a:pPr>
              <a:buNone/>
            </a:pPr>
            <a:r>
              <a:rPr lang="en-IN" sz="2000" dirty="0"/>
              <a:t>	</a:t>
            </a:r>
            <a:r>
              <a:rPr lang="en-IN" sz="2000" dirty="0" err="1"/>
              <a:t>v.depth</a:t>
            </a:r>
            <a:r>
              <a:rPr lang="en-IN" sz="2000" dirty="0"/>
              <a:t>=d; </a:t>
            </a:r>
          </a:p>
          <a:p>
            <a:pPr>
              <a:buNone/>
            </a:pPr>
            <a:r>
              <a:rPr lang="en-IN" sz="2000" dirty="0"/>
              <a:t>	if ( v has no child ) </a:t>
            </a:r>
          </a:p>
          <a:p>
            <a:pPr>
              <a:buNone/>
            </a:pPr>
            <a:r>
              <a:rPr lang="en-IN" sz="2000" dirty="0"/>
              <a:t>		return; </a:t>
            </a:r>
          </a:p>
          <a:p>
            <a:pPr>
              <a:buNone/>
            </a:pPr>
            <a:r>
              <a:rPr lang="en-IN" sz="2000" dirty="0"/>
              <a:t>	else </a:t>
            </a:r>
          </a:p>
          <a:p>
            <a:pPr>
              <a:buNone/>
            </a:pPr>
            <a:r>
              <a:rPr lang="en-IN" sz="2000" dirty="0"/>
              <a:t>		for each child v′ do </a:t>
            </a:r>
          </a:p>
          <a:p>
            <a:pPr>
              <a:buNone/>
            </a:pPr>
            <a:r>
              <a:rPr lang="en-IN" sz="2000" dirty="0"/>
              <a:t>			</a:t>
            </a:r>
            <a:r>
              <a:rPr lang="en-IN" sz="2000" dirty="0" err="1"/>
              <a:t>computingDepths</a:t>
            </a:r>
            <a:r>
              <a:rPr lang="en-IN" sz="2000" dirty="0"/>
              <a:t>(v′, d+1)); </a:t>
            </a:r>
          </a:p>
          <a:p>
            <a:pPr>
              <a:buNone/>
            </a:pPr>
            <a:r>
              <a:rPr lang="en-IN" sz="2000" dirty="0"/>
              <a:t>		return; </a:t>
            </a:r>
          </a:p>
          <a:p>
            <a:pPr>
              <a:buNone/>
            </a:pPr>
            <a:r>
              <a:rPr lang="en-IN" sz="2000" dirty="0"/>
              <a:t>} </a:t>
            </a:r>
          </a:p>
          <a:p>
            <a:pPr marL="0" indent="0">
              <a:buNone/>
            </a:pPr>
            <a:r>
              <a:rPr lang="en-IN" sz="2000" dirty="0"/>
              <a:t>To compute the depth of each node, simply call </a:t>
            </a:r>
            <a:r>
              <a:rPr lang="en-IN" sz="2000" dirty="0" err="1"/>
              <a:t>computeDepth</a:t>
            </a:r>
            <a:r>
              <a:rPr lang="en-IN" sz="2000" dirty="0"/>
              <a:t>(root, 0). This algorithm visits each node only once and each visit takes constant time. Therefore, it’s running time is O(n). </a:t>
            </a:r>
          </a:p>
        </p:txBody>
      </p:sp>
      <p:sp>
        <p:nvSpPr>
          <p:cNvPr id="2" name="Title 1"/>
          <p:cNvSpPr>
            <a:spLocks noGrp="1"/>
          </p:cNvSpPr>
          <p:nvPr>
            <p:ph type="title" idx="4294967295"/>
          </p:nvPr>
        </p:nvSpPr>
        <p:spPr>
          <a:xfrm>
            <a:off x="0" y="274638"/>
            <a:ext cx="8229600" cy="1143000"/>
          </a:xfrm>
        </p:spPr>
        <p:txBody>
          <a:bodyPr/>
          <a:lstStyle/>
          <a:p>
            <a:r>
              <a:rPr lang="en-IN" dirty="0"/>
              <a:t>depths of all the nodes of a tree</a:t>
            </a:r>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Heaps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9600" y="714600"/>
              <a:ext cx="8814600" cy="5965920"/>
            </p14:xfrm>
          </p:contentPart>
        </mc:Choice>
        <mc:Fallback xmlns="">
          <p:pic>
            <p:nvPicPr>
              <p:cNvPr id="2" name="Ink 1"/>
              <p:cNvPicPr/>
              <p:nvPr/>
            </p:nvPicPr>
            <p:blipFill>
              <a:blip r:embed="rId3"/>
              <a:stretch>
                <a:fillRect/>
              </a:stretch>
            </p:blipFill>
            <p:spPr>
              <a:xfrm>
                <a:off x="121680" y="704520"/>
                <a:ext cx="8830800" cy="5982480"/>
              </a:xfrm>
              <a:prstGeom prst="rect">
                <a:avLst/>
              </a:prstGeom>
            </p:spPr>
          </p:pic>
        </mc:Fallback>
      </mc:AlternateContent>
    </p:spTree>
    <p:extLst>
      <p:ext uri="{BB962C8B-B14F-4D97-AF65-F5344CB8AC3E}">
        <p14:creationId xmlns:p14="http://schemas.microsoft.com/office/powerpoint/2010/main" val="17433866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US"/>
              <a:t>Representations</a:t>
            </a:r>
            <a:endParaRPr lang="en-IN" dirty="0"/>
          </a:p>
        </p:txBody>
      </p:sp>
      <p:sp>
        <p:nvSpPr>
          <p:cNvPr id="4" name="Content Placeholder 3"/>
          <p:cNvSpPr>
            <a:spLocks noGrp="1"/>
          </p:cNvSpPr>
          <p:nvPr>
            <p:ph sz="quarter" idx="10"/>
          </p:nvPr>
        </p:nvSpPr>
        <p:spPr/>
        <p:txBody>
          <a:bodyPr/>
          <a:lstStyle/>
          <a:p>
            <a:r>
              <a:rPr lang="en-US" dirty="0"/>
              <a:t>Heap</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3000" y="165960"/>
              <a:ext cx="9024480" cy="6595560"/>
            </p14:xfrm>
          </p:contentPart>
        </mc:Choice>
        <mc:Fallback xmlns="">
          <p:pic>
            <p:nvPicPr>
              <p:cNvPr id="2" name="Ink 1"/>
              <p:cNvPicPr/>
              <p:nvPr/>
            </p:nvPicPr>
            <p:blipFill>
              <a:blip r:embed="rId3"/>
              <a:stretch>
                <a:fillRect/>
              </a:stretch>
            </p:blipFill>
            <p:spPr>
              <a:xfrm>
                <a:off x="54720" y="156240"/>
                <a:ext cx="9041040" cy="6616440"/>
              </a:xfrm>
              <a:prstGeom prst="rect">
                <a:avLst/>
              </a:prstGeom>
            </p:spPr>
          </p:pic>
        </mc:Fallback>
      </mc:AlternateContent>
    </p:spTree>
    <p:extLst>
      <p:ext uri="{BB962C8B-B14F-4D97-AF65-F5344CB8AC3E}">
        <p14:creationId xmlns:p14="http://schemas.microsoft.com/office/powerpoint/2010/main" val="3492745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US" dirty="0"/>
              <a:t>Insertion and deletion of elements</a:t>
            </a:r>
            <a:endParaRPr lang="en-IN" dirty="0"/>
          </a:p>
        </p:txBody>
      </p:sp>
      <p:sp>
        <p:nvSpPr>
          <p:cNvPr id="4" name="Content Placeholder 3"/>
          <p:cNvSpPr>
            <a:spLocks noGrp="1"/>
          </p:cNvSpPr>
          <p:nvPr>
            <p:ph sz="quarter" idx="10"/>
          </p:nvPr>
        </p:nvSpPr>
        <p:spPr/>
        <p:txBody>
          <a:bodyPr/>
          <a:lstStyle/>
          <a:p>
            <a:r>
              <a:rPr lang="en-US" dirty="0"/>
              <a:t>Heap</a:t>
            </a:r>
            <a:endParaRPr lang="en-IN" dirty="0"/>
          </a:p>
        </p:txBody>
      </p:sp>
    </p:spTree>
    <p:extLst>
      <p:ext uri="{BB962C8B-B14F-4D97-AF65-F5344CB8AC3E}">
        <p14:creationId xmlns:p14="http://schemas.microsoft.com/office/powerpoint/2010/main" val="1350393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v"/>
            </a:pPr>
            <a:r>
              <a:rPr lang="en-IN" sz="2400" dirty="0"/>
              <a:t>It can be of various types:</a:t>
            </a:r>
          </a:p>
          <a:p>
            <a:pPr lvl="1">
              <a:buFont typeface="Wingdings" panose="05000000000000000000" pitchFamily="2" charset="2"/>
              <a:buChar char="v"/>
            </a:pPr>
            <a:r>
              <a:rPr lang="en-IN" sz="2400" b="1" dirty="0"/>
              <a:t>Worst case efficiency: </a:t>
            </a:r>
            <a:r>
              <a:rPr lang="en-IN" sz="2400" dirty="0"/>
              <a:t>It is the </a:t>
            </a:r>
            <a:r>
              <a:rPr lang="en-IN" sz="2400" b="1" dirty="0"/>
              <a:t>maximum</a:t>
            </a:r>
            <a:r>
              <a:rPr lang="en-IN" sz="2400" dirty="0"/>
              <a:t> number of steps that an algorithm can take for any collection of data values.</a:t>
            </a:r>
          </a:p>
          <a:p>
            <a:pPr lvl="1">
              <a:buFont typeface="Wingdings" panose="05000000000000000000" pitchFamily="2" charset="2"/>
              <a:buChar char="v"/>
            </a:pPr>
            <a:r>
              <a:rPr lang="en-IN" sz="2400" b="1" dirty="0"/>
              <a:t>Best case efficiency: </a:t>
            </a:r>
            <a:r>
              <a:rPr lang="en-IN" sz="2400" dirty="0"/>
              <a:t>It is the </a:t>
            </a:r>
            <a:r>
              <a:rPr lang="en-IN" sz="2400" b="1" dirty="0"/>
              <a:t>minimum</a:t>
            </a:r>
            <a:r>
              <a:rPr lang="en-IN" sz="2400" dirty="0"/>
              <a:t> number of steps that an algorithm can take any collection of data values.</a:t>
            </a:r>
          </a:p>
          <a:p>
            <a:pPr lvl="1">
              <a:buFont typeface="Wingdings" panose="05000000000000000000" pitchFamily="2" charset="2"/>
              <a:buChar char="v"/>
            </a:pPr>
            <a:r>
              <a:rPr lang="en-IN" sz="2400" b="1" dirty="0"/>
              <a:t>Average case efficiency: </a:t>
            </a:r>
            <a:r>
              <a:rPr lang="en-IN" sz="2400" dirty="0"/>
              <a:t>It can be defined as </a:t>
            </a:r>
          </a:p>
          <a:p>
            <a:pPr lvl="2">
              <a:buFont typeface="Wingdings" panose="05000000000000000000" pitchFamily="2" charset="2"/>
              <a:buChar char="v"/>
            </a:pPr>
            <a:r>
              <a:rPr lang="en-IN" dirty="0"/>
              <a:t>the efficiency averaged on all possible inputs</a:t>
            </a:r>
          </a:p>
          <a:p>
            <a:pPr lvl="2">
              <a:buFont typeface="Wingdings" panose="05000000000000000000" pitchFamily="2" charset="2"/>
              <a:buChar char="v"/>
            </a:pPr>
            <a:r>
              <a:rPr lang="en-IN" dirty="0"/>
              <a:t>must assume a distribution of the input</a:t>
            </a:r>
          </a:p>
          <a:p>
            <a:pPr lvl="2">
              <a:buFont typeface="Wingdings" panose="05000000000000000000" pitchFamily="2" charset="2"/>
              <a:buChar char="v"/>
            </a:pPr>
            <a:r>
              <a:rPr lang="en-IN" dirty="0"/>
              <a:t>We normally assume uniform distribution (all keys are equally probable)</a:t>
            </a:r>
          </a:p>
          <a:p>
            <a:pPr>
              <a:buFont typeface="Wingdings" panose="05000000000000000000" pitchFamily="2" charset="2"/>
              <a:buChar char="v"/>
            </a:pPr>
            <a:r>
              <a:rPr lang="en-IN" sz="2400" dirty="0"/>
              <a:t>If the input has size </a:t>
            </a:r>
            <a:r>
              <a:rPr lang="en-IN" sz="2400" i="1" dirty="0"/>
              <a:t>n, efficiency will be a function of n</a:t>
            </a:r>
            <a:endParaRPr lang="en-IN" sz="2400" dirty="0"/>
          </a:p>
        </p:txBody>
      </p:sp>
      <p:sp>
        <p:nvSpPr>
          <p:cNvPr id="2" name="Title 1"/>
          <p:cNvSpPr>
            <a:spLocks noGrp="1"/>
          </p:cNvSpPr>
          <p:nvPr>
            <p:ph type="title" idx="4294967295"/>
          </p:nvPr>
        </p:nvSpPr>
        <p:spPr>
          <a:xfrm>
            <a:off x="0" y="274638"/>
            <a:ext cx="8229600" cy="1143000"/>
          </a:xfrm>
        </p:spPr>
        <p:txBody>
          <a:bodyPr/>
          <a:lstStyle/>
          <a:p>
            <a:r>
              <a:rPr lang="en-IN" b="1" dirty="0"/>
              <a:t>EFFICIENCY OF AN ALGORITHM</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6560" y="1982520"/>
              <a:ext cx="7885440" cy="4018680"/>
            </p14:xfrm>
          </p:contentPart>
        </mc:Choice>
        <mc:Fallback xmlns="">
          <p:pic>
            <p:nvPicPr>
              <p:cNvPr id="4" name="Ink 3"/>
              <p:cNvPicPr/>
              <p:nvPr/>
            </p:nvPicPr>
            <p:blipFill>
              <a:blip r:embed="rId3"/>
              <a:stretch>
                <a:fillRect/>
              </a:stretch>
            </p:blipFill>
            <p:spPr>
              <a:xfrm>
                <a:off x="187200" y="1973160"/>
                <a:ext cx="7904160" cy="403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US" dirty="0"/>
              <a:t>Heap implementation of priority queue</a:t>
            </a:r>
            <a:endParaRPr lang="en-IN" dirty="0"/>
          </a:p>
        </p:txBody>
      </p:sp>
      <p:sp>
        <p:nvSpPr>
          <p:cNvPr id="4" name="Content Placeholder 3"/>
          <p:cNvSpPr>
            <a:spLocks noGrp="1"/>
          </p:cNvSpPr>
          <p:nvPr>
            <p:ph sz="quarter" idx="10"/>
          </p:nvPr>
        </p:nvSpPr>
        <p:spPr/>
        <p:txBody>
          <a:bodyPr/>
          <a:lstStyle/>
          <a:p>
            <a:r>
              <a:rPr lang="en-US" dirty="0"/>
              <a:t>Heap</a:t>
            </a:r>
            <a:endParaRPr lang="en-IN" dirty="0"/>
          </a:p>
        </p:txBody>
      </p:sp>
    </p:spTree>
    <p:extLst>
      <p:ext uri="{BB962C8B-B14F-4D97-AF65-F5344CB8AC3E}">
        <p14:creationId xmlns:p14="http://schemas.microsoft.com/office/powerpoint/2010/main" val="20695365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lvl="2" indent="-342900">
              <a:buClr>
                <a:srgbClr val="101141"/>
              </a:buClr>
              <a:buFont typeface="Wingdings" panose="05000000000000000000" pitchFamily="2" charset="2"/>
              <a:buChar char="v"/>
            </a:pPr>
            <a:r>
              <a:rPr lang="en-US" dirty="0"/>
              <a:t>Heap sort</a:t>
            </a:r>
            <a:endParaRPr lang="en-IN" sz="2800" dirty="0"/>
          </a:p>
          <a:p>
            <a:pPr>
              <a:buFont typeface="Wingdings" panose="05000000000000000000" pitchFamily="2" charset="2"/>
              <a:buChar char="v"/>
            </a:pPr>
            <a:endParaRPr lang="en-IN" dirty="0"/>
          </a:p>
        </p:txBody>
      </p:sp>
      <p:sp>
        <p:nvSpPr>
          <p:cNvPr id="4" name="Content Placeholder 3"/>
          <p:cNvSpPr>
            <a:spLocks noGrp="1"/>
          </p:cNvSpPr>
          <p:nvPr>
            <p:ph sz="quarter" idx="10"/>
          </p:nvPr>
        </p:nvSpPr>
        <p:spPr/>
        <p:txBody>
          <a:bodyPr/>
          <a:lstStyle/>
          <a:p>
            <a:r>
              <a:rPr lang="en-US" dirty="0"/>
              <a:t>Heap</a:t>
            </a:r>
            <a:endParaRPr lang="en-IN" dirty="0"/>
          </a:p>
        </p:txBody>
      </p:sp>
    </p:spTree>
    <p:extLst>
      <p:ext uri="{BB962C8B-B14F-4D97-AF65-F5344CB8AC3E}">
        <p14:creationId xmlns:p14="http://schemas.microsoft.com/office/powerpoint/2010/main" val="22978182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057401"/>
            <a:ext cx="8229600" cy="3729037"/>
          </a:xfrm>
        </p:spPr>
        <p:txBody>
          <a:bodyPr>
            <a:noAutofit/>
          </a:bodyPr>
          <a:lstStyle/>
          <a:p>
            <a:r>
              <a:rPr lang="en-IN" sz="1500" dirty="0"/>
              <a:t>Brief overview of the concepts</a:t>
            </a:r>
          </a:p>
          <a:p>
            <a:pPr lvl="1">
              <a:buFont typeface="Wingdings" panose="05000000000000000000" pitchFamily="2" charset="2"/>
              <a:buChar char="v"/>
            </a:pPr>
            <a:r>
              <a:rPr lang="en-US" sz="1500" b="1" dirty="0"/>
              <a:t>B</a:t>
            </a:r>
            <a:r>
              <a:rPr lang="en-US" sz="1500" dirty="0"/>
              <a:t>inary </a:t>
            </a:r>
            <a:r>
              <a:rPr lang="en-US" sz="1500" b="1" dirty="0"/>
              <a:t>S</a:t>
            </a:r>
            <a:r>
              <a:rPr lang="en-US" sz="1500" dirty="0"/>
              <a:t>earch </a:t>
            </a:r>
            <a:r>
              <a:rPr lang="en-US" sz="1500" b="1" dirty="0"/>
              <a:t>T</a:t>
            </a:r>
            <a:r>
              <a:rPr lang="en-US" sz="1500" dirty="0"/>
              <a:t>ree (</a:t>
            </a:r>
            <a:r>
              <a:rPr lang="en-US" sz="1500" b="1" dirty="0"/>
              <a:t>BST</a:t>
            </a:r>
            <a:r>
              <a:rPr lang="en-US" sz="1500" dirty="0"/>
              <a:t>)</a:t>
            </a:r>
            <a:endParaRPr lang="en-IN" sz="1500" dirty="0"/>
          </a:p>
          <a:p>
            <a:pPr lvl="1">
              <a:buFont typeface="Wingdings" panose="05000000000000000000" pitchFamily="2" charset="2"/>
              <a:buChar char="v"/>
            </a:pPr>
            <a:r>
              <a:rPr lang="en-IN" sz="1500" dirty="0"/>
              <a:t>Hashing</a:t>
            </a:r>
          </a:p>
          <a:p>
            <a:pPr lvl="1">
              <a:buFont typeface="Wingdings" panose="05000000000000000000" pitchFamily="2" charset="2"/>
              <a:buChar char="v"/>
            </a:pPr>
            <a:r>
              <a:rPr lang="en-IN" sz="1500" dirty="0"/>
              <a:t>Perfect Hashing</a:t>
            </a:r>
          </a:p>
          <a:p>
            <a:pPr lvl="1">
              <a:buFont typeface="Wingdings" panose="05000000000000000000" pitchFamily="2" charset="2"/>
              <a:buChar char="v"/>
            </a:pPr>
            <a:r>
              <a:rPr lang="en-IN" sz="1500" dirty="0"/>
              <a:t>Universal Hashing</a:t>
            </a:r>
          </a:p>
          <a:p>
            <a:pPr lvl="1">
              <a:buFont typeface="Wingdings" panose="05000000000000000000" pitchFamily="2" charset="2"/>
              <a:buChar char="v"/>
            </a:pPr>
            <a:r>
              <a:rPr lang="en-IN" sz="1500" dirty="0"/>
              <a:t>Open Hashing</a:t>
            </a:r>
          </a:p>
          <a:p>
            <a:pPr lvl="1">
              <a:buFont typeface="Wingdings" panose="05000000000000000000" pitchFamily="2" charset="2"/>
              <a:buChar char="v"/>
            </a:pPr>
            <a:r>
              <a:rPr lang="en-IN" sz="1500" dirty="0"/>
              <a:t>Neighbourhood Numbers are Hashed in Neighbourhood only? (Yes/No)</a:t>
            </a:r>
          </a:p>
          <a:p>
            <a:pPr lvl="1">
              <a:buFont typeface="Wingdings" panose="05000000000000000000" pitchFamily="2" charset="2"/>
              <a:buChar char="v"/>
            </a:pPr>
            <a:r>
              <a:rPr lang="en-IN" sz="1500" dirty="0"/>
              <a:t>Rehashing</a:t>
            </a:r>
          </a:p>
          <a:p>
            <a:pPr lvl="1">
              <a:buFont typeface="Wingdings" panose="05000000000000000000" pitchFamily="2" charset="2"/>
              <a:buChar char="v"/>
            </a:pPr>
            <a:r>
              <a:rPr lang="en-IN" sz="1500" dirty="0"/>
              <a:t>Concurrent hash table</a:t>
            </a:r>
          </a:p>
          <a:p>
            <a:pPr lvl="1">
              <a:buFont typeface="Wingdings" panose="05000000000000000000" pitchFamily="2" charset="2"/>
              <a:buChar char="v"/>
            </a:pPr>
            <a:r>
              <a:rPr lang="en-IN" sz="1500" dirty="0"/>
              <a:t>Cuckoo hashing</a:t>
            </a:r>
          </a:p>
          <a:p>
            <a:pPr lvl="1">
              <a:buFont typeface="Wingdings" panose="05000000000000000000" pitchFamily="2" charset="2"/>
              <a:buChar char="v"/>
            </a:pPr>
            <a:endParaRPr lang="en-IN" sz="1500" dirty="0"/>
          </a:p>
          <a:p>
            <a:endParaRPr lang="en-IN" sz="1500" dirty="0"/>
          </a:p>
        </p:txBody>
      </p:sp>
      <p:sp>
        <p:nvSpPr>
          <p:cNvPr id="4" name="Content Placeholder 3"/>
          <p:cNvSpPr>
            <a:spLocks noGrp="1"/>
          </p:cNvSpPr>
          <p:nvPr>
            <p:ph sz="quarter" idx="10"/>
          </p:nvPr>
        </p:nvSpPr>
        <p:spPr/>
        <p:txBody>
          <a:bodyPr/>
          <a:lstStyle/>
          <a:p>
            <a:r>
              <a:rPr lang="en-IN" dirty="0"/>
              <a:t>Storing &amp; Indexing Elements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7890" y="1380780"/>
              <a:ext cx="7476030" cy="1534140"/>
            </p14:xfrm>
          </p:contentPart>
        </mc:Choice>
        <mc:Fallback xmlns="">
          <p:pic>
            <p:nvPicPr>
              <p:cNvPr id="2" name="Ink 1"/>
              <p:cNvPicPr/>
              <p:nvPr/>
            </p:nvPicPr>
            <p:blipFill>
              <a:blip r:embed="rId3"/>
              <a:stretch>
                <a:fillRect/>
              </a:stretch>
            </p:blipFill>
            <p:spPr>
              <a:xfrm>
                <a:off x="478530" y="1371421"/>
                <a:ext cx="7494750" cy="1552858"/>
              </a:xfrm>
              <a:prstGeom prst="rect">
                <a:avLst/>
              </a:prstGeom>
            </p:spPr>
          </p:pic>
        </mc:Fallback>
      </mc:AlternateContent>
    </p:spTree>
    <p:extLst>
      <p:ext uri="{BB962C8B-B14F-4D97-AF65-F5344CB8AC3E}">
        <p14:creationId xmlns:p14="http://schemas.microsoft.com/office/powerpoint/2010/main" val="19093255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534886" y="2776708"/>
            <a:ext cx="6858000" cy="1790700"/>
          </a:xfrm>
        </p:spPr>
        <p:txBody>
          <a:bodyPr>
            <a:normAutofit/>
          </a:bodyPr>
          <a:lstStyle/>
          <a:p>
            <a:r>
              <a:rPr lang="en-US" sz="6000" b="1" dirty="0"/>
              <a:t>Binary Search Tree</a:t>
            </a:r>
            <a:endParaRPr lang="en-IN" sz="6000" b="1" dirty="0"/>
          </a:p>
        </p:txBody>
      </p:sp>
    </p:spTree>
    <p:extLst>
      <p:ext uri="{BB962C8B-B14F-4D97-AF65-F5344CB8AC3E}">
        <p14:creationId xmlns:p14="http://schemas.microsoft.com/office/powerpoint/2010/main" val="20454290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Autofit/>
          </a:bodyPr>
          <a:lstStyle/>
          <a:p>
            <a:pPr>
              <a:buFont typeface="Arial" charset="0"/>
              <a:buNone/>
            </a:pPr>
            <a:r>
              <a:rPr lang="en-US" altLang="en-US" dirty="0">
                <a:latin typeface="Arial" charset="0"/>
                <a:cs typeface="Arial" charset="0"/>
              </a:rPr>
              <a:t>	Graphically, we may show the relationship as</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lvl="1"/>
            <a:endParaRPr lang="en-US" altLang="en-US" sz="1800" dirty="0">
              <a:latin typeface="Arial" charset="0"/>
              <a:cs typeface="Arial" charset="0"/>
            </a:endParaRPr>
          </a:p>
          <a:p>
            <a:pPr lvl="1">
              <a:buFont typeface="Wingdings" panose="05000000000000000000" pitchFamily="2" charset="2"/>
              <a:buChar char="v"/>
            </a:pPr>
            <a:r>
              <a:rPr lang="en-US" altLang="en-US" sz="1800" b="1" dirty="0">
                <a:latin typeface="Arial" charset="0"/>
                <a:cs typeface="Arial" charset="0"/>
              </a:rPr>
              <a:t>Each of the two sub-trees will themselves be binary search trees</a:t>
            </a:r>
          </a:p>
        </p:txBody>
      </p:sp>
      <p:sp>
        <p:nvSpPr>
          <p:cNvPr id="10242" name="Rectangle 2"/>
          <p:cNvSpPr>
            <a:spLocks noGrp="1" noChangeArrowheads="1"/>
          </p:cNvSpPr>
          <p:nvPr>
            <p:ph type="title" idx="4294967295"/>
          </p:nvPr>
        </p:nvSpPr>
        <p:spPr>
          <a:xfrm>
            <a:off x="1143000" y="1063229"/>
            <a:ext cx="6172200" cy="857250"/>
          </a:xfrm>
        </p:spPr>
        <p:txBody>
          <a:bodyPr/>
          <a:lstStyle/>
          <a:p>
            <a:r>
              <a:rPr lang="en-US" altLang="en-US">
                <a:latin typeface="Arial" charset="0"/>
                <a:cs typeface="Arial" charset="0"/>
              </a:rPr>
              <a:t>Binary Search Trees</a:t>
            </a:r>
          </a:p>
        </p:txBody>
      </p:sp>
      <p:pic>
        <p:nvPicPr>
          <p:cNvPr id="10244" name="Picture 5" descr="C:\Users\dwharder\Desktop\b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028" y="2625331"/>
            <a:ext cx="2646760"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99930" y="1648080"/>
              <a:ext cx="5577120" cy="3533490"/>
            </p14:xfrm>
          </p:contentPart>
        </mc:Choice>
        <mc:Fallback xmlns="">
          <p:pic>
            <p:nvPicPr>
              <p:cNvPr id="2" name="Ink 1"/>
              <p:cNvPicPr/>
              <p:nvPr/>
            </p:nvPicPr>
            <p:blipFill>
              <a:blip r:embed="rId5"/>
              <a:stretch>
                <a:fillRect/>
              </a:stretch>
            </p:blipFill>
            <p:spPr>
              <a:xfrm>
                <a:off x="2490570" y="1638721"/>
                <a:ext cx="5595840" cy="3551849"/>
              </a:xfrm>
              <a:prstGeom prst="rect">
                <a:avLst/>
              </a:prstGeom>
            </p:spPr>
          </p:pic>
        </mc:Fallback>
      </mc:AlternateContent>
    </p:spTree>
    <p:extLst>
      <p:ext uri="{BB962C8B-B14F-4D97-AF65-F5344CB8AC3E}">
        <p14:creationId xmlns:p14="http://schemas.microsoft.com/office/powerpoint/2010/main" val="11563238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pPr marL="428625" indent="-428625">
              <a:buFont typeface="Wingdings" panose="05000000000000000000" pitchFamily="2" charset="2"/>
              <a:buChar char="v"/>
            </a:pPr>
            <a:r>
              <a:rPr lang="en-US" altLang="en-US" dirty="0">
                <a:latin typeface="Arial" charset="0"/>
                <a:cs typeface="Arial" charset="0"/>
              </a:rPr>
              <a:t>Thus, we define a non-empty binary search tree as a binary tree with the following properties:</a:t>
            </a:r>
          </a:p>
          <a:p>
            <a:pPr lvl="1">
              <a:buFont typeface="Wingdings" panose="05000000000000000000" pitchFamily="2" charset="2"/>
              <a:buChar char="v"/>
            </a:pPr>
            <a:r>
              <a:rPr lang="en-US" altLang="en-US" sz="1800" dirty="0">
                <a:latin typeface="Arial" charset="0"/>
                <a:cs typeface="Arial" charset="0"/>
              </a:rPr>
              <a:t>The left sub-tree (if any) is a binary search tree and all elements are </a:t>
            </a:r>
            <a:r>
              <a:rPr lang="en-US" altLang="en-US" sz="1800" b="1" dirty="0">
                <a:latin typeface="Arial" charset="0"/>
                <a:cs typeface="Arial" charset="0"/>
              </a:rPr>
              <a:t>less </a:t>
            </a:r>
            <a:r>
              <a:rPr lang="en-US" altLang="en-US" sz="1800" dirty="0">
                <a:latin typeface="Arial" charset="0"/>
                <a:cs typeface="Arial" charset="0"/>
              </a:rPr>
              <a:t>than the root element, and</a:t>
            </a:r>
          </a:p>
          <a:p>
            <a:pPr lvl="1">
              <a:buFont typeface="Wingdings" panose="05000000000000000000" pitchFamily="2" charset="2"/>
              <a:buChar char="v"/>
            </a:pPr>
            <a:r>
              <a:rPr lang="en-US" altLang="en-US" sz="1800" dirty="0">
                <a:latin typeface="Arial" charset="0"/>
                <a:cs typeface="Arial" charset="0"/>
              </a:rPr>
              <a:t>The right sub-tree (if any) is a binary search tree and all elements are </a:t>
            </a:r>
            <a:r>
              <a:rPr lang="en-US" altLang="en-US" sz="1800" b="1" dirty="0">
                <a:latin typeface="Arial" charset="0"/>
                <a:cs typeface="Arial" charset="0"/>
              </a:rPr>
              <a:t>greater</a:t>
            </a:r>
            <a:r>
              <a:rPr lang="en-US" altLang="en-US" sz="1800" dirty="0">
                <a:latin typeface="Arial" charset="0"/>
                <a:cs typeface="Arial" charset="0"/>
              </a:rPr>
              <a:t> than the root element</a:t>
            </a:r>
          </a:p>
        </p:txBody>
      </p:sp>
      <p:sp>
        <p:nvSpPr>
          <p:cNvPr id="12290" name="Rectangle 2"/>
          <p:cNvSpPr>
            <a:spLocks noGrp="1" noChangeArrowheads="1"/>
          </p:cNvSpPr>
          <p:nvPr>
            <p:ph type="title" idx="4294967295"/>
          </p:nvPr>
        </p:nvSpPr>
        <p:spPr>
          <a:xfrm>
            <a:off x="1143000" y="1063229"/>
            <a:ext cx="6172200" cy="857250"/>
          </a:xfrm>
        </p:spPr>
        <p:txBody>
          <a:bodyPr/>
          <a:lstStyle/>
          <a:p>
            <a:r>
              <a:rPr lang="en-US" altLang="en-US">
                <a:latin typeface="Arial" charset="0"/>
                <a:cs typeface="Arial" charset="0"/>
              </a:rPr>
              <a:t>Definition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23680" y="2954610"/>
              <a:ext cx="1387530" cy="1092690"/>
            </p14:xfrm>
          </p:contentPart>
        </mc:Choice>
        <mc:Fallback xmlns="">
          <p:pic>
            <p:nvPicPr>
              <p:cNvPr id="2" name="Ink 1"/>
              <p:cNvPicPr/>
              <p:nvPr/>
            </p:nvPicPr>
            <p:blipFill>
              <a:blip r:embed="rId4"/>
              <a:stretch>
                <a:fillRect/>
              </a:stretch>
            </p:blipFill>
            <p:spPr>
              <a:xfrm>
                <a:off x="1714322" y="2945252"/>
                <a:ext cx="1405886" cy="1111045"/>
              </a:xfrm>
              <a:prstGeom prst="rect">
                <a:avLst/>
              </a:prstGeom>
            </p:spPr>
          </p:pic>
        </mc:Fallback>
      </mc:AlternateContent>
    </p:spTree>
    <p:extLst>
      <p:ext uri="{BB962C8B-B14F-4D97-AF65-F5344CB8AC3E}">
        <p14:creationId xmlns:p14="http://schemas.microsoft.com/office/powerpoint/2010/main" val="24589009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lstStyle/>
          <a:p>
            <a:pPr>
              <a:buFont typeface="Arial" charset="0"/>
              <a:buNone/>
            </a:pPr>
            <a:r>
              <a:rPr lang="en-US" altLang="en-US" dirty="0">
                <a:latin typeface="Arial" charset="0"/>
                <a:cs typeface="Arial" charset="0"/>
              </a:rPr>
              <a:t>	Here are other examples of binary search trees:</a:t>
            </a:r>
            <a:endParaRPr lang="en-US" altLang="en-US" i="1" dirty="0">
              <a:latin typeface="Arial" charset="0"/>
              <a:cs typeface="Arial" charset="0"/>
            </a:endParaRPr>
          </a:p>
        </p:txBody>
      </p:sp>
      <p:sp>
        <p:nvSpPr>
          <p:cNvPr id="13314" name="Rectangle 2"/>
          <p:cNvSpPr>
            <a:spLocks noGrp="1" noChangeArrowheads="1"/>
          </p:cNvSpPr>
          <p:nvPr>
            <p:ph type="title" idx="4294967295"/>
          </p:nvPr>
        </p:nvSpPr>
        <p:spPr>
          <a:xfrm>
            <a:off x="1143000" y="1063229"/>
            <a:ext cx="6172200" cy="857250"/>
          </a:xfrm>
        </p:spPr>
        <p:txBody>
          <a:bodyPr/>
          <a:lstStyle/>
          <a:p>
            <a:r>
              <a:rPr lang="en-US" altLang="en-US">
                <a:latin typeface="Arial" charset="0"/>
                <a:cs typeface="Arial" charset="0"/>
              </a:rPr>
              <a:t>Examples</a:t>
            </a:r>
          </a:p>
        </p:txBody>
      </p:sp>
      <p:pic>
        <p:nvPicPr>
          <p:cNvPr id="13316" name="Picture 6" descr="C:\Users\dwharder\Desktop\aa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700" y="2514600"/>
            <a:ext cx="3399504" cy="1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C:\Users\dwharder\Desktop\aa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9234" y="4171953"/>
            <a:ext cx="6103144" cy="142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C:\Users\dwharder\Desktop\aa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9929" y="2514604"/>
            <a:ext cx="3027759" cy="142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993060" y="953100"/>
              <a:ext cx="6900120" cy="4716360"/>
            </p14:xfrm>
          </p:contentPart>
        </mc:Choice>
        <mc:Fallback xmlns="">
          <p:pic>
            <p:nvPicPr>
              <p:cNvPr id="2" name="Ink 1"/>
              <p:cNvPicPr/>
              <p:nvPr/>
            </p:nvPicPr>
            <p:blipFill>
              <a:blip r:embed="rId7"/>
              <a:stretch>
                <a:fillRect/>
              </a:stretch>
            </p:blipFill>
            <p:spPr>
              <a:xfrm>
                <a:off x="983700" y="943740"/>
                <a:ext cx="6918840" cy="4735080"/>
              </a:xfrm>
              <a:prstGeom prst="rect">
                <a:avLst/>
              </a:prstGeom>
            </p:spPr>
          </p:pic>
        </mc:Fallback>
      </mc:AlternateContent>
    </p:spTree>
    <p:extLst>
      <p:ext uri="{BB962C8B-B14F-4D97-AF65-F5344CB8AC3E}">
        <p14:creationId xmlns:p14="http://schemas.microsoft.com/office/powerpoint/2010/main" val="15799102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39482" y="987029"/>
          <a:ext cx="6389925" cy="1112520"/>
        </p:xfrm>
        <a:graphic>
          <a:graphicData uri="http://schemas.openxmlformats.org/drawingml/2006/table">
            <a:tbl>
              <a:tblPr firstRow="1" bandRow="1">
                <a:tableStyleId>{5940675A-B579-460E-94D1-54222C63F5DA}</a:tableStyleId>
              </a:tblPr>
              <a:tblGrid>
                <a:gridCol w="425995">
                  <a:extLst>
                    <a:ext uri="{9D8B030D-6E8A-4147-A177-3AD203B41FA5}">
                      <a16:colId xmlns:a16="http://schemas.microsoft.com/office/drawing/2014/main" val="3413022727"/>
                    </a:ext>
                  </a:extLst>
                </a:gridCol>
                <a:gridCol w="425995">
                  <a:extLst>
                    <a:ext uri="{9D8B030D-6E8A-4147-A177-3AD203B41FA5}">
                      <a16:colId xmlns:a16="http://schemas.microsoft.com/office/drawing/2014/main" val="3994653756"/>
                    </a:ext>
                  </a:extLst>
                </a:gridCol>
                <a:gridCol w="425995">
                  <a:extLst>
                    <a:ext uri="{9D8B030D-6E8A-4147-A177-3AD203B41FA5}">
                      <a16:colId xmlns:a16="http://schemas.microsoft.com/office/drawing/2014/main" val="4092700913"/>
                    </a:ext>
                  </a:extLst>
                </a:gridCol>
                <a:gridCol w="425995">
                  <a:extLst>
                    <a:ext uri="{9D8B030D-6E8A-4147-A177-3AD203B41FA5}">
                      <a16:colId xmlns:a16="http://schemas.microsoft.com/office/drawing/2014/main" val="129528189"/>
                    </a:ext>
                  </a:extLst>
                </a:gridCol>
                <a:gridCol w="425995">
                  <a:extLst>
                    <a:ext uri="{9D8B030D-6E8A-4147-A177-3AD203B41FA5}">
                      <a16:colId xmlns:a16="http://schemas.microsoft.com/office/drawing/2014/main" val="3990142446"/>
                    </a:ext>
                  </a:extLst>
                </a:gridCol>
                <a:gridCol w="425995">
                  <a:extLst>
                    <a:ext uri="{9D8B030D-6E8A-4147-A177-3AD203B41FA5}">
                      <a16:colId xmlns:a16="http://schemas.microsoft.com/office/drawing/2014/main" val="2514506590"/>
                    </a:ext>
                  </a:extLst>
                </a:gridCol>
                <a:gridCol w="425995">
                  <a:extLst>
                    <a:ext uri="{9D8B030D-6E8A-4147-A177-3AD203B41FA5}">
                      <a16:colId xmlns:a16="http://schemas.microsoft.com/office/drawing/2014/main" val="3253343946"/>
                    </a:ext>
                  </a:extLst>
                </a:gridCol>
                <a:gridCol w="425995">
                  <a:extLst>
                    <a:ext uri="{9D8B030D-6E8A-4147-A177-3AD203B41FA5}">
                      <a16:colId xmlns:a16="http://schemas.microsoft.com/office/drawing/2014/main" val="1801599664"/>
                    </a:ext>
                  </a:extLst>
                </a:gridCol>
                <a:gridCol w="425995">
                  <a:extLst>
                    <a:ext uri="{9D8B030D-6E8A-4147-A177-3AD203B41FA5}">
                      <a16:colId xmlns:a16="http://schemas.microsoft.com/office/drawing/2014/main" val="2494235731"/>
                    </a:ext>
                  </a:extLst>
                </a:gridCol>
                <a:gridCol w="425995">
                  <a:extLst>
                    <a:ext uri="{9D8B030D-6E8A-4147-A177-3AD203B41FA5}">
                      <a16:colId xmlns:a16="http://schemas.microsoft.com/office/drawing/2014/main" val="2634792464"/>
                    </a:ext>
                  </a:extLst>
                </a:gridCol>
                <a:gridCol w="425995">
                  <a:extLst>
                    <a:ext uri="{9D8B030D-6E8A-4147-A177-3AD203B41FA5}">
                      <a16:colId xmlns:a16="http://schemas.microsoft.com/office/drawing/2014/main" val="4044316420"/>
                    </a:ext>
                  </a:extLst>
                </a:gridCol>
                <a:gridCol w="425995">
                  <a:extLst>
                    <a:ext uri="{9D8B030D-6E8A-4147-A177-3AD203B41FA5}">
                      <a16:colId xmlns:a16="http://schemas.microsoft.com/office/drawing/2014/main" val="2655099012"/>
                    </a:ext>
                  </a:extLst>
                </a:gridCol>
                <a:gridCol w="425995">
                  <a:extLst>
                    <a:ext uri="{9D8B030D-6E8A-4147-A177-3AD203B41FA5}">
                      <a16:colId xmlns:a16="http://schemas.microsoft.com/office/drawing/2014/main" val="959023961"/>
                    </a:ext>
                  </a:extLst>
                </a:gridCol>
                <a:gridCol w="425995">
                  <a:extLst>
                    <a:ext uri="{9D8B030D-6E8A-4147-A177-3AD203B41FA5}">
                      <a16:colId xmlns:a16="http://schemas.microsoft.com/office/drawing/2014/main" val="790937007"/>
                    </a:ext>
                  </a:extLst>
                </a:gridCol>
                <a:gridCol w="425995">
                  <a:extLst>
                    <a:ext uri="{9D8B030D-6E8A-4147-A177-3AD203B41FA5}">
                      <a16:colId xmlns:a16="http://schemas.microsoft.com/office/drawing/2014/main" val="909973306"/>
                    </a:ext>
                  </a:extLst>
                </a:gridCol>
              </a:tblGrid>
              <a:tr h="278130">
                <a:tc>
                  <a:txBody>
                    <a:bodyPr/>
                    <a:lstStyle/>
                    <a:p>
                      <a:r>
                        <a:rPr lang="en-US" sz="1000" b="1" dirty="0"/>
                        <a:t>46</a:t>
                      </a:r>
                      <a:endParaRPr lang="en-IN" sz="1000" b="1" dirty="0"/>
                    </a:p>
                  </a:txBody>
                  <a:tcPr marL="68580" marR="68580" marT="34290" marB="34290"/>
                </a:tc>
                <a:tc>
                  <a:txBody>
                    <a:bodyPr/>
                    <a:lstStyle/>
                    <a:p>
                      <a:r>
                        <a:rPr lang="en-US" sz="1000" b="1" dirty="0"/>
                        <a:t>23</a:t>
                      </a:r>
                      <a:endParaRPr lang="en-IN" sz="1000" b="1" dirty="0"/>
                    </a:p>
                  </a:txBody>
                  <a:tcPr marL="68580" marR="68580" marT="34290" marB="34290"/>
                </a:tc>
                <a:tc>
                  <a:txBody>
                    <a:bodyPr/>
                    <a:lstStyle/>
                    <a:p>
                      <a:r>
                        <a:rPr lang="en-US" sz="1000" b="1" dirty="0"/>
                        <a:t>40</a:t>
                      </a:r>
                      <a:endParaRPr lang="en-IN" sz="1000" b="1" dirty="0"/>
                    </a:p>
                  </a:txBody>
                  <a:tcPr marL="68580" marR="68580" marT="34290" marB="34290"/>
                </a:tc>
                <a:tc>
                  <a:txBody>
                    <a:bodyPr/>
                    <a:lstStyle/>
                    <a:p>
                      <a:r>
                        <a:rPr lang="en-US" sz="1000" b="1" dirty="0"/>
                        <a:t>65</a:t>
                      </a:r>
                      <a:endParaRPr lang="en-IN" sz="1000" b="1" dirty="0"/>
                    </a:p>
                  </a:txBody>
                  <a:tcPr marL="68580" marR="68580" marT="34290" marB="34290"/>
                </a:tc>
                <a:tc>
                  <a:txBody>
                    <a:bodyPr/>
                    <a:lstStyle/>
                    <a:p>
                      <a:r>
                        <a:rPr lang="en-US" sz="1000" b="1" dirty="0"/>
                        <a:t>15</a:t>
                      </a:r>
                      <a:endParaRPr lang="en-IN" sz="1000" b="1" dirty="0"/>
                    </a:p>
                  </a:txBody>
                  <a:tcPr marL="68580" marR="68580" marT="34290" marB="34290"/>
                </a:tc>
                <a:tc>
                  <a:txBody>
                    <a:bodyPr/>
                    <a:lstStyle/>
                    <a:p>
                      <a:r>
                        <a:rPr lang="en-US" sz="1000" b="1" dirty="0"/>
                        <a:t>88</a:t>
                      </a:r>
                      <a:endParaRPr lang="en-IN" sz="1000" b="1" dirty="0"/>
                    </a:p>
                  </a:txBody>
                  <a:tcPr marL="68580" marR="68580" marT="34290" marB="34290"/>
                </a:tc>
                <a:tc>
                  <a:txBody>
                    <a:bodyPr/>
                    <a:lstStyle/>
                    <a:p>
                      <a:r>
                        <a:rPr lang="en-US" sz="1000" b="1" dirty="0"/>
                        <a:t>57</a:t>
                      </a:r>
                      <a:endParaRPr lang="en-IN" sz="1000" b="1" dirty="0"/>
                    </a:p>
                  </a:txBody>
                  <a:tcPr marL="68580" marR="68580" marT="34290" marB="34290"/>
                </a:tc>
                <a:tc>
                  <a:txBody>
                    <a:bodyPr/>
                    <a:lstStyle/>
                    <a:p>
                      <a:r>
                        <a:rPr lang="en-US" sz="1000" b="1" dirty="0"/>
                        <a:t>3</a:t>
                      </a:r>
                      <a:endParaRPr lang="en-IN" sz="1000" b="1" dirty="0"/>
                    </a:p>
                  </a:txBody>
                  <a:tcPr marL="68580" marR="68580" marT="34290" marB="34290"/>
                </a:tc>
                <a:tc>
                  <a:txBody>
                    <a:bodyPr/>
                    <a:lstStyle/>
                    <a:p>
                      <a:r>
                        <a:rPr lang="en-US" sz="1000" b="1" dirty="0"/>
                        <a:t>50</a:t>
                      </a:r>
                      <a:endParaRPr lang="en-IN" sz="1000" b="1" dirty="0"/>
                    </a:p>
                  </a:txBody>
                  <a:tcPr marL="68580" marR="68580" marT="34290" marB="34290"/>
                </a:tc>
                <a:tc>
                  <a:txBody>
                    <a:bodyPr/>
                    <a:lstStyle/>
                    <a:p>
                      <a:r>
                        <a:rPr lang="en-US" sz="1000" b="1" dirty="0"/>
                        <a:t>91</a:t>
                      </a:r>
                      <a:endParaRPr lang="en-IN" sz="1000" b="1" dirty="0"/>
                    </a:p>
                  </a:txBody>
                  <a:tcPr marL="68580" marR="68580" marT="34290" marB="34290"/>
                </a:tc>
                <a:tc>
                  <a:txBody>
                    <a:bodyPr/>
                    <a:lstStyle/>
                    <a:p>
                      <a:r>
                        <a:rPr lang="en-US" sz="1000" b="1" dirty="0"/>
                        <a:t>73</a:t>
                      </a:r>
                      <a:endParaRPr lang="en-IN" sz="1000" b="1" dirty="0"/>
                    </a:p>
                  </a:txBody>
                  <a:tcPr marL="68580" marR="68580" marT="34290" marB="34290"/>
                </a:tc>
                <a:tc>
                  <a:txBody>
                    <a:bodyPr/>
                    <a:lstStyle/>
                    <a:p>
                      <a:r>
                        <a:rPr lang="en-US" sz="1000" b="1" dirty="0"/>
                        <a:t>59</a:t>
                      </a:r>
                      <a:endParaRPr lang="en-IN" sz="1000" b="1" dirty="0"/>
                    </a:p>
                  </a:txBody>
                  <a:tcPr marL="68580" marR="68580" marT="34290" marB="34290"/>
                </a:tc>
                <a:tc>
                  <a:txBody>
                    <a:bodyPr/>
                    <a:lstStyle/>
                    <a:p>
                      <a:r>
                        <a:rPr lang="en-US" sz="1000" b="1" dirty="0"/>
                        <a:t>22</a:t>
                      </a:r>
                      <a:endParaRPr lang="en-IN" sz="1000" b="1" dirty="0"/>
                    </a:p>
                  </a:txBody>
                  <a:tcPr marL="68580" marR="68580" marT="34290" marB="34290"/>
                </a:tc>
                <a:tc>
                  <a:txBody>
                    <a:bodyPr/>
                    <a:lstStyle/>
                    <a:p>
                      <a:r>
                        <a:rPr lang="en-US" sz="1000" b="1" dirty="0"/>
                        <a:t>29</a:t>
                      </a:r>
                      <a:endParaRPr lang="en-IN" sz="1000" b="1" dirty="0"/>
                    </a:p>
                  </a:txBody>
                  <a:tcPr marL="68580" marR="68580" marT="34290" marB="34290"/>
                </a:tc>
                <a:tc>
                  <a:txBody>
                    <a:bodyPr/>
                    <a:lstStyle/>
                    <a:p>
                      <a:r>
                        <a:rPr lang="en-US" sz="1000" b="1" dirty="0"/>
                        <a:t>42</a:t>
                      </a:r>
                      <a:endParaRPr lang="en-IN" sz="1000" b="1" dirty="0"/>
                    </a:p>
                  </a:txBody>
                  <a:tcPr marL="68580" marR="68580" marT="34290" marB="34290"/>
                </a:tc>
                <a:extLst>
                  <a:ext uri="{0D108BD9-81ED-4DB2-BD59-A6C34878D82A}">
                    <a16:rowId xmlns:a16="http://schemas.microsoft.com/office/drawing/2014/main" val="363908370"/>
                  </a:ext>
                </a:extLst>
              </a:tr>
              <a:tr h="278130">
                <a:tc>
                  <a:txBody>
                    <a:bodyPr/>
                    <a:lstStyle/>
                    <a:p>
                      <a:r>
                        <a:rPr lang="en-US" sz="1000" dirty="0"/>
                        <a:t>29</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88</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3</a:t>
                      </a:r>
                      <a:endParaRPr lang="en-IN" sz="1000" dirty="0"/>
                    </a:p>
                  </a:txBody>
                  <a:tcPr marL="68580" marR="68580" marT="34290" marB="34290"/>
                </a:tc>
                <a:tc>
                  <a:txBody>
                    <a:bodyPr/>
                    <a:lstStyle/>
                    <a:p>
                      <a:r>
                        <a:rPr lang="en-US" sz="1000" dirty="0"/>
                        <a:t>91</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65</a:t>
                      </a:r>
                      <a:endParaRPr lang="en-IN" sz="1000" dirty="0"/>
                    </a:p>
                  </a:txBody>
                  <a:tcPr marL="68580" marR="68580" marT="34290" marB="34290"/>
                </a:tc>
                <a:extLst>
                  <a:ext uri="{0D108BD9-81ED-4DB2-BD59-A6C34878D82A}">
                    <a16:rowId xmlns:a16="http://schemas.microsoft.com/office/drawing/2014/main" val="303172081"/>
                  </a:ext>
                </a:extLst>
              </a:tr>
              <a:tr h="278130">
                <a:tc>
                  <a:txBody>
                    <a:bodyPr/>
                    <a:lstStyle/>
                    <a:p>
                      <a:r>
                        <a:rPr lang="en-US" sz="1000" dirty="0"/>
                        <a:t>3</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29</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65</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88</a:t>
                      </a:r>
                      <a:endParaRPr lang="en-IN" sz="1000" dirty="0"/>
                    </a:p>
                  </a:txBody>
                  <a:tcPr marL="68580" marR="68580" marT="34290" marB="34290"/>
                </a:tc>
                <a:tc>
                  <a:txBody>
                    <a:bodyPr/>
                    <a:lstStyle/>
                    <a:p>
                      <a:r>
                        <a:rPr lang="en-US" sz="1000" dirty="0"/>
                        <a:t>91</a:t>
                      </a:r>
                      <a:endParaRPr lang="en-IN" sz="1000" dirty="0"/>
                    </a:p>
                  </a:txBody>
                  <a:tcPr marL="68580" marR="68580" marT="34290" marB="34290"/>
                </a:tc>
                <a:extLst>
                  <a:ext uri="{0D108BD9-81ED-4DB2-BD59-A6C34878D82A}">
                    <a16:rowId xmlns:a16="http://schemas.microsoft.com/office/drawing/2014/main" val="2998233941"/>
                  </a:ext>
                </a:extLst>
              </a:tr>
              <a:tr h="278130">
                <a:tc>
                  <a:txBody>
                    <a:bodyPr/>
                    <a:lstStyle/>
                    <a:p>
                      <a:r>
                        <a:rPr lang="en-US" sz="1000" dirty="0"/>
                        <a:t>3</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29</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65</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91</a:t>
                      </a:r>
                      <a:endParaRPr lang="en-IN" sz="1000" dirty="0"/>
                    </a:p>
                  </a:txBody>
                  <a:tcPr marL="68580" marR="68580" marT="34290" marB="34290"/>
                </a:tc>
                <a:tc>
                  <a:txBody>
                    <a:bodyPr/>
                    <a:lstStyle/>
                    <a:p>
                      <a:r>
                        <a:rPr lang="en-US" sz="1000" dirty="0"/>
                        <a:t>88</a:t>
                      </a:r>
                      <a:endParaRPr lang="en-IN" sz="1000" dirty="0"/>
                    </a:p>
                  </a:txBody>
                  <a:tcPr marL="68580" marR="68580" marT="34290" marB="34290"/>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890" y="1062450"/>
              <a:ext cx="7208730" cy="3883680"/>
            </p14:xfrm>
          </p:contentPart>
        </mc:Choice>
        <mc:Fallback xmlns="">
          <p:pic>
            <p:nvPicPr>
              <p:cNvPr id="3" name="Ink 2"/>
              <p:cNvPicPr/>
              <p:nvPr/>
            </p:nvPicPr>
            <p:blipFill>
              <a:blip r:embed="rId4"/>
              <a:stretch>
                <a:fillRect/>
              </a:stretch>
            </p:blipFill>
            <p:spPr>
              <a:xfrm>
                <a:off x="-7470" y="1053090"/>
                <a:ext cx="7227089" cy="3902400"/>
              </a:xfrm>
              <a:prstGeom prst="rect">
                <a:avLst/>
              </a:prstGeom>
            </p:spPr>
          </p:pic>
        </mc:Fallback>
      </mc:AlternateContent>
    </p:spTree>
    <p:extLst>
      <p:ext uri="{BB962C8B-B14F-4D97-AF65-F5344CB8AC3E}">
        <p14:creationId xmlns:p14="http://schemas.microsoft.com/office/powerpoint/2010/main" val="40756968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7086" y="998764"/>
          <a:ext cx="6509655" cy="1112520"/>
        </p:xfrm>
        <a:graphic>
          <a:graphicData uri="http://schemas.openxmlformats.org/drawingml/2006/table">
            <a:tbl>
              <a:tblPr firstRow="1" bandRow="1">
                <a:tableStyleId>{5940675A-B579-460E-94D1-54222C63F5DA}</a:tableStyleId>
              </a:tblPr>
              <a:tblGrid>
                <a:gridCol w="433977">
                  <a:extLst>
                    <a:ext uri="{9D8B030D-6E8A-4147-A177-3AD203B41FA5}">
                      <a16:colId xmlns:a16="http://schemas.microsoft.com/office/drawing/2014/main" val="3413022727"/>
                    </a:ext>
                  </a:extLst>
                </a:gridCol>
                <a:gridCol w="433977">
                  <a:extLst>
                    <a:ext uri="{9D8B030D-6E8A-4147-A177-3AD203B41FA5}">
                      <a16:colId xmlns:a16="http://schemas.microsoft.com/office/drawing/2014/main" val="3994653756"/>
                    </a:ext>
                  </a:extLst>
                </a:gridCol>
                <a:gridCol w="433977">
                  <a:extLst>
                    <a:ext uri="{9D8B030D-6E8A-4147-A177-3AD203B41FA5}">
                      <a16:colId xmlns:a16="http://schemas.microsoft.com/office/drawing/2014/main" val="4092700913"/>
                    </a:ext>
                  </a:extLst>
                </a:gridCol>
                <a:gridCol w="433977">
                  <a:extLst>
                    <a:ext uri="{9D8B030D-6E8A-4147-A177-3AD203B41FA5}">
                      <a16:colId xmlns:a16="http://schemas.microsoft.com/office/drawing/2014/main" val="129528189"/>
                    </a:ext>
                  </a:extLst>
                </a:gridCol>
                <a:gridCol w="433977">
                  <a:extLst>
                    <a:ext uri="{9D8B030D-6E8A-4147-A177-3AD203B41FA5}">
                      <a16:colId xmlns:a16="http://schemas.microsoft.com/office/drawing/2014/main" val="3990142446"/>
                    </a:ext>
                  </a:extLst>
                </a:gridCol>
                <a:gridCol w="433977">
                  <a:extLst>
                    <a:ext uri="{9D8B030D-6E8A-4147-A177-3AD203B41FA5}">
                      <a16:colId xmlns:a16="http://schemas.microsoft.com/office/drawing/2014/main" val="2514506590"/>
                    </a:ext>
                  </a:extLst>
                </a:gridCol>
                <a:gridCol w="433977">
                  <a:extLst>
                    <a:ext uri="{9D8B030D-6E8A-4147-A177-3AD203B41FA5}">
                      <a16:colId xmlns:a16="http://schemas.microsoft.com/office/drawing/2014/main" val="3253343946"/>
                    </a:ext>
                  </a:extLst>
                </a:gridCol>
                <a:gridCol w="433977">
                  <a:extLst>
                    <a:ext uri="{9D8B030D-6E8A-4147-A177-3AD203B41FA5}">
                      <a16:colId xmlns:a16="http://schemas.microsoft.com/office/drawing/2014/main" val="1801599664"/>
                    </a:ext>
                  </a:extLst>
                </a:gridCol>
                <a:gridCol w="433977">
                  <a:extLst>
                    <a:ext uri="{9D8B030D-6E8A-4147-A177-3AD203B41FA5}">
                      <a16:colId xmlns:a16="http://schemas.microsoft.com/office/drawing/2014/main" val="2494235731"/>
                    </a:ext>
                  </a:extLst>
                </a:gridCol>
                <a:gridCol w="433977">
                  <a:extLst>
                    <a:ext uri="{9D8B030D-6E8A-4147-A177-3AD203B41FA5}">
                      <a16:colId xmlns:a16="http://schemas.microsoft.com/office/drawing/2014/main" val="2634792464"/>
                    </a:ext>
                  </a:extLst>
                </a:gridCol>
                <a:gridCol w="433977">
                  <a:extLst>
                    <a:ext uri="{9D8B030D-6E8A-4147-A177-3AD203B41FA5}">
                      <a16:colId xmlns:a16="http://schemas.microsoft.com/office/drawing/2014/main" val="4044316420"/>
                    </a:ext>
                  </a:extLst>
                </a:gridCol>
                <a:gridCol w="433977">
                  <a:extLst>
                    <a:ext uri="{9D8B030D-6E8A-4147-A177-3AD203B41FA5}">
                      <a16:colId xmlns:a16="http://schemas.microsoft.com/office/drawing/2014/main" val="2655099012"/>
                    </a:ext>
                  </a:extLst>
                </a:gridCol>
                <a:gridCol w="433977">
                  <a:extLst>
                    <a:ext uri="{9D8B030D-6E8A-4147-A177-3AD203B41FA5}">
                      <a16:colId xmlns:a16="http://schemas.microsoft.com/office/drawing/2014/main" val="959023961"/>
                    </a:ext>
                  </a:extLst>
                </a:gridCol>
                <a:gridCol w="433977">
                  <a:extLst>
                    <a:ext uri="{9D8B030D-6E8A-4147-A177-3AD203B41FA5}">
                      <a16:colId xmlns:a16="http://schemas.microsoft.com/office/drawing/2014/main" val="790937007"/>
                    </a:ext>
                  </a:extLst>
                </a:gridCol>
                <a:gridCol w="433977">
                  <a:extLst>
                    <a:ext uri="{9D8B030D-6E8A-4147-A177-3AD203B41FA5}">
                      <a16:colId xmlns:a16="http://schemas.microsoft.com/office/drawing/2014/main" val="909973306"/>
                    </a:ext>
                  </a:extLst>
                </a:gridCol>
              </a:tblGrid>
              <a:tr h="278130">
                <a:tc>
                  <a:txBody>
                    <a:bodyPr/>
                    <a:lstStyle/>
                    <a:p>
                      <a:r>
                        <a:rPr lang="en-US" sz="1000" b="1" dirty="0">
                          <a:solidFill>
                            <a:schemeClr val="tx2"/>
                          </a:solidFill>
                        </a:rPr>
                        <a:t>46</a:t>
                      </a:r>
                      <a:endParaRPr lang="en-IN" sz="1000" b="1" dirty="0">
                        <a:solidFill>
                          <a:schemeClr val="tx2"/>
                        </a:solidFill>
                      </a:endParaRPr>
                    </a:p>
                  </a:txBody>
                  <a:tcPr marL="68580" marR="68580" marT="34290" marB="34290"/>
                </a:tc>
                <a:tc>
                  <a:txBody>
                    <a:bodyPr/>
                    <a:lstStyle/>
                    <a:p>
                      <a:r>
                        <a:rPr lang="en-US" sz="1000" b="1" dirty="0">
                          <a:solidFill>
                            <a:schemeClr val="tx2"/>
                          </a:solidFill>
                        </a:rPr>
                        <a:t>23</a:t>
                      </a:r>
                      <a:endParaRPr lang="en-IN" sz="1000" b="1" dirty="0">
                        <a:solidFill>
                          <a:schemeClr val="tx2"/>
                        </a:solidFill>
                      </a:endParaRPr>
                    </a:p>
                  </a:txBody>
                  <a:tcPr marL="68580" marR="68580" marT="34290" marB="34290"/>
                </a:tc>
                <a:tc>
                  <a:txBody>
                    <a:bodyPr/>
                    <a:lstStyle/>
                    <a:p>
                      <a:r>
                        <a:rPr lang="en-US" sz="1000" b="1" dirty="0">
                          <a:solidFill>
                            <a:schemeClr val="tx2"/>
                          </a:solidFill>
                        </a:rPr>
                        <a:t>40</a:t>
                      </a:r>
                      <a:endParaRPr lang="en-IN" sz="1000" b="1" dirty="0">
                        <a:solidFill>
                          <a:schemeClr val="tx2"/>
                        </a:solidFill>
                      </a:endParaRPr>
                    </a:p>
                  </a:txBody>
                  <a:tcPr marL="68580" marR="68580" marT="34290" marB="34290"/>
                </a:tc>
                <a:tc>
                  <a:txBody>
                    <a:bodyPr/>
                    <a:lstStyle/>
                    <a:p>
                      <a:r>
                        <a:rPr lang="en-US" sz="1000" b="1" dirty="0">
                          <a:solidFill>
                            <a:schemeClr val="tx2"/>
                          </a:solidFill>
                        </a:rPr>
                        <a:t>65</a:t>
                      </a:r>
                      <a:endParaRPr lang="en-IN" sz="1000" b="1" dirty="0">
                        <a:solidFill>
                          <a:schemeClr val="tx2"/>
                        </a:solidFill>
                      </a:endParaRPr>
                    </a:p>
                  </a:txBody>
                  <a:tcPr marL="68580" marR="68580" marT="34290" marB="34290"/>
                </a:tc>
                <a:tc>
                  <a:txBody>
                    <a:bodyPr/>
                    <a:lstStyle/>
                    <a:p>
                      <a:r>
                        <a:rPr lang="en-US" sz="1000" b="1" dirty="0">
                          <a:solidFill>
                            <a:schemeClr val="tx2"/>
                          </a:solidFill>
                        </a:rPr>
                        <a:t>15</a:t>
                      </a:r>
                      <a:endParaRPr lang="en-IN" sz="1000" b="1" dirty="0">
                        <a:solidFill>
                          <a:schemeClr val="tx2"/>
                        </a:solidFill>
                      </a:endParaRPr>
                    </a:p>
                  </a:txBody>
                  <a:tcPr marL="68580" marR="68580" marT="34290" marB="34290"/>
                </a:tc>
                <a:tc>
                  <a:txBody>
                    <a:bodyPr/>
                    <a:lstStyle/>
                    <a:p>
                      <a:r>
                        <a:rPr lang="en-US" sz="1000" b="1" dirty="0">
                          <a:solidFill>
                            <a:schemeClr val="tx2"/>
                          </a:solidFill>
                        </a:rPr>
                        <a:t>88</a:t>
                      </a:r>
                      <a:endParaRPr lang="en-IN" sz="1000" b="1" dirty="0">
                        <a:solidFill>
                          <a:schemeClr val="tx2"/>
                        </a:solidFill>
                      </a:endParaRPr>
                    </a:p>
                  </a:txBody>
                  <a:tcPr marL="68580" marR="68580" marT="34290" marB="34290"/>
                </a:tc>
                <a:tc>
                  <a:txBody>
                    <a:bodyPr/>
                    <a:lstStyle/>
                    <a:p>
                      <a:r>
                        <a:rPr lang="en-US" sz="1000" b="1" dirty="0">
                          <a:solidFill>
                            <a:schemeClr val="tx2"/>
                          </a:solidFill>
                        </a:rPr>
                        <a:t>57</a:t>
                      </a:r>
                      <a:endParaRPr lang="en-IN" sz="1000" b="1" dirty="0">
                        <a:solidFill>
                          <a:schemeClr val="tx2"/>
                        </a:solidFill>
                      </a:endParaRPr>
                    </a:p>
                  </a:txBody>
                  <a:tcPr marL="68580" marR="68580" marT="34290" marB="34290"/>
                </a:tc>
                <a:tc>
                  <a:txBody>
                    <a:bodyPr/>
                    <a:lstStyle/>
                    <a:p>
                      <a:r>
                        <a:rPr lang="en-US" sz="1000" b="1" dirty="0">
                          <a:solidFill>
                            <a:schemeClr val="tx2"/>
                          </a:solidFill>
                        </a:rPr>
                        <a:t>3</a:t>
                      </a:r>
                      <a:endParaRPr lang="en-IN" sz="1000" b="1" dirty="0">
                        <a:solidFill>
                          <a:schemeClr val="tx2"/>
                        </a:solidFill>
                      </a:endParaRPr>
                    </a:p>
                  </a:txBody>
                  <a:tcPr marL="68580" marR="68580" marT="34290" marB="34290"/>
                </a:tc>
                <a:tc>
                  <a:txBody>
                    <a:bodyPr/>
                    <a:lstStyle/>
                    <a:p>
                      <a:r>
                        <a:rPr lang="en-US" sz="1000" b="1" dirty="0">
                          <a:solidFill>
                            <a:schemeClr val="tx2"/>
                          </a:solidFill>
                        </a:rPr>
                        <a:t>50</a:t>
                      </a:r>
                      <a:endParaRPr lang="en-IN" sz="1000" b="1" dirty="0">
                        <a:solidFill>
                          <a:schemeClr val="tx2"/>
                        </a:solidFill>
                      </a:endParaRPr>
                    </a:p>
                  </a:txBody>
                  <a:tcPr marL="68580" marR="68580" marT="34290" marB="34290"/>
                </a:tc>
                <a:tc>
                  <a:txBody>
                    <a:bodyPr/>
                    <a:lstStyle/>
                    <a:p>
                      <a:r>
                        <a:rPr lang="en-US" sz="1000" b="1" dirty="0">
                          <a:solidFill>
                            <a:schemeClr val="tx2"/>
                          </a:solidFill>
                        </a:rPr>
                        <a:t>91</a:t>
                      </a:r>
                      <a:endParaRPr lang="en-IN" sz="1000" b="1" dirty="0">
                        <a:solidFill>
                          <a:schemeClr val="tx2"/>
                        </a:solidFill>
                      </a:endParaRPr>
                    </a:p>
                  </a:txBody>
                  <a:tcPr marL="68580" marR="68580" marT="34290" marB="34290"/>
                </a:tc>
                <a:tc>
                  <a:txBody>
                    <a:bodyPr/>
                    <a:lstStyle/>
                    <a:p>
                      <a:r>
                        <a:rPr lang="en-US" sz="1000" b="1" dirty="0">
                          <a:solidFill>
                            <a:schemeClr val="tx2"/>
                          </a:solidFill>
                        </a:rPr>
                        <a:t>73</a:t>
                      </a:r>
                      <a:endParaRPr lang="en-IN" sz="1000" b="1" dirty="0">
                        <a:solidFill>
                          <a:schemeClr val="tx2"/>
                        </a:solidFill>
                      </a:endParaRPr>
                    </a:p>
                  </a:txBody>
                  <a:tcPr marL="68580" marR="68580" marT="34290" marB="34290"/>
                </a:tc>
                <a:tc>
                  <a:txBody>
                    <a:bodyPr/>
                    <a:lstStyle/>
                    <a:p>
                      <a:r>
                        <a:rPr lang="en-US" sz="1000" b="1" dirty="0">
                          <a:solidFill>
                            <a:schemeClr val="tx2"/>
                          </a:solidFill>
                        </a:rPr>
                        <a:t>59</a:t>
                      </a:r>
                      <a:endParaRPr lang="en-IN" sz="1000" b="1" dirty="0">
                        <a:solidFill>
                          <a:schemeClr val="tx2"/>
                        </a:solidFill>
                      </a:endParaRPr>
                    </a:p>
                  </a:txBody>
                  <a:tcPr marL="68580" marR="68580" marT="34290" marB="34290"/>
                </a:tc>
                <a:tc>
                  <a:txBody>
                    <a:bodyPr/>
                    <a:lstStyle/>
                    <a:p>
                      <a:r>
                        <a:rPr lang="en-US" sz="1000" b="1" dirty="0">
                          <a:solidFill>
                            <a:schemeClr val="tx2"/>
                          </a:solidFill>
                        </a:rPr>
                        <a:t>22</a:t>
                      </a:r>
                      <a:endParaRPr lang="en-IN" sz="1000" b="1" dirty="0">
                        <a:solidFill>
                          <a:schemeClr val="tx2"/>
                        </a:solidFill>
                      </a:endParaRPr>
                    </a:p>
                  </a:txBody>
                  <a:tcPr marL="68580" marR="68580" marT="34290" marB="34290"/>
                </a:tc>
                <a:tc>
                  <a:txBody>
                    <a:bodyPr/>
                    <a:lstStyle/>
                    <a:p>
                      <a:r>
                        <a:rPr lang="en-US" sz="1000" b="1" dirty="0">
                          <a:solidFill>
                            <a:schemeClr val="tx2"/>
                          </a:solidFill>
                        </a:rPr>
                        <a:t>29</a:t>
                      </a:r>
                      <a:endParaRPr lang="en-IN" sz="1000" b="1" dirty="0">
                        <a:solidFill>
                          <a:schemeClr val="tx2"/>
                        </a:solidFill>
                      </a:endParaRPr>
                    </a:p>
                  </a:txBody>
                  <a:tcPr marL="68580" marR="68580" marT="34290" marB="34290"/>
                </a:tc>
                <a:tc>
                  <a:txBody>
                    <a:bodyPr/>
                    <a:lstStyle/>
                    <a:p>
                      <a:r>
                        <a:rPr lang="en-US" sz="1000" b="1" dirty="0">
                          <a:solidFill>
                            <a:schemeClr val="tx2"/>
                          </a:solidFill>
                        </a:rPr>
                        <a:t>42</a:t>
                      </a:r>
                      <a:endParaRPr lang="en-IN" sz="1000" b="1" dirty="0">
                        <a:solidFill>
                          <a:schemeClr val="tx2"/>
                        </a:solidFill>
                      </a:endParaRPr>
                    </a:p>
                  </a:txBody>
                  <a:tcPr marL="68580" marR="68580" marT="34290" marB="34290"/>
                </a:tc>
                <a:extLst>
                  <a:ext uri="{0D108BD9-81ED-4DB2-BD59-A6C34878D82A}">
                    <a16:rowId xmlns:a16="http://schemas.microsoft.com/office/drawing/2014/main" val="363908370"/>
                  </a:ext>
                </a:extLst>
              </a:tr>
              <a:tr h="278130">
                <a:tc>
                  <a:txBody>
                    <a:bodyPr/>
                    <a:lstStyle/>
                    <a:p>
                      <a:r>
                        <a:rPr lang="en-US" sz="1000" b="1" dirty="0"/>
                        <a:t>29</a:t>
                      </a:r>
                      <a:endParaRPr lang="en-IN" sz="1000" b="1" dirty="0"/>
                    </a:p>
                  </a:txBody>
                  <a:tcPr marL="68580" marR="68580" marT="34290" marB="34290"/>
                </a:tc>
                <a:tc>
                  <a:txBody>
                    <a:bodyPr/>
                    <a:lstStyle/>
                    <a:p>
                      <a:r>
                        <a:rPr lang="en-US" sz="1000" b="1" dirty="0"/>
                        <a:t>73</a:t>
                      </a:r>
                      <a:endParaRPr lang="en-IN" sz="1000" b="1" dirty="0"/>
                    </a:p>
                  </a:txBody>
                  <a:tcPr marL="68580" marR="68580" marT="34290" marB="34290"/>
                </a:tc>
                <a:tc>
                  <a:txBody>
                    <a:bodyPr/>
                    <a:lstStyle/>
                    <a:p>
                      <a:r>
                        <a:rPr lang="en-US" sz="1000" b="1" dirty="0"/>
                        <a:t>88</a:t>
                      </a:r>
                      <a:endParaRPr lang="en-IN" sz="1000" b="1" dirty="0"/>
                    </a:p>
                  </a:txBody>
                  <a:tcPr marL="68580" marR="68580" marT="34290" marB="34290"/>
                </a:tc>
                <a:tc>
                  <a:txBody>
                    <a:bodyPr/>
                    <a:lstStyle/>
                    <a:p>
                      <a:r>
                        <a:rPr lang="en-US" sz="1000" b="1" dirty="0"/>
                        <a:t>15</a:t>
                      </a:r>
                      <a:endParaRPr lang="en-IN" sz="1000" b="1" dirty="0"/>
                    </a:p>
                  </a:txBody>
                  <a:tcPr marL="68580" marR="68580" marT="34290" marB="34290"/>
                </a:tc>
                <a:tc>
                  <a:txBody>
                    <a:bodyPr/>
                    <a:lstStyle/>
                    <a:p>
                      <a:r>
                        <a:rPr lang="en-US" sz="1000" b="1" dirty="0"/>
                        <a:t>23</a:t>
                      </a:r>
                      <a:endParaRPr lang="en-IN" sz="1000" b="1" dirty="0"/>
                    </a:p>
                  </a:txBody>
                  <a:tcPr marL="68580" marR="68580" marT="34290" marB="34290"/>
                </a:tc>
                <a:tc>
                  <a:txBody>
                    <a:bodyPr/>
                    <a:lstStyle/>
                    <a:p>
                      <a:r>
                        <a:rPr lang="en-US" sz="1000" b="1" dirty="0"/>
                        <a:t>22</a:t>
                      </a:r>
                      <a:endParaRPr lang="en-IN" sz="1000" b="1" dirty="0"/>
                    </a:p>
                  </a:txBody>
                  <a:tcPr marL="68580" marR="68580" marT="34290" marB="34290"/>
                </a:tc>
                <a:tc>
                  <a:txBody>
                    <a:bodyPr/>
                    <a:lstStyle/>
                    <a:p>
                      <a:r>
                        <a:rPr lang="en-US" sz="1000" b="1" dirty="0"/>
                        <a:t>59</a:t>
                      </a:r>
                      <a:endParaRPr lang="en-IN" sz="1000" b="1" dirty="0"/>
                    </a:p>
                  </a:txBody>
                  <a:tcPr marL="68580" marR="68580" marT="34290" marB="34290"/>
                </a:tc>
                <a:tc>
                  <a:txBody>
                    <a:bodyPr/>
                    <a:lstStyle/>
                    <a:p>
                      <a:r>
                        <a:rPr lang="en-US" sz="1000" b="1" dirty="0"/>
                        <a:t>3</a:t>
                      </a:r>
                      <a:endParaRPr lang="en-IN" sz="1000" b="1" dirty="0"/>
                    </a:p>
                  </a:txBody>
                  <a:tcPr marL="68580" marR="68580" marT="34290" marB="34290"/>
                </a:tc>
                <a:tc>
                  <a:txBody>
                    <a:bodyPr/>
                    <a:lstStyle/>
                    <a:p>
                      <a:r>
                        <a:rPr lang="en-US" sz="1000" b="1" dirty="0"/>
                        <a:t>91</a:t>
                      </a:r>
                      <a:endParaRPr lang="en-IN" sz="1000" b="1" dirty="0"/>
                    </a:p>
                  </a:txBody>
                  <a:tcPr marL="68580" marR="68580" marT="34290" marB="34290"/>
                </a:tc>
                <a:tc>
                  <a:txBody>
                    <a:bodyPr/>
                    <a:lstStyle/>
                    <a:p>
                      <a:r>
                        <a:rPr lang="en-US" sz="1000" b="1" dirty="0"/>
                        <a:t>46</a:t>
                      </a:r>
                      <a:endParaRPr lang="en-IN" sz="1000" b="1" dirty="0"/>
                    </a:p>
                  </a:txBody>
                  <a:tcPr marL="68580" marR="68580" marT="34290" marB="34290"/>
                </a:tc>
                <a:tc>
                  <a:txBody>
                    <a:bodyPr/>
                    <a:lstStyle/>
                    <a:p>
                      <a:r>
                        <a:rPr lang="en-US" sz="1000" b="1" dirty="0"/>
                        <a:t>50</a:t>
                      </a:r>
                      <a:endParaRPr lang="en-IN" sz="1000" b="1" dirty="0"/>
                    </a:p>
                  </a:txBody>
                  <a:tcPr marL="68580" marR="68580" marT="34290" marB="34290"/>
                </a:tc>
                <a:tc>
                  <a:txBody>
                    <a:bodyPr/>
                    <a:lstStyle/>
                    <a:p>
                      <a:r>
                        <a:rPr lang="en-US" sz="1000" b="1" dirty="0"/>
                        <a:t>42</a:t>
                      </a:r>
                      <a:endParaRPr lang="en-IN" sz="1000" b="1" dirty="0"/>
                    </a:p>
                  </a:txBody>
                  <a:tcPr marL="68580" marR="68580" marT="34290" marB="34290"/>
                </a:tc>
                <a:tc>
                  <a:txBody>
                    <a:bodyPr/>
                    <a:lstStyle/>
                    <a:p>
                      <a:r>
                        <a:rPr lang="en-US" sz="1000" b="1" dirty="0"/>
                        <a:t>40</a:t>
                      </a:r>
                      <a:endParaRPr lang="en-IN" sz="1000" b="1" dirty="0"/>
                    </a:p>
                  </a:txBody>
                  <a:tcPr marL="68580" marR="68580" marT="34290" marB="34290"/>
                </a:tc>
                <a:tc>
                  <a:txBody>
                    <a:bodyPr/>
                    <a:lstStyle/>
                    <a:p>
                      <a:r>
                        <a:rPr lang="en-US" sz="1000" b="1" dirty="0"/>
                        <a:t>57</a:t>
                      </a:r>
                      <a:endParaRPr lang="en-IN" sz="1000" b="1" dirty="0"/>
                    </a:p>
                  </a:txBody>
                  <a:tcPr marL="68580" marR="68580" marT="34290" marB="34290"/>
                </a:tc>
                <a:tc>
                  <a:txBody>
                    <a:bodyPr/>
                    <a:lstStyle/>
                    <a:p>
                      <a:r>
                        <a:rPr lang="en-US" sz="1000" b="1" dirty="0"/>
                        <a:t>65</a:t>
                      </a:r>
                      <a:endParaRPr lang="en-IN" sz="1000" b="1" dirty="0"/>
                    </a:p>
                  </a:txBody>
                  <a:tcPr marL="68580" marR="68580" marT="34290" marB="34290"/>
                </a:tc>
                <a:extLst>
                  <a:ext uri="{0D108BD9-81ED-4DB2-BD59-A6C34878D82A}">
                    <a16:rowId xmlns:a16="http://schemas.microsoft.com/office/drawing/2014/main" val="303172081"/>
                  </a:ext>
                </a:extLst>
              </a:tr>
              <a:tr h="278130">
                <a:tc>
                  <a:txBody>
                    <a:bodyPr/>
                    <a:lstStyle/>
                    <a:p>
                      <a:r>
                        <a:rPr lang="en-US" sz="1000" dirty="0"/>
                        <a:t>3</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29</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65</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88</a:t>
                      </a:r>
                      <a:endParaRPr lang="en-IN" sz="1000" dirty="0"/>
                    </a:p>
                  </a:txBody>
                  <a:tcPr marL="68580" marR="68580" marT="34290" marB="34290"/>
                </a:tc>
                <a:tc>
                  <a:txBody>
                    <a:bodyPr/>
                    <a:lstStyle/>
                    <a:p>
                      <a:r>
                        <a:rPr lang="en-US" sz="1000" dirty="0"/>
                        <a:t>91</a:t>
                      </a:r>
                      <a:endParaRPr lang="en-IN" sz="1000" dirty="0"/>
                    </a:p>
                  </a:txBody>
                  <a:tcPr marL="68580" marR="68580" marT="34290" marB="34290"/>
                </a:tc>
                <a:extLst>
                  <a:ext uri="{0D108BD9-81ED-4DB2-BD59-A6C34878D82A}">
                    <a16:rowId xmlns:a16="http://schemas.microsoft.com/office/drawing/2014/main" val="2998233941"/>
                  </a:ext>
                </a:extLst>
              </a:tr>
              <a:tr h="278130">
                <a:tc>
                  <a:txBody>
                    <a:bodyPr/>
                    <a:lstStyle/>
                    <a:p>
                      <a:r>
                        <a:rPr lang="en-US" sz="1000" dirty="0"/>
                        <a:t>3</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29</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65</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91</a:t>
                      </a:r>
                      <a:endParaRPr lang="en-IN" sz="1000" dirty="0"/>
                    </a:p>
                  </a:txBody>
                  <a:tcPr marL="68580" marR="68580" marT="34290" marB="34290"/>
                </a:tc>
                <a:tc>
                  <a:txBody>
                    <a:bodyPr/>
                    <a:lstStyle/>
                    <a:p>
                      <a:r>
                        <a:rPr lang="en-US" sz="1000" dirty="0"/>
                        <a:t>88</a:t>
                      </a:r>
                      <a:endParaRPr lang="en-IN" sz="1000" dirty="0"/>
                    </a:p>
                  </a:txBody>
                  <a:tcPr marL="68580" marR="68580" marT="34290" marB="34290"/>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27340" y="1330290"/>
              <a:ext cx="7623990" cy="3484890"/>
            </p14:xfrm>
          </p:contentPart>
        </mc:Choice>
        <mc:Fallback xmlns="">
          <p:pic>
            <p:nvPicPr>
              <p:cNvPr id="3" name="Ink 2"/>
              <p:cNvPicPr/>
              <p:nvPr/>
            </p:nvPicPr>
            <p:blipFill>
              <a:blip r:embed="rId4"/>
              <a:stretch>
                <a:fillRect/>
              </a:stretch>
            </p:blipFill>
            <p:spPr>
              <a:xfrm>
                <a:off x="217980" y="1320931"/>
                <a:ext cx="7642710" cy="3503249"/>
              </a:xfrm>
              <a:prstGeom prst="rect">
                <a:avLst/>
              </a:prstGeom>
            </p:spPr>
          </p:pic>
        </mc:Fallback>
      </mc:AlternateContent>
    </p:spTree>
    <p:extLst>
      <p:ext uri="{BB962C8B-B14F-4D97-AF65-F5344CB8AC3E}">
        <p14:creationId xmlns:p14="http://schemas.microsoft.com/office/powerpoint/2010/main" val="28967234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6825" y="987029"/>
          <a:ext cx="6389925" cy="1116330"/>
        </p:xfrm>
        <a:graphic>
          <a:graphicData uri="http://schemas.openxmlformats.org/drawingml/2006/table">
            <a:tbl>
              <a:tblPr firstRow="1" bandRow="1">
                <a:tableStyleId>{5940675A-B579-460E-94D1-54222C63F5DA}</a:tableStyleId>
              </a:tblPr>
              <a:tblGrid>
                <a:gridCol w="425995">
                  <a:extLst>
                    <a:ext uri="{9D8B030D-6E8A-4147-A177-3AD203B41FA5}">
                      <a16:colId xmlns:a16="http://schemas.microsoft.com/office/drawing/2014/main" val="3413022727"/>
                    </a:ext>
                  </a:extLst>
                </a:gridCol>
                <a:gridCol w="425995">
                  <a:extLst>
                    <a:ext uri="{9D8B030D-6E8A-4147-A177-3AD203B41FA5}">
                      <a16:colId xmlns:a16="http://schemas.microsoft.com/office/drawing/2014/main" val="3994653756"/>
                    </a:ext>
                  </a:extLst>
                </a:gridCol>
                <a:gridCol w="425995">
                  <a:extLst>
                    <a:ext uri="{9D8B030D-6E8A-4147-A177-3AD203B41FA5}">
                      <a16:colId xmlns:a16="http://schemas.microsoft.com/office/drawing/2014/main" val="4092700913"/>
                    </a:ext>
                  </a:extLst>
                </a:gridCol>
                <a:gridCol w="425995">
                  <a:extLst>
                    <a:ext uri="{9D8B030D-6E8A-4147-A177-3AD203B41FA5}">
                      <a16:colId xmlns:a16="http://schemas.microsoft.com/office/drawing/2014/main" val="129528189"/>
                    </a:ext>
                  </a:extLst>
                </a:gridCol>
                <a:gridCol w="425995">
                  <a:extLst>
                    <a:ext uri="{9D8B030D-6E8A-4147-A177-3AD203B41FA5}">
                      <a16:colId xmlns:a16="http://schemas.microsoft.com/office/drawing/2014/main" val="3990142446"/>
                    </a:ext>
                  </a:extLst>
                </a:gridCol>
                <a:gridCol w="425995">
                  <a:extLst>
                    <a:ext uri="{9D8B030D-6E8A-4147-A177-3AD203B41FA5}">
                      <a16:colId xmlns:a16="http://schemas.microsoft.com/office/drawing/2014/main" val="2514506590"/>
                    </a:ext>
                  </a:extLst>
                </a:gridCol>
                <a:gridCol w="425995">
                  <a:extLst>
                    <a:ext uri="{9D8B030D-6E8A-4147-A177-3AD203B41FA5}">
                      <a16:colId xmlns:a16="http://schemas.microsoft.com/office/drawing/2014/main" val="3253343946"/>
                    </a:ext>
                  </a:extLst>
                </a:gridCol>
                <a:gridCol w="425995">
                  <a:extLst>
                    <a:ext uri="{9D8B030D-6E8A-4147-A177-3AD203B41FA5}">
                      <a16:colId xmlns:a16="http://schemas.microsoft.com/office/drawing/2014/main" val="1801599664"/>
                    </a:ext>
                  </a:extLst>
                </a:gridCol>
                <a:gridCol w="425995">
                  <a:extLst>
                    <a:ext uri="{9D8B030D-6E8A-4147-A177-3AD203B41FA5}">
                      <a16:colId xmlns:a16="http://schemas.microsoft.com/office/drawing/2014/main" val="2494235731"/>
                    </a:ext>
                  </a:extLst>
                </a:gridCol>
                <a:gridCol w="425995">
                  <a:extLst>
                    <a:ext uri="{9D8B030D-6E8A-4147-A177-3AD203B41FA5}">
                      <a16:colId xmlns:a16="http://schemas.microsoft.com/office/drawing/2014/main" val="2634792464"/>
                    </a:ext>
                  </a:extLst>
                </a:gridCol>
                <a:gridCol w="425995">
                  <a:extLst>
                    <a:ext uri="{9D8B030D-6E8A-4147-A177-3AD203B41FA5}">
                      <a16:colId xmlns:a16="http://schemas.microsoft.com/office/drawing/2014/main" val="4044316420"/>
                    </a:ext>
                  </a:extLst>
                </a:gridCol>
                <a:gridCol w="425995">
                  <a:extLst>
                    <a:ext uri="{9D8B030D-6E8A-4147-A177-3AD203B41FA5}">
                      <a16:colId xmlns:a16="http://schemas.microsoft.com/office/drawing/2014/main" val="2655099012"/>
                    </a:ext>
                  </a:extLst>
                </a:gridCol>
                <a:gridCol w="425995">
                  <a:extLst>
                    <a:ext uri="{9D8B030D-6E8A-4147-A177-3AD203B41FA5}">
                      <a16:colId xmlns:a16="http://schemas.microsoft.com/office/drawing/2014/main" val="959023961"/>
                    </a:ext>
                  </a:extLst>
                </a:gridCol>
                <a:gridCol w="425995">
                  <a:extLst>
                    <a:ext uri="{9D8B030D-6E8A-4147-A177-3AD203B41FA5}">
                      <a16:colId xmlns:a16="http://schemas.microsoft.com/office/drawing/2014/main" val="790937007"/>
                    </a:ext>
                  </a:extLst>
                </a:gridCol>
                <a:gridCol w="425995">
                  <a:extLst>
                    <a:ext uri="{9D8B030D-6E8A-4147-A177-3AD203B41FA5}">
                      <a16:colId xmlns:a16="http://schemas.microsoft.com/office/drawing/2014/main" val="909973306"/>
                    </a:ext>
                  </a:extLst>
                </a:gridCol>
              </a:tblGrid>
              <a:tr h="278130">
                <a:tc>
                  <a:txBody>
                    <a:bodyPr/>
                    <a:lstStyle/>
                    <a:p>
                      <a:r>
                        <a:rPr lang="en-US" sz="1000" b="1" dirty="0">
                          <a:solidFill>
                            <a:schemeClr val="tx2"/>
                          </a:solidFill>
                        </a:rPr>
                        <a:t>46</a:t>
                      </a:r>
                      <a:endParaRPr lang="en-IN" sz="1000" b="1" dirty="0">
                        <a:solidFill>
                          <a:schemeClr val="tx2"/>
                        </a:solidFill>
                      </a:endParaRPr>
                    </a:p>
                  </a:txBody>
                  <a:tcPr marL="68580" marR="68580" marT="34290" marB="34290"/>
                </a:tc>
                <a:tc>
                  <a:txBody>
                    <a:bodyPr/>
                    <a:lstStyle/>
                    <a:p>
                      <a:r>
                        <a:rPr lang="en-US" sz="1000" b="1" dirty="0">
                          <a:solidFill>
                            <a:schemeClr val="tx2"/>
                          </a:solidFill>
                        </a:rPr>
                        <a:t>23</a:t>
                      </a:r>
                      <a:endParaRPr lang="en-IN" sz="1000" b="1" dirty="0">
                        <a:solidFill>
                          <a:schemeClr val="tx2"/>
                        </a:solidFill>
                      </a:endParaRPr>
                    </a:p>
                  </a:txBody>
                  <a:tcPr marL="68580" marR="68580" marT="34290" marB="34290"/>
                </a:tc>
                <a:tc>
                  <a:txBody>
                    <a:bodyPr/>
                    <a:lstStyle/>
                    <a:p>
                      <a:r>
                        <a:rPr lang="en-US" sz="1000" b="1" dirty="0">
                          <a:solidFill>
                            <a:schemeClr val="tx2"/>
                          </a:solidFill>
                        </a:rPr>
                        <a:t>40</a:t>
                      </a:r>
                      <a:endParaRPr lang="en-IN" sz="1000" b="1" dirty="0">
                        <a:solidFill>
                          <a:schemeClr val="tx2"/>
                        </a:solidFill>
                      </a:endParaRPr>
                    </a:p>
                  </a:txBody>
                  <a:tcPr marL="68580" marR="68580" marT="34290" marB="34290"/>
                </a:tc>
                <a:tc>
                  <a:txBody>
                    <a:bodyPr/>
                    <a:lstStyle/>
                    <a:p>
                      <a:r>
                        <a:rPr lang="en-US" sz="1000" b="1" dirty="0">
                          <a:solidFill>
                            <a:schemeClr val="tx2"/>
                          </a:solidFill>
                        </a:rPr>
                        <a:t>65</a:t>
                      </a:r>
                      <a:endParaRPr lang="en-IN" sz="1000" b="1" dirty="0">
                        <a:solidFill>
                          <a:schemeClr val="tx2"/>
                        </a:solidFill>
                      </a:endParaRPr>
                    </a:p>
                  </a:txBody>
                  <a:tcPr marL="68580" marR="68580" marT="34290" marB="34290"/>
                </a:tc>
                <a:tc>
                  <a:txBody>
                    <a:bodyPr/>
                    <a:lstStyle/>
                    <a:p>
                      <a:r>
                        <a:rPr lang="en-US" sz="1000" b="1" dirty="0">
                          <a:solidFill>
                            <a:schemeClr val="tx2"/>
                          </a:solidFill>
                        </a:rPr>
                        <a:t>15</a:t>
                      </a:r>
                      <a:endParaRPr lang="en-IN" sz="1000" b="1" dirty="0">
                        <a:solidFill>
                          <a:schemeClr val="tx2"/>
                        </a:solidFill>
                      </a:endParaRPr>
                    </a:p>
                  </a:txBody>
                  <a:tcPr marL="68580" marR="68580" marT="34290" marB="34290"/>
                </a:tc>
                <a:tc>
                  <a:txBody>
                    <a:bodyPr/>
                    <a:lstStyle/>
                    <a:p>
                      <a:r>
                        <a:rPr lang="en-US" sz="1000" b="1" dirty="0">
                          <a:solidFill>
                            <a:schemeClr val="tx2"/>
                          </a:solidFill>
                        </a:rPr>
                        <a:t>88</a:t>
                      </a:r>
                      <a:endParaRPr lang="en-IN" sz="1000" b="1" dirty="0">
                        <a:solidFill>
                          <a:schemeClr val="tx2"/>
                        </a:solidFill>
                      </a:endParaRPr>
                    </a:p>
                  </a:txBody>
                  <a:tcPr marL="68580" marR="68580" marT="34290" marB="34290"/>
                </a:tc>
                <a:tc>
                  <a:txBody>
                    <a:bodyPr/>
                    <a:lstStyle/>
                    <a:p>
                      <a:r>
                        <a:rPr lang="en-US" sz="1000" b="1" dirty="0">
                          <a:solidFill>
                            <a:schemeClr val="tx2"/>
                          </a:solidFill>
                        </a:rPr>
                        <a:t>57</a:t>
                      </a:r>
                      <a:endParaRPr lang="en-IN" sz="1000" b="1" dirty="0">
                        <a:solidFill>
                          <a:schemeClr val="tx2"/>
                        </a:solidFill>
                      </a:endParaRPr>
                    </a:p>
                  </a:txBody>
                  <a:tcPr marL="68580" marR="68580" marT="34290" marB="34290"/>
                </a:tc>
                <a:tc>
                  <a:txBody>
                    <a:bodyPr/>
                    <a:lstStyle/>
                    <a:p>
                      <a:r>
                        <a:rPr lang="en-US" sz="1000" b="1" dirty="0">
                          <a:solidFill>
                            <a:schemeClr val="tx2"/>
                          </a:solidFill>
                        </a:rPr>
                        <a:t>3</a:t>
                      </a:r>
                      <a:endParaRPr lang="en-IN" sz="1000" b="1" dirty="0">
                        <a:solidFill>
                          <a:schemeClr val="tx2"/>
                        </a:solidFill>
                      </a:endParaRPr>
                    </a:p>
                  </a:txBody>
                  <a:tcPr marL="68580" marR="68580" marT="34290" marB="34290"/>
                </a:tc>
                <a:tc>
                  <a:txBody>
                    <a:bodyPr/>
                    <a:lstStyle/>
                    <a:p>
                      <a:r>
                        <a:rPr lang="en-US" sz="1000" b="1" dirty="0">
                          <a:solidFill>
                            <a:schemeClr val="tx2"/>
                          </a:solidFill>
                        </a:rPr>
                        <a:t>50</a:t>
                      </a:r>
                      <a:endParaRPr lang="en-IN" sz="1000" b="1" dirty="0">
                        <a:solidFill>
                          <a:schemeClr val="tx2"/>
                        </a:solidFill>
                      </a:endParaRPr>
                    </a:p>
                  </a:txBody>
                  <a:tcPr marL="68580" marR="68580" marT="34290" marB="34290"/>
                </a:tc>
                <a:tc>
                  <a:txBody>
                    <a:bodyPr/>
                    <a:lstStyle/>
                    <a:p>
                      <a:r>
                        <a:rPr lang="en-US" sz="1000" b="1" dirty="0">
                          <a:solidFill>
                            <a:schemeClr val="tx2"/>
                          </a:solidFill>
                        </a:rPr>
                        <a:t>91</a:t>
                      </a:r>
                      <a:endParaRPr lang="en-IN" sz="1000" b="1" dirty="0">
                        <a:solidFill>
                          <a:schemeClr val="tx2"/>
                        </a:solidFill>
                      </a:endParaRPr>
                    </a:p>
                  </a:txBody>
                  <a:tcPr marL="68580" marR="68580" marT="34290" marB="34290"/>
                </a:tc>
                <a:tc>
                  <a:txBody>
                    <a:bodyPr/>
                    <a:lstStyle/>
                    <a:p>
                      <a:r>
                        <a:rPr lang="en-US" sz="1000" b="1" dirty="0">
                          <a:solidFill>
                            <a:schemeClr val="tx2"/>
                          </a:solidFill>
                        </a:rPr>
                        <a:t>73</a:t>
                      </a:r>
                      <a:endParaRPr lang="en-IN" sz="1000" b="1" dirty="0">
                        <a:solidFill>
                          <a:schemeClr val="tx2"/>
                        </a:solidFill>
                      </a:endParaRPr>
                    </a:p>
                  </a:txBody>
                  <a:tcPr marL="68580" marR="68580" marT="34290" marB="34290"/>
                </a:tc>
                <a:tc>
                  <a:txBody>
                    <a:bodyPr/>
                    <a:lstStyle/>
                    <a:p>
                      <a:r>
                        <a:rPr lang="en-US" sz="1000" b="1" dirty="0">
                          <a:solidFill>
                            <a:schemeClr val="tx2"/>
                          </a:solidFill>
                        </a:rPr>
                        <a:t>59</a:t>
                      </a:r>
                      <a:endParaRPr lang="en-IN" sz="1000" b="1" dirty="0">
                        <a:solidFill>
                          <a:schemeClr val="tx2"/>
                        </a:solidFill>
                      </a:endParaRPr>
                    </a:p>
                  </a:txBody>
                  <a:tcPr marL="68580" marR="68580" marT="34290" marB="34290"/>
                </a:tc>
                <a:tc>
                  <a:txBody>
                    <a:bodyPr/>
                    <a:lstStyle/>
                    <a:p>
                      <a:r>
                        <a:rPr lang="en-US" sz="1000" b="1" dirty="0">
                          <a:solidFill>
                            <a:schemeClr val="tx2"/>
                          </a:solidFill>
                        </a:rPr>
                        <a:t>22</a:t>
                      </a:r>
                      <a:endParaRPr lang="en-IN" sz="1000" b="1" dirty="0">
                        <a:solidFill>
                          <a:schemeClr val="tx2"/>
                        </a:solidFill>
                      </a:endParaRPr>
                    </a:p>
                  </a:txBody>
                  <a:tcPr marL="68580" marR="68580" marT="34290" marB="34290"/>
                </a:tc>
                <a:tc>
                  <a:txBody>
                    <a:bodyPr/>
                    <a:lstStyle/>
                    <a:p>
                      <a:r>
                        <a:rPr lang="en-US" sz="1000" b="1" dirty="0">
                          <a:solidFill>
                            <a:schemeClr val="tx2"/>
                          </a:solidFill>
                        </a:rPr>
                        <a:t>29</a:t>
                      </a:r>
                      <a:endParaRPr lang="en-IN" sz="1000" b="1" dirty="0">
                        <a:solidFill>
                          <a:schemeClr val="tx2"/>
                        </a:solidFill>
                      </a:endParaRPr>
                    </a:p>
                  </a:txBody>
                  <a:tcPr marL="68580" marR="68580" marT="34290" marB="34290"/>
                </a:tc>
                <a:tc>
                  <a:txBody>
                    <a:bodyPr/>
                    <a:lstStyle/>
                    <a:p>
                      <a:r>
                        <a:rPr lang="en-US" sz="1000" b="1" dirty="0">
                          <a:solidFill>
                            <a:schemeClr val="tx2"/>
                          </a:solidFill>
                        </a:rPr>
                        <a:t>42</a:t>
                      </a:r>
                      <a:endParaRPr lang="en-IN" sz="1000" b="1" dirty="0">
                        <a:solidFill>
                          <a:schemeClr val="tx2"/>
                        </a:solidFill>
                      </a:endParaRPr>
                    </a:p>
                  </a:txBody>
                  <a:tcPr marL="68580" marR="68580" marT="34290" marB="34290"/>
                </a:tc>
                <a:extLst>
                  <a:ext uri="{0D108BD9-81ED-4DB2-BD59-A6C34878D82A}">
                    <a16:rowId xmlns:a16="http://schemas.microsoft.com/office/drawing/2014/main" val="363908370"/>
                  </a:ext>
                </a:extLst>
              </a:tr>
              <a:tr h="278130">
                <a:tc>
                  <a:txBody>
                    <a:bodyPr/>
                    <a:lstStyle/>
                    <a:p>
                      <a:pPr marL="0" algn="l" defTabSz="914400" rtl="0" eaLnBrk="1" latinLnBrk="0" hangingPunct="1"/>
                      <a:r>
                        <a:rPr lang="en-US" sz="1400" b="1" kern="1200" dirty="0">
                          <a:solidFill>
                            <a:schemeClr val="tx2"/>
                          </a:solidFill>
                          <a:latin typeface="+mn-lt"/>
                          <a:ea typeface="+mn-ea"/>
                          <a:cs typeface="+mn-cs"/>
                        </a:rPr>
                        <a:t>29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73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88</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15</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91</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46</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57</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65</a:t>
                      </a:r>
                      <a:endParaRPr lang="en-IN" sz="1400" b="1" kern="1200" dirty="0">
                        <a:solidFill>
                          <a:schemeClr val="tx2"/>
                        </a:solidFill>
                        <a:latin typeface="+mn-lt"/>
                        <a:ea typeface="+mn-ea"/>
                        <a:cs typeface="+mn-cs"/>
                      </a:endParaRPr>
                    </a:p>
                  </a:txBody>
                  <a:tcPr marL="68580" marR="68580" marT="34290" marB="34290"/>
                </a:tc>
                <a:extLst>
                  <a:ext uri="{0D108BD9-81ED-4DB2-BD59-A6C34878D82A}">
                    <a16:rowId xmlns:a16="http://schemas.microsoft.com/office/drawing/2014/main" val="303172081"/>
                  </a:ext>
                </a:extLst>
              </a:tr>
              <a:tr h="278130">
                <a:tc>
                  <a:txBody>
                    <a:bodyPr/>
                    <a:lstStyle/>
                    <a:p>
                      <a:r>
                        <a:rPr lang="en-US" sz="1000" b="1" dirty="0"/>
                        <a:t>3</a:t>
                      </a:r>
                      <a:endParaRPr lang="en-IN" sz="1000" b="1" dirty="0"/>
                    </a:p>
                  </a:txBody>
                  <a:tcPr marL="68580" marR="68580" marT="34290" marB="34290"/>
                </a:tc>
                <a:tc>
                  <a:txBody>
                    <a:bodyPr/>
                    <a:lstStyle/>
                    <a:p>
                      <a:r>
                        <a:rPr lang="en-US" sz="1000" b="1" dirty="0"/>
                        <a:t>15</a:t>
                      </a:r>
                      <a:endParaRPr lang="en-IN" sz="1000" b="1" dirty="0"/>
                    </a:p>
                  </a:txBody>
                  <a:tcPr marL="68580" marR="68580" marT="34290" marB="34290"/>
                </a:tc>
                <a:tc>
                  <a:txBody>
                    <a:bodyPr/>
                    <a:lstStyle/>
                    <a:p>
                      <a:r>
                        <a:rPr lang="en-US" sz="1000" b="1" dirty="0"/>
                        <a:t>22</a:t>
                      </a:r>
                      <a:endParaRPr lang="en-IN" sz="1000" b="1" dirty="0"/>
                    </a:p>
                  </a:txBody>
                  <a:tcPr marL="68580" marR="68580" marT="34290" marB="34290"/>
                </a:tc>
                <a:tc>
                  <a:txBody>
                    <a:bodyPr/>
                    <a:lstStyle/>
                    <a:p>
                      <a:r>
                        <a:rPr lang="en-US" sz="1000" b="1" dirty="0"/>
                        <a:t>23</a:t>
                      </a:r>
                      <a:endParaRPr lang="en-IN" sz="1000" b="1" dirty="0"/>
                    </a:p>
                  </a:txBody>
                  <a:tcPr marL="68580" marR="68580" marT="34290" marB="34290"/>
                </a:tc>
                <a:tc>
                  <a:txBody>
                    <a:bodyPr/>
                    <a:lstStyle/>
                    <a:p>
                      <a:r>
                        <a:rPr lang="en-US" sz="1000" b="1" dirty="0"/>
                        <a:t>29</a:t>
                      </a:r>
                      <a:endParaRPr lang="en-IN" sz="1000" b="1" dirty="0"/>
                    </a:p>
                  </a:txBody>
                  <a:tcPr marL="68580" marR="68580" marT="34290" marB="34290"/>
                </a:tc>
                <a:tc>
                  <a:txBody>
                    <a:bodyPr/>
                    <a:lstStyle/>
                    <a:p>
                      <a:r>
                        <a:rPr lang="en-US" sz="1000" b="1" dirty="0"/>
                        <a:t>40</a:t>
                      </a:r>
                      <a:endParaRPr lang="en-IN" sz="1000" b="1" dirty="0"/>
                    </a:p>
                  </a:txBody>
                  <a:tcPr marL="68580" marR="68580" marT="34290" marB="34290"/>
                </a:tc>
                <a:tc>
                  <a:txBody>
                    <a:bodyPr/>
                    <a:lstStyle/>
                    <a:p>
                      <a:r>
                        <a:rPr lang="en-US" sz="1000" b="1" dirty="0"/>
                        <a:t>42</a:t>
                      </a:r>
                      <a:endParaRPr lang="en-IN" sz="1000" b="1" dirty="0"/>
                    </a:p>
                  </a:txBody>
                  <a:tcPr marL="68580" marR="68580" marT="34290" marB="34290"/>
                </a:tc>
                <a:tc>
                  <a:txBody>
                    <a:bodyPr/>
                    <a:lstStyle/>
                    <a:p>
                      <a:r>
                        <a:rPr lang="en-US" sz="1000" b="1" dirty="0"/>
                        <a:t>46</a:t>
                      </a:r>
                      <a:endParaRPr lang="en-IN" sz="1000" b="1" dirty="0"/>
                    </a:p>
                  </a:txBody>
                  <a:tcPr marL="68580" marR="68580" marT="34290" marB="34290"/>
                </a:tc>
                <a:tc>
                  <a:txBody>
                    <a:bodyPr/>
                    <a:lstStyle/>
                    <a:p>
                      <a:r>
                        <a:rPr lang="en-US" sz="1000" b="1" dirty="0"/>
                        <a:t>50</a:t>
                      </a:r>
                      <a:endParaRPr lang="en-IN" sz="1000" b="1" dirty="0"/>
                    </a:p>
                  </a:txBody>
                  <a:tcPr marL="68580" marR="68580" marT="34290" marB="34290"/>
                </a:tc>
                <a:tc>
                  <a:txBody>
                    <a:bodyPr/>
                    <a:lstStyle/>
                    <a:p>
                      <a:r>
                        <a:rPr lang="en-US" sz="1000" b="1" dirty="0"/>
                        <a:t>57</a:t>
                      </a:r>
                      <a:endParaRPr lang="en-IN" sz="1000" b="1" dirty="0"/>
                    </a:p>
                  </a:txBody>
                  <a:tcPr marL="68580" marR="68580" marT="34290" marB="34290"/>
                </a:tc>
                <a:tc>
                  <a:txBody>
                    <a:bodyPr/>
                    <a:lstStyle/>
                    <a:p>
                      <a:r>
                        <a:rPr lang="en-US" sz="1000" b="1" dirty="0"/>
                        <a:t>59</a:t>
                      </a:r>
                      <a:endParaRPr lang="en-IN" sz="1000" b="1" dirty="0"/>
                    </a:p>
                  </a:txBody>
                  <a:tcPr marL="68580" marR="68580" marT="34290" marB="34290"/>
                </a:tc>
                <a:tc>
                  <a:txBody>
                    <a:bodyPr/>
                    <a:lstStyle/>
                    <a:p>
                      <a:r>
                        <a:rPr lang="en-US" sz="1000" b="1" dirty="0"/>
                        <a:t>65</a:t>
                      </a:r>
                      <a:endParaRPr lang="en-IN" sz="1000" b="1" dirty="0"/>
                    </a:p>
                  </a:txBody>
                  <a:tcPr marL="68580" marR="68580" marT="34290" marB="34290"/>
                </a:tc>
                <a:tc>
                  <a:txBody>
                    <a:bodyPr/>
                    <a:lstStyle/>
                    <a:p>
                      <a:r>
                        <a:rPr lang="en-US" sz="1000" b="1" dirty="0"/>
                        <a:t>73</a:t>
                      </a:r>
                      <a:endParaRPr lang="en-IN" sz="1000" b="1" dirty="0"/>
                    </a:p>
                  </a:txBody>
                  <a:tcPr marL="68580" marR="68580" marT="34290" marB="34290"/>
                </a:tc>
                <a:tc>
                  <a:txBody>
                    <a:bodyPr/>
                    <a:lstStyle/>
                    <a:p>
                      <a:r>
                        <a:rPr lang="en-US" sz="1000" b="1" dirty="0"/>
                        <a:t>88</a:t>
                      </a:r>
                      <a:endParaRPr lang="en-IN" sz="1000" b="1" dirty="0"/>
                    </a:p>
                  </a:txBody>
                  <a:tcPr marL="68580" marR="68580" marT="34290" marB="34290"/>
                </a:tc>
                <a:tc>
                  <a:txBody>
                    <a:bodyPr/>
                    <a:lstStyle/>
                    <a:p>
                      <a:r>
                        <a:rPr lang="en-US" sz="1000" b="1" dirty="0"/>
                        <a:t>91</a:t>
                      </a:r>
                      <a:endParaRPr lang="en-IN" sz="1000" b="1" dirty="0"/>
                    </a:p>
                  </a:txBody>
                  <a:tcPr marL="68580" marR="68580" marT="34290" marB="34290"/>
                </a:tc>
                <a:extLst>
                  <a:ext uri="{0D108BD9-81ED-4DB2-BD59-A6C34878D82A}">
                    <a16:rowId xmlns:a16="http://schemas.microsoft.com/office/drawing/2014/main" val="2998233941"/>
                  </a:ext>
                </a:extLst>
              </a:tr>
              <a:tr h="278130">
                <a:tc>
                  <a:txBody>
                    <a:bodyPr/>
                    <a:lstStyle/>
                    <a:p>
                      <a:r>
                        <a:rPr lang="en-US" sz="1000" dirty="0"/>
                        <a:t>3</a:t>
                      </a:r>
                      <a:endParaRPr lang="en-IN" sz="1000" dirty="0"/>
                    </a:p>
                  </a:txBody>
                  <a:tcPr marL="68580" marR="68580" marT="34290" marB="34290"/>
                </a:tc>
                <a:tc>
                  <a:txBody>
                    <a:bodyPr/>
                    <a:lstStyle/>
                    <a:p>
                      <a:r>
                        <a:rPr lang="en-US" sz="1000" dirty="0"/>
                        <a:t>50</a:t>
                      </a:r>
                      <a:endParaRPr lang="en-IN" sz="1000" dirty="0"/>
                    </a:p>
                  </a:txBody>
                  <a:tcPr marL="68580" marR="68580" marT="34290" marB="34290"/>
                </a:tc>
                <a:tc>
                  <a:txBody>
                    <a:bodyPr/>
                    <a:lstStyle/>
                    <a:p>
                      <a:r>
                        <a:rPr lang="en-US" sz="1000" dirty="0"/>
                        <a:t>46</a:t>
                      </a:r>
                      <a:endParaRPr lang="en-IN" sz="1000" dirty="0"/>
                    </a:p>
                  </a:txBody>
                  <a:tcPr marL="68580" marR="68580" marT="34290" marB="34290"/>
                </a:tc>
                <a:tc>
                  <a:txBody>
                    <a:bodyPr/>
                    <a:lstStyle/>
                    <a:p>
                      <a:r>
                        <a:rPr lang="en-US" sz="1000" dirty="0"/>
                        <a:t>29</a:t>
                      </a:r>
                      <a:endParaRPr lang="en-IN" sz="1000" dirty="0"/>
                    </a:p>
                  </a:txBody>
                  <a:tcPr marL="68580" marR="68580" marT="34290" marB="34290"/>
                </a:tc>
                <a:tc>
                  <a:txBody>
                    <a:bodyPr/>
                    <a:lstStyle/>
                    <a:p>
                      <a:r>
                        <a:rPr lang="en-US" sz="1000" dirty="0"/>
                        <a:t>40</a:t>
                      </a:r>
                      <a:endParaRPr lang="en-IN" sz="1000" dirty="0"/>
                    </a:p>
                  </a:txBody>
                  <a:tcPr marL="68580" marR="68580" marT="34290" marB="34290"/>
                </a:tc>
                <a:tc>
                  <a:txBody>
                    <a:bodyPr/>
                    <a:lstStyle/>
                    <a:p>
                      <a:r>
                        <a:rPr lang="en-US" sz="1000" dirty="0"/>
                        <a:t>65</a:t>
                      </a:r>
                      <a:endParaRPr lang="en-IN" sz="1000" dirty="0"/>
                    </a:p>
                  </a:txBody>
                  <a:tcPr marL="68580" marR="68580" marT="34290" marB="34290"/>
                </a:tc>
                <a:tc>
                  <a:txBody>
                    <a:bodyPr/>
                    <a:lstStyle/>
                    <a:p>
                      <a:r>
                        <a:rPr lang="en-US" sz="1000" dirty="0"/>
                        <a:t>15</a:t>
                      </a:r>
                      <a:endParaRPr lang="en-IN" sz="1000" dirty="0"/>
                    </a:p>
                  </a:txBody>
                  <a:tcPr marL="68580" marR="68580" marT="34290" marB="34290"/>
                </a:tc>
                <a:tc>
                  <a:txBody>
                    <a:bodyPr/>
                    <a:lstStyle/>
                    <a:p>
                      <a:r>
                        <a:rPr lang="en-US" sz="1000" dirty="0"/>
                        <a:t>42</a:t>
                      </a:r>
                      <a:endParaRPr lang="en-IN" sz="1000" dirty="0"/>
                    </a:p>
                  </a:txBody>
                  <a:tcPr marL="68580" marR="68580" marT="34290" marB="34290"/>
                </a:tc>
                <a:tc>
                  <a:txBody>
                    <a:bodyPr/>
                    <a:lstStyle/>
                    <a:p>
                      <a:r>
                        <a:rPr lang="en-US" sz="1000" dirty="0"/>
                        <a:t>57</a:t>
                      </a:r>
                      <a:endParaRPr lang="en-IN" sz="1000" dirty="0"/>
                    </a:p>
                  </a:txBody>
                  <a:tcPr marL="68580" marR="68580" marT="34290" marB="34290"/>
                </a:tc>
                <a:tc>
                  <a:txBody>
                    <a:bodyPr/>
                    <a:lstStyle/>
                    <a:p>
                      <a:r>
                        <a:rPr lang="en-US" sz="1000" dirty="0"/>
                        <a:t>22</a:t>
                      </a:r>
                      <a:endParaRPr lang="en-IN" sz="1000" dirty="0"/>
                    </a:p>
                  </a:txBody>
                  <a:tcPr marL="68580" marR="68580" marT="34290" marB="34290"/>
                </a:tc>
                <a:tc>
                  <a:txBody>
                    <a:bodyPr/>
                    <a:lstStyle/>
                    <a:p>
                      <a:r>
                        <a:rPr lang="en-US" sz="1000" dirty="0"/>
                        <a:t>23</a:t>
                      </a:r>
                      <a:endParaRPr lang="en-IN" sz="1000" dirty="0"/>
                    </a:p>
                  </a:txBody>
                  <a:tcPr marL="68580" marR="68580" marT="34290" marB="34290"/>
                </a:tc>
                <a:tc>
                  <a:txBody>
                    <a:bodyPr/>
                    <a:lstStyle/>
                    <a:p>
                      <a:r>
                        <a:rPr lang="en-US" sz="1000" dirty="0"/>
                        <a:t>59</a:t>
                      </a:r>
                      <a:endParaRPr lang="en-IN" sz="1000" dirty="0"/>
                    </a:p>
                  </a:txBody>
                  <a:tcPr marL="68580" marR="68580" marT="34290" marB="34290"/>
                </a:tc>
                <a:tc>
                  <a:txBody>
                    <a:bodyPr/>
                    <a:lstStyle/>
                    <a:p>
                      <a:r>
                        <a:rPr lang="en-US" sz="1000" dirty="0"/>
                        <a:t>73</a:t>
                      </a:r>
                      <a:endParaRPr lang="en-IN" sz="1000" dirty="0"/>
                    </a:p>
                  </a:txBody>
                  <a:tcPr marL="68580" marR="68580" marT="34290" marB="34290"/>
                </a:tc>
                <a:tc>
                  <a:txBody>
                    <a:bodyPr/>
                    <a:lstStyle/>
                    <a:p>
                      <a:r>
                        <a:rPr lang="en-US" sz="1000" dirty="0"/>
                        <a:t>91</a:t>
                      </a:r>
                      <a:endParaRPr lang="en-IN" sz="1000" dirty="0"/>
                    </a:p>
                  </a:txBody>
                  <a:tcPr marL="68580" marR="68580" marT="34290" marB="34290"/>
                </a:tc>
                <a:tc>
                  <a:txBody>
                    <a:bodyPr/>
                    <a:lstStyle/>
                    <a:p>
                      <a:r>
                        <a:rPr lang="en-US" sz="1000" dirty="0"/>
                        <a:t>88</a:t>
                      </a:r>
                      <a:endParaRPr lang="en-IN" sz="1000" dirty="0"/>
                    </a:p>
                  </a:txBody>
                  <a:tcPr marL="68580" marR="68580" marT="34290" marB="34290"/>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65580" y="1642140"/>
              <a:ext cx="6741630" cy="4358340"/>
            </p14:xfrm>
          </p:contentPart>
        </mc:Choice>
        <mc:Fallback xmlns="">
          <p:pic>
            <p:nvPicPr>
              <p:cNvPr id="3" name="Ink 2"/>
              <p:cNvPicPr/>
              <p:nvPr/>
            </p:nvPicPr>
            <p:blipFill>
              <a:blip r:embed="rId4"/>
              <a:stretch>
                <a:fillRect/>
              </a:stretch>
            </p:blipFill>
            <p:spPr>
              <a:xfrm>
                <a:off x="356220" y="1632780"/>
                <a:ext cx="6760350" cy="4377059"/>
              </a:xfrm>
              <a:prstGeom prst="rect">
                <a:avLst/>
              </a:prstGeom>
            </p:spPr>
          </p:pic>
        </mc:Fallback>
      </mc:AlternateContent>
    </p:spTree>
    <p:extLst>
      <p:ext uri="{BB962C8B-B14F-4D97-AF65-F5344CB8AC3E}">
        <p14:creationId xmlns:p14="http://schemas.microsoft.com/office/powerpoint/2010/main" val="320719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7315200" cy="1143000"/>
          </a:xfrm>
        </p:spPr>
        <p:txBody>
          <a:bodyPr/>
          <a:lstStyle/>
          <a:p>
            <a:r>
              <a:rPr lang="en-IN" dirty="0"/>
              <a:t>EFFICIENCY OF AN ALGORITHM</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37502"/>
            <a:ext cx="8107658" cy="496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98400" y="1035720"/>
              <a:ext cx="6135120" cy="3527640"/>
            </p14:xfrm>
          </p:contentPart>
        </mc:Choice>
        <mc:Fallback xmlns="">
          <p:pic>
            <p:nvPicPr>
              <p:cNvPr id="2" name="Ink 1"/>
              <p:cNvPicPr/>
              <p:nvPr/>
            </p:nvPicPr>
            <p:blipFill>
              <a:blip r:embed="rId4"/>
              <a:stretch>
                <a:fillRect/>
              </a:stretch>
            </p:blipFill>
            <p:spPr>
              <a:xfrm>
                <a:off x="1589040" y="1026360"/>
                <a:ext cx="6153840" cy="3546360"/>
              </a:xfrm>
              <a:prstGeom prst="rect">
                <a:avLst/>
              </a:prstGeom>
            </p:spPr>
          </p:pic>
        </mc:Fallback>
      </mc:AlternateContent>
    </p:spTree>
    <p:extLst>
      <p:ext uri="{BB962C8B-B14F-4D97-AF65-F5344CB8AC3E}">
        <p14:creationId xmlns:p14="http://schemas.microsoft.com/office/powerpoint/2010/main" val="2728345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6825" y="1008801"/>
          <a:ext cx="6096000" cy="1120140"/>
        </p:xfrm>
        <a:graphic>
          <a:graphicData uri="http://schemas.openxmlformats.org/drawingml/2006/table">
            <a:tbl>
              <a:tblPr firstRow="1" bandRow="1">
                <a:tableStyleId>{5940675A-B579-460E-94D1-54222C63F5DA}</a:tableStyleId>
              </a:tblPr>
              <a:tblGrid>
                <a:gridCol w="406400">
                  <a:extLst>
                    <a:ext uri="{9D8B030D-6E8A-4147-A177-3AD203B41FA5}">
                      <a16:colId xmlns:a16="http://schemas.microsoft.com/office/drawing/2014/main" val="3413022727"/>
                    </a:ext>
                  </a:extLst>
                </a:gridCol>
                <a:gridCol w="406400">
                  <a:extLst>
                    <a:ext uri="{9D8B030D-6E8A-4147-A177-3AD203B41FA5}">
                      <a16:colId xmlns:a16="http://schemas.microsoft.com/office/drawing/2014/main" val="3994653756"/>
                    </a:ext>
                  </a:extLst>
                </a:gridCol>
                <a:gridCol w="406400">
                  <a:extLst>
                    <a:ext uri="{9D8B030D-6E8A-4147-A177-3AD203B41FA5}">
                      <a16:colId xmlns:a16="http://schemas.microsoft.com/office/drawing/2014/main" val="4092700913"/>
                    </a:ext>
                  </a:extLst>
                </a:gridCol>
                <a:gridCol w="406400">
                  <a:extLst>
                    <a:ext uri="{9D8B030D-6E8A-4147-A177-3AD203B41FA5}">
                      <a16:colId xmlns:a16="http://schemas.microsoft.com/office/drawing/2014/main" val="129528189"/>
                    </a:ext>
                  </a:extLst>
                </a:gridCol>
                <a:gridCol w="406400">
                  <a:extLst>
                    <a:ext uri="{9D8B030D-6E8A-4147-A177-3AD203B41FA5}">
                      <a16:colId xmlns:a16="http://schemas.microsoft.com/office/drawing/2014/main" val="3990142446"/>
                    </a:ext>
                  </a:extLst>
                </a:gridCol>
                <a:gridCol w="406400">
                  <a:extLst>
                    <a:ext uri="{9D8B030D-6E8A-4147-A177-3AD203B41FA5}">
                      <a16:colId xmlns:a16="http://schemas.microsoft.com/office/drawing/2014/main" val="2514506590"/>
                    </a:ext>
                  </a:extLst>
                </a:gridCol>
                <a:gridCol w="406400">
                  <a:extLst>
                    <a:ext uri="{9D8B030D-6E8A-4147-A177-3AD203B41FA5}">
                      <a16:colId xmlns:a16="http://schemas.microsoft.com/office/drawing/2014/main" val="3253343946"/>
                    </a:ext>
                  </a:extLst>
                </a:gridCol>
                <a:gridCol w="406400">
                  <a:extLst>
                    <a:ext uri="{9D8B030D-6E8A-4147-A177-3AD203B41FA5}">
                      <a16:colId xmlns:a16="http://schemas.microsoft.com/office/drawing/2014/main" val="1801599664"/>
                    </a:ext>
                  </a:extLst>
                </a:gridCol>
                <a:gridCol w="406400">
                  <a:extLst>
                    <a:ext uri="{9D8B030D-6E8A-4147-A177-3AD203B41FA5}">
                      <a16:colId xmlns:a16="http://schemas.microsoft.com/office/drawing/2014/main" val="2494235731"/>
                    </a:ext>
                  </a:extLst>
                </a:gridCol>
                <a:gridCol w="406400">
                  <a:extLst>
                    <a:ext uri="{9D8B030D-6E8A-4147-A177-3AD203B41FA5}">
                      <a16:colId xmlns:a16="http://schemas.microsoft.com/office/drawing/2014/main" val="2634792464"/>
                    </a:ext>
                  </a:extLst>
                </a:gridCol>
                <a:gridCol w="406400">
                  <a:extLst>
                    <a:ext uri="{9D8B030D-6E8A-4147-A177-3AD203B41FA5}">
                      <a16:colId xmlns:a16="http://schemas.microsoft.com/office/drawing/2014/main" val="4044316420"/>
                    </a:ext>
                  </a:extLst>
                </a:gridCol>
                <a:gridCol w="406400">
                  <a:extLst>
                    <a:ext uri="{9D8B030D-6E8A-4147-A177-3AD203B41FA5}">
                      <a16:colId xmlns:a16="http://schemas.microsoft.com/office/drawing/2014/main" val="2655099012"/>
                    </a:ext>
                  </a:extLst>
                </a:gridCol>
                <a:gridCol w="406400">
                  <a:extLst>
                    <a:ext uri="{9D8B030D-6E8A-4147-A177-3AD203B41FA5}">
                      <a16:colId xmlns:a16="http://schemas.microsoft.com/office/drawing/2014/main" val="959023961"/>
                    </a:ext>
                  </a:extLst>
                </a:gridCol>
                <a:gridCol w="406400">
                  <a:extLst>
                    <a:ext uri="{9D8B030D-6E8A-4147-A177-3AD203B41FA5}">
                      <a16:colId xmlns:a16="http://schemas.microsoft.com/office/drawing/2014/main" val="790937007"/>
                    </a:ext>
                  </a:extLst>
                </a:gridCol>
                <a:gridCol w="406400">
                  <a:extLst>
                    <a:ext uri="{9D8B030D-6E8A-4147-A177-3AD203B41FA5}">
                      <a16:colId xmlns:a16="http://schemas.microsoft.com/office/drawing/2014/main" val="909973306"/>
                    </a:ext>
                  </a:extLst>
                </a:gridCol>
              </a:tblGrid>
              <a:tr h="278130">
                <a:tc>
                  <a:txBody>
                    <a:bodyPr/>
                    <a:lstStyle/>
                    <a:p>
                      <a:r>
                        <a:rPr lang="en-US" sz="1000" b="1" dirty="0">
                          <a:solidFill>
                            <a:schemeClr val="tx2"/>
                          </a:solidFill>
                        </a:rPr>
                        <a:t>46</a:t>
                      </a:r>
                      <a:endParaRPr lang="en-IN" sz="1000" b="1" dirty="0">
                        <a:solidFill>
                          <a:schemeClr val="tx2"/>
                        </a:solidFill>
                      </a:endParaRPr>
                    </a:p>
                  </a:txBody>
                  <a:tcPr marL="68580" marR="68580" marT="34290" marB="34290"/>
                </a:tc>
                <a:tc>
                  <a:txBody>
                    <a:bodyPr/>
                    <a:lstStyle/>
                    <a:p>
                      <a:r>
                        <a:rPr lang="en-US" sz="1000" b="1" dirty="0">
                          <a:solidFill>
                            <a:schemeClr val="tx2"/>
                          </a:solidFill>
                        </a:rPr>
                        <a:t>23</a:t>
                      </a:r>
                      <a:endParaRPr lang="en-IN" sz="1000" b="1" dirty="0">
                        <a:solidFill>
                          <a:schemeClr val="tx2"/>
                        </a:solidFill>
                      </a:endParaRPr>
                    </a:p>
                  </a:txBody>
                  <a:tcPr marL="68580" marR="68580" marT="34290" marB="34290"/>
                </a:tc>
                <a:tc>
                  <a:txBody>
                    <a:bodyPr/>
                    <a:lstStyle/>
                    <a:p>
                      <a:r>
                        <a:rPr lang="en-US" sz="1000" b="1" dirty="0">
                          <a:solidFill>
                            <a:schemeClr val="tx2"/>
                          </a:solidFill>
                        </a:rPr>
                        <a:t>40</a:t>
                      </a:r>
                      <a:endParaRPr lang="en-IN" sz="1000" b="1" dirty="0">
                        <a:solidFill>
                          <a:schemeClr val="tx2"/>
                        </a:solidFill>
                      </a:endParaRPr>
                    </a:p>
                  </a:txBody>
                  <a:tcPr marL="68580" marR="68580" marT="34290" marB="34290"/>
                </a:tc>
                <a:tc>
                  <a:txBody>
                    <a:bodyPr/>
                    <a:lstStyle/>
                    <a:p>
                      <a:r>
                        <a:rPr lang="en-US" sz="1000" b="1" dirty="0">
                          <a:solidFill>
                            <a:schemeClr val="tx2"/>
                          </a:solidFill>
                        </a:rPr>
                        <a:t>65</a:t>
                      </a:r>
                      <a:endParaRPr lang="en-IN" sz="1000" b="1" dirty="0">
                        <a:solidFill>
                          <a:schemeClr val="tx2"/>
                        </a:solidFill>
                      </a:endParaRPr>
                    </a:p>
                  </a:txBody>
                  <a:tcPr marL="68580" marR="68580" marT="34290" marB="34290"/>
                </a:tc>
                <a:tc>
                  <a:txBody>
                    <a:bodyPr/>
                    <a:lstStyle/>
                    <a:p>
                      <a:r>
                        <a:rPr lang="en-US" sz="1000" b="1" dirty="0">
                          <a:solidFill>
                            <a:schemeClr val="tx2"/>
                          </a:solidFill>
                        </a:rPr>
                        <a:t>15</a:t>
                      </a:r>
                      <a:endParaRPr lang="en-IN" sz="1000" b="1" dirty="0">
                        <a:solidFill>
                          <a:schemeClr val="tx2"/>
                        </a:solidFill>
                      </a:endParaRPr>
                    </a:p>
                  </a:txBody>
                  <a:tcPr marL="68580" marR="68580" marT="34290" marB="34290"/>
                </a:tc>
                <a:tc>
                  <a:txBody>
                    <a:bodyPr/>
                    <a:lstStyle/>
                    <a:p>
                      <a:r>
                        <a:rPr lang="en-US" sz="1000" b="1" dirty="0">
                          <a:solidFill>
                            <a:schemeClr val="tx2"/>
                          </a:solidFill>
                        </a:rPr>
                        <a:t>88</a:t>
                      </a:r>
                      <a:endParaRPr lang="en-IN" sz="1000" b="1" dirty="0">
                        <a:solidFill>
                          <a:schemeClr val="tx2"/>
                        </a:solidFill>
                      </a:endParaRPr>
                    </a:p>
                  </a:txBody>
                  <a:tcPr marL="68580" marR="68580" marT="34290" marB="34290"/>
                </a:tc>
                <a:tc>
                  <a:txBody>
                    <a:bodyPr/>
                    <a:lstStyle/>
                    <a:p>
                      <a:r>
                        <a:rPr lang="en-US" sz="1000" b="1" dirty="0">
                          <a:solidFill>
                            <a:schemeClr val="tx2"/>
                          </a:solidFill>
                        </a:rPr>
                        <a:t>57</a:t>
                      </a:r>
                      <a:endParaRPr lang="en-IN" sz="1000" b="1" dirty="0">
                        <a:solidFill>
                          <a:schemeClr val="tx2"/>
                        </a:solidFill>
                      </a:endParaRPr>
                    </a:p>
                  </a:txBody>
                  <a:tcPr marL="68580" marR="68580" marT="34290" marB="34290"/>
                </a:tc>
                <a:tc>
                  <a:txBody>
                    <a:bodyPr/>
                    <a:lstStyle/>
                    <a:p>
                      <a:r>
                        <a:rPr lang="en-US" sz="1000" b="1" dirty="0">
                          <a:solidFill>
                            <a:schemeClr val="tx2"/>
                          </a:solidFill>
                        </a:rPr>
                        <a:t>3</a:t>
                      </a:r>
                      <a:endParaRPr lang="en-IN" sz="1000" b="1" dirty="0">
                        <a:solidFill>
                          <a:schemeClr val="tx2"/>
                        </a:solidFill>
                      </a:endParaRPr>
                    </a:p>
                  </a:txBody>
                  <a:tcPr marL="68580" marR="68580" marT="34290" marB="34290"/>
                </a:tc>
                <a:tc>
                  <a:txBody>
                    <a:bodyPr/>
                    <a:lstStyle/>
                    <a:p>
                      <a:r>
                        <a:rPr lang="en-US" sz="1000" b="1" dirty="0">
                          <a:solidFill>
                            <a:schemeClr val="tx2"/>
                          </a:solidFill>
                        </a:rPr>
                        <a:t>50</a:t>
                      </a:r>
                      <a:endParaRPr lang="en-IN" sz="1000" b="1" dirty="0">
                        <a:solidFill>
                          <a:schemeClr val="tx2"/>
                        </a:solidFill>
                      </a:endParaRPr>
                    </a:p>
                  </a:txBody>
                  <a:tcPr marL="68580" marR="68580" marT="34290" marB="34290"/>
                </a:tc>
                <a:tc>
                  <a:txBody>
                    <a:bodyPr/>
                    <a:lstStyle/>
                    <a:p>
                      <a:r>
                        <a:rPr lang="en-US" sz="1000" b="1" dirty="0">
                          <a:solidFill>
                            <a:schemeClr val="tx2"/>
                          </a:solidFill>
                        </a:rPr>
                        <a:t>91</a:t>
                      </a:r>
                      <a:endParaRPr lang="en-IN" sz="1000" b="1" dirty="0">
                        <a:solidFill>
                          <a:schemeClr val="tx2"/>
                        </a:solidFill>
                      </a:endParaRPr>
                    </a:p>
                  </a:txBody>
                  <a:tcPr marL="68580" marR="68580" marT="34290" marB="34290"/>
                </a:tc>
                <a:tc>
                  <a:txBody>
                    <a:bodyPr/>
                    <a:lstStyle/>
                    <a:p>
                      <a:r>
                        <a:rPr lang="en-US" sz="1000" b="1" dirty="0">
                          <a:solidFill>
                            <a:schemeClr val="tx2"/>
                          </a:solidFill>
                        </a:rPr>
                        <a:t>73</a:t>
                      </a:r>
                      <a:endParaRPr lang="en-IN" sz="1000" b="1" dirty="0">
                        <a:solidFill>
                          <a:schemeClr val="tx2"/>
                        </a:solidFill>
                      </a:endParaRPr>
                    </a:p>
                  </a:txBody>
                  <a:tcPr marL="68580" marR="68580" marT="34290" marB="34290"/>
                </a:tc>
                <a:tc>
                  <a:txBody>
                    <a:bodyPr/>
                    <a:lstStyle/>
                    <a:p>
                      <a:r>
                        <a:rPr lang="en-US" sz="1000" b="1" dirty="0">
                          <a:solidFill>
                            <a:schemeClr val="tx2"/>
                          </a:solidFill>
                        </a:rPr>
                        <a:t>59</a:t>
                      </a:r>
                      <a:endParaRPr lang="en-IN" sz="1000" b="1" dirty="0">
                        <a:solidFill>
                          <a:schemeClr val="tx2"/>
                        </a:solidFill>
                      </a:endParaRPr>
                    </a:p>
                  </a:txBody>
                  <a:tcPr marL="68580" marR="68580" marT="34290" marB="34290"/>
                </a:tc>
                <a:tc>
                  <a:txBody>
                    <a:bodyPr/>
                    <a:lstStyle/>
                    <a:p>
                      <a:r>
                        <a:rPr lang="en-US" sz="1000" b="1" dirty="0">
                          <a:solidFill>
                            <a:schemeClr val="tx2"/>
                          </a:solidFill>
                        </a:rPr>
                        <a:t>22</a:t>
                      </a:r>
                      <a:endParaRPr lang="en-IN" sz="1000" b="1" dirty="0">
                        <a:solidFill>
                          <a:schemeClr val="tx2"/>
                        </a:solidFill>
                      </a:endParaRPr>
                    </a:p>
                  </a:txBody>
                  <a:tcPr marL="68580" marR="68580" marT="34290" marB="34290"/>
                </a:tc>
                <a:tc>
                  <a:txBody>
                    <a:bodyPr/>
                    <a:lstStyle/>
                    <a:p>
                      <a:r>
                        <a:rPr lang="en-US" sz="1000" b="1" dirty="0">
                          <a:solidFill>
                            <a:schemeClr val="tx2"/>
                          </a:solidFill>
                        </a:rPr>
                        <a:t>29</a:t>
                      </a:r>
                      <a:endParaRPr lang="en-IN" sz="1000" b="1" dirty="0">
                        <a:solidFill>
                          <a:schemeClr val="tx2"/>
                        </a:solidFill>
                      </a:endParaRPr>
                    </a:p>
                  </a:txBody>
                  <a:tcPr marL="68580" marR="68580" marT="34290" marB="34290"/>
                </a:tc>
                <a:tc>
                  <a:txBody>
                    <a:bodyPr/>
                    <a:lstStyle/>
                    <a:p>
                      <a:r>
                        <a:rPr lang="en-US" sz="1000" b="1" dirty="0">
                          <a:solidFill>
                            <a:schemeClr val="tx2"/>
                          </a:solidFill>
                        </a:rPr>
                        <a:t>42</a:t>
                      </a:r>
                      <a:endParaRPr lang="en-IN" sz="1000" b="1" dirty="0">
                        <a:solidFill>
                          <a:schemeClr val="tx2"/>
                        </a:solidFill>
                      </a:endParaRPr>
                    </a:p>
                  </a:txBody>
                  <a:tcPr marL="68580" marR="68580" marT="34290" marB="34290"/>
                </a:tc>
                <a:extLst>
                  <a:ext uri="{0D108BD9-81ED-4DB2-BD59-A6C34878D82A}">
                    <a16:rowId xmlns:a16="http://schemas.microsoft.com/office/drawing/2014/main" val="363908370"/>
                  </a:ext>
                </a:extLst>
              </a:tr>
              <a:tr h="278130">
                <a:tc>
                  <a:txBody>
                    <a:bodyPr/>
                    <a:lstStyle/>
                    <a:p>
                      <a:pPr marL="0" algn="l" defTabSz="914400" rtl="0" eaLnBrk="1" latinLnBrk="0" hangingPunct="1"/>
                      <a:r>
                        <a:rPr lang="en-US" sz="1400" b="1" kern="1200" dirty="0">
                          <a:solidFill>
                            <a:schemeClr val="tx2"/>
                          </a:solidFill>
                          <a:latin typeface="+mn-lt"/>
                          <a:ea typeface="+mn-ea"/>
                          <a:cs typeface="+mn-cs"/>
                        </a:rPr>
                        <a:t>29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73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88</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15</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91</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46</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57</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65</a:t>
                      </a:r>
                      <a:endParaRPr lang="en-IN" sz="1400" b="1" kern="1200" dirty="0">
                        <a:solidFill>
                          <a:schemeClr val="tx2"/>
                        </a:solidFill>
                        <a:latin typeface="+mn-lt"/>
                        <a:ea typeface="+mn-ea"/>
                        <a:cs typeface="+mn-cs"/>
                      </a:endParaRPr>
                    </a:p>
                  </a:txBody>
                  <a:tcPr marL="68580" marR="68580" marT="34290" marB="34290"/>
                </a:tc>
                <a:extLst>
                  <a:ext uri="{0D108BD9-81ED-4DB2-BD59-A6C34878D82A}">
                    <a16:rowId xmlns:a16="http://schemas.microsoft.com/office/drawing/2014/main" val="303172081"/>
                  </a:ext>
                </a:extLst>
              </a:tr>
              <a:tr h="278130">
                <a:tc>
                  <a:txBody>
                    <a:bodyPr/>
                    <a:lstStyle/>
                    <a:p>
                      <a:pPr marL="0" algn="l" defTabSz="914400" rtl="0" eaLnBrk="1" latinLnBrk="0" hangingPunct="1"/>
                      <a:r>
                        <a:rPr lang="en-US" sz="1400" b="1" kern="1200" dirty="0">
                          <a:solidFill>
                            <a:schemeClr val="tx2"/>
                          </a:solidFill>
                          <a:latin typeface="+mn-lt"/>
                          <a:ea typeface="+mn-ea"/>
                          <a:cs typeface="+mn-cs"/>
                        </a:rPr>
                        <a:t>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15</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29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42</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46</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50</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57</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59</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65</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73</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88</a:t>
                      </a:r>
                      <a:endParaRPr lang="en-IN" sz="1400" b="1" kern="1200" dirty="0">
                        <a:solidFill>
                          <a:schemeClr val="tx2"/>
                        </a:solidFill>
                        <a:latin typeface="+mn-lt"/>
                        <a:ea typeface="+mn-ea"/>
                        <a:cs typeface="+mn-cs"/>
                      </a:endParaRPr>
                    </a:p>
                  </a:txBody>
                  <a:tcPr marL="68580" marR="68580" marT="34290" marB="34290"/>
                </a:tc>
                <a:tc>
                  <a:txBody>
                    <a:bodyPr/>
                    <a:lstStyle/>
                    <a:p>
                      <a:pPr marL="0" algn="l" defTabSz="914400" rtl="0" eaLnBrk="1" latinLnBrk="0" hangingPunct="1"/>
                      <a:r>
                        <a:rPr lang="en-US" sz="1400" b="1" kern="1200" dirty="0">
                          <a:solidFill>
                            <a:schemeClr val="tx2"/>
                          </a:solidFill>
                          <a:latin typeface="+mn-lt"/>
                          <a:ea typeface="+mn-ea"/>
                          <a:cs typeface="+mn-cs"/>
                        </a:rPr>
                        <a:t>91</a:t>
                      </a:r>
                      <a:endParaRPr lang="en-IN" sz="1400" b="1" kern="1200" dirty="0">
                        <a:solidFill>
                          <a:schemeClr val="tx2"/>
                        </a:solidFill>
                        <a:latin typeface="+mn-lt"/>
                        <a:ea typeface="+mn-ea"/>
                        <a:cs typeface="+mn-cs"/>
                      </a:endParaRPr>
                    </a:p>
                  </a:txBody>
                  <a:tcPr marL="68580" marR="68580" marT="34290" marB="34290"/>
                </a:tc>
                <a:extLst>
                  <a:ext uri="{0D108BD9-81ED-4DB2-BD59-A6C34878D82A}">
                    <a16:rowId xmlns:a16="http://schemas.microsoft.com/office/drawing/2014/main" val="2998233941"/>
                  </a:ext>
                </a:extLst>
              </a:tr>
              <a:tr h="278130">
                <a:tc>
                  <a:txBody>
                    <a:bodyPr/>
                    <a:lstStyle/>
                    <a:p>
                      <a:r>
                        <a:rPr lang="en-US" sz="1000" b="1" dirty="0"/>
                        <a:t>3</a:t>
                      </a:r>
                      <a:endParaRPr lang="en-IN" sz="1000" b="1" dirty="0"/>
                    </a:p>
                  </a:txBody>
                  <a:tcPr marL="68580" marR="68580" marT="34290" marB="34290"/>
                </a:tc>
                <a:tc>
                  <a:txBody>
                    <a:bodyPr/>
                    <a:lstStyle/>
                    <a:p>
                      <a:r>
                        <a:rPr lang="en-US" sz="1000" b="1" dirty="0"/>
                        <a:t>50</a:t>
                      </a:r>
                      <a:endParaRPr lang="en-IN" sz="1000" b="1" dirty="0"/>
                    </a:p>
                  </a:txBody>
                  <a:tcPr marL="68580" marR="68580" marT="34290" marB="34290"/>
                </a:tc>
                <a:tc>
                  <a:txBody>
                    <a:bodyPr/>
                    <a:lstStyle/>
                    <a:p>
                      <a:r>
                        <a:rPr lang="en-US" sz="1000" b="1" dirty="0"/>
                        <a:t>46</a:t>
                      </a:r>
                      <a:endParaRPr lang="en-IN" sz="1000" b="1" dirty="0"/>
                    </a:p>
                  </a:txBody>
                  <a:tcPr marL="68580" marR="68580" marT="34290" marB="34290"/>
                </a:tc>
                <a:tc>
                  <a:txBody>
                    <a:bodyPr/>
                    <a:lstStyle/>
                    <a:p>
                      <a:r>
                        <a:rPr lang="en-US" sz="1000" b="1" dirty="0"/>
                        <a:t>29</a:t>
                      </a:r>
                      <a:endParaRPr lang="en-IN" sz="1000" b="1" dirty="0"/>
                    </a:p>
                  </a:txBody>
                  <a:tcPr marL="68580" marR="68580" marT="34290" marB="34290"/>
                </a:tc>
                <a:tc>
                  <a:txBody>
                    <a:bodyPr/>
                    <a:lstStyle/>
                    <a:p>
                      <a:r>
                        <a:rPr lang="en-US" sz="1000" b="1" dirty="0"/>
                        <a:t>40</a:t>
                      </a:r>
                      <a:endParaRPr lang="en-IN" sz="1000" b="1" dirty="0"/>
                    </a:p>
                  </a:txBody>
                  <a:tcPr marL="68580" marR="68580" marT="34290" marB="34290"/>
                </a:tc>
                <a:tc>
                  <a:txBody>
                    <a:bodyPr/>
                    <a:lstStyle/>
                    <a:p>
                      <a:r>
                        <a:rPr lang="en-US" sz="1000" b="1" dirty="0"/>
                        <a:t>65</a:t>
                      </a:r>
                      <a:endParaRPr lang="en-IN" sz="1000" b="1" dirty="0"/>
                    </a:p>
                  </a:txBody>
                  <a:tcPr marL="68580" marR="68580" marT="34290" marB="34290"/>
                </a:tc>
                <a:tc>
                  <a:txBody>
                    <a:bodyPr/>
                    <a:lstStyle/>
                    <a:p>
                      <a:r>
                        <a:rPr lang="en-US" sz="1000" b="1" dirty="0"/>
                        <a:t>15</a:t>
                      </a:r>
                      <a:endParaRPr lang="en-IN" sz="1000" b="1" dirty="0"/>
                    </a:p>
                  </a:txBody>
                  <a:tcPr marL="68580" marR="68580" marT="34290" marB="34290"/>
                </a:tc>
                <a:tc>
                  <a:txBody>
                    <a:bodyPr/>
                    <a:lstStyle/>
                    <a:p>
                      <a:r>
                        <a:rPr lang="en-US" sz="1000" b="1" dirty="0"/>
                        <a:t>42</a:t>
                      </a:r>
                      <a:endParaRPr lang="en-IN" sz="1000" b="1" dirty="0"/>
                    </a:p>
                  </a:txBody>
                  <a:tcPr marL="68580" marR="68580" marT="34290" marB="34290"/>
                </a:tc>
                <a:tc>
                  <a:txBody>
                    <a:bodyPr/>
                    <a:lstStyle/>
                    <a:p>
                      <a:r>
                        <a:rPr lang="en-US" sz="1000" b="1" dirty="0"/>
                        <a:t>57</a:t>
                      </a:r>
                      <a:endParaRPr lang="en-IN" sz="1000" b="1" dirty="0"/>
                    </a:p>
                  </a:txBody>
                  <a:tcPr marL="68580" marR="68580" marT="34290" marB="34290"/>
                </a:tc>
                <a:tc>
                  <a:txBody>
                    <a:bodyPr/>
                    <a:lstStyle/>
                    <a:p>
                      <a:r>
                        <a:rPr lang="en-US" sz="1000" b="1" dirty="0"/>
                        <a:t>22</a:t>
                      </a:r>
                      <a:endParaRPr lang="en-IN" sz="1000" b="1" dirty="0"/>
                    </a:p>
                  </a:txBody>
                  <a:tcPr marL="68580" marR="68580" marT="34290" marB="34290"/>
                </a:tc>
                <a:tc>
                  <a:txBody>
                    <a:bodyPr/>
                    <a:lstStyle/>
                    <a:p>
                      <a:r>
                        <a:rPr lang="en-US" sz="1000" b="1" dirty="0"/>
                        <a:t>23</a:t>
                      </a:r>
                      <a:endParaRPr lang="en-IN" sz="1000" b="1" dirty="0"/>
                    </a:p>
                  </a:txBody>
                  <a:tcPr marL="68580" marR="68580" marT="34290" marB="34290"/>
                </a:tc>
                <a:tc>
                  <a:txBody>
                    <a:bodyPr/>
                    <a:lstStyle/>
                    <a:p>
                      <a:r>
                        <a:rPr lang="en-US" sz="1000" b="1" dirty="0"/>
                        <a:t>59</a:t>
                      </a:r>
                      <a:endParaRPr lang="en-IN" sz="1000" b="1" dirty="0"/>
                    </a:p>
                  </a:txBody>
                  <a:tcPr marL="68580" marR="68580" marT="34290" marB="34290"/>
                </a:tc>
                <a:tc>
                  <a:txBody>
                    <a:bodyPr/>
                    <a:lstStyle/>
                    <a:p>
                      <a:r>
                        <a:rPr lang="en-US" sz="1000" b="1" dirty="0"/>
                        <a:t>73</a:t>
                      </a:r>
                      <a:endParaRPr lang="en-IN" sz="1000" b="1" dirty="0"/>
                    </a:p>
                  </a:txBody>
                  <a:tcPr marL="68580" marR="68580" marT="34290" marB="34290"/>
                </a:tc>
                <a:tc>
                  <a:txBody>
                    <a:bodyPr/>
                    <a:lstStyle/>
                    <a:p>
                      <a:r>
                        <a:rPr lang="en-US" sz="1000" b="1" dirty="0"/>
                        <a:t>91</a:t>
                      </a:r>
                      <a:endParaRPr lang="en-IN" sz="1000" b="1" dirty="0"/>
                    </a:p>
                  </a:txBody>
                  <a:tcPr marL="68580" marR="68580" marT="34290" marB="34290"/>
                </a:tc>
                <a:tc>
                  <a:txBody>
                    <a:bodyPr/>
                    <a:lstStyle/>
                    <a:p>
                      <a:r>
                        <a:rPr lang="en-US" sz="1000" b="1" dirty="0"/>
                        <a:t>88</a:t>
                      </a:r>
                      <a:endParaRPr lang="en-IN" sz="1000" b="1" dirty="0"/>
                    </a:p>
                  </a:txBody>
                  <a:tcPr marL="68580" marR="68580" marT="34290" marB="34290"/>
                </a:tc>
                <a:extLst>
                  <a:ext uri="{0D108BD9-81ED-4DB2-BD59-A6C34878D82A}">
                    <a16:rowId xmlns:a16="http://schemas.microsoft.com/office/drawing/2014/main" val="302206579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0680" y="910170"/>
              <a:ext cx="7535160" cy="4837050"/>
            </p14:xfrm>
          </p:contentPart>
        </mc:Choice>
        <mc:Fallback xmlns="">
          <p:pic>
            <p:nvPicPr>
              <p:cNvPr id="3" name="Ink 2"/>
              <p:cNvPicPr/>
              <p:nvPr/>
            </p:nvPicPr>
            <p:blipFill>
              <a:blip r:embed="rId4"/>
              <a:stretch>
                <a:fillRect/>
              </a:stretch>
            </p:blipFill>
            <p:spPr>
              <a:xfrm>
                <a:off x="121320" y="900811"/>
                <a:ext cx="7553880" cy="4855409"/>
              </a:xfrm>
              <a:prstGeom prst="rect">
                <a:avLst/>
              </a:prstGeom>
            </p:spPr>
          </p:pic>
        </mc:Fallback>
      </mc:AlternateContent>
    </p:spTree>
    <p:extLst>
      <p:ext uri="{BB962C8B-B14F-4D97-AF65-F5344CB8AC3E}">
        <p14:creationId xmlns:p14="http://schemas.microsoft.com/office/powerpoint/2010/main" val="2498318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a:buFont typeface="Arial" charset="0"/>
              <a:buNone/>
            </a:pPr>
            <a:r>
              <a:rPr lang="en-US" altLang="en-US" dirty="0">
                <a:latin typeface="Arial" charset="0"/>
                <a:cs typeface="Arial" charset="0"/>
              </a:rPr>
              <a:t>	All these binary search trees store the same data</a:t>
            </a:r>
          </a:p>
        </p:txBody>
      </p:sp>
      <p:sp>
        <p:nvSpPr>
          <p:cNvPr id="15362" name="Rectangle 2"/>
          <p:cNvSpPr>
            <a:spLocks noGrp="1" noChangeArrowheads="1"/>
          </p:cNvSpPr>
          <p:nvPr>
            <p:ph type="title" idx="4294967295"/>
          </p:nvPr>
        </p:nvSpPr>
        <p:spPr>
          <a:xfrm>
            <a:off x="1143000" y="1063229"/>
            <a:ext cx="6172200" cy="857250"/>
          </a:xfrm>
        </p:spPr>
        <p:txBody>
          <a:bodyPr/>
          <a:lstStyle/>
          <a:p>
            <a:r>
              <a:rPr lang="en-US" altLang="en-US">
                <a:latin typeface="Arial" charset="0"/>
                <a:cs typeface="Arial" charset="0"/>
              </a:rPr>
              <a:t>Examples</a:t>
            </a:r>
          </a:p>
        </p:txBody>
      </p:sp>
      <p:pic>
        <p:nvPicPr>
          <p:cNvPr id="15364" name="Picture 5" descr="C:\Users\dwharder\Desktop\varia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072" y="2400300"/>
            <a:ext cx="5850731"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10040" y="2397330"/>
              <a:ext cx="4790610" cy="3225690"/>
            </p14:xfrm>
          </p:contentPart>
        </mc:Choice>
        <mc:Fallback xmlns="">
          <p:pic>
            <p:nvPicPr>
              <p:cNvPr id="2" name="Ink 1"/>
              <p:cNvPicPr/>
              <p:nvPr/>
            </p:nvPicPr>
            <p:blipFill>
              <a:blip r:embed="rId5"/>
              <a:stretch>
                <a:fillRect/>
              </a:stretch>
            </p:blipFill>
            <p:spPr>
              <a:xfrm>
                <a:off x="1300681" y="2387971"/>
                <a:ext cx="4808969" cy="3244048"/>
              </a:xfrm>
              <a:prstGeom prst="rect">
                <a:avLst/>
              </a:prstGeom>
            </p:spPr>
          </p:pic>
        </mc:Fallback>
      </mc:AlternateContent>
    </p:spTree>
    <p:extLst>
      <p:ext uri="{BB962C8B-B14F-4D97-AF65-F5344CB8AC3E}">
        <p14:creationId xmlns:p14="http://schemas.microsoft.com/office/powerpoint/2010/main" val="16834538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latin typeface="Arial" charset="0"/>
                <a:cs typeface="Arial" charset="0"/>
              </a:rPr>
              <a:t>We will assume that in any binary tree, we are </a:t>
            </a:r>
            <a:r>
              <a:rPr lang="en-US" altLang="en-US" b="1" dirty="0">
                <a:latin typeface="Arial" charset="0"/>
                <a:cs typeface="Arial" charset="0"/>
              </a:rPr>
              <a:t>not storing duplicate</a:t>
            </a:r>
            <a:r>
              <a:rPr lang="en-US" altLang="en-US" dirty="0">
                <a:latin typeface="Arial" charset="0"/>
                <a:cs typeface="Arial" charset="0"/>
              </a:rPr>
              <a:t> elements unless otherwise stated</a:t>
            </a:r>
          </a:p>
          <a:p>
            <a:pPr lvl="1">
              <a:buFont typeface="Wingdings" panose="05000000000000000000" pitchFamily="2" charset="2"/>
              <a:buChar char="v"/>
            </a:pPr>
            <a:r>
              <a:rPr lang="en-US" altLang="en-US" sz="1800" dirty="0">
                <a:latin typeface="Arial" charset="0"/>
                <a:cs typeface="Arial" charset="0"/>
              </a:rPr>
              <a:t>In reality, it is seldom the case where duplicate elements are stored as separate entities</a:t>
            </a:r>
          </a:p>
        </p:txBody>
      </p:sp>
      <p:sp>
        <p:nvSpPr>
          <p:cNvPr id="16386" name="Rectangle 2"/>
          <p:cNvSpPr>
            <a:spLocks noGrp="1" noChangeArrowheads="1"/>
          </p:cNvSpPr>
          <p:nvPr>
            <p:ph type="title" idx="4294967295"/>
          </p:nvPr>
        </p:nvSpPr>
        <p:spPr>
          <a:xfrm>
            <a:off x="1143000" y="1063229"/>
            <a:ext cx="6172200" cy="857250"/>
          </a:xfrm>
        </p:spPr>
        <p:txBody>
          <a:bodyPr/>
          <a:lstStyle/>
          <a:p>
            <a:r>
              <a:rPr lang="en-US" altLang="en-US">
                <a:latin typeface="Arial" charset="0"/>
                <a:cs typeface="Arial" charset="0"/>
              </a:rPr>
              <a:t>Duplicate Elements</a:t>
            </a:r>
          </a:p>
        </p:txBody>
      </p:sp>
    </p:spTree>
    <p:extLst>
      <p:ext uri="{BB962C8B-B14F-4D97-AF65-F5344CB8AC3E}">
        <p14:creationId xmlns:p14="http://schemas.microsoft.com/office/powerpoint/2010/main" val="41306339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5" descr="C:\Users\dwharder\Desktop\k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7544" y="3746059"/>
            <a:ext cx="6587728"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latin typeface="Arial" charset="0"/>
                <a:cs typeface="Arial" charset="0"/>
              </a:rPr>
              <a:t>The run time </a:t>
            </a:r>
            <a:r>
              <a:rPr lang="en-US" altLang="en-US" b="1" dirty="0">
                <a:latin typeface="Times New Roman" pitchFamily="18" charset="0"/>
                <a:cs typeface="Times New Roman" pitchFamily="18" charset="0"/>
              </a:rPr>
              <a:t>O</a:t>
            </a:r>
            <a:r>
              <a:rPr lang="en-US" altLang="en-US" dirty="0">
                <a:latin typeface="Arial" charset="0"/>
                <a:cs typeface="Arial" charset="0"/>
              </a:rPr>
              <a:t>(h)</a:t>
            </a:r>
          </a:p>
          <a:p>
            <a:pPr>
              <a:buFont typeface="Wingdings" panose="05000000000000000000" pitchFamily="2" charset="2"/>
              <a:buChar char="v"/>
            </a:pPr>
            <a:r>
              <a:rPr lang="en-US" altLang="en-US" dirty="0">
                <a:latin typeface="Arial" charset="0"/>
                <a:cs typeface="Arial" charset="0"/>
              </a:rPr>
              <a:t>The extreme values (max/min) are </a:t>
            </a:r>
            <a:r>
              <a:rPr lang="en-US" altLang="en-US" b="1" dirty="0">
                <a:latin typeface="Arial" charset="0"/>
                <a:cs typeface="Arial" charset="0"/>
              </a:rPr>
              <a:t>not</a:t>
            </a:r>
            <a:r>
              <a:rPr lang="en-US" altLang="en-US" dirty="0">
                <a:latin typeface="Arial" charset="0"/>
                <a:cs typeface="Arial" charset="0"/>
              </a:rPr>
              <a:t> necessarily </a:t>
            </a:r>
            <a:r>
              <a:rPr lang="en-US" altLang="en-US" b="1" dirty="0">
                <a:latin typeface="Arial" charset="0"/>
                <a:cs typeface="Arial" charset="0"/>
              </a:rPr>
              <a:t>leaf</a:t>
            </a:r>
            <a:r>
              <a:rPr lang="en-US" altLang="en-US" dirty="0">
                <a:latin typeface="Arial" charset="0"/>
                <a:cs typeface="Arial" charset="0"/>
              </a:rPr>
              <a:t> nodes</a:t>
            </a:r>
          </a:p>
          <a:p>
            <a:pPr>
              <a:buFontTx/>
              <a:buNone/>
            </a:pPr>
            <a:endParaRPr lang="en-US" altLang="en-US" sz="1200" dirty="0">
              <a:latin typeface="Consolas" pitchFamily="49" charset="0"/>
              <a:cs typeface="Arial" charset="0"/>
            </a:endParaRPr>
          </a:p>
        </p:txBody>
      </p:sp>
      <p:sp>
        <p:nvSpPr>
          <p:cNvPr id="25602" name="Rectangle 2"/>
          <p:cNvSpPr>
            <a:spLocks noGrp="1" noChangeArrowheads="1"/>
          </p:cNvSpPr>
          <p:nvPr>
            <p:ph type="title" idx="4294967295"/>
          </p:nvPr>
        </p:nvSpPr>
        <p:spPr>
          <a:xfrm>
            <a:off x="1143000" y="1063229"/>
            <a:ext cx="6172200" cy="857250"/>
          </a:xfrm>
        </p:spPr>
        <p:txBody>
          <a:bodyPr>
            <a:normAutofit/>
          </a:bodyPr>
          <a:lstStyle/>
          <a:p>
            <a:r>
              <a:rPr lang="en-US" altLang="en-US" dirty="0">
                <a:latin typeface="Arial" charset="0"/>
                <a:cs typeface="Arial" charset="0"/>
              </a:rPr>
              <a:t>Finding the Max/Min Object</a:t>
            </a:r>
          </a:p>
        </p:txBody>
      </p:sp>
      <p:sp>
        <p:nvSpPr>
          <p:cNvPr id="25604" name="Picture 7" descr="C:\Users\dwharder\Desktop\d2.png"/>
          <p:cNvSpPr>
            <a:spLocks noChangeAspect="1" noChangeArrowheads="1"/>
          </p:cNvSpPr>
          <p:nvPr/>
        </p:nvSpPr>
        <p:spPr bwMode="auto">
          <a:xfrm>
            <a:off x="1278731" y="3470675"/>
            <a:ext cx="6586538" cy="167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defTabSz="685800" eaLnBrk="1" hangingPunct="1">
              <a:spcBef>
                <a:spcPct val="0"/>
              </a:spcBef>
              <a:buNone/>
            </a:pPr>
            <a:endParaRPr lang="en-CA" altLang="en-US" sz="1350">
              <a:solidFill>
                <a:prstClr val="black"/>
              </a:solidFill>
            </a:endParaRPr>
          </a:p>
        </p:txBody>
      </p:sp>
    </p:spTree>
    <p:extLst>
      <p:ext uri="{BB962C8B-B14F-4D97-AF65-F5344CB8AC3E}">
        <p14:creationId xmlns:p14="http://schemas.microsoft.com/office/powerpoint/2010/main" val="32133054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0"/>
            <a:r>
              <a:rPr lang="en-US" dirty="0">
                <a:latin typeface="+mn-lt"/>
              </a:rPr>
              <a:t>What is Binary Search Approximation?  (Approximate binary search)</a:t>
            </a:r>
          </a:p>
          <a:p>
            <a:pPr lvl="1"/>
            <a:r>
              <a:rPr lang="en-US" sz="1800" dirty="0">
                <a:latin typeface="+mn-lt"/>
              </a:rPr>
              <a:t>Given a set of keys and a sorted (non-decreasing) vector of values, use a binary search to find the indexes in values that match the values of key. This implementation allows for returning the index of the </a:t>
            </a:r>
            <a:r>
              <a:rPr lang="en-US" sz="1800" b="1" dirty="0">
                <a:latin typeface="+mn-lt"/>
              </a:rPr>
              <a:t>nearest</a:t>
            </a:r>
            <a:r>
              <a:rPr lang="en-US" sz="1800" dirty="0">
                <a:latin typeface="+mn-lt"/>
              </a:rPr>
              <a:t> </a:t>
            </a:r>
            <a:r>
              <a:rPr lang="en-US" sz="1800" b="1" dirty="0">
                <a:latin typeface="+mn-lt"/>
              </a:rPr>
              <a:t>match</a:t>
            </a:r>
            <a:r>
              <a:rPr lang="en-US" sz="1800" dirty="0">
                <a:latin typeface="+mn-lt"/>
              </a:rPr>
              <a:t> if there are </a:t>
            </a:r>
            <a:r>
              <a:rPr lang="en-US" sz="1800" b="1" dirty="0">
                <a:latin typeface="+mn-lt"/>
              </a:rPr>
              <a:t>no exact matches</a:t>
            </a:r>
            <a:r>
              <a:rPr lang="en-US" sz="1800" dirty="0">
                <a:latin typeface="+mn-lt"/>
              </a:rPr>
              <a:t>. It also allows specifying a tolerance for comparison of doubles.</a:t>
            </a:r>
          </a:p>
          <a:p>
            <a:r>
              <a:rPr lang="en-US" dirty="0">
                <a:latin typeface="+mn-lt"/>
              </a:rPr>
              <a:t>Approximation in Binary Search:</a:t>
            </a:r>
          </a:p>
          <a:p>
            <a:pPr lvl="1"/>
            <a:r>
              <a:rPr lang="en-US" sz="1800" dirty="0">
                <a:latin typeface="+mn-lt"/>
              </a:rPr>
              <a:t>Consider the children's game "guess a number." The scorer has a secret number, and will only tell the player if their guessed number is higher than, lower than, or equal to the secret number. The player then uses this information to guess a new number. </a:t>
            </a:r>
            <a:r>
              <a:rPr lang="en-US" sz="1800" u="sng" dirty="0">
                <a:latin typeface="+mn-lt"/>
              </a:rPr>
              <a:t>But the upper bound and lower bound is not known.</a:t>
            </a:r>
            <a:endParaRPr lang="en-US" sz="1800" dirty="0">
              <a:latin typeface="+mn-lt"/>
            </a:endParaRPr>
          </a:p>
        </p:txBody>
      </p:sp>
      <p:sp>
        <p:nvSpPr>
          <p:cNvPr id="4" name="Content Placeholder 3"/>
          <p:cNvSpPr>
            <a:spLocks noGrp="1"/>
          </p:cNvSpPr>
          <p:nvPr>
            <p:ph sz="quarter" idx="10"/>
          </p:nvPr>
        </p:nvSpPr>
        <p:spPr/>
        <p:txBody>
          <a:bodyPr/>
          <a:lstStyle/>
          <a:p>
            <a:r>
              <a:rPr lang="en-US" sz="3600" dirty="0"/>
              <a:t>Binary Search Approximation</a:t>
            </a:r>
            <a:endParaRPr lang="en-IN" dirty="0"/>
          </a:p>
        </p:txBody>
      </p:sp>
    </p:spTree>
    <p:extLst>
      <p:ext uri="{BB962C8B-B14F-4D97-AF65-F5344CB8AC3E}">
        <p14:creationId xmlns:p14="http://schemas.microsoft.com/office/powerpoint/2010/main" val="2028521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76250" y="2498783"/>
            <a:ext cx="7886700" cy="2139553"/>
          </a:xfrm>
        </p:spPr>
        <p:txBody>
          <a:bodyPr>
            <a:normAutofit/>
          </a:bodyPr>
          <a:lstStyle/>
          <a:p>
            <a:r>
              <a:rPr lang="en-IN" sz="7200" dirty="0"/>
              <a:t>Dictionaries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6090" y="939870"/>
              <a:ext cx="8310870" cy="4913190"/>
            </p14:xfrm>
          </p:contentPart>
        </mc:Choice>
        <mc:Fallback xmlns="">
          <p:pic>
            <p:nvPicPr>
              <p:cNvPr id="2" name="Ink 1"/>
              <p:cNvPicPr/>
              <p:nvPr/>
            </p:nvPicPr>
            <p:blipFill>
              <a:blip r:embed="rId3"/>
              <a:stretch>
                <a:fillRect/>
              </a:stretch>
            </p:blipFill>
            <p:spPr>
              <a:xfrm>
                <a:off x="116730" y="930510"/>
                <a:ext cx="8329590" cy="4931910"/>
              </a:xfrm>
              <a:prstGeom prst="rect">
                <a:avLst/>
              </a:prstGeom>
            </p:spPr>
          </p:pic>
        </mc:Fallback>
      </mc:AlternateContent>
    </p:spTree>
    <p:extLst>
      <p:ext uri="{BB962C8B-B14F-4D97-AF65-F5344CB8AC3E}">
        <p14:creationId xmlns:p14="http://schemas.microsoft.com/office/powerpoint/2010/main" val="12455789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a:latin typeface="Calibri" panose="020F0502020204030204" pitchFamily="34" charset="0"/>
              </a:rPr>
              <a:t>Dictionaries store elements so that they can be </a:t>
            </a:r>
            <a:r>
              <a:rPr lang="en-IN" altLang="en-US" b="1" dirty="0">
                <a:latin typeface="Calibri" panose="020F0502020204030204" pitchFamily="34" charset="0"/>
              </a:rPr>
              <a:t>located quickly using keys.</a:t>
            </a:r>
          </a:p>
          <a:p>
            <a:pPr lvl="1" fontAlgn="base">
              <a:spcAft>
                <a:spcPct val="0"/>
              </a:spcAft>
              <a:buFont typeface="Arial" pitchFamily="34" charset="0"/>
              <a:buChar char="•"/>
            </a:pPr>
            <a:r>
              <a:rPr lang="en-IN" altLang="en-US" sz="1800" dirty="0">
                <a:latin typeface="Calibri" panose="020F0502020204030204" pitchFamily="34" charset="0"/>
              </a:rPr>
              <a:t>A dictionary may hold bank accounts</a:t>
            </a:r>
          </a:p>
          <a:p>
            <a:pPr lvl="2" eaLnBrk="1" hangingPunct="1"/>
            <a:r>
              <a:rPr lang="en-IN" altLang="en-US" sz="1800" dirty="0"/>
              <a:t>Account number</a:t>
            </a:r>
          </a:p>
          <a:p>
            <a:pPr lvl="3" eaLnBrk="1" hangingPunct="1"/>
            <a:r>
              <a:rPr lang="en-IN" altLang="en-US" sz="1800" dirty="0"/>
              <a:t>Current </a:t>
            </a:r>
            <a:r>
              <a:rPr lang="en-IN" altLang="en-US" sz="1800" b="1" dirty="0"/>
              <a:t>balance</a:t>
            </a:r>
            <a:r>
              <a:rPr lang="en-IN" altLang="en-US" sz="1800" dirty="0"/>
              <a:t>,</a:t>
            </a:r>
          </a:p>
          <a:p>
            <a:pPr lvl="3" eaLnBrk="1" hangingPunct="1"/>
            <a:r>
              <a:rPr lang="en-IN" altLang="en-US" sz="1800" b="1" dirty="0"/>
              <a:t>Details</a:t>
            </a:r>
            <a:r>
              <a:rPr lang="en-IN" altLang="en-US" sz="1800" dirty="0"/>
              <a:t> of account holder, and</a:t>
            </a:r>
          </a:p>
          <a:p>
            <a:pPr lvl="3" eaLnBrk="1" hangingPunct="1"/>
            <a:r>
              <a:rPr lang="en-IN" altLang="en-US" sz="1800" dirty="0"/>
              <a:t>Transaction </a:t>
            </a:r>
            <a:r>
              <a:rPr lang="en-IN" altLang="en-US" sz="1800" b="1" dirty="0"/>
              <a:t>History</a:t>
            </a:r>
          </a:p>
          <a:p>
            <a:pPr lvl="1" fontAlgn="base">
              <a:spcAft>
                <a:spcPct val="0"/>
              </a:spcAft>
              <a:buFont typeface="Arial" pitchFamily="34" charset="0"/>
              <a:buChar char="•"/>
            </a:pPr>
            <a:r>
              <a:rPr lang="en-IN" altLang="en-US" sz="1800" dirty="0">
                <a:latin typeface="Calibri" panose="020F0502020204030204" pitchFamily="34" charset="0"/>
              </a:rPr>
              <a:t>Banking Operation by using account number as a </a:t>
            </a:r>
            <a:r>
              <a:rPr lang="en-IN" altLang="en-US" sz="1800" b="1" dirty="0">
                <a:latin typeface="Calibri" panose="020F0502020204030204" pitchFamily="34" charset="0"/>
              </a:rPr>
              <a:t>search key</a:t>
            </a:r>
          </a:p>
        </p:txBody>
      </p:sp>
      <p:sp>
        <p:nvSpPr>
          <p:cNvPr id="3" name="Content Placeholder 2"/>
          <p:cNvSpPr>
            <a:spLocks noGrp="1"/>
          </p:cNvSpPr>
          <p:nvPr>
            <p:ph sz="quarter" idx="10"/>
          </p:nvPr>
        </p:nvSpPr>
        <p:spPr/>
        <p:txBody>
          <a:bodyPr rtlCol="0"/>
          <a:lstStyle/>
          <a:p>
            <a:pPr>
              <a:defRPr/>
            </a:pPr>
            <a:endParaRPr lang="en-IN" dirty="0"/>
          </a:p>
          <a:p>
            <a:pPr>
              <a:defRPr/>
            </a:pPr>
            <a:r>
              <a:rPr lang="en-IN" dirty="0"/>
              <a:t>Dictionaries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3120" y="1026270"/>
              <a:ext cx="7785720" cy="3859110"/>
            </p14:xfrm>
          </p:contentPart>
        </mc:Choice>
        <mc:Fallback xmlns="">
          <p:pic>
            <p:nvPicPr>
              <p:cNvPr id="2" name="Ink 1"/>
              <p:cNvPicPr/>
              <p:nvPr/>
            </p:nvPicPr>
            <p:blipFill>
              <a:blip r:embed="rId3"/>
              <a:stretch>
                <a:fillRect/>
              </a:stretch>
            </p:blipFill>
            <p:spPr>
              <a:xfrm>
                <a:off x="113760" y="1016910"/>
                <a:ext cx="7804440" cy="3877830"/>
              </a:xfrm>
              <a:prstGeom prst="rect">
                <a:avLst/>
              </a:prstGeom>
            </p:spPr>
          </p:pic>
        </mc:Fallback>
      </mc:AlternateContent>
    </p:spTree>
    <p:extLst>
      <p:ext uri="{BB962C8B-B14F-4D97-AF65-F5344CB8AC3E}">
        <p14:creationId xmlns:p14="http://schemas.microsoft.com/office/powerpoint/2010/main" val="14340442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a:defRPr/>
            </a:pPr>
            <a:r>
              <a:rPr lang="en-US" dirty="0"/>
              <a:t>Example</a:t>
            </a:r>
            <a:endParaRPr lang="en-IN" dirty="0"/>
          </a:p>
        </p:txBody>
      </p:sp>
      <p:sp>
        <p:nvSpPr>
          <p:cNvPr id="4" name="Content Placeholder 2"/>
          <p:cNvSpPr>
            <a:spLocks noGrp="1"/>
          </p:cNvSpPr>
          <p:nvPr>
            <p:ph idx="1"/>
          </p:nvPr>
        </p:nvSpPr>
        <p:spPr/>
        <p:txBody>
          <a:bodyPr rtlCol="0">
            <a:normAutofit fontScale="92500"/>
          </a:bodyPr>
          <a:lstStyle/>
          <a:p>
            <a:pPr>
              <a:buFont typeface="Arial" panose="020B0604020202020204" pitchFamily="34" charset="0"/>
              <a:buChar char="•"/>
              <a:defRPr/>
            </a:pPr>
            <a:r>
              <a:rPr lang="en-CA" altLang="en-US" dirty="0">
                <a:latin typeface="+mj-lt"/>
                <a:cs typeface="Arial" charset="0"/>
              </a:rPr>
              <a:t>Suppose we have a system which is associated with approximately </a:t>
            </a:r>
            <a:r>
              <a:rPr lang="en-CA" altLang="en-US" b="1" dirty="0">
                <a:latin typeface="+mj-lt"/>
                <a:cs typeface="Arial" charset="0"/>
              </a:rPr>
              <a:t>150 error conditions </a:t>
            </a:r>
            <a:r>
              <a:rPr lang="en-CA" altLang="en-US" dirty="0">
                <a:latin typeface="+mj-lt"/>
                <a:cs typeface="Arial" charset="0"/>
              </a:rPr>
              <a:t>where</a:t>
            </a:r>
          </a:p>
          <a:p>
            <a:pPr lvl="1">
              <a:buFont typeface="Arial" panose="020B0604020202020204" pitchFamily="34" charset="0"/>
              <a:buChar char="•"/>
              <a:defRPr/>
            </a:pPr>
            <a:r>
              <a:rPr lang="en-CA" altLang="en-US" sz="1800" dirty="0">
                <a:latin typeface="+mj-lt"/>
                <a:cs typeface="Arial" charset="0"/>
              </a:rPr>
              <a:t>Each of which is identified by an 8-bit number from </a:t>
            </a:r>
            <a:r>
              <a:rPr lang="en-CA" altLang="en-US" sz="1800" b="1" dirty="0">
                <a:latin typeface="+mj-lt"/>
                <a:cs typeface="Arial" charset="0"/>
              </a:rPr>
              <a:t>0 to 255</a:t>
            </a:r>
            <a:r>
              <a:rPr lang="en-CA" altLang="en-US" sz="1800" dirty="0">
                <a:latin typeface="+mj-lt"/>
                <a:cs typeface="Arial" charset="0"/>
              </a:rPr>
              <a:t>, and</a:t>
            </a:r>
          </a:p>
          <a:p>
            <a:pPr lvl="1">
              <a:buFont typeface="Arial" panose="020B0604020202020204" pitchFamily="34" charset="0"/>
              <a:buChar char="•"/>
              <a:defRPr/>
            </a:pPr>
            <a:r>
              <a:rPr lang="en-CA" altLang="en-US" sz="1800" dirty="0">
                <a:latin typeface="+mj-lt"/>
                <a:cs typeface="Arial" charset="0"/>
              </a:rPr>
              <a:t>When an identifier is received, a corresponding error-handling function must be called</a:t>
            </a:r>
          </a:p>
          <a:p>
            <a:pPr>
              <a:buFont typeface="Arial" panose="020B0604020202020204" pitchFamily="34" charset="0"/>
              <a:buChar char="•"/>
              <a:defRPr/>
            </a:pPr>
            <a:r>
              <a:rPr lang="en-CA" altLang="en-US" dirty="0">
                <a:latin typeface="+mj-lt"/>
                <a:cs typeface="Arial" charset="0"/>
              </a:rPr>
              <a:t>We could create an </a:t>
            </a:r>
            <a:r>
              <a:rPr lang="en-CA" altLang="en-US" b="1" dirty="0">
                <a:latin typeface="+mj-lt"/>
                <a:cs typeface="Arial" charset="0"/>
              </a:rPr>
              <a:t>array of 150 function pointers </a:t>
            </a:r>
            <a:r>
              <a:rPr lang="en-CA" altLang="en-US" dirty="0">
                <a:latin typeface="+mj-lt"/>
                <a:cs typeface="Arial" charset="0"/>
              </a:rPr>
              <a:t>and to then call the appropriate function….</a:t>
            </a:r>
          </a:p>
          <a:p>
            <a:pPr>
              <a:buFont typeface="Arial" panose="020B0604020202020204" pitchFamily="34" charset="0"/>
              <a:buChar char="•"/>
              <a:defRPr/>
            </a:pPr>
            <a:r>
              <a:rPr lang="en-CA" altLang="en-US" dirty="0">
                <a:latin typeface="+mj-lt"/>
                <a:cs typeface="Arial" charset="0"/>
              </a:rPr>
              <a:t>Unfortunately, this is </a:t>
            </a:r>
            <a:r>
              <a:rPr lang="en-CA" altLang="en-US" b="1" dirty="0">
                <a:latin typeface="+mj-lt"/>
                <a:cs typeface="Arial" charset="0"/>
              </a:rPr>
              <a:t>slow</a:t>
            </a:r>
            <a:r>
              <a:rPr lang="en-CA" altLang="en-US" dirty="0">
                <a:latin typeface="+mj-lt"/>
                <a:cs typeface="Arial" charset="0"/>
              </a:rPr>
              <a:t>—we would have to do some form of </a:t>
            </a:r>
            <a:r>
              <a:rPr lang="en-CA" altLang="en-US" b="1" dirty="0">
                <a:latin typeface="+mj-lt"/>
                <a:cs typeface="Arial" charset="0"/>
              </a:rPr>
              <a:t>binary search</a:t>
            </a:r>
            <a:r>
              <a:rPr lang="en-CA" altLang="en-US" dirty="0">
                <a:latin typeface="+mj-lt"/>
                <a:cs typeface="Arial" charset="0"/>
              </a:rPr>
              <a:t> in order to determine which of the 150 slots corresponds to, </a:t>
            </a:r>
          </a:p>
          <a:p>
            <a:pPr indent="13097">
              <a:defRPr/>
            </a:pPr>
            <a:r>
              <a:rPr lang="en-CA" altLang="en-US" dirty="0">
                <a:latin typeface="+mj-lt"/>
                <a:cs typeface="Arial" charset="0"/>
              </a:rPr>
              <a:t>for example, error-condition identifier </a:t>
            </a:r>
            <a:r>
              <a:rPr lang="en-CA" altLang="en-US" dirty="0">
                <a:latin typeface="+mj-lt"/>
                <a:cs typeface="Consolas" pitchFamily="49" charset="0"/>
              </a:rPr>
              <a:t>id = 198</a:t>
            </a:r>
          </a:p>
          <a:p>
            <a:pPr>
              <a:buFont typeface="Arial" panose="020B0604020202020204" pitchFamily="34" charset="0"/>
              <a:buChar char="•"/>
              <a:defRPr/>
            </a:pPr>
            <a:r>
              <a:rPr lang="en-CA" altLang="en-US" dirty="0">
                <a:latin typeface="+mj-lt"/>
                <a:cs typeface="Arial" charset="0"/>
              </a:rPr>
              <a:t>If there was a possibility of </a:t>
            </a:r>
            <a:r>
              <a:rPr lang="en-CA" altLang="en-US" b="1" dirty="0">
                <a:latin typeface="+mj-lt"/>
                <a:cs typeface="Arial" charset="0"/>
              </a:rPr>
              <a:t>dynamically adding </a:t>
            </a:r>
            <a:r>
              <a:rPr lang="en-CA" altLang="en-US" dirty="0">
                <a:latin typeface="+mj-lt"/>
                <a:cs typeface="Arial" charset="0"/>
              </a:rPr>
              <a:t>new error conditions or </a:t>
            </a:r>
            <a:r>
              <a:rPr lang="en-CA" altLang="en-US" b="1" dirty="0">
                <a:latin typeface="+mj-lt"/>
                <a:cs typeface="Arial" charset="0"/>
              </a:rPr>
              <a:t>removing</a:t>
            </a:r>
            <a:r>
              <a:rPr lang="en-CA" altLang="en-US" dirty="0">
                <a:latin typeface="+mj-lt"/>
                <a:cs typeface="Arial" charset="0"/>
              </a:rPr>
              <a:t> some error conditions, this would substantially </a:t>
            </a:r>
            <a:r>
              <a:rPr lang="en-CA" altLang="en-US" b="1" dirty="0">
                <a:latin typeface="+mj-lt"/>
                <a:cs typeface="Arial" charset="0"/>
              </a:rPr>
              <a:t>increase the effort </a:t>
            </a:r>
            <a:r>
              <a:rPr lang="en-CA" altLang="en-US" dirty="0">
                <a:latin typeface="+mj-lt"/>
                <a:cs typeface="Arial" charset="0"/>
              </a:rPr>
              <a:t>required…</a:t>
            </a:r>
          </a:p>
          <a:p>
            <a:pPr>
              <a:defRPr/>
            </a:pPr>
            <a:endParaRPr lang="en-CA" altLang="en-US" dirty="0">
              <a:latin typeface="+mj-lt"/>
              <a:cs typeface="Arial" charset="0"/>
            </a:endParaRPr>
          </a:p>
          <a:p>
            <a:pPr>
              <a:defRPr/>
            </a:pPr>
            <a:r>
              <a:rPr lang="en-CA" altLang="en-US" b="1" dirty="0">
                <a:latin typeface="+mj-lt"/>
                <a:cs typeface="Arial" charset="0"/>
              </a:rPr>
              <a:t>A better solution:</a:t>
            </a:r>
          </a:p>
          <a:p>
            <a:pPr lvl="1">
              <a:defRPr/>
            </a:pPr>
            <a:r>
              <a:rPr lang="en-CA" altLang="en-US" sz="1800" b="1" dirty="0">
                <a:latin typeface="+mj-lt"/>
                <a:cs typeface="Arial" charset="0"/>
              </a:rPr>
              <a:t>Create an array of size 256 </a:t>
            </a:r>
          </a:p>
          <a:p>
            <a:pPr lvl="2">
              <a:defRPr/>
            </a:pPr>
            <a:r>
              <a:rPr lang="en-CA" altLang="en-US" sz="1800" dirty="0">
                <a:latin typeface="+mj-lt"/>
                <a:cs typeface="Arial" charset="0"/>
              </a:rPr>
              <a:t>Is the increased speed worth the allocation of additional memory?</a:t>
            </a:r>
            <a:endParaRPr lang="en-IN" sz="1800" dirty="0">
              <a:latin typeface="+mj-lt"/>
            </a:endParaRPr>
          </a:p>
          <a:p>
            <a:pPr>
              <a:buFont typeface="Arial" panose="020B0604020202020204" pitchFamily="34" charset="0"/>
              <a:buChar char="•"/>
              <a:defRPr/>
            </a:pPr>
            <a:endParaRPr lang="en-CA" altLang="en-US" dirty="0">
              <a:latin typeface="+mj-lt"/>
              <a:cs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5890" y="933660"/>
              <a:ext cx="7796790" cy="4996620"/>
            </p14:xfrm>
          </p:contentPart>
        </mc:Choice>
        <mc:Fallback xmlns="">
          <p:pic>
            <p:nvPicPr>
              <p:cNvPr id="2" name="Ink 1"/>
              <p:cNvPicPr/>
              <p:nvPr/>
            </p:nvPicPr>
            <p:blipFill>
              <a:blip r:embed="rId3"/>
              <a:stretch>
                <a:fillRect/>
              </a:stretch>
            </p:blipFill>
            <p:spPr>
              <a:xfrm>
                <a:off x="46530" y="924300"/>
                <a:ext cx="7815510" cy="5015339"/>
              </a:xfrm>
              <a:prstGeom prst="rect">
                <a:avLst/>
              </a:prstGeom>
            </p:spPr>
          </p:pic>
        </mc:Fallback>
      </mc:AlternateContent>
    </p:spTree>
    <p:extLst>
      <p:ext uri="{BB962C8B-B14F-4D97-AF65-F5344CB8AC3E}">
        <p14:creationId xmlns:p14="http://schemas.microsoft.com/office/powerpoint/2010/main" val="26554548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a:bodyPr>
          <a:lstStyle/>
          <a:p>
            <a:pPr>
              <a:buFont typeface="Arial" panose="020B0604020202020204" pitchFamily="34" charset="0"/>
              <a:buChar char="•"/>
              <a:defRPr/>
            </a:pPr>
            <a:r>
              <a:rPr lang="en-US" altLang="en-US" b="1" dirty="0">
                <a:latin typeface="+mj-lt"/>
                <a:cs typeface="Arial" charset="0"/>
              </a:rPr>
              <a:t>Our goal:</a:t>
            </a:r>
          </a:p>
          <a:p>
            <a:pPr lvl="1">
              <a:buFont typeface="Arial" panose="020B0604020202020204" pitchFamily="34" charset="0"/>
              <a:buChar char="•"/>
              <a:defRPr/>
            </a:pPr>
            <a:r>
              <a:rPr lang="en-US" altLang="en-US" sz="1800" dirty="0">
                <a:latin typeface="+mj-lt"/>
                <a:cs typeface="Arial" charset="0"/>
              </a:rPr>
              <a:t>Store data so that all operations are </a:t>
            </a:r>
            <a:r>
              <a:rPr lang="en-US" altLang="en-US" sz="1800" b="1" dirty="0">
                <a:latin typeface="+mj-lt"/>
                <a:cs typeface="Arial" charset="0"/>
              </a:rPr>
              <a:t>O</a:t>
            </a:r>
            <a:r>
              <a:rPr lang="en-US" altLang="en-US" sz="1800" b="1" dirty="0">
                <a:latin typeface="+mj-lt"/>
                <a:cs typeface="Times New Roman" panose="02020603050405020304" pitchFamily="18" charset="0"/>
              </a:rPr>
              <a:t>(1)</a:t>
            </a:r>
            <a:r>
              <a:rPr lang="en-US" altLang="en-US" sz="1800" dirty="0">
                <a:latin typeface="+mj-lt"/>
                <a:cs typeface="Arial" charset="0"/>
              </a:rPr>
              <a:t> time</a:t>
            </a:r>
          </a:p>
          <a:p>
            <a:pPr lvl="2">
              <a:defRPr/>
            </a:pPr>
            <a:r>
              <a:rPr lang="en-US" altLang="en-US" sz="1800" dirty="0">
                <a:latin typeface="+mj-lt"/>
                <a:cs typeface="Arial" charset="0"/>
              </a:rPr>
              <a:t>Use Array to store, and array index as the key to search</a:t>
            </a:r>
          </a:p>
          <a:p>
            <a:pPr lvl="2">
              <a:defRPr/>
            </a:pPr>
            <a:r>
              <a:rPr lang="en-US" altLang="en-US" sz="1800" dirty="0">
                <a:latin typeface="+mj-lt"/>
                <a:cs typeface="Arial" charset="0"/>
              </a:rPr>
              <a:t>Use List to store, and Binary Search to search a key</a:t>
            </a:r>
          </a:p>
          <a:p>
            <a:pPr>
              <a:buFont typeface="Arial" panose="020B0604020202020204" pitchFamily="34" charset="0"/>
              <a:buChar char="•"/>
              <a:defRPr/>
            </a:pPr>
            <a:r>
              <a:rPr lang="en-US" altLang="en-US" dirty="0">
                <a:latin typeface="+mj-lt"/>
                <a:cs typeface="Arial" charset="0"/>
              </a:rPr>
              <a:t>Requirement:</a:t>
            </a:r>
          </a:p>
          <a:p>
            <a:pPr lvl="1">
              <a:buFont typeface="Arial" panose="020B0604020202020204" pitchFamily="34" charset="0"/>
              <a:buChar char="•"/>
              <a:defRPr/>
            </a:pPr>
            <a:r>
              <a:rPr lang="en-US" altLang="en-US" sz="1800" dirty="0">
                <a:latin typeface="+mj-lt"/>
                <a:cs typeface="Arial" charset="0"/>
              </a:rPr>
              <a:t>The memory requirement should be </a:t>
            </a:r>
            <a:r>
              <a:rPr lang="en-US" altLang="en-US" sz="1800" b="1" dirty="0">
                <a:latin typeface="+mj-lt"/>
                <a:cs typeface="Arial" charset="0"/>
              </a:rPr>
              <a:t>O</a:t>
            </a:r>
            <a:r>
              <a:rPr lang="en-US" altLang="en-US" sz="1800" b="1" dirty="0">
                <a:latin typeface="+mj-lt"/>
                <a:cs typeface="Times New Roman" panose="02020603050405020304" pitchFamily="18" charset="0"/>
              </a:rPr>
              <a:t>(</a:t>
            </a:r>
            <a:r>
              <a:rPr lang="en-US" altLang="en-US" sz="1800" b="1" i="1" dirty="0">
                <a:latin typeface="+mj-lt"/>
                <a:cs typeface="Times New Roman" panose="02020603050405020304" pitchFamily="18" charset="0"/>
              </a:rPr>
              <a:t>n</a:t>
            </a:r>
            <a:r>
              <a:rPr lang="en-US" altLang="en-US" sz="1800" b="1" dirty="0">
                <a:latin typeface="+mj-lt"/>
                <a:cs typeface="Times New Roman" panose="02020603050405020304" pitchFamily="18" charset="0"/>
              </a:rPr>
              <a:t>)</a:t>
            </a:r>
          </a:p>
          <a:p>
            <a:pPr>
              <a:buFont typeface="Arial" panose="020B0604020202020204" pitchFamily="34" charset="0"/>
              <a:buChar char="•"/>
              <a:defRPr/>
            </a:pPr>
            <a:r>
              <a:rPr lang="en-US" altLang="en-US" b="1" dirty="0">
                <a:latin typeface="+mj-lt"/>
                <a:cs typeface="Times New Roman" panose="02020603050405020304" pitchFamily="18" charset="0"/>
              </a:rPr>
              <a:t>Solution:</a:t>
            </a:r>
          </a:p>
          <a:p>
            <a:pPr lvl="1">
              <a:buFont typeface="Arial" panose="020B0604020202020204" pitchFamily="34" charset="0"/>
              <a:buChar char="•"/>
              <a:defRPr/>
            </a:pPr>
            <a:r>
              <a:rPr lang="en-US" altLang="en-US" sz="1800" b="1" dirty="0">
                <a:latin typeface="+mj-lt"/>
                <a:cs typeface="Times New Roman" panose="02020603050405020304" pitchFamily="18" charset="0"/>
              </a:rPr>
              <a:t>Hashing</a:t>
            </a:r>
          </a:p>
          <a:p>
            <a:pPr>
              <a:buFont typeface="Arial" panose="020B0604020202020204" pitchFamily="34" charset="0"/>
              <a:buChar char="•"/>
              <a:defRPr/>
            </a:pPr>
            <a:endParaRPr lang="en-IN" dirty="0">
              <a:latin typeface="+mj-lt"/>
            </a:endParaRPr>
          </a:p>
        </p:txBody>
      </p:sp>
      <p:sp>
        <p:nvSpPr>
          <p:cNvPr id="3" name="Content Placeholder 2"/>
          <p:cNvSpPr>
            <a:spLocks noGrp="1"/>
          </p:cNvSpPr>
          <p:nvPr>
            <p:ph sz="quarter" idx="10"/>
          </p:nvPr>
        </p:nvSpPr>
        <p:spPr/>
        <p:txBody>
          <a:bodyPr rtlCol="0"/>
          <a:lstStyle/>
          <a:p>
            <a:pPr>
              <a:defRPr/>
            </a:pPr>
            <a:r>
              <a:rPr lang="en-US" dirty="0"/>
              <a:t>keys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51810" y="1533060"/>
              <a:ext cx="7088310" cy="3197610"/>
            </p14:xfrm>
          </p:contentPart>
        </mc:Choice>
        <mc:Fallback xmlns="">
          <p:pic>
            <p:nvPicPr>
              <p:cNvPr id="4" name="Ink 3"/>
              <p:cNvPicPr/>
              <p:nvPr/>
            </p:nvPicPr>
            <p:blipFill>
              <a:blip r:embed="rId3"/>
              <a:stretch>
                <a:fillRect/>
              </a:stretch>
            </p:blipFill>
            <p:spPr>
              <a:xfrm>
                <a:off x="342450" y="1523701"/>
                <a:ext cx="7107030" cy="3215968"/>
              </a:xfrm>
              <a:prstGeom prst="rect">
                <a:avLst/>
              </a:prstGeom>
            </p:spPr>
          </p:pic>
        </mc:Fallback>
      </mc:AlternateContent>
    </p:spTree>
    <p:extLst>
      <p:ext uri="{BB962C8B-B14F-4D97-AF65-F5344CB8AC3E}">
        <p14:creationId xmlns:p14="http://schemas.microsoft.com/office/powerpoint/2010/main" val="35770066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anose="020B0604020202020204" pitchFamily="34" charset="0"/>
              <a:buChar char="•"/>
            </a:pPr>
            <a:r>
              <a:rPr lang="en-IN" dirty="0">
                <a:latin typeface="+mj-lt"/>
              </a:rPr>
              <a:t>A </a:t>
            </a:r>
            <a:r>
              <a:rPr lang="en-IN" b="1" i="1" dirty="0">
                <a:latin typeface="+mj-lt"/>
              </a:rPr>
              <a:t>hash table </a:t>
            </a:r>
            <a:r>
              <a:rPr lang="en-IN" dirty="0">
                <a:latin typeface="+mj-lt"/>
              </a:rPr>
              <a:t>is a data structure for storing a set of items, so that we can quickly determine whether an item </a:t>
            </a:r>
            <a:r>
              <a:rPr lang="en-IN" b="1" dirty="0">
                <a:latin typeface="+mj-lt"/>
              </a:rPr>
              <a:t>is or is not in the set</a:t>
            </a:r>
            <a:r>
              <a:rPr lang="en-IN" dirty="0">
                <a:latin typeface="+mj-lt"/>
              </a:rPr>
              <a:t>.</a:t>
            </a:r>
            <a:endParaRPr lang="en-US" altLang="en-US" dirty="0">
              <a:latin typeface="+mj-lt"/>
            </a:endParaRPr>
          </a:p>
          <a:p>
            <a:pPr>
              <a:buFont typeface="Arial" panose="020B0604020202020204" pitchFamily="34" charset="0"/>
              <a:buChar char="•"/>
              <a:defRPr/>
            </a:pPr>
            <a:r>
              <a:rPr lang="en-US" altLang="en-US" dirty="0">
                <a:latin typeface="+mj-lt"/>
              </a:rPr>
              <a:t>The process of mapping an object or a number onto an </a:t>
            </a:r>
            <a:r>
              <a:rPr lang="en-US" altLang="en-US" b="1" dirty="0">
                <a:latin typeface="+mj-lt"/>
              </a:rPr>
              <a:t>integer</a:t>
            </a:r>
            <a:r>
              <a:rPr lang="en-US" altLang="en-US" dirty="0">
                <a:latin typeface="+mj-lt"/>
              </a:rPr>
              <a:t> in a given range is called </a:t>
            </a:r>
            <a:r>
              <a:rPr lang="en-US" altLang="en-US" b="1" i="1" dirty="0">
                <a:latin typeface="+mj-lt"/>
              </a:rPr>
              <a:t>hashing</a:t>
            </a:r>
          </a:p>
          <a:p>
            <a:pPr>
              <a:buFont typeface="Arial" panose="020B0604020202020204" pitchFamily="34" charset="0"/>
              <a:buChar char="•"/>
              <a:defRPr/>
            </a:pPr>
            <a:r>
              <a:rPr lang="en-US" altLang="en-US" b="1" dirty="0">
                <a:latin typeface="+mj-lt"/>
              </a:rPr>
              <a:t>Problem:</a:t>
            </a:r>
            <a:r>
              <a:rPr lang="en-US" altLang="en-US" dirty="0">
                <a:latin typeface="+mj-lt"/>
              </a:rPr>
              <a:t>  multiple objects may hash to the same value</a:t>
            </a:r>
          </a:p>
          <a:p>
            <a:pPr lvl="1">
              <a:buFont typeface="Arial" panose="020B0604020202020204" pitchFamily="34" charset="0"/>
              <a:buChar char="•"/>
              <a:defRPr/>
            </a:pPr>
            <a:r>
              <a:rPr lang="en-US" altLang="en-US" sz="1800" dirty="0">
                <a:latin typeface="+mj-lt"/>
              </a:rPr>
              <a:t>Such an event is termed a </a:t>
            </a:r>
            <a:r>
              <a:rPr lang="en-US" altLang="en-US" sz="1800" b="1" i="1" dirty="0">
                <a:latin typeface="+mj-lt"/>
              </a:rPr>
              <a:t>collision</a:t>
            </a:r>
          </a:p>
          <a:p>
            <a:pPr>
              <a:buFont typeface="Arial" panose="020B0604020202020204" pitchFamily="34" charset="0"/>
              <a:buChar char="•"/>
              <a:defRPr/>
            </a:pPr>
            <a:r>
              <a:rPr lang="en-US" altLang="en-US" dirty="0">
                <a:latin typeface="+mj-lt"/>
              </a:rPr>
              <a:t>Hash tables use a </a:t>
            </a:r>
            <a:r>
              <a:rPr lang="en-US" altLang="en-US" b="1" i="1" dirty="0">
                <a:latin typeface="+mj-lt"/>
              </a:rPr>
              <a:t>hash function</a:t>
            </a:r>
            <a:r>
              <a:rPr lang="en-US" altLang="en-US" dirty="0">
                <a:latin typeface="+mj-lt"/>
              </a:rPr>
              <a:t> together with a mechanism for </a:t>
            </a:r>
            <a:r>
              <a:rPr lang="en-US" altLang="en-US" b="1" i="1" dirty="0">
                <a:latin typeface="+mj-lt"/>
              </a:rPr>
              <a:t>dealing with collisions</a:t>
            </a:r>
          </a:p>
          <a:p>
            <a:pPr>
              <a:buFont typeface="Arial" panose="020B0604020202020204" pitchFamily="34" charset="0"/>
              <a:buChar char="•"/>
              <a:defRPr/>
            </a:pPr>
            <a:r>
              <a:rPr lang="en-US" altLang="en-US" dirty="0">
                <a:latin typeface="+mj-lt"/>
                <a:cs typeface="Arial" charset="0"/>
              </a:rPr>
              <a:t>The ultimate goal is to map onto an </a:t>
            </a:r>
            <a:r>
              <a:rPr lang="en-US" altLang="en-US" b="1" dirty="0">
                <a:latin typeface="+mj-lt"/>
                <a:cs typeface="Arial" charset="0"/>
              </a:rPr>
              <a:t>integer</a:t>
            </a:r>
            <a:r>
              <a:rPr lang="en-US" altLang="en-US" dirty="0">
                <a:latin typeface="+mj-lt"/>
                <a:cs typeface="Arial" charset="0"/>
              </a:rPr>
              <a:t> range</a:t>
            </a:r>
            <a:br>
              <a:rPr lang="en-US" altLang="en-US" dirty="0">
                <a:latin typeface="+mj-lt"/>
                <a:cs typeface="Arial" charset="0"/>
              </a:rPr>
            </a:br>
            <a:r>
              <a:rPr lang="en-US" altLang="en-US" dirty="0">
                <a:latin typeface="+mj-lt"/>
                <a:cs typeface="Arial" charset="0"/>
              </a:rPr>
              <a:t>			</a:t>
            </a:r>
            <a:r>
              <a:rPr lang="en-US" altLang="en-US" b="1" dirty="0">
                <a:latin typeface="+mj-lt"/>
                <a:cs typeface="Arial" charset="0"/>
              </a:rPr>
              <a:t>0, 1, 2, ..., M – 1</a:t>
            </a:r>
            <a:endParaRPr lang="en-US" altLang="en-US" dirty="0">
              <a:latin typeface="+mj-lt"/>
            </a:endParaRPr>
          </a:p>
          <a:p>
            <a:pPr marL="342900" indent="-342900">
              <a:buFont typeface="Arial" panose="020B0604020202020204" pitchFamily="34" charset="0"/>
              <a:buChar char="•"/>
              <a:defRPr/>
            </a:pPr>
            <a:endParaRPr lang="en-IN" sz="2100" dirty="0">
              <a:latin typeface="+mj-lt"/>
            </a:endParaRPr>
          </a:p>
        </p:txBody>
      </p:sp>
      <p:sp>
        <p:nvSpPr>
          <p:cNvPr id="3" name="Content Placeholder 2"/>
          <p:cNvSpPr>
            <a:spLocks noGrp="1"/>
          </p:cNvSpPr>
          <p:nvPr>
            <p:ph sz="quarter" idx="10"/>
          </p:nvPr>
        </p:nvSpPr>
        <p:spPr/>
        <p:txBody>
          <a:bodyPr rtlCol="0"/>
          <a:lstStyle/>
          <a:p>
            <a:pPr>
              <a:defRPr/>
            </a:pPr>
            <a:r>
              <a:rPr lang="en-US" dirty="0"/>
              <a:t>Hashing</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0760" y="2324430"/>
              <a:ext cx="7860780" cy="3676050"/>
            </p14:xfrm>
          </p:contentPart>
        </mc:Choice>
        <mc:Fallback xmlns="">
          <p:pic>
            <p:nvPicPr>
              <p:cNvPr id="4" name="Ink 3"/>
              <p:cNvPicPr/>
              <p:nvPr/>
            </p:nvPicPr>
            <p:blipFill>
              <a:blip r:embed="rId3"/>
              <a:stretch>
                <a:fillRect/>
              </a:stretch>
            </p:blipFill>
            <p:spPr>
              <a:xfrm>
                <a:off x="581400" y="2315071"/>
                <a:ext cx="7879500" cy="3694409"/>
              </a:xfrm>
              <a:prstGeom prst="rect">
                <a:avLst/>
              </a:prstGeom>
            </p:spPr>
          </p:pic>
        </mc:Fallback>
      </mc:AlternateContent>
    </p:spTree>
    <p:extLst>
      <p:ext uri="{BB962C8B-B14F-4D97-AF65-F5344CB8AC3E}">
        <p14:creationId xmlns:p14="http://schemas.microsoft.com/office/powerpoint/2010/main" val="197951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Average in increasing order of the occurrence of number (in ONE loop)</a:t>
            </a:r>
          </a:p>
          <a:p>
            <a:pPr>
              <a:buFont typeface="Wingdings" panose="05000000000000000000" pitchFamily="2" charset="2"/>
              <a:buChar char="v"/>
            </a:pPr>
            <a:r>
              <a:rPr lang="en-US" dirty="0"/>
              <a:t>INPUT</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OUTPUT</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normAutofit/>
          </a:bodyPr>
          <a:lstStyle/>
          <a:p>
            <a:r>
              <a:rPr lang="en-US" dirty="0"/>
              <a:t>Examples</a:t>
            </a:r>
            <a:endParaRPr lang="en-IN" dirty="0"/>
          </a:p>
        </p:txBody>
      </p:sp>
      <p:graphicFrame>
        <p:nvGraphicFramePr>
          <p:cNvPr id="4" name="Table 3"/>
          <p:cNvGraphicFramePr>
            <a:graphicFrameLocks noGrp="1"/>
          </p:cNvGraphicFramePr>
          <p:nvPr/>
        </p:nvGraphicFramePr>
        <p:xfrm>
          <a:off x="533400" y="2852579"/>
          <a:ext cx="8458200" cy="904240"/>
        </p:xfrm>
        <a:graphic>
          <a:graphicData uri="http://schemas.openxmlformats.org/drawingml/2006/table">
            <a:tbl>
              <a:tblPr firstRow="1" bandRow="1">
                <a:tableStyleId>{7DF18680-E054-41AD-8BC1-D1AEF772440D}</a:tableStyleId>
              </a:tblPr>
              <a:tblGrid>
                <a:gridCol w="563880">
                  <a:extLst>
                    <a:ext uri="{9D8B030D-6E8A-4147-A177-3AD203B41FA5}">
                      <a16:colId xmlns:a16="http://schemas.microsoft.com/office/drawing/2014/main" val="20000"/>
                    </a:ext>
                  </a:extLst>
                </a:gridCol>
                <a:gridCol w="563880">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563880">
                  <a:extLst>
                    <a:ext uri="{9D8B030D-6E8A-4147-A177-3AD203B41FA5}">
                      <a16:colId xmlns:a16="http://schemas.microsoft.com/office/drawing/2014/main" val="20005"/>
                    </a:ext>
                  </a:extLst>
                </a:gridCol>
                <a:gridCol w="563880">
                  <a:extLst>
                    <a:ext uri="{9D8B030D-6E8A-4147-A177-3AD203B41FA5}">
                      <a16:colId xmlns:a16="http://schemas.microsoft.com/office/drawing/2014/main" val="20006"/>
                    </a:ext>
                  </a:extLst>
                </a:gridCol>
                <a:gridCol w="563880">
                  <a:extLst>
                    <a:ext uri="{9D8B030D-6E8A-4147-A177-3AD203B41FA5}">
                      <a16:colId xmlns:a16="http://schemas.microsoft.com/office/drawing/2014/main" val="20007"/>
                    </a:ext>
                  </a:extLst>
                </a:gridCol>
                <a:gridCol w="563880">
                  <a:extLst>
                    <a:ext uri="{9D8B030D-6E8A-4147-A177-3AD203B41FA5}">
                      <a16:colId xmlns:a16="http://schemas.microsoft.com/office/drawing/2014/main" val="20008"/>
                    </a:ext>
                  </a:extLst>
                </a:gridCol>
                <a:gridCol w="563880">
                  <a:extLst>
                    <a:ext uri="{9D8B030D-6E8A-4147-A177-3AD203B41FA5}">
                      <a16:colId xmlns:a16="http://schemas.microsoft.com/office/drawing/2014/main" val="20009"/>
                    </a:ext>
                  </a:extLst>
                </a:gridCol>
                <a:gridCol w="563880">
                  <a:extLst>
                    <a:ext uri="{9D8B030D-6E8A-4147-A177-3AD203B41FA5}">
                      <a16:colId xmlns:a16="http://schemas.microsoft.com/office/drawing/2014/main" val="20010"/>
                    </a:ext>
                  </a:extLst>
                </a:gridCol>
                <a:gridCol w="563880">
                  <a:extLst>
                    <a:ext uri="{9D8B030D-6E8A-4147-A177-3AD203B41FA5}">
                      <a16:colId xmlns:a16="http://schemas.microsoft.com/office/drawing/2014/main" val="20011"/>
                    </a:ext>
                  </a:extLst>
                </a:gridCol>
                <a:gridCol w="563880">
                  <a:extLst>
                    <a:ext uri="{9D8B030D-6E8A-4147-A177-3AD203B41FA5}">
                      <a16:colId xmlns:a16="http://schemas.microsoft.com/office/drawing/2014/main" val="20012"/>
                    </a:ext>
                  </a:extLst>
                </a:gridCol>
                <a:gridCol w="563880">
                  <a:extLst>
                    <a:ext uri="{9D8B030D-6E8A-4147-A177-3AD203B41FA5}">
                      <a16:colId xmlns:a16="http://schemas.microsoft.com/office/drawing/2014/main" val="20013"/>
                    </a:ext>
                  </a:extLst>
                </a:gridCol>
                <a:gridCol w="563880">
                  <a:extLst>
                    <a:ext uri="{9D8B030D-6E8A-4147-A177-3AD203B41FA5}">
                      <a16:colId xmlns:a16="http://schemas.microsoft.com/office/drawing/2014/main" val="20014"/>
                    </a:ext>
                  </a:extLst>
                </a:gridCol>
              </a:tblGrid>
              <a:tr h="904240">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6</a:t>
                      </a:r>
                      <a:endParaRPr lang="en-IN" dirty="0">
                        <a:solidFill>
                          <a:schemeClr val="tx1"/>
                        </a:solidFill>
                      </a:endParaRPr>
                    </a:p>
                  </a:txBody>
                  <a:tcPr/>
                </a:tc>
                <a:tc>
                  <a:txBody>
                    <a:bodyPr/>
                    <a:lstStyle/>
                    <a:p>
                      <a:r>
                        <a:rPr lang="en-US" dirty="0">
                          <a:solidFill>
                            <a:schemeClr val="tx1"/>
                          </a:solidFill>
                        </a:rPr>
                        <a:t>4</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3</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14</a:t>
                      </a:r>
                      <a:endParaRPr lang="en-IN" dirty="0">
                        <a:solidFill>
                          <a:schemeClr val="tx1"/>
                        </a:solidFill>
                      </a:endParaRPr>
                    </a:p>
                  </a:txBody>
                  <a:tcPr/>
                </a:tc>
                <a:tc>
                  <a:txBody>
                    <a:bodyPr/>
                    <a:lstStyle/>
                    <a:p>
                      <a:r>
                        <a:rPr lang="en-US" dirty="0">
                          <a:solidFill>
                            <a:schemeClr val="tx1"/>
                          </a:solidFill>
                        </a:rPr>
                        <a:t>24</a:t>
                      </a:r>
                      <a:endParaRPr lang="en-IN" dirty="0">
                        <a:solidFill>
                          <a:schemeClr val="tx1"/>
                        </a:solidFill>
                      </a:endParaRPr>
                    </a:p>
                  </a:txBody>
                  <a:tcPr/>
                </a:tc>
                <a:tc>
                  <a:txBody>
                    <a:bodyPr/>
                    <a:lstStyle/>
                    <a:p>
                      <a:r>
                        <a:rPr lang="en-US" dirty="0">
                          <a:solidFill>
                            <a:schemeClr val="tx1"/>
                          </a:solidFill>
                        </a:rPr>
                        <a:t>54</a:t>
                      </a:r>
                      <a:endParaRPr lang="en-IN" dirty="0">
                        <a:solidFill>
                          <a:schemeClr val="tx1"/>
                        </a:solidFill>
                      </a:endParaRPr>
                    </a:p>
                  </a:txBody>
                  <a:tcPr/>
                </a:tc>
                <a:tc>
                  <a:txBody>
                    <a:bodyPr/>
                    <a:lstStyle/>
                    <a:p>
                      <a:r>
                        <a:rPr lang="en-US" dirty="0">
                          <a:solidFill>
                            <a:schemeClr val="tx1"/>
                          </a:solidFill>
                        </a:rPr>
                        <a:t>76</a:t>
                      </a:r>
                      <a:endParaRPr lang="en-IN" dirty="0">
                        <a:solidFill>
                          <a:schemeClr val="tx1"/>
                        </a:solidFill>
                      </a:endParaRPr>
                    </a:p>
                  </a:txBody>
                  <a:tcPr/>
                </a:tc>
                <a:tc>
                  <a:txBody>
                    <a:bodyPr/>
                    <a:lstStyle/>
                    <a:p>
                      <a:r>
                        <a:rPr lang="en-US" dirty="0">
                          <a:solidFill>
                            <a:schemeClr val="tx1"/>
                          </a:solidFill>
                        </a:rPr>
                        <a:t>21</a:t>
                      </a:r>
                      <a:endParaRPr lang="en-IN" dirty="0">
                        <a:solidFill>
                          <a:schemeClr val="tx1"/>
                        </a:solidFill>
                      </a:endParaRPr>
                    </a:p>
                  </a:txBody>
                  <a:tcPr/>
                </a:tc>
                <a:tc>
                  <a:txBody>
                    <a:bodyPr/>
                    <a:lstStyle/>
                    <a:p>
                      <a:r>
                        <a:rPr lang="en-US" dirty="0">
                          <a:solidFill>
                            <a:schemeClr val="tx1"/>
                          </a:solidFill>
                        </a:rPr>
                        <a:t>87</a:t>
                      </a:r>
                      <a:endParaRPr lang="en-IN" dirty="0">
                        <a:solidFill>
                          <a:schemeClr val="tx1"/>
                        </a:solidFill>
                      </a:endParaRPr>
                    </a:p>
                  </a:txBody>
                  <a:tcPr/>
                </a:tc>
                <a:tc>
                  <a:txBody>
                    <a:bodyPr/>
                    <a:lstStyle/>
                    <a:p>
                      <a:r>
                        <a:rPr lang="en-US" dirty="0">
                          <a:solidFill>
                            <a:schemeClr val="tx1"/>
                          </a:solidFill>
                        </a:rPr>
                        <a:t>95</a:t>
                      </a:r>
                      <a:endParaRPr lang="en-IN" dirty="0">
                        <a:solidFill>
                          <a:schemeClr val="tx1"/>
                        </a:solidFill>
                      </a:endParaRPr>
                    </a:p>
                  </a:txBody>
                  <a:tcPr/>
                </a:tc>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9600" y="5018723"/>
          <a:ext cx="8382000" cy="904240"/>
        </p:xfrm>
        <a:graphic>
          <a:graphicData uri="http://schemas.openxmlformats.org/drawingml/2006/table">
            <a:tbl>
              <a:tblPr firstRow="1" bandRow="1">
                <a:tableStyleId>{7DF18680-E054-41AD-8BC1-D1AEF772440D}</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gridCol w="558800">
                  <a:extLst>
                    <a:ext uri="{9D8B030D-6E8A-4147-A177-3AD203B41FA5}">
                      <a16:colId xmlns:a16="http://schemas.microsoft.com/office/drawing/2014/main" val="20009"/>
                    </a:ext>
                  </a:extLst>
                </a:gridCol>
                <a:gridCol w="558800">
                  <a:extLst>
                    <a:ext uri="{9D8B030D-6E8A-4147-A177-3AD203B41FA5}">
                      <a16:colId xmlns:a16="http://schemas.microsoft.com/office/drawing/2014/main" val="20010"/>
                    </a:ext>
                  </a:extLst>
                </a:gridCol>
                <a:gridCol w="558800">
                  <a:extLst>
                    <a:ext uri="{9D8B030D-6E8A-4147-A177-3AD203B41FA5}">
                      <a16:colId xmlns:a16="http://schemas.microsoft.com/office/drawing/2014/main" val="20011"/>
                    </a:ext>
                  </a:extLst>
                </a:gridCol>
                <a:gridCol w="558800">
                  <a:extLst>
                    <a:ext uri="{9D8B030D-6E8A-4147-A177-3AD203B41FA5}">
                      <a16:colId xmlns:a16="http://schemas.microsoft.com/office/drawing/2014/main" val="20012"/>
                    </a:ext>
                  </a:extLst>
                </a:gridCol>
                <a:gridCol w="558800">
                  <a:extLst>
                    <a:ext uri="{9D8B030D-6E8A-4147-A177-3AD203B41FA5}">
                      <a16:colId xmlns:a16="http://schemas.microsoft.com/office/drawing/2014/main" val="20013"/>
                    </a:ext>
                  </a:extLst>
                </a:gridCol>
                <a:gridCol w="558800">
                  <a:extLst>
                    <a:ext uri="{9D8B030D-6E8A-4147-A177-3AD203B41FA5}">
                      <a16:colId xmlns:a16="http://schemas.microsoft.com/office/drawing/2014/main" val="20014"/>
                    </a:ext>
                  </a:extLst>
                </a:gridCol>
              </a:tblGrid>
              <a:tr h="904240">
                <a:tc>
                  <a:txBody>
                    <a:bodyPr/>
                    <a:lstStyle/>
                    <a:p>
                      <a:pPr algn="r" fontAlgn="b"/>
                      <a:r>
                        <a:rPr lang="en-IN" sz="1800" b="1" kern="1200" dirty="0">
                          <a:solidFill>
                            <a:schemeClr val="tx1"/>
                          </a:solidFill>
                          <a:latin typeface="+mn-lt"/>
                          <a:ea typeface="+mn-ea"/>
                          <a:cs typeface="+mn-cs"/>
                        </a:rPr>
                        <a:t>2</a:t>
                      </a:r>
                    </a:p>
                  </a:txBody>
                  <a:tcPr marL="9525" marR="9525" marT="9525" marB="0" anchor="b"/>
                </a:tc>
                <a:tc>
                  <a:txBody>
                    <a:bodyPr/>
                    <a:lstStyle/>
                    <a:p>
                      <a:pPr algn="r" fontAlgn="b"/>
                      <a:r>
                        <a:rPr lang="en-IN" sz="1800" b="1" kern="1200" dirty="0">
                          <a:solidFill>
                            <a:schemeClr val="tx1"/>
                          </a:solidFill>
                          <a:latin typeface="+mn-lt"/>
                          <a:ea typeface="+mn-ea"/>
                          <a:cs typeface="+mn-cs"/>
                        </a:rPr>
                        <a:t>8</a:t>
                      </a:r>
                    </a:p>
                  </a:txBody>
                  <a:tcPr marL="9525" marR="9525" marT="9525" marB="0" anchor="b"/>
                </a:tc>
                <a:tc>
                  <a:txBody>
                    <a:bodyPr/>
                    <a:lstStyle/>
                    <a:p>
                      <a:pPr algn="r" fontAlgn="b"/>
                      <a:r>
                        <a:rPr lang="en-IN" sz="1800" b="1" kern="1200" dirty="0">
                          <a:solidFill>
                            <a:schemeClr val="tx1"/>
                          </a:solidFill>
                          <a:latin typeface="+mn-lt"/>
                          <a:ea typeface="+mn-ea"/>
                          <a:cs typeface="+mn-cs"/>
                        </a:rPr>
                        <a:t>12</a:t>
                      </a:r>
                    </a:p>
                  </a:txBody>
                  <a:tcPr marL="9525" marR="9525" marT="9525" marB="0" anchor="b"/>
                </a:tc>
                <a:tc>
                  <a:txBody>
                    <a:bodyPr/>
                    <a:lstStyle/>
                    <a:p>
                      <a:pPr algn="r" fontAlgn="b"/>
                      <a:r>
                        <a:rPr lang="en-IN" sz="1800" b="1" kern="1200" dirty="0">
                          <a:solidFill>
                            <a:schemeClr val="tx1"/>
                          </a:solidFill>
                          <a:latin typeface="+mn-lt"/>
                          <a:ea typeface="+mn-ea"/>
                          <a:cs typeface="+mn-cs"/>
                        </a:rPr>
                        <a:t>20</a:t>
                      </a:r>
                    </a:p>
                  </a:txBody>
                  <a:tcPr marL="9525" marR="9525" marT="9525" marB="0" anchor="b"/>
                </a:tc>
                <a:tc>
                  <a:txBody>
                    <a:bodyPr/>
                    <a:lstStyle/>
                    <a:p>
                      <a:pPr algn="r" fontAlgn="b"/>
                      <a:r>
                        <a:rPr lang="en-IN" sz="1800" b="1" kern="1200" dirty="0">
                          <a:solidFill>
                            <a:schemeClr val="tx1"/>
                          </a:solidFill>
                          <a:latin typeface="+mn-lt"/>
                          <a:ea typeface="+mn-ea"/>
                          <a:cs typeface="+mn-cs"/>
                        </a:rPr>
                        <a:t>23</a:t>
                      </a:r>
                    </a:p>
                  </a:txBody>
                  <a:tcPr marL="9525" marR="9525" marT="9525" marB="0" anchor="b"/>
                </a:tc>
                <a:tc>
                  <a:txBody>
                    <a:bodyPr/>
                    <a:lstStyle/>
                    <a:p>
                      <a:pPr algn="r" fontAlgn="b"/>
                      <a:r>
                        <a:rPr lang="en-IN" sz="1800" b="1" kern="1200" dirty="0">
                          <a:solidFill>
                            <a:schemeClr val="tx1"/>
                          </a:solidFill>
                          <a:latin typeface="+mn-lt"/>
                          <a:ea typeface="+mn-ea"/>
                          <a:cs typeface="+mn-cs"/>
                        </a:rPr>
                        <a:t>31</a:t>
                      </a:r>
                    </a:p>
                  </a:txBody>
                  <a:tcPr marL="9525" marR="9525" marT="9525" marB="0" anchor="b"/>
                </a:tc>
                <a:tc>
                  <a:txBody>
                    <a:bodyPr/>
                    <a:lstStyle/>
                    <a:p>
                      <a:pPr algn="r" fontAlgn="b"/>
                      <a:r>
                        <a:rPr lang="en-IN" sz="1800" b="1" kern="1200" dirty="0">
                          <a:solidFill>
                            <a:schemeClr val="tx1"/>
                          </a:solidFill>
                          <a:latin typeface="+mn-lt"/>
                          <a:ea typeface="+mn-ea"/>
                          <a:cs typeface="+mn-cs"/>
                        </a:rPr>
                        <a:t>45</a:t>
                      </a:r>
                    </a:p>
                  </a:txBody>
                  <a:tcPr marL="9525" marR="9525" marT="9525" marB="0" anchor="b"/>
                </a:tc>
                <a:tc>
                  <a:txBody>
                    <a:bodyPr/>
                    <a:lstStyle/>
                    <a:p>
                      <a:pPr algn="r" fontAlgn="b"/>
                      <a:r>
                        <a:rPr lang="en-IN" sz="1800" b="1" kern="1200" dirty="0">
                          <a:solidFill>
                            <a:schemeClr val="tx1"/>
                          </a:solidFill>
                          <a:latin typeface="+mn-lt"/>
                          <a:ea typeface="+mn-ea"/>
                          <a:cs typeface="+mn-cs"/>
                        </a:rPr>
                        <a:t>69</a:t>
                      </a:r>
                    </a:p>
                  </a:txBody>
                  <a:tcPr marL="9525" marR="9525" marT="9525" marB="0" anchor="b"/>
                </a:tc>
                <a:tc>
                  <a:txBody>
                    <a:bodyPr/>
                    <a:lstStyle/>
                    <a:p>
                      <a:pPr algn="r" fontAlgn="b"/>
                      <a:r>
                        <a:rPr lang="en-IN" sz="1800" b="1" kern="1200" dirty="0">
                          <a:solidFill>
                            <a:schemeClr val="tx1"/>
                          </a:solidFill>
                          <a:latin typeface="+mn-lt"/>
                          <a:ea typeface="+mn-ea"/>
                          <a:cs typeface="+mn-cs"/>
                        </a:rPr>
                        <a:t>123</a:t>
                      </a:r>
                    </a:p>
                  </a:txBody>
                  <a:tcPr marL="9525" marR="9525" marT="9525" marB="0" anchor="b"/>
                </a:tc>
                <a:tc>
                  <a:txBody>
                    <a:bodyPr/>
                    <a:lstStyle/>
                    <a:p>
                      <a:pPr algn="r" fontAlgn="b"/>
                      <a:r>
                        <a:rPr lang="en-IN" sz="1800" b="1" kern="1200" dirty="0">
                          <a:solidFill>
                            <a:schemeClr val="tx1"/>
                          </a:solidFill>
                          <a:latin typeface="+mn-lt"/>
                          <a:ea typeface="+mn-ea"/>
                          <a:cs typeface="+mn-cs"/>
                        </a:rPr>
                        <a:t>199</a:t>
                      </a:r>
                    </a:p>
                  </a:txBody>
                  <a:tcPr marL="9525" marR="9525" marT="9525" marB="0" anchor="b"/>
                </a:tc>
                <a:tc>
                  <a:txBody>
                    <a:bodyPr/>
                    <a:lstStyle/>
                    <a:p>
                      <a:pPr algn="r" fontAlgn="b"/>
                      <a:r>
                        <a:rPr lang="en-IN" sz="1800" b="1" kern="1200" dirty="0">
                          <a:solidFill>
                            <a:schemeClr val="tx1"/>
                          </a:solidFill>
                          <a:latin typeface="+mn-lt"/>
                          <a:ea typeface="+mn-ea"/>
                          <a:cs typeface="+mn-cs"/>
                        </a:rPr>
                        <a:t>220</a:t>
                      </a:r>
                    </a:p>
                  </a:txBody>
                  <a:tcPr marL="9525" marR="9525" marT="9525" marB="0" anchor="b"/>
                </a:tc>
                <a:tc>
                  <a:txBody>
                    <a:bodyPr/>
                    <a:lstStyle/>
                    <a:p>
                      <a:pPr algn="r" fontAlgn="b"/>
                      <a:r>
                        <a:rPr lang="en-IN" sz="1800" b="1" kern="1200" dirty="0">
                          <a:solidFill>
                            <a:schemeClr val="tx1"/>
                          </a:solidFill>
                          <a:latin typeface="+mn-lt"/>
                          <a:ea typeface="+mn-ea"/>
                          <a:cs typeface="+mn-cs"/>
                        </a:rPr>
                        <a:t>307</a:t>
                      </a:r>
                    </a:p>
                  </a:txBody>
                  <a:tcPr marL="9525" marR="9525" marT="9525" marB="0" anchor="b"/>
                </a:tc>
                <a:tc>
                  <a:txBody>
                    <a:bodyPr/>
                    <a:lstStyle/>
                    <a:p>
                      <a:pPr algn="r" fontAlgn="b"/>
                      <a:r>
                        <a:rPr lang="en-IN" sz="1800" b="1" kern="1200" dirty="0">
                          <a:solidFill>
                            <a:schemeClr val="tx1"/>
                          </a:solidFill>
                          <a:latin typeface="+mn-lt"/>
                          <a:ea typeface="+mn-ea"/>
                          <a:cs typeface="+mn-cs"/>
                        </a:rPr>
                        <a:t>402</a:t>
                      </a:r>
                    </a:p>
                  </a:txBody>
                  <a:tcPr marL="9525" marR="9525" marT="9525" marB="0" anchor="b"/>
                </a:tc>
                <a:tc>
                  <a:txBody>
                    <a:bodyPr/>
                    <a:lstStyle/>
                    <a:p>
                      <a:pPr algn="r" fontAlgn="b"/>
                      <a:r>
                        <a:rPr lang="en-IN" sz="1800" b="1" kern="1200" dirty="0">
                          <a:solidFill>
                            <a:schemeClr val="tx1"/>
                          </a:solidFill>
                          <a:latin typeface="+mn-lt"/>
                          <a:ea typeface="+mn-ea"/>
                          <a:cs typeface="+mn-cs"/>
                        </a:rPr>
                        <a:t>404</a:t>
                      </a:r>
                    </a:p>
                  </a:txBody>
                  <a:tcPr marL="9525" marR="9525" marT="9525" marB="0" anchor="b"/>
                </a:tc>
                <a:tc>
                  <a:txBody>
                    <a:bodyPr/>
                    <a:lstStyle/>
                    <a:p>
                      <a:pPr algn="r" fontAlgn="b"/>
                      <a:r>
                        <a:rPr lang="en-IN" sz="1800" b="1" kern="1200" dirty="0">
                          <a:solidFill>
                            <a:schemeClr val="tx1"/>
                          </a:solidFill>
                          <a:latin typeface="+mn-lt"/>
                          <a:ea typeface="+mn-ea"/>
                          <a:cs typeface="+mn-cs"/>
                        </a:rPr>
                        <a:t>449</a:t>
                      </a:r>
                    </a:p>
                  </a:txBody>
                  <a:tcPr marL="9525" marR="9525" marT="9525" marB="0" anchor="b"/>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640" y="1366200"/>
              <a:ext cx="8599680" cy="5331600"/>
            </p14:xfrm>
          </p:contentPart>
        </mc:Choice>
        <mc:Fallback xmlns="">
          <p:pic>
            <p:nvPicPr>
              <p:cNvPr id="6" name="Ink 5"/>
              <p:cNvPicPr/>
              <p:nvPr/>
            </p:nvPicPr>
            <p:blipFill>
              <a:blip r:embed="rId3"/>
              <a:stretch>
                <a:fillRect/>
              </a:stretch>
            </p:blipFill>
            <p:spPr>
              <a:xfrm>
                <a:off x="35280" y="1356840"/>
                <a:ext cx="8618400" cy="5350320"/>
              </a:xfrm>
              <a:prstGeom prst="rect">
                <a:avLst/>
              </a:prstGeom>
            </p:spPr>
          </p:pic>
        </mc:Fallback>
      </mc:AlternateContent>
    </p:spTree>
    <p:extLst>
      <p:ext uri="{BB962C8B-B14F-4D97-AF65-F5344CB8AC3E}">
        <p14:creationId xmlns:p14="http://schemas.microsoft.com/office/powerpoint/2010/main" val="26884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a:bodyPr>
          <a:lstStyle/>
          <a:p>
            <a:pPr>
              <a:buFont typeface="Arial" pitchFamily="34" charset="0"/>
              <a:buChar char="•"/>
              <a:defRPr/>
            </a:pPr>
            <a:r>
              <a:rPr lang="en-IN" dirty="0">
                <a:latin typeface="+mj-lt"/>
              </a:rPr>
              <a:t>An </a:t>
            </a:r>
            <a:r>
              <a:rPr lang="en-IN" b="1" dirty="0">
                <a:latin typeface="+mj-lt"/>
              </a:rPr>
              <a:t>ideal hash function</a:t>
            </a:r>
            <a:r>
              <a:rPr lang="en-IN" dirty="0">
                <a:latin typeface="+mj-lt"/>
              </a:rPr>
              <a:t> would pick a slot, uniformly at random and hash the key to it with </a:t>
            </a:r>
            <a:r>
              <a:rPr lang="en-IN" b="1" dirty="0">
                <a:latin typeface="+mj-lt"/>
              </a:rPr>
              <a:t>No Collision</a:t>
            </a:r>
            <a:r>
              <a:rPr lang="en-IN" dirty="0">
                <a:latin typeface="+mj-lt"/>
              </a:rPr>
              <a:t>.</a:t>
            </a:r>
          </a:p>
          <a:p>
            <a:pPr lvl="1">
              <a:buFont typeface="Arial" pitchFamily="34" charset="0"/>
              <a:buChar char="•"/>
              <a:defRPr/>
            </a:pPr>
            <a:r>
              <a:rPr lang="en-IN" sz="1800" dirty="0">
                <a:latin typeface="+mj-lt"/>
              </a:rPr>
              <a:t>However, this is </a:t>
            </a:r>
            <a:r>
              <a:rPr lang="en-IN" sz="1800" b="1" dirty="0">
                <a:latin typeface="+mj-lt"/>
              </a:rPr>
              <a:t>not a hash function </a:t>
            </a:r>
            <a:r>
              <a:rPr lang="en-IN" sz="1800" dirty="0">
                <a:latin typeface="+mj-lt"/>
              </a:rPr>
              <a:t>since we would not know which slot to look into when searching for a key.</a:t>
            </a:r>
          </a:p>
          <a:p>
            <a:pPr>
              <a:buFont typeface="Arial" pitchFamily="34" charset="0"/>
              <a:buChar char="•"/>
              <a:defRPr/>
            </a:pPr>
            <a:r>
              <a:rPr lang="en-IN" dirty="0">
                <a:latin typeface="+mj-lt"/>
              </a:rPr>
              <a:t>For our analysis we will use this simple </a:t>
            </a:r>
            <a:r>
              <a:rPr lang="en-IN" b="1" dirty="0">
                <a:latin typeface="+mj-lt"/>
              </a:rPr>
              <a:t>uniform hash function </a:t>
            </a:r>
            <a:endParaRPr lang="en-IN" i="1" dirty="0">
              <a:latin typeface="+mj-lt"/>
            </a:endParaRPr>
          </a:p>
          <a:p>
            <a:pPr lvl="1">
              <a:buFont typeface="Arial" pitchFamily="34" charset="0"/>
              <a:buChar char="•"/>
              <a:defRPr/>
            </a:pPr>
            <a:r>
              <a:rPr lang="en-IN" sz="1800" b="1" i="1" dirty="0">
                <a:latin typeface="+mj-lt"/>
              </a:rPr>
              <a:t>If choosing a hash function uniformly at random, makes every hash value equally likely for every item in the universe</a:t>
            </a:r>
            <a:endParaRPr lang="en-IN" sz="1800" b="1" dirty="0">
              <a:latin typeface="+mj-lt"/>
            </a:endParaRPr>
          </a:p>
          <a:p>
            <a:pPr>
              <a:buFont typeface="Arial" pitchFamily="34" charset="0"/>
              <a:buChar char="•"/>
              <a:defRPr/>
            </a:pPr>
            <a:r>
              <a:rPr lang="en-IN" dirty="0">
                <a:latin typeface="+mj-lt"/>
              </a:rPr>
              <a:t>Given hash table </a:t>
            </a:r>
            <a:r>
              <a:rPr lang="en-IN" b="1" i="1" dirty="0">
                <a:latin typeface="+mj-lt"/>
              </a:rPr>
              <a:t>T</a:t>
            </a:r>
            <a:r>
              <a:rPr lang="en-IN" i="1" dirty="0">
                <a:latin typeface="+mj-lt"/>
              </a:rPr>
              <a:t> with </a:t>
            </a:r>
            <a:r>
              <a:rPr lang="en-IN" b="1" i="1" dirty="0">
                <a:latin typeface="+mj-lt"/>
              </a:rPr>
              <a:t>m</a:t>
            </a:r>
            <a:r>
              <a:rPr lang="en-IN" i="1" dirty="0">
                <a:latin typeface="+mj-lt"/>
              </a:rPr>
              <a:t> slots holding </a:t>
            </a:r>
            <a:r>
              <a:rPr lang="en-IN" b="1" i="1" dirty="0">
                <a:latin typeface="+mj-lt"/>
              </a:rPr>
              <a:t>n</a:t>
            </a:r>
            <a:r>
              <a:rPr lang="en-IN" i="1" dirty="0">
                <a:latin typeface="+mj-lt"/>
              </a:rPr>
              <a:t> elements, the </a:t>
            </a:r>
            <a:r>
              <a:rPr lang="en-IN" b="1" i="1" dirty="0">
                <a:latin typeface="+mj-lt"/>
              </a:rPr>
              <a:t>load factor </a:t>
            </a:r>
            <a:r>
              <a:rPr lang="en-IN" i="1" dirty="0">
                <a:latin typeface="+mj-lt"/>
              </a:rPr>
              <a:t>is defined as</a:t>
            </a:r>
            <a:r>
              <a:rPr lang="en-IN" b="1" i="1" dirty="0">
                <a:latin typeface="+mj-lt"/>
              </a:rPr>
              <a:t> α=n/m</a:t>
            </a:r>
          </a:p>
          <a:p>
            <a:pPr>
              <a:buFont typeface="Arial" pitchFamily="34" charset="0"/>
              <a:buChar char="•"/>
              <a:defRPr/>
            </a:pPr>
            <a:r>
              <a:rPr lang="en-IN" dirty="0">
                <a:latin typeface="+mj-lt"/>
              </a:rPr>
              <a:t>An </a:t>
            </a:r>
            <a:r>
              <a:rPr lang="en-IN" b="1" dirty="0">
                <a:latin typeface="+mj-lt"/>
              </a:rPr>
              <a:t>good hash function </a:t>
            </a:r>
            <a:r>
              <a:rPr lang="en-IN" dirty="0">
                <a:latin typeface="+mj-lt"/>
              </a:rPr>
              <a:t>is one which </a:t>
            </a:r>
            <a:r>
              <a:rPr lang="en-IN" b="1" dirty="0">
                <a:latin typeface="+mj-lt"/>
              </a:rPr>
              <a:t>distributes keys evenly (</a:t>
            </a:r>
            <a:r>
              <a:rPr lang="en-IN" b="1" u="sng" dirty="0">
                <a:latin typeface="+mj-lt"/>
              </a:rPr>
              <a:t>Uniform Distribution</a:t>
            </a:r>
            <a:r>
              <a:rPr lang="en-IN" b="1" dirty="0">
                <a:latin typeface="+mj-lt"/>
              </a:rPr>
              <a:t>)</a:t>
            </a:r>
            <a:r>
              <a:rPr lang="en-IN" dirty="0">
                <a:latin typeface="+mj-lt"/>
              </a:rPr>
              <a:t> amongst the slots.</a:t>
            </a:r>
          </a:p>
          <a:p>
            <a:pPr>
              <a:buFont typeface="Arial" pitchFamily="34" charset="0"/>
              <a:buChar char="•"/>
              <a:defRPr/>
            </a:pPr>
            <a:r>
              <a:rPr lang="en-IN" dirty="0">
                <a:latin typeface="+mj-lt"/>
              </a:rPr>
              <a:t>A “</a:t>
            </a:r>
            <a:r>
              <a:rPr lang="en-IN" b="1" dirty="0">
                <a:latin typeface="+mj-lt"/>
              </a:rPr>
              <a:t>good</a:t>
            </a:r>
            <a:r>
              <a:rPr lang="en-IN" dirty="0">
                <a:latin typeface="+mj-lt"/>
              </a:rPr>
              <a:t>” hash function </a:t>
            </a:r>
            <a:r>
              <a:rPr lang="en-IN" b="1" dirty="0">
                <a:latin typeface="+mj-lt"/>
              </a:rPr>
              <a:t>minimizes</a:t>
            </a:r>
            <a:r>
              <a:rPr lang="en-IN" dirty="0">
                <a:latin typeface="+mj-lt"/>
              </a:rPr>
              <a:t> the </a:t>
            </a:r>
            <a:r>
              <a:rPr lang="en-IN" b="1" dirty="0">
                <a:latin typeface="+mj-lt"/>
              </a:rPr>
              <a:t>probability</a:t>
            </a:r>
            <a:r>
              <a:rPr lang="en-IN" dirty="0">
                <a:latin typeface="+mj-lt"/>
              </a:rPr>
              <a:t> of </a:t>
            </a:r>
            <a:r>
              <a:rPr lang="en-IN" b="1" dirty="0">
                <a:latin typeface="+mj-lt"/>
              </a:rPr>
              <a:t>collisions</a:t>
            </a:r>
          </a:p>
          <a:p>
            <a:pPr marL="0" indent="0">
              <a:defRPr/>
            </a:pPr>
            <a:endParaRPr lang="en-IN" b="1" i="1" dirty="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a:t>Analysis of Hashing</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6170" y="858870"/>
              <a:ext cx="8299260" cy="4755240"/>
            </p14:xfrm>
          </p:contentPart>
        </mc:Choice>
        <mc:Fallback xmlns="">
          <p:pic>
            <p:nvPicPr>
              <p:cNvPr id="2" name="Ink 1"/>
              <p:cNvPicPr/>
              <p:nvPr/>
            </p:nvPicPr>
            <p:blipFill>
              <a:blip r:embed="rId3"/>
              <a:stretch>
                <a:fillRect/>
              </a:stretch>
            </p:blipFill>
            <p:spPr>
              <a:xfrm>
                <a:off x="36810" y="849510"/>
                <a:ext cx="8317980" cy="4773960"/>
              </a:xfrm>
              <a:prstGeom prst="rect">
                <a:avLst/>
              </a:prstGeom>
            </p:spPr>
          </p:pic>
        </mc:Fallback>
      </mc:AlternateContent>
    </p:spTree>
    <p:extLst>
      <p:ext uri="{BB962C8B-B14F-4D97-AF65-F5344CB8AC3E}">
        <p14:creationId xmlns:p14="http://schemas.microsoft.com/office/powerpoint/2010/main" val="1138367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rtlCol="0">
            <a:normAutofit/>
          </a:bodyPr>
          <a:lstStyle/>
          <a:p>
            <a:pPr lvl="1">
              <a:buFont typeface="Arial" panose="020B0604020202020204" pitchFamily="34" charset="0"/>
              <a:buChar char="•"/>
            </a:pPr>
            <a:r>
              <a:rPr lang="en-IN" sz="1800" b="1" dirty="0">
                <a:latin typeface="+mj-lt"/>
              </a:rPr>
              <a:t>Perfect Hashing</a:t>
            </a:r>
          </a:p>
          <a:p>
            <a:pPr lvl="2"/>
            <a:r>
              <a:rPr lang="en-IN" sz="1800" dirty="0">
                <a:latin typeface="+mj-lt"/>
              </a:rPr>
              <a:t>Perfect Hashing Guarantees </a:t>
            </a:r>
            <a:r>
              <a:rPr lang="en-IN" sz="1800" b="1" i="1" dirty="0">
                <a:latin typeface="+mj-lt"/>
              </a:rPr>
              <a:t>NO COLLISION</a:t>
            </a:r>
            <a:r>
              <a:rPr lang="en-IN" sz="1800" dirty="0">
                <a:latin typeface="+mj-lt"/>
              </a:rPr>
              <a:t>, but it requires that all the keys are known in advance and that there are relatively few of them.</a:t>
            </a:r>
          </a:p>
          <a:p>
            <a:pPr lvl="1">
              <a:buFont typeface="Arial" panose="020B0604020202020204" pitchFamily="34" charset="0"/>
              <a:buChar char="•"/>
            </a:pPr>
            <a:r>
              <a:rPr lang="en-IN" sz="1800" b="1" dirty="0">
                <a:latin typeface="+mj-lt"/>
              </a:rPr>
              <a:t>Universal Hashing</a:t>
            </a:r>
          </a:p>
          <a:p>
            <a:pPr lvl="2"/>
            <a:r>
              <a:rPr lang="en-IN" sz="1800" dirty="0">
                <a:latin typeface="+mj-lt"/>
              </a:rPr>
              <a:t>If for any two items in the universe, the </a:t>
            </a:r>
            <a:r>
              <a:rPr lang="en-IN" sz="1800" b="1" dirty="0">
                <a:latin typeface="+mj-lt"/>
              </a:rPr>
              <a:t>probability</a:t>
            </a:r>
            <a:r>
              <a:rPr lang="en-IN" sz="1800" dirty="0">
                <a:latin typeface="+mj-lt"/>
              </a:rPr>
              <a:t> of </a:t>
            </a:r>
            <a:r>
              <a:rPr lang="en-IN" sz="1800" b="1" dirty="0">
                <a:latin typeface="+mj-lt"/>
              </a:rPr>
              <a:t>collision</a:t>
            </a:r>
            <a:r>
              <a:rPr lang="en-IN" sz="1800" dirty="0">
                <a:latin typeface="+mj-lt"/>
              </a:rPr>
              <a:t> is </a:t>
            </a:r>
            <a:r>
              <a:rPr lang="en-IN" sz="1800" b="1" dirty="0">
                <a:latin typeface="+mj-lt"/>
              </a:rPr>
              <a:t>as small as possible</a:t>
            </a:r>
            <a:r>
              <a:rPr lang="en-IN" sz="1800" dirty="0">
                <a:latin typeface="+mj-lt"/>
              </a:rPr>
              <a:t>.</a:t>
            </a:r>
          </a:p>
          <a:p>
            <a:pPr lvl="1">
              <a:buFont typeface="Arial" panose="020B0604020202020204" pitchFamily="34" charset="0"/>
              <a:buChar char="•"/>
            </a:pPr>
            <a:endParaRPr lang="en-IN" sz="1800" b="1" dirty="0">
              <a:latin typeface="+mj-lt"/>
            </a:endParaRPr>
          </a:p>
          <a:p>
            <a:pPr lvl="1">
              <a:buFont typeface="Arial" panose="020B0604020202020204" pitchFamily="34" charset="0"/>
              <a:buChar char="•"/>
            </a:pPr>
            <a:endParaRPr lang="en-IN" sz="1800" b="1" i="1" dirty="0">
              <a:latin typeface="+mj-lt"/>
            </a:endParaRPr>
          </a:p>
          <a:p>
            <a:pPr>
              <a:defRPr/>
            </a:pPr>
            <a:endParaRPr lang="en-IN" dirty="0">
              <a:latin typeface="+mj-lt"/>
            </a:endParaRPr>
          </a:p>
        </p:txBody>
      </p:sp>
      <p:sp>
        <p:nvSpPr>
          <p:cNvPr id="10" name="Content Placeholder 9"/>
          <p:cNvSpPr>
            <a:spLocks noGrp="1"/>
          </p:cNvSpPr>
          <p:nvPr>
            <p:ph sz="quarter" idx="10"/>
          </p:nvPr>
        </p:nvSpPr>
        <p:spPr/>
        <p:txBody>
          <a:bodyPr rtlCol="0"/>
          <a:lstStyle/>
          <a:p>
            <a:pPr>
              <a:defRPr/>
            </a:pPr>
            <a:r>
              <a:rPr lang="en-US" dirty="0"/>
              <a:t>Analysis of Hashing</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86100" y="2135430"/>
              <a:ext cx="7059690" cy="2005290"/>
            </p14:xfrm>
          </p:contentPart>
        </mc:Choice>
        <mc:Fallback xmlns="">
          <p:pic>
            <p:nvPicPr>
              <p:cNvPr id="2" name="Ink 1"/>
              <p:cNvPicPr/>
              <p:nvPr/>
            </p:nvPicPr>
            <p:blipFill>
              <a:blip r:embed="rId3"/>
              <a:stretch>
                <a:fillRect/>
              </a:stretch>
            </p:blipFill>
            <p:spPr>
              <a:xfrm>
                <a:off x="376740" y="2126071"/>
                <a:ext cx="7078049" cy="2023648"/>
              </a:xfrm>
              <a:prstGeom prst="rect">
                <a:avLst/>
              </a:prstGeom>
            </p:spPr>
          </p:pic>
        </mc:Fallback>
      </mc:AlternateContent>
    </p:spTree>
    <p:extLst>
      <p:ext uri="{BB962C8B-B14F-4D97-AF65-F5344CB8AC3E}">
        <p14:creationId xmlns:p14="http://schemas.microsoft.com/office/powerpoint/2010/main" val="6681898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marL="0" indent="0">
              <a:defRPr/>
            </a:pPr>
            <a:r>
              <a:rPr lang="en-US" altLang="en-US" sz="1500" dirty="0">
                <a:latin typeface="+mj-lt"/>
                <a:cs typeface="Arial" charset="0"/>
              </a:rPr>
              <a:t>We will look at two classes of hash functions</a:t>
            </a:r>
          </a:p>
          <a:p>
            <a:pPr>
              <a:buFont typeface="Arial" pitchFamily="34" charset="0"/>
              <a:buChar char="•"/>
              <a:defRPr/>
            </a:pPr>
            <a:r>
              <a:rPr lang="en-US" altLang="en-US" sz="1500" b="1" dirty="0">
                <a:latin typeface="+mj-lt"/>
                <a:cs typeface="Arial" charset="0"/>
              </a:rPr>
              <a:t>Predetermined hash functions (explicit)</a:t>
            </a:r>
          </a:p>
          <a:p>
            <a:pPr lvl="1">
              <a:buFont typeface="Arial" pitchFamily="34" charset="0"/>
              <a:buChar char="•"/>
              <a:defRPr/>
            </a:pPr>
            <a:r>
              <a:rPr lang="en-US" altLang="en-US" sz="1500" dirty="0">
                <a:latin typeface="+mj-lt"/>
                <a:cs typeface="Arial" charset="0"/>
              </a:rPr>
              <a:t>The easiest solution is to give each object a </a:t>
            </a:r>
            <a:r>
              <a:rPr lang="en-US" altLang="en-US" sz="1500" b="1" dirty="0">
                <a:latin typeface="+mj-lt"/>
                <a:cs typeface="Arial" charset="0"/>
              </a:rPr>
              <a:t>unique number, </a:t>
            </a:r>
            <a:r>
              <a:rPr lang="en-US" altLang="en-US" sz="1500" dirty="0">
                <a:latin typeface="+mj-lt"/>
                <a:cs typeface="Arial" charset="0"/>
              </a:rPr>
              <a:t>For example: </a:t>
            </a:r>
          </a:p>
          <a:p>
            <a:pPr lvl="2">
              <a:defRPr/>
            </a:pPr>
            <a:r>
              <a:rPr lang="en-US" altLang="en-US" dirty="0">
                <a:latin typeface="+mj-lt"/>
                <a:cs typeface="Arial" charset="0"/>
              </a:rPr>
              <a:t>an auto-incremented static member variable</a:t>
            </a:r>
          </a:p>
          <a:p>
            <a:pPr lvl="3">
              <a:defRPr/>
            </a:pPr>
            <a:r>
              <a:rPr lang="en-US" altLang="en-US" sz="1500" dirty="0">
                <a:latin typeface="+mj-lt"/>
                <a:cs typeface="Arial" charset="0"/>
              </a:rPr>
              <a:t>All BITS Non Specific student have two hash values:</a:t>
            </a:r>
          </a:p>
          <a:p>
            <a:pPr lvl="5">
              <a:defRPr/>
            </a:pPr>
            <a:r>
              <a:rPr lang="en-US" altLang="en-US" sz="1500" dirty="0">
                <a:latin typeface="+mj-lt"/>
                <a:cs typeface="Arial" charset="0"/>
              </a:rPr>
              <a:t>BITS ID Number</a:t>
            </a:r>
          </a:p>
          <a:p>
            <a:pPr lvl="5">
              <a:defRPr/>
            </a:pPr>
            <a:r>
              <a:rPr lang="en-US" altLang="en-US" sz="1500" dirty="0">
                <a:latin typeface="+mj-lt"/>
                <a:cs typeface="Arial" charset="0"/>
              </a:rPr>
              <a:t>Employee ID Number</a:t>
            </a:r>
          </a:p>
          <a:p>
            <a:pPr marL="257175" lvl="1" indent="-257175">
              <a:buClr>
                <a:srgbClr val="101141"/>
              </a:buClr>
              <a:buFont typeface="Arial" pitchFamily="34" charset="0"/>
              <a:buChar char="•"/>
              <a:defRPr/>
            </a:pPr>
            <a:r>
              <a:rPr lang="en-US" altLang="en-US" sz="1500" b="1" dirty="0">
                <a:latin typeface="+mj-lt"/>
                <a:cs typeface="Arial" charset="0"/>
              </a:rPr>
              <a:t>Arithmetic hash functions (implicit)</a:t>
            </a:r>
          </a:p>
          <a:p>
            <a:pPr lvl="1">
              <a:buFont typeface="Arial" panose="020B0604020202020204" pitchFamily="34" charset="0"/>
              <a:buChar char="•"/>
              <a:defRPr/>
            </a:pPr>
            <a:r>
              <a:rPr lang="en-US" altLang="en-US" sz="1500" dirty="0">
                <a:latin typeface="+mj-lt"/>
                <a:cs typeface="Arial" charset="0"/>
              </a:rPr>
              <a:t>An arithmetic hash value is a deterministic function that is calculated from the relevant member variables of an object</a:t>
            </a:r>
          </a:p>
          <a:p>
            <a:pPr lvl="2">
              <a:defRPr/>
            </a:pPr>
            <a:r>
              <a:rPr lang="en-US" altLang="en-US" dirty="0">
                <a:latin typeface="+mj-lt"/>
                <a:cs typeface="Arial" charset="0"/>
              </a:rPr>
              <a:t>Rational numbers, and</a:t>
            </a:r>
          </a:p>
          <a:p>
            <a:pPr lvl="2">
              <a:defRPr/>
            </a:pPr>
            <a:r>
              <a:rPr lang="en-US" altLang="en-US" dirty="0">
                <a:latin typeface="+mj-lt"/>
                <a:cs typeface="Arial" charset="0"/>
              </a:rPr>
              <a:t>Strings</a:t>
            </a:r>
          </a:p>
          <a:p>
            <a:pPr marL="342900" indent="-342900">
              <a:buFont typeface="Arial" panose="020B0604020202020204" pitchFamily="34" charset="0"/>
              <a:buChar char="•"/>
              <a:defRPr/>
            </a:pPr>
            <a:r>
              <a:rPr lang="en-US" altLang="en-US" sz="1500" b="1" dirty="0">
                <a:latin typeface="+mj-lt"/>
                <a:cs typeface="Arial" charset="0"/>
              </a:rPr>
              <a:t>Hashing uses the numeric keys only</a:t>
            </a:r>
            <a:r>
              <a:rPr lang="en-US" altLang="en-US" sz="1500" dirty="0">
                <a:latin typeface="+mj-lt"/>
                <a:cs typeface="Arial" charset="0"/>
              </a:rPr>
              <a:t>.</a:t>
            </a:r>
          </a:p>
          <a:p>
            <a:pPr marL="257175" lvl="1" indent="-257175">
              <a:buClr>
                <a:srgbClr val="101141"/>
              </a:buClr>
              <a:defRPr/>
            </a:pPr>
            <a:endParaRPr lang="en-US" altLang="en-US" sz="1500" dirty="0">
              <a:latin typeface="+mj-lt"/>
              <a:cs typeface="Arial" charset="0"/>
            </a:endParaRPr>
          </a:p>
          <a:p>
            <a:pPr>
              <a:buFont typeface="Arial" panose="020B0604020202020204" pitchFamily="34" charset="0"/>
              <a:buChar char="•"/>
              <a:defRPr/>
            </a:pPr>
            <a:endParaRPr lang="en-US" altLang="en-US" sz="1500" dirty="0">
              <a:latin typeface="+mj-lt"/>
              <a:cs typeface="Arial" charset="0"/>
            </a:endParaRPr>
          </a:p>
        </p:txBody>
      </p:sp>
      <p:sp>
        <p:nvSpPr>
          <p:cNvPr id="3" name="Content Placeholder 2"/>
          <p:cNvSpPr>
            <a:spLocks noGrp="1"/>
          </p:cNvSpPr>
          <p:nvPr>
            <p:ph sz="quarter" idx="10"/>
          </p:nvPr>
        </p:nvSpPr>
        <p:spPr/>
        <p:txBody>
          <a:bodyPr rtlCol="0"/>
          <a:lstStyle/>
          <a:p>
            <a:pPr>
              <a:defRPr/>
            </a:pPr>
            <a:r>
              <a:rPr lang="en-US" altLang="en-US" dirty="0">
                <a:solidFill>
                  <a:srgbClr val="000000"/>
                </a:solidFill>
                <a:latin typeface="Arial" charset="0"/>
                <a:cs typeface="Arial" charset="0"/>
              </a:rPr>
              <a:t>Types of hash functions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130" y="1086480"/>
              <a:ext cx="7517880" cy="4522500"/>
            </p14:xfrm>
          </p:contentPart>
        </mc:Choice>
        <mc:Fallback xmlns="">
          <p:pic>
            <p:nvPicPr>
              <p:cNvPr id="4" name="Ink 3"/>
              <p:cNvPicPr/>
              <p:nvPr/>
            </p:nvPicPr>
            <p:blipFill>
              <a:blip r:embed="rId3"/>
              <a:stretch>
                <a:fillRect/>
              </a:stretch>
            </p:blipFill>
            <p:spPr>
              <a:xfrm>
                <a:off x="49770" y="1077120"/>
                <a:ext cx="7536600" cy="4541219"/>
              </a:xfrm>
              <a:prstGeom prst="rect">
                <a:avLst/>
              </a:prstGeom>
            </p:spPr>
          </p:pic>
        </mc:Fallback>
      </mc:AlternateContent>
    </p:spTree>
    <p:extLst>
      <p:ext uri="{BB962C8B-B14F-4D97-AF65-F5344CB8AC3E}">
        <p14:creationId xmlns:p14="http://schemas.microsoft.com/office/powerpoint/2010/main" val="11453583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5900" y="1063229"/>
            <a:ext cx="6172200" cy="857250"/>
          </a:xfrm>
          <a:prstGeom prst="rect">
            <a:avLst/>
          </a:prstGeom>
        </p:spPr>
        <p:txBody>
          <a:bodyPr/>
          <a:lstStyle/>
          <a:p>
            <a:pPr algn="ctr">
              <a:defRPr/>
            </a:pPr>
            <a:r>
              <a:rPr lang="en-US" altLang="en-US" sz="3300">
                <a:latin typeface="Arial" charset="0"/>
                <a:ea typeface="+mj-ea"/>
                <a:cs typeface="Arial" charset="0"/>
              </a:rPr>
              <a:t>The hash process</a:t>
            </a:r>
            <a:endParaRPr lang="en-US" altLang="en-US" sz="3300" dirty="0">
              <a:latin typeface="Arial" charset="0"/>
              <a:ea typeface="+mj-ea"/>
              <a:cs typeface="Arial" charset="0"/>
            </a:endParaRPr>
          </a:p>
        </p:txBody>
      </p:sp>
      <p:grpSp>
        <p:nvGrpSpPr>
          <p:cNvPr id="2" name="Group 1"/>
          <p:cNvGrpSpPr/>
          <p:nvPr/>
        </p:nvGrpSpPr>
        <p:grpSpPr>
          <a:xfrm>
            <a:off x="2171869" y="1819275"/>
            <a:ext cx="4828527" cy="4073336"/>
            <a:chOff x="4267428" y="1268413"/>
            <a:chExt cx="6438035" cy="5431114"/>
          </a:xfrm>
        </p:grpSpPr>
        <p:sp>
          <p:nvSpPr>
            <p:cNvPr id="17411" name="Text Box 4"/>
            <p:cNvSpPr txBox="1">
              <a:spLocks noChangeArrowheads="1"/>
            </p:cNvSpPr>
            <p:nvPr/>
          </p:nvSpPr>
          <p:spPr bwMode="auto">
            <a:xfrm>
              <a:off x="5903913" y="1268413"/>
              <a:ext cx="11353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cs typeface="Arial" panose="020B0604020202020204" pitchFamily="34" charset="0"/>
                </a:rPr>
                <a:t>Object</a:t>
              </a:r>
            </a:p>
          </p:txBody>
        </p:sp>
        <p:sp>
          <p:nvSpPr>
            <p:cNvPr id="7" name="Text Box 5"/>
            <p:cNvSpPr txBox="1">
              <a:spLocks noChangeArrowheads="1"/>
            </p:cNvSpPr>
            <p:nvPr/>
          </p:nvSpPr>
          <p:spPr bwMode="auto">
            <a:xfrm>
              <a:off x="5421285" y="2449513"/>
              <a:ext cx="20415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solidFill>
                    <a:srgbClr val="FF0000"/>
                  </a:solidFill>
                  <a:latin typeface="Arial" panose="020B0604020202020204" pitchFamily="34" charset="0"/>
                  <a:cs typeface="Arial" panose="020B0604020202020204" pitchFamily="34" charset="0"/>
                </a:rPr>
                <a:t>32-bit integer</a:t>
              </a:r>
            </a:p>
          </p:txBody>
        </p:sp>
        <p:sp>
          <p:nvSpPr>
            <p:cNvPr id="8" name="Text Box 9"/>
            <p:cNvSpPr txBox="1">
              <a:spLocks noChangeArrowheads="1"/>
            </p:cNvSpPr>
            <p:nvPr/>
          </p:nvSpPr>
          <p:spPr bwMode="auto">
            <a:xfrm>
              <a:off x="4267428" y="3602038"/>
              <a:ext cx="43413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solidFill>
                    <a:srgbClr val="00B0F0"/>
                  </a:solidFill>
                  <a:latin typeface="Arial" panose="020B0604020202020204" pitchFamily="34" charset="0"/>
                  <a:cs typeface="Arial" panose="020B0604020202020204" pitchFamily="34" charset="0"/>
                </a:rPr>
                <a:t>Map to an index (</a:t>
              </a:r>
              <a:r>
                <a:rPr lang="en-US" altLang="en-US" sz="1800" dirty="0">
                  <a:solidFill>
                    <a:srgbClr val="00B0F0"/>
                  </a:solidFill>
                  <a:latin typeface="Times New Roman" panose="02020603050405020304" pitchFamily="18" charset="0"/>
                  <a:cs typeface="Times New Roman" panose="02020603050405020304" pitchFamily="18" charset="0"/>
                </a:rPr>
                <a:t>0, ..., (</a:t>
              </a:r>
              <a:r>
                <a:rPr lang="en-US" altLang="en-US" sz="1800" i="1" dirty="0">
                  <a:solidFill>
                    <a:srgbClr val="00B0F0"/>
                  </a:solidFill>
                  <a:latin typeface="Times New Roman" panose="02020603050405020304" pitchFamily="18" charset="0"/>
                  <a:cs typeface="Times New Roman" panose="02020603050405020304" pitchFamily="18" charset="0"/>
                </a:rPr>
                <a:t>M</a:t>
              </a:r>
              <a:r>
                <a:rPr lang="en-US" altLang="en-US" sz="1800" dirty="0">
                  <a:solidFill>
                    <a:srgbClr val="00B0F0"/>
                  </a:solidFill>
                  <a:latin typeface="Times New Roman" panose="02020603050405020304" pitchFamily="18" charset="0"/>
                  <a:cs typeface="Times New Roman" panose="02020603050405020304" pitchFamily="18" charset="0"/>
                </a:rPr>
                <a:t> – 1))</a:t>
              </a:r>
            </a:p>
          </p:txBody>
        </p:sp>
        <p:sp>
          <p:nvSpPr>
            <p:cNvPr id="9" name="Text Box 10"/>
            <p:cNvSpPr txBox="1">
              <a:spLocks noChangeArrowheads="1"/>
            </p:cNvSpPr>
            <p:nvPr/>
          </p:nvSpPr>
          <p:spPr bwMode="auto">
            <a:xfrm>
              <a:off x="4996447" y="4754563"/>
              <a:ext cx="28452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7030A0"/>
                  </a:solidFill>
                  <a:latin typeface="Arial" panose="020B0604020202020204" pitchFamily="34" charset="0"/>
                  <a:cs typeface="Arial" panose="020B0604020202020204" pitchFamily="34" charset="0"/>
                </a:rPr>
                <a:t>Deal with collisions</a:t>
              </a:r>
            </a:p>
          </p:txBody>
        </p:sp>
        <p:sp>
          <p:nvSpPr>
            <p:cNvPr id="10" name="Line 11"/>
            <p:cNvSpPr>
              <a:spLocks noChangeShapeType="1"/>
            </p:cNvSpPr>
            <p:nvPr/>
          </p:nvSpPr>
          <p:spPr bwMode="auto">
            <a:xfrm>
              <a:off x="6392863" y="1754189"/>
              <a:ext cx="0" cy="7207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p>
          </p:txBody>
        </p:sp>
        <p:sp>
          <p:nvSpPr>
            <p:cNvPr id="11" name="Line 12"/>
            <p:cNvSpPr>
              <a:spLocks noChangeShapeType="1"/>
            </p:cNvSpPr>
            <p:nvPr/>
          </p:nvSpPr>
          <p:spPr bwMode="auto">
            <a:xfrm>
              <a:off x="6392863" y="2906714"/>
              <a:ext cx="0" cy="720725"/>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p>
          </p:txBody>
        </p:sp>
        <p:sp>
          <p:nvSpPr>
            <p:cNvPr id="12" name="Line 13"/>
            <p:cNvSpPr>
              <a:spLocks noChangeShapeType="1"/>
            </p:cNvSpPr>
            <p:nvPr/>
          </p:nvSpPr>
          <p:spPr bwMode="auto">
            <a:xfrm>
              <a:off x="6392863" y="4059239"/>
              <a:ext cx="0" cy="7207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p>
          </p:txBody>
        </p:sp>
        <p:sp>
          <p:nvSpPr>
            <p:cNvPr id="13" name="Text Box 16"/>
            <p:cNvSpPr txBox="1">
              <a:spLocks noChangeArrowheads="1"/>
            </p:cNvSpPr>
            <p:nvPr/>
          </p:nvSpPr>
          <p:spPr bwMode="auto">
            <a:xfrm>
              <a:off x="6969127" y="2925764"/>
              <a:ext cx="296064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a:solidFill>
                    <a:srgbClr val="00B0F0"/>
                  </a:solidFill>
                  <a:latin typeface="Arial" panose="020B0604020202020204" pitchFamily="34" charset="0"/>
                  <a:cs typeface="Arial" panose="020B0604020202020204" pitchFamily="34" charset="0"/>
                </a:rPr>
                <a:t>Modulus, mid-square,</a:t>
              </a:r>
              <a:br>
                <a:rPr lang="en-US" altLang="en-US" sz="1500">
                  <a:solidFill>
                    <a:srgbClr val="00B0F0"/>
                  </a:solidFill>
                  <a:latin typeface="Arial" panose="020B0604020202020204" pitchFamily="34" charset="0"/>
                  <a:cs typeface="Arial" panose="020B0604020202020204" pitchFamily="34" charset="0"/>
                </a:rPr>
              </a:br>
              <a:r>
                <a:rPr lang="en-US" altLang="en-US" sz="1500">
                  <a:solidFill>
                    <a:srgbClr val="00B0F0"/>
                  </a:solidFill>
                  <a:latin typeface="Arial" panose="020B0604020202020204" pitchFamily="34" charset="0"/>
                  <a:cs typeface="Arial" panose="020B0604020202020204" pitchFamily="34" charset="0"/>
                </a:rPr>
                <a:t>multiplicative, Fibonacci</a:t>
              </a:r>
            </a:p>
          </p:txBody>
        </p:sp>
        <p:sp>
          <p:nvSpPr>
            <p:cNvPr id="14" name="Text Box 17"/>
            <p:cNvSpPr txBox="1">
              <a:spLocks noChangeArrowheads="1"/>
            </p:cNvSpPr>
            <p:nvPr/>
          </p:nvSpPr>
          <p:spPr bwMode="auto">
            <a:xfrm>
              <a:off x="8024814" y="4797426"/>
              <a:ext cx="268064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500" dirty="0">
                  <a:solidFill>
                    <a:srgbClr val="7030A0"/>
                  </a:solidFill>
                  <a:latin typeface="Arial" panose="020B0604020202020204" pitchFamily="34" charset="0"/>
                  <a:cs typeface="Arial" panose="020B0604020202020204" pitchFamily="34" charset="0"/>
                </a:rPr>
                <a:t>Chained hash tables</a:t>
              </a:r>
            </a:p>
            <a:p>
              <a:pPr eaLnBrk="1" hangingPunct="1">
                <a:spcBef>
                  <a:spcPct val="0"/>
                </a:spcBef>
              </a:pPr>
              <a:r>
                <a:rPr lang="en-US" altLang="en-US" sz="1500" dirty="0">
                  <a:solidFill>
                    <a:srgbClr val="7030A0"/>
                  </a:solidFill>
                  <a:latin typeface="Arial" panose="020B0604020202020204" pitchFamily="34" charset="0"/>
                  <a:cs typeface="Arial" panose="020B0604020202020204" pitchFamily="34" charset="0"/>
                </a:rPr>
                <a:t>Open addressing</a:t>
              </a:r>
            </a:p>
          </p:txBody>
        </p:sp>
        <p:sp>
          <p:nvSpPr>
            <p:cNvPr id="15" name="Text Box 18"/>
            <p:cNvSpPr txBox="1">
              <a:spLocks noChangeArrowheads="1"/>
            </p:cNvSpPr>
            <p:nvPr/>
          </p:nvSpPr>
          <p:spPr bwMode="auto">
            <a:xfrm>
              <a:off x="5962650" y="5653087"/>
              <a:ext cx="237928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1500" dirty="0">
                  <a:solidFill>
                    <a:srgbClr val="7030A0"/>
                  </a:solidFill>
                  <a:latin typeface="Arial" panose="020B0604020202020204" pitchFamily="34" charset="0"/>
                  <a:cs typeface="Arial" panose="020B0604020202020204" pitchFamily="34" charset="0"/>
                </a:rPr>
                <a:t>Linear probing</a:t>
              </a:r>
            </a:p>
            <a:p>
              <a:pPr eaLnBrk="1" hangingPunct="1">
                <a:spcBef>
                  <a:spcPct val="0"/>
                </a:spcBef>
              </a:pPr>
              <a:r>
                <a:rPr lang="en-US" altLang="en-US" sz="1500" dirty="0">
                  <a:solidFill>
                    <a:srgbClr val="7030A0"/>
                  </a:solidFill>
                  <a:latin typeface="Arial" panose="020B0604020202020204" pitchFamily="34" charset="0"/>
                  <a:cs typeface="Arial" panose="020B0604020202020204" pitchFamily="34" charset="0"/>
                </a:rPr>
                <a:t>Quadratic probing</a:t>
              </a:r>
            </a:p>
            <a:p>
              <a:pPr eaLnBrk="1" hangingPunct="1">
                <a:spcBef>
                  <a:spcPct val="0"/>
                </a:spcBef>
              </a:pPr>
              <a:r>
                <a:rPr lang="en-US" altLang="en-US" sz="1500" dirty="0">
                  <a:solidFill>
                    <a:srgbClr val="7030A0"/>
                  </a:solidFill>
                  <a:latin typeface="Arial" panose="020B0604020202020204" pitchFamily="34" charset="0"/>
                  <a:cs typeface="Arial" panose="020B0604020202020204" pitchFamily="34" charset="0"/>
                </a:rPr>
                <a:t>Double hashing</a:t>
              </a:r>
            </a:p>
          </p:txBody>
        </p:sp>
        <p:sp>
          <p:nvSpPr>
            <p:cNvPr id="16" name="Line 20"/>
            <p:cNvSpPr>
              <a:spLocks noChangeShapeType="1"/>
            </p:cNvSpPr>
            <p:nvPr/>
          </p:nvSpPr>
          <p:spPr bwMode="auto">
            <a:xfrm flipH="1">
              <a:off x="7800976" y="5499101"/>
              <a:ext cx="671513" cy="377825"/>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IN" sz="1350"/>
            </a:p>
          </p:txBody>
        </p:sp>
      </p:gr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890" y="1040040"/>
              <a:ext cx="7869690" cy="4859460"/>
            </p14:xfrm>
          </p:contentPart>
        </mc:Choice>
        <mc:Fallback xmlns="">
          <p:pic>
            <p:nvPicPr>
              <p:cNvPr id="3" name="Ink 2"/>
              <p:cNvPicPr/>
              <p:nvPr/>
            </p:nvPicPr>
            <p:blipFill>
              <a:blip r:embed="rId3"/>
              <a:stretch>
                <a:fillRect/>
              </a:stretch>
            </p:blipFill>
            <p:spPr>
              <a:xfrm>
                <a:off x="-7470" y="1030680"/>
                <a:ext cx="7888049" cy="4878179"/>
              </a:xfrm>
              <a:prstGeom prst="rect">
                <a:avLst/>
              </a:prstGeom>
            </p:spPr>
          </p:pic>
        </mc:Fallback>
      </mc:AlternateContent>
    </p:spTree>
    <p:extLst>
      <p:ext uri="{BB962C8B-B14F-4D97-AF65-F5344CB8AC3E}">
        <p14:creationId xmlns:p14="http://schemas.microsoft.com/office/powerpoint/2010/main" val="30677292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rtlCol="0">
            <a:noAutofit/>
          </a:bodyPr>
          <a:lstStyle/>
          <a:p>
            <a:pPr>
              <a:defRPr/>
            </a:pPr>
            <a:r>
              <a:rPr lang="en-IN" sz="1650" dirty="0">
                <a:latin typeface="+mj-lt"/>
              </a:rPr>
              <a:t>Need to choose a good hash function</a:t>
            </a:r>
          </a:p>
          <a:p>
            <a:pPr lvl="1">
              <a:buFont typeface="Arial" pitchFamily="34" charset="0"/>
              <a:buChar char="•"/>
              <a:defRPr/>
            </a:pPr>
            <a:r>
              <a:rPr lang="en-IN" sz="1650" b="1" dirty="0">
                <a:latin typeface="+mj-lt"/>
              </a:rPr>
              <a:t>Quick</a:t>
            </a:r>
            <a:r>
              <a:rPr lang="en-IN" sz="1650" dirty="0">
                <a:latin typeface="+mj-lt"/>
              </a:rPr>
              <a:t> to compute</a:t>
            </a:r>
          </a:p>
          <a:p>
            <a:pPr lvl="1">
              <a:buFont typeface="Arial" pitchFamily="34" charset="0"/>
              <a:buChar char="•"/>
              <a:defRPr/>
            </a:pPr>
            <a:r>
              <a:rPr lang="en-IN" sz="1650" dirty="0">
                <a:latin typeface="+mj-lt"/>
              </a:rPr>
              <a:t>Deterministic (Regenerate the </a:t>
            </a:r>
            <a:r>
              <a:rPr lang="en-IN" sz="1650" b="1" dirty="0">
                <a:latin typeface="+mj-lt"/>
              </a:rPr>
              <a:t>same hash</a:t>
            </a:r>
            <a:r>
              <a:rPr lang="en-IN" sz="1650" dirty="0">
                <a:latin typeface="+mj-lt"/>
              </a:rPr>
              <a:t>, as of insert, while lookup) </a:t>
            </a:r>
          </a:p>
          <a:p>
            <a:pPr lvl="1">
              <a:buFont typeface="Arial" pitchFamily="34" charset="0"/>
              <a:buChar char="•"/>
              <a:defRPr/>
            </a:pPr>
            <a:r>
              <a:rPr lang="en-IN" sz="1650" dirty="0">
                <a:latin typeface="+mj-lt"/>
              </a:rPr>
              <a:t>Distributes keys </a:t>
            </a:r>
            <a:r>
              <a:rPr lang="en-IN" sz="1650" b="1" dirty="0">
                <a:latin typeface="+mj-lt"/>
              </a:rPr>
              <a:t>uniformly</a:t>
            </a:r>
            <a:r>
              <a:rPr lang="en-IN" sz="1650" dirty="0">
                <a:latin typeface="+mj-lt"/>
              </a:rPr>
              <a:t> throughout the table</a:t>
            </a:r>
          </a:p>
          <a:p>
            <a:pPr lvl="1">
              <a:buFont typeface="Arial" pitchFamily="34" charset="0"/>
              <a:buChar char="•"/>
              <a:defRPr/>
            </a:pPr>
            <a:r>
              <a:rPr lang="en-IN" sz="1650" dirty="0">
                <a:latin typeface="+mj-lt"/>
              </a:rPr>
              <a:t>Good hash functions are very rare–birthday paradox</a:t>
            </a:r>
          </a:p>
          <a:p>
            <a:pPr lvl="1">
              <a:buFont typeface="Arial" pitchFamily="34" charset="0"/>
              <a:buChar char="•"/>
              <a:defRPr/>
            </a:pPr>
            <a:r>
              <a:rPr lang="en-IN" sz="1650" dirty="0">
                <a:latin typeface="+mj-lt"/>
              </a:rPr>
              <a:t>Continuous (Neighbourhood Numbers are Hashed in Neighbourhood only)</a:t>
            </a:r>
            <a:r>
              <a:rPr lang="en-IN" sz="2100" b="1" dirty="0">
                <a:latin typeface="+mj-lt"/>
              </a:rPr>
              <a:t>?</a:t>
            </a:r>
          </a:p>
          <a:p>
            <a:pPr lvl="1">
              <a:buFont typeface="Arial" pitchFamily="34" charset="0"/>
              <a:buChar char="•"/>
              <a:defRPr/>
            </a:pPr>
            <a:r>
              <a:rPr lang="en-IN" sz="1650" dirty="0">
                <a:latin typeface="+mj-lt"/>
              </a:rPr>
              <a:t>Non-Invertible (should not be able to, construct the original key from hash value)</a:t>
            </a:r>
          </a:p>
          <a:p>
            <a:pPr>
              <a:defRPr/>
            </a:pPr>
            <a:r>
              <a:rPr lang="en-IN" sz="1650" dirty="0">
                <a:latin typeface="+mj-lt"/>
              </a:rPr>
              <a:t>How to deal with hashing non-integer keys:</a:t>
            </a:r>
          </a:p>
          <a:p>
            <a:pPr lvl="1">
              <a:buFont typeface="Arial" pitchFamily="34" charset="0"/>
              <a:buChar char="•"/>
              <a:defRPr/>
            </a:pPr>
            <a:r>
              <a:rPr lang="en-IN" sz="1650" dirty="0">
                <a:latin typeface="+mj-lt"/>
              </a:rPr>
              <a:t>Find some way of turning keys into integers</a:t>
            </a:r>
          </a:p>
          <a:p>
            <a:pPr lvl="2">
              <a:defRPr/>
            </a:pPr>
            <a:r>
              <a:rPr lang="en-IN" sz="1650" dirty="0">
                <a:latin typeface="+mj-lt"/>
              </a:rPr>
              <a:t>e.g. remove hyphen in 9635-8904 to get 96358904!</a:t>
            </a:r>
          </a:p>
          <a:p>
            <a:pPr lvl="2">
              <a:defRPr/>
            </a:pPr>
            <a:r>
              <a:rPr lang="en-IN" sz="1650" dirty="0">
                <a:latin typeface="+mj-lt"/>
              </a:rPr>
              <a:t>For a string, add up ASCII values of the characters of your string</a:t>
            </a:r>
          </a:p>
          <a:p>
            <a:pPr marL="404813" indent="-67866">
              <a:buFont typeface="Arial" pitchFamily="34" charset="0"/>
              <a:buChar char="•"/>
              <a:defRPr/>
            </a:pPr>
            <a:r>
              <a:rPr lang="en-IN" sz="1650" dirty="0">
                <a:latin typeface="+mj-lt"/>
              </a:rPr>
              <a:t>   Then use standard hash function on the integers</a:t>
            </a:r>
          </a:p>
        </p:txBody>
      </p:sp>
      <p:sp>
        <p:nvSpPr>
          <p:cNvPr id="8" name="Content Placeholder 7"/>
          <p:cNvSpPr>
            <a:spLocks noGrp="1"/>
          </p:cNvSpPr>
          <p:nvPr>
            <p:ph sz="quarter" idx="10"/>
          </p:nvPr>
        </p:nvSpPr>
        <p:spPr/>
        <p:txBody>
          <a:bodyPr rtlCol="0"/>
          <a:lstStyle/>
          <a:p>
            <a:pPr>
              <a:defRPr/>
            </a:pPr>
            <a:r>
              <a:rPr lang="en-US" dirty="0"/>
              <a:t>Hash Function (revisited)</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7340" y="1364040"/>
              <a:ext cx="8183700" cy="4499280"/>
            </p14:xfrm>
          </p:contentPart>
        </mc:Choice>
        <mc:Fallback xmlns="">
          <p:pic>
            <p:nvPicPr>
              <p:cNvPr id="2" name="Ink 1"/>
              <p:cNvPicPr/>
              <p:nvPr/>
            </p:nvPicPr>
            <p:blipFill>
              <a:blip r:embed="rId3"/>
              <a:stretch>
                <a:fillRect/>
              </a:stretch>
            </p:blipFill>
            <p:spPr>
              <a:xfrm>
                <a:off x="217980" y="1354680"/>
                <a:ext cx="8202420" cy="4518000"/>
              </a:xfrm>
              <a:prstGeom prst="rect">
                <a:avLst/>
              </a:prstGeom>
            </p:spPr>
          </p:pic>
        </mc:Fallback>
      </mc:AlternateContent>
    </p:spTree>
    <p:extLst>
      <p:ext uri="{BB962C8B-B14F-4D97-AF65-F5344CB8AC3E}">
        <p14:creationId xmlns:p14="http://schemas.microsoft.com/office/powerpoint/2010/main" val="24133065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034778"/>
            <a:ext cx="8374856" cy="3394472"/>
          </a:xfrm>
        </p:spPr>
        <p:txBody>
          <a:bodyPr rtlCol="0">
            <a:normAutofit/>
          </a:bodyPr>
          <a:lstStyle/>
          <a:p>
            <a:pPr>
              <a:buFont typeface="Arial" panose="020B0604020202020204" pitchFamily="34" charset="0"/>
              <a:buChar char="•"/>
              <a:defRPr/>
            </a:pPr>
            <a:r>
              <a:rPr lang="en-IN" b="1" dirty="0">
                <a:latin typeface="+mj-lt"/>
              </a:rPr>
              <a:t>Integer cast:</a:t>
            </a:r>
            <a:r>
              <a:rPr lang="en-IN" dirty="0">
                <a:latin typeface="+mj-lt"/>
              </a:rPr>
              <a:t> for numeric types with </a:t>
            </a:r>
            <a:r>
              <a:rPr lang="en-IN" b="1" dirty="0">
                <a:latin typeface="+mj-lt"/>
              </a:rPr>
              <a:t>32 bits </a:t>
            </a:r>
            <a:r>
              <a:rPr lang="en-IN" dirty="0">
                <a:latin typeface="+mj-lt"/>
              </a:rPr>
              <a:t>or less, we can reinterpret the bits of the number as an </a:t>
            </a:r>
            <a:r>
              <a:rPr lang="en-IN" dirty="0" err="1">
                <a:latin typeface="+mj-lt"/>
              </a:rPr>
              <a:t>int</a:t>
            </a:r>
            <a:endParaRPr lang="en-IN" dirty="0">
              <a:latin typeface="+mj-lt"/>
            </a:endParaRPr>
          </a:p>
          <a:p>
            <a:pPr>
              <a:buFont typeface="Arial" panose="020B0604020202020204" pitchFamily="34" charset="0"/>
              <a:buChar char="•"/>
              <a:defRPr/>
            </a:pPr>
            <a:r>
              <a:rPr lang="en-IN" b="1" dirty="0">
                <a:latin typeface="+mj-lt"/>
              </a:rPr>
              <a:t>Component sum:</a:t>
            </a:r>
            <a:r>
              <a:rPr lang="en-IN" dirty="0">
                <a:latin typeface="+mj-lt"/>
              </a:rPr>
              <a:t> for numeric types with </a:t>
            </a:r>
            <a:r>
              <a:rPr lang="en-IN" b="1" dirty="0">
                <a:latin typeface="+mj-lt"/>
              </a:rPr>
              <a:t>more than 32 bits </a:t>
            </a:r>
            <a:r>
              <a:rPr lang="en-IN" dirty="0">
                <a:latin typeface="+mj-lt"/>
              </a:rPr>
              <a:t>(e.g., long and double), we can add the 32-bit components.</a:t>
            </a:r>
          </a:p>
          <a:p>
            <a:pPr>
              <a:buFont typeface="Arial" panose="020B0604020202020204" pitchFamily="34" charset="0"/>
              <a:buChar char="•"/>
              <a:defRPr/>
            </a:pPr>
            <a:r>
              <a:rPr lang="en-IN" b="1" dirty="0">
                <a:latin typeface="+mj-lt"/>
              </a:rPr>
              <a:t>Polynomial accumulation:</a:t>
            </a:r>
            <a:r>
              <a:rPr lang="en-IN" dirty="0">
                <a:latin typeface="+mj-lt"/>
              </a:rPr>
              <a:t> for </a:t>
            </a:r>
            <a:r>
              <a:rPr lang="en-IN" b="1" dirty="0">
                <a:latin typeface="+mj-lt"/>
              </a:rPr>
              <a:t>strings</a:t>
            </a:r>
            <a:r>
              <a:rPr lang="en-IN" dirty="0">
                <a:latin typeface="+mj-lt"/>
              </a:rPr>
              <a:t> of a natural language, combine the character values (ASCII or Unicode) a</a:t>
            </a:r>
            <a:r>
              <a:rPr lang="en-IN" baseline="-25000" dirty="0">
                <a:latin typeface="+mj-lt"/>
              </a:rPr>
              <a:t>0</a:t>
            </a:r>
            <a:r>
              <a:rPr lang="en-IN" dirty="0">
                <a:latin typeface="+mj-lt"/>
              </a:rPr>
              <a:t>a</a:t>
            </a:r>
            <a:r>
              <a:rPr lang="en-IN" baseline="-25000" dirty="0">
                <a:latin typeface="+mj-lt"/>
              </a:rPr>
              <a:t>1</a:t>
            </a:r>
            <a:r>
              <a:rPr lang="en-IN" dirty="0">
                <a:latin typeface="+mj-lt"/>
              </a:rPr>
              <a:t>... a</a:t>
            </a:r>
            <a:r>
              <a:rPr lang="en-IN" baseline="-25000" dirty="0">
                <a:latin typeface="+mj-lt"/>
              </a:rPr>
              <a:t>n-1 </a:t>
            </a:r>
            <a:r>
              <a:rPr lang="en-IN" dirty="0">
                <a:latin typeface="+mj-lt"/>
              </a:rPr>
              <a:t>by viewing them as the coefficients of a polynomial: </a:t>
            </a:r>
            <a:r>
              <a:rPr lang="en-IN" b="1" dirty="0">
                <a:latin typeface="+mj-lt"/>
              </a:rPr>
              <a:t>a</a:t>
            </a:r>
            <a:r>
              <a:rPr lang="en-IN" b="1" baseline="-25000" dirty="0">
                <a:latin typeface="+mj-lt"/>
              </a:rPr>
              <a:t>0</a:t>
            </a:r>
            <a:r>
              <a:rPr lang="en-IN" b="1" dirty="0">
                <a:latin typeface="+mj-lt"/>
              </a:rPr>
              <a:t>+ a</a:t>
            </a:r>
            <a:r>
              <a:rPr lang="en-IN" b="1" baseline="-25000" dirty="0">
                <a:latin typeface="+mj-lt"/>
              </a:rPr>
              <a:t>1</a:t>
            </a:r>
            <a:r>
              <a:rPr lang="en-IN" b="1" dirty="0">
                <a:latin typeface="+mj-lt"/>
              </a:rPr>
              <a:t>x+ ...+ x</a:t>
            </a:r>
            <a:r>
              <a:rPr lang="en-IN" b="1" baseline="-25000" dirty="0">
                <a:latin typeface="+mj-lt"/>
              </a:rPr>
              <a:t>n-1</a:t>
            </a:r>
            <a:r>
              <a:rPr lang="en-IN" b="1" dirty="0">
                <a:latin typeface="+mj-lt"/>
              </a:rPr>
              <a:t>a</a:t>
            </a:r>
            <a:r>
              <a:rPr lang="en-IN" b="1" baseline="30000" dirty="0">
                <a:latin typeface="+mj-lt"/>
              </a:rPr>
              <a:t>n-1</a:t>
            </a:r>
          </a:p>
          <a:p>
            <a:pPr>
              <a:buFont typeface="Arial" panose="020B0604020202020204" pitchFamily="34" charset="0"/>
              <a:buChar char="•"/>
              <a:defRPr/>
            </a:pPr>
            <a:r>
              <a:rPr lang="en-IN" dirty="0">
                <a:latin typeface="+mj-lt"/>
              </a:rPr>
              <a:t>The polynomial is computed with Horner’s rule, ignoring overflows, at a fixed value x:</a:t>
            </a:r>
          </a:p>
          <a:p>
            <a:pPr marL="0" indent="0">
              <a:defRPr/>
            </a:pPr>
            <a:r>
              <a:rPr lang="en-IN" dirty="0">
                <a:latin typeface="+mj-lt"/>
              </a:rPr>
              <a:t>			</a:t>
            </a:r>
            <a:r>
              <a:rPr lang="en-IN" b="1" dirty="0">
                <a:latin typeface="+mj-lt"/>
              </a:rPr>
              <a:t>a</a:t>
            </a:r>
            <a:r>
              <a:rPr lang="en-IN" b="1" baseline="-25000" dirty="0">
                <a:latin typeface="+mj-lt"/>
              </a:rPr>
              <a:t>0</a:t>
            </a:r>
            <a:r>
              <a:rPr lang="en-IN" b="1" dirty="0">
                <a:latin typeface="+mj-lt"/>
              </a:rPr>
              <a:t>+ x(a</a:t>
            </a:r>
            <a:r>
              <a:rPr lang="en-IN" b="1" baseline="-25000" dirty="0">
                <a:latin typeface="+mj-lt"/>
              </a:rPr>
              <a:t>1</a:t>
            </a:r>
            <a:r>
              <a:rPr lang="en-IN" b="1" dirty="0">
                <a:latin typeface="+mj-lt"/>
              </a:rPr>
              <a:t> +x(a</a:t>
            </a:r>
            <a:r>
              <a:rPr lang="en-IN" b="1" baseline="-25000" dirty="0">
                <a:latin typeface="+mj-lt"/>
              </a:rPr>
              <a:t>2</a:t>
            </a:r>
            <a:r>
              <a:rPr lang="en-IN" b="1" dirty="0">
                <a:latin typeface="+mj-lt"/>
              </a:rPr>
              <a:t>+ ... x(a</a:t>
            </a:r>
            <a:r>
              <a:rPr lang="en-IN" b="1" baseline="-25000" dirty="0">
                <a:latin typeface="+mj-lt"/>
              </a:rPr>
              <a:t>n-2</a:t>
            </a:r>
            <a:r>
              <a:rPr lang="en-IN" b="1" dirty="0">
                <a:latin typeface="+mj-lt"/>
              </a:rPr>
              <a:t>+ xa</a:t>
            </a:r>
            <a:r>
              <a:rPr lang="en-IN" b="1" baseline="-25000" dirty="0">
                <a:latin typeface="+mj-lt"/>
              </a:rPr>
              <a:t>n-1</a:t>
            </a:r>
            <a:r>
              <a:rPr lang="en-IN" b="1" dirty="0">
                <a:latin typeface="+mj-lt"/>
              </a:rPr>
              <a:t>) ... ))</a:t>
            </a:r>
          </a:p>
          <a:p>
            <a:pPr>
              <a:buFont typeface="Arial" panose="020B0604020202020204" pitchFamily="34" charset="0"/>
              <a:buChar char="•"/>
              <a:defRPr/>
            </a:pPr>
            <a:r>
              <a:rPr lang="en-IN" dirty="0">
                <a:latin typeface="+mj-lt"/>
              </a:rPr>
              <a:t>The choice </a:t>
            </a:r>
            <a:r>
              <a:rPr lang="en-IN" b="1" i="1" dirty="0">
                <a:latin typeface="+mj-lt"/>
              </a:rPr>
              <a:t>x</a:t>
            </a:r>
            <a:r>
              <a:rPr lang="en-IN" dirty="0">
                <a:latin typeface="+mj-lt"/>
              </a:rPr>
              <a:t> = 33, 37, 39, or 41 gives at most 6 collisions on a vocabulary of 50,000 English words</a:t>
            </a:r>
          </a:p>
        </p:txBody>
      </p:sp>
      <p:sp>
        <p:nvSpPr>
          <p:cNvPr id="3" name="Content Placeholder 2"/>
          <p:cNvSpPr>
            <a:spLocks noGrp="1"/>
          </p:cNvSpPr>
          <p:nvPr>
            <p:ph sz="quarter" idx="10"/>
          </p:nvPr>
        </p:nvSpPr>
        <p:spPr/>
        <p:txBody>
          <a:bodyPr rtlCol="0"/>
          <a:lstStyle/>
          <a:p>
            <a:pPr>
              <a:defRPr/>
            </a:pPr>
            <a:r>
              <a:rPr lang="en-IN" dirty="0"/>
              <a:t>Popular Hash-Code Maps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5020" y="1551960"/>
              <a:ext cx="8203950" cy="3862620"/>
            </p14:xfrm>
          </p:contentPart>
        </mc:Choice>
        <mc:Fallback xmlns="">
          <p:pic>
            <p:nvPicPr>
              <p:cNvPr id="4" name="Ink 3"/>
              <p:cNvPicPr/>
              <p:nvPr/>
            </p:nvPicPr>
            <p:blipFill>
              <a:blip r:embed="rId3"/>
              <a:stretch>
                <a:fillRect/>
              </a:stretch>
            </p:blipFill>
            <p:spPr>
              <a:xfrm>
                <a:off x="105660" y="1542600"/>
                <a:ext cx="8222670" cy="3881339"/>
              </a:xfrm>
              <a:prstGeom prst="rect">
                <a:avLst/>
              </a:prstGeom>
            </p:spPr>
          </p:pic>
        </mc:Fallback>
      </mc:AlternateContent>
    </p:spTree>
    <p:extLst>
      <p:ext uri="{BB962C8B-B14F-4D97-AF65-F5344CB8AC3E}">
        <p14:creationId xmlns:p14="http://schemas.microsoft.com/office/powerpoint/2010/main" val="2222653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p:txBody>
          <a:bodyPr/>
          <a:lstStyle/>
          <a:p>
            <a:pPr fontAlgn="base">
              <a:spcAft>
                <a:spcPct val="0"/>
              </a:spcAft>
              <a:buFont typeface="Arial" pitchFamily="34" charset="0"/>
              <a:buChar char="•"/>
            </a:pPr>
            <a:r>
              <a:rPr lang="en-IN" altLang="en-US">
                <a:latin typeface="Calibri" panose="020F0502020204030204" pitchFamily="34" charset="0"/>
              </a:rPr>
              <a:t>Use the remainder</a:t>
            </a:r>
          </a:p>
          <a:p>
            <a:pPr lvl="1" fontAlgn="base">
              <a:spcAft>
                <a:spcPct val="0"/>
              </a:spcAft>
              <a:buFont typeface="Arial" pitchFamily="34" charset="0"/>
              <a:buChar char="•"/>
            </a:pPr>
            <a:r>
              <a:rPr lang="en-IN" altLang="en-US" sz="1800">
                <a:latin typeface="Calibri" panose="020F0502020204030204" pitchFamily="34" charset="0"/>
              </a:rPr>
              <a:t>h(k) = </a:t>
            </a:r>
            <a:r>
              <a:rPr lang="en-IN" altLang="en-US" sz="1800" b="1">
                <a:latin typeface="Calibri" panose="020F0502020204030204" pitchFamily="34" charset="0"/>
              </a:rPr>
              <a:t>k mod </a:t>
            </a:r>
            <a:r>
              <a:rPr lang="en-IN" altLang="en-US" sz="1800" b="1" i="1">
                <a:latin typeface="Calibri" panose="020F0502020204030204" pitchFamily="34" charset="0"/>
              </a:rPr>
              <a:t>m</a:t>
            </a:r>
            <a:r>
              <a:rPr lang="en-IN" altLang="en-US" sz="1800">
                <a:latin typeface="Calibri" panose="020F0502020204030204" pitchFamily="34" charset="0"/>
              </a:rPr>
              <a:t>, </a:t>
            </a:r>
            <a:r>
              <a:rPr lang="en-IN" altLang="en-US" sz="1800" b="1">
                <a:latin typeface="Calibri" panose="020F0502020204030204" pitchFamily="34" charset="0"/>
              </a:rPr>
              <a:t>k</a:t>
            </a:r>
            <a:r>
              <a:rPr lang="en-IN" altLang="en-US" sz="1800">
                <a:latin typeface="Calibri" panose="020F0502020204030204" pitchFamily="34" charset="0"/>
              </a:rPr>
              <a:t> is the </a:t>
            </a:r>
            <a:r>
              <a:rPr lang="en-IN" altLang="en-US" sz="1800" b="1">
                <a:latin typeface="Calibri" panose="020F0502020204030204" pitchFamily="34" charset="0"/>
              </a:rPr>
              <a:t>key</a:t>
            </a:r>
            <a:r>
              <a:rPr lang="en-IN" altLang="en-US" sz="1800">
                <a:latin typeface="Calibri" panose="020F0502020204030204" pitchFamily="34" charset="0"/>
              </a:rPr>
              <a:t>, </a:t>
            </a:r>
            <a:r>
              <a:rPr lang="en-IN" altLang="en-US" sz="1800" b="1" i="1">
                <a:latin typeface="Calibri" panose="020F0502020204030204" pitchFamily="34" charset="0"/>
              </a:rPr>
              <a:t>m</a:t>
            </a:r>
            <a:r>
              <a:rPr lang="en-IN" altLang="en-US" sz="1800">
                <a:latin typeface="Calibri" panose="020F0502020204030204" pitchFamily="34" charset="0"/>
              </a:rPr>
              <a:t> the </a:t>
            </a:r>
            <a:r>
              <a:rPr lang="en-IN" altLang="en-US" sz="1800" b="1">
                <a:latin typeface="Calibri" panose="020F0502020204030204" pitchFamily="34" charset="0"/>
              </a:rPr>
              <a:t>size</a:t>
            </a:r>
            <a:r>
              <a:rPr lang="en-IN" altLang="en-US" sz="1800">
                <a:latin typeface="Calibri" panose="020F0502020204030204" pitchFamily="34" charset="0"/>
              </a:rPr>
              <a:t> of the table</a:t>
            </a:r>
          </a:p>
          <a:p>
            <a:pPr fontAlgn="base">
              <a:spcAft>
                <a:spcPct val="0"/>
              </a:spcAft>
              <a:buFont typeface="Arial" pitchFamily="34" charset="0"/>
              <a:buChar char="•"/>
            </a:pPr>
            <a:r>
              <a:rPr lang="en-IN" altLang="en-US">
                <a:latin typeface="Calibri" panose="020F0502020204030204" pitchFamily="34" charset="0"/>
              </a:rPr>
              <a:t>Need to choose </a:t>
            </a:r>
            <a:r>
              <a:rPr lang="en-IN" altLang="en-US" b="1" i="1">
                <a:latin typeface="Calibri" panose="020F0502020204030204" pitchFamily="34" charset="0"/>
              </a:rPr>
              <a:t>m</a:t>
            </a:r>
          </a:p>
          <a:p>
            <a:pPr fontAlgn="base">
              <a:spcAft>
                <a:spcPct val="0"/>
              </a:spcAft>
              <a:buFont typeface="Arial" pitchFamily="34" charset="0"/>
              <a:buChar char="•"/>
            </a:pPr>
            <a:r>
              <a:rPr lang="en-IN" altLang="en-US" i="1">
                <a:latin typeface="Calibri" panose="020F0502020204030204" pitchFamily="34" charset="0"/>
              </a:rPr>
              <a:t>m </a:t>
            </a:r>
            <a:r>
              <a:rPr lang="en-IN" altLang="en-US">
                <a:latin typeface="Calibri" panose="020F0502020204030204" pitchFamily="34" charset="0"/>
              </a:rPr>
              <a:t>= </a:t>
            </a:r>
            <a:r>
              <a:rPr lang="en-IN" altLang="en-US" b="1">
                <a:latin typeface="Calibri" panose="020F0502020204030204" pitchFamily="34" charset="0"/>
              </a:rPr>
              <a:t>b</a:t>
            </a:r>
            <a:r>
              <a:rPr lang="en-IN" altLang="en-US" b="1" baseline="30000">
                <a:latin typeface="Calibri" panose="020F0502020204030204" pitchFamily="34" charset="0"/>
              </a:rPr>
              <a:t>e</a:t>
            </a:r>
            <a:r>
              <a:rPr lang="en-IN" altLang="en-US">
                <a:latin typeface="Calibri" panose="020F0502020204030204" pitchFamily="34" charset="0"/>
              </a:rPr>
              <a:t>(</a:t>
            </a:r>
            <a:r>
              <a:rPr lang="en-IN" altLang="en-US" b="1" i="1">
                <a:latin typeface="Calibri" panose="020F0502020204030204" pitchFamily="34" charset="0"/>
              </a:rPr>
              <a:t>bad</a:t>
            </a:r>
            <a:r>
              <a:rPr lang="en-IN" altLang="en-US">
                <a:latin typeface="Calibri" panose="020F0502020204030204" pitchFamily="34" charset="0"/>
              </a:rPr>
              <a:t>)</a:t>
            </a:r>
          </a:p>
          <a:p>
            <a:pPr lvl="1" fontAlgn="base">
              <a:spcAft>
                <a:spcPct val="0"/>
              </a:spcAft>
              <a:buFont typeface="Arial" pitchFamily="34" charset="0"/>
              <a:buChar char="•"/>
            </a:pPr>
            <a:r>
              <a:rPr lang="en-IN" altLang="en-US" sz="1800">
                <a:latin typeface="Calibri" panose="020F0502020204030204" pitchFamily="34" charset="0"/>
              </a:rPr>
              <a:t>if </a:t>
            </a:r>
            <a:r>
              <a:rPr lang="en-IN" altLang="en-US" sz="1800" i="1">
                <a:latin typeface="Calibri" panose="020F0502020204030204" pitchFamily="34" charset="0"/>
              </a:rPr>
              <a:t>m</a:t>
            </a:r>
            <a:r>
              <a:rPr lang="en-IN" altLang="en-US" sz="1800">
                <a:latin typeface="Calibri" panose="020F0502020204030204" pitchFamily="34" charset="0"/>
              </a:rPr>
              <a:t> is a power of 2, h(k) gives the </a:t>
            </a:r>
            <a:r>
              <a:rPr lang="en-IN" altLang="en-US" sz="1800" b="1">
                <a:latin typeface="Calibri" panose="020F0502020204030204" pitchFamily="34" charset="0"/>
              </a:rPr>
              <a:t>e</a:t>
            </a:r>
            <a:r>
              <a:rPr lang="en-IN" altLang="en-US" sz="1800">
                <a:latin typeface="Calibri" panose="020F0502020204030204" pitchFamily="34" charset="0"/>
              </a:rPr>
              <a:t> least significant bits of k</a:t>
            </a:r>
          </a:p>
          <a:p>
            <a:pPr lvl="1" fontAlgn="base">
              <a:spcAft>
                <a:spcPct val="0"/>
              </a:spcAft>
              <a:buFont typeface="Arial" pitchFamily="34" charset="0"/>
              <a:buChar char="•"/>
            </a:pPr>
            <a:r>
              <a:rPr lang="en-IN" altLang="en-US" sz="1800">
                <a:latin typeface="Calibri" panose="020F0502020204030204" pitchFamily="34" charset="0"/>
              </a:rPr>
              <a:t>all keys with the same ending go to the same place</a:t>
            </a:r>
          </a:p>
          <a:p>
            <a:pPr fontAlgn="base">
              <a:spcAft>
                <a:spcPct val="0"/>
              </a:spcAft>
              <a:buFont typeface="Arial" pitchFamily="34" charset="0"/>
              <a:buChar char="•"/>
            </a:pPr>
            <a:r>
              <a:rPr lang="en-IN" altLang="en-US" i="1">
                <a:latin typeface="Calibri" panose="020F0502020204030204" pitchFamily="34" charset="0"/>
              </a:rPr>
              <a:t>m</a:t>
            </a:r>
            <a:r>
              <a:rPr lang="en-IN" altLang="en-US">
                <a:latin typeface="Calibri" panose="020F0502020204030204" pitchFamily="34" charset="0"/>
              </a:rPr>
              <a:t> </a:t>
            </a:r>
            <a:r>
              <a:rPr lang="en-IN" altLang="en-US" b="1">
                <a:latin typeface="Calibri" panose="020F0502020204030204" pitchFamily="34" charset="0"/>
              </a:rPr>
              <a:t>prime</a:t>
            </a:r>
            <a:r>
              <a:rPr lang="en-IN" altLang="en-US">
                <a:latin typeface="Calibri" panose="020F0502020204030204" pitchFamily="34" charset="0"/>
              </a:rPr>
              <a:t>(</a:t>
            </a:r>
            <a:r>
              <a:rPr lang="en-IN" altLang="en-US" b="1" i="1">
                <a:latin typeface="Calibri" panose="020F0502020204030204" pitchFamily="34" charset="0"/>
              </a:rPr>
              <a:t>good</a:t>
            </a:r>
            <a:r>
              <a:rPr lang="en-IN" altLang="en-US">
                <a:latin typeface="Calibri" panose="020F0502020204030204" pitchFamily="34" charset="0"/>
              </a:rPr>
              <a:t>)</a:t>
            </a:r>
          </a:p>
          <a:p>
            <a:pPr lvl="1" fontAlgn="base">
              <a:spcAft>
                <a:spcPct val="0"/>
              </a:spcAft>
              <a:buFont typeface="Arial" pitchFamily="34" charset="0"/>
              <a:buChar char="•"/>
            </a:pPr>
            <a:r>
              <a:rPr lang="en-IN" altLang="en-US" sz="1800">
                <a:latin typeface="Calibri" panose="020F0502020204030204" pitchFamily="34" charset="0"/>
              </a:rPr>
              <a:t>helps ensure </a:t>
            </a:r>
            <a:r>
              <a:rPr lang="en-IN" altLang="en-US" sz="1800" b="1">
                <a:latin typeface="Calibri" panose="020F0502020204030204" pitchFamily="34" charset="0"/>
              </a:rPr>
              <a:t>uniform distribution</a:t>
            </a:r>
          </a:p>
          <a:p>
            <a:pPr lvl="1" fontAlgn="base">
              <a:spcAft>
                <a:spcPct val="0"/>
              </a:spcAft>
              <a:buFont typeface="Arial" pitchFamily="34" charset="0"/>
              <a:buChar char="•"/>
            </a:pPr>
            <a:r>
              <a:rPr lang="en-IN" altLang="en-US" sz="1800" b="1">
                <a:latin typeface="Calibri" panose="020F0502020204030204" pitchFamily="34" charset="0"/>
              </a:rPr>
              <a:t>primes not too close to exact powers of 2</a:t>
            </a:r>
          </a:p>
        </p:txBody>
      </p:sp>
      <p:sp>
        <p:nvSpPr>
          <p:cNvPr id="3" name="Content Placeholder 2"/>
          <p:cNvSpPr>
            <a:spLocks noGrp="1"/>
          </p:cNvSpPr>
          <p:nvPr>
            <p:ph sz="quarter" idx="10"/>
          </p:nvPr>
        </p:nvSpPr>
        <p:spPr/>
        <p:txBody>
          <a:bodyPr rtlCol="0"/>
          <a:lstStyle/>
          <a:p>
            <a:pPr>
              <a:defRPr/>
            </a:pPr>
            <a:r>
              <a:rPr lang="en-IN" dirty="0"/>
              <a:t>Compression Maps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7660" y="1070010"/>
              <a:ext cx="8040330" cy="4658310"/>
            </p14:xfrm>
          </p:contentPart>
        </mc:Choice>
        <mc:Fallback xmlns="">
          <p:pic>
            <p:nvPicPr>
              <p:cNvPr id="2" name="Ink 1"/>
              <p:cNvPicPr/>
              <p:nvPr/>
            </p:nvPicPr>
            <p:blipFill>
              <a:blip r:embed="rId3"/>
              <a:stretch>
                <a:fillRect/>
              </a:stretch>
            </p:blipFill>
            <p:spPr>
              <a:xfrm>
                <a:off x="438300" y="1060650"/>
                <a:ext cx="8058689" cy="4677030"/>
              </a:xfrm>
              <a:prstGeom prst="rect">
                <a:avLst/>
              </a:prstGeom>
            </p:spPr>
          </p:pic>
        </mc:Fallback>
      </mc:AlternateContent>
    </p:spTree>
    <p:extLst>
      <p:ext uri="{BB962C8B-B14F-4D97-AF65-F5344CB8AC3E}">
        <p14:creationId xmlns:p14="http://schemas.microsoft.com/office/powerpoint/2010/main" val="41790207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b="1" dirty="0">
                <a:latin typeface="+mj-lt"/>
              </a:rPr>
              <a:t>Primes</a:t>
            </a:r>
            <a:r>
              <a:rPr lang="en-IN" dirty="0">
                <a:latin typeface="+mj-lt"/>
              </a:rPr>
              <a:t> are </a:t>
            </a:r>
            <a:r>
              <a:rPr lang="en-IN" b="1" dirty="0">
                <a:latin typeface="+mj-lt"/>
              </a:rPr>
              <a:t>unique</a:t>
            </a:r>
            <a:r>
              <a:rPr lang="en-IN" dirty="0">
                <a:latin typeface="+mj-lt"/>
              </a:rPr>
              <a:t> numbers, the product of a prime with any other number has the best chance of being unique (not as unique as the prime itself of-course) due to the fact that a prime is used to compose it. This property is used in hashing functions.</a:t>
            </a:r>
          </a:p>
          <a:p>
            <a:pPr>
              <a:buFont typeface="Arial" panose="020B0604020202020204" pitchFamily="34" charset="0"/>
              <a:buChar char="•"/>
            </a:pPr>
            <a:r>
              <a:rPr lang="en-IN" dirty="0">
                <a:latin typeface="+mj-lt"/>
              </a:rPr>
              <a:t>If you choose a prime for the size of the table such a common factor is highly unlikely.</a:t>
            </a:r>
          </a:p>
          <a:p>
            <a:pPr>
              <a:buFont typeface="Arial" panose="020B0604020202020204" pitchFamily="34" charset="0"/>
              <a:buChar char="•"/>
            </a:pPr>
            <a:r>
              <a:rPr lang="en-IN" dirty="0">
                <a:latin typeface="+mj-lt"/>
              </a:rPr>
              <a:t>If the data is random then there’s </a:t>
            </a:r>
            <a:r>
              <a:rPr lang="en-IN" b="1" dirty="0">
                <a:latin typeface="+mj-lt"/>
              </a:rPr>
              <a:t>no need for a prime number.</a:t>
            </a:r>
          </a:p>
          <a:p>
            <a:pPr>
              <a:buFont typeface="Arial" panose="020B0604020202020204" pitchFamily="34" charset="0"/>
              <a:buChar char="•"/>
            </a:pPr>
            <a:r>
              <a:rPr lang="en-IN" dirty="0">
                <a:latin typeface="+mj-lt"/>
              </a:rPr>
              <a:t>Used to keep collisions uniform when the population being hashed exhibits certain mathematical characteristics like being a multiple of a certain number </a:t>
            </a:r>
            <a:r>
              <a:rPr lang="en-IN" dirty="0" err="1">
                <a:latin typeface="+mj-lt"/>
              </a:rPr>
              <a:t>e.g</a:t>
            </a:r>
            <a:r>
              <a:rPr lang="en-IN" dirty="0">
                <a:latin typeface="+mj-lt"/>
              </a:rPr>
              <a:t> a population of all even numbers.</a:t>
            </a:r>
          </a:p>
          <a:p>
            <a:pPr>
              <a:buFont typeface="Arial" panose="020B0604020202020204" pitchFamily="34" charset="0"/>
              <a:buChar char="•"/>
            </a:pPr>
            <a:endParaRPr lang="en-IN" dirty="0">
              <a:latin typeface="+mj-lt"/>
            </a:endParaRPr>
          </a:p>
          <a:p>
            <a:pPr>
              <a:buFont typeface="Arial" panose="020B0604020202020204" pitchFamily="34" charset="0"/>
              <a:buChar char="•"/>
            </a:pPr>
            <a:endParaRPr lang="en-IN" dirty="0">
              <a:latin typeface="+mj-lt"/>
            </a:endParaRPr>
          </a:p>
        </p:txBody>
      </p:sp>
      <p:sp>
        <p:nvSpPr>
          <p:cNvPr id="3" name="Content Placeholder 2"/>
          <p:cNvSpPr>
            <a:spLocks noGrp="1"/>
          </p:cNvSpPr>
          <p:nvPr>
            <p:ph sz="quarter" idx="10"/>
          </p:nvPr>
        </p:nvSpPr>
        <p:spPr/>
        <p:txBody>
          <a:bodyPr/>
          <a:lstStyle/>
          <a:p>
            <a:r>
              <a:rPr lang="en-IN" dirty="0"/>
              <a:t>Why Prime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5210" y="2339820"/>
              <a:ext cx="7966080" cy="1311120"/>
            </p14:xfrm>
          </p:contentPart>
        </mc:Choice>
        <mc:Fallback xmlns="">
          <p:pic>
            <p:nvPicPr>
              <p:cNvPr id="4" name="Ink 3"/>
              <p:cNvPicPr/>
              <p:nvPr/>
            </p:nvPicPr>
            <p:blipFill>
              <a:blip r:embed="rId3"/>
              <a:stretch>
                <a:fillRect/>
              </a:stretch>
            </p:blipFill>
            <p:spPr>
              <a:xfrm>
                <a:off x="185850" y="2330460"/>
                <a:ext cx="7984800" cy="1329840"/>
              </a:xfrm>
              <a:prstGeom prst="rect">
                <a:avLst/>
              </a:prstGeom>
            </p:spPr>
          </p:pic>
        </mc:Fallback>
      </mc:AlternateContent>
    </p:spTree>
    <p:extLst>
      <p:ext uri="{BB962C8B-B14F-4D97-AF65-F5344CB8AC3E}">
        <p14:creationId xmlns:p14="http://schemas.microsoft.com/office/powerpoint/2010/main" val="15477532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r>
              <a:rPr lang="en-IN" dirty="0">
                <a:latin typeface="+mj-lt"/>
              </a:rPr>
              <a:t>“</a:t>
            </a:r>
            <a:r>
              <a:rPr lang="en-IN" b="1" dirty="0">
                <a:latin typeface="+mj-lt"/>
              </a:rPr>
              <a:t>Every key in </a:t>
            </a:r>
            <a:r>
              <a:rPr lang="en-IN" b="1" i="1" dirty="0">
                <a:latin typeface="+mj-lt"/>
              </a:rPr>
              <a:t>K</a:t>
            </a:r>
            <a:r>
              <a:rPr lang="en-IN" b="1" dirty="0">
                <a:latin typeface="+mj-lt"/>
              </a:rPr>
              <a:t> that shares a common factor with the number of buckets </a:t>
            </a:r>
            <a:r>
              <a:rPr lang="en-IN" b="1" i="1" dirty="0">
                <a:latin typeface="+mj-lt"/>
              </a:rPr>
              <a:t>m</a:t>
            </a:r>
            <a:r>
              <a:rPr lang="en-IN" b="1" dirty="0">
                <a:latin typeface="+mj-lt"/>
              </a:rPr>
              <a:t> will be hashed to a bucket that is a multiple of this factor</a:t>
            </a:r>
            <a:r>
              <a:rPr lang="en-IN" dirty="0">
                <a:latin typeface="+mj-lt"/>
              </a:rPr>
              <a:t>”</a:t>
            </a:r>
          </a:p>
          <a:p>
            <a:pPr>
              <a:buFont typeface="Arial" panose="020B0604020202020204" pitchFamily="34" charset="0"/>
              <a:buChar char="•"/>
            </a:pPr>
            <a:r>
              <a:rPr lang="en-IN" dirty="0">
                <a:latin typeface="+mj-lt"/>
              </a:rPr>
              <a:t>So what can be the solution? </a:t>
            </a:r>
          </a:p>
          <a:p>
            <a:pPr lvl="1">
              <a:buFont typeface="Arial" panose="020B0604020202020204" pitchFamily="34" charset="0"/>
              <a:buChar char="•"/>
            </a:pPr>
            <a:r>
              <a:rPr lang="en-IN" sz="1800" dirty="0">
                <a:latin typeface="+mj-lt"/>
              </a:rPr>
              <a:t>We just have to minimize the number of common factors between </a:t>
            </a:r>
            <a:r>
              <a:rPr lang="en-IN" sz="1800" b="1" dirty="0">
                <a:latin typeface="+mj-lt"/>
              </a:rPr>
              <a:t>m </a:t>
            </a:r>
            <a:r>
              <a:rPr lang="en-IN" sz="1800" dirty="0">
                <a:latin typeface="+mj-lt"/>
              </a:rPr>
              <a:t>and the elements of </a:t>
            </a:r>
            <a:r>
              <a:rPr lang="en-IN" sz="1800" b="1" dirty="0">
                <a:latin typeface="+mj-lt"/>
              </a:rPr>
              <a:t>K</a:t>
            </a:r>
            <a:r>
              <a:rPr lang="en-IN" sz="1800" dirty="0">
                <a:latin typeface="+mj-lt"/>
              </a:rPr>
              <a:t>. That's why we have to use prime numbers because it has very few factors. A large prime number is the best solution.</a:t>
            </a:r>
          </a:p>
          <a:p>
            <a:pPr>
              <a:buFont typeface="Arial" panose="020B0604020202020204" pitchFamily="34" charset="0"/>
              <a:buChar char="•"/>
            </a:pPr>
            <a:endParaRPr lang="en-IN" dirty="0">
              <a:latin typeface="+mj-lt"/>
            </a:endParaRPr>
          </a:p>
          <a:p>
            <a:pPr>
              <a:buFont typeface="Arial" panose="020B0604020202020204" pitchFamily="34" charset="0"/>
              <a:buChar char="•"/>
            </a:pPr>
            <a:r>
              <a:rPr lang="en-IN" dirty="0">
                <a:latin typeface="+mj-lt"/>
              </a:rPr>
              <a:t>Using prime number reduces the count of collisions, since highly frequent number won't have prime number as its multiple.</a:t>
            </a:r>
          </a:p>
          <a:p>
            <a:pPr>
              <a:buFont typeface="Arial" panose="020B0604020202020204" pitchFamily="34" charset="0"/>
              <a:buChar char="•"/>
            </a:pPr>
            <a:r>
              <a:rPr lang="en-IN" b="1" dirty="0">
                <a:latin typeface="+mj-lt"/>
              </a:rPr>
              <a:t>Picking a big enough, non-power-of-two number will make sure the hash function really is a function of all the input bits, rather than a subset of them.</a:t>
            </a:r>
          </a:p>
        </p:txBody>
      </p:sp>
      <p:sp>
        <p:nvSpPr>
          <p:cNvPr id="3" name="Content Placeholder 2"/>
          <p:cNvSpPr>
            <a:spLocks noGrp="1"/>
          </p:cNvSpPr>
          <p:nvPr>
            <p:ph sz="quarter" idx="10"/>
          </p:nvPr>
        </p:nvSpPr>
        <p:spPr/>
        <p:txBody>
          <a:bodyPr/>
          <a:lstStyle/>
          <a:p>
            <a:r>
              <a:rPr lang="en-IN" dirty="0"/>
              <a:t>Why Prime</a:t>
            </a:r>
          </a:p>
        </p:txBody>
      </p:sp>
      <p:sp>
        <p:nvSpPr>
          <p:cNvPr id="4" name="TextBox 3"/>
          <p:cNvSpPr txBox="1"/>
          <p:nvPr/>
        </p:nvSpPr>
        <p:spPr>
          <a:xfrm>
            <a:off x="6129338" y="1468041"/>
            <a:ext cx="2732485" cy="300082"/>
          </a:xfrm>
          <a:prstGeom prst="rect">
            <a:avLst/>
          </a:prstGeom>
          <a:noFill/>
        </p:spPr>
        <p:txBody>
          <a:bodyPr wrap="square" rtlCol="0">
            <a:spAutoFit/>
          </a:bodyPr>
          <a:lstStyle/>
          <a:p>
            <a:r>
              <a:rPr lang="en-IN" sz="1350" b="1" dirty="0">
                <a:solidFill>
                  <a:srgbClr val="0070C0"/>
                </a:solidFill>
              </a:rPr>
              <a:t>Concept of Equivalence Class??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435910" y="2684880"/>
              <a:ext cx="269730" cy="32940"/>
            </p14:xfrm>
          </p:contentPart>
        </mc:Choice>
        <mc:Fallback xmlns="">
          <p:pic>
            <p:nvPicPr>
              <p:cNvPr id="5" name="Ink 4"/>
              <p:cNvPicPr/>
              <p:nvPr/>
            </p:nvPicPr>
            <p:blipFill>
              <a:blip r:embed="rId3"/>
              <a:stretch>
                <a:fillRect/>
              </a:stretch>
            </p:blipFill>
            <p:spPr>
              <a:xfrm>
                <a:off x="5426559" y="2675571"/>
                <a:ext cx="288072" cy="51558"/>
              </a:xfrm>
              <a:prstGeom prst="rect">
                <a:avLst/>
              </a:prstGeom>
            </p:spPr>
          </p:pic>
        </mc:Fallback>
      </mc:AlternateContent>
    </p:spTree>
    <p:extLst>
      <p:ext uri="{BB962C8B-B14F-4D97-AF65-F5344CB8AC3E}">
        <p14:creationId xmlns:p14="http://schemas.microsoft.com/office/powerpoint/2010/main" val="3964504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Autofit/>
          </a:bodyPr>
          <a:lstStyle/>
          <a:p>
            <a:pPr>
              <a:buFont typeface="Arial" pitchFamily="34" charset="0"/>
              <a:buChar char="•"/>
              <a:defRPr/>
            </a:pPr>
            <a:r>
              <a:rPr lang="en-IN" sz="2100" b="1" dirty="0">
                <a:latin typeface="+mj-lt"/>
              </a:rPr>
              <a:t>Separate chaining</a:t>
            </a:r>
          </a:p>
          <a:p>
            <a:pPr lvl="1">
              <a:buFont typeface="Arial" pitchFamily="34" charset="0"/>
              <a:buChar char="•"/>
              <a:defRPr/>
            </a:pPr>
            <a:r>
              <a:rPr lang="en-IN" sz="1800" dirty="0">
                <a:latin typeface="+mj-lt"/>
              </a:rPr>
              <a:t>Each bucket is independent, and uses some Additional Secondary Data Structure (list of entries with the same index)</a:t>
            </a:r>
          </a:p>
          <a:p>
            <a:pPr lvl="2">
              <a:defRPr/>
            </a:pPr>
            <a:r>
              <a:rPr lang="en-IN" sz="1800" dirty="0">
                <a:latin typeface="+mj-lt"/>
              </a:rPr>
              <a:t>Link List</a:t>
            </a:r>
          </a:p>
          <a:p>
            <a:pPr lvl="2">
              <a:defRPr/>
            </a:pPr>
            <a:r>
              <a:rPr lang="en-IN" sz="1800" dirty="0">
                <a:latin typeface="+mj-lt"/>
              </a:rPr>
              <a:t>Self Balancing Binary Search Tree</a:t>
            </a:r>
          </a:p>
          <a:p>
            <a:pPr lvl="2">
              <a:defRPr/>
            </a:pPr>
            <a:r>
              <a:rPr lang="en-IN" sz="1800" dirty="0">
                <a:latin typeface="+mj-lt"/>
              </a:rPr>
              <a:t>Separate chaining with list head cells</a:t>
            </a:r>
            <a:endParaRPr lang="en-IN" sz="1800" i="1" dirty="0">
              <a:latin typeface="+mj-lt"/>
            </a:endParaRPr>
          </a:p>
          <a:p>
            <a:pPr lvl="2">
              <a:defRPr/>
            </a:pPr>
            <a:r>
              <a:rPr lang="en-IN" sz="1800" dirty="0">
                <a:latin typeface="+mj-lt"/>
              </a:rPr>
              <a:t>Dynamic array</a:t>
            </a:r>
          </a:p>
          <a:p>
            <a:pPr lvl="1">
              <a:buFont typeface="Arial" pitchFamily="34" charset="0"/>
              <a:buChar char="•"/>
              <a:defRPr/>
            </a:pPr>
            <a:r>
              <a:rPr lang="en-IN" sz="1800" dirty="0">
                <a:latin typeface="+mj-lt"/>
              </a:rPr>
              <a:t>For separate-chaining, the worst-case scenario is when all entries are inserted into the same bucket</a:t>
            </a:r>
          </a:p>
          <a:p>
            <a:pPr lvl="1">
              <a:buFont typeface="Arial" pitchFamily="34" charset="0"/>
              <a:buChar char="•"/>
              <a:defRPr/>
            </a:pPr>
            <a:r>
              <a:rPr lang="en-IN" sz="1800" dirty="0">
                <a:latin typeface="+mj-lt"/>
              </a:rPr>
              <a:t>Chained hash tables also inherit the disadvantages of linked lists.</a:t>
            </a:r>
          </a:p>
        </p:txBody>
      </p:sp>
      <p:sp>
        <p:nvSpPr>
          <p:cNvPr id="3" name="Content Placeholder 2"/>
          <p:cNvSpPr>
            <a:spLocks noGrp="1"/>
          </p:cNvSpPr>
          <p:nvPr>
            <p:ph sz="quarter" idx="10"/>
          </p:nvPr>
        </p:nvSpPr>
        <p:spPr>
          <a:xfrm>
            <a:off x="1257300" y="1143000"/>
            <a:ext cx="6743700" cy="857250"/>
          </a:xfrm>
        </p:spPr>
        <p:txBody>
          <a:bodyPr rtlCol="0"/>
          <a:lstStyle/>
          <a:p>
            <a:pPr>
              <a:defRPr/>
            </a:pPr>
            <a:r>
              <a:rPr lang="en-US" dirty="0"/>
              <a:t>Alternate to collision </a:t>
            </a:r>
            <a:r>
              <a:rPr lang="en-IN" dirty="0">
                <a:latin typeface="Calibri" pitchFamily="34" charset="0"/>
              </a:rPr>
              <a:t>(Chaining)</a:t>
            </a:r>
            <a:endParaRPr lang="en-IN" dirty="0"/>
          </a:p>
        </p:txBody>
      </p:sp>
    </p:spTree>
    <p:extLst>
      <p:ext uri="{BB962C8B-B14F-4D97-AF65-F5344CB8AC3E}">
        <p14:creationId xmlns:p14="http://schemas.microsoft.com/office/powerpoint/2010/main" val="397085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b="1" i="1" dirty="0"/>
              <a:t>Prefix Averages</a:t>
            </a:r>
          </a:p>
          <a:p>
            <a:pPr lvl="1">
              <a:buFont typeface="Wingdings" panose="05000000000000000000" pitchFamily="2" charset="2"/>
              <a:buChar char="v"/>
            </a:pPr>
            <a:r>
              <a:rPr lang="en-IN" sz="2400" dirty="0"/>
              <a:t>Given an array </a:t>
            </a:r>
            <a:r>
              <a:rPr lang="en-IN" sz="2400" b="1" dirty="0"/>
              <a:t>X</a:t>
            </a:r>
            <a:r>
              <a:rPr lang="en-IN" sz="2400" dirty="0"/>
              <a:t> storing </a:t>
            </a:r>
            <a:r>
              <a:rPr lang="en-IN" sz="2400" b="1" dirty="0"/>
              <a:t>n</a:t>
            </a:r>
            <a:r>
              <a:rPr lang="en-IN" sz="2400" dirty="0"/>
              <a:t> numbers</a:t>
            </a:r>
          </a:p>
          <a:p>
            <a:pPr lvl="1">
              <a:buFont typeface="Wingdings" panose="05000000000000000000" pitchFamily="2" charset="2"/>
              <a:buChar char="v"/>
            </a:pPr>
            <a:r>
              <a:rPr lang="en-IN" sz="2400" dirty="0"/>
              <a:t>We want to compute an array </a:t>
            </a:r>
            <a:r>
              <a:rPr lang="en-IN" sz="2400" b="1" dirty="0"/>
              <a:t>A</a:t>
            </a:r>
            <a:r>
              <a:rPr lang="en-IN" sz="2400" dirty="0"/>
              <a:t> such that A[</a:t>
            </a:r>
            <a:r>
              <a:rPr lang="en-IN" sz="2400" dirty="0" err="1"/>
              <a:t>i</a:t>
            </a:r>
            <a:r>
              <a:rPr lang="en-IN" sz="2400" dirty="0"/>
              <a:t>] is the average of elements </a:t>
            </a:r>
            <a:r>
              <a:rPr lang="en-IN" sz="2400" dirty="0" err="1"/>
              <a:t>uptill</a:t>
            </a:r>
            <a:r>
              <a:rPr lang="en-IN" sz="2400" dirty="0"/>
              <a:t> “</a:t>
            </a:r>
            <a:r>
              <a:rPr lang="en-IN" sz="2400" dirty="0" err="1"/>
              <a:t>i</a:t>
            </a:r>
            <a:r>
              <a:rPr lang="en-IN" sz="2400" dirty="0"/>
              <a:t>”.</a:t>
            </a:r>
          </a:p>
          <a:p>
            <a:pPr>
              <a:buFont typeface="Wingdings" panose="05000000000000000000" pitchFamily="2" charset="2"/>
              <a:buChar char="v"/>
            </a:pPr>
            <a:r>
              <a:rPr lang="en-US" b="1" dirty="0"/>
              <a:t>Application</a:t>
            </a:r>
            <a:endParaRPr lang="en-IN" b="1" dirty="0"/>
          </a:p>
          <a:p>
            <a:pPr lvl="1">
              <a:buFont typeface="Wingdings" panose="05000000000000000000" pitchFamily="2" charset="2"/>
              <a:buChar char="v"/>
            </a:pPr>
            <a:r>
              <a:rPr lang="en-IN" sz="2400" dirty="0"/>
              <a:t>Economics and statistics (year by year update)</a:t>
            </a:r>
          </a:p>
          <a:p>
            <a:pPr lvl="1">
              <a:buFont typeface="Wingdings" panose="05000000000000000000" pitchFamily="2" charset="2"/>
              <a:buChar char="v"/>
            </a:pPr>
            <a:r>
              <a:rPr lang="en-IN" sz="2400" dirty="0"/>
              <a:t>“Smoothing" function for a parameter that is quickly changing</a:t>
            </a:r>
            <a:endParaRPr lang="en-US" sz="2400" dirty="0"/>
          </a:p>
          <a:p>
            <a:pPr lvl="1">
              <a:buFont typeface="Wingdings" panose="05000000000000000000" pitchFamily="2" charset="2"/>
              <a:buChar char="v"/>
            </a:pPr>
            <a:endParaRPr lang="en-IN" sz="2400" dirty="0"/>
          </a:p>
        </p:txBody>
      </p:sp>
      <p:sp>
        <p:nvSpPr>
          <p:cNvPr id="2" name="Title 1"/>
          <p:cNvSpPr>
            <a:spLocks noGrp="1"/>
          </p:cNvSpPr>
          <p:nvPr>
            <p:ph type="title" idx="4294967295"/>
          </p:nvPr>
        </p:nvSpPr>
        <p:spPr>
          <a:xfrm>
            <a:off x="533400" y="274638"/>
            <a:ext cx="7696200" cy="1143000"/>
          </a:xfrm>
        </p:spPr>
        <p:txBody>
          <a:bodyPr/>
          <a:lstStyle/>
          <a:p>
            <a:pPr algn="l"/>
            <a:r>
              <a:rPr lang="en-IN" dirty="0"/>
              <a:t>Use of Prefix average: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79160" y="3536280"/>
              <a:ext cx="321840" cy="125280"/>
            </p14:xfrm>
          </p:contentPart>
        </mc:Choice>
        <mc:Fallback xmlns="">
          <p:pic>
            <p:nvPicPr>
              <p:cNvPr id="4" name="Ink 3"/>
              <p:cNvPicPr/>
              <p:nvPr/>
            </p:nvPicPr>
            <p:blipFill>
              <a:blip r:embed="rId3"/>
              <a:stretch>
                <a:fillRect/>
              </a:stretch>
            </p:blipFill>
            <p:spPr>
              <a:xfrm>
                <a:off x="3169800" y="3526920"/>
                <a:ext cx="340560" cy="144000"/>
              </a:xfrm>
              <a:prstGeom prst="rect">
                <a:avLst/>
              </a:prstGeom>
            </p:spPr>
          </p:pic>
        </mc:Fallback>
      </mc:AlternateContent>
    </p:spTree>
    <p:extLst>
      <p:ext uri="{BB962C8B-B14F-4D97-AF65-F5344CB8AC3E}">
        <p14:creationId xmlns:p14="http://schemas.microsoft.com/office/powerpoint/2010/main" val="7218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9550" y="2000251"/>
            <a:ext cx="8839200" cy="3394472"/>
          </a:xfrm>
        </p:spPr>
        <p:txBody>
          <a:bodyPr rtlCol="0">
            <a:normAutofit lnSpcReduction="10000"/>
          </a:bodyPr>
          <a:lstStyle/>
          <a:p>
            <a:pPr>
              <a:buFont typeface="Arial" pitchFamily="34" charset="0"/>
              <a:buChar char="•"/>
              <a:defRPr/>
            </a:pPr>
            <a:r>
              <a:rPr lang="en-IN" b="1" dirty="0">
                <a:latin typeface="+mj-lt"/>
              </a:rPr>
              <a:t>Open Addressing </a:t>
            </a:r>
          </a:p>
          <a:p>
            <a:pPr marL="0" indent="0">
              <a:defRPr/>
            </a:pPr>
            <a:r>
              <a:rPr lang="en-IN" sz="1650" i="1" dirty="0">
                <a:latin typeface="+mj-lt"/>
              </a:rPr>
              <a:t>(The name "open addressing" refers to the fact that the location of the item is not determined by its hash value, and it does not uses Secondary Data Structure)</a:t>
            </a:r>
          </a:p>
          <a:p>
            <a:pPr lvl="1">
              <a:buFont typeface="Arial" pitchFamily="34" charset="0"/>
              <a:buChar char="•"/>
              <a:defRPr/>
            </a:pPr>
            <a:r>
              <a:rPr lang="en-IN" sz="1800" dirty="0">
                <a:latin typeface="+mj-lt"/>
              </a:rPr>
              <a:t>All elements are stored in the hash table, i.e., n ≤ m</a:t>
            </a:r>
          </a:p>
          <a:p>
            <a:pPr lvl="1">
              <a:buFont typeface="Arial" pitchFamily="34" charset="0"/>
              <a:buChar char="•"/>
              <a:defRPr/>
            </a:pPr>
            <a:r>
              <a:rPr lang="en-IN" sz="1800" dirty="0">
                <a:latin typeface="+mj-lt"/>
              </a:rPr>
              <a:t>Each table entry contains either an </a:t>
            </a:r>
            <a:r>
              <a:rPr lang="en-IN" sz="1800" b="1" dirty="0">
                <a:latin typeface="+mj-lt"/>
              </a:rPr>
              <a:t>element</a:t>
            </a:r>
            <a:r>
              <a:rPr lang="en-IN" sz="1800" dirty="0">
                <a:latin typeface="+mj-lt"/>
              </a:rPr>
              <a:t> or </a:t>
            </a:r>
            <a:r>
              <a:rPr lang="en-IN" sz="1800" b="1" i="1" dirty="0">
                <a:latin typeface="+mj-lt"/>
              </a:rPr>
              <a:t>null</a:t>
            </a:r>
          </a:p>
          <a:p>
            <a:pPr lvl="1">
              <a:buFont typeface="Arial" pitchFamily="34" charset="0"/>
              <a:buChar char="•"/>
              <a:defRPr/>
            </a:pPr>
            <a:r>
              <a:rPr lang="en-IN" sz="1800" dirty="0">
                <a:latin typeface="+mj-lt"/>
              </a:rPr>
              <a:t>When </a:t>
            </a:r>
            <a:r>
              <a:rPr lang="en-IN" sz="1800" b="1" dirty="0">
                <a:latin typeface="+mj-lt"/>
              </a:rPr>
              <a:t>searching</a:t>
            </a:r>
            <a:r>
              <a:rPr lang="en-IN" sz="1800" dirty="0">
                <a:latin typeface="+mj-lt"/>
              </a:rPr>
              <a:t> for an element, systematically </a:t>
            </a:r>
            <a:r>
              <a:rPr lang="en-IN" sz="1800" b="1" dirty="0">
                <a:latin typeface="+mj-lt"/>
              </a:rPr>
              <a:t>probe</a:t>
            </a:r>
            <a:r>
              <a:rPr lang="en-IN" sz="1800" dirty="0">
                <a:latin typeface="+mj-lt"/>
              </a:rPr>
              <a:t> table slots </a:t>
            </a:r>
          </a:p>
          <a:p>
            <a:pPr lvl="1">
              <a:buFont typeface="Arial" pitchFamily="34" charset="0"/>
              <a:buChar char="•"/>
              <a:defRPr/>
            </a:pPr>
            <a:r>
              <a:rPr lang="en-IN" sz="1800" dirty="0">
                <a:latin typeface="+mj-lt"/>
              </a:rPr>
              <a:t>Modify hash function to take the probe number </a:t>
            </a:r>
            <a:r>
              <a:rPr lang="en-IN" sz="1800" b="1" dirty="0" err="1">
                <a:latin typeface="+mj-lt"/>
              </a:rPr>
              <a:t>i</a:t>
            </a:r>
            <a:r>
              <a:rPr lang="en-IN" sz="1800" dirty="0">
                <a:latin typeface="+mj-lt"/>
              </a:rPr>
              <a:t> as the </a:t>
            </a:r>
            <a:r>
              <a:rPr lang="en-IN" sz="1800" b="1" dirty="0">
                <a:latin typeface="+mj-lt"/>
              </a:rPr>
              <a:t>second parameter</a:t>
            </a:r>
          </a:p>
          <a:p>
            <a:pPr lvl="1" algn="ctr">
              <a:buFont typeface="Arial" pitchFamily="34" charset="0"/>
              <a:buNone/>
              <a:defRPr/>
            </a:pPr>
            <a:r>
              <a:rPr lang="en-US" sz="1800" i="1" dirty="0">
                <a:latin typeface="+mj-lt"/>
              </a:rPr>
              <a:t>		h: U X {0,1,2,……..m-1} -&gt; {0,1,2,……m-1}</a:t>
            </a:r>
            <a:endParaRPr lang="en-IN" sz="1800" i="1" dirty="0">
              <a:latin typeface="+mj-lt"/>
            </a:endParaRPr>
          </a:p>
          <a:p>
            <a:pPr lvl="1">
              <a:buFont typeface="Arial" pitchFamily="34" charset="0"/>
              <a:buChar char="•"/>
              <a:defRPr/>
            </a:pPr>
            <a:r>
              <a:rPr lang="en-IN" sz="1800" b="1" dirty="0">
                <a:latin typeface="+mj-lt"/>
              </a:rPr>
              <a:t>Hash function</a:t>
            </a:r>
            <a:r>
              <a:rPr lang="en-IN" sz="1800" dirty="0">
                <a:latin typeface="+mj-lt"/>
              </a:rPr>
              <a:t>, h, determines the </a:t>
            </a:r>
            <a:r>
              <a:rPr lang="en-IN" sz="1800" b="1" dirty="0">
                <a:latin typeface="+mj-lt"/>
              </a:rPr>
              <a:t>sequence</a:t>
            </a:r>
            <a:r>
              <a:rPr lang="en-IN" sz="1800" dirty="0">
                <a:latin typeface="+mj-lt"/>
              </a:rPr>
              <a:t> of slots examined for a given key</a:t>
            </a:r>
          </a:p>
          <a:p>
            <a:pPr lvl="1">
              <a:buFont typeface="Arial" pitchFamily="34" charset="0"/>
              <a:buChar char="•"/>
              <a:defRPr/>
            </a:pPr>
            <a:r>
              <a:rPr lang="en-IN" sz="1800" b="1" dirty="0">
                <a:latin typeface="+mj-lt"/>
              </a:rPr>
              <a:t>Probe sequence </a:t>
            </a:r>
            <a:r>
              <a:rPr lang="en-IN" sz="1800" dirty="0">
                <a:latin typeface="+mj-lt"/>
              </a:rPr>
              <a:t>for a given key k given by</a:t>
            </a:r>
          </a:p>
          <a:p>
            <a:pPr lvl="1" algn="ctr">
              <a:buFont typeface="Arial" pitchFamily="34" charset="0"/>
              <a:buNone/>
              <a:defRPr/>
            </a:pPr>
            <a:r>
              <a:rPr lang="en-US" sz="1800" i="1" dirty="0">
                <a:latin typeface="+mj-lt"/>
              </a:rPr>
              <a:t>	&lt;h(k,0), h(k,1), h(k,2),……. h(k,m-1)&gt; - a permutation &lt;0,1,…m-1&gt;</a:t>
            </a:r>
            <a:endParaRPr lang="en-IN" sz="1800" i="1" dirty="0">
              <a:latin typeface="+mj-lt"/>
            </a:endParaRPr>
          </a:p>
        </p:txBody>
      </p:sp>
      <p:sp>
        <p:nvSpPr>
          <p:cNvPr id="3" name="Content Placeholder 2"/>
          <p:cNvSpPr>
            <a:spLocks noGrp="1"/>
          </p:cNvSpPr>
          <p:nvPr>
            <p:ph sz="quarter" idx="10"/>
          </p:nvPr>
        </p:nvSpPr>
        <p:spPr>
          <a:xfrm>
            <a:off x="1257300" y="1143000"/>
            <a:ext cx="6743700" cy="857250"/>
          </a:xfrm>
        </p:spPr>
        <p:txBody>
          <a:bodyPr rtlCol="0"/>
          <a:lstStyle/>
          <a:p>
            <a:pPr>
              <a:defRPr/>
            </a:pPr>
            <a:r>
              <a:rPr lang="en-US" dirty="0"/>
              <a:t>Alternate to collision </a:t>
            </a:r>
            <a:r>
              <a:rPr lang="en-IN" dirty="0">
                <a:latin typeface="Calibri" pitchFamily="34" charset="0"/>
              </a:rPr>
              <a:t>(probing, double hashing)</a:t>
            </a:r>
            <a:endParaRPr lang="en-IN" dirty="0"/>
          </a:p>
        </p:txBody>
      </p:sp>
    </p:spTree>
    <p:extLst>
      <p:ext uri="{BB962C8B-B14F-4D97-AF65-F5344CB8AC3E}">
        <p14:creationId xmlns:p14="http://schemas.microsoft.com/office/powerpoint/2010/main" val="1998934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normAutofit/>
          </a:bodyPr>
          <a:lstStyle/>
          <a:p>
            <a:pPr fontAlgn="base">
              <a:spcAft>
                <a:spcPct val="0"/>
              </a:spcAft>
              <a:buFont typeface="Arial" pitchFamily="34" charset="0"/>
              <a:buChar char="•"/>
            </a:pPr>
            <a:r>
              <a:rPr lang="en-IN" altLang="en-US" dirty="0">
                <a:latin typeface="+mj-lt"/>
              </a:rPr>
              <a:t>If the current location is used, try the next table location </a:t>
            </a:r>
            <a:r>
              <a:rPr lang="en-IN" altLang="en-US" b="1" i="1" dirty="0" err="1">
                <a:latin typeface="+mj-lt"/>
              </a:rPr>
              <a:t>LinearProbingInsert</a:t>
            </a:r>
            <a:r>
              <a:rPr lang="en-IN" altLang="en-US" i="1" dirty="0">
                <a:latin typeface="+mj-lt"/>
              </a:rPr>
              <a:t>(k)</a:t>
            </a:r>
          </a:p>
          <a:p>
            <a:pPr fontAlgn="base">
              <a:spcAft>
                <a:spcPct val="0"/>
              </a:spcAft>
            </a:pPr>
            <a:r>
              <a:rPr lang="en-IN" altLang="en-US" i="1" dirty="0">
                <a:latin typeface="+mj-lt"/>
              </a:rPr>
              <a:t>		if(</a:t>
            </a:r>
            <a:r>
              <a:rPr lang="en-IN" altLang="en-US" i="1" dirty="0" err="1">
                <a:latin typeface="+mj-lt"/>
              </a:rPr>
              <a:t>tableisfull</a:t>
            </a:r>
            <a:r>
              <a:rPr lang="en-IN" altLang="en-US" i="1" dirty="0">
                <a:latin typeface="+mj-lt"/>
              </a:rPr>
              <a:t>)error</a:t>
            </a:r>
          </a:p>
          <a:p>
            <a:pPr fontAlgn="base">
              <a:spcAft>
                <a:spcPct val="0"/>
              </a:spcAft>
            </a:pPr>
            <a:r>
              <a:rPr lang="en-IN" altLang="en-US" i="1" dirty="0">
                <a:latin typeface="+mj-lt"/>
              </a:rPr>
              <a:t>		probe=h(k)</a:t>
            </a:r>
          </a:p>
          <a:p>
            <a:pPr fontAlgn="base">
              <a:spcAft>
                <a:spcPct val="0"/>
              </a:spcAft>
            </a:pPr>
            <a:r>
              <a:rPr lang="en-IN" altLang="en-US" i="1" dirty="0">
                <a:latin typeface="+mj-lt"/>
              </a:rPr>
              <a:t>		while(table[probe]occupied)</a:t>
            </a:r>
          </a:p>
          <a:p>
            <a:pPr lvl="3" eaLnBrk="1" hangingPunct="1">
              <a:buFont typeface="Arial" panose="020B0604020202020204" pitchFamily="34" charset="0"/>
              <a:buNone/>
            </a:pPr>
            <a:r>
              <a:rPr lang="en-IN" altLang="en-US" sz="1800" i="1" dirty="0">
                <a:latin typeface="+mj-lt"/>
              </a:rPr>
              <a:t>probe=(probe+1)mod m</a:t>
            </a:r>
          </a:p>
          <a:p>
            <a:pPr lvl="2" eaLnBrk="1" hangingPunct="1">
              <a:buFont typeface="Arial" panose="020B0604020202020204" pitchFamily="34" charset="0"/>
              <a:buNone/>
            </a:pPr>
            <a:r>
              <a:rPr lang="en-IN" altLang="en-US" sz="1800" i="1" dirty="0">
                <a:latin typeface="+mj-lt"/>
              </a:rPr>
              <a:t>table[probe]=k</a:t>
            </a:r>
          </a:p>
          <a:p>
            <a:pPr fontAlgn="base">
              <a:spcAft>
                <a:spcPct val="0"/>
              </a:spcAft>
              <a:buFont typeface="Arial" pitchFamily="34" charset="0"/>
              <a:buChar char="•"/>
            </a:pPr>
            <a:r>
              <a:rPr lang="en-IN" altLang="en-US" dirty="0">
                <a:latin typeface="+mj-lt"/>
              </a:rPr>
              <a:t>Uses less memory than chaining as one does not have to store all those links</a:t>
            </a:r>
          </a:p>
          <a:p>
            <a:pPr fontAlgn="base">
              <a:spcAft>
                <a:spcPct val="0"/>
              </a:spcAft>
              <a:buFont typeface="Arial" pitchFamily="34" charset="0"/>
              <a:buChar char="•"/>
            </a:pPr>
            <a:r>
              <a:rPr lang="en-IN" altLang="en-US" dirty="0">
                <a:latin typeface="+mj-lt"/>
              </a:rPr>
              <a:t>Slower than chaining since one might have to walk along the table for a long time</a:t>
            </a:r>
          </a:p>
        </p:txBody>
      </p:sp>
      <p:sp>
        <p:nvSpPr>
          <p:cNvPr id="3" name="Content Placeholder 2"/>
          <p:cNvSpPr>
            <a:spLocks noGrp="1"/>
          </p:cNvSpPr>
          <p:nvPr>
            <p:ph sz="quarter" idx="10"/>
          </p:nvPr>
        </p:nvSpPr>
        <p:spPr/>
        <p:txBody>
          <a:bodyPr rtlCol="0"/>
          <a:lstStyle/>
          <a:p>
            <a:pPr>
              <a:defRPr/>
            </a:pPr>
            <a:r>
              <a:rPr lang="en-IN" dirty="0"/>
              <a:t>Linear Probing</a:t>
            </a:r>
          </a:p>
        </p:txBody>
      </p:sp>
    </p:spTree>
    <p:extLst>
      <p:ext uri="{BB962C8B-B14F-4D97-AF65-F5344CB8AC3E}">
        <p14:creationId xmlns:p14="http://schemas.microsoft.com/office/powerpoint/2010/main" val="1603391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p:txBody>
          <a:bodyPr/>
          <a:lstStyle/>
          <a:p>
            <a:pPr fontAlgn="base">
              <a:spcAft>
                <a:spcPct val="0"/>
              </a:spcAft>
            </a:pPr>
            <a:r>
              <a:rPr lang="nn-NO" altLang="en-US" sz="2100">
                <a:latin typeface="Calibri" panose="020F0502020204030204" pitchFamily="34" charset="0"/>
              </a:rPr>
              <a:t>h(k) = k mod 13</a:t>
            </a:r>
          </a:p>
          <a:p>
            <a:pPr fontAlgn="base">
              <a:spcAft>
                <a:spcPct val="0"/>
              </a:spcAft>
            </a:pPr>
            <a:r>
              <a:rPr lang="nn-NO" altLang="en-US" sz="2100">
                <a:latin typeface="Calibri" panose="020F0502020204030204" pitchFamily="34" charset="0"/>
              </a:rPr>
              <a:t>insert keys: 18      41    22   44   59    32    31   73</a:t>
            </a:r>
            <a:endParaRPr lang="en-IN" altLang="en-US" sz="2100">
              <a:latin typeface="Calibri" panose="020F0502020204030204" pitchFamily="34" charset="0"/>
            </a:endParaRPr>
          </a:p>
        </p:txBody>
      </p:sp>
      <p:sp>
        <p:nvSpPr>
          <p:cNvPr id="3" name="Content Placeholder 2"/>
          <p:cNvSpPr>
            <a:spLocks noGrp="1"/>
          </p:cNvSpPr>
          <p:nvPr>
            <p:ph sz="quarter" idx="10"/>
          </p:nvPr>
        </p:nvSpPr>
        <p:spPr/>
        <p:txBody>
          <a:bodyPr rtlCol="0"/>
          <a:lstStyle/>
          <a:p>
            <a:pPr>
              <a:defRPr/>
            </a:pPr>
            <a:r>
              <a:rPr lang="en-IN" dirty="0"/>
              <a:t>Linear Probing</a:t>
            </a:r>
          </a:p>
        </p:txBody>
      </p:sp>
      <p:graphicFrame>
        <p:nvGraphicFramePr>
          <p:cNvPr id="5" name="Table 4"/>
          <p:cNvGraphicFramePr>
            <a:graphicFrameLocks noGrp="1"/>
          </p:cNvGraphicFramePr>
          <p:nvPr/>
        </p:nvGraphicFramePr>
        <p:xfrm>
          <a:off x="1543051" y="2800350"/>
          <a:ext cx="6115057" cy="2800352"/>
        </p:xfrm>
        <a:graphic>
          <a:graphicData uri="http://schemas.openxmlformats.org/drawingml/2006/table">
            <a:tbl>
              <a:tblPr firstRow="1" bandRow="1">
                <a:tableStyleId>{5C22544A-7EE6-4342-B048-85BDC9FD1C3A}</a:tableStyleId>
              </a:tblPr>
              <a:tblGrid>
                <a:gridCol w="470389">
                  <a:extLst>
                    <a:ext uri="{9D8B030D-6E8A-4147-A177-3AD203B41FA5}">
                      <a16:colId xmlns:a16="http://schemas.microsoft.com/office/drawing/2014/main" val="20000"/>
                    </a:ext>
                  </a:extLst>
                </a:gridCol>
                <a:gridCol w="470389">
                  <a:extLst>
                    <a:ext uri="{9D8B030D-6E8A-4147-A177-3AD203B41FA5}">
                      <a16:colId xmlns:a16="http://schemas.microsoft.com/office/drawing/2014/main" val="20001"/>
                    </a:ext>
                  </a:extLst>
                </a:gridCol>
                <a:gridCol w="470389">
                  <a:extLst>
                    <a:ext uri="{9D8B030D-6E8A-4147-A177-3AD203B41FA5}">
                      <a16:colId xmlns:a16="http://schemas.microsoft.com/office/drawing/2014/main" val="20002"/>
                    </a:ext>
                  </a:extLst>
                </a:gridCol>
                <a:gridCol w="470389">
                  <a:extLst>
                    <a:ext uri="{9D8B030D-6E8A-4147-A177-3AD203B41FA5}">
                      <a16:colId xmlns:a16="http://schemas.microsoft.com/office/drawing/2014/main" val="20003"/>
                    </a:ext>
                  </a:extLst>
                </a:gridCol>
                <a:gridCol w="470389">
                  <a:extLst>
                    <a:ext uri="{9D8B030D-6E8A-4147-A177-3AD203B41FA5}">
                      <a16:colId xmlns:a16="http://schemas.microsoft.com/office/drawing/2014/main" val="20004"/>
                    </a:ext>
                  </a:extLst>
                </a:gridCol>
                <a:gridCol w="470389">
                  <a:extLst>
                    <a:ext uri="{9D8B030D-6E8A-4147-A177-3AD203B41FA5}">
                      <a16:colId xmlns:a16="http://schemas.microsoft.com/office/drawing/2014/main" val="20005"/>
                    </a:ext>
                  </a:extLst>
                </a:gridCol>
                <a:gridCol w="470389">
                  <a:extLst>
                    <a:ext uri="{9D8B030D-6E8A-4147-A177-3AD203B41FA5}">
                      <a16:colId xmlns:a16="http://schemas.microsoft.com/office/drawing/2014/main" val="20006"/>
                    </a:ext>
                  </a:extLst>
                </a:gridCol>
                <a:gridCol w="470389">
                  <a:extLst>
                    <a:ext uri="{9D8B030D-6E8A-4147-A177-3AD203B41FA5}">
                      <a16:colId xmlns:a16="http://schemas.microsoft.com/office/drawing/2014/main" val="20007"/>
                    </a:ext>
                  </a:extLst>
                </a:gridCol>
                <a:gridCol w="470389">
                  <a:extLst>
                    <a:ext uri="{9D8B030D-6E8A-4147-A177-3AD203B41FA5}">
                      <a16:colId xmlns:a16="http://schemas.microsoft.com/office/drawing/2014/main" val="20008"/>
                    </a:ext>
                  </a:extLst>
                </a:gridCol>
                <a:gridCol w="470389">
                  <a:extLst>
                    <a:ext uri="{9D8B030D-6E8A-4147-A177-3AD203B41FA5}">
                      <a16:colId xmlns:a16="http://schemas.microsoft.com/office/drawing/2014/main" val="20009"/>
                    </a:ext>
                  </a:extLst>
                </a:gridCol>
                <a:gridCol w="470389">
                  <a:extLst>
                    <a:ext uri="{9D8B030D-6E8A-4147-A177-3AD203B41FA5}">
                      <a16:colId xmlns:a16="http://schemas.microsoft.com/office/drawing/2014/main" val="20010"/>
                    </a:ext>
                  </a:extLst>
                </a:gridCol>
                <a:gridCol w="470389">
                  <a:extLst>
                    <a:ext uri="{9D8B030D-6E8A-4147-A177-3AD203B41FA5}">
                      <a16:colId xmlns:a16="http://schemas.microsoft.com/office/drawing/2014/main" val="20011"/>
                    </a:ext>
                  </a:extLst>
                </a:gridCol>
                <a:gridCol w="470389">
                  <a:extLst>
                    <a:ext uri="{9D8B030D-6E8A-4147-A177-3AD203B41FA5}">
                      <a16:colId xmlns:a16="http://schemas.microsoft.com/office/drawing/2014/main" val="20012"/>
                    </a:ext>
                  </a:extLst>
                </a:gridCol>
              </a:tblGrid>
              <a:tr h="350044">
                <a:tc>
                  <a:txBody>
                    <a:bodyPr/>
                    <a:lstStyle/>
                    <a:p>
                      <a:pPr algn="ctr"/>
                      <a:endParaRPr lang="en-IN" sz="10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18</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44</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59</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73</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0044">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0044">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0044">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73</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0044">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44</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0044">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18</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rgbClr val="FF0000"/>
                          </a:solidFill>
                        </a:rPr>
                        <a:t>44</a:t>
                      </a:r>
                      <a:endParaRPr lang="en-IN" sz="1000" dirty="0">
                        <a:solidFill>
                          <a:srgbClr val="FF0000"/>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59</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rgbClr val="FF0000"/>
                          </a:solidFill>
                        </a:rPr>
                        <a:t>32</a:t>
                      </a:r>
                      <a:endParaRPr lang="en-IN" sz="1000" dirty="0">
                        <a:solidFill>
                          <a:srgbClr val="FF0000"/>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rgbClr val="FF0000"/>
                          </a:solidFill>
                        </a:rPr>
                        <a:t>31</a:t>
                      </a:r>
                      <a:endParaRPr lang="en-IN" sz="1000" dirty="0">
                        <a:solidFill>
                          <a:srgbClr val="FF0000"/>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rgbClr val="FF0000"/>
                          </a:solidFill>
                        </a:rPr>
                        <a:t>73</a:t>
                      </a:r>
                      <a:endParaRPr lang="en-IN" sz="1000" dirty="0">
                        <a:solidFill>
                          <a:srgbClr val="FF0000"/>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0044">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0044">
                <a:tc>
                  <a:txBody>
                    <a:bodyPr/>
                    <a:lstStyle/>
                    <a:p>
                      <a:pPr algn="ctr"/>
                      <a:r>
                        <a:rPr lang="en-US" sz="1000" dirty="0">
                          <a:solidFill>
                            <a:schemeClr val="tx1"/>
                          </a:solidFill>
                        </a:rPr>
                        <a:t>0</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6</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8</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9</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10</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11</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12</a:t>
                      </a:r>
                      <a:endParaRPr lang="en-IN" sz="10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cxnSp>
        <p:nvCxnSpPr>
          <p:cNvPr id="7" name="Straight Arrow Connector 6"/>
          <p:cNvCxnSpPr/>
          <p:nvPr/>
        </p:nvCxnSpPr>
        <p:spPr>
          <a:xfrm>
            <a:off x="4229100" y="4457700"/>
            <a:ext cx="228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743450" y="4457700"/>
            <a:ext cx="74295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229100" y="3771900"/>
            <a:ext cx="211455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657850" y="4114800"/>
            <a:ext cx="1143000"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6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a:t>Algorithm </a:t>
            </a:r>
            <a:r>
              <a:rPr lang="en-IN" sz="2400" b="1" dirty="0" err="1"/>
              <a:t>prefixAveragesl</a:t>
            </a:r>
            <a:r>
              <a:rPr lang="en-IN" sz="2400" b="1" dirty="0"/>
              <a:t>(X):</a:t>
            </a:r>
          </a:p>
          <a:p>
            <a:pPr lvl="1">
              <a:buNone/>
            </a:pPr>
            <a:r>
              <a:rPr lang="en-IN" sz="2400" b="1" dirty="0"/>
              <a:t>Input:</a:t>
            </a:r>
            <a:r>
              <a:rPr lang="en-IN" sz="2400" dirty="0"/>
              <a:t> An </a:t>
            </a:r>
            <a:r>
              <a:rPr lang="en-IN" sz="2400" b="1" dirty="0"/>
              <a:t>n</a:t>
            </a:r>
            <a:r>
              <a:rPr lang="en-IN" sz="2400" dirty="0"/>
              <a:t>-element array </a:t>
            </a:r>
            <a:r>
              <a:rPr lang="en-IN" sz="2400" b="1" dirty="0"/>
              <a:t>X</a:t>
            </a:r>
            <a:r>
              <a:rPr lang="en-IN" sz="2400" dirty="0"/>
              <a:t> of numbers.</a:t>
            </a:r>
          </a:p>
          <a:p>
            <a:pPr marL="449263" lvl="1" indent="7938">
              <a:buNone/>
            </a:pPr>
            <a:r>
              <a:rPr lang="en-IN" sz="2400" b="1" dirty="0"/>
              <a:t>Output:</a:t>
            </a:r>
            <a:r>
              <a:rPr lang="en-IN" sz="2400" dirty="0"/>
              <a:t> An </a:t>
            </a:r>
            <a:r>
              <a:rPr lang="en-IN" sz="2400" b="1" dirty="0"/>
              <a:t>n</a:t>
            </a:r>
            <a:r>
              <a:rPr lang="en-IN" sz="2400" dirty="0"/>
              <a:t>-element array </a:t>
            </a:r>
            <a:r>
              <a:rPr lang="en-IN" sz="2400" b="1" dirty="0"/>
              <a:t>A</a:t>
            </a:r>
            <a:r>
              <a:rPr lang="en-IN" sz="2400" dirty="0"/>
              <a:t> of numbers such that A [</a:t>
            </a:r>
            <a:r>
              <a:rPr lang="en-IN" sz="2400" dirty="0" err="1"/>
              <a:t>i</a:t>
            </a:r>
            <a:r>
              <a:rPr lang="en-IN" sz="2400" dirty="0"/>
              <a:t>]  is the average of elements X {0],. . . , X [</a:t>
            </a:r>
            <a:r>
              <a:rPr lang="en-IN" sz="2400" dirty="0" err="1"/>
              <a:t>i</a:t>
            </a:r>
            <a:r>
              <a:rPr lang="en-IN" sz="2400" dirty="0"/>
              <a:t>].</a:t>
            </a:r>
          </a:p>
          <a:p>
            <a:pPr lvl="2">
              <a:buNone/>
            </a:pPr>
            <a:r>
              <a:rPr lang="en-IN" dirty="0"/>
              <a:t>Let </a:t>
            </a:r>
            <a:r>
              <a:rPr lang="en-IN" b="1" dirty="0"/>
              <a:t>A</a:t>
            </a:r>
            <a:r>
              <a:rPr lang="en-IN" dirty="0"/>
              <a:t> be an array of </a:t>
            </a:r>
            <a:r>
              <a:rPr lang="en-IN" b="1" dirty="0"/>
              <a:t>n</a:t>
            </a:r>
            <a:r>
              <a:rPr lang="en-IN" dirty="0"/>
              <a:t> numbers.</a:t>
            </a:r>
          </a:p>
          <a:p>
            <a:pPr lvl="2">
              <a:buNone/>
            </a:pPr>
            <a:r>
              <a:rPr lang="en-IN" b="1" dirty="0"/>
              <a:t>For</a:t>
            </a:r>
            <a:r>
              <a:rPr lang="en-IN" dirty="0"/>
              <a:t> </a:t>
            </a:r>
            <a:r>
              <a:rPr lang="en-IN" dirty="0" err="1"/>
              <a:t>i</a:t>
            </a:r>
            <a:r>
              <a:rPr lang="en-IN" dirty="0"/>
              <a:t>  </a:t>
            </a:r>
            <a:r>
              <a:rPr lang="en-IN" dirty="0">
                <a:sym typeface="Wingdings" pitchFamily="2" charset="2"/>
              </a:rPr>
              <a:t> </a:t>
            </a:r>
            <a:r>
              <a:rPr lang="en-IN" i="1" dirty="0"/>
              <a:t>0 to n-1 </a:t>
            </a:r>
            <a:r>
              <a:rPr lang="en-IN" b="1" dirty="0"/>
              <a:t>do</a:t>
            </a:r>
          </a:p>
          <a:p>
            <a:pPr lvl="2">
              <a:buNone/>
            </a:pPr>
            <a:r>
              <a:rPr lang="en-US" b="1" dirty="0"/>
              <a:t>	 </a:t>
            </a:r>
            <a:r>
              <a:rPr lang="en-US" dirty="0"/>
              <a:t>a </a:t>
            </a:r>
            <a:r>
              <a:rPr lang="en-US" dirty="0">
                <a:sym typeface="Wingdings" pitchFamily="2" charset="2"/>
              </a:rPr>
              <a:t> 0</a:t>
            </a:r>
          </a:p>
          <a:p>
            <a:pPr lvl="2">
              <a:buNone/>
            </a:pPr>
            <a:r>
              <a:rPr lang="en-US" b="1" dirty="0"/>
              <a:t>	 For </a:t>
            </a:r>
            <a:r>
              <a:rPr lang="en-US" dirty="0"/>
              <a:t>j </a:t>
            </a:r>
            <a:r>
              <a:rPr lang="en-US" b="1" dirty="0">
                <a:sym typeface="Wingdings" pitchFamily="2" charset="2"/>
              </a:rPr>
              <a:t> </a:t>
            </a:r>
            <a:r>
              <a:rPr lang="en-US" i="1" dirty="0">
                <a:sym typeface="Wingdings" pitchFamily="2" charset="2"/>
              </a:rPr>
              <a:t>0 to </a:t>
            </a:r>
            <a:r>
              <a:rPr lang="en-US" i="1" dirty="0" err="1">
                <a:sym typeface="Wingdings" pitchFamily="2" charset="2"/>
              </a:rPr>
              <a:t>i</a:t>
            </a:r>
            <a:r>
              <a:rPr lang="en-US" dirty="0">
                <a:sym typeface="Wingdings" pitchFamily="2" charset="2"/>
              </a:rPr>
              <a:t> </a:t>
            </a:r>
            <a:r>
              <a:rPr lang="en-US" b="1" dirty="0">
                <a:sym typeface="Wingdings" pitchFamily="2" charset="2"/>
              </a:rPr>
              <a:t>do</a:t>
            </a:r>
          </a:p>
          <a:p>
            <a:pPr lvl="2">
              <a:buNone/>
            </a:pPr>
            <a:r>
              <a:rPr lang="en-US" b="1" dirty="0">
                <a:sym typeface="Wingdings" pitchFamily="2" charset="2"/>
              </a:rPr>
              <a:t>		</a:t>
            </a:r>
            <a:r>
              <a:rPr lang="en-US" dirty="0">
                <a:sym typeface="Wingdings" pitchFamily="2" charset="2"/>
              </a:rPr>
              <a:t>a  </a:t>
            </a:r>
            <a:r>
              <a:rPr lang="en-US" dirty="0" err="1">
                <a:sym typeface="Wingdings" pitchFamily="2" charset="2"/>
              </a:rPr>
              <a:t>a+X</a:t>
            </a:r>
            <a:r>
              <a:rPr lang="en-US" dirty="0">
                <a:sym typeface="Wingdings" pitchFamily="2" charset="2"/>
              </a:rPr>
              <a:t>[j]    </a:t>
            </a:r>
          </a:p>
          <a:p>
            <a:pPr lvl="2">
              <a:buNone/>
            </a:pPr>
            <a:r>
              <a:rPr lang="en-US" b="1" dirty="0">
                <a:sym typeface="Wingdings" pitchFamily="2" charset="2"/>
              </a:rPr>
              <a:t>	</a:t>
            </a:r>
            <a:r>
              <a:rPr lang="en-US" dirty="0">
                <a:sym typeface="Wingdings" pitchFamily="2" charset="2"/>
              </a:rPr>
              <a:t>A[</a:t>
            </a:r>
            <a:r>
              <a:rPr lang="en-US" dirty="0" err="1">
                <a:sym typeface="Wingdings" pitchFamily="2" charset="2"/>
              </a:rPr>
              <a:t>i</a:t>
            </a:r>
            <a:r>
              <a:rPr lang="en-US" dirty="0">
                <a:sym typeface="Wingdings" pitchFamily="2" charset="2"/>
              </a:rPr>
              <a:t>]  a/(i+1)</a:t>
            </a:r>
            <a:endParaRPr lang="en-IN" b="1" dirty="0"/>
          </a:p>
          <a:p>
            <a:pPr lvl="2">
              <a:buNone/>
            </a:pPr>
            <a:r>
              <a:rPr lang="en-IN" b="1" dirty="0"/>
              <a:t>return</a:t>
            </a:r>
            <a:r>
              <a:rPr lang="en-IN" dirty="0"/>
              <a:t> array </a:t>
            </a:r>
            <a:r>
              <a:rPr lang="en-IN" b="1" dirty="0"/>
              <a:t>A</a:t>
            </a: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Normal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3920" y="1294920"/>
              <a:ext cx="7358400" cy="4875840"/>
            </p14:xfrm>
          </p:contentPart>
        </mc:Choice>
        <mc:Fallback xmlns="">
          <p:pic>
            <p:nvPicPr>
              <p:cNvPr id="4" name="Ink 3"/>
              <p:cNvPicPr/>
              <p:nvPr/>
            </p:nvPicPr>
            <p:blipFill>
              <a:blip r:embed="rId3"/>
              <a:stretch>
                <a:fillRect/>
              </a:stretch>
            </p:blipFill>
            <p:spPr>
              <a:xfrm>
                <a:off x="124560" y="1285560"/>
                <a:ext cx="7377120" cy="4894560"/>
              </a:xfrm>
              <a:prstGeom prst="rect">
                <a:avLst/>
              </a:prstGeom>
            </p:spPr>
          </p:pic>
        </mc:Fallback>
      </mc:AlternateContent>
    </p:spTree>
    <p:extLst>
      <p:ext uri="{BB962C8B-B14F-4D97-AF65-F5344CB8AC3E}">
        <p14:creationId xmlns:p14="http://schemas.microsoft.com/office/powerpoint/2010/main" val="24402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pPr algn="ctr"/>
            <a:endParaRPr lang="en-US" dirty="0"/>
          </a:p>
          <a:p>
            <a:pPr algn="ctr"/>
            <a:r>
              <a:rPr lang="en-US" dirty="0"/>
              <a:t>Contact Session I</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r>
              <a:rPr lang="en-IN" sz="2400" b="1" dirty="0"/>
              <a:t>Algorithm </a:t>
            </a:r>
            <a:r>
              <a:rPr lang="en-IN" sz="2400" b="1" dirty="0" err="1"/>
              <a:t>prefixAveragesl</a:t>
            </a:r>
            <a:r>
              <a:rPr lang="en-IN" sz="2400" b="1" dirty="0"/>
              <a:t>(X):</a:t>
            </a:r>
          </a:p>
          <a:p>
            <a:pPr lvl="1">
              <a:buNone/>
            </a:pPr>
            <a:r>
              <a:rPr lang="en-IN" sz="2400" b="1" dirty="0"/>
              <a:t>Input:</a:t>
            </a:r>
            <a:r>
              <a:rPr lang="en-IN" sz="2400" dirty="0"/>
              <a:t> An </a:t>
            </a:r>
            <a:r>
              <a:rPr lang="en-IN" sz="2400" b="1" dirty="0"/>
              <a:t>n</a:t>
            </a:r>
            <a:r>
              <a:rPr lang="en-IN" sz="2400" dirty="0"/>
              <a:t>-element array </a:t>
            </a:r>
            <a:r>
              <a:rPr lang="en-IN" sz="2400" b="1" dirty="0"/>
              <a:t>X</a:t>
            </a:r>
            <a:r>
              <a:rPr lang="en-IN" sz="2400" dirty="0"/>
              <a:t> of numbers.</a:t>
            </a:r>
          </a:p>
          <a:p>
            <a:pPr marL="449263" lvl="1" indent="7938">
              <a:buNone/>
            </a:pPr>
            <a:r>
              <a:rPr lang="en-IN" sz="2400" b="1" dirty="0"/>
              <a:t>Output:</a:t>
            </a:r>
            <a:r>
              <a:rPr lang="en-IN" sz="2400" dirty="0"/>
              <a:t> An </a:t>
            </a:r>
            <a:r>
              <a:rPr lang="en-IN" sz="2400" b="1" dirty="0"/>
              <a:t>n</a:t>
            </a:r>
            <a:r>
              <a:rPr lang="en-IN" sz="2400" dirty="0"/>
              <a:t>-element array </a:t>
            </a:r>
            <a:r>
              <a:rPr lang="en-IN" sz="2400" b="1" dirty="0"/>
              <a:t>A</a:t>
            </a:r>
            <a:r>
              <a:rPr lang="en-IN" sz="2400" dirty="0"/>
              <a:t> of numbers such that A [</a:t>
            </a:r>
            <a:r>
              <a:rPr lang="en-IN" sz="2400" dirty="0" err="1"/>
              <a:t>i</a:t>
            </a:r>
            <a:r>
              <a:rPr lang="en-IN" sz="2400" dirty="0"/>
              <a:t>]  is the average of elements X {0],. . . , X [</a:t>
            </a:r>
            <a:r>
              <a:rPr lang="en-IN" sz="2400" dirty="0" err="1"/>
              <a:t>i</a:t>
            </a:r>
            <a:r>
              <a:rPr lang="en-IN" sz="2400" dirty="0"/>
              <a:t>].</a:t>
            </a:r>
          </a:p>
          <a:p>
            <a:pPr lvl="2">
              <a:buNone/>
            </a:pPr>
            <a:r>
              <a:rPr lang="en-IN" dirty="0"/>
              <a:t>Let </a:t>
            </a:r>
            <a:r>
              <a:rPr lang="en-IN" b="1" dirty="0"/>
              <a:t>A</a:t>
            </a:r>
            <a:r>
              <a:rPr lang="en-IN" dirty="0"/>
              <a:t> be an array of </a:t>
            </a:r>
            <a:r>
              <a:rPr lang="en-IN" b="1" dirty="0"/>
              <a:t>n</a:t>
            </a:r>
            <a:r>
              <a:rPr lang="en-IN" dirty="0"/>
              <a:t> numbers.</a:t>
            </a:r>
          </a:p>
          <a:p>
            <a:pPr lvl="2">
              <a:buNone/>
            </a:pPr>
            <a:r>
              <a:rPr lang="en-IN" b="1" dirty="0"/>
              <a:t>For</a:t>
            </a:r>
            <a:r>
              <a:rPr lang="en-IN" dirty="0"/>
              <a:t> </a:t>
            </a:r>
            <a:r>
              <a:rPr lang="en-IN" dirty="0" err="1"/>
              <a:t>i</a:t>
            </a:r>
            <a:r>
              <a:rPr lang="en-IN" dirty="0"/>
              <a:t>  </a:t>
            </a:r>
            <a:r>
              <a:rPr lang="en-IN" dirty="0">
                <a:sym typeface="Wingdings" pitchFamily="2" charset="2"/>
              </a:rPr>
              <a:t> </a:t>
            </a:r>
            <a:r>
              <a:rPr lang="en-IN" i="1" dirty="0"/>
              <a:t>0 to n-1 </a:t>
            </a:r>
            <a:r>
              <a:rPr lang="en-IN" b="1" dirty="0"/>
              <a:t>do</a:t>
            </a:r>
          </a:p>
          <a:p>
            <a:pPr lvl="2">
              <a:buNone/>
            </a:pPr>
            <a:r>
              <a:rPr lang="en-US" b="1" dirty="0"/>
              <a:t>	 </a:t>
            </a:r>
            <a:r>
              <a:rPr lang="en-US" dirty="0"/>
              <a:t>a </a:t>
            </a:r>
            <a:r>
              <a:rPr lang="en-US" dirty="0">
                <a:sym typeface="Wingdings" pitchFamily="2" charset="2"/>
              </a:rPr>
              <a:t> 0</a:t>
            </a:r>
          </a:p>
          <a:p>
            <a:pPr lvl="2">
              <a:buNone/>
            </a:pPr>
            <a:r>
              <a:rPr lang="en-US" b="1" dirty="0"/>
              <a:t>	 For </a:t>
            </a:r>
            <a:r>
              <a:rPr lang="en-US" dirty="0"/>
              <a:t>j </a:t>
            </a:r>
            <a:r>
              <a:rPr lang="en-US" b="1" dirty="0">
                <a:sym typeface="Wingdings" pitchFamily="2" charset="2"/>
              </a:rPr>
              <a:t> </a:t>
            </a:r>
            <a:r>
              <a:rPr lang="en-US" i="1" dirty="0">
                <a:sym typeface="Wingdings" pitchFamily="2" charset="2"/>
              </a:rPr>
              <a:t>0 to </a:t>
            </a:r>
            <a:r>
              <a:rPr lang="en-US" i="1" dirty="0" err="1">
                <a:sym typeface="Wingdings" pitchFamily="2" charset="2"/>
              </a:rPr>
              <a:t>i</a:t>
            </a:r>
            <a:r>
              <a:rPr lang="en-US" dirty="0">
                <a:sym typeface="Wingdings" pitchFamily="2" charset="2"/>
              </a:rPr>
              <a:t> </a:t>
            </a:r>
            <a:r>
              <a:rPr lang="en-US" b="1" dirty="0">
                <a:sym typeface="Wingdings" pitchFamily="2" charset="2"/>
              </a:rPr>
              <a:t>do</a:t>
            </a:r>
          </a:p>
          <a:p>
            <a:pPr lvl="2">
              <a:buNone/>
            </a:pPr>
            <a:r>
              <a:rPr lang="en-US" b="1" dirty="0">
                <a:sym typeface="Wingdings" pitchFamily="2" charset="2"/>
              </a:rPr>
              <a:t>		</a:t>
            </a:r>
            <a:r>
              <a:rPr lang="en-US" dirty="0">
                <a:sym typeface="Wingdings" pitchFamily="2" charset="2"/>
              </a:rPr>
              <a:t>a  </a:t>
            </a:r>
            <a:r>
              <a:rPr lang="en-US" dirty="0" err="1">
                <a:sym typeface="Wingdings" pitchFamily="2" charset="2"/>
              </a:rPr>
              <a:t>a+X</a:t>
            </a:r>
            <a:r>
              <a:rPr lang="en-US" dirty="0">
                <a:sym typeface="Wingdings" pitchFamily="2" charset="2"/>
              </a:rPr>
              <a:t>[j] </a:t>
            </a:r>
            <a:r>
              <a:rPr lang="en-US" sz="2000" dirty="0">
                <a:solidFill>
                  <a:srgbClr val="FF0000"/>
                </a:solidFill>
                <a:sym typeface="Wingdings" pitchFamily="2" charset="2"/>
              </a:rPr>
              <a:t>executes 1+2+3+……n </a:t>
            </a:r>
            <a:r>
              <a:rPr lang="en-US" sz="2000" dirty="0" err="1">
                <a:solidFill>
                  <a:srgbClr val="FF0000"/>
                </a:solidFill>
                <a:sym typeface="Wingdings" pitchFamily="2" charset="2"/>
              </a:rPr>
              <a:t>timesn</a:t>
            </a:r>
            <a:r>
              <a:rPr lang="en-US" sz="2000" dirty="0">
                <a:solidFill>
                  <a:srgbClr val="FF0000"/>
                </a:solidFill>
                <a:sym typeface="Wingdings" pitchFamily="2" charset="2"/>
              </a:rPr>
              <a:t>(n+1)/2 times</a:t>
            </a:r>
            <a:endParaRPr lang="en-US" dirty="0">
              <a:sym typeface="Wingdings" pitchFamily="2" charset="2"/>
            </a:endParaRPr>
          </a:p>
          <a:p>
            <a:pPr lvl="2">
              <a:buNone/>
            </a:pPr>
            <a:r>
              <a:rPr lang="en-US" b="1" dirty="0">
                <a:sym typeface="Wingdings" pitchFamily="2" charset="2"/>
              </a:rPr>
              <a:t>	</a:t>
            </a:r>
            <a:r>
              <a:rPr lang="en-US" dirty="0">
                <a:sym typeface="Wingdings" pitchFamily="2" charset="2"/>
              </a:rPr>
              <a:t>A[</a:t>
            </a:r>
            <a:r>
              <a:rPr lang="en-US" dirty="0" err="1">
                <a:sym typeface="Wingdings" pitchFamily="2" charset="2"/>
              </a:rPr>
              <a:t>i</a:t>
            </a:r>
            <a:r>
              <a:rPr lang="en-US" dirty="0">
                <a:sym typeface="Wingdings" pitchFamily="2" charset="2"/>
              </a:rPr>
              <a:t>]  a/(i+1)</a:t>
            </a:r>
            <a:endParaRPr lang="en-IN" b="1" dirty="0"/>
          </a:p>
          <a:p>
            <a:pPr lvl="2">
              <a:buNone/>
            </a:pPr>
            <a:r>
              <a:rPr lang="en-IN" b="1" dirty="0"/>
              <a:t>return</a:t>
            </a:r>
            <a:r>
              <a:rPr lang="en-IN" dirty="0"/>
              <a:t> array </a:t>
            </a:r>
            <a:r>
              <a:rPr lang="en-IN" b="1" dirty="0"/>
              <a:t>A  </a:t>
            </a:r>
            <a:r>
              <a:rPr lang="en-US" dirty="0">
                <a:solidFill>
                  <a:srgbClr val="FF0000"/>
                </a:solidFill>
              </a:rPr>
              <a:t>So the running time is O(n</a:t>
            </a:r>
            <a:r>
              <a:rPr lang="en-US" baseline="30000" dirty="0">
                <a:solidFill>
                  <a:srgbClr val="FF0000"/>
                </a:solidFill>
              </a:rPr>
              <a:t>2</a:t>
            </a:r>
            <a:r>
              <a:rPr lang="en-US" dirty="0">
                <a:solidFill>
                  <a:srgbClr val="FF0000"/>
                </a:solidFill>
              </a:rPr>
              <a:t>)</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Normal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1280" y="1018080"/>
              <a:ext cx="8804880" cy="5831280"/>
            </p14:xfrm>
          </p:contentPart>
        </mc:Choice>
        <mc:Fallback xmlns="">
          <p:pic>
            <p:nvPicPr>
              <p:cNvPr id="4" name="Ink 3"/>
              <p:cNvPicPr/>
              <p:nvPr/>
            </p:nvPicPr>
            <p:blipFill>
              <a:blip r:embed="rId3"/>
              <a:stretch>
                <a:fillRect/>
              </a:stretch>
            </p:blipFill>
            <p:spPr>
              <a:xfrm>
                <a:off x="-80640" y="1008720"/>
                <a:ext cx="8823600" cy="5850000"/>
              </a:xfrm>
              <a:prstGeom prst="rect">
                <a:avLst/>
              </a:prstGeom>
            </p:spPr>
          </p:pic>
        </mc:Fallback>
      </mc:AlternateContent>
    </p:spTree>
    <p:extLst>
      <p:ext uri="{BB962C8B-B14F-4D97-AF65-F5344CB8AC3E}">
        <p14:creationId xmlns:p14="http://schemas.microsoft.com/office/powerpoint/2010/main" val="487607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35810" y="4507864"/>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a:t>Algorithm </a:t>
            </a:r>
            <a:r>
              <a:rPr lang="en-IN" sz="2400" b="1" dirty="0" err="1"/>
              <a:t>prefixAveragesl</a:t>
            </a:r>
            <a:r>
              <a:rPr lang="en-IN" sz="2400" b="1" dirty="0"/>
              <a:t>(X):</a:t>
            </a:r>
          </a:p>
          <a:p>
            <a:pPr lvl="1">
              <a:buNone/>
            </a:pPr>
            <a:r>
              <a:rPr lang="en-IN" sz="2400" b="1" dirty="0"/>
              <a:t>Input:</a:t>
            </a:r>
            <a:r>
              <a:rPr lang="en-IN" sz="2400" dirty="0"/>
              <a:t> An </a:t>
            </a:r>
            <a:r>
              <a:rPr lang="en-IN" sz="2400" b="1" dirty="0"/>
              <a:t>n</a:t>
            </a:r>
            <a:r>
              <a:rPr lang="en-IN" sz="2400" dirty="0"/>
              <a:t>-element array </a:t>
            </a:r>
            <a:r>
              <a:rPr lang="en-IN" sz="2400" b="1" dirty="0"/>
              <a:t>X</a:t>
            </a:r>
            <a:r>
              <a:rPr lang="en-IN" sz="2400" dirty="0"/>
              <a:t> of numbers.</a:t>
            </a:r>
          </a:p>
          <a:p>
            <a:pPr marL="449263" lvl="1" indent="7938">
              <a:buNone/>
            </a:pPr>
            <a:r>
              <a:rPr lang="en-IN" sz="2400" b="1" dirty="0"/>
              <a:t>Output:</a:t>
            </a:r>
            <a:r>
              <a:rPr lang="en-IN" sz="2400" dirty="0"/>
              <a:t> An </a:t>
            </a:r>
            <a:r>
              <a:rPr lang="en-IN" sz="2400" b="1" dirty="0"/>
              <a:t>n</a:t>
            </a:r>
            <a:r>
              <a:rPr lang="en-IN" sz="2400" dirty="0"/>
              <a:t>-element array </a:t>
            </a:r>
            <a:r>
              <a:rPr lang="en-IN" sz="2400" b="1" dirty="0"/>
              <a:t>A</a:t>
            </a:r>
            <a:r>
              <a:rPr lang="en-IN" sz="2400" dirty="0"/>
              <a:t> of numbers such that A [</a:t>
            </a:r>
            <a:r>
              <a:rPr lang="en-IN" sz="2400" dirty="0" err="1"/>
              <a:t>i</a:t>
            </a:r>
            <a:r>
              <a:rPr lang="en-IN" sz="2400" dirty="0"/>
              <a:t>]  is the average of elements X {0],. . . , X [</a:t>
            </a:r>
            <a:r>
              <a:rPr lang="en-IN" sz="2400" dirty="0" err="1"/>
              <a:t>i</a:t>
            </a:r>
            <a:r>
              <a:rPr lang="en-IN" sz="2400" dirty="0"/>
              <a:t>].</a:t>
            </a:r>
          </a:p>
          <a:p>
            <a:pPr lvl="2">
              <a:buNone/>
            </a:pPr>
            <a:r>
              <a:rPr lang="en-IN" dirty="0"/>
              <a:t>Let </a:t>
            </a:r>
            <a:r>
              <a:rPr lang="en-IN" b="1" dirty="0"/>
              <a:t>A</a:t>
            </a:r>
            <a:r>
              <a:rPr lang="en-IN" dirty="0"/>
              <a:t> be an array of </a:t>
            </a:r>
            <a:r>
              <a:rPr lang="en-IN" b="1" dirty="0"/>
              <a:t>n</a:t>
            </a:r>
            <a:r>
              <a:rPr lang="en-IN" dirty="0"/>
              <a:t> numbers.</a:t>
            </a:r>
          </a:p>
          <a:p>
            <a:pPr lvl="2">
              <a:buNone/>
            </a:pPr>
            <a:r>
              <a:rPr lang="en-IN" b="1" dirty="0"/>
              <a:t>For</a:t>
            </a:r>
            <a:r>
              <a:rPr lang="en-IN" dirty="0"/>
              <a:t> </a:t>
            </a:r>
            <a:r>
              <a:rPr lang="en-IN" dirty="0" err="1"/>
              <a:t>i</a:t>
            </a:r>
            <a:r>
              <a:rPr lang="en-IN" dirty="0"/>
              <a:t>  </a:t>
            </a:r>
            <a:r>
              <a:rPr lang="en-IN" dirty="0">
                <a:sym typeface="Wingdings" pitchFamily="2" charset="2"/>
              </a:rPr>
              <a:t> </a:t>
            </a:r>
            <a:r>
              <a:rPr lang="en-IN" i="1" dirty="0"/>
              <a:t>0 to n-1 </a:t>
            </a:r>
            <a:r>
              <a:rPr lang="en-IN" b="1" dirty="0"/>
              <a:t>do</a:t>
            </a:r>
          </a:p>
          <a:p>
            <a:pPr lvl="2">
              <a:buNone/>
            </a:pPr>
            <a:r>
              <a:rPr lang="en-US" b="1" dirty="0"/>
              <a:t>	 </a:t>
            </a:r>
            <a:r>
              <a:rPr lang="en-US" dirty="0"/>
              <a:t>a </a:t>
            </a:r>
            <a:r>
              <a:rPr lang="en-US" dirty="0">
                <a:sym typeface="Wingdings" pitchFamily="2" charset="2"/>
              </a:rPr>
              <a:t> 0</a:t>
            </a:r>
          </a:p>
          <a:p>
            <a:pPr lvl="2">
              <a:buNone/>
            </a:pPr>
            <a:r>
              <a:rPr lang="en-US" b="1" dirty="0"/>
              <a:t>	 For </a:t>
            </a:r>
            <a:r>
              <a:rPr lang="en-US" dirty="0"/>
              <a:t>j </a:t>
            </a:r>
            <a:r>
              <a:rPr lang="en-US" b="1" dirty="0">
                <a:sym typeface="Wingdings" pitchFamily="2" charset="2"/>
              </a:rPr>
              <a:t> </a:t>
            </a:r>
            <a:r>
              <a:rPr lang="en-US" i="1" dirty="0">
                <a:sym typeface="Wingdings" pitchFamily="2" charset="2"/>
              </a:rPr>
              <a:t>0 to </a:t>
            </a:r>
            <a:r>
              <a:rPr lang="en-US" i="1" dirty="0" err="1">
                <a:sym typeface="Wingdings" pitchFamily="2" charset="2"/>
              </a:rPr>
              <a:t>i</a:t>
            </a:r>
            <a:r>
              <a:rPr lang="en-US" dirty="0">
                <a:sym typeface="Wingdings" pitchFamily="2" charset="2"/>
              </a:rPr>
              <a:t> </a:t>
            </a:r>
            <a:r>
              <a:rPr lang="en-US" b="1" dirty="0">
                <a:sym typeface="Wingdings" pitchFamily="2" charset="2"/>
              </a:rPr>
              <a:t>do</a:t>
            </a:r>
          </a:p>
          <a:p>
            <a:pPr lvl="2">
              <a:buNone/>
            </a:pPr>
            <a:r>
              <a:rPr lang="en-US" b="1" dirty="0">
                <a:sym typeface="Wingdings" pitchFamily="2" charset="2"/>
              </a:rPr>
              <a:t>		</a:t>
            </a:r>
            <a:r>
              <a:rPr lang="en-US" dirty="0">
                <a:sym typeface="Wingdings" pitchFamily="2" charset="2"/>
              </a:rPr>
              <a:t>a  </a:t>
            </a:r>
            <a:r>
              <a:rPr lang="en-US" dirty="0" err="1">
                <a:sym typeface="Wingdings" pitchFamily="2" charset="2"/>
              </a:rPr>
              <a:t>a+X</a:t>
            </a:r>
            <a:r>
              <a:rPr lang="en-US" dirty="0">
                <a:sym typeface="Wingdings" pitchFamily="2" charset="2"/>
              </a:rPr>
              <a:t>[j]</a:t>
            </a:r>
          </a:p>
          <a:p>
            <a:pPr lvl="2">
              <a:buNone/>
            </a:pPr>
            <a:r>
              <a:rPr lang="en-US" b="1" dirty="0">
                <a:sym typeface="Wingdings" pitchFamily="2" charset="2"/>
              </a:rPr>
              <a:t>	</a:t>
            </a:r>
            <a:r>
              <a:rPr lang="en-US" dirty="0">
                <a:sym typeface="Wingdings" pitchFamily="2" charset="2"/>
              </a:rPr>
              <a:t>A[</a:t>
            </a:r>
            <a:r>
              <a:rPr lang="en-US" dirty="0" err="1">
                <a:sym typeface="Wingdings" pitchFamily="2" charset="2"/>
              </a:rPr>
              <a:t>i</a:t>
            </a:r>
            <a:r>
              <a:rPr lang="en-US" dirty="0">
                <a:sym typeface="Wingdings" pitchFamily="2" charset="2"/>
              </a:rPr>
              <a:t>]  a/(i+1)</a:t>
            </a:r>
            <a:endParaRPr lang="en-IN" b="1" dirty="0"/>
          </a:p>
          <a:p>
            <a:pPr lvl="2">
              <a:buNone/>
            </a:pPr>
            <a:r>
              <a:rPr lang="en-IN" b="1" dirty="0"/>
              <a:t>return</a:t>
            </a:r>
            <a:r>
              <a:rPr lang="en-IN" dirty="0"/>
              <a:t> array </a:t>
            </a:r>
            <a:r>
              <a:rPr lang="en-IN" b="1" dirty="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Better Way of solving</a:t>
            </a:r>
          </a:p>
        </p:txBody>
      </p:sp>
      <p:sp>
        <p:nvSpPr>
          <p:cNvPr id="8" name="Down Arrow 7"/>
          <p:cNvSpPr/>
          <p:nvPr/>
        </p:nvSpPr>
        <p:spPr>
          <a:xfrm rot="5247183">
            <a:off x="4249646" y="4385381"/>
            <a:ext cx="1476629" cy="1310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487481" y="3733800"/>
            <a:ext cx="3199319" cy="2835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sym typeface="Wingdings" pitchFamily="2" charset="2"/>
              </a:rPr>
              <a:t>calculate the sum every time increase complexity</a:t>
            </a:r>
            <a:endParaRPr lang="en-US" sz="2800" dirty="0">
              <a:solidFill>
                <a:schemeClr val="tx1"/>
              </a:solidFill>
            </a:endParaRPr>
          </a:p>
          <a:p>
            <a:pPr algn="ctr"/>
            <a:r>
              <a:rPr lang="en-US" sz="2800" dirty="0">
                <a:solidFill>
                  <a:schemeClr val="tx1"/>
                </a:solidFill>
              </a:rPr>
              <a:t>We need to get rid of the loop</a:t>
            </a:r>
            <a:endParaRPr lang="en-IN" sz="280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5640" y="4179240"/>
              <a:ext cx="1188000" cy="1294920"/>
            </p14:xfrm>
          </p:contentPart>
        </mc:Choice>
        <mc:Fallback xmlns="">
          <p:pic>
            <p:nvPicPr>
              <p:cNvPr id="4" name="Ink 3"/>
              <p:cNvPicPr/>
              <p:nvPr/>
            </p:nvPicPr>
            <p:blipFill>
              <a:blip r:embed="rId3"/>
              <a:stretch>
                <a:fillRect/>
              </a:stretch>
            </p:blipFill>
            <p:spPr>
              <a:xfrm>
                <a:off x="1196280" y="4169880"/>
                <a:ext cx="1206720" cy="1313640"/>
              </a:xfrm>
              <a:prstGeom prst="rect">
                <a:avLst/>
              </a:prstGeom>
            </p:spPr>
          </p:pic>
        </mc:Fallback>
      </mc:AlternateContent>
    </p:spTree>
    <p:extLst>
      <p:ext uri="{BB962C8B-B14F-4D97-AF65-F5344CB8AC3E}">
        <p14:creationId xmlns:p14="http://schemas.microsoft.com/office/powerpoint/2010/main" val="368661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990600" y="4191000"/>
            <a:ext cx="3407590" cy="105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p:txBody>
          <a:bodyPr>
            <a:noAutofit/>
          </a:bodyPr>
          <a:lstStyle/>
          <a:p>
            <a:pPr>
              <a:buNone/>
            </a:pPr>
            <a:r>
              <a:rPr lang="en-IN" sz="2400" b="1" dirty="0"/>
              <a:t>Algorithm </a:t>
            </a:r>
            <a:r>
              <a:rPr lang="en-IN" sz="2400" b="1" dirty="0" err="1"/>
              <a:t>prefixAverages_lI</a:t>
            </a:r>
            <a:r>
              <a:rPr lang="en-IN" sz="2400" b="1" dirty="0"/>
              <a:t>(X):</a:t>
            </a:r>
          </a:p>
          <a:p>
            <a:pPr lvl="1">
              <a:buNone/>
            </a:pPr>
            <a:r>
              <a:rPr lang="en-IN" sz="2400" b="1" dirty="0"/>
              <a:t>Input:</a:t>
            </a:r>
            <a:r>
              <a:rPr lang="en-IN" sz="2400" dirty="0"/>
              <a:t> An </a:t>
            </a:r>
            <a:r>
              <a:rPr lang="en-IN" sz="2400" b="1" dirty="0"/>
              <a:t>n</a:t>
            </a:r>
            <a:r>
              <a:rPr lang="en-IN" sz="2400" dirty="0"/>
              <a:t>-element array </a:t>
            </a:r>
            <a:r>
              <a:rPr lang="en-IN" sz="2400" b="1" dirty="0"/>
              <a:t>X</a:t>
            </a:r>
            <a:r>
              <a:rPr lang="en-IN" sz="2400" dirty="0"/>
              <a:t> of numbers.</a:t>
            </a:r>
          </a:p>
          <a:p>
            <a:pPr marL="449263" lvl="1" indent="7938">
              <a:buNone/>
            </a:pPr>
            <a:r>
              <a:rPr lang="en-IN" sz="2400" b="1" dirty="0"/>
              <a:t>Output:</a:t>
            </a:r>
            <a:r>
              <a:rPr lang="en-IN" sz="2400" dirty="0"/>
              <a:t> An </a:t>
            </a:r>
            <a:r>
              <a:rPr lang="en-IN" sz="2400" b="1" dirty="0"/>
              <a:t>n</a:t>
            </a:r>
            <a:r>
              <a:rPr lang="en-IN" sz="2400" dirty="0"/>
              <a:t>-element array </a:t>
            </a:r>
            <a:r>
              <a:rPr lang="en-IN" sz="2400" b="1" dirty="0"/>
              <a:t>A</a:t>
            </a:r>
            <a:r>
              <a:rPr lang="en-IN" sz="2400" dirty="0"/>
              <a:t> of numbers such that A [</a:t>
            </a:r>
            <a:r>
              <a:rPr lang="en-IN" sz="2400" dirty="0" err="1"/>
              <a:t>i</a:t>
            </a:r>
            <a:r>
              <a:rPr lang="en-IN" sz="2400" dirty="0"/>
              <a:t>]  is the average of elements X {0],. . . , X [</a:t>
            </a:r>
            <a:r>
              <a:rPr lang="en-IN" sz="2400" dirty="0" err="1"/>
              <a:t>i</a:t>
            </a:r>
            <a:r>
              <a:rPr lang="en-IN" sz="2400" dirty="0"/>
              <a:t>].</a:t>
            </a:r>
          </a:p>
          <a:p>
            <a:pPr lvl="2">
              <a:buNone/>
            </a:pPr>
            <a:r>
              <a:rPr lang="en-IN" dirty="0"/>
              <a:t>Let </a:t>
            </a:r>
            <a:r>
              <a:rPr lang="en-IN" b="1" dirty="0"/>
              <a:t>A</a:t>
            </a:r>
            <a:r>
              <a:rPr lang="en-IN" dirty="0"/>
              <a:t> be an array of </a:t>
            </a:r>
            <a:r>
              <a:rPr lang="en-IN" b="1" dirty="0"/>
              <a:t>n</a:t>
            </a:r>
            <a:r>
              <a:rPr lang="en-IN" dirty="0"/>
              <a:t> numbers.</a:t>
            </a:r>
          </a:p>
          <a:p>
            <a:pPr lvl="2">
              <a:buNone/>
            </a:pPr>
            <a:r>
              <a:rPr lang="en-IN" b="1" dirty="0"/>
              <a:t>For</a:t>
            </a:r>
            <a:r>
              <a:rPr lang="en-IN" dirty="0"/>
              <a:t> </a:t>
            </a:r>
            <a:r>
              <a:rPr lang="en-IN" dirty="0" err="1"/>
              <a:t>i</a:t>
            </a:r>
            <a:r>
              <a:rPr lang="en-IN" dirty="0"/>
              <a:t>  </a:t>
            </a:r>
            <a:r>
              <a:rPr lang="en-IN" dirty="0">
                <a:sym typeface="Wingdings" pitchFamily="2" charset="2"/>
              </a:rPr>
              <a:t> </a:t>
            </a:r>
            <a:r>
              <a:rPr lang="en-IN" i="1" dirty="0"/>
              <a:t>0 to n-1 </a:t>
            </a:r>
            <a:r>
              <a:rPr lang="en-IN" b="1" dirty="0"/>
              <a:t>do</a:t>
            </a:r>
          </a:p>
          <a:p>
            <a:pPr lvl="2">
              <a:buNone/>
            </a:pPr>
            <a:r>
              <a:rPr lang="en-US" b="1" dirty="0"/>
              <a:t>	 </a:t>
            </a:r>
            <a:r>
              <a:rPr lang="en-IN" dirty="0" err="1"/>
              <a:t>s</a:t>
            </a:r>
            <a:r>
              <a:rPr lang="en-IN" dirty="0" err="1">
                <a:sym typeface="Wingdings" pitchFamily="2" charset="2"/>
              </a:rPr>
              <a:t></a:t>
            </a:r>
            <a:r>
              <a:rPr lang="en-IN" dirty="0" err="1"/>
              <a:t>s+X</a:t>
            </a:r>
            <a:r>
              <a:rPr lang="en-IN" dirty="0"/>
              <a:t>[</a:t>
            </a:r>
            <a:r>
              <a:rPr lang="en-IN" dirty="0" err="1"/>
              <a:t>i</a:t>
            </a:r>
            <a:r>
              <a:rPr lang="en-IN" dirty="0"/>
              <a:t>]</a:t>
            </a:r>
          </a:p>
          <a:p>
            <a:pPr lvl="2">
              <a:buNone/>
            </a:pPr>
            <a:r>
              <a:rPr lang="en-IN" dirty="0"/>
              <a:t>A[</a:t>
            </a:r>
            <a:r>
              <a:rPr lang="en-IN" dirty="0" err="1"/>
              <a:t>i</a:t>
            </a:r>
            <a:r>
              <a:rPr lang="en-IN" dirty="0"/>
              <a:t>] </a:t>
            </a:r>
            <a:r>
              <a:rPr lang="en-IN" dirty="0">
                <a:sym typeface="Wingdings" pitchFamily="2" charset="2"/>
              </a:rPr>
              <a:t></a:t>
            </a:r>
            <a:r>
              <a:rPr lang="en-IN" dirty="0"/>
              <a:t>s/(i+1)</a:t>
            </a:r>
          </a:p>
          <a:p>
            <a:pPr lvl="2">
              <a:buNone/>
            </a:pPr>
            <a:r>
              <a:rPr lang="en-IN" b="1" dirty="0"/>
              <a:t>return</a:t>
            </a:r>
            <a:r>
              <a:rPr lang="en-IN" dirty="0"/>
              <a:t> array </a:t>
            </a:r>
            <a:r>
              <a:rPr lang="en-IN" b="1" dirty="0"/>
              <a:t>A  </a:t>
            </a:r>
            <a:endParaRPr lang="en-IN" dirty="0">
              <a:solidFill>
                <a:srgbClr val="FF0000"/>
              </a:solidFill>
            </a:endParaRPr>
          </a:p>
        </p:txBody>
      </p:sp>
      <p:sp>
        <p:nvSpPr>
          <p:cNvPr id="2" name="Title 1"/>
          <p:cNvSpPr>
            <a:spLocks noGrp="1"/>
          </p:cNvSpPr>
          <p:nvPr>
            <p:ph type="title" idx="4294967295"/>
          </p:nvPr>
        </p:nvSpPr>
        <p:spPr>
          <a:xfrm>
            <a:off x="0" y="274638"/>
            <a:ext cx="8229600" cy="1143000"/>
          </a:xfrm>
        </p:spPr>
        <p:txBody>
          <a:bodyPr>
            <a:normAutofit/>
          </a:bodyPr>
          <a:lstStyle/>
          <a:p>
            <a:r>
              <a:rPr lang="en-IN" dirty="0"/>
              <a:t>Example: Better Way of solving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7320" y="3384360"/>
              <a:ext cx="8456760" cy="1429200"/>
            </p14:xfrm>
          </p:contentPart>
        </mc:Choice>
        <mc:Fallback xmlns="">
          <p:pic>
            <p:nvPicPr>
              <p:cNvPr id="4" name="Ink 3"/>
              <p:cNvPicPr/>
              <p:nvPr/>
            </p:nvPicPr>
            <p:blipFill>
              <a:blip r:embed="rId3"/>
              <a:stretch>
                <a:fillRect/>
              </a:stretch>
            </p:blipFill>
            <p:spPr>
              <a:xfrm>
                <a:off x="597960" y="3375000"/>
                <a:ext cx="8475480" cy="1447920"/>
              </a:xfrm>
              <a:prstGeom prst="rect">
                <a:avLst/>
              </a:prstGeom>
            </p:spPr>
          </p:pic>
        </mc:Fallback>
      </mc:AlternateContent>
    </p:spTree>
    <p:extLst>
      <p:ext uri="{BB962C8B-B14F-4D97-AF65-F5344CB8AC3E}">
        <p14:creationId xmlns:p14="http://schemas.microsoft.com/office/powerpoint/2010/main" val="295159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a:t>To find the Max/Min element for 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r>
              <a:rPr lang="en-US" dirty="0"/>
              <a:t>To find the Second Max/Min element for 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r>
              <a:rPr lang="en-US" dirty="0"/>
              <a:t>To find the Third Max/Min element for the:</a:t>
            </a:r>
          </a:p>
          <a:p>
            <a:pPr marL="857250" lvl="1" indent="-457200">
              <a:buFont typeface="+mj-lt"/>
              <a:buAutoNum type="arabicPeriod"/>
            </a:pPr>
            <a:r>
              <a:rPr lang="en-US" sz="2400" dirty="0"/>
              <a:t>Sorted Array</a:t>
            </a:r>
          </a:p>
          <a:p>
            <a:pPr marL="857250" lvl="1" indent="-457200">
              <a:buFont typeface="+mj-lt"/>
              <a:buAutoNum type="arabicPeriod"/>
            </a:pPr>
            <a:r>
              <a:rPr lang="en-US" sz="2400" dirty="0"/>
              <a:t>Unsorted Array</a:t>
            </a:r>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US" dirty="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6</a:t>
                      </a:r>
                      <a:endParaRPr lang="en-IN" dirty="0">
                        <a:solidFill>
                          <a:schemeClr val="tx1"/>
                        </a:solidFill>
                      </a:endParaRPr>
                    </a:p>
                  </a:txBody>
                  <a:tcPr/>
                </a:tc>
                <a:tc>
                  <a:txBody>
                    <a:bodyPr/>
                    <a:lstStyle/>
                    <a:p>
                      <a:r>
                        <a:rPr lang="en-US" dirty="0">
                          <a:solidFill>
                            <a:schemeClr val="tx1"/>
                          </a:solidFill>
                        </a:rPr>
                        <a:t>4</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3</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14</a:t>
                      </a:r>
                      <a:endParaRPr lang="en-IN" dirty="0">
                        <a:solidFill>
                          <a:schemeClr val="tx1"/>
                        </a:solidFill>
                      </a:endParaRPr>
                    </a:p>
                  </a:txBody>
                  <a:tcPr/>
                </a:tc>
                <a:tc>
                  <a:txBody>
                    <a:bodyPr/>
                    <a:lstStyle/>
                    <a:p>
                      <a:r>
                        <a:rPr lang="en-US" dirty="0">
                          <a:solidFill>
                            <a:schemeClr val="tx1"/>
                          </a:solidFill>
                        </a:rPr>
                        <a:t>24</a:t>
                      </a:r>
                      <a:endParaRPr lang="en-IN" dirty="0">
                        <a:solidFill>
                          <a:schemeClr val="tx1"/>
                        </a:solidFill>
                      </a:endParaRPr>
                    </a:p>
                  </a:txBody>
                  <a:tcPr/>
                </a:tc>
                <a:tc>
                  <a:txBody>
                    <a:bodyPr/>
                    <a:lstStyle/>
                    <a:p>
                      <a:r>
                        <a:rPr lang="en-US" dirty="0">
                          <a:solidFill>
                            <a:schemeClr val="tx1"/>
                          </a:solidFill>
                        </a:rPr>
                        <a:t>54</a:t>
                      </a:r>
                      <a:endParaRPr lang="en-IN" dirty="0">
                        <a:solidFill>
                          <a:schemeClr val="tx1"/>
                        </a:solidFill>
                      </a:endParaRPr>
                    </a:p>
                  </a:txBody>
                  <a:tcPr/>
                </a:tc>
                <a:tc>
                  <a:txBody>
                    <a:bodyPr/>
                    <a:lstStyle/>
                    <a:p>
                      <a:r>
                        <a:rPr lang="en-US" dirty="0">
                          <a:solidFill>
                            <a:schemeClr val="tx1"/>
                          </a:solidFill>
                        </a:rPr>
                        <a:t>76</a:t>
                      </a:r>
                      <a:endParaRPr lang="en-IN" dirty="0">
                        <a:solidFill>
                          <a:schemeClr val="tx1"/>
                        </a:solidFill>
                      </a:endParaRPr>
                    </a:p>
                  </a:txBody>
                  <a:tcPr/>
                </a:tc>
                <a:tc>
                  <a:txBody>
                    <a:bodyPr/>
                    <a:lstStyle/>
                    <a:p>
                      <a:r>
                        <a:rPr lang="en-US" dirty="0">
                          <a:solidFill>
                            <a:schemeClr val="tx1"/>
                          </a:solidFill>
                        </a:rPr>
                        <a:t>21</a:t>
                      </a:r>
                      <a:endParaRPr lang="en-IN" dirty="0">
                        <a:solidFill>
                          <a:schemeClr val="tx1"/>
                        </a:solidFill>
                      </a:endParaRPr>
                    </a:p>
                  </a:txBody>
                  <a:tcPr/>
                </a:tc>
                <a:tc>
                  <a:txBody>
                    <a:bodyPr/>
                    <a:lstStyle/>
                    <a:p>
                      <a:r>
                        <a:rPr lang="en-US" dirty="0">
                          <a:solidFill>
                            <a:schemeClr val="tx1"/>
                          </a:solidFill>
                        </a:rPr>
                        <a:t>87</a:t>
                      </a:r>
                      <a:endParaRPr lang="en-IN" dirty="0">
                        <a:solidFill>
                          <a:schemeClr val="tx1"/>
                        </a:solidFill>
                      </a:endParaRPr>
                    </a:p>
                  </a:txBody>
                  <a:tcPr/>
                </a:tc>
                <a:tc>
                  <a:txBody>
                    <a:bodyPr/>
                    <a:lstStyle/>
                    <a:p>
                      <a:r>
                        <a:rPr lang="en-US" dirty="0">
                          <a:solidFill>
                            <a:schemeClr val="tx1"/>
                          </a:solidFill>
                        </a:rPr>
                        <a:t>95</a:t>
                      </a:r>
                      <a:endParaRPr lang="en-IN" dirty="0">
                        <a:solidFill>
                          <a:schemeClr val="tx1"/>
                        </a:solidFill>
                      </a:endParaRPr>
                    </a:p>
                  </a:txBody>
                  <a:tcPr/>
                </a:tc>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2640" y="518040"/>
              <a:ext cx="8840880" cy="5938560"/>
            </p14:xfrm>
          </p:contentPart>
        </mc:Choice>
        <mc:Fallback xmlns="">
          <p:pic>
            <p:nvPicPr>
              <p:cNvPr id="5" name="Ink 4"/>
              <p:cNvPicPr/>
              <p:nvPr/>
            </p:nvPicPr>
            <p:blipFill>
              <a:blip r:embed="rId3"/>
              <a:stretch>
                <a:fillRect/>
              </a:stretch>
            </p:blipFill>
            <p:spPr>
              <a:xfrm>
                <a:off x="53280" y="508680"/>
                <a:ext cx="8859600" cy="5957280"/>
              </a:xfrm>
              <a:prstGeom prst="rect">
                <a:avLst/>
              </a:prstGeom>
            </p:spPr>
          </p:pic>
        </mc:Fallback>
      </mc:AlternateContent>
    </p:spTree>
    <p:extLst>
      <p:ext uri="{BB962C8B-B14F-4D97-AF65-F5344CB8AC3E}">
        <p14:creationId xmlns:p14="http://schemas.microsoft.com/office/powerpoint/2010/main" val="2297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839200" cy="4525963"/>
          </a:xfrm>
        </p:spPr>
        <p:txBody>
          <a:bodyPr>
            <a:normAutofit/>
          </a:bodyPr>
          <a:lstStyle/>
          <a:p>
            <a:pPr marL="457200" indent="-457200">
              <a:buFont typeface="+mj-lt"/>
              <a:buAutoNum type="arabicPeriod"/>
            </a:pPr>
            <a:r>
              <a:rPr lang="en-US" dirty="0">
                <a:latin typeface="+mn-lt"/>
              </a:rPr>
              <a:t>To find the Max/Min element for the:</a:t>
            </a:r>
          </a:p>
          <a:p>
            <a:pPr marL="857250" lvl="1" indent="-457200">
              <a:buFont typeface="+mj-lt"/>
              <a:buAutoNum type="arabicPeriod"/>
            </a:pPr>
            <a:r>
              <a:rPr lang="en-US" sz="2400" dirty="0">
                <a:latin typeface="+mn-lt"/>
              </a:rPr>
              <a:t>Want to travers only half a list. (</a:t>
            </a:r>
            <a:r>
              <a:rPr lang="en-US" sz="1800" i="1" dirty="0">
                <a:latin typeface="+mn-lt"/>
              </a:rPr>
              <a:t>can also be used for top 2</a:t>
            </a:r>
            <a:r>
              <a:rPr lang="en-US" sz="2400" dirty="0">
                <a:latin typeface="+mn-lt"/>
              </a:rPr>
              <a:t>)</a:t>
            </a:r>
          </a:p>
          <a:p>
            <a:pPr marL="1257300" lvl="2" indent="-457200">
              <a:buFont typeface="Wingdings" panose="05000000000000000000" pitchFamily="2" charset="2"/>
              <a:buChar char="Ø"/>
            </a:pPr>
            <a:r>
              <a:rPr lang="en-US" dirty="0"/>
              <a:t>Using two pointers &amp; traversing with the jump of 1.</a:t>
            </a:r>
          </a:p>
          <a:p>
            <a:pPr marL="857250" lvl="1" indent="-457200">
              <a:buFont typeface="+mj-lt"/>
              <a:buAutoNum type="arabicPeriod"/>
            </a:pPr>
            <a:r>
              <a:rPr lang="en-US" sz="2400" dirty="0">
                <a:latin typeface="+mn-lt"/>
              </a:rPr>
              <a:t>Want to travers only one-third of the list. (</a:t>
            </a:r>
            <a:r>
              <a:rPr lang="en-US" sz="1800" dirty="0">
                <a:latin typeface="+mn-lt"/>
              </a:rPr>
              <a:t>can also be used for top 3</a:t>
            </a:r>
            <a:r>
              <a:rPr lang="en-US" sz="2400" dirty="0">
                <a:latin typeface="+mn-lt"/>
              </a:rPr>
              <a:t>)</a:t>
            </a:r>
          </a:p>
          <a:p>
            <a:pPr marL="1257300" lvl="2" indent="-457200">
              <a:buFont typeface="Wingdings" panose="05000000000000000000" pitchFamily="2" charset="2"/>
              <a:buChar char="Ø"/>
            </a:pPr>
            <a:r>
              <a:rPr lang="en-US" dirty="0"/>
              <a:t>Using three pointers &amp; traversing with the jump of 2.</a:t>
            </a:r>
          </a:p>
          <a:p>
            <a:pPr marL="857250" lvl="1" indent="-457200">
              <a:buFont typeface="+mj-lt"/>
              <a:buAutoNum type="arabicPeriod"/>
            </a:pPr>
            <a:r>
              <a:rPr lang="en-US" sz="2400" dirty="0">
                <a:latin typeface="+mn-lt"/>
              </a:rPr>
              <a:t>…….</a:t>
            </a:r>
            <a:endParaRPr lang="en-IN" sz="2400" dirty="0">
              <a:latin typeface="+mn-lt"/>
            </a:endParaRPr>
          </a:p>
        </p:txBody>
      </p:sp>
      <p:sp>
        <p:nvSpPr>
          <p:cNvPr id="3" name="Content Placeholder 2"/>
          <p:cNvSpPr>
            <a:spLocks noGrp="1"/>
          </p:cNvSpPr>
          <p:nvPr>
            <p:ph sz="quarter" idx="10"/>
          </p:nvPr>
        </p:nvSpPr>
        <p:spPr/>
        <p:txBody>
          <a:bodyPr/>
          <a:lstStyle/>
          <a:p>
            <a:r>
              <a:rPr lang="en-US" dirty="0"/>
              <a:t>Some More Examples: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099088531"/>
              </p:ext>
            </p:extLst>
          </p:nvPr>
        </p:nvGraphicFramePr>
        <p:xfrm>
          <a:off x="762000" y="5745162"/>
          <a:ext cx="7315200" cy="381001"/>
        </p:xfrm>
        <a:graphic>
          <a:graphicData uri="http://schemas.openxmlformats.org/drawingml/2006/table">
            <a:tbl>
              <a:tblPr firstRow="1" bandRow="1">
                <a:tableStyleId>{7DF18680-E054-41AD-8BC1-D1AEF772440D}</a:tableStyleId>
              </a:tblPr>
              <a:tblGrid>
                <a:gridCol w="4876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87680">
                  <a:extLst>
                    <a:ext uri="{9D8B030D-6E8A-4147-A177-3AD203B41FA5}">
                      <a16:colId xmlns:a16="http://schemas.microsoft.com/office/drawing/2014/main" val="20002"/>
                    </a:ext>
                  </a:extLst>
                </a:gridCol>
                <a:gridCol w="487680">
                  <a:extLst>
                    <a:ext uri="{9D8B030D-6E8A-4147-A177-3AD203B41FA5}">
                      <a16:colId xmlns:a16="http://schemas.microsoft.com/office/drawing/2014/main" val="20003"/>
                    </a:ext>
                  </a:extLst>
                </a:gridCol>
                <a:gridCol w="487680">
                  <a:extLst>
                    <a:ext uri="{9D8B030D-6E8A-4147-A177-3AD203B41FA5}">
                      <a16:colId xmlns:a16="http://schemas.microsoft.com/office/drawing/2014/main" val="20004"/>
                    </a:ext>
                  </a:extLst>
                </a:gridCol>
                <a:gridCol w="487680">
                  <a:extLst>
                    <a:ext uri="{9D8B030D-6E8A-4147-A177-3AD203B41FA5}">
                      <a16:colId xmlns:a16="http://schemas.microsoft.com/office/drawing/2014/main" val="20005"/>
                    </a:ext>
                  </a:extLst>
                </a:gridCol>
                <a:gridCol w="487680">
                  <a:extLst>
                    <a:ext uri="{9D8B030D-6E8A-4147-A177-3AD203B41FA5}">
                      <a16:colId xmlns:a16="http://schemas.microsoft.com/office/drawing/2014/main" val="20006"/>
                    </a:ext>
                  </a:extLst>
                </a:gridCol>
                <a:gridCol w="487680">
                  <a:extLst>
                    <a:ext uri="{9D8B030D-6E8A-4147-A177-3AD203B41FA5}">
                      <a16:colId xmlns:a16="http://schemas.microsoft.com/office/drawing/2014/main" val="20007"/>
                    </a:ext>
                  </a:extLst>
                </a:gridCol>
                <a:gridCol w="487680">
                  <a:extLst>
                    <a:ext uri="{9D8B030D-6E8A-4147-A177-3AD203B41FA5}">
                      <a16:colId xmlns:a16="http://schemas.microsoft.com/office/drawing/2014/main" val="20008"/>
                    </a:ext>
                  </a:extLst>
                </a:gridCol>
                <a:gridCol w="487680">
                  <a:extLst>
                    <a:ext uri="{9D8B030D-6E8A-4147-A177-3AD203B41FA5}">
                      <a16:colId xmlns:a16="http://schemas.microsoft.com/office/drawing/2014/main" val="20009"/>
                    </a:ext>
                  </a:extLst>
                </a:gridCol>
                <a:gridCol w="487680">
                  <a:extLst>
                    <a:ext uri="{9D8B030D-6E8A-4147-A177-3AD203B41FA5}">
                      <a16:colId xmlns:a16="http://schemas.microsoft.com/office/drawing/2014/main" val="20010"/>
                    </a:ext>
                  </a:extLst>
                </a:gridCol>
                <a:gridCol w="487680">
                  <a:extLst>
                    <a:ext uri="{9D8B030D-6E8A-4147-A177-3AD203B41FA5}">
                      <a16:colId xmlns:a16="http://schemas.microsoft.com/office/drawing/2014/main" val="20011"/>
                    </a:ext>
                  </a:extLst>
                </a:gridCol>
                <a:gridCol w="487680">
                  <a:extLst>
                    <a:ext uri="{9D8B030D-6E8A-4147-A177-3AD203B41FA5}">
                      <a16:colId xmlns:a16="http://schemas.microsoft.com/office/drawing/2014/main" val="20012"/>
                    </a:ext>
                  </a:extLst>
                </a:gridCol>
                <a:gridCol w="487680">
                  <a:extLst>
                    <a:ext uri="{9D8B030D-6E8A-4147-A177-3AD203B41FA5}">
                      <a16:colId xmlns:a16="http://schemas.microsoft.com/office/drawing/2014/main" val="20013"/>
                    </a:ext>
                  </a:extLst>
                </a:gridCol>
                <a:gridCol w="487680">
                  <a:extLst>
                    <a:ext uri="{9D8B030D-6E8A-4147-A177-3AD203B41FA5}">
                      <a16:colId xmlns:a16="http://schemas.microsoft.com/office/drawing/2014/main" val="20014"/>
                    </a:ext>
                  </a:extLst>
                </a:gridCol>
              </a:tblGrid>
              <a:tr h="381001">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6</a:t>
                      </a:r>
                      <a:endParaRPr lang="en-IN" dirty="0">
                        <a:solidFill>
                          <a:schemeClr val="tx1"/>
                        </a:solidFill>
                      </a:endParaRPr>
                    </a:p>
                  </a:txBody>
                  <a:tcPr/>
                </a:tc>
                <a:tc>
                  <a:txBody>
                    <a:bodyPr/>
                    <a:lstStyle/>
                    <a:p>
                      <a:r>
                        <a:rPr lang="en-US" dirty="0">
                          <a:solidFill>
                            <a:schemeClr val="tx1"/>
                          </a:solidFill>
                        </a:rPr>
                        <a:t>4</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3</a:t>
                      </a:r>
                      <a:endParaRPr lang="en-IN" dirty="0">
                        <a:solidFill>
                          <a:schemeClr val="tx1"/>
                        </a:solidFill>
                      </a:endParaRPr>
                    </a:p>
                  </a:txBody>
                  <a:tcPr/>
                </a:tc>
                <a:tc>
                  <a:txBody>
                    <a:bodyPr/>
                    <a:lstStyle/>
                    <a:p>
                      <a:r>
                        <a:rPr lang="en-US" dirty="0">
                          <a:solidFill>
                            <a:schemeClr val="tx1"/>
                          </a:solidFill>
                        </a:rPr>
                        <a:t>8</a:t>
                      </a:r>
                      <a:endParaRPr lang="en-IN" dirty="0">
                        <a:solidFill>
                          <a:schemeClr val="tx1"/>
                        </a:solidFill>
                      </a:endParaRPr>
                    </a:p>
                  </a:txBody>
                  <a:tcPr/>
                </a:tc>
                <a:tc>
                  <a:txBody>
                    <a:bodyPr/>
                    <a:lstStyle/>
                    <a:p>
                      <a:r>
                        <a:rPr lang="en-US" dirty="0">
                          <a:solidFill>
                            <a:schemeClr val="tx1"/>
                          </a:solidFill>
                        </a:rPr>
                        <a:t>14</a:t>
                      </a:r>
                      <a:endParaRPr lang="en-IN" dirty="0">
                        <a:solidFill>
                          <a:schemeClr val="tx1"/>
                        </a:solidFill>
                      </a:endParaRPr>
                    </a:p>
                  </a:txBody>
                  <a:tcPr/>
                </a:tc>
                <a:tc>
                  <a:txBody>
                    <a:bodyPr/>
                    <a:lstStyle/>
                    <a:p>
                      <a:r>
                        <a:rPr lang="en-US" dirty="0">
                          <a:solidFill>
                            <a:schemeClr val="tx1"/>
                          </a:solidFill>
                        </a:rPr>
                        <a:t>24</a:t>
                      </a:r>
                      <a:endParaRPr lang="en-IN" dirty="0">
                        <a:solidFill>
                          <a:schemeClr val="tx1"/>
                        </a:solidFill>
                      </a:endParaRPr>
                    </a:p>
                  </a:txBody>
                  <a:tcPr/>
                </a:tc>
                <a:tc>
                  <a:txBody>
                    <a:bodyPr/>
                    <a:lstStyle/>
                    <a:p>
                      <a:r>
                        <a:rPr lang="en-US" dirty="0">
                          <a:solidFill>
                            <a:schemeClr val="tx1"/>
                          </a:solidFill>
                        </a:rPr>
                        <a:t>54</a:t>
                      </a:r>
                      <a:endParaRPr lang="en-IN" dirty="0">
                        <a:solidFill>
                          <a:schemeClr val="tx1"/>
                        </a:solidFill>
                      </a:endParaRPr>
                    </a:p>
                  </a:txBody>
                  <a:tcPr/>
                </a:tc>
                <a:tc>
                  <a:txBody>
                    <a:bodyPr/>
                    <a:lstStyle/>
                    <a:p>
                      <a:r>
                        <a:rPr lang="en-US" dirty="0">
                          <a:solidFill>
                            <a:schemeClr val="tx1"/>
                          </a:solidFill>
                        </a:rPr>
                        <a:t>76</a:t>
                      </a:r>
                      <a:endParaRPr lang="en-IN" dirty="0">
                        <a:solidFill>
                          <a:schemeClr val="tx1"/>
                        </a:solidFill>
                      </a:endParaRPr>
                    </a:p>
                  </a:txBody>
                  <a:tcPr/>
                </a:tc>
                <a:tc>
                  <a:txBody>
                    <a:bodyPr/>
                    <a:lstStyle/>
                    <a:p>
                      <a:r>
                        <a:rPr lang="en-US" dirty="0">
                          <a:solidFill>
                            <a:schemeClr val="tx1"/>
                          </a:solidFill>
                        </a:rPr>
                        <a:t>21</a:t>
                      </a:r>
                      <a:endParaRPr lang="en-IN" dirty="0">
                        <a:solidFill>
                          <a:schemeClr val="tx1"/>
                        </a:solidFill>
                      </a:endParaRPr>
                    </a:p>
                  </a:txBody>
                  <a:tcPr/>
                </a:tc>
                <a:tc>
                  <a:txBody>
                    <a:bodyPr/>
                    <a:lstStyle/>
                    <a:p>
                      <a:r>
                        <a:rPr lang="en-US" dirty="0">
                          <a:solidFill>
                            <a:schemeClr val="tx1"/>
                          </a:solidFill>
                        </a:rPr>
                        <a:t>87</a:t>
                      </a:r>
                      <a:endParaRPr lang="en-IN" dirty="0">
                        <a:solidFill>
                          <a:schemeClr val="tx1"/>
                        </a:solidFill>
                      </a:endParaRPr>
                    </a:p>
                  </a:txBody>
                  <a:tcPr/>
                </a:tc>
                <a:tc>
                  <a:txBody>
                    <a:bodyPr/>
                    <a:lstStyle/>
                    <a:p>
                      <a:r>
                        <a:rPr lang="en-US" dirty="0">
                          <a:solidFill>
                            <a:schemeClr val="tx1"/>
                          </a:solidFill>
                        </a:rPr>
                        <a:t>95</a:t>
                      </a:r>
                      <a:endParaRPr lang="en-IN" dirty="0">
                        <a:solidFill>
                          <a:schemeClr val="tx1"/>
                        </a:solidFill>
                      </a:endParaRPr>
                    </a:p>
                  </a:txBody>
                  <a:tcPr/>
                </a:tc>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45</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0640" y="839520"/>
              <a:ext cx="8903160" cy="5715360"/>
            </p14:xfrm>
          </p:contentPart>
        </mc:Choice>
        <mc:Fallback xmlns="">
          <p:pic>
            <p:nvPicPr>
              <p:cNvPr id="5" name="Ink 4"/>
              <p:cNvPicPr/>
              <p:nvPr/>
            </p:nvPicPr>
            <p:blipFill>
              <a:blip r:embed="rId3"/>
              <a:stretch>
                <a:fillRect/>
              </a:stretch>
            </p:blipFill>
            <p:spPr>
              <a:xfrm>
                <a:off x="71280" y="830160"/>
                <a:ext cx="8921880" cy="5734080"/>
              </a:xfrm>
              <a:prstGeom prst="rect">
                <a:avLst/>
              </a:prstGeom>
            </p:spPr>
          </p:pic>
        </mc:Fallback>
      </mc:AlternateContent>
    </p:spTree>
    <p:extLst>
      <p:ext uri="{BB962C8B-B14F-4D97-AF65-F5344CB8AC3E}">
        <p14:creationId xmlns:p14="http://schemas.microsoft.com/office/powerpoint/2010/main" val="427597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3962400" cy="4525963"/>
          </a:xfrm>
        </p:spPr>
        <p:txBody>
          <a:bodyPr>
            <a:normAutofit/>
          </a:bodyPr>
          <a:lstStyle/>
          <a:p>
            <a:pPr marL="0" indent="0" algn="just">
              <a:buNone/>
            </a:pPr>
            <a:r>
              <a:rPr lang="en-IN" b="1" dirty="0"/>
              <a:t>Asymptotic</a:t>
            </a:r>
          </a:p>
          <a:p>
            <a:pPr algn="just">
              <a:buFont typeface="Wingdings" panose="05000000000000000000" pitchFamily="2" charset="2"/>
              <a:buChar char="v"/>
            </a:pPr>
            <a:r>
              <a:rPr lang="en-IN" dirty="0"/>
              <a:t>It means a line that continually approaches a given curve but does not meet it at any finite distance.</a:t>
            </a:r>
          </a:p>
          <a:p>
            <a:pPr marL="0" indent="0" algn="just">
              <a:buNone/>
            </a:pPr>
            <a:r>
              <a:rPr lang="en-IN" dirty="0"/>
              <a:t>Example</a:t>
            </a:r>
          </a:p>
          <a:p>
            <a:pPr algn="just">
              <a:buFont typeface="Wingdings" panose="05000000000000000000" pitchFamily="2" charset="2"/>
              <a:buChar char="v"/>
            </a:pPr>
            <a:r>
              <a:rPr lang="en-IN" i="1" dirty="0"/>
              <a:t>(x)</a:t>
            </a:r>
            <a:r>
              <a:rPr lang="en-IN" dirty="0"/>
              <a:t> is asymptotic with   (</a:t>
            </a:r>
            <a:r>
              <a:rPr lang="en-IN" i="1" dirty="0"/>
              <a:t>x + 1)</a:t>
            </a:r>
            <a:r>
              <a:rPr lang="en-IN" dirty="0"/>
              <a:t> as shown in graph.</a:t>
            </a:r>
          </a:p>
        </p:txBody>
      </p:sp>
      <p:pic>
        <p:nvPicPr>
          <p:cNvPr id="1026" name="Picture 2"/>
          <p:cNvPicPr>
            <a:picLocks noGrp="1" noChangeAspect="1" noChangeArrowheads="1"/>
          </p:cNvPicPr>
          <p:nvPr>
            <p:ph sz="quarter" idx="10"/>
          </p:nvPr>
        </p:nvPicPr>
        <p:blipFill>
          <a:blip r:embed="rId2" cstate="print"/>
          <a:stretch>
            <a:fillRect/>
          </a:stretch>
        </p:blipFill>
        <p:spPr bwMode="auto">
          <a:xfrm>
            <a:off x="4495800" y="1528047"/>
            <a:ext cx="4495800" cy="4828303"/>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8960" y="151920"/>
              <a:ext cx="8215560" cy="5777640"/>
            </p14:xfrm>
          </p:contentPart>
        </mc:Choice>
        <mc:Fallback xmlns="">
          <p:pic>
            <p:nvPicPr>
              <p:cNvPr id="3" name="Ink 2"/>
              <p:cNvPicPr/>
              <p:nvPr/>
            </p:nvPicPr>
            <p:blipFill>
              <a:blip r:embed="rId4"/>
              <a:stretch>
                <a:fillRect/>
              </a:stretch>
            </p:blipFill>
            <p:spPr>
              <a:xfrm>
                <a:off x="669600" y="142560"/>
                <a:ext cx="8234280" cy="5796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IN" dirty="0"/>
              <a:t>Asymptotic may also be defined as a way to describe the behaviour of functions in the limit or without bounds.</a:t>
            </a:r>
          </a:p>
          <a:p>
            <a:pPr marL="800100" indent="-457200">
              <a:buFont typeface="Wingdings" panose="05000000000000000000" pitchFamily="2" charset="2"/>
              <a:buChar char="v"/>
            </a:pPr>
            <a:r>
              <a:rPr lang="en-IN" dirty="0"/>
              <a:t>Let </a:t>
            </a:r>
            <a:r>
              <a:rPr lang="en-IN" b="1" dirty="0"/>
              <a:t>f(x)</a:t>
            </a:r>
            <a:r>
              <a:rPr lang="en-IN" dirty="0"/>
              <a:t> and </a:t>
            </a:r>
            <a:r>
              <a:rPr lang="en-IN" b="1" dirty="0"/>
              <a:t>g(x) </a:t>
            </a:r>
            <a:r>
              <a:rPr lang="en-IN" dirty="0"/>
              <a:t>be two functions of </a:t>
            </a:r>
            <a:r>
              <a:rPr lang="en-IN" b="1" i="1" dirty="0"/>
              <a:t>real numbers</a:t>
            </a:r>
            <a:r>
              <a:rPr lang="en-IN" dirty="0"/>
              <a:t>.</a:t>
            </a:r>
          </a:p>
          <a:p>
            <a:pPr marL="800100" indent="-457200">
              <a:buFont typeface="Wingdings" panose="05000000000000000000" pitchFamily="2" charset="2"/>
              <a:buChar char="v"/>
            </a:pPr>
            <a:r>
              <a:rPr lang="en-IN" dirty="0"/>
              <a:t>We say that </a:t>
            </a:r>
            <a:r>
              <a:rPr lang="en-IN" b="1" i="1" dirty="0"/>
              <a:t>f</a:t>
            </a:r>
            <a:r>
              <a:rPr lang="en-IN" dirty="0"/>
              <a:t> and </a:t>
            </a:r>
            <a:r>
              <a:rPr lang="en-IN" b="1" i="1" dirty="0"/>
              <a:t>g</a:t>
            </a:r>
            <a:r>
              <a:rPr lang="en-IN" dirty="0"/>
              <a:t> are asymptotic and write </a:t>
            </a:r>
            <a:r>
              <a:rPr lang="en-IN" b="1" i="1" dirty="0"/>
              <a:t>f(x) ≈ g(x)</a:t>
            </a:r>
            <a:r>
              <a:rPr lang="en-IN" dirty="0"/>
              <a:t> if</a:t>
            </a:r>
          </a:p>
          <a:p>
            <a:pPr lvl="1">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094134823"/>
              </p:ext>
            </p:extLst>
          </p:nvPr>
        </p:nvGraphicFramePr>
        <p:xfrm>
          <a:off x="1828800" y="3657600"/>
          <a:ext cx="4770582" cy="1174845"/>
        </p:xfrm>
        <a:graphic>
          <a:graphicData uri="http://schemas.openxmlformats.org/presentationml/2006/ole">
            <mc:AlternateContent xmlns:mc="http://schemas.openxmlformats.org/markup-compatibility/2006">
              <mc:Choice xmlns:v="urn:schemas-microsoft-com:vml" Requires="v">
                <p:oleObj spid="_x0000_s2143" name="Equation" r:id="rId3" imgW="1701720" imgH="419040" progId="Equation.3">
                  <p:embed/>
                </p:oleObj>
              </mc:Choice>
              <mc:Fallback>
                <p:oleObj name="Equation" r:id="rId3" imgW="170172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657600"/>
                        <a:ext cx="4770582" cy="1174845"/>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652040" y="2455560"/>
              <a:ext cx="4974120" cy="2706120"/>
            </p14:xfrm>
          </p:contentPart>
        </mc:Choice>
        <mc:Fallback xmlns="">
          <p:pic>
            <p:nvPicPr>
              <p:cNvPr id="3" name="Ink 2"/>
              <p:cNvPicPr/>
              <p:nvPr/>
            </p:nvPicPr>
            <p:blipFill>
              <a:blip r:embed="rId6"/>
              <a:stretch>
                <a:fillRect/>
              </a:stretch>
            </p:blipFill>
            <p:spPr>
              <a:xfrm>
                <a:off x="1642680" y="2446200"/>
                <a:ext cx="4992840" cy="2724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343400" cy="4525963"/>
          </a:xfrm>
        </p:spPr>
        <p:txBody>
          <a:bodyPr>
            <a:normAutofit/>
          </a:bodyPr>
          <a:lstStyle/>
          <a:p>
            <a:pPr marL="0" indent="0">
              <a:buNone/>
            </a:pPr>
            <a:r>
              <a:rPr lang="en-IN" dirty="0"/>
              <a:t>If </a:t>
            </a:r>
            <a:r>
              <a:rPr lang="en-IN" b="1" i="1" dirty="0"/>
              <a:t>f(n) = O(g(n))</a:t>
            </a:r>
            <a:r>
              <a:rPr lang="en-IN" dirty="0"/>
              <a:t>, we say that </a:t>
            </a:r>
            <a:r>
              <a:rPr lang="en-IN" b="1" i="1" dirty="0"/>
              <a:t>g(n)</a:t>
            </a:r>
            <a:r>
              <a:rPr lang="en-IN" dirty="0"/>
              <a:t> is an upper bound on </a:t>
            </a:r>
            <a:r>
              <a:rPr lang="en-IN" b="1" i="1" dirty="0"/>
              <a:t>f(n)</a:t>
            </a:r>
            <a:r>
              <a:rPr lang="en-IN" dirty="0"/>
              <a:t>.</a:t>
            </a:r>
          </a:p>
        </p:txBody>
      </p:sp>
      <p:pic>
        <p:nvPicPr>
          <p:cNvPr id="4098" name="Picture 2"/>
          <p:cNvPicPr>
            <a:picLocks noGrp="1" noChangeAspect="1" noChangeArrowheads="1"/>
          </p:cNvPicPr>
          <p:nvPr>
            <p:ph sz="quarter" idx="10"/>
          </p:nvPr>
        </p:nvPicPr>
        <p:blipFill>
          <a:blip r:embed="rId2" cstate="print"/>
          <a:stretch>
            <a:fillRect/>
          </a:stretch>
        </p:blipFill>
        <p:spPr bwMode="auto">
          <a:xfrm>
            <a:off x="4648200" y="1600200"/>
            <a:ext cx="4248619" cy="4756150"/>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32360" y="69840"/>
              <a:ext cx="8002440" cy="6164280"/>
            </p14:xfrm>
          </p:contentPart>
        </mc:Choice>
        <mc:Fallback xmlns="">
          <p:pic>
            <p:nvPicPr>
              <p:cNvPr id="3" name="Ink 2"/>
              <p:cNvPicPr/>
              <p:nvPr/>
            </p:nvPicPr>
            <p:blipFill>
              <a:blip r:embed="rId4"/>
              <a:stretch>
                <a:fillRect/>
              </a:stretch>
            </p:blipFill>
            <p:spPr>
              <a:xfrm>
                <a:off x="424800" y="63720"/>
                <a:ext cx="8014680" cy="6179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10000"/>
          </a:bodyPr>
          <a:lstStyle/>
          <a:p>
            <a:pPr>
              <a:buFont typeface="Wingdings" pitchFamily="2" charset="2"/>
              <a:buNone/>
            </a:pPr>
            <a:r>
              <a:rPr lang="en-US" sz="2800" b="1" dirty="0">
                <a:cs typeface="Arial" charset="0"/>
              </a:rPr>
              <a:t>Examples –</a:t>
            </a:r>
          </a:p>
          <a:p>
            <a:pPr marL="514350" indent="-514350">
              <a:buFont typeface="Wingdings" pitchFamily="2" charset="2"/>
              <a:buAutoNum type="arabicParenR"/>
            </a:pPr>
            <a:r>
              <a:rPr lang="en-US" sz="2800" dirty="0">
                <a:cs typeface="Arial" charset="0"/>
              </a:rPr>
              <a:t>F (n) = 3n + 2</a:t>
            </a:r>
          </a:p>
          <a:p>
            <a:pPr marL="0" indent="0">
              <a:buNone/>
            </a:pPr>
            <a:r>
              <a:rPr lang="en-US" sz="2800" dirty="0">
                <a:cs typeface="Arial" charset="0"/>
              </a:rPr>
              <a:t>	     = 3n+2 as 3n+2 &lt;= 4n   for n &gt;=2</a:t>
            </a:r>
          </a:p>
          <a:p>
            <a:pPr>
              <a:buFont typeface="Wingdings" pitchFamily="2" charset="2"/>
              <a:buNone/>
            </a:pPr>
            <a:r>
              <a:rPr lang="en-US" sz="2800" dirty="0">
                <a:cs typeface="Arial" charset="0"/>
              </a:rPr>
              <a:t>	            = </a:t>
            </a:r>
            <a:r>
              <a:rPr lang="el-GR" sz="2800" dirty="0">
                <a:cs typeface="Arial" charset="0"/>
              </a:rPr>
              <a:t>Ο</a:t>
            </a:r>
            <a:r>
              <a:rPr lang="en-US" sz="2800" dirty="0">
                <a:cs typeface="Arial" charset="0"/>
              </a:rPr>
              <a:t>(n)</a:t>
            </a:r>
          </a:p>
          <a:p>
            <a:pPr>
              <a:buFont typeface="Wingdings" pitchFamily="2" charset="2"/>
              <a:buNone/>
            </a:pPr>
            <a:r>
              <a:rPr lang="en-US" sz="2800" dirty="0">
                <a:cs typeface="Arial" charset="0"/>
              </a:rPr>
              <a:t>2) F (n) = 100n +6</a:t>
            </a:r>
          </a:p>
          <a:p>
            <a:pPr>
              <a:buFont typeface="Wingdings" pitchFamily="2" charset="2"/>
              <a:buNone/>
            </a:pPr>
            <a:r>
              <a:rPr lang="en-US" sz="2800" dirty="0">
                <a:cs typeface="Arial" charset="0"/>
              </a:rPr>
              <a:t>		  = 100n +6 as 100n + 6 &lt;=101n for n&gt;=6</a:t>
            </a:r>
          </a:p>
          <a:p>
            <a:pPr>
              <a:buFont typeface="Wingdings" pitchFamily="2" charset="2"/>
              <a:buNone/>
            </a:pPr>
            <a:r>
              <a:rPr lang="en-US" sz="2800" dirty="0">
                <a:cs typeface="Arial" charset="0"/>
              </a:rPr>
              <a:t>		    = </a:t>
            </a:r>
            <a:r>
              <a:rPr lang="el-GR" sz="2800" dirty="0">
                <a:cs typeface="Arial" charset="0"/>
              </a:rPr>
              <a:t>Ο</a:t>
            </a:r>
            <a:r>
              <a:rPr lang="en-US" sz="2800" dirty="0">
                <a:cs typeface="Arial" charset="0"/>
              </a:rPr>
              <a:t>(n)</a:t>
            </a:r>
          </a:p>
          <a:p>
            <a:pPr>
              <a:buFont typeface="Wingdings" pitchFamily="2" charset="2"/>
              <a:buNone/>
            </a:pPr>
            <a:r>
              <a:rPr lang="en-US" sz="2800" dirty="0">
                <a:cs typeface="Arial" charset="0"/>
              </a:rPr>
              <a:t>3) F (n) = 1000n</a:t>
            </a:r>
            <a:r>
              <a:rPr lang="en-US" sz="2800" baseline="30000" dirty="0">
                <a:cs typeface="Arial" charset="0"/>
              </a:rPr>
              <a:t>2 </a:t>
            </a:r>
            <a:r>
              <a:rPr lang="en-US" sz="2800" dirty="0">
                <a:cs typeface="Arial" charset="0"/>
              </a:rPr>
              <a:t>+</a:t>
            </a:r>
            <a:r>
              <a:rPr lang="en-US" sz="2800" baseline="30000" dirty="0">
                <a:cs typeface="Arial" charset="0"/>
              </a:rPr>
              <a:t> </a:t>
            </a:r>
            <a:r>
              <a:rPr lang="en-US" sz="2800" dirty="0">
                <a:cs typeface="Arial" charset="0"/>
              </a:rPr>
              <a:t>100n - 6   </a:t>
            </a:r>
          </a:p>
          <a:p>
            <a:pPr>
              <a:buFont typeface="Wingdings" pitchFamily="2" charset="2"/>
              <a:buNone/>
            </a:pPr>
            <a:r>
              <a:rPr lang="en-US" sz="2800" dirty="0">
                <a:cs typeface="Arial" charset="0"/>
              </a:rPr>
              <a:t>                 as 1000n</a:t>
            </a:r>
            <a:r>
              <a:rPr lang="en-US" sz="2800" baseline="30000" dirty="0">
                <a:cs typeface="Arial" charset="0"/>
              </a:rPr>
              <a:t>2 </a:t>
            </a:r>
            <a:r>
              <a:rPr lang="en-US" sz="2800" dirty="0">
                <a:cs typeface="Arial" charset="0"/>
              </a:rPr>
              <a:t>+</a:t>
            </a:r>
            <a:r>
              <a:rPr lang="en-US" sz="2800" baseline="30000" dirty="0">
                <a:cs typeface="Arial" charset="0"/>
              </a:rPr>
              <a:t> </a:t>
            </a:r>
            <a:r>
              <a:rPr lang="en-US" sz="2800" dirty="0">
                <a:cs typeface="Arial" charset="0"/>
              </a:rPr>
              <a:t>100n - 6 &lt;= 1001n</a:t>
            </a:r>
            <a:r>
              <a:rPr lang="en-US" sz="2800" baseline="30000" dirty="0">
                <a:cs typeface="Arial" charset="0"/>
              </a:rPr>
              <a:t>2  </a:t>
            </a:r>
            <a:r>
              <a:rPr lang="en-US" sz="2800" dirty="0">
                <a:cs typeface="Arial" charset="0"/>
              </a:rPr>
              <a:t>for n&gt;=100</a:t>
            </a:r>
          </a:p>
          <a:p>
            <a:pPr>
              <a:buFont typeface="Wingdings" pitchFamily="2" charset="2"/>
              <a:buNone/>
            </a:pPr>
            <a:r>
              <a:rPr lang="en-US" sz="2800" dirty="0">
                <a:cs typeface="Arial" charset="0"/>
              </a:rPr>
              <a:t>		     = </a:t>
            </a:r>
            <a:r>
              <a:rPr lang="el-GR" sz="2800" dirty="0">
                <a:cs typeface="Arial" charset="0"/>
              </a:rPr>
              <a:t>Ο</a:t>
            </a:r>
            <a:r>
              <a:rPr lang="en-US" sz="2800" dirty="0">
                <a:cs typeface="Arial" charset="0"/>
              </a:rPr>
              <a:t>(n</a:t>
            </a:r>
            <a:r>
              <a:rPr lang="en-US" sz="2800" baseline="30000" dirty="0">
                <a:cs typeface="Arial" charset="0"/>
              </a:rPr>
              <a:t>2</a:t>
            </a:r>
            <a:r>
              <a:rPr lang="en-US" sz="2800" dirty="0">
                <a:cs typeface="Arial" charset="0"/>
              </a:rPr>
              <a:t>)</a:t>
            </a:r>
            <a:endParaRPr lang="el-GR" sz="2800" dirty="0">
              <a:cs typeface="Arial" charset="0"/>
            </a:endParaRPr>
          </a:p>
        </p:txBody>
      </p:sp>
      <p:sp>
        <p:nvSpPr>
          <p:cNvPr id="7" name="Title 6"/>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9920" y="1253160"/>
              <a:ext cx="8773920" cy="5139720"/>
            </p14:xfrm>
          </p:contentPart>
        </mc:Choice>
        <mc:Fallback xmlns="">
          <p:pic>
            <p:nvPicPr>
              <p:cNvPr id="2" name="Ink 1"/>
              <p:cNvPicPr/>
              <p:nvPr/>
            </p:nvPicPr>
            <p:blipFill>
              <a:blip r:embed="rId3"/>
              <a:stretch>
                <a:fillRect/>
              </a:stretch>
            </p:blipFill>
            <p:spPr>
              <a:xfrm>
                <a:off x="162000" y="1244880"/>
                <a:ext cx="8790840" cy="515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IN" b="1" i="1" dirty="0"/>
              <a:t>K*f(n)</a:t>
            </a:r>
            <a:r>
              <a:rPr lang="en-IN" dirty="0"/>
              <a:t> is </a:t>
            </a:r>
            <a:r>
              <a:rPr lang="en-IN" b="1" i="1" dirty="0"/>
              <a:t>O(f(n))</a:t>
            </a:r>
            <a:r>
              <a:rPr lang="en-IN" dirty="0"/>
              <a:t> [i.e., constant coefficients can be dropped]</a:t>
            </a:r>
          </a:p>
          <a:p>
            <a:pPr marL="0" indent="0" algn="ctr">
              <a:buNone/>
            </a:pPr>
            <a:r>
              <a:rPr lang="en-IN" dirty="0"/>
              <a:t>G(n) = 7n</a:t>
            </a:r>
            <a:r>
              <a:rPr lang="en-IN" baseline="30000" dirty="0"/>
              <a:t>4</a:t>
            </a:r>
            <a:r>
              <a:rPr lang="en-IN" dirty="0"/>
              <a:t> is O(n</a:t>
            </a:r>
            <a:r>
              <a:rPr lang="en-IN" baseline="30000" dirty="0"/>
              <a:t>4</a:t>
            </a:r>
            <a:r>
              <a:rPr lang="en-IN" dirty="0"/>
              <a:t>)</a:t>
            </a:r>
          </a:p>
          <a:p>
            <a:pPr>
              <a:buFont typeface="Wingdings" panose="05000000000000000000" pitchFamily="2" charset="2"/>
              <a:buChar char="v"/>
            </a:pPr>
            <a:r>
              <a:rPr lang="en-IN" dirty="0"/>
              <a:t>That is, if we have a function multiplied by a constant, we can ignore the constant in the </a:t>
            </a:r>
            <a:r>
              <a:rPr lang="en-IN" b="1" dirty="0"/>
              <a:t>big-O</a:t>
            </a:r>
            <a:r>
              <a:rPr lang="en-IN" dirty="0"/>
              <a:t>.</a:t>
            </a:r>
          </a:p>
          <a:p>
            <a:pPr>
              <a:buFont typeface="Wingdings" panose="05000000000000000000" pitchFamily="2" charset="2"/>
              <a:buChar char="v"/>
            </a:pPr>
            <a:endParaRPr lang="en-IN" dirty="0"/>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a:t>Corollary:</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90560" y="1293120"/>
              <a:ext cx="5554080" cy="2430720"/>
            </p14:xfrm>
          </p:contentPart>
        </mc:Choice>
        <mc:Fallback xmlns="">
          <p:pic>
            <p:nvPicPr>
              <p:cNvPr id="4" name="Ink 3"/>
              <p:cNvPicPr/>
              <p:nvPr/>
            </p:nvPicPr>
            <p:blipFill>
              <a:blip r:embed="rId3"/>
              <a:stretch>
                <a:fillRect/>
              </a:stretch>
            </p:blipFill>
            <p:spPr>
              <a:xfrm>
                <a:off x="783360" y="1285200"/>
                <a:ext cx="5568480" cy="24458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fontAlgn="base">
              <a:spcAft>
                <a:spcPct val="0"/>
              </a:spcAft>
              <a:buFont typeface="Wingdings" panose="05000000000000000000" pitchFamily="2" charset="2"/>
              <a:buChar char="v"/>
            </a:pPr>
            <a:r>
              <a:rPr lang="en-US" dirty="0"/>
              <a:t>Introduction to the Course</a:t>
            </a:r>
          </a:p>
          <a:p>
            <a:pPr fontAlgn="base">
              <a:spcAft>
                <a:spcPct val="0"/>
              </a:spcAft>
              <a:buFont typeface="Wingdings" panose="05000000000000000000" pitchFamily="2" charset="2"/>
              <a:buChar char="v"/>
            </a:pPr>
            <a:r>
              <a:rPr lang="en-US" dirty="0"/>
              <a:t>Introduction to the Algorithms</a:t>
            </a:r>
          </a:p>
          <a:p>
            <a:pPr fontAlgn="base">
              <a:spcAft>
                <a:spcPct val="0"/>
              </a:spcAft>
              <a:buFont typeface="Wingdings" panose="05000000000000000000" pitchFamily="2" charset="2"/>
              <a:buChar char="v"/>
            </a:pPr>
            <a:r>
              <a:rPr lang="en-US" dirty="0"/>
              <a:t>Introduction to the Basic Data Structures</a:t>
            </a:r>
          </a:p>
        </p:txBody>
      </p:sp>
      <p:sp>
        <p:nvSpPr>
          <p:cNvPr id="3" name="Content Placeholder 2"/>
          <p:cNvSpPr>
            <a:spLocks noGrp="1"/>
          </p:cNvSpPr>
          <p:nvPr>
            <p:ph sz="quarter" idx="10"/>
          </p:nvPr>
        </p:nvSpPr>
        <p:spPr/>
        <p:txBody>
          <a:bodyPr/>
          <a:lstStyle/>
          <a:p>
            <a:pPr>
              <a:buFont typeface="Arial" charset="0"/>
              <a:buNone/>
              <a:defRPr/>
            </a:pPr>
            <a:r>
              <a:rPr lang="en-US" dirty="0"/>
              <a:t>Plan of Lecture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229600" cy="4525963"/>
          </a:xfrm>
        </p:spPr>
        <p:txBody>
          <a:bodyPr>
            <a:noAutofit/>
          </a:bodyPr>
          <a:lstStyle/>
          <a:p>
            <a:pPr>
              <a:buNone/>
            </a:pPr>
            <a:r>
              <a:rPr lang="en-IN" sz="2400" b="1" dirty="0"/>
              <a:t>Theorem 1 –</a:t>
            </a:r>
            <a:r>
              <a:rPr lang="en-IN" sz="2400" dirty="0"/>
              <a:t> </a:t>
            </a:r>
          </a:p>
          <a:p>
            <a:pPr>
              <a:buNone/>
            </a:pPr>
            <a:r>
              <a:rPr lang="en-IN" sz="2400" b="1" i="1" dirty="0"/>
              <a:t>Let f</a:t>
            </a:r>
            <a:r>
              <a:rPr lang="en-IN" sz="2400" b="1" i="1" baseline="-25000" dirty="0"/>
              <a:t>1</a:t>
            </a:r>
            <a:r>
              <a:rPr lang="en-IN" sz="2400" b="1" i="1" dirty="0"/>
              <a:t>(x) be O(g</a:t>
            </a:r>
            <a:r>
              <a:rPr lang="en-IN" sz="2400" b="1" i="1" baseline="-25000" dirty="0"/>
              <a:t>1</a:t>
            </a:r>
            <a:r>
              <a:rPr lang="en-IN" sz="2400" b="1" i="1" dirty="0"/>
              <a:t>(x)) and f</a:t>
            </a:r>
            <a:r>
              <a:rPr lang="en-IN" sz="2400" b="1" i="1" baseline="-25000" dirty="0"/>
              <a:t>2</a:t>
            </a:r>
            <a:r>
              <a:rPr lang="en-IN" sz="2400" b="1" i="1" dirty="0"/>
              <a:t>(x) be O(g</a:t>
            </a:r>
            <a:r>
              <a:rPr lang="en-IN" sz="2400" b="1" i="1" baseline="-25000" dirty="0"/>
              <a:t>2</a:t>
            </a:r>
            <a:r>
              <a:rPr lang="en-IN" sz="2400" b="1" i="1" dirty="0"/>
              <a:t>(x)). Then f</a:t>
            </a:r>
            <a:r>
              <a:rPr lang="en-IN" sz="2400" b="1" i="1" baseline="-25000" dirty="0"/>
              <a:t>1</a:t>
            </a:r>
            <a:r>
              <a:rPr lang="en-IN" sz="2400" b="1" i="1" dirty="0"/>
              <a:t>(x)+f</a:t>
            </a:r>
            <a:r>
              <a:rPr lang="en-IN" sz="2400" b="1" i="1" baseline="-25000" dirty="0"/>
              <a:t>2</a:t>
            </a:r>
            <a:r>
              <a:rPr lang="en-IN" sz="2400" b="1" i="1" dirty="0"/>
              <a:t>(x) is O( max(|g</a:t>
            </a:r>
            <a:r>
              <a:rPr lang="en-IN" sz="2400" b="1" i="1" baseline="-25000" dirty="0"/>
              <a:t>1</a:t>
            </a:r>
            <a:r>
              <a:rPr lang="en-IN" sz="2400" b="1" i="1" dirty="0"/>
              <a:t>(x)|,|g</a:t>
            </a:r>
            <a:r>
              <a:rPr lang="en-IN" sz="2400" b="1" i="1" baseline="-25000" dirty="0"/>
              <a:t>2</a:t>
            </a:r>
            <a:r>
              <a:rPr lang="en-IN" sz="2400" b="1" i="1" dirty="0"/>
              <a:t>(x)|) ). </a:t>
            </a:r>
          </a:p>
          <a:p>
            <a:pPr>
              <a:buNone/>
            </a:pPr>
            <a:r>
              <a:rPr lang="en-IN" sz="2400" b="1" dirty="0"/>
              <a:t>Proof –</a:t>
            </a:r>
            <a:r>
              <a:rPr lang="en-IN" sz="2400" dirty="0"/>
              <a:t> </a:t>
            </a:r>
          </a:p>
          <a:p>
            <a:pPr>
              <a:buNone/>
            </a:pPr>
            <a:r>
              <a:rPr lang="en-IN" sz="2400" dirty="0"/>
              <a:t>There exist k</a:t>
            </a:r>
            <a:r>
              <a:rPr lang="en-IN" sz="2400" baseline="-25000" dirty="0"/>
              <a:t>1</a:t>
            </a:r>
            <a:r>
              <a:rPr lang="en-IN" sz="2400" dirty="0"/>
              <a:t>,k</a:t>
            </a:r>
            <a:r>
              <a:rPr lang="en-IN" sz="2400" baseline="-25000" dirty="0"/>
              <a:t>2</a:t>
            </a:r>
            <a:r>
              <a:rPr lang="en-IN" sz="2400" dirty="0"/>
              <a:t>,c</a:t>
            </a:r>
            <a:r>
              <a:rPr lang="en-IN" sz="2400" baseline="-25000" dirty="0"/>
              <a:t>1</a:t>
            </a:r>
            <a:r>
              <a:rPr lang="en-IN" sz="2400" dirty="0"/>
              <a:t>,c</a:t>
            </a:r>
            <a:r>
              <a:rPr lang="en-IN" sz="2400" baseline="-25000" dirty="0"/>
              <a:t>2</a:t>
            </a:r>
            <a:r>
              <a:rPr lang="en-IN" sz="2400" dirty="0"/>
              <a:t>, </a:t>
            </a:r>
            <a:r>
              <a:rPr lang="en-IN" sz="2400" dirty="0" err="1"/>
              <a:t>s.t.</a:t>
            </a:r>
            <a:endParaRPr lang="en-IN" sz="2400" dirty="0"/>
          </a:p>
          <a:p>
            <a:pPr>
              <a:buNone/>
            </a:pPr>
            <a:r>
              <a:rPr lang="en-IN" sz="2400" dirty="0"/>
              <a:t>|f</a:t>
            </a:r>
            <a:r>
              <a:rPr lang="en-IN" sz="2400" baseline="-25000" dirty="0"/>
              <a:t>1</a:t>
            </a:r>
            <a:r>
              <a:rPr lang="en-IN" sz="2400" dirty="0"/>
              <a:t>(x)| ≤ c</a:t>
            </a:r>
            <a:r>
              <a:rPr lang="en-IN" sz="2400" baseline="-25000" dirty="0"/>
              <a:t>1</a:t>
            </a:r>
            <a:r>
              <a:rPr lang="en-IN" sz="2400" dirty="0"/>
              <a:t>|g</a:t>
            </a:r>
            <a:r>
              <a:rPr lang="en-IN" sz="2400" baseline="-25000" dirty="0"/>
              <a:t>1</a:t>
            </a:r>
            <a:r>
              <a:rPr lang="en-IN" sz="2400" dirty="0"/>
              <a:t>(x)| for all x &gt; k</a:t>
            </a:r>
            <a:r>
              <a:rPr lang="en-IN" sz="2400" baseline="-25000" dirty="0"/>
              <a:t>1</a:t>
            </a:r>
            <a:r>
              <a:rPr lang="en-IN" sz="2400" dirty="0"/>
              <a:t>, and </a:t>
            </a:r>
          </a:p>
          <a:p>
            <a:pPr>
              <a:buNone/>
            </a:pPr>
            <a:r>
              <a:rPr lang="en-IN" sz="2400" dirty="0"/>
              <a:t>|f</a:t>
            </a:r>
            <a:r>
              <a:rPr lang="en-IN" sz="2400" baseline="-25000" dirty="0"/>
              <a:t>2</a:t>
            </a:r>
            <a:r>
              <a:rPr lang="en-IN" sz="2400" dirty="0"/>
              <a:t>(x)| ≤ c</a:t>
            </a:r>
            <a:r>
              <a:rPr lang="en-IN" sz="2400" baseline="-25000" dirty="0"/>
              <a:t>2</a:t>
            </a:r>
            <a:r>
              <a:rPr lang="en-IN" sz="2400" dirty="0"/>
              <a:t>|g</a:t>
            </a:r>
            <a:r>
              <a:rPr lang="en-IN" sz="2400" baseline="-25000" dirty="0"/>
              <a:t>2</a:t>
            </a:r>
            <a:r>
              <a:rPr lang="en-IN" sz="2400" dirty="0"/>
              <a:t>(x)| for all x &gt; k</a:t>
            </a:r>
            <a:r>
              <a:rPr lang="en-IN" sz="2400" baseline="-25000" dirty="0"/>
              <a:t>2</a:t>
            </a:r>
            <a:endParaRPr lang="en-IN" sz="2400" dirty="0"/>
          </a:p>
          <a:p>
            <a:pPr>
              <a:buNone/>
            </a:pPr>
            <a:r>
              <a:rPr lang="en-IN" sz="2400" dirty="0"/>
              <a:t>– By the triangle inequality, </a:t>
            </a:r>
          </a:p>
          <a:p>
            <a:pPr>
              <a:buNone/>
            </a:pPr>
            <a:r>
              <a:rPr lang="en-IN" sz="2400" dirty="0"/>
              <a:t>|f</a:t>
            </a:r>
            <a:r>
              <a:rPr lang="en-IN" sz="2400" baseline="-25000" dirty="0"/>
              <a:t>1</a:t>
            </a:r>
            <a:r>
              <a:rPr lang="en-IN" sz="2400" dirty="0"/>
              <a:t>(x)+f</a:t>
            </a:r>
            <a:r>
              <a:rPr lang="en-IN" sz="2400" baseline="-25000" dirty="0"/>
              <a:t>2</a:t>
            </a:r>
            <a:r>
              <a:rPr lang="en-IN" sz="2400" dirty="0"/>
              <a:t>(x)| ≤ |f</a:t>
            </a:r>
            <a:r>
              <a:rPr lang="en-IN" sz="2400" baseline="-25000" dirty="0"/>
              <a:t>1</a:t>
            </a:r>
            <a:r>
              <a:rPr lang="en-IN" sz="2400" dirty="0"/>
              <a:t>(x)| + |f</a:t>
            </a:r>
            <a:r>
              <a:rPr lang="en-IN" sz="2400" baseline="-25000" dirty="0"/>
              <a:t>2</a:t>
            </a:r>
            <a:r>
              <a:rPr lang="en-IN" sz="2400" dirty="0"/>
              <a:t>(x)| </a:t>
            </a:r>
          </a:p>
          <a:p>
            <a:pPr>
              <a:buNone/>
            </a:pPr>
            <a:r>
              <a:rPr lang="en-IN" sz="2400" dirty="0"/>
              <a:t>    		≤ c</a:t>
            </a:r>
            <a:r>
              <a:rPr lang="en-IN" sz="2400" baseline="-25000" dirty="0"/>
              <a:t>1</a:t>
            </a:r>
            <a:r>
              <a:rPr lang="en-IN" sz="2400" dirty="0"/>
              <a:t>|g</a:t>
            </a:r>
            <a:r>
              <a:rPr lang="en-IN" sz="2400" baseline="-25000" dirty="0"/>
              <a:t>1</a:t>
            </a:r>
            <a:r>
              <a:rPr lang="en-IN" sz="2400" dirty="0"/>
              <a:t>(x)| + c</a:t>
            </a:r>
            <a:r>
              <a:rPr lang="en-IN" sz="2400" baseline="-25000" dirty="0"/>
              <a:t>2</a:t>
            </a:r>
            <a:r>
              <a:rPr lang="en-IN" sz="2400" dirty="0"/>
              <a:t>|g</a:t>
            </a:r>
            <a:r>
              <a:rPr lang="en-IN" sz="2400" baseline="-25000" dirty="0"/>
              <a:t>2</a:t>
            </a:r>
            <a:r>
              <a:rPr lang="en-IN" sz="2400" dirty="0"/>
              <a:t>(x)| for all x &gt; max(k</a:t>
            </a:r>
            <a:r>
              <a:rPr lang="en-IN" sz="2400" baseline="-25000" dirty="0"/>
              <a:t>1</a:t>
            </a:r>
            <a:r>
              <a:rPr lang="en-IN" sz="2400" dirty="0"/>
              <a:t>, k</a:t>
            </a:r>
            <a:r>
              <a:rPr lang="en-IN" sz="2400" baseline="-25000" dirty="0"/>
              <a:t>2</a:t>
            </a:r>
            <a:r>
              <a:rPr lang="en-IN" sz="2400" dirty="0"/>
              <a:t>) </a:t>
            </a:r>
          </a:p>
          <a:p>
            <a:pPr>
              <a:buNone/>
            </a:pPr>
            <a:r>
              <a:rPr lang="en-IN" sz="2400" dirty="0"/>
              <a:t>		≤ c</a:t>
            </a:r>
            <a:r>
              <a:rPr lang="en-IN" sz="2400" baseline="-25000" dirty="0"/>
              <a:t>1</a:t>
            </a:r>
            <a:r>
              <a:rPr lang="en-IN" sz="2400" dirty="0"/>
              <a:t> max(|g</a:t>
            </a:r>
            <a:r>
              <a:rPr lang="en-IN" sz="2400" baseline="-25000" dirty="0"/>
              <a:t>1</a:t>
            </a:r>
            <a:r>
              <a:rPr lang="en-IN" sz="2400" dirty="0"/>
              <a:t>(x)|,|g</a:t>
            </a:r>
            <a:r>
              <a:rPr lang="en-IN" sz="2400" baseline="-25000" dirty="0"/>
              <a:t>2</a:t>
            </a:r>
            <a:r>
              <a:rPr lang="en-IN" sz="2400" dirty="0"/>
              <a:t>(x)|) + c</a:t>
            </a:r>
            <a:r>
              <a:rPr lang="en-IN" sz="2400" baseline="-25000" dirty="0"/>
              <a:t>2</a:t>
            </a:r>
            <a:r>
              <a:rPr lang="en-IN" sz="2400" dirty="0"/>
              <a:t>max(|g</a:t>
            </a:r>
            <a:r>
              <a:rPr lang="en-IN" sz="2400" baseline="-25000" dirty="0"/>
              <a:t>1</a:t>
            </a:r>
            <a:r>
              <a:rPr lang="en-IN" sz="2400" dirty="0"/>
              <a:t>(x)|,|g</a:t>
            </a:r>
            <a:r>
              <a:rPr lang="en-IN" sz="2400" baseline="-25000" dirty="0"/>
              <a:t>2</a:t>
            </a:r>
            <a:r>
              <a:rPr lang="en-IN" sz="2400" dirty="0"/>
              <a:t>(x)|) </a:t>
            </a:r>
          </a:p>
          <a:p>
            <a:pPr>
              <a:buNone/>
            </a:pPr>
            <a:r>
              <a:rPr lang="en-IN" sz="2400" dirty="0"/>
              <a:t>          ≤ (c</a:t>
            </a:r>
            <a:r>
              <a:rPr lang="en-IN" sz="2400" baseline="-25000" dirty="0"/>
              <a:t>1</a:t>
            </a:r>
            <a:r>
              <a:rPr lang="en-IN" sz="2400" dirty="0"/>
              <a:t> + c</a:t>
            </a:r>
            <a:r>
              <a:rPr lang="en-IN" sz="2400" baseline="-25000" dirty="0"/>
              <a:t>2</a:t>
            </a:r>
            <a:r>
              <a:rPr lang="en-IN" sz="2400" dirty="0"/>
              <a:t>) |max( |g</a:t>
            </a:r>
            <a:r>
              <a:rPr lang="en-IN" sz="2400" baseline="-25000" dirty="0"/>
              <a:t>1</a:t>
            </a:r>
            <a:r>
              <a:rPr lang="en-IN" sz="2400" dirty="0"/>
              <a:t>(x)|, |g</a:t>
            </a:r>
            <a:r>
              <a:rPr lang="en-IN" sz="2400" baseline="-25000" dirty="0"/>
              <a:t>2</a:t>
            </a:r>
            <a:r>
              <a:rPr lang="en-IN" sz="2400" dirty="0"/>
              <a:t>(x)| ) | </a:t>
            </a:r>
          </a:p>
          <a:p>
            <a:pPr>
              <a:buNone/>
            </a:pPr>
            <a:r>
              <a:rPr lang="en-IN" sz="2400" dirty="0"/>
              <a:t>– Using c = c</a:t>
            </a:r>
            <a:r>
              <a:rPr lang="en-IN" sz="2400" baseline="-25000" dirty="0"/>
              <a:t>1</a:t>
            </a:r>
            <a:r>
              <a:rPr lang="en-IN" sz="2400" dirty="0"/>
              <a:t> + c</a:t>
            </a:r>
            <a:r>
              <a:rPr lang="en-IN" sz="2400" baseline="-25000" dirty="0"/>
              <a:t>2</a:t>
            </a:r>
            <a:r>
              <a:rPr lang="en-IN" sz="2400" dirty="0"/>
              <a:t>, and k = max(k</a:t>
            </a:r>
            <a:r>
              <a:rPr lang="en-IN" sz="2400" baseline="-25000" dirty="0"/>
              <a:t>1</a:t>
            </a:r>
            <a:r>
              <a:rPr lang="en-IN" sz="2400" dirty="0"/>
              <a:t>, k</a:t>
            </a:r>
            <a:r>
              <a:rPr lang="en-IN" sz="2400" baseline="-25000" dirty="0"/>
              <a:t>2</a:t>
            </a:r>
            <a:r>
              <a:rPr lang="en-IN" sz="2400" dirty="0"/>
              <a:t>), we have that </a:t>
            </a:r>
          </a:p>
          <a:p>
            <a:pPr>
              <a:buNone/>
            </a:pPr>
            <a:r>
              <a:rPr lang="en-IN" sz="2400" dirty="0"/>
              <a:t>f</a:t>
            </a:r>
            <a:r>
              <a:rPr lang="en-IN" sz="2400" baseline="-25000" dirty="0"/>
              <a:t>1</a:t>
            </a:r>
            <a:r>
              <a:rPr lang="en-IN" sz="2400" dirty="0"/>
              <a:t>(x)+f</a:t>
            </a:r>
            <a:r>
              <a:rPr lang="en-IN" sz="2400" baseline="-25000" dirty="0"/>
              <a:t>2</a:t>
            </a:r>
            <a:r>
              <a:rPr lang="en-IN" sz="2400" dirty="0"/>
              <a:t>(x) is O( max( |g</a:t>
            </a:r>
            <a:r>
              <a:rPr lang="en-IN" sz="2400" baseline="-25000" dirty="0"/>
              <a:t>1</a:t>
            </a:r>
            <a:r>
              <a:rPr lang="en-IN" sz="2400" dirty="0"/>
              <a:t>(x)|, |g</a:t>
            </a:r>
            <a:r>
              <a:rPr lang="en-IN" sz="2400" baseline="-25000" dirty="0"/>
              <a:t>2</a:t>
            </a:r>
            <a:r>
              <a:rPr lang="en-IN" sz="2400" dirty="0"/>
              <a:t>(x)| )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3200" y="414360"/>
              <a:ext cx="9051840" cy="6045120"/>
            </p14:xfrm>
          </p:contentPart>
        </mc:Choice>
        <mc:Fallback xmlns="">
          <p:pic>
            <p:nvPicPr>
              <p:cNvPr id="2" name="Ink 1"/>
              <p:cNvPicPr/>
              <p:nvPr/>
            </p:nvPicPr>
            <p:blipFill>
              <a:blip r:embed="rId3"/>
              <a:stretch>
                <a:fillRect/>
              </a:stretch>
            </p:blipFill>
            <p:spPr>
              <a:xfrm>
                <a:off x="37080" y="407880"/>
                <a:ext cx="9067680" cy="6059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
            <a:ext cx="8382000" cy="6096000"/>
          </a:xfrm>
        </p:spPr>
        <p:txBody>
          <a:bodyPr>
            <a:normAutofit/>
          </a:bodyPr>
          <a:lstStyle/>
          <a:p>
            <a:pPr>
              <a:buNone/>
            </a:pPr>
            <a:r>
              <a:rPr lang="en-IN" b="1" dirty="0"/>
              <a:t>Theorem 2</a:t>
            </a:r>
            <a:endParaRPr lang="en-IN" dirty="0"/>
          </a:p>
          <a:p>
            <a:pPr>
              <a:buNone/>
            </a:pPr>
            <a:r>
              <a:rPr lang="en-IN" dirty="0"/>
              <a:t>	Let f(x) = </a:t>
            </a:r>
            <a:r>
              <a:rPr lang="en-IN" dirty="0" err="1"/>
              <a:t>a</a:t>
            </a:r>
            <a:r>
              <a:rPr lang="en-IN" baseline="-25000" dirty="0" err="1"/>
              <a:t>n</a:t>
            </a:r>
            <a:r>
              <a:rPr lang="en-IN" dirty="0" err="1"/>
              <a:t>x</a:t>
            </a:r>
            <a:r>
              <a:rPr lang="en-IN" baseline="30000" dirty="0" err="1"/>
              <a:t>n</a:t>
            </a:r>
            <a:r>
              <a:rPr lang="en-IN" dirty="0"/>
              <a:t> + a</a:t>
            </a:r>
            <a:r>
              <a:rPr lang="en-IN" baseline="-25000" dirty="0"/>
              <a:t>n-1</a:t>
            </a:r>
            <a:r>
              <a:rPr lang="en-IN" dirty="0"/>
              <a:t>x</a:t>
            </a:r>
            <a:r>
              <a:rPr lang="en-IN" baseline="30000" dirty="0"/>
              <a:t>n-1</a:t>
            </a:r>
            <a:r>
              <a:rPr lang="en-IN" dirty="0"/>
              <a:t> + … + a</a:t>
            </a:r>
            <a:r>
              <a:rPr lang="en-IN" baseline="-25000" dirty="0"/>
              <a:t>1</a:t>
            </a:r>
            <a:r>
              <a:rPr lang="en-IN" dirty="0"/>
              <a:t>x + a</a:t>
            </a:r>
            <a:r>
              <a:rPr lang="en-IN" baseline="-25000" dirty="0"/>
              <a:t>0</a:t>
            </a:r>
            <a:r>
              <a:rPr lang="en-IN" dirty="0"/>
              <a:t>, where ∀</a:t>
            </a:r>
            <a:r>
              <a:rPr lang="en-IN" dirty="0" err="1"/>
              <a:t>i</a:t>
            </a:r>
            <a:r>
              <a:rPr lang="en-IN" dirty="0"/>
              <a:t> (</a:t>
            </a:r>
            <a:r>
              <a:rPr lang="en-IN" dirty="0" err="1"/>
              <a:t>a</a:t>
            </a:r>
            <a:r>
              <a:rPr lang="en-IN" baseline="-25000" dirty="0" err="1"/>
              <a:t>i</a:t>
            </a:r>
            <a:r>
              <a:rPr lang="en-IN" dirty="0" err="1"/>
              <a:t>∈R</a:t>
            </a:r>
            <a:r>
              <a:rPr lang="en-IN" dirty="0"/>
              <a:t>). Then f(x) is O(</a:t>
            </a:r>
            <a:r>
              <a:rPr lang="en-IN" dirty="0" err="1"/>
              <a:t>x</a:t>
            </a:r>
            <a:r>
              <a:rPr lang="en-IN" baseline="30000" dirty="0" err="1"/>
              <a:t>n</a:t>
            </a:r>
            <a:r>
              <a:rPr lang="en-IN" dirty="0"/>
              <a:t>). </a:t>
            </a:r>
          </a:p>
          <a:p>
            <a:pPr>
              <a:buNone/>
            </a:pPr>
            <a:r>
              <a:rPr lang="en-IN" b="1" dirty="0"/>
              <a:t>Proof </a:t>
            </a:r>
            <a:endParaRPr lang="en-IN" dirty="0"/>
          </a:p>
          <a:p>
            <a:pPr>
              <a:buNone/>
            </a:pPr>
            <a:r>
              <a:rPr lang="en-IN" dirty="0"/>
              <a:t>	For this proof, we will assume the “triangle inequality” </a:t>
            </a:r>
          </a:p>
          <a:p>
            <a:pPr>
              <a:buNone/>
            </a:pPr>
            <a:r>
              <a:rPr lang="en-IN" dirty="0"/>
              <a:t>		∀</a:t>
            </a:r>
            <a:r>
              <a:rPr lang="en-IN" dirty="0" err="1"/>
              <a:t>x∀y</a:t>
            </a:r>
            <a:r>
              <a:rPr lang="en-IN" dirty="0"/>
              <a:t> ( |</a:t>
            </a:r>
            <a:r>
              <a:rPr lang="en-IN" dirty="0" err="1"/>
              <a:t>x+y</a:t>
            </a:r>
            <a:r>
              <a:rPr lang="en-IN" dirty="0"/>
              <a:t>| ≤ |x| + |y| ). </a:t>
            </a:r>
          </a:p>
          <a:p>
            <a:pPr>
              <a:buNone/>
            </a:pPr>
            <a:r>
              <a:rPr lang="en-IN" dirty="0"/>
              <a:t>	Using this property, </a:t>
            </a:r>
          </a:p>
          <a:p>
            <a:pPr>
              <a:buNone/>
            </a:pPr>
            <a:r>
              <a:rPr lang="en-IN" dirty="0"/>
              <a:t>		|f(x)| ≤ | </a:t>
            </a:r>
            <a:r>
              <a:rPr lang="en-IN" dirty="0" err="1"/>
              <a:t>a</a:t>
            </a:r>
            <a:r>
              <a:rPr lang="en-IN" baseline="-25000" dirty="0" err="1"/>
              <a:t>n</a:t>
            </a:r>
            <a:r>
              <a:rPr lang="en-IN" dirty="0" err="1"/>
              <a:t>x</a:t>
            </a:r>
            <a:r>
              <a:rPr lang="en-IN" baseline="30000" dirty="0" err="1"/>
              <a:t>n</a:t>
            </a:r>
            <a:r>
              <a:rPr lang="en-IN" dirty="0"/>
              <a:t> | + | a</a:t>
            </a:r>
            <a:r>
              <a:rPr lang="en-IN" baseline="-25000" dirty="0"/>
              <a:t>n-1</a:t>
            </a:r>
            <a:r>
              <a:rPr lang="en-IN" dirty="0"/>
              <a:t>x</a:t>
            </a:r>
            <a:r>
              <a:rPr lang="en-IN" baseline="30000" dirty="0"/>
              <a:t>n-1</a:t>
            </a:r>
            <a:r>
              <a:rPr lang="en-IN" dirty="0"/>
              <a:t> | + … + |a</a:t>
            </a:r>
            <a:r>
              <a:rPr lang="en-IN" baseline="-25000" dirty="0"/>
              <a:t>1</a:t>
            </a:r>
            <a:r>
              <a:rPr lang="en-IN" dirty="0"/>
              <a:t>x| + |a</a:t>
            </a:r>
            <a:r>
              <a:rPr lang="en-IN" baseline="-25000" dirty="0"/>
              <a:t>0</a:t>
            </a:r>
            <a:r>
              <a:rPr lang="en-IN" dirty="0"/>
              <a:t>| </a:t>
            </a:r>
          </a:p>
          <a:p>
            <a:pPr>
              <a:buNone/>
            </a:pPr>
            <a:r>
              <a:rPr lang="en-IN" dirty="0"/>
              <a:t> 			= </a:t>
            </a:r>
            <a:r>
              <a:rPr lang="en-IN" dirty="0" err="1"/>
              <a:t>x</a:t>
            </a:r>
            <a:r>
              <a:rPr lang="en-IN" baseline="30000" dirty="0" err="1"/>
              <a:t>n</a:t>
            </a:r>
            <a:r>
              <a:rPr lang="en-IN" dirty="0"/>
              <a:t>(|a</a:t>
            </a:r>
            <a:r>
              <a:rPr lang="en-IN" baseline="30000" dirty="0"/>
              <a:t>n</a:t>
            </a:r>
            <a:r>
              <a:rPr lang="en-IN" dirty="0"/>
              <a:t>| + |a</a:t>
            </a:r>
            <a:r>
              <a:rPr lang="en-IN" baseline="-25000" dirty="0"/>
              <a:t>n-1</a:t>
            </a:r>
            <a:r>
              <a:rPr lang="en-IN" dirty="0"/>
              <a:t>|/x + … + |a</a:t>
            </a:r>
            <a:r>
              <a:rPr lang="en-IN" baseline="-25000" dirty="0"/>
              <a:t>1</a:t>
            </a:r>
            <a:r>
              <a:rPr lang="en-IN" dirty="0"/>
              <a:t>|/x</a:t>
            </a:r>
            <a:r>
              <a:rPr lang="en-IN" baseline="30000" dirty="0"/>
              <a:t>n-1</a:t>
            </a:r>
            <a:r>
              <a:rPr lang="en-IN" dirty="0"/>
              <a:t> + |a</a:t>
            </a:r>
            <a:r>
              <a:rPr lang="en-IN" baseline="-25000" dirty="0"/>
              <a:t>0</a:t>
            </a:r>
            <a:r>
              <a:rPr lang="en-IN" dirty="0"/>
              <a:t>|/</a:t>
            </a:r>
            <a:r>
              <a:rPr lang="en-IN" dirty="0" err="1"/>
              <a:t>x</a:t>
            </a:r>
            <a:r>
              <a:rPr lang="en-IN" baseline="30000" dirty="0" err="1"/>
              <a:t>n</a:t>
            </a:r>
            <a:r>
              <a:rPr lang="en-IN" dirty="0"/>
              <a:t>) </a:t>
            </a:r>
          </a:p>
          <a:p>
            <a:pPr>
              <a:buNone/>
            </a:pPr>
            <a:r>
              <a:rPr lang="en-IN" dirty="0"/>
              <a:t>			≤ </a:t>
            </a:r>
            <a:r>
              <a:rPr lang="en-IN" dirty="0" err="1"/>
              <a:t>x</a:t>
            </a:r>
            <a:r>
              <a:rPr lang="en-IN" baseline="30000" dirty="0" err="1"/>
              <a:t>n</a:t>
            </a:r>
            <a:r>
              <a:rPr lang="en-IN" dirty="0"/>
              <a:t>(|a</a:t>
            </a:r>
            <a:r>
              <a:rPr lang="en-IN" baseline="-25000" dirty="0"/>
              <a:t>n</a:t>
            </a:r>
            <a:r>
              <a:rPr lang="en-IN" dirty="0"/>
              <a:t>| + |a</a:t>
            </a:r>
            <a:r>
              <a:rPr lang="en-IN" baseline="-25000" dirty="0"/>
              <a:t>n-1</a:t>
            </a:r>
            <a:r>
              <a:rPr lang="en-IN" dirty="0"/>
              <a:t>| + … + |a</a:t>
            </a:r>
            <a:r>
              <a:rPr lang="en-IN" baseline="-25000" dirty="0"/>
              <a:t>1</a:t>
            </a:r>
            <a:r>
              <a:rPr lang="en-IN" dirty="0"/>
              <a:t>| + |a</a:t>
            </a:r>
            <a:r>
              <a:rPr lang="en-IN" baseline="-25000" dirty="0"/>
              <a:t>0</a:t>
            </a:r>
            <a:r>
              <a:rPr lang="en-IN" dirty="0"/>
              <a:t>|) for x &gt; 1 </a:t>
            </a:r>
          </a:p>
          <a:p>
            <a:pPr>
              <a:buNone/>
            </a:pPr>
            <a:r>
              <a:rPr lang="en-IN" dirty="0"/>
              <a:t>– So using c = |a</a:t>
            </a:r>
            <a:r>
              <a:rPr lang="en-IN" baseline="-25000" dirty="0"/>
              <a:t>n</a:t>
            </a:r>
            <a:r>
              <a:rPr lang="en-IN" dirty="0"/>
              <a:t>| + |a</a:t>
            </a:r>
            <a:r>
              <a:rPr lang="en-IN" baseline="-25000" dirty="0"/>
              <a:t>n-1</a:t>
            </a:r>
            <a:r>
              <a:rPr lang="en-IN" dirty="0"/>
              <a:t>| + … + |a</a:t>
            </a:r>
            <a:r>
              <a:rPr lang="en-IN" baseline="-25000" dirty="0"/>
              <a:t>1</a:t>
            </a:r>
            <a:r>
              <a:rPr lang="en-IN" dirty="0"/>
              <a:t>| + |a</a:t>
            </a:r>
            <a:r>
              <a:rPr lang="en-IN" baseline="-25000" dirty="0"/>
              <a:t>0</a:t>
            </a:r>
            <a:r>
              <a:rPr lang="en-IN" dirty="0"/>
              <a:t>| and k = 1 gives </a:t>
            </a:r>
          </a:p>
          <a:p>
            <a:pPr>
              <a:buNone/>
            </a:pPr>
            <a:r>
              <a:rPr lang="en-IN" dirty="0"/>
              <a:t>	∀x ( (x &gt; k) → ( |f(x)| ≤ </a:t>
            </a:r>
            <a:r>
              <a:rPr lang="en-IN" dirty="0" err="1"/>
              <a:t>c|g</a:t>
            </a:r>
            <a:r>
              <a:rPr lang="en-IN" dirty="0"/>
              <a:t>(x)| ) ), </a:t>
            </a:r>
          </a:p>
          <a:p>
            <a:pPr>
              <a:buNone/>
            </a:pPr>
            <a:r>
              <a:rPr lang="en-IN" dirty="0"/>
              <a:t>completing the proof.</a:t>
            </a:r>
          </a:p>
          <a:p>
            <a:pPr>
              <a:buNone/>
            </a:pP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6520" y="2160"/>
              <a:ext cx="7076160" cy="6674400"/>
            </p14:xfrm>
          </p:contentPart>
        </mc:Choice>
        <mc:Fallback xmlns="">
          <p:pic>
            <p:nvPicPr>
              <p:cNvPr id="2" name="Ink 1"/>
              <p:cNvPicPr/>
              <p:nvPr/>
            </p:nvPicPr>
            <p:blipFill>
              <a:blip r:embed="rId3"/>
              <a:stretch>
                <a:fillRect/>
              </a:stretch>
            </p:blipFill>
            <p:spPr>
              <a:xfrm>
                <a:off x="768960" y="-5400"/>
                <a:ext cx="7090200" cy="668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b="1" dirty="0"/>
              <a:t>Big-Omega Notation (</a:t>
            </a:r>
            <a:r>
              <a:rPr lang="el-GR" b="1" dirty="0"/>
              <a:t>Ω)</a:t>
            </a:r>
            <a:endParaRPr lang="en-US" b="1" dirty="0"/>
          </a:p>
          <a:p>
            <a:pPr marL="800100" indent="-457200">
              <a:buFont typeface="Wingdings" panose="05000000000000000000" pitchFamily="2" charset="2"/>
              <a:buChar char="v"/>
            </a:pPr>
            <a:r>
              <a:rPr lang="en-IN" dirty="0"/>
              <a:t>It provides possibly asymptotically tight lower bound for f(n) and it does not give worst case complexity but can give best case complexity</a:t>
            </a:r>
          </a:p>
          <a:p>
            <a:pPr>
              <a:buFont typeface="Wingdings" panose="05000000000000000000" pitchFamily="2" charset="2"/>
              <a:buChar char="v"/>
            </a:pPr>
            <a:r>
              <a:rPr lang="en-IN" b="1" i="1" dirty="0"/>
              <a:t>f(n) = Ω(g(n)), </a:t>
            </a:r>
            <a:r>
              <a:rPr lang="en-IN" i="1" dirty="0" err="1"/>
              <a:t>iff</a:t>
            </a:r>
            <a:r>
              <a:rPr lang="en-IN" dirty="0"/>
              <a:t> there are positive constants </a:t>
            </a:r>
            <a:r>
              <a:rPr lang="en-IN" b="1" dirty="0"/>
              <a:t>c</a:t>
            </a:r>
            <a:r>
              <a:rPr lang="en-IN" dirty="0"/>
              <a:t> and </a:t>
            </a:r>
            <a:r>
              <a:rPr lang="en-IN" b="1" dirty="0"/>
              <a:t>n</a:t>
            </a:r>
            <a:r>
              <a:rPr lang="en-IN" b="1" baseline="-25000" dirty="0"/>
              <a:t>0</a:t>
            </a:r>
            <a:r>
              <a:rPr lang="en-IN" dirty="0"/>
              <a:t> such that</a:t>
            </a:r>
          </a:p>
          <a:p>
            <a:pPr marL="0" indent="0" algn="ctr">
              <a:buNone/>
            </a:pPr>
            <a:r>
              <a:rPr lang="pt-BR" b="1" dirty="0"/>
              <a:t>0 ≤ c g(n) ≤ f(n) for all n ≥ n</a:t>
            </a:r>
            <a:r>
              <a:rPr lang="pt-BR" b="1" baseline="-25000" dirty="0"/>
              <a:t>0</a:t>
            </a:r>
            <a:endParaRPr lang="en-IN" b="1" baseline="-25000" dirty="0"/>
          </a:p>
        </p:txBody>
      </p:sp>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7800" y="928440"/>
              <a:ext cx="7739280" cy="3663000"/>
            </p14:xfrm>
          </p:contentPart>
        </mc:Choice>
        <mc:Fallback xmlns="">
          <p:pic>
            <p:nvPicPr>
              <p:cNvPr id="4" name="Ink 3"/>
              <p:cNvPicPr/>
              <p:nvPr/>
            </p:nvPicPr>
            <p:blipFill>
              <a:blip r:embed="rId3"/>
              <a:stretch>
                <a:fillRect/>
              </a:stretch>
            </p:blipFill>
            <p:spPr>
              <a:xfrm>
                <a:off x="750240" y="921960"/>
                <a:ext cx="7755120" cy="367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00200"/>
            <a:ext cx="4072891" cy="4525963"/>
          </a:xfrm>
        </p:spPr>
        <p:txBody>
          <a:bodyPr>
            <a:normAutofit/>
          </a:bodyPr>
          <a:lstStyle/>
          <a:p>
            <a:pPr marL="0" indent="0">
              <a:buNone/>
            </a:pPr>
            <a:r>
              <a:rPr lang="en-IN" dirty="0"/>
              <a:t>If </a:t>
            </a:r>
            <a:r>
              <a:rPr lang="en-IN" b="1" i="1" dirty="0"/>
              <a:t>f(n) = Ω(g(n))</a:t>
            </a:r>
            <a:r>
              <a:rPr lang="en-IN" dirty="0"/>
              <a:t>, we say that </a:t>
            </a:r>
            <a:r>
              <a:rPr lang="en-IN" b="1" i="1" dirty="0"/>
              <a:t>g(n)</a:t>
            </a:r>
            <a:r>
              <a:rPr lang="en-IN" dirty="0"/>
              <a:t> is a </a:t>
            </a:r>
            <a:r>
              <a:rPr lang="en-IN" b="1" dirty="0"/>
              <a:t>lower bound</a:t>
            </a:r>
            <a:r>
              <a:rPr lang="en-IN" dirty="0"/>
              <a:t> on </a:t>
            </a:r>
            <a:r>
              <a:rPr lang="en-IN" i="1" dirty="0"/>
              <a:t>f(n)</a:t>
            </a:r>
            <a:r>
              <a:rPr lang="en-IN" dirty="0"/>
              <a:t>.</a:t>
            </a:r>
          </a:p>
        </p:txBody>
      </p:sp>
      <p:pic>
        <p:nvPicPr>
          <p:cNvPr id="5122" name="Picture 2"/>
          <p:cNvPicPr>
            <a:picLocks noGrp="1" noChangeAspect="1" noChangeArrowheads="1"/>
          </p:cNvPicPr>
          <p:nvPr>
            <p:ph sz="quarter" idx="10"/>
          </p:nvPr>
        </p:nvPicPr>
        <p:blipFill>
          <a:blip r:embed="rId2" cstate="print"/>
          <a:stretch>
            <a:fillRect/>
          </a:stretch>
        </p:blipFill>
        <p:spPr bwMode="auto">
          <a:xfrm>
            <a:off x="4377691" y="1708149"/>
            <a:ext cx="4516927" cy="4600575"/>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79160" y="99720"/>
              <a:ext cx="3151800" cy="4230000"/>
            </p14:xfrm>
          </p:contentPart>
        </mc:Choice>
        <mc:Fallback xmlns="">
          <p:pic>
            <p:nvPicPr>
              <p:cNvPr id="3" name="Ink 2"/>
              <p:cNvPicPr/>
              <p:nvPr/>
            </p:nvPicPr>
            <p:blipFill>
              <a:blip r:embed="rId4"/>
              <a:stretch>
                <a:fillRect/>
              </a:stretch>
            </p:blipFill>
            <p:spPr>
              <a:xfrm>
                <a:off x="470880" y="90720"/>
                <a:ext cx="3162960" cy="4244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nSpc>
                <a:spcPct val="80000"/>
              </a:lnSpc>
              <a:buFont typeface="Wingdings" pitchFamily="2" charset="2"/>
              <a:buNone/>
            </a:pPr>
            <a:r>
              <a:rPr lang="en-US" b="1" dirty="0">
                <a:cs typeface="Arial" charset="0"/>
              </a:rPr>
              <a:t>Examples –</a:t>
            </a:r>
          </a:p>
          <a:p>
            <a:pPr marL="514350" indent="-514350">
              <a:lnSpc>
                <a:spcPct val="80000"/>
              </a:lnSpc>
              <a:buFont typeface="Wingdings" pitchFamily="2" charset="2"/>
              <a:buAutoNum type="arabicParenR"/>
            </a:pPr>
            <a:r>
              <a:rPr lang="en-US" dirty="0">
                <a:cs typeface="Arial" charset="0"/>
              </a:rPr>
              <a:t>F (n) = 3n+2</a:t>
            </a:r>
          </a:p>
          <a:p>
            <a:pPr marL="0" indent="0">
              <a:lnSpc>
                <a:spcPct val="80000"/>
              </a:lnSpc>
              <a:buNone/>
            </a:pPr>
            <a:r>
              <a:rPr lang="en-US" dirty="0">
                <a:cs typeface="Arial" charset="0"/>
              </a:rPr>
              <a:t>	     = 3n+2  as 3n+2 &gt;= 3n   for n &gt;=1</a:t>
            </a:r>
          </a:p>
          <a:p>
            <a:pPr>
              <a:lnSpc>
                <a:spcPct val="80000"/>
              </a:lnSpc>
              <a:buFont typeface="Wingdings" pitchFamily="2" charset="2"/>
              <a:buNone/>
            </a:pPr>
            <a:r>
              <a:rPr lang="en-US" dirty="0">
                <a:cs typeface="Arial" charset="0"/>
              </a:rPr>
              <a:t>	           = </a:t>
            </a:r>
            <a:r>
              <a:rPr lang="en-IN" dirty="0"/>
              <a:t>Ω </a:t>
            </a:r>
            <a:r>
              <a:rPr lang="en-US" dirty="0">
                <a:cs typeface="Arial" charset="0"/>
              </a:rPr>
              <a:t>(n)</a:t>
            </a:r>
          </a:p>
          <a:p>
            <a:pPr>
              <a:lnSpc>
                <a:spcPct val="80000"/>
              </a:lnSpc>
              <a:buFont typeface="Wingdings" pitchFamily="2" charset="2"/>
              <a:buNone/>
            </a:pPr>
            <a:r>
              <a:rPr lang="en-US" dirty="0">
                <a:cs typeface="Arial" charset="0"/>
              </a:rPr>
              <a:t>2) F (n) = 100n + 6</a:t>
            </a:r>
          </a:p>
          <a:p>
            <a:pPr>
              <a:lnSpc>
                <a:spcPct val="80000"/>
              </a:lnSpc>
              <a:buFont typeface="Wingdings" pitchFamily="2" charset="2"/>
              <a:buNone/>
            </a:pPr>
            <a:r>
              <a:rPr lang="en-US" dirty="0">
                <a:cs typeface="Arial" charset="0"/>
              </a:rPr>
              <a:t>		    = 100n + 6 as 100n + 6 &gt;=100n for n&gt;=1</a:t>
            </a:r>
          </a:p>
          <a:p>
            <a:pPr>
              <a:lnSpc>
                <a:spcPct val="80000"/>
              </a:lnSpc>
              <a:buFont typeface="Wingdings" pitchFamily="2" charset="2"/>
              <a:buNone/>
            </a:pPr>
            <a:r>
              <a:rPr lang="en-US" dirty="0">
                <a:cs typeface="Arial" charset="0"/>
              </a:rPr>
              <a:t>		    = </a:t>
            </a:r>
            <a:r>
              <a:rPr lang="en-IN" dirty="0"/>
              <a:t>Ω </a:t>
            </a:r>
            <a:r>
              <a:rPr lang="en-US" dirty="0">
                <a:cs typeface="Arial" charset="0"/>
              </a:rPr>
              <a:t>(n)</a:t>
            </a:r>
          </a:p>
          <a:p>
            <a:pPr>
              <a:lnSpc>
                <a:spcPct val="80000"/>
              </a:lnSpc>
              <a:buFont typeface="Wingdings" pitchFamily="2" charset="2"/>
              <a:buNone/>
            </a:pPr>
            <a:r>
              <a:rPr lang="en-US" dirty="0">
                <a:cs typeface="Arial" charset="0"/>
              </a:rPr>
              <a:t>3) F (n) = 1000n</a:t>
            </a:r>
            <a:r>
              <a:rPr lang="en-US" baseline="30000" dirty="0">
                <a:cs typeface="Arial" charset="0"/>
              </a:rPr>
              <a:t>2</a:t>
            </a:r>
            <a:r>
              <a:rPr lang="en-US" dirty="0">
                <a:cs typeface="Arial" charset="0"/>
              </a:rPr>
              <a:t> +</a:t>
            </a:r>
            <a:r>
              <a:rPr lang="en-US" baseline="30000" dirty="0">
                <a:cs typeface="Arial" charset="0"/>
              </a:rPr>
              <a:t> </a:t>
            </a:r>
            <a:r>
              <a:rPr lang="en-US" dirty="0">
                <a:cs typeface="Arial" charset="0"/>
              </a:rPr>
              <a:t>100n - 6   </a:t>
            </a:r>
          </a:p>
          <a:p>
            <a:pPr>
              <a:lnSpc>
                <a:spcPct val="80000"/>
              </a:lnSpc>
              <a:buFont typeface="Wingdings" pitchFamily="2" charset="2"/>
              <a:buNone/>
            </a:pPr>
            <a:r>
              <a:rPr lang="en-US" dirty="0">
                <a:cs typeface="Arial" charset="0"/>
              </a:rPr>
              <a:t>              as 1000n</a:t>
            </a:r>
            <a:r>
              <a:rPr lang="en-US" baseline="30000" dirty="0">
                <a:cs typeface="Arial" charset="0"/>
              </a:rPr>
              <a:t>2</a:t>
            </a:r>
            <a:r>
              <a:rPr lang="en-US" dirty="0">
                <a:cs typeface="Arial" charset="0"/>
              </a:rPr>
              <a:t> + 100n -6 &gt;= 1000n</a:t>
            </a:r>
            <a:r>
              <a:rPr lang="en-US" baseline="30000" dirty="0">
                <a:cs typeface="Arial" charset="0"/>
              </a:rPr>
              <a:t>2  </a:t>
            </a:r>
            <a:r>
              <a:rPr lang="en-US" dirty="0">
                <a:cs typeface="Arial" charset="0"/>
              </a:rPr>
              <a:t>for n&gt;=1</a:t>
            </a:r>
          </a:p>
          <a:p>
            <a:pPr>
              <a:lnSpc>
                <a:spcPct val="80000"/>
              </a:lnSpc>
              <a:buFont typeface="Wingdings" pitchFamily="2" charset="2"/>
              <a:buNone/>
            </a:pPr>
            <a:r>
              <a:rPr lang="en-US" dirty="0">
                <a:cs typeface="Arial" charset="0"/>
              </a:rPr>
              <a:t>		     = </a:t>
            </a:r>
            <a:r>
              <a:rPr lang="en-IN" dirty="0"/>
              <a:t>Ω </a:t>
            </a:r>
            <a:r>
              <a:rPr lang="en-US" dirty="0">
                <a:cs typeface="Arial" charset="0"/>
              </a:rPr>
              <a:t>(n</a:t>
            </a:r>
            <a:r>
              <a:rPr lang="en-US" baseline="30000" dirty="0">
                <a:cs typeface="Arial" charset="0"/>
              </a:rPr>
              <a:t>2</a:t>
            </a:r>
            <a:r>
              <a:rPr lang="en-US" dirty="0">
                <a:cs typeface="Arial" charset="0"/>
              </a:rPr>
              <a:t>)</a:t>
            </a:r>
            <a:endParaRPr lang="el-GR" dirty="0">
              <a:cs typeface="Arial" charset="0"/>
            </a:endParaRPr>
          </a:p>
          <a:p>
            <a:pPr marL="0" indent="0">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IN" b="1" dirty="0"/>
              <a:t>ASYMPTOTIC NOTATIONS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326320" y="1112040"/>
              <a:ext cx="4466160" cy="3760560"/>
            </p14:xfrm>
          </p:contentPart>
        </mc:Choice>
        <mc:Fallback xmlns="">
          <p:pic>
            <p:nvPicPr>
              <p:cNvPr id="3" name="Ink 2"/>
              <p:cNvPicPr/>
              <p:nvPr/>
            </p:nvPicPr>
            <p:blipFill>
              <a:blip r:embed="rId3"/>
              <a:stretch>
                <a:fillRect/>
              </a:stretch>
            </p:blipFill>
            <p:spPr>
              <a:xfrm>
                <a:off x="2317680" y="1104840"/>
                <a:ext cx="4484160" cy="3772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pt-BR" dirty="0"/>
          </a:p>
          <a:p>
            <a:pPr marL="571500" indent="-571500">
              <a:buFont typeface="+mj-lt"/>
              <a:buAutoNum type="romanLcPeriod"/>
            </a:pPr>
            <a:r>
              <a:rPr lang="pt-BR" dirty="0"/>
              <a:t>f(n)=n</a:t>
            </a:r>
            <a:r>
              <a:rPr lang="pt-BR" baseline="30000" dirty="0"/>
              <a:t>2</a:t>
            </a:r>
            <a:r>
              <a:rPr lang="pt-BR" dirty="0"/>
              <a:t> &amp; g(n)=n; </a:t>
            </a:r>
          </a:p>
          <a:p>
            <a:pPr algn="ctr">
              <a:buNone/>
            </a:pPr>
            <a:r>
              <a:rPr lang="pt-BR" dirty="0"/>
              <a:t>f(n) is Ω(g(n)), but f(n) is NOT O(g(n))</a:t>
            </a:r>
          </a:p>
          <a:p>
            <a:pPr marL="571500" indent="-571500">
              <a:buFont typeface="+mj-lt"/>
              <a:buAutoNum type="romanLcPeriod" startAt="2"/>
            </a:pPr>
            <a:r>
              <a:rPr lang="pt-BR" dirty="0"/>
              <a:t>f(n)=n</a:t>
            </a:r>
            <a:r>
              <a:rPr lang="pt-BR" baseline="30000" dirty="0"/>
              <a:t>3</a:t>
            </a:r>
            <a:r>
              <a:rPr lang="pt-BR" dirty="0"/>
              <a:t> &amp; g(n)= n</a:t>
            </a:r>
            <a:r>
              <a:rPr lang="pt-BR" baseline="30000" dirty="0"/>
              <a:t>2 </a:t>
            </a:r>
            <a:r>
              <a:rPr lang="pt-BR" dirty="0"/>
              <a:t>; </a:t>
            </a:r>
          </a:p>
          <a:p>
            <a:pPr algn="ctr">
              <a:buNone/>
            </a:pPr>
            <a:r>
              <a:rPr lang="pt-BR" dirty="0"/>
              <a:t>f(n) is Ω(g(n)), but f(n) is NOT O(g(n))</a:t>
            </a:r>
          </a:p>
          <a:p>
            <a:pPr marL="571500" indent="-571500">
              <a:buFont typeface="+mj-lt"/>
              <a:buAutoNum type="romanLcPeriod" startAt="3"/>
            </a:pPr>
            <a:r>
              <a:rPr lang="pt-BR" dirty="0"/>
              <a:t>f(n)=n and g(n)=n</a:t>
            </a:r>
            <a:r>
              <a:rPr lang="pt-BR" baseline="30000" dirty="0"/>
              <a:t>(1 + sin(x))</a:t>
            </a:r>
            <a:r>
              <a:rPr lang="pt-BR" dirty="0"/>
              <a:t>. </a:t>
            </a:r>
          </a:p>
          <a:p>
            <a:pPr algn="ctr">
              <a:buNone/>
            </a:pPr>
            <a:r>
              <a:rPr lang="pt-BR" dirty="0"/>
              <a:t>f(n) is not O(g(n)) and g(n) is not O(f(n))</a:t>
            </a:r>
            <a:endParaRPr lang="en-IN" dirty="0"/>
          </a:p>
          <a:p>
            <a:pPr>
              <a:buNone/>
            </a:pPr>
            <a:endParaRPr lang="en-IN" dirty="0"/>
          </a:p>
        </p:txBody>
      </p:sp>
      <p:sp>
        <p:nvSpPr>
          <p:cNvPr id="2" name="Title 1"/>
          <p:cNvSpPr>
            <a:spLocks noGrp="1"/>
          </p:cNvSpPr>
          <p:nvPr>
            <p:ph type="title" idx="4294967295"/>
          </p:nvPr>
        </p:nvSpPr>
        <p:spPr>
          <a:xfrm>
            <a:off x="0" y="274638"/>
            <a:ext cx="8229600" cy="1143000"/>
          </a:xfrm>
        </p:spPr>
        <p:txBody>
          <a:bodyPr/>
          <a:lstStyle/>
          <a:p>
            <a:r>
              <a:rPr lang="en-US" dirty="0"/>
              <a:t>f(n) is not </a:t>
            </a:r>
            <a:r>
              <a:rPr lang="en-US" dirty="0" err="1"/>
              <a:t>Og</a:t>
            </a:r>
            <a:r>
              <a:rPr lang="en-US" dirty="0"/>
              <a:t>(n)</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1560" y="2160"/>
              <a:ext cx="8214480" cy="4273560"/>
            </p14:xfrm>
          </p:contentPart>
        </mc:Choice>
        <mc:Fallback xmlns="">
          <p:pic>
            <p:nvPicPr>
              <p:cNvPr id="4" name="Ink 3"/>
              <p:cNvPicPr/>
              <p:nvPr/>
            </p:nvPicPr>
            <p:blipFill>
              <a:blip r:embed="rId3"/>
              <a:stretch>
                <a:fillRect/>
              </a:stretch>
            </p:blipFill>
            <p:spPr>
              <a:xfrm>
                <a:off x="863640" y="-7560"/>
                <a:ext cx="8232120" cy="4289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2174875"/>
            <a:ext cx="5093074" cy="4683125"/>
          </a:xfrm>
        </p:spPr>
        <p:txBody>
          <a:bodyPr>
            <a:normAutofit/>
          </a:bodyPr>
          <a:lstStyle/>
          <a:p>
            <a:pPr>
              <a:buFont typeface="Wingdings" panose="05000000000000000000" pitchFamily="2" charset="2"/>
              <a:buChar char="v"/>
            </a:pPr>
            <a:r>
              <a:rPr lang="en-US" sz="3200" dirty="0"/>
              <a:t>There is no </a:t>
            </a:r>
            <a:r>
              <a:rPr lang="en-US" sz="3200" b="1" dirty="0"/>
              <a:t>c</a:t>
            </a:r>
            <a:r>
              <a:rPr lang="en-US" sz="3200" dirty="0"/>
              <a:t> and </a:t>
            </a:r>
            <a:r>
              <a:rPr lang="en-US" sz="3200" b="1" dirty="0"/>
              <a:t>n</a:t>
            </a:r>
            <a:r>
              <a:rPr lang="en-US" sz="3200" b="1" baseline="-25000" dirty="0"/>
              <a:t>0</a:t>
            </a:r>
            <a:r>
              <a:rPr lang="en-US" sz="3200" dirty="0"/>
              <a:t> such that </a:t>
            </a:r>
            <a:r>
              <a:rPr lang="en-US" sz="3200" b="1" dirty="0"/>
              <a:t>n</a:t>
            </a:r>
            <a:r>
              <a:rPr lang="en-US" sz="3200" b="1" baseline="30000" dirty="0"/>
              <a:t>2</a:t>
            </a:r>
            <a:r>
              <a:rPr lang="en-US" sz="3200" b="1" dirty="0"/>
              <a:t> &lt;= </a:t>
            </a:r>
            <a:r>
              <a:rPr lang="en-US" sz="3200" b="1" dirty="0" err="1"/>
              <a:t>cn</a:t>
            </a:r>
            <a:r>
              <a:rPr lang="en-US" sz="3200" b="1" dirty="0"/>
              <a:t> </a:t>
            </a:r>
            <a:r>
              <a:rPr lang="en-US" sz="3200" dirty="0"/>
              <a:t>for n&gt;= n</a:t>
            </a:r>
            <a:r>
              <a:rPr lang="en-US" sz="3200" baseline="-25000" dirty="0"/>
              <a:t>0</a:t>
            </a:r>
          </a:p>
          <a:p>
            <a:pPr>
              <a:buFont typeface="Wingdings" panose="05000000000000000000" pitchFamily="2" charset="2"/>
              <a:buChar char="v"/>
            </a:pPr>
            <a:r>
              <a:rPr lang="en-US" sz="3200" dirty="0"/>
              <a:t>For every large </a:t>
            </a:r>
            <a:r>
              <a:rPr lang="en-US" sz="3200" b="1" dirty="0"/>
              <a:t>c</a:t>
            </a:r>
            <a:r>
              <a:rPr lang="en-US" sz="3200" dirty="0"/>
              <a:t> is chosen there is an </a:t>
            </a:r>
            <a:r>
              <a:rPr lang="en-US" sz="3200" b="1" dirty="0"/>
              <a:t>n</a:t>
            </a:r>
            <a:r>
              <a:rPr lang="en-US" sz="3200" dirty="0"/>
              <a:t> big enough that </a:t>
            </a:r>
            <a:r>
              <a:rPr lang="en-US" sz="3200" b="1" dirty="0"/>
              <a:t>n</a:t>
            </a:r>
            <a:r>
              <a:rPr lang="en-US" sz="3200" b="1" baseline="30000" dirty="0"/>
              <a:t>2</a:t>
            </a:r>
            <a:r>
              <a:rPr lang="en-US" sz="3200" b="1" dirty="0"/>
              <a:t> &gt;</a:t>
            </a:r>
            <a:r>
              <a:rPr lang="en-US" sz="3200" b="1" dirty="0" err="1"/>
              <a:t>cn</a:t>
            </a:r>
            <a:endParaRPr lang="en-IN" sz="3200" b="1" dirty="0"/>
          </a:p>
        </p:txBody>
      </p:sp>
      <p:pic>
        <p:nvPicPr>
          <p:cNvPr id="34818" name="Picture 2"/>
          <p:cNvPicPr>
            <a:picLocks noGrp="1" noChangeAspect="1" noChangeArrowheads="1"/>
          </p:cNvPicPr>
          <p:nvPr>
            <p:ph sz="quarter" idx="10"/>
          </p:nvPr>
        </p:nvPicPr>
        <p:blipFill>
          <a:blip r:embed="rId2" cstate="print"/>
          <a:stretch>
            <a:fillRect/>
          </a:stretch>
        </p:blipFill>
        <p:spPr bwMode="auto">
          <a:xfrm>
            <a:off x="5169274" y="1647825"/>
            <a:ext cx="3669926" cy="4478338"/>
          </a:xfrm>
          <a:prstGeom prst="rect">
            <a:avLst/>
          </a:prstGeom>
          <a:noFill/>
          <a:ln w="9525">
            <a:noFill/>
            <a:miter lim="800000"/>
            <a:headEnd/>
            <a:tailEnd/>
          </a:ln>
        </p:spPr>
      </p:pic>
      <p:sp>
        <p:nvSpPr>
          <p:cNvPr id="4" name="Title 3"/>
          <p:cNvSpPr>
            <a:spLocks noGrp="1"/>
          </p:cNvSpPr>
          <p:nvPr>
            <p:ph type="title" idx="4294967295"/>
          </p:nvPr>
        </p:nvSpPr>
        <p:spPr>
          <a:xfrm>
            <a:off x="0" y="274638"/>
            <a:ext cx="8229600" cy="1143000"/>
          </a:xfrm>
        </p:spPr>
        <p:txBody>
          <a:bodyPr/>
          <a:lstStyle/>
          <a:p>
            <a:r>
              <a:rPr lang="en-US" dirty="0"/>
              <a:t>f(n) is not </a:t>
            </a:r>
            <a:r>
              <a:rPr lang="en-US" dirty="0" err="1"/>
              <a:t>Og</a:t>
            </a:r>
            <a:r>
              <a:rPr lang="en-US" dirty="0"/>
              <a:t>(n)</a:t>
            </a:r>
            <a:endParaRPr lang="en-IN" dirty="0"/>
          </a:p>
        </p:txBody>
      </p:sp>
      <p:sp>
        <p:nvSpPr>
          <p:cNvPr id="5" name="Text Placeholder 4"/>
          <p:cNvSpPr>
            <a:spLocks noGrp="1"/>
          </p:cNvSpPr>
          <p:nvPr>
            <p:ph type="body" idx="4294967295"/>
          </p:nvPr>
        </p:nvSpPr>
        <p:spPr>
          <a:xfrm>
            <a:off x="0" y="1535113"/>
            <a:ext cx="4040188" cy="639762"/>
          </a:xfrm>
        </p:spPr>
        <p:txBody>
          <a:bodyPr/>
          <a:lstStyle/>
          <a:p>
            <a:pPr>
              <a:buFont typeface="Wingdings" panose="05000000000000000000" pitchFamily="2" charset="2"/>
              <a:buChar char="v"/>
            </a:pPr>
            <a:r>
              <a:rPr lang="pt-BR" dirty="0"/>
              <a:t>f(n)=n</a:t>
            </a:r>
            <a:r>
              <a:rPr lang="pt-BR" baseline="30000" dirty="0"/>
              <a:t>2</a:t>
            </a:r>
            <a:r>
              <a:rPr lang="pt-BR" dirty="0"/>
              <a:t> &amp; g(n)=n</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730480" y="1905480"/>
              <a:ext cx="1992240" cy="3575160"/>
            </p14:xfrm>
          </p:contentPart>
        </mc:Choice>
        <mc:Fallback xmlns="">
          <p:pic>
            <p:nvPicPr>
              <p:cNvPr id="2" name="Ink 1"/>
              <p:cNvPicPr/>
              <p:nvPr/>
            </p:nvPicPr>
            <p:blipFill>
              <a:blip r:embed="rId4"/>
              <a:stretch>
                <a:fillRect/>
              </a:stretch>
            </p:blipFill>
            <p:spPr>
              <a:xfrm>
                <a:off x="5725440" y="1899360"/>
                <a:ext cx="2002320" cy="358524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228600"/>
            <a:ext cx="8458200" cy="1341438"/>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dirty="0"/>
          </a:p>
          <a:p>
            <a:r>
              <a:rPr lang="en-IN" dirty="0"/>
              <a:t>	</a:t>
            </a:r>
          </a:p>
          <a:p>
            <a:r>
              <a:rPr lang="en-IN" dirty="0">
                <a:solidFill>
                  <a:schemeClr val="accent1">
                    <a:lumMod val="75000"/>
                  </a:schemeClr>
                </a:solidFill>
              </a:rPr>
              <a:t> </a:t>
            </a:r>
            <a:r>
              <a:rPr lang="en-IN" dirty="0"/>
              <a:t>	</a:t>
            </a:r>
            <a:br>
              <a:rPr lang="en-IN" dirty="0"/>
            </a:br>
            <a:endParaRPr lang="en-US"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905000" y="2438400"/>
            <a:ext cx="4419600" cy="3996390"/>
          </a:xfrm>
          <a:prstGeom prst="rect">
            <a:avLst/>
          </a:prstGeom>
        </p:spPr>
      </p:pic>
      <p:sp>
        <p:nvSpPr>
          <p:cNvPr id="2" name="Content Placeholder 1"/>
          <p:cNvSpPr>
            <a:spLocks noGrp="1"/>
          </p:cNvSpPr>
          <p:nvPr>
            <p:ph idx="1"/>
          </p:nvPr>
        </p:nvSpPr>
        <p:spPr>
          <a:xfrm>
            <a:off x="318655" y="1570038"/>
            <a:ext cx="8229600" cy="4525963"/>
          </a:xfrm>
        </p:spPr>
        <p:txBody>
          <a:bodyPr/>
          <a:lstStyle/>
          <a:p>
            <a:r>
              <a:rPr lang="en-IN" dirty="0"/>
              <a:t>Time complexity are generally of the order of below types :-</a:t>
            </a:r>
          </a:p>
          <a:p>
            <a:endParaRPr lang="en-IN" dirty="0"/>
          </a:p>
        </p:txBody>
      </p:sp>
      <p:sp>
        <p:nvSpPr>
          <p:cNvPr id="3" name="Content Placeholder 2"/>
          <p:cNvSpPr>
            <a:spLocks noGrp="1"/>
          </p:cNvSpPr>
          <p:nvPr>
            <p:ph sz="quarter" idx="10"/>
          </p:nvPr>
        </p:nvSpPr>
        <p:spPr>
          <a:xfrm>
            <a:off x="325582" y="145257"/>
            <a:ext cx="6324600" cy="1143000"/>
          </a:xfrm>
        </p:spPr>
        <p:txBody>
          <a:bodyPr>
            <a:normAutofit/>
          </a:bodyPr>
          <a:lstStyle/>
          <a:p>
            <a:r>
              <a:rPr lang="en-IN" sz="4400" dirty="0">
                <a:latin typeface="+mj-lt"/>
              </a:rPr>
              <a:t>Running Time</a:t>
            </a:r>
            <a:endParaRPr lang="en-IN" sz="1200" dirty="0">
              <a:latin typeface="+mj-lt"/>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559520" y="2549520"/>
              <a:ext cx="4223520" cy="3197520"/>
            </p14:xfrm>
          </p:contentPart>
        </mc:Choice>
        <mc:Fallback xmlns="">
          <p:pic>
            <p:nvPicPr>
              <p:cNvPr id="5" name="Ink 4"/>
              <p:cNvPicPr/>
              <p:nvPr/>
            </p:nvPicPr>
            <p:blipFill>
              <a:blip r:embed="rId4"/>
              <a:stretch>
                <a:fillRect/>
              </a:stretch>
            </p:blipFill>
            <p:spPr>
              <a:xfrm>
                <a:off x="1552320" y="2541960"/>
                <a:ext cx="4240080" cy="3210480"/>
              </a:xfrm>
              <a:prstGeom prst="rect">
                <a:avLst/>
              </a:prstGeom>
            </p:spPr>
          </p:pic>
        </mc:Fallback>
      </mc:AlternateContent>
    </p:spTree>
    <p:extLst>
      <p:ext uri="{BB962C8B-B14F-4D97-AF65-F5344CB8AC3E}">
        <p14:creationId xmlns:p14="http://schemas.microsoft.com/office/powerpoint/2010/main" val="3040207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00" name="Group 80"/>
          <p:cNvGraphicFramePr>
            <a:graphicFrameLocks noGrp="1"/>
          </p:cNvGraphicFramePr>
          <p:nvPr/>
        </p:nvGraphicFramePr>
        <p:xfrm>
          <a:off x="304800" y="1600200"/>
          <a:ext cx="8497887" cy="4869873"/>
        </p:xfrm>
        <a:graphic>
          <a:graphicData uri="http://schemas.openxmlformats.org/drawingml/2006/table">
            <a:tbl>
              <a:tblPr/>
              <a:tblGrid>
                <a:gridCol w="1008062">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1225550">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gridCol w="1584325">
                  <a:extLst>
                    <a:ext uri="{9D8B030D-6E8A-4147-A177-3AD203B41FA5}">
                      <a16:colId xmlns:a16="http://schemas.microsoft.com/office/drawing/2014/main" val="20005"/>
                    </a:ext>
                  </a:extLst>
                </a:gridCol>
                <a:gridCol w="1584325">
                  <a:extLst>
                    <a:ext uri="{9D8B030D-6E8A-4147-A177-3AD203B41FA5}">
                      <a16:colId xmlns:a16="http://schemas.microsoft.com/office/drawing/2014/main" val="20006"/>
                    </a:ext>
                  </a:extLst>
                </a:gridCol>
              </a:tblGrid>
              <a:tr h="723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err="1">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0" dirty="0" err="1">
                          <a:ln>
                            <a:noFill/>
                          </a:ln>
                          <a:solidFill>
                            <a:schemeClr val="tx1"/>
                          </a:solidFill>
                          <a:effectLst/>
                          <a:latin typeface="Times New Roman" pitchFamily="18" charset="0"/>
                          <a:ea typeface="宋体" pitchFamily="2" charset="-122"/>
                        </a:rPr>
                        <a:t>log</a:t>
                      </a:r>
                      <a:r>
                        <a:rPr kumimoji="0" lang="en-US" altLang="zh-CN" sz="2000" b="0" i="1" u="none" strike="noStrike" cap="none" normalizeH="0" baseline="0" dirty="0" err="1">
                          <a:ln>
                            <a:noFill/>
                          </a:ln>
                          <a:solidFill>
                            <a:schemeClr val="tx1"/>
                          </a:solidFill>
                          <a:effectLst/>
                          <a:latin typeface="Times New Roman" pitchFamily="18" charset="0"/>
                          <a:ea typeface="宋体" pitchFamily="2" charset="-122"/>
                        </a:rPr>
                        <a:t>n</a:t>
                      </a:r>
                      <a:endParaRPr kumimoji="0"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30000" dirty="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2</a:t>
                      </a:r>
                      <a:r>
                        <a:rPr kumimoji="0" lang="en-US" altLang="zh-CN" sz="2000" b="0" i="1" u="none" strike="noStrike" cap="none" normalizeH="0" baseline="30000" dirty="0">
                          <a:ln>
                            <a:noFill/>
                          </a:ln>
                          <a:solidFill>
                            <a:schemeClr val="tx1"/>
                          </a:solidFill>
                          <a:effectLst/>
                          <a:latin typeface="Times New Roman" pitchFamily="18" charset="0"/>
                          <a:ea typeface="宋体" pitchFamily="2" charset="-122"/>
                        </a:rPr>
                        <a:t>n</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4,096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32,768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4,294,967,296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4,094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1.84 * 10</a:t>
                      </a:r>
                      <a:r>
                        <a:rPr kumimoji="0" lang="en-US" altLang="zh-CN" sz="1800" b="0" i="0" u="none" strike="noStrike" cap="none" normalizeH="0" baseline="30000">
                          <a:ln>
                            <a:noFill/>
                          </a:ln>
                          <a:solidFill>
                            <a:schemeClr val="tx1"/>
                          </a:solidFill>
                          <a:effectLst/>
                          <a:latin typeface="Times New Roman" pitchFamily="18" charset="0"/>
                          <a:ea typeface="宋体" pitchFamily="2" charset="-122"/>
                        </a:rPr>
                        <a:t>19</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896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16,384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2,097,152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3.40 * 10</a:t>
                      </a:r>
                      <a:r>
                        <a:rPr kumimoji="0" lang="en-US" altLang="zh-CN" sz="1800" b="0" i="0" u="none" strike="noStrike" cap="none" normalizeH="0" baseline="30000">
                          <a:ln>
                            <a:noFill/>
                          </a:ln>
                          <a:solidFill>
                            <a:schemeClr val="tx1"/>
                          </a:solidFill>
                          <a:effectLst/>
                          <a:latin typeface="Times New Roman" pitchFamily="18" charset="0"/>
                          <a:ea typeface="宋体" pitchFamily="2" charset="-122"/>
                        </a:rPr>
                        <a:t>38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2,048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65,536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16,777,216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1.15 * 10</a:t>
                      </a:r>
                      <a:r>
                        <a:rPr kumimoji="0" lang="en-US" altLang="zh-CN" sz="1800" b="0" i="0" u="none" strike="noStrike" cap="none" normalizeH="0" baseline="30000">
                          <a:ln>
                            <a:noFill/>
                          </a:ln>
                          <a:solidFill>
                            <a:schemeClr val="tx1"/>
                          </a:solidFill>
                          <a:effectLst/>
                          <a:latin typeface="Times New Roman" pitchFamily="18" charset="0"/>
                          <a:ea typeface="宋体" pitchFamily="2" charset="-122"/>
                        </a:rPr>
                        <a:t>77</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512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4,608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262,144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134,217,728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1.34 * 10</a:t>
                      </a:r>
                      <a:r>
                        <a:rPr kumimoji="0" lang="en-US" altLang="zh-CN" sz="1800" b="0" i="0" u="none" strike="noStrike" cap="none" normalizeH="0" baseline="30000">
                          <a:ln>
                            <a:noFill/>
                          </a:ln>
                          <a:solidFill>
                            <a:schemeClr val="tx1"/>
                          </a:solidFill>
                          <a:effectLst/>
                          <a:latin typeface="Times New Roman" pitchFamily="18" charset="0"/>
                          <a:ea typeface="宋体" pitchFamily="2" charset="-122"/>
                        </a:rPr>
                        <a:t>154</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51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10,240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1,048,576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1,073,741,824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rPr>
                        <a:t>1.79 * 10</a:t>
                      </a:r>
                      <a:r>
                        <a:rPr kumimoji="0" lang="en-US" altLang="zh-CN" sz="1800" b="0" i="0" u="none" strike="noStrike" cap="none" normalizeH="0" baseline="30000" dirty="0">
                          <a:ln>
                            <a:noFill/>
                          </a:ln>
                          <a:solidFill>
                            <a:schemeClr val="tx1"/>
                          </a:solidFill>
                          <a:effectLst/>
                          <a:latin typeface="Times New Roman" pitchFamily="18" charset="0"/>
                          <a:ea typeface="宋体" pitchFamily="2" charset="-122"/>
                        </a:rPr>
                        <a:t>308</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Content Placeholder 4"/>
          <p:cNvSpPr>
            <a:spLocks noGrp="1"/>
          </p:cNvSpPr>
          <p:nvPr>
            <p:ph sz="quarter" idx="10"/>
          </p:nvPr>
        </p:nvSpPr>
        <p:spPr/>
        <p:txBody>
          <a:bodyPr>
            <a:normAutofit/>
          </a:bodyPr>
          <a:lstStyle/>
          <a:p>
            <a:r>
              <a:rPr lang="en-US" altLang="zh-CN" sz="4000" dirty="0">
                <a:latin typeface="+mj-lt"/>
              </a:rPr>
              <a:t>The Growth Rate of the Six  Popular  functions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45280" y="306720"/>
              <a:ext cx="6684120" cy="2358720"/>
            </p14:xfrm>
          </p:contentPart>
        </mc:Choice>
        <mc:Fallback xmlns="">
          <p:pic>
            <p:nvPicPr>
              <p:cNvPr id="2" name="Ink 1"/>
              <p:cNvPicPr/>
              <p:nvPr/>
            </p:nvPicPr>
            <p:blipFill>
              <a:blip r:embed="rId4"/>
              <a:stretch>
                <a:fillRect/>
              </a:stretch>
            </p:blipFill>
            <p:spPr>
              <a:xfrm>
                <a:off x="839880" y="298800"/>
                <a:ext cx="6697800" cy="2372760"/>
              </a:xfrm>
              <a:prstGeom prst="rect">
                <a:avLst/>
              </a:prstGeom>
            </p:spPr>
          </p:pic>
        </mc:Fallback>
      </mc:AlternateContent>
    </p:spTree>
    <p:extLst>
      <p:ext uri="{BB962C8B-B14F-4D97-AF65-F5344CB8AC3E}">
        <p14:creationId xmlns:p14="http://schemas.microsoft.com/office/powerpoint/2010/main" val="4028720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zh-CN" dirty="0"/>
              <a:t>Common growth rates</a:t>
            </a:r>
            <a:endParaRPr lang="en-IN" dirty="0"/>
          </a:p>
        </p:txBody>
      </p:sp>
      <p:graphicFrame>
        <p:nvGraphicFramePr>
          <p:cNvPr id="17411" name="Object 15"/>
          <p:cNvGraphicFramePr>
            <a:graphicFrameLocks noChangeAspect="1"/>
          </p:cNvGraphicFramePr>
          <p:nvPr/>
        </p:nvGraphicFramePr>
        <p:xfrm>
          <a:off x="914400" y="1524000"/>
          <a:ext cx="7317546" cy="4864100"/>
        </p:xfrm>
        <a:graphic>
          <a:graphicData uri="http://schemas.openxmlformats.org/presentationml/2006/ole">
            <mc:AlternateContent xmlns:mc="http://schemas.openxmlformats.org/markup-compatibility/2006">
              <mc:Choice xmlns:v="urn:schemas-microsoft-com:vml" Requires="v">
                <p:oleObj spid="_x0000_s3077" name="Bitmap Image" r:id="rId3" imgW="0" imgH="0" progId="Paint.Picture">
                  <p:embed/>
                </p:oleObj>
              </mc:Choice>
              <mc:Fallback>
                <p:oleObj name="Bitmap Image" r:id="rId3" imgW="0" imgH="0" progId="Paint.Picture">
                  <p:embed/>
                  <p:pic>
                    <p:nvPicPr>
                      <p:cNvPr id="17411"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7317546" cy="4864100"/>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190160" y="1213920"/>
              <a:ext cx="6629760" cy="4858200"/>
            </p14:xfrm>
          </p:contentPart>
        </mc:Choice>
        <mc:Fallback xmlns="">
          <p:pic>
            <p:nvPicPr>
              <p:cNvPr id="2" name="Ink 1"/>
              <p:cNvPicPr/>
              <p:nvPr/>
            </p:nvPicPr>
            <p:blipFill>
              <a:blip r:embed="rId6"/>
              <a:stretch>
                <a:fillRect/>
              </a:stretch>
            </p:blipFill>
            <p:spPr>
              <a:xfrm>
                <a:off x="1184400" y="1206720"/>
                <a:ext cx="6642360" cy="4871880"/>
              </a:xfrm>
              <a:prstGeom prst="rect">
                <a:avLst/>
              </a:prstGeom>
            </p:spPr>
          </p:pic>
        </mc:Fallback>
      </mc:AlternateContent>
    </p:spTree>
    <p:extLst>
      <p:ext uri="{BB962C8B-B14F-4D97-AF65-F5344CB8AC3E}">
        <p14:creationId xmlns:p14="http://schemas.microsoft.com/office/powerpoint/2010/main" val="79665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US" b="1" dirty="0"/>
              <a:t>COURSE DESCRIPTION</a:t>
            </a:r>
            <a:r>
              <a:rPr lang="en-US" dirty="0"/>
              <a:t>:</a:t>
            </a:r>
          </a:p>
          <a:p>
            <a:pPr indent="17463" algn="just"/>
            <a:r>
              <a:rPr lang="en-IN" dirty="0"/>
              <a:t>The course covers design, implementation and applications of data structures including trees and graphs. The course covers algorithm design techniques using examples from sorting, searching, graph theory, networking and number theory.</a:t>
            </a:r>
          </a:p>
          <a:p>
            <a:pPr indent="17463" algn="just"/>
            <a:r>
              <a:rPr lang="en-IN" dirty="0"/>
              <a:t>The scope of the designs will include complexity issues and suitability issues. </a:t>
            </a:r>
            <a:endParaRPr lang="en-US" dirty="0"/>
          </a:p>
        </p:txBody>
      </p:sp>
      <p:sp>
        <p:nvSpPr>
          <p:cNvPr id="3" name="Content Placeholder 2"/>
          <p:cNvSpPr>
            <a:spLocks noGrp="1"/>
          </p:cNvSpPr>
          <p:nvPr>
            <p:ph sz="quarter" idx="10"/>
          </p:nvPr>
        </p:nvSpPr>
        <p:spPr/>
        <p:txBody>
          <a:bodyPr/>
          <a:lstStyle/>
          <a:p>
            <a:pPr>
              <a:buFont typeface="Arial" charset="0"/>
              <a:buNone/>
              <a:defRPr/>
            </a:pPr>
            <a:r>
              <a:rPr lang="en-US" dirty="0"/>
              <a:t>Course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Another Method to calculate Complexity</a:t>
            </a:r>
            <a:endParaRPr lang="en-IN" dirty="0"/>
          </a:p>
        </p:txBody>
      </p:sp>
    </p:spTree>
    <p:extLst>
      <p:ext uri="{BB962C8B-B14F-4D97-AF65-F5344CB8AC3E}">
        <p14:creationId xmlns:p14="http://schemas.microsoft.com/office/powerpoint/2010/main" val="284483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IN" sz="2400" dirty="0"/>
              <a:t>Algorithms can be measured in a machine-independent way using the Random Access Machine (RAM) model. </a:t>
            </a:r>
          </a:p>
          <a:p>
            <a:pPr>
              <a:buFont typeface="Wingdings" panose="05000000000000000000" pitchFamily="2" charset="2"/>
              <a:buChar char="v"/>
            </a:pPr>
            <a:r>
              <a:rPr lang="en-IN" sz="2400" dirty="0"/>
              <a:t>This model assumes a single processor. </a:t>
            </a:r>
          </a:p>
          <a:p>
            <a:pPr>
              <a:buFont typeface="Wingdings" panose="05000000000000000000" pitchFamily="2" charset="2"/>
              <a:buChar char="v"/>
            </a:pPr>
            <a:r>
              <a:rPr lang="en-IN" sz="2400" dirty="0"/>
              <a:t>In the RAM model, instructions are executed one after the other, with no concurrent operations. </a:t>
            </a:r>
          </a:p>
          <a:p>
            <a:pPr>
              <a:buFont typeface="Wingdings" panose="05000000000000000000" pitchFamily="2" charset="2"/>
              <a:buChar char="v"/>
            </a:pPr>
            <a:r>
              <a:rPr lang="en-IN" sz="2400" dirty="0"/>
              <a:t>This model of computation is an abstraction that allows us to compare algorithms on the basis of performance. </a:t>
            </a:r>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09520" y="306720"/>
              <a:ext cx="4768920" cy="3372480"/>
            </p14:xfrm>
          </p:contentPart>
        </mc:Choice>
        <mc:Fallback xmlns="">
          <p:pic>
            <p:nvPicPr>
              <p:cNvPr id="2" name="Ink 1"/>
              <p:cNvPicPr/>
              <p:nvPr/>
            </p:nvPicPr>
            <p:blipFill>
              <a:blip r:embed="rId3"/>
              <a:stretch>
                <a:fillRect/>
              </a:stretch>
            </p:blipFill>
            <p:spPr>
              <a:xfrm>
                <a:off x="2902680" y="299520"/>
                <a:ext cx="4780800" cy="3385440"/>
              </a:xfrm>
              <a:prstGeom prst="rect">
                <a:avLst/>
              </a:prstGeom>
            </p:spPr>
          </p:pic>
        </mc:Fallback>
      </mc:AlternateContent>
    </p:spTree>
    <p:extLst>
      <p:ext uri="{BB962C8B-B14F-4D97-AF65-F5344CB8AC3E}">
        <p14:creationId xmlns:p14="http://schemas.microsoft.com/office/powerpoint/2010/main" val="2354226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marL="0" indent="0">
              <a:buNone/>
            </a:pPr>
            <a:r>
              <a:rPr lang="en-IN" sz="2400" dirty="0"/>
              <a:t>The assumptions made in the RAM model to accomplish this are:</a:t>
            </a:r>
          </a:p>
          <a:p>
            <a:pPr>
              <a:buFont typeface="Wingdings" panose="05000000000000000000" pitchFamily="2" charset="2"/>
              <a:buChar char="v"/>
            </a:pPr>
            <a:r>
              <a:rPr lang="en-IN" sz="2400" dirty="0"/>
              <a:t>Each simple operation takes 1 time step.</a:t>
            </a:r>
          </a:p>
          <a:p>
            <a:pPr>
              <a:buFont typeface="Wingdings" panose="05000000000000000000" pitchFamily="2" charset="2"/>
              <a:buChar char="v"/>
            </a:pPr>
            <a:r>
              <a:rPr lang="en-IN" sz="2400" dirty="0"/>
              <a:t>Loops and subroutines are not simple operations.</a:t>
            </a:r>
          </a:p>
          <a:p>
            <a:pPr>
              <a:buFont typeface="Wingdings" panose="05000000000000000000" pitchFamily="2" charset="2"/>
              <a:buChar char="v"/>
            </a:pPr>
            <a:r>
              <a:rPr lang="en-IN" sz="2400" dirty="0"/>
              <a:t>Each memory access takes one time step, and there is no shortage of memory.</a:t>
            </a:r>
          </a:p>
          <a:p>
            <a:pPr>
              <a:buFont typeface="Wingdings" panose="05000000000000000000" pitchFamily="2" charset="2"/>
              <a:buChar char="v"/>
            </a:pPr>
            <a:r>
              <a:rPr lang="en-IN" sz="2400" dirty="0"/>
              <a:t>For any given problem the running time of an algorithms is assumed to be the number of time steps. The space used by an algorithm is assumed to be the number of RAM memory cells.</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195720" y="2698200"/>
              <a:ext cx="4638240" cy="3051360"/>
            </p14:xfrm>
          </p:contentPart>
        </mc:Choice>
        <mc:Fallback xmlns="">
          <p:pic>
            <p:nvPicPr>
              <p:cNvPr id="2" name="Ink 1"/>
              <p:cNvPicPr/>
              <p:nvPr/>
            </p:nvPicPr>
            <p:blipFill>
              <a:blip r:embed="rId3"/>
              <a:stretch>
                <a:fillRect/>
              </a:stretch>
            </p:blipFill>
            <p:spPr>
              <a:xfrm>
                <a:off x="3191400" y="2689200"/>
                <a:ext cx="4645800" cy="3064680"/>
              </a:xfrm>
              <a:prstGeom prst="rect">
                <a:avLst/>
              </a:prstGeom>
            </p:spPr>
          </p:pic>
        </mc:Fallback>
      </mc:AlternateContent>
    </p:spTree>
    <p:extLst>
      <p:ext uri="{BB962C8B-B14F-4D97-AF65-F5344CB8AC3E}">
        <p14:creationId xmlns:p14="http://schemas.microsoft.com/office/powerpoint/2010/main" val="1084570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sz="2400" dirty="0"/>
              <a:t>A set of high-level primitive operations that are largely independent from the programming language used and can be identified  also in the pseudo-code. </a:t>
            </a:r>
          </a:p>
          <a:p>
            <a:pPr marL="0" indent="0">
              <a:buNone/>
            </a:pPr>
            <a:r>
              <a:rPr lang="en-IN" sz="2400" dirty="0"/>
              <a:t>Primitive operations include the following: -</a:t>
            </a:r>
          </a:p>
          <a:p>
            <a:pPr>
              <a:buFont typeface="Wingdings" panose="05000000000000000000" pitchFamily="2" charset="2"/>
              <a:buChar char="v"/>
            </a:pPr>
            <a:r>
              <a:rPr lang="en-IN" sz="2400" dirty="0"/>
              <a:t>Assigning  a value to a variable</a:t>
            </a:r>
          </a:p>
          <a:p>
            <a:pPr>
              <a:buFont typeface="Wingdings" panose="05000000000000000000" pitchFamily="2" charset="2"/>
              <a:buChar char="v"/>
            </a:pPr>
            <a:r>
              <a:rPr lang="en-IN" sz="2400" dirty="0"/>
              <a:t>Calling a method</a:t>
            </a:r>
          </a:p>
          <a:p>
            <a:pPr>
              <a:buFont typeface="Wingdings" panose="05000000000000000000" pitchFamily="2" charset="2"/>
              <a:buChar char="v"/>
            </a:pPr>
            <a:r>
              <a:rPr lang="en-IN" sz="2400" dirty="0"/>
              <a:t>Performing an arithmetic operation (for example, adding two numbers).</a:t>
            </a:r>
          </a:p>
          <a:p>
            <a:pPr>
              <a:buFont typeface="Wingdings" panose="05000000000000000000" pitchFamily="2" charset="2"/>
              <a:buChar char="v"/>
            </a:pPr>
            <a:r>
              <a:rPr lang="en-IN" sz="2400" dirty="0"/>
              <a:t>Comparing two numbers</a:t>
            </a:r>
          </a:p>
          <a:p>
            <a:pPr>
              <a:buFont typeface="Wingdings" panose="05000000000000000000" pitchFamily="2" charset="2"/>
              <a:buChar char="v"/>
            </a:pPr>
            <a:r>
              <a:rPr lang="en-IN" sz="2400" dirty="0"/>
              <a:t>Indexing, into an array</a:t>
            </a:r>
          </a:p>
          <a:p>
            <a:pPr>
              <a:buFont typeface="Wingdings" panose="05000000000000000000" pitchFamily="2" charset="2"/>
              <a:buChar char="v"/>
            </a:pPr>
            <a:r>
              <a:rPr lang="en-IN" sz="2400" dirty="0"/>
              <a:t>Following an object reference</a:t>
            </a:r>
          </a:p>
          <a:p>
            <a:pPr>
              <a:buFont typeface="Wingdings" panose="05000000000000000000" pitchFamily="2" charset="2"/>
              <a:buChar char="v"/>
            </a:pPr>
            <a:r>
              <a:rPr lang="en-IN" sz="2400" dirty="0"/>
              <a:t>Returning, from a method.</a:t>
            </a:r>
            <a:endParaRPr lang="en-US" altLang="zh-TW" sz="2400" dirty="0"/>
          </a:p>
        </p:txBody>
      </p:sp>
      <p:sp>
        <p:nvSpPr>
          <p:cNvPr id="3" name="Content Placeholder 2"/>
          <p:cNvSpPr>
            <a:spLocks noGrp="1"/>
          </p:cNvSpPr>
          <p:nvPr>
            <p:ph sz="quarter" idx="10"/>
          </p:nvPr>
        </p:nvSpPr>
        <p:spPr/>
        <p:txBody>
          <a:bodyPr/>
          <a:lstStyle/>
          <a:p>
            <a:r>
              <a:rPr lang="en-IN" dirty="0"/>
              <a:t>Random Access Machine model</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92640" y="3459600"/>
              <a:ext cx="2063520" cy="3076920"/>
            </p14:xfrm>
          </p:contentPart>
        </mc:Choice>
        <mc:Fallback xmlns="">
          <p:pic>
            <p:nvPicPr>
              <p:cNvPr id="2" name="Ink 1"/>
              <p:cNvPicPr/>
              <p:nvPr/>
            </p:nvPicPr>
            <p:blipFill>
              <a:blip r:embed="rId3"/>
              <a:stretch>
                <a:fillRect/>
              </a:stretch>
            </p:blipFill>
            <p:spPr>
              <a:xfrm>
                <a:off x="3386880" y="3453480"/>
                <a:ext cx="2073600" cy="3091680"/>
              </a:xfrm>
              <a:prstGeom prst="rect">
                <a:avLst/>
              </a:prstGeom>
            </p:spPr>
          </p:pic>
        </mc:Fallback>
      </mc:AlternateContent>
    </p:spTree>
    <p:extLst>
      <p:ext uri="{BB962C8B-B14F-4D97-AF65-F5344CB8AC3E}">
        <p14:creationId xmlns:p14="http://schemas.microsoft.com/office/powerpoint/2010/main" val="216943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Counting Primitive Operations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486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05880" y="1802160"/>
              <a:ext cx="8502120" cy="4538160"/>
            </p14:xfrm>
          </p:contentPart>
        </mc:Choice>
        <mc:Fallback xmlns="">
          <p:pic>
            <p:nvPicPr>
              <p:cNvPr id="2" name="Ink 1"/>
              <p:cNvPicPr/>
              <p:nvPr/>
            </p:nvPicPr>
            <p:blipFill>
              <a:blip r:embed="rId4"/>
              <a:stretch>
                <a:fillRect/>
              </a:stretch>
            </p:blipFill>
            <p:spPr>
              <a:xfrm>
                <a:off x="599040" y="1796760"/>
                <a:ext cx="8514360" cy="4548240"/>
              </a:xfrm>
              <a:prstGeom prst="rect">
                <a:avLst/>
              </a:prstGeom>
            </p:spPr>
          </p:pic>
        </mc:Fallback>
      </mc:AlternateContent>
    </p:spTree>
    <p:extLst>
      <p:ext uri="{BB962C8B-B14F-4D97-AF65-F5344CB8AC3E}">
        <p14:creationId xmlns:p14="http://schemas.microsoft.com/office/powerpoint/2010/main" val="141233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buNone/>
            </a:pPr>
            <a:r>
              <a:rPr lang="en-IN" dirty="0"/>
              <a:t>Total Count(Best and Worst Case) :-</a:t>
            </a:r>
          </a:p>
          <a:p>
            <a:pPr>
              <a:buFont typeface="Wingdings" panose="05000000000000000000" pitchFamily="2" charset="2"/>
              <a:buChar char="v"/>
            </a:pPr>
            <a:r>
              <a:rPr lang="en-IN" dirty="0"/>
              <a:t>The number of primitive operations  t(n) executed by algorithm </a:t>
            </a:r>
            <a:r>
              <a:rPr lang="en-IN" dirty="0" err="1"/>
              <a:t>arrayMax</a:t>
            </a:r>
            <a:r>
              <a:rPr lang="en-IN" dirty="0"/>
              <a:t> is at least  :-</a:t>
            </a:r>
          </a:p>
          <a:p>
            <a:pPr marL="0" indent="0"/>
            <a:r>
              <a:rPr lang="en-IN" dirty="0"/>
              <a:t>                          2+1+n+4(n-1)+1=5n</a:t>
            </a:r>
          </a:p>
          <a:p>
            <a:pPr>
              <a:buFont typeface="Wingdings" panose="05000000000000000000" pitchFamily="2" charset="2"/>
              <a:buChar char="v"/>
            </a:pPr>
            <a:r>
              <a:rPr lang="en-IN" dirty="0"/>
              <a:t>and at most:-</a:t>
            </a:r>
          </a:p>
          <a:p>
            <a:pPr marL="0" indent="0"/>
            <a:r>
              <a:rPr lang="en-IN" dirty="0"/>
              <a:t>                          2+1+n+6(n-1)+1=7n-2.</a:t>
            </a:r>
          </a:p>
          <a:p>
            <a:pPr>
              <a:buFont typeface="Wingdings" panose="05000000000000000000" pitchFamily="2" charset="2"/>
              <a:buChar char="v"/>
            </a:pPr>
            <a:r>
              <a:rPr lang="en-IN" dirty="0"/>
              <a:t>The best case (t(n) = 5n) occurs when A[O] is the maximum element, so that variable </a:t>
            </a:r>
            <a:r>
              <a:rPr lang="en-IN" dirty="0" err="1"/>
              <a:t>currentMax</a:t>
            </a:r>
            <a:r>
              <a:rPr lang="en-IN" dirty="0"/>
              <a:t> is never reassigned.</a:t>
            </a:r>
          </a:p>
          <a:p>
            <a:pPr>
              <a:buFont typeface="Wingdings" panose="05000000000000000000" pitchFamily="2" charset="2"/>
              <a:buChar char="v"/>
            </a:pPr>
            <a:r>
              <a:rPr lang="en-IN" dirty="0"/>
              <a:t>The worst case (t(n) = 7n - 2) occurs when the elements are sorted in increasing order, so that variable </a:t>
            </a:r>
            <a:r>
              <a:rPr lang="en-IN" dirty="0" err="1"/>
              <a:t>currentMax</a:t>
            </a:r>
            <a:r>
              <a:rPr lang="en-IN" dirty="0"/>
              <a:t> is reassigned at each iteration of the for loop.</a:t>
            </a:r>
            <a:endParaRPr lang="en-US" altLang="zh-TW" dirty="0"/>
          </a:p>
        </p:txBody>
      </p:sp>
      <p:sp>
        <p:nvSpPr>
          <p:cNvPr id="2" name="Content Placeholder 1"/>
          <p:cNvSpPr>
            <a:spLocks noGrp="1"/>
          </p:cNvSpPr>
          <p:nvPr>
            <p:ph sz="quarter" idx="10"/>
          </p:nvPr>
        </p:nvSpPr>
        <p:spPr/>
        <p:txBody>
          <a:bodyPr/>
          <a:lstStyle/>
          <a:p>
            <a:r>
              <a:rPr lang="en-IN" dirty="0"/>
              <a:t>Counting Primitive Operations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6360" y="893160"/>
              <a:ext cx="8957520" cy="5690160"/>
            </p14:xfrm>
          </p:contentPart>
        </mc:Choice>
        <mc:Fallback xmlns="">
          <p:pic>
            <p:nvPicPr>
              <p:cNvPr id="3" name="Ink 2"/>
              <p:cNvPicPr/>
              <p:nvPr/>
            </p:nvPicPr>
            <p:blipFill>
              <a:blip r:embed="rId3"/>
              <a:stretch>
                <a:fillRect/>
              </a:stretch>
            </p:blipFill>
            <p:spPr>
              <a:xfrm>
                <a:off x="29160" y="885240"/>
                <a:ext cx="8974800" cy="5703480"/>
              </a:xfrm>
              <a:prstGeom prst="rect">
                <a:avLst/>
              </a:prstGeom>
            </p:spPr>
          </p:pic>
        </mc:Fallback>
      </mc:AlternateContent>
    </p:spTree>
    <p:extLst>
      <p:ext uri="{BB962C8B-B14F-4D97-AF65-F5344CB8AC3E}">
        <p14:creationId xmlns:p14="http://schemas.microsoft.com/office/powerpoint/2010/main" val="1449312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Autofit/>
          </a:bodyPr>
          <a:lstStyle/>
          <a:p>
            <a:pPr marL="0" indent="0"/>
            <a:r>
              <a:rPr lang="en-IN" sz="2000" b="1" dirty="0">
                <a:latin typeface="+mn-lt"/>
              </a:rPr>
              <a:t>How ?</a:t>
            </a:r>
          </a:p>
          <a:p>
            <a:pPr>
              <a:buFont typeface="Wingdings" panose="05000000000000000000" pitchFamily="2" charset="2"/>
              <a:buChar char="v"/>
            </a:pPr>
            <a:r>
              <a:rPr lang="en-IN" sz="2000" b="1" dirty="0">
                <a:latin typeface="+mn-lt"/>
              </a:rPr>
              <a:t>Before loop:-</a:t>
            </a:r>
          </a:p>
          <a:p>
            <a:pPr marL="800100" lvl="2" indent="0">
              <a:buNone/>
            </a:pPr>
            <a:r>
              <a:rPr lang="en-IN" sz="2000" dirty="0"/>
              <a:t>Initializing the variable </a:t>
            </a:r>
            <a:r>
              <a:rPr lang="en-IN" sz="2000" dirty="0" err="1"/>
              <a:t>currentMax</a:t>
            </a:r>
            <a:r>
              <a:rPr lang="en-IN" sz="2000" dirty="0"/>
              <a:t> to A [O]  - 2 steps</a:t>
            </a:r>
          </a:p>
          <a:p>
            <a:pPr marL="800100" lvl="2" indent="0">
              <a:buNone/>
            </a:pPr>
            <a:r>
              <a:rPr lang="en-IN" sz="2000" dirty="0"/>
              <a:t>Initializing of variable </a:t>
            </a:r>
            <a:r>
              <a:rPr lang="en-IN" sz="2000" dirty="0" err="1"/>
              <a:t>i</a:t>
            </a:r>
            <a:r>
              <a:rPr lang="en-IN" sz="2000" dirty="0"/>
              <a:t> to 1                               - 1 step</a:t>
            </a:r>
          </a:p>
          <a:p>
            <a:pPr>
              <a:buFont typeface="Wingdings" panose="05000000000000000000" pitchFamily="2" charset="2"/>
              <a:buChar char="v"/>
            </a:pPr>
            <a:endParaRPr lang="en-IN" sz="2000" dirty="0">
              <a:latin typeface="+mn-lt"/>
            </a:endParaRPr>
          </a:p>
          <a:p>
            <a:pPr marL="800100" lvl="2" indent="0">
              <a:buNone/>
            </a:pPr>
            <a:r>
              <a:rPr lang="en-IN" sz="2000" dirty="0"/>
              <a:t>Comparing two variables </a:t>
            </a:r>
            <a:r>
              <a:rPr lang="en-IN" sz="2000" dirty="0" err="1"/>
              <a:t>i</a:t>
            </a:r>
            <a:r>
              <a:rPr lang="en-IN" sz="2000" dirty="0"/>
              <a:t> &lt; n                          - n steps ( loop condition)</a:t>
            </a:r>
          </a:p>
          <a:p>
            <a:pPr>
              <a:buFont typeface="Wingdings" panose="05000000000000000000" pitchFamily="2" charset="2"/>
              <a:buChar char="v"/>
            </a:pPr>
            <a:r>
              <a:rPr lang="en-IN" sz="2000" b="1" dirty="0">
                <a:latin typeface="+mn-lt"/>
              </a:rPr>
              <a:t>Within loop :-</a:t>
            </a:r>
          </a:p>
          <a:p>
            <a:pPr marL="800100" lvl="2" indent="0">
              <a:buNone/>
            </a:pPr>
            <a:r>
              <a:rPr lang="en-IN" sz="2000" dirty="0"/>
              <a:t>Incrementing </a:t>
            </a:r>
            <a:r>
              <a:rPr lang="en-IN" sz="2000" dirty="0" err="1"/>
              <a:t>i</a:t>
            </a:r>
            <a:r>
              <a:rPr lang="en-IN" sz="2000" dirty="0"/>
              <a:t>                                                      - 2 steps</a:t>
            </a:r>
          </a:p>
          <a:p>
            <a:pPr marL="800100" lvl="2" indent="0">
              <a:buNone/>
            </a:pPr>
            <a:r>
              <a:rPr lang="en-IN" sz="2000" dirty="0"/>
              <a:t>Comparing  </a:t>
            </a:r>
            <a:r>
              <a:rPr lang="en-IN" sz="2000" dirty="0" err="1"/>
              <a:t>currentMax</a:t>
            </a:r>
            <a:r>
              <a:rPr lang="en-IN" sz="2000" dirty="0"/>
              <a:t> &lt; A[</a:t>
            </a:r>
            <a:r>
              <a:rPr lang="en-IN" sz="2000" dirty="0" err="1"/>
              <a:t>i</a:t>
            </a:r>
            <a:r>
              <a:rPr lang="en-IN" sz="2000" dirty="0"/>
              <a:t>]                           - 2 steps</a:t>
            </a:r>
          </a:p>
          <a:p>
            <a:pPr marL="800100" lvl="2" indent="0">
              <a:buNone/>
            </a:pPr>
            <a:r>
              <a:rPr lang="en-IN" sz="2000" dirty="0"/>
              <a:t>Initializing the variable </a:t>
            </a:r>
            <a:r>
              <a:rPr lang="en-IN" sz="2000" dirty="0" err="1"/>
              <a:t>currentMax</a:t>
            </a:r>
            <a:r>
              <a:rPr lang="en-IN" sz="2000" dirty="0"/>
              <a:t> to A [</a:t>
            </a:r>
            <a:r>
              <a:rPr lang="en-IN" sz="2000" dirty="0" err="1"/>
              <a:t>i</a:t>
            </a:r>
            <a:r>
              <a:rPr lang="en-IN" sz="2000" dirty="0"/>
              <a:t>]     - 2 steps  ( only executed if A[</a:t>
            </a:r>
            <a:r>
              <a:rPr lang="en-IN" sz="2000" dirty="0" err="1"/>
              <a:t>i</a:t>
            </a:r>
            <a:r>
              <a:rPr lang="en-IN" sz="2000" dirty="0"/>
              <a:t>] &gt; </a:t>
            </a:r>
            <a:r>
              <a:rPr lang="en-IN" sz="2000" dirty="0" err="1"/>
              <a:t>currentMax</a:t>
            </a:r>
            <a:r>
              <a:rPr lang="en-IN" sz="2000" dirty="0"/>
              <a:t> ); never executed in best  case scenario</a:t>
            </a:r>
          </a:p>
          <a:p>
            <a:pPr>
              <a:buFont typeface="Wingdings" panose="05000000000000000000" pitchFamily="2" charset="2"/>
              <a:buChar char="v"/>
            </a:pPr>
            <a:r>
              <a:rPr lang="en-IN" sz="2000" b="1" dirty="0">
                <a:latin typeface="+mn-lt"/>
              </a:rPr>
              <a:t>After loop:-</a:t>
            </a:r>
          </a:p>
          <a:p>
            <a:pPr marL="800100" lvl="2" indent="0">
              <a:buNone/>
            </a:pPr>
            <a:r>
              <a:rPr lang="en-IN" sz="2000" dirty="0"/>
              <a:t>Return </a:t>
            </a:r>
            <a:r>
              <a:rPr lang="en-IN" sz="2000" dirty="0" err="1"/>
              <a:t>currentMax</a:t>
            </a:r>
            <a:r>
              <a:rPr lang="en-IN" sz="2000" dirty="0"/>
              <a:t>                                             -  1 step</a:t>
            </a:r>
          </a:p>
          <a:p>
            <a:pPr>
              <a:buFont typeface="Wingdings" panose="05000000000000000000" pitchFamily="2" charset="2"/>
              <a:buChar char="v"/>
            </a:pPr>
            <a:endParaRPr lang="en-US" altLang="zh-TW" sz="2000" dirty="0">
              <a:latin typeface="+mn-lt"/>
            </a:endParaRPr>
          </a:p>
        </p:txBody>
      </p:sp>
      <p:sp>
        <p:nvSpPr>
          <p:cNvPr id="2" name="Content Placeholder 1"/>
          <p:cNvSpPr>
            <a:spLocks noGrp="1"/>
          </p:cNvSpPr>
          <p:nvPr>
            <p:ph sz="quarter" idx="10"/>
          </p:nvPr>
        </p:nvSpPr>
        <p:spPr/>
        <p:txBody>
          <a:bodyPr/>
          <a:lstStyle/>
          <a:p>
            <a:r>
              <a:rPr lang="en-IN" dirty="0"/>
              <a:t>Counting Primitive Operations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85360" y="1140840"/>
              <a:ext cx="8233920" cy="5202360"/>
            </p14:xfrm>
          </p:contentPart>
        </mc:Choice>
        <mc:Fallback xmlns="">
          <p:pic>
            <p:nvPicPr>
              <p:cNvPr id="3" name="Ink 2"/>
              <p:cNvPicPr/>
              <p:nvPr/>
            </p:nvPicPr>
            <p:blipFill>
              <a:blip r:embed="rId3"/>
              <a:stretch>
                <a:fillRect/>
              </a:stretch>
            </p:blipFill>
            <p:spPr>
              <a:xfrm>
                <a:off x="578160" y="1131840"/>
                <a:ext cx="8245440" cy="5218200"/>
              </a:xfrm>
              <a:prstGeom prst="rect">
                <a:avLst/>
              </a:prstGeom>
            </p:spPr>
          </p:pic>
        </mc:Fallback>
      </mc:AlternateContent>
    </p:spTree>
    <p:extLst>
      <p:ext uri="{BB962C8B-B14F-4D97-AF65-F5344CB8AC3E}">
        <p14:creationId xmlns:p14="http://schemas.microsoft.com/office/powerpoint/2010/main" val="493046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a:buFont typeface="Wingdings" panose="05000000000000000000" pitchFamily="2" charset="2"/>
              <a:buChar char="v"/>
            </a:pPr>
            <a:r>
              <a:rPr lang="en-US" altLang="zh-TW" dirty="0"/>
              <a:t>How will you write a simple algorithm to find sum of N natural numbers from 1 to N ? </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a:t>Write code/algorithm for above and count the number of primitive operations that it does.</a:t>
            </a:r>
          </a:p>
          <a:p>
            <a:pPr>
              <a:buFont typeface="Wingdings" panose="05000000000000000000" pitchFamily="2" charset="2"/>
              <a:buChar char="v"/>
            </a:pPr>
            <a:endParaRPr lang="en-US" altLang="zh-TW" dirty="0"/>
          </a:p>
          <a:p>
            <a:pPr>
              <a:buFont typeface="Wingdings" panose="05000000000000000000" pitchFamily="2" charset="2"/>
              <a:buChar char="v"/>
            </a:pPr>
            <a:r>
              <a:rPr lang="en-US" altLang="zh-TW" dirty="0"/>
              <a:t>Is there any scope of improvement in your algorithm here ?</a:t>
            </a:r>
          </a:p>
        </p:txBody>
      </p:sp>
      <p:sp>
        <p:nvSpPr>
          <p:cNvPr id="3" name="Content Placeholder 2"/>
          <p:cNvSpPr>
            <a:spLocks noGrp="1"/>
          </p:cNvSpPr>
          <p:nvPr>
            <p:ph sz="quarter" idx="10"/>
          </p:nvPr>
        </p:nvSpPr>
        <p:spPr/>
        <p:txBody>
          <a:bodyPr/>
          <a:lstStyle/>
          <a:p>
            <a:r>
              <a:rPr lang="en-IN" dirty="0"/>
              <a:t>HomeWork_1</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6800" y="87480"/>
              <a:ext cx="8806680" cy="5025240"/>
            </p14:xfrm>
          </p:contentPart>
        </mc:Choice>
        <mc:Fallback xmlns="">
          <p:pic>
            <p:nvPicPr>
              <p:cNvPr id="2" name="Ink 1"/>
              <p:cNvPicPr/>
              <p:nvPr/>
            </p:nvPicPr>
            <p:blipFill>
              <a:blip r:embed="rId3"/>
              <a:stretch>
                <a:fillRect/>
              </a:stretch>
            </p:blipFill>
            <p:spPr>
              <a:xfrm>
                <a:off x="220680" y="81360"/>
                <a:ext cx="8821440" cy="5040360"/>
              </a:xfrm>
              <a:prstGeom prst="rect">
                <a:avLst/>
              </a:prstGeom>
            </p:spPr>
          </p:pic>
        </mc:Fallback>
      </mc:AlternateContent>
    </p:spTree>
    <p:extLst>
      <p:ext uri="{BB962C8B-B14F-4D97-AF65-F5344CB8AC3E}">
        <p14:creationId xmlns:p14="http://schemas.microsoft.com/office/powerpoint/2010/main" val="3795172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Collapse problem (“in ONE loop”)</a:t>
            </a:r>
          </a:p>
          <a:p>
            <a:r>
              <a:rPr lang="en-US" dirty="0"/>
              <a:t>INPUT</a:t>
            </a:r>
          </a:p>
          <a:p>
            <a:endParaRPr lang="en-US" dirty="0"/>
          </a:p>
          <a:p>
            <a:endParaRPr lang="en-US" dirty="0"/>
          </a:p>
          <a:p>
            <a:r>
              <a:rPr lang="en-US" dirty="0"/>
              <a:t>OUTPUT</a:t>
            </a:r>
          </a:p>
          <a:p>
            <a:pPr>
              <a:buNone/>
            </a:pPr>
            <a:endParaRPr lang="en-US" dirty="0"/>
          </a:p>
          <a:p>
            <a:endParaRPr lang="en-US" dirty="0"/>
          </a:p>
          <a:p>
            <a:endParaRPr lang="en-IN" dirty="0"/>
          </a:p>
        </p:txBody>
      </p:sp>
      <p:sp>
        <p:nvSpPr>
          <p:cNvPr id="2" name="Title 1"/>
          <p:cNvSpPr>
            <a:spLocks noGrp="1"/>
          </p:cNvSpPr>
          <p:nvPr>
            <p:ph type="title" idx="4294967295"/>
          </p:nvPr>
        </p:nvSpPr>
        <p:spPr>
          <a:xfrm>
            <a:off x="0" y="274638"/>
            <a:ext cx="8229600" cy="1143000"/>
          </a:xfrm>
        </p:spPr>
        <p:txBody>
          <a:bodyPr/>
          <a:lstStyle/>
          <a:p>
            <a:r>
              <a:rPr lang="en-US" dirty="0"/>
              <a:t>Problem to solve</a:t>
            </a:r>
            <a:endParaRPr lang="en-IN" dirty="0"/>
          </a:p>
        </p:txBody>
      </p:sp>
      <p:graphicFrame>
        <p:nvGraphicFramePr>
          <p:cNvPr id="4" name="Table 3"/>
          <p:cNvGraphicFramePr>
            <a:graphicFrameLocks noGrp="1"/>
          </p:cNvGraphicFramePr>
          <p:nvPr/>
        </p:nvGraphicFramePr>
        <p:xfrm>
          <a:off x="990600" y="289560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r>
                        <a:rPr lang="en-US" dirty="0">
                          <a:solidFill>
                            <a:schemeClr val="tx1"/>
                          </a:solidFill>
                        </a:rPr>
                        <a:t>A</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B</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C</a:t>
                      </a:r>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D</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E</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F</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US" dirty="0">
                          <a:solidFill>
                            <a:schemeClr val="tx1"/>
                          </a:solidFill>
                        </a:rPr>
                        <a:t>G</a:t>
                      </a:r>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90600" y="5039360"/>
          <a:ext cx="7620000" cy="904240"/>
        </p:xfrm>
        <a:graphic>
          <a:graphicData uri="http://schemas.openxmlformats.org/drawingml/2006/table">
            <a:tbl>
              <a:tblPr firstRow="1" bandRow="1">
                <a:tableStyleId>{7DF18680-E054-41AD-8BC1-D1AEF772440D}</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tblGrid>
              <a:tr h="904240">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endParaRPr lang="en-IN" dirty="0">
                        <a:solidFill>
                          <a:schemeClr val="tx1"/>
                        </a:solidFill>
                      </a:endParaRPr>
                    </a:p>
                  </a:txBody>
                  <a:tcPr/>
                </a:tc>
                <a:tc>
                  <a:txBody>
                    <a:bodyPr/>
                    <a:lstStyle/>
                    <a:p>
                      <a:pPr algn="ctr"/>
                      <a:r>
                        <a:rPr lang="en-US" dirty="0">
                          <a:solidFill>
                            <a:schemeClr val="tx1"/>
                          </a:solidFill>
                        </a:rPr>
                        <a:t>A</a:t>
                      </a:r>
                      <a:endParaRPr lang="en-IN" dirty="0">
                        <a:solidFill>
                          <a:schemeClr val="tx1"/>
                        </a:solidFill>
                      </a:endParaRPr>
                    </a:p>
                  </a:txBody>
                  <a:tcPr/>
                </a:tc>
                <a:tc>
                  <a:txBody>
                    <a:bodyPr/>
                    <a:lstStyle/>
                    <a:p>
                      <a:pPr algn="ctr"/>
                      <a:r>
                        <a:rPr lang="en-US" dirty="0">
                          <a:solidFill>
                            <a:schemeClr val="tx1"/>
                          </a:solidFill>
                        </a:rPr>
                        <a:t>B</a:t>
                      </a:r>
                      <a:endParaRPr lang="en-IN" dirty="0">
                        <a:solidFill>
                          <a:schemeClr val="tx1"/>
                        </a:solidFill>
                      </a:endParaRPr>
                    </a:p>
                  </a:txBody>
                  <a:tcPr/>
                </a:tc>
                <a:tc>
                  <a:txBody>
                    <a:bodyPr/>
                    <a:lstStyle/>
                    <a:p>
                      <a:pPr algn="ctr"/>
                      <a:r>
                        <a:rPr lang="en-US" dirty="0">
                          <a:solidFill>
                            <a:schemeClr val="tx1"/>
                          </a:solidFill>
                        </a:rPr>
                        <a:t>C</a:t>
                      </a:r>
                      <a:endParaRPr lang="en-IN" dirty="0">
                        <a:solidFill>
                          <a:schemeClr val="tx1"/>
                        </a:solidFill>
                      </a:endParaRPr>
                    </a:p>
                  </a:txBody>
                  <a:tcPr/>
                </a:tc>
                <a:tc>
                  <a:txBody>
                    <a:bodyPr/>
                    <a:lstStyle/>
                    <a:p>
                      <a:pPr algn="ctr"/>
                      <a:r>
                        <a:rPr lang="en-US" dirty="0">
                          <a:solidFill>
                            <a:schemeClr val="tx1"/>
                          </a:solidFill>
                        </a:rPr>
                        <a:t>D</a:t>
                      </a:r>
                      <a:endParaRPr lang="en-IN" dirty="0">
                        <a:solidFill>
                          <a:schemeClr val="tx1"/>
                        </a:solidFill>
                      </a:endParaRPr>
                    </a:p>
                  </a:txBody>
                  <a:tcPr/>
                </a:tc>
                <a:tc>
                  <a:txBody>
                    <a:bodyPr/>
                    <a:lstStyle/>
                    <a:p>
                      <a:pPr algn="ctr"/>
                      <a:r>
                        <a:rPr lang="en-US" dirty="0">
                          <a:solidFill>
                            <a:schemeClr val="tx1"/>
                          </a:solidFill>
                        </a:rPr>
                        <a:t>E</a:t>
                      </a:r>
                      <a:endParaRPr lang="en-IN" dirty="0">
                        <a:solidFill>
                          <a:schemeClr val="tx1"/>
                        </a:solidFill>
                      </a:endParaRPr>
                    </a:p>
                  </a:txBody>
                  <a:tcPr/>
                </a:tc>
                <a:tc>
                  <a:txBody>
                    <a:bodyPr/>
                    <a:lstStyle/>
                    <a:p>
                      <a:pPr algn="ctr"/>
                      <a:r>
                        <a:rPr lang="en-US" dirty="0">
                          <a:solidFill>
                            <a:schemeClr val="tx1"/>
                          </a:solidFill>
                        </a:rPr>
                        <a:t>F</a:t>
                      </a:r>
                      <a:endParaRPr lang="en-IN" dirty="0">
                        <a:solidFill>
                          <a:schemeClr val="tx1"/>
                        </a:solidFill>
                      </a:endParaRPr>
                    </a:p>
                  </a:txBody>
                  <a:tcPr/>
                </a:tc>
                <a:tc>
                  <a:txBody>
                    <a:bodyPr/>
                    <a:lstStyle/>
                    <a:p>
                      <a:pPr algn="ctr"/>
                      <a:r>
                        <a:rPr lang="en-US" dirty="0">
                          <a:solidFill>
                            <a:schemeClr val="tx1"/>
                          </a:solidFill>
                        </a:rPr>
                        <a:t>G</a:t>
                      </a:r>
                      <a:endParaRPr lang="en-IN" dirty="0">
                        <a:solidFill>
                          <a:schemeClr val="tx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84520" y="333360"/>
              <a:ext cx="7637760" cy="4674240"/>
            </p14:xfrm>
          </p:contentPart>
        </mc:Choice>
        <mc:Fallback xmlns="">
          <p:pic>
            <p:nvPicPr>
              <p:cNvPr id="6" name="Ink 5"/>
              <p:cNvPicPr/>
              <p:nvPr/>
            </p:nvPicPr>
            <p:blipFill>
              <a:blip r:embed="rId3"/>
              <a:stretch>
                <a:fillRect/>
              </a:stretch>
            </p:blipFill>
            <p:spPr>
              <a:xfrm>
                <a:off x="879120" y="325080"/>
                <a:ext cx="7650360" cy="469152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ltLang="en-US" dirty="0"/>
          </a:p>
          <a:p>
            <a:r>
              <a:rPr lang="en-US" altLang="en-US" dirty="0"/>
              <a:t>Recurrences</a:t>
            </a:r>
            <a:endParaRPr lang="en-IN" dirty="0"/>
          </a:p>
        </p:txBody>
      </p:sp>
    </p:spTree>
    <p:extLst>
      <p:ext uri="{BB962C8B-B14F-4D97-AF65-F5344CB8AC3E}">
        <p14:creationId xmlns:p14="http://schemas.microsoft.com/office/powerpoint/2010/main" val="316824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77009131"/>
              </p:ext>
            </p:extLst>
          </p:nvPr>
        </p:nvGraphicFramePr>
        <p:xfrm>
          <a:off x="152400" y="152400"/>
          <a:ext cx="8763000" cy="6352044"/>
        </p:xfrm>
        <a:graphic>
          <a:graphicData uri="http://schemas.openxmlformats.org/drawingml/2006/table">
            <a:tbl>
              <a:tblPr firstRow="1" bandRow="1">
                <a:tableStyleId>{5C22544A-7EE6-4342-B048-85BDC9FD1C3A}</a:tableStyleId>
              </a:tblPr>
              <a:tblGrid>
                <a:gridCol w="853035">
                  <a:extLst>
                    <a:ext uri="{9D8B030D-6E8A-4147-A177-3AD203B41FA5}">
                      <a16:colId xmlns:a16="http://schemas.microsoft.com/office/drawing/2014/main" val="1237274638"/>
                    </a:ext>
                  </a:extLst>
                </a:gridCol>
                <a:gridCol w="7909965">
                  <a:extLst>
                    <a:ext uri="{9D8B030D-6E8A-4147-A177-3AD203B41FA5}">
                      <a16:colId xmlns:a16="http://schemas.microsoft.com/office/drawing/2014/main" val="579848387"/>
                    </a:ext>
                  </a:extLst>
                </a:gridCol>
              </a:tblGrid>
              <a:tr h="6300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Course Objectives</a:t>
                      </a:r>
                    </a:p>
                  </a:txBody>
                  <a:tcPr/>
                </a:tc>
                <a:tc hMerge="1">
                  <a:txBody>
                    <a:bodyPr/>
                    <a:lstStyle/>
                    <a:p>
                      <a:endParaRPr lang="en-IN" dirty="0"/>
                    </a:p>
                  </a:txBody>
                  <a:tcPr/>
                </a:tc>
                <a:extLst>
                  <a:ext uri="{0D108BD9-81ED-4DB2-BD59-A6C34878D82A}">
                    <a16:rowId xmlns:a16="http://schemas.microsoft.com/office/drawing/2014/main" val="2636117179"/>
                  </a:ext>
                </a:extLst>
              </a:tr>
              <a:tr h="630000">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CO1</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mathematical and experimental techniques to analyze algorithms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681991628"/>
                  </a:ext>
                </a:extLst>
              </a:tr>
              <a:tr h="798832">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CO2</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linear and non-linear data structures and best practices to choose appropriate data structure for a given application</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156881277"/>
                  </a:ext>
                </a:extLst>
              </a:tr>
              <a:tr h="870781">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CO3</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Teach various dictionary data structures  (Lists, Trees, Heaps) with illustrations on possible representation, various operations and their efficiency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2888405805"/>
                  </a:ext>
                </a:extLst>
              </a:tr>
              <a:tr h="630000">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CO4</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Exposes students to various sorting and searching techniques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401800342"/>
                  </a:ext>
                </a:extLst>
              </a:tr>
              <a:tr h="1336157">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CO5</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Discuss in detail various algorithm design approaches (Greedy method, divide and conquer, dynamic programming, backtracking, and branch and bound) with appropriate examples, methods to make correct design choice and the efficiency concerns.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548371010"/>
                  </a:ext>
                </a:extLst>
              </a:tr>
              <a:tr h="798832">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CO6</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complexity classes , notion of NP-Completeness, ways of classifying problem into appropriate complexity class</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1059996908"/>
                  </a:ext>
                </a:extLst>
              </a:tr>
              <a:tr h="630000">
                <a:tc>
                  <a:txBody>
                    <a:bodyPr/>
                    <a:lstStyle/>
                    <a:p>
                      <a:pPr>
                        <a:lnSpc>
                          <a:spcPct val="115000"/>
                        </a:lnSpc>
                        <a:spcAft>
                          <a:spcPts val="0"/>
                        </a:spcAft>
                      </a:pPr>
                      <a:r>
                        <a:rPr lang="en-US" sz="1800" b="1" dirty="0">
                          <a:solidFill>
                            <a:srgbClr val="000000"/>
                          </a:solidFill>
                          <a:effectLst/>
                          <a:latin typeface="Times New Roman" panose="02020603050405020304" pitchFamily="18" charset="0"/>
                          <a:cs typeface="Liberation Serif"/>
                        </a:rPr>
                        <a:t>CO7</a:t>
                      </a:r>
                      <a:endParaRPr lang="en-IN" sz="1800" dirty="0">
                        <a:solidFill>
                          <a:srgbClr val="00000A"/>
                        </a:solidFill>
                        <a:effectLst/>
                        <a:latin typeface="Liberation Serif"/>
                        <a:cs typeface="Liberation Serif"/>
                      </a:endParaRPr>
                    </a:p>
                  </a:txBody>
                  <a:tcPr marL="63500" marR="63500" marT="63500" marB="63500"/>
                </a:tc>
                <a:tc>
                  <a:txBody>
                    <a:bodyPr/>
                    <a:lstStyle/>
                    <a:p>
                      <a:pPr>
                        <a:lnSpc>
                          <a:spcPct val="115000"/>
                        </a:lnSpc>
                        <a:spcAft>
                          <a:spcPts val="0"/>
                        </a:spcAft>
                      </a:pPr>
                      <a:r>
                        <a:rPr lang="en-US" sz="1800" dirty="0">
                          <a:solidFill>
                            <a:srgbClr val="000000"/>
                          </a:solidFill>
                          <a:effectLst/>
                          <a:latin typeface="Times New Roman" panose="02020603050405020304" pitchFamily="18" charset="0"/>
                          <a:cs typeface="Liberation Serif"/>
                        </a:rPr>
                        <a:t>Introduce reduction method to prove a problem’s complexity class. </a:t>
                      </a:r>
                      <a:endParaRPr lang="en-IN" sz="1800" dirty="0">
                        <a:solidFill>
                          <a:srgbClr val="00000A"/>
                        </a:solidFill>
                        <a:effectLst/>
                        <a:latin typeface="Liberation Serif"/>
                        <a:cs typeface="Liberation Serif"/>
                      </a:endParaRPr>
                    </a:p>
                  </a:txBody>
                  <a:tcPr marL="63500" marR="63500" marT="63500" marB="63500"/>
                </a:tc>
                <a:extLst>
                  <a:ext uri="{0D108BD9-81ED-4DB2-BD59-A6C34878D82A}">
                    <a16:rowId xmlns:a16="http://schemas.microsoft.com/office/drawing/2014/main" val="62564906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89800" y="1143000"/>
              <a:ext cx="6375960" cy="5259960"/>
            </p14:xfrm>
          </p:contentPart>
        </mc:Choice>
        <mc:Fallback xmlns="">
          <p:pic>
            <p:nvPicPr>
              <p:cNvPr id="2" name="Ink 1"/>
              <p:cNvPicPr/>
              <p:nvPr/>
            </p:nvPicPr>
            <p:blipFill>
              <a:blip r:embed="rId3"/>
              <a:stretch>
                <a:fillRect/>
              </a:stretch>
            </p:blipFill>
            <p:spPr>
              <a:xfrm>
                <a:off x="2080440" y="1133640"/>
                <a:ext cx="6394680" cy="527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16C3230-40A2-4201-8C36-F147F897E501}"/>
                  </a:ext>
                </a:extLst>
              </p14:cNvPr>
              <p14:cNvContentPartPr/>
              <p14:nvPr/>
            </p14:nvContentPartPr>
            <p14:xfrm>
              <a:off x="6805996" y="2256958"/>
              <a:ext cx="360" cy="360"/>
            </p14:xfrm>
          </p:contentPart>
        </mc:Choice>
        <mc:Fallback xmlns="">
          <p:pic>
            <p:nvPicPr>
              <p:cNvPr id="3" name="Ink 2">
                <a:extLst>
                  <a:ext uri="{FF2B5EF4-FFF2-40B4-BE49-F238E27FC236}">
                    <a16:creationId xmlns:a16="http://schemas.microsoft.com/office/drawing/2014/main" id="{116C3230-40A2-4201-8C36-F147F897E501}"/>
                  </a:ext>
                </a:extLst>
              </p:cNvPr>
              <p:cNvPicPr/>
              <p:nvPr/>
            </p:nvPicPr>
            <p:blipFill>
              <a:blip r:embed="rId5"/>
              <a:stretch>
                <a:fillRect/>
              </a:stretch>
            </p:blipFill>
            <p:spPr>
              <a:xfrm>
                <a:off x="6796996" y="2247958"/>
                <a:ext cx="18000" cy="18000"/>
              </a:xfrm>
              <a:prstGeom prst="rect">
                <a:avLst/>
              </a:prstGeom>
            </p:spPr>
          </p:pic>
        </mc:Fallback>
      </mc:AlternateContent>
    </p:spTree>
    <p:extLst>
      <p:ext uri="{BB962C8B-B14F-4D97-AF65-F5344CB8AC3E}">
        <p14:creationId xmlns:p14="http://schemas.microsoft.com/office/powerpoint/2010/main" val="3260850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pPr>
              <a:buFont typeface="Wingdings" panose="05000000000000000000" pitchFamily="2" charset="2"/>
              <a:buChar char="v"/>
            </a:pPr>
            <a:r>
              <a:rPr lang="en-US" altLang="en-US" b="1" dirty="0"/>
              <a:t>Recurrences</a:t>
            </a:r>
            <a:r>
              <a:rPr lang="en-US" altLang="en-US" dirty="0"/>
              <a:t>: The Divide and Conquer approach leads to Recurrence Formulae to represent its time costs:</a:t>
            </a:r>
          </a:p>
          <a:p>
            <a:pPr lvl="1">
              <a:buFont typeface="Wingdings" panose="05000000000000000000" pitchFamily="2" charset="2"/>
              <a:buChar char="v"/>
            </a:pPr>
            <a:r>
              <a:rPr lang="en-US" altLang="en-US" sz="2400" dirty="0"/>
              <a:t>For Base case (</a:t>
            </a:r>
            <a:r>
              <a:rPr lang="en-US" altLang="en-US" sz="2400" b="1" dirty="0"/>
              <a:t>1 is typical</a:t>
            </a:r>
            <a:r>
              <a:rPr lang="en-US" altLang="en-US" sz="2400" dirty="0"/>
              <a:t>, but we could have n larger) T(n) = </a:t>
            </a:r>
            <a:r>
              <a:rPr lang="en-US" altLang="en-US" sz="2400" dirty="0">
                <a:latin typeface="Symbol" panose="05050102010706020507" pitchFamily="18" charset="2"/>
              </a:rPr>
              <a:t>Q</a:t>
            </a:r>
            <a:r>
              <a:rPr lang="en-US" altLang="en-US" sz="2400" dirty="0"/>
              <a:t>(1).</a:t>
            </a:r>
          </a:p>
          <a:p>
            <a:pPr lvl="1">
              <a:buFont typeface="Wingdings" panose="05000000000000000000" pitchFamily="2" charset="2"/>
              <a:buChar char="v"/>
            </a:pPr>
            <a:r>
              <a:rPr lang="en-US" altLang="en-US" sz="2400" dirty="0"/>
              <a:t> For large(r) values of n, </a:t>
            </a:r>
            <a:r>
              <a:rPr lang="en-US" altLang="en-US" sz="2400" b="1" dirty="0"/>
              <a:t>T(n) = a T(n/b) + f(n), </a:t>
            </a:r>
            <a:r>
              <a:rPr lang="en-US" altLang="en-US" sz="2400" dirty="0"/>
              <a:t>where f(n) represents the costs of </a:t>
            </a:r>
            <a:r>
              <a:rPr lang="en-US" altLang="en-US" sz="2400" b="1" dirty="0"/>
              <a:t>dividing</a:t>
            </a:r>
            <a:r>
              <a:rPr lang="en-US" altLang="en-US" sz="2400" dirty="0"/>
              <a:t> and those of </a:t>
            </a:r>
            <a:r>
              <a:rPr lang="en-US" altLang="en-US" sz="2400" b="1" dirty="0"/>
              <a:t>recombining</a:t>
            </a:r>
            <a:r>
              <a:rPr lang="en-US" altLang="en-US" sz="2400" dirty="0"/>
              <a:t> the solutions.</a:t>
            </a:r>
          </a:p>
        </p:txBody>
      </p:sp>
      <p:sp>
        <p:nvSpPr>
          <p:cNvPr id="2" name="Content Placeholder 1"/>
          <p:cNvSpPr>
            <a:spLocks noGrp="1"/>
          </p:cNvSpPr>
          <p:nvPr>
            <p:ph sz="quarter" idx="10"/>
          </p:nvPr>
        </p:nvSpPr>
        <p:spPr/>
        <p:txBody>
          <a:bodyPr/>
          <a:lstStyle/>
          <a:p>
            <a:r>
              <a:rPr lang="en-US" altLang="en-US" dirty="0"/>
              <a:t>Recurrences</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414800" y="150480"/>
              <a:ext cx="10424520" cy="6707160"/>
            </p14:xfrm>
          </p:contentPart>
        </mc:Choice>
        <mc:Fallback xmlns="">
          <p:pic>
            <p:nvPicPr>
              <p:cNvPr id="3" name="Ink 2"/>
              <p:cNvPicPr/>
              <p:nvPr/>
            </p:nvPicPr>
            <p:blipFill>
              <a:blip r:embed="rId4"/>
              <a:stretch>
                <a:fillRect/>
              </a:stretch>
            </p:blipFill>
            <p:spPr>
              <a:xfrm>
                <a:off x="-1421640" y="143280"/>
                <a:ext cx="10440000" cy="6719400"/>
              </a:xfrm>
              <a:prstGeom prst="rect">
                <a:avLst/>
              </a:prstGeom>
            </p:spPr>
          </p:pic>
        </mc:Fallback>
      </mc:AlternateContent>
    </p:spTree>
    <p:extLst>
      <p:ext uri="{BB962C8B-B14F-4D97-AF65-F5344CB8AC3E}">
        <p14:creationId xmlns:p14="http://schemas.microsoft.com/office/powerpoint/2010/main" val="4026343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idx="1"/>
          </p:nvPr>
        </p:nvSpPr>
        <p:spPr/>
        <p:txBody>
          <a:bodyPr>
            <a:normAutofit fontScale="92500" lnSpcReduction="10000"/>
          </a:bodyPr>
          <a:lstStyle/>
          <a:p>
            <a:pPr marL="457200" indent="-457200">
              <a:buFontTx/>
              <a:buAutoNum type="arabicPeriod"/>
            </a:pPr>
            <a:r>
              <a:rPr lang="en-US" altLang="en-US" b="1" dirty="0"/>
              <a:t>The substitution method</a:t>
            </a:r>
            <a:r>
              <a:rPr lang="en-US" altLang="en-US" dirty="0"/>
              <a:t>: essentially, guess the solution and prove the guess to be correct by mathematical induction. This will work well in all cases. </a:t>
            </a:r>
            <a:r>
              <a:rPr lang="en-US" altLang="en-US" b="1" i="1" dirty="0"/>
              <a:t>Slight difficulty</a:t>
            </a:r>
            <a:r>
              <a:rPr lang="en-US" altLang="en-US" dirty="0"/>
              <a:t>: you have to guess right – and that is not easy in most cases…</a:t>
            </a:r>
          </a:p>
          <a:p>
            <a:pPr marL="457200" indent="-457200">
              <a:buFontTx/>
              <a:buAutoNum type="arabicPeriod"/>
            </a:pPr>
            <a:r>
              <a:rPr lang="en-US" altLang="en-US" b="1" dirty="0"/>
              <a:t>The recursion-tree method</a:t>
            </a:r>
            <a:r>
              <a:rPr lang="en-US" altLang="en-US" dirty="0"/>
              <a:t>: convert the recurrence into a tree (as in </a:t>
            </a:r>
            <a:r>
              <a:rPr lang="en-US" altLang="en-US" dirty="0">
                <a:latin typeface="Times" panose="02020603050405020304" pitchFamily="18" charset="0"/>
                <a:cs typeface="Times" panose="02020603050405020304" pitchFamily="18" charset="0"/>
              </a:rPr>
              <a:t>MERGESORT</a:t>
            </a:r>
            <a:r>
              <a:rPr lang="en-US" altLang="en-US" dirty="0"/>
              <a:t>) and add up all the costs of each level, and then add up the costs of all the levels. </a:t>
            </a:r>
            <a:r>
              <a:rPr lang="en-US" altLang="en-US" b="1" i="1" dirty="0"/>
              <a:t>Slight difficulty</a:t>
            </a:r>
            <a:r>
              <a:rPr lang="en-US" altLang="en-US" dirty="0"/>
              <a:t>: unless the costs at each level are easy to compute, you may have some difficult bounds to cook up.</a:t>
            </a:r>
          </a:p>
          <a:p>
            <a:pPr marL="457200" indent="-457200">
              <a:buFontTx/>
              <a:buAutoNum type="arabicPeriod"/>
            </a:pPr>
            <a:r>
              <a:rPr lang="en-US" altLang="en-US" b="1" dirty="0"/>
              <a:t>The Master Method</a:t>
            </a:r>
            <a:r>
              <a:rPr lang="en-US" altLang="en-US" dirty="0"/>
              <a:t>: there is a theorem... Basically, find out which set of hypotheses hold in your special case, and read off the conclusion. </a:t>
            </a:r>
            <a:r>
              <a:rPr lang="en-US" altLang="en-US" b="1" i="1" dirty="0"/>
              <a:t>Slight difficulty</a:t>
            </a:r>
            <a:r>
              <a:rPr lang="en-US" altLang="en-US" dirty="0"/>
              <a:t>: sometimes you will have trouble proving that the hypotheses you need (or any relevant hypotheses) are actually satisfied.</a:t>
            </a:r>
          </a:p>
        </p:txBody>
      </p:sp>
      <p:sp>
        <p:nvSpPr>
          <p:cNvPr id="5" name="Content Placeholder 1"/>
          <p:cNvSpPr>
            <a:spLocks noGrp="1"/>
          </p:cNvSpPr>
          <p:nvPr>
            <p:ph sz="quarter" idx="10"/>
          </p:nvPr>
        </p:nvSpPr>
        <p:spPr/>
        <p:txBody>
          <a:bodyPr/>
          <a:lstStyle/>
          <a:p>
            <a:r>
              <a:rPr lang="en-US" altLang="en-US" dirty="0"/>
              <a:t>Recurrences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8200" y="239400"/>
              <a:ext cx="8751960" cy="6224760"/>
            </p14:xfrm>
          </p:contentPart>
        </mc:Choice>
        <mc:Fallback xmlns="">
          <p:pic>
            <p:nvPicPr>
              <p:cNvPr id="2" name="Ink 1"/>
              <p:cNvPicPr/>
              <p:nvPr/>
            </p:nvPicPr>
            <p:blipFill>
              <a:blip r:embed="rId3"/>
              <a:stretch>
                <a:fillRect/>
              </a:stretch>
            </p:blipFill>
            <p:spPr>
              <a:xfrm>
                <a:off x="170280" y="231120"/>
                <a:ext cx="8767440" cy="6242400"/>
              </a:xfrm>
              <a:prstGeom prst="rect">
                <a:avLst/>
              </a:prstGeom>
            </p:spPr>
          </p:pic>
        </mc:Fallback>
      </mc:AlternateContent>
    </p:spTree>
    <p:extLst>
      <p:ext uri="{BB962C8B-B14F-4D97-AF65-F5344CB8AC3E}">
        <p14:creationId xmlns:p14="http://schemas.microsoft.com/office/powerpoint/2010/main" val="369507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descr="Rectangle: Click to edit Master text styles&#10;Second level&#10;Third level&#10;Fourth level&#10;Fifth level"/>
          <p:cNvSpPr>
            <a:spLocks noGrp="1" noChangeArrowheads="1"/>
          </p:cNvSpPr>
          <p:nvPr>
            <p:ph idx="1"/>
          </p:nvPr>
        </p:nvSpPr>
        <p:spPr>
          <a:xfrm>
            <a:off x="304800" y="1600200"/>
            <a:ext cx="8229600" cy="5029200"/>
          </a:xfrm>
        </p:spPr>
        <p:txBody>
          <a:bodyPr>
            <a:noAutofit/>
          </a:bodyPr>
          <a:lstStyle/>
          <a:p>
            <a:pPr>
              <a:lnSpc>
                <a:spcPct val="90000"/>
              </a:lnSpc>
              <a:buFont typeface="Wingdings" panose="05000000000000000000" pitchFamily="2" charset="2"/>
              <a:buChar char="v"/>
            </a:pPr>
            <a:r>
              <a:rPr lang="en-US" altLang="en-US" sz="2000" dirty="0"/>
              <a:t>In the iterative substitution, or “plug-and-chug,” technique, we iteratively apply the recurrence equation to itself and see if we can find a pattern: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Note that base, T(n)=b, case occurs when 2</a:t>
            </a:r>
            <a:r>
              <a:rPr lang="en-US" altLang="en-US" sz="2000" baseline="30000" dirty="0"/>
              <a:t>i</a:t>
            </a:r>
            <a:r>
              <a:rPr lang="en-US" altLang="en-US" sz="2000" dirty="0"/>
              <a:t>=n. </a:t>
            </a:r>
            <a:r>
              <a:rPr lang="en-US" altLang="en-US" sz="2000" i="1" dirty="0"/>
              <a:t>That is</a:t>
            </a:r>
            <a:r>
              <a:rPr lang="en-US" altLang="en-US" sz="2000" dirty="0"/>
              <a:t>, </a:t>
            </a:r>
            <a:r>
              <a:rPr lang="en-US" altLang="en-US" sz="2000" dirty="0" err="1"/>
              <a:t>i</a:t>
            </a:r>
            <a:r>
              <a:rPr lang="en-US" altLang="en-US" sz="2000" dirty="0"/>
              <a:t> = log n. </a:t>
            </a:r>
          </a:p>
          <a:p>
            <a:pPr>
              <a:lnSpc>
                <a:spcPct val="90000"/>
              </a:lnSpc>
              <a:buFont typeface="Wingdings" panose="05000000000000000000" pitchFamily="2" charset="2"/>
              <a:buChar char="v"/>
            </a:pPr>
            <a:r>
              <a:rPr lang="en-US" altLang="en-US" sz="2000" dirty="0"/>
              <a:t>So,</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Thus, T(n) is O(n log n).</a:t>
            </a:r>
            <a:endParaRPr lang="en-US" altLang="en-US" sz="2000" b="1" dirty="0">
              <a:latin typeface="Times New Roman" panose="02020603050405020304" pitchFamily="18" charset="0"/>
            </a:endParaRPr>
          </a:p>
        </p:txBody>
      </p:sp>
      <p:sp>
        <p:nvSpPr>
          <p:cNvPr id="2" name="Content Placeholder 1"/>
          <p:cNvSpPr>
            <a:spLocks noGrp="1"/>
          </p:cNvSpPr>
          <p:nvPr>
            <p:ph sz="quarter" idx="10"/>
          </p:nvPr>
        </p:nvSpPr>
        <p:spPr/>
        <p:txBody>
          <a:bodyPr/>
          <a:lstStyle/>
          <a:p>
            <a:r>
              <a:rPr lang="en-US" altLang="en-US" dirty="0"/>
              <a:t>Iterative Substitution</a:t>
            </a:r>
            <a:endParaRPr lang="en-IN" dirty="0"/>
          </a:p>
        </p:txBody>
      </p:sp>
      <p:graphicFrame>
        <p:nvGraphicFramePr>
          <p:cNvPr id="167940" name="Object 4"/>
          <p:cNvGraphicFramePr>
            <a:graphicFrameLocks noChangeAspect="1"/>
          </p:cNvGraphicFramePr>
          <p:nvPr/>
        </p:nvGraphicFramePr>
        <p:xfrm>
          <a:off x="3160715" y="2209800"/>
          <a:ext cx="3849687" cy="2935288"/>
        </p:xfrm>
        <a:graphic>
          <a:graphicData uri="http://schemas.openxmlformats.org/presentationml/2006/ole">
            <mc:AlternateContent xmlns:mc="http://schemas.openxmlformats.org/markup-compatibility/2006">
              <mc:Choice xmlns:v="urn:schemas-microsoft-com:vml" Requires="v">
                <p:oleObj spid="_x0000_s4104" name="Equation" r:id="rId4" imgW="2184120" imgH="1663560" progId="Equation.3">
                  <p:embed/>
                </p:oleObj>
              </mc:Choice>
              <mc:Fallback>
                <p:oleObj name="Equation" r:id="rId4" imgW="2184120" imgH="1663560" progId="Equation.3">
                  <p:embed/>
                  <p:pic>
                    <p:nvPicPr>
                      <p:cNvPr id="1679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715" y="2209800"/>
                        <a:ext cx="3849687" cy="293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2" name="Object 6"/>
          <p:cNvGraphicFramePr>
            <a:graphicFrameLocks noChangeAspect="1"/>
          </p:cNvGraphicFramePr>
          <p:nvPr/>
        </p:nvGraphicFramePr>
        <p:xfrm>
          <a:off x="2590800" y="5638802"/>
          <a:ext cx="2216150" cy="358775"/>
        </p:xfrm>
        <a:graphic>
          <a:graphicData uri="http://schemas.openxmlformats.org/presentationml/2006/ole">
            <mc:AlternateContent xmlns:mc="http://schemas.openxmlformats.org/markup-compatibility/2006">
              <mc:Choice xmlns:v="urn:schemas-microsoft-com:vml" Requires="v">
                <p:oleObj spid="_x0000_s4105" name="Equation" r:id="rId6" imgW="1257120" imgH="203040" progId="Equation.3">
                  <p:embed/>
                </p:oleObj>
              </mc:Choice>
              <mc:Fallback>
                <p:oleObj name="Equation" r:id="rId6" imgW="1257120" imgH="203040" progId="Equation.3">
                  <p:embed/>
                  <p:pic>
                    <p:nvPicPr>
                      <p:cNvPr id="16794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5638802"/>
                        <a:ext cx="221615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96200" y="17640"/>
              <a:ext cx="8935560" cy="6547320"/>
            </p14:xfrm>
          </p:contentPart>
        </mc:Choice>
        <mc:Fallback xmlns="">
          <p:pic>
            <p:nvPicPr>
              <p:cNvPr id="3" name="Ink 2"/>
              <p:cNvPicPr/>
              <p:nvPr/>
            </p:nvPicPr>
            <p:blipFill>
              <a:blip r:embed="rId9"/>
              <a:stretch>
                <a:fillRect/>
              </a:stretch>
            </p:blipFill>
            <p:spPr>
              <a:xfrm>
                <a:off x="186480" y="7920"/>
                <a:ext cx="8954280" cy="6564960"/>
              </a:xfrm>
              <a:prstGeom prst="rect">
                <a:avLst/>
              </a:prstGeom>
            </p:spPr>
          </p:pic>
        </mc:Fallback>
      </mc:AlternateContent>
    </p:spTree>
    <p:extLst>
      <p:ext uri="{BB962C8B-B14F-4D97-AF65-F5344CB8AC3E}">
        <p14:creationId xmlns:p14="http://schemas.microsoft.com/office/powerpoint/2010/main" val="78637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3" name="Rectangle 3"/>
          <p:cNvSpPr>
            <a:spLocks noGrp="1" noChangeArrowheads="1"/>
          </p:cNvSpPr>
          <p:nvPr>
            <p:ph idx="1"/>
          </p:nvPr>
        </p:nvSpPr>
        <p:spPr/>
        <p:txBody>
          <a:bodyPr>
            <a:normAutofit/>
          </a:bodyPr>
          <a:lstStyle/>
          <a:p>
            <a:pPr marL="457200" indent="-457200">
              <a:spcBef>
                <a:spcPct val="40000"/>
              </a:spcBef>
              <a:buFont typeface="Wingdings" panose="05000000000000000000" pitchFamily="2" charset="2"/>
              <a:buChar char="v"/>
            </a:pPr>
            <a:r>
              <a:rPr lang="en-US" altLang="en-US" b="1" u="sng" dirty="0"/>
              <a:t>Guess</a:t>
            </a:r>
            <a:r>
              <a:rPr lang="en-US" altLang="en-US" dirty="0"/>
              <a:t> the form of the solution, then </a:t>
            </a:r>
            <a:br>
              <a:rPr lang="en-US" altLang="en-US" dirty="0"/>
            </a:br>
            <a:r>
              <a:rPr lang="en-US" altLang="en-US" b="1" u="sng" dirty="0"/>
              <a:t>use mathematical induction</a:t>
            </a:r>
            <a:r>
              <a:rPr lang="en-US" altLang="en-US" dirty="0"/>
              <a:t> to show it correct.</a:t>
            </a:r>
          </a:p>
          <a:p>
            <a:pPr lvl="1">
              <a:spcBef>
                <a:spcPct val="40000"/>
              </a:spcBef>
              <a:buFont typeface="Wingdings" panose="05000000000000000000" pitchFamily="2" charset="2"/>
              <a:buChar char="v"/>
            </a:pPr>
            <a:r>
              <a:rPr lang="en-US" altLang="en-US" sz="2400" dirty="0"/>
              <a:t>Substitute guessed answer for the function when the inductive hypothesis is applied to smaller values – hence, the name.</a:t>
            </a:r>
          </a:p>
          <a:p>
            <a:pPr marL="457200" indent="-457200">
              <a:spcBef>
                <a:spcPct val="40000"/>
              </a:spcBef>
              <a:buFont typeface="Wingdings" panose="05000000000000000000" pitchFamily="2" charset="2"/>
              <a:buChar char="v"/>
            </a:pPr>
            <a:r>
              <a:rPr lang="en-US" altLang="en-US" dirty="0"/>
              <a:t>Works well when the solution is easy to guess.</a:t>
            </a:r>
          </a:p>
          <a:p>
            <a:pPr marL="457200" indent="-457200">
              <a:spcBef>
                <a:spcPct val="40000"/>
              </a:spcBef>
              <a:buFont typeface="Wingdings" panose="05000000000000000000" pitchFamily="2" charset="2"/>
              <a:buChar char="v"/>
            </a:pPr>
            <a:r>
              <a:rPr lang="en-US" altLang="en-US" dirty="0"/>
              <a:t>No general way to guess the correct solution.</a:t>
            </a:r>
          </a:p>
        </p:txBody>
      </p:sp>
      <p:sp>
        <p:nvSpPr>
          <p:cNvPr id="2" name="Content Placeholder 1"/>
          <p:cNvSpPr>
            <a:spLocks noGrp="1"/>
          </p:cNvSpPr>
          <p:nvPr>
            <p:ph sz="quarter" idx="10"/>
          </p:nvPr>
        </p:nvSpPr>
        <p:spPr/>
        <p:txBody>
          <a:bodyPr/>
          <a:lstStyle/>
          <a:p>
            <a:r>
              <a:rPr lang="en-US" altLang="en-US" dirty="0"/>
              <a:t>Substitution Method</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1960" y="1566000"/>
              <a:ext cx="5725080" cy="3269160"/>
            </p14:xfrm>
          </p:contentPart>
        </mc:Choice>
        <mc:Fallback xmlns="">
          <p:pic>
            <p:nvPicPr>
              <p:cNvPr id="3" name="Ink 2"/>
              <p:cNvPicPr/>
              <p:nvPr/>
            </p:nvPicPr>
            <p:blipFill>
              <a:blip r:embed="rId4"/>
              <a:stretch>
                <a:fillRect/>
              </a:stretch>
            </p:blipFill>
            <p:spPr>
              <a:xfrm>
                <a:off x="194760" y="1561680"/>
                <a:ext cx="5740560" cy="3279240"/>
              </a:xfrm>
              <a:prstGeom prst="rect">
                <a:avLst/>
              </a:prstGeom>
            </p:spPr>
          </p:pic>
        </mc:Fallback>
      </mc:AlternateContent>
    </p:spTree>
    <p:extLst>
      <p:ext uri="{BB962C8B-B14F-4D97-AF65-F5344CB8AC3E}">
        <p14:creationId xmlns:p14="http://schemas.microsoft.com/office/powerpoint/2010/main" val="108933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1" name="Rectangle 3"/>
          <p:cNvSpPr>
            <a:spLocks noGrp="1" noChangeArrowheads="1"/>
          </p:cNvSpPr>
          <p:nvPr>
            <p:ph idx="1"/>
          </p:nvPr>
        </p:nvSpPr>
        <p:spPr/>
        <p:txBody>
          <a:bodyPr>
            <a:normAutofit/>
          </a:bodyPr>
          <a:lstStyle/>
          <a:p>
            <a:pPr lvl="1">
              <a:buFont typeface="Wingdings" panose="05000000000000000000" pitchFamily="2" charset="2"/>
              <a:buNone/>
            </a:pPr>
            <a:r>
              <a:rPr lang="en-US" altLang="en-US" sz="2400" dirty="0"/>
              <a:t>Recurrence:  </a:t>
            </a:r>
            <a:r>
              <a:rPr lang="en-US" altLang="en-US" sz="2400" i="1" dirty="0"/>
              <a:t>T</a:t>
            </a:r>
            <a:r>
              <a:rPr lang="en-US" altLang="en-US" sz="2400" dirty="0"/>
              <a:t>(</a:t>
            </a:r>
            <a:r>
              <a:rPr lang="en-US" altLang="en-US" sz="2400" i="1" dirty="0"/>
              <a:t>n</a:t>
            </a:r>
            <a:r>
              <a:rPr lang="en-US" altLang="en-US" sz="2400" dirty="0"/>
              <a:t>) = 1                         if   </a:t>
            </a:r>
            <a:r>
              <a:rPr lang="en-US" altLang="en-US" sz="2400" i="1" dirty="0"/>
              <a:t>n</a:t>
            </a:r>
            <a:r>
              <a:rPr lang="en-US" altLang="en-US" sz="2400" dirty="0"/>
              <a:t> = 1</a:t>
            </a:r>
          </a:p>
          <a:p>
            <a:pPr lvl="1">
              <a:buFont typeface="Wingdings" panose="05000000000000000000" pitchFamily="2" charset="2"/>
              <a:buNone/>
            </a:pPr>
            <a:r>
              <a:rPr lang="en-US" altLang="en-US" sz="2400" i="1" dirty="0"/>
              <a:t>                      T</a:t>
            </a:r>
            <a:r>
              <a:rPr lang="en-US" altLang="en-US" sz="2400" dirty="0"/>
              <a:t>(</a:t>
            </a:r>
            <a:r>
              <a:rPr lang="en-US" altLang="en-US" sz="2400" i="1" dirty="0"/>
              <a:t>n</a:t>
            </a:r>
            <a:r>
              <a:rPr lang="en-US" altLang="en-US" sz="2400" dirty="0"/>
              <a:t>) = 2</a:t>
            </a:r>
            <a:r>
              <a:rPr lang="en-US" altLang="en-US" sz="2400" i="1" dirty="0"/>
              <a:t>T</a:t>
            </a:r>
            <a:r>
              <a:rPr lang="en-US" altLang="en-US" sz="2400" dirty="0"/>
              <a:t>(</a:t>
            </a:r>
            <a:r>
              <a:rPr lang="en-US" altLang="en-US" sz="2400" i="1" dirty="0"/>
              <a:t>n</a:t>
            </a:r>
            <a:r>
              <a:rPr lang="en-US" altLang="en-US" sz="2400" dirty="0"/>
              <a:t>/2) + </a:t>
            </a:r>
            <a:r>
              <a:rPr lang="en-US" altLang="en-US" sz="2400" i="1" dirty="0"/>
              <a:t>n   </a:t>
            </a:r>
            <a:r>
              <a:rPr lang="en-US" altLang="en-US" sz="2400" dirty="0"/>
              <a:t>      if   </a:t>
            </a:r>
            <a:r>
              <a:rPr lang="en-US" altLang="en-US" sz="2400" i="1" dirty="0"/>
              <a:t>n</a:t>
            </a:r>
            <a:r>
              <a:rPr lang="en-US" altLang="en-US" sz="2400" dirty="0"/>
              <a:t> &gt; 1</a:t>
            </a:r>
          </a:p>
        </p:txBody>
      </p:sp>
      <p:sp>
        <p:nvSpPr>
          <p:cNvPr id="2" name="Content Placeholder 1"/>
          <p:cNvSpPr>
            <a:spLocks noGrp="1"/>
          </p:cNvSpPr>
          <p:nvPr>
            <p:ph sz="quarter" idx="10"/>
          </p:nvPr>
        </p:nvSpPr>
        <p:spPr/>
        <p:txBody>
          <a:bodyPr/>
          <a:lstStyle/>
          <a:p>
            <a:r>
              <a:rPr lang="en-US" altLang="en-US" dirty="0"/>
              <a:t>Example – Exact Function</a:t>
            </a:r>
            <a:endParaRPr lang="en-IN" dirty="0"/>
          </a:p>
        </p:txBody>
      </p:sp>
      <p:sp>
        <p:nvSpPr>
          <p:cNvPr id="447492" name="Text Box 4"/>
          <p:cNvSpPr txBox="1">
            <a:spLocks noChangeArrowheads="1"/>
          </p:cNvSpPr>
          <p:nvPr/>
        </p:nvSpPr>
        <p:spPr bwMode="auto">
          <a:xfrm>
            <a:off x="657227" y="2393551"/>
            <a:ext cx="7518405" cy="400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800100" lvl="1" indent="-342900">
              <a:spcBef>
                <a:spcPct val="20000"/>
              </a:spcBef>
              <a:buFont typeface="Wingdings" panose="05000000000000000000" pitchFamily="2" charset="2"/>
              <a:buChar char="v"/>
            </a:pPr>
            <a:r>
              <a:rPr lang="en-US" altLang="en-US" sz="2400" u="sng" dirty="0"/>
              <a:t>Guess:</a:t>
            </a:r>
            <a:r>
              <a:rPr lang="en-US" altLang="en-US" sz="2400" dirty="0"/>
              <a:t>  </a:t>
            </a:r>
            <a:r>
              <a:rPr lang="en-US" altLang="en-US" sz="2400" i="1" dirty="0"/>
              <a:t>T</a:t>
            </a:r>
            <a:r>
              <a:rPr lang="en-US" altLang="en-US" sz="2400" dirty="0"/>
              <a:t>(</a:t>
            </a:r>
            <a:r>
              <a:rPr lang="en-US" altLang="en-US" sz="2400" i="1" dirty="0"/>
              <a:t>n</a:t>
            </a:r>
            <a:r>
              <a:rPr lang="en-US" altLang="en-US" sz="2400" dirty="0"/>
              <a:t>) = </a:t>
            </a:r>
            <a:r>
              <a:rPr lang="en-US" altLang="en-US" sz="2400" i="1" dirty="0"/>
              <a:t>n </a:t>
            </a:r>
            <a:r>
              <a:rPr lang="en-US" altLang="en-US" sz="2400" dirty="0" err="1"/>
              <a:t>lg</a:t>
            </a:r>
            <a:r>
              <a:rPr lang="en-US" altLang="en-US" sz="2400" dirty="0"/>
              <a:t> </a:t>
            </a:r>
            <a:r>
              <a:rPr lang="en-US" altLang="en-US" sz="2400" i="1" dirty="0"/>
              <a:t>n</a:t>
            </a:r>
            <a:r>
              <a:rPr lang="en-US" altLang="en-US" sz="2400" dirty="0"/>
              <a:t> + </a:t>
            </a:r>
            <a:r>
              <a:rPr lang="en-US" altLang="en-US" sz="2400" i="1" dirty="0"/>
              <a:t>n</a:t>
            </a:r>
            <a:r>
              <a:rPr lang="en-US" altLang="en-US" sz="2400" dirty="0"/>
              <a:t>.</a:t>
            </a:r>
          </a:p>
          <a:p>
            <a:pPr marL="800100" lvl="1" indent="-342900">
              <a:spcBef>
                <a:spcPct val="20000"/>
              </a:spcBef>
              <a:buFont typeface="Wingdings" panose="05000000000000000000" pitchFamily="2" charset="2"/>
              <a:buChar char="v"/>
            </a:pPr>
            <a:r>
              <a:rPr lang="en-US" altLang="en-US" sz="2400" u="sng" dirty="0"/>
              <a:t>Induction:</a:t>
            </a:r>
            <a:r>
              <a:rPr lang="en-US" altLang="en-US" sz="2400" dirty="0"/>
              <a:t> </a:t>
            </a:r>
          </a:p>
          <a:p>
            <a:pPr marL="1257300" lvl="2" indent="-342900">
              <a:spcBef>
                <a:spcPct val="20000"/>
              </a:spcBef>
              <a:buFont typeface="Wingdings" panose="05000000000000000000" pitchFamily="2" charset="2"/>
              <a:buChar char="v"/>
            </a:pPr>
            <a:r>
              <a:rPr lang="en-US" altLang="en-US" sz="2400" b="1" dirty="0"/>
              <a:t>Basis: </a:t>
            </a:r>
            <a:r>
              <a:rPr lang="en-US" altLang="en-US" sz="2400" i="1" dirty="0"/>
              <a:t>n = </a:t>
            </a:r>
            <a:r>
              <a:rPr lang="en-US" altLang="en-US" sz="2400" dirty="0"/>
              <a:t>1 </a:t>
            </a:r>
            <a:r>
              <a:rPr lang="en-US" altLang="en-US" sz="2400" dirty="0">
                <a:sym typeface="Symbol" panose="05050102010706020507" pitchFamily="18" charset="2"/>
              </a:rPr>
              <a:t> </a:t>
            </a:r>
            <a:r>
              <a:rPr lang="en-US" altLang="en-US" sz="2400" i="1" dirty="0"/>
              <a:t>n </a:t>
            </a:r>
            <a:r>
              <a:rPr lang="en-US" altLang="en-US" sz="2400" dirty="0" err="1"/>
              <a:t>lg</a:t>
            </a:r>
            <a:r>
              <a:rPr lang="en-US" altLang="en-US" sz="2400" i="1" dirty="0" err="1"/>
              <a:t>n</a:t>
            </a:r>
            <a:r>
              <a:rPr lang="en-US" altLang="en-US" sz="2400" dirty="0"/>
              <a:t> + </a:t>
            </a:r>
            <a:r>
              <a:rPr lang="en-US" altLang="en-US" sz="2400" i="1" dirty="0"/>
              <a:t>n</a:t>
            </a:r>
            <a:r>
              <a:rPr lang="en-US" altLang="en-US" sz="2400" dirty="0"/>
              <a:t> = 1 = </a:t>
            </a:r>
            <a:r>
              <a:rPr lang="en-US" altLang="en-US" sz="2400" i="1" dirty="0"/>
              <a:t>T</a:t>
            </a:r>
            <a:r>
              <a:rPr lang="en-US" altLang="en-US" sz="2400" dirty="0"/>
              <a:t>(</a:t>
            </a:r>
            <a:r>
              <a:rPr lang="en-US" altLang="en-US" sz="2400" i="1" dirty="0"/>
              <a:t>n</a:t>
            </a:r>
            <a:r>
              <a:rPr lang="en-US" altLang="en-US" sz="2400" dirty="0"/>
              <a:t>).</a:t>
            </a:r>
          </a:p>
          <a:p>
            <a:pPr marL="1257300" lvl="2" indent="-342900">
              <a:spcBef>
                <a:spcPct val="20000"/>
              </a:spcBef>
              <a:buFont typeface="Wingdings" panose="05000000000000000000" pitchFamily="2" charset="2"/>
              <a:buChar char="v"/>
            </a:pPr>
            <a:r>
              <a:rPr lang="en-US" altLang="en-US" sz="2400" b="1" dirty="0"/>
              <a:t>Hypothesis:</a:t>
            </a:r>
            <a:r>
              <a:rPr lang="en-US" altLang="en-US" sz="2400" dirty="0"/>
              <a:t> </a:t>
            </a:r>
            <a:r>
              <a:rPr lang="en-US" altLang="en-US" sz="2400" i="1" dirty="0"/>
              <a:t>T</a:t>
            </a:r>
            <a:r>
              <a:rPr lang="en-US" altLang="en-US" sz="2400" dirty="0"/>
              <a:t>(</a:t>
            </a:r>
            <a:r>
              <a:rPr lang="en-US" altLang="en-US" sz="2400" i="1" dirty="0"/>
              <a:t>k</a:t>
            </a:r>
            <a:r>
              <a:rPr lang="en-US" altLang="en-US" sz="2400" dirty="0"/>
              <a:t>) = </a:t>
            </a:r>
            <a:r>
              <a:rPr lang="en-US" altLang="en-US" sz="2400" i="1" dirty="0"/>
              <a:t>k </a:t>
            </a:r>
            <a:r>
              <a:rPr lang="en-US" altLang="en-US" sz="2400" dirty="0" err="1"/>
              <a:t>lg</a:t>
            </a:r>
            <a:r>
              <a:rPr lang="en-US" altLang="en-US" sz="2400" dirty="0"/>
              <a:t> </a:t>
            </a:r>
            <a:r>
              <a:rPr lang="en-US" altLang="en-US" sz="2400" i="1" dirty="0"/>
              <a:t>k</a:t>
            </a:r>
            <a:r>
              <a:rPr lang="en-US" altLang="en-US" sz="2400" dirty="0"/>
              <a:t> + </a:t>
            </a:r>
            <a:r>
              <a:rPr lang="en-US" altLang="en-US" sz="2400" i="1" dirty="0"/>
              <a:t>k</a:t>
            </a:r>
            <a:r>
              <a:rPr lang="en-US" altLang="en-US" sz="2400" dirty="0"/>
              <a:t> for all </a:t>
            </a:r>
            <a:r>
              <a:rPr lang="en-US" altLang="en-US" sz="2400" i="1" dirty="0"/>
              <a:t>k</a:t>
            </a:r>
            <a:r>
              <a:rPr lang="en-US" altLang="en-US" sz="2400" dirty="0"/>
              <a:t> &lt; </a:t>
            </a:r>
            <a:r>
              <a:rPr lang="en-US" altLang="en-US" sz="2400" i="1" dirty="0"/>
              <a:t>n</a:t>
            </a:r>
            <a:r>
              <a:rPr lang="en-US" altLang="en-US" sz="2400" dirty="0"/>
              <a:t>.</a:t>
            </a:r>
            <a:endParaRPr lang="en-US" altLang="en-US" sz="2400" b="1" dirty="0"/>
          </a:p>
          <a:p>
            <a:pPr marL="1257300" lvl="2" indent="-342900">
              <a:spcBef>
                <a:spcPct val="20000"/>
              </a:spcBef>
              <a:buFont typeface="Wingdings" panose="05000000000000000000" pitchFamily="2" charset="2"/>
              <a:buChar char="v"/>
            </a:pPr>
            <a:r>
              <a:rPr lang="en-US" altLang="en-US" sz="2400" b="1" dirty="0"/>
              <a:t>Inductive Step: </a:t>
            </a:r>
            <a:r>
              <a:rPr lang="en-US" altLang="en-US" sz="2400" i="1" dirty="0"/>
              <a:t>T</a:t>
            </a:r>
            <a:r>
              <a:rPr lang="en-US" altLang="en-US" sz="2400" dirty="0"/>
              <a:t>(</a:t>
            </a:r>
            <a:r>
              <a:rPr lang="en-US" altLang="en-US" sz="2400" i="1" dirty="0"/>
              <a:t>n</a:t>
            </a:r>
            <a:r>
              <a:rPr lang="en-US" altLang="en-US" sz="2400" dirty="0"/>
              <a:t>)  = 2 </a:t>
            </a:r>
            <a:r>
              <a:rPr lang="en-US" altLang="en-US" sz="2400" i="1" dirty="0"/>
              <a:t>T</a:t>
            </a:r>
            <a:r>
              <a:rPr lang="en-US" altLang="en-US" sz="2400" dirty="0"/>
              <a:t>(</a:t>
            </a:r>
            <a:r>
              <a:rPr lang="en-US" altLang="en-US" sz="2400" i="1" dirty="0"/>
              <a:t>n</a:t>
            </a:r>
            <a:r>
              <a:rPr lang="en-US" altLang="en-US" sz="2400" dirty="0"/>
              <a:t>/2) + </a:t>
            </a:r>
            <a:r>
              <a:rPr lang="en-US" altLang="en-US" sz="2400" i="1" dirty="0"/>
              <a:t>n</a:t>
            </a:r>
          </a:p>
          <a:p>
            <a:pPr lvl="2">
              <a:spcBef>
                <a:spcPct val="20000"/>
              </a:spcBef>
            </a:pPr>
            <a:r>
              <a:rPr lang="en-US" altLang="en-US" sz="2400" b="1" dirty="0"/>
              <a:t>                                           = </a:t>
            </a:r>
            <a:r>
              <a:rPr lang="en-US" altLang="en-US" sz="2400" dirty="0"/>
              <a:t>2 ((</a:t>
            </a:r>
            <a:r>
              <a:rPr lang="en-US" altLang="en-US" sz="2400" i="1" dirty="0"/>
              <a:t>n</a:t>
            </a:r>
            <a:r>
              <a:rPr lang="en-US" altLang="en-US" sz="2400" dirty="0"/>
              <a:t>/2)</a:t>
            </a:r>
            <a:r>
              <a:rPr lang="en-US" altLang="en-US" sz="2400" dirty="0" err="1"/>
              <a:t>lg</a:t>
            </a:r>
            <a:r>
              <a:rPr lang="en-US" altLang="en-US" sz="2400" dirty="0"/>
              <a:t>(</a:t>
            </a:r>
            <a:r>
              <a:rPr lang="en-US" altLang="en-US" sz="2400" i="1" dirty="0"/>
              <a:t>n</a:t>
            </a:r>
            <a:r>
              <a:rPr lang="en-US" altLang="en-US" sz="2400" dirty="0"/>
              <a:t>/2) + (</a:t>
            </a:r>
            <a:r>
              <a:rPr lang="en-US" altLang="en-US" sz="2400" i="1" dirty="0"/>
              <a:t>n</a:t>
            </a:r>
            <a:r>
              <a:rPr lang="en-US" altLang="en-US" sz="2400" dirty="0"/>
              <a:t>/2)) + </a:t>
            </a:r>
            <a:r>
              <a:rPr lang="en-US" altLang="en-US" sz="2400" i="1" dirty="0"/>
              <a:t>n</a:t>
            </a:r>
          </a:p>
          <a:p>
            <a:pPr lvl="2">
              <a:spcBef>
                <a:spcPct val="20000"/>
              </a:spcBef>
            </a:pPr>
            <a:r>
              <a:rPr lang="en-US" altLang="en-US" sz="2400" i="1" dirty="0"/>
              <a:t>                                           = n</a:t>
            </a:r>
            <a:r>
              <a:rPr lang="en-US" altLang="en-US" sz="2400" dirty="0"/>
              <a:t> (</a:t>
            </a:r>
            <a:r>
              <a:rPr lang="en-US" altLang="en-US" sz="2400" dirty="0" err="1"/>
              <a:t>lg</a:t>
            </a:r>
            <a:r>
              <a:rPr lang="en-US" altLang="en-US" sz="2400" dirty="0"/>
              <a:t>(</a:t>
            </a:r>
            <a:r>
              <a:rPr lang="en-US" altLang="en-US" sz="2400" i="1" dirty="0"/>
              <a:t>n</a:t>
            </a:r>
            <a:r>
              <a:rPr lang="en-US" altLang="en-US" sz="2400" dirty="0"/>
              <a:t>/2)) + 2</a:t>
            </a:r>
            <a:r>
              <a:rPr lang="en-US" altLang="en-US" sz="2400" i="1" dirty="0"/>
              <a:t>n</a:t>
            </a:r>
            <a:endParaRPr lang="en-US" altLang="en-US" sz="2400" dirty="0"/>
          </a:p>
          <a:p>
            <a:pPr lvl="2">
              <a:spcBef>
                <a:spcPct val="20000"/>
              </a:spcBef>
            </a:pPr>
            <a:r>
              <a:rPr lang="en-US" altLang="en-US" sz="2400" dirty="0"/>
              <a:t>                                           = </a:t>
            </a:r>
            <a:r>
              <a:rPr lang="en-US" altLang="en-US" sz="2400" i="1" dirty="0"/>
              <a:t>n </a:t>
            </a:r>
            <a:r>
              <a:rPr lang="en-US" altLang="en-US" sz="2400" dirty="0" err="1"/>
              <a:t>lg</a:t>
            </a:r>
            <a:r>
              <a:rPr lang="en-US" altLang="en-US" sz="2400" dirty="0"/>
              <a:t> </a:t>
            </a:r>
            <a:r>
              <a:rPr lang="en-US" altLang="en-US" sz="2400" i="1" dirty="0"/>
              <a:t>n</a:t>
            </a:r>
            <a:r>
              <a:rPr lang="en-US" altLang="en-US" sz="2400" dirty="0"/>
              <a:t> – </a:t>
            </a:r>
            <a:r>
              <a:rPr lang="en-US" altLang="en-US" sz="2400" i="1" dirty="0"/>
              <a:t>n </a:t>
            </a:r>
            <a:r>
              <a:rPr lang="en-US" altLang="en-US" sz="2400" dirty="0"/>
              <a:t>+ 2</a:t>
            </a:r>
            <a:r>
              <a:rPr lang="en-US" altLang="en-US" sz="2400" i="1" dirty="0"/>
              <a:t>n</a:t>
            </a:r>
            <a:endParaRPr lang="en-US" altLang="en-US" sz="2400" dirty="0"/>
          </a:p>
          <a:p>
            <a:pPr lvl="2">
              <a:spcBef>
                <a:spcPct val="20000"/>
              </a:spcBef>
            </a:pPr>
            <a:r>
              <a:rPr lang="en-US" altLang="en-US" sz="2400" dirty="0"/>
              <a:t>                                           = </a:t>
            </a:r>
            <a:r>
              <a:rPr lang="en-US" altLang="en-US" sz="2400" i="1" dirty="0"/>
              <a:t>n</a:t>
            </a:r>
            <a:r>
              <a:rPr lang="en-US" altLang="en-US" sz="2400" dirty="0"/>
              <a:t> </a:t>
            </a:r>
            <a:r>
              <a:rPr lang="en-US" altLang="en-US" sz="2400" dirty="0" err="1"/>
              <a:t>lg</a:t>
            </a:r>
            <a:r>
              <a:rPr lang="en-US" altLang="en-US" sz="2400" dirty="0"/>
              <a:t> </a:t>
            </a:r>
            <a:r>
              <a:rPr lang="en-US" altLang="en-US" sz="2400" i="1" dirty="0"/>
              <a:t>n</a:t>
            </a:r>
            <a:r>
              <a:rPr lang="en-US" altLang="en-US" sz="2400" dirty="0"/>
              <a:t> + </a:t>
            </a:r>
            <a:r>
              <a:rPr lang="en-US" altLang="en-US" sz="2400" i="1" dirty="0"/>
              <a:t>n</a:t>
            </a:r>
            <a:endParaRPr lang="en-US" altLang="en-US" sz="24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51680" y="1471320"/>
              <a:ext cx="7783560" cy="4933440"/>
            </p14:xfrm>
          </p:contentPart>
        </mc:Choice>
        <mc:Fallback xmlns="">
          <p:pic>
            <p:nvPicPr>
              <p:cNvPr id="3" name="Ink 2"/>
              <p:cNvPicPr/>
              <p:nvPr/>
            </p:nvPicPr>
            <p:blipFill>
              <a:blip r:embed="rId3"/>
              <a:stretch>
                <a:fillRect/>
              </a:stretch>
            </p:blipFill>
            <p:spPr>
              <a:xfrm>
                <a:off x="746280" y="1463040"/>
                <a:ext cx="7797960" cy="4950000"/>
              </a:xfrm>
              <a:prstGeom prst="rect">
                <a:avLst/>
              </a:prstGeom>
            </p:spPr>
          </p:pic>
        </mc:Fallback>
      </mc:AlternateContent>
    </p:spTree>
    <p:extLst>
      <p:ext uri="{BB962C8B-B14F-4D97-AF65-F5344CB8AC3E}">
        <p14:creationId xmlns:p14="http://schemas.microsoft.com/office/powerpoint/2010/main" val="73492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7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7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74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474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474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474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474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4749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4749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2" grpId="0" build="p" bldLvl="3"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7491" name="Rectangle 3"/>
              <p:cNvSpPr>
                <a:spLocks noGrp="1" noChangeArrowheads="1"/>
              </p:cNvSpPr>
              <p:nvPr>
                <p:ph idx="1"/>
              </p:nvPr>
            </p:nvSpPr>
            <p:spPr/>
            <p:txBody>
              <a:bodyPr>
                <a:normAutofit/>
              </a:bodyPr>
              <a:lstStyle/>
              <a:p>
                <a:pPr lvl="1">
                  <a:buFont typeface="Wingdings" panose="05000000000000000000" pitchFamily="2" charset="2"/>
                  <a:buNone/>
                </a:pPr>
                <a:r>
                  <a:rPr lang="en-US" altLang="en-US" sz="2400" dirty="0">
                    <a:solidFill>
                      <a:schemeClr val="tx1"/>
                    </a:solidFill>
                  </a:rPr>
                  <a:t>Recurrence:  </a:t>
                </a:r>
              </a:p>
              <a:p>
                <a:pPr lvl="1">
                  <a:buFont typeface="Wingdings" panose="05000000000000000000" pitchFamily="2" charset="2"/>
                  <a:buNone/>
                </a:pPr>
                <a:endParaRPr lang="en-US" altLang="en-US" sz="2400" dirty="0">
                  <a:solidFill>
                    <a:schemeClr val="tx1"/>
                  </a:solidFill>
                </a:endParaRPr>
              </a:p>
              <a:p>
                <a:pPr lvl="1">
                  <a:buFont typeface="Wingdings" panose="05000000000000000000" pitchFamily="2" charset="2"/>
                  <a:buNone/>
                </a:pPr>
                <a:endParaRPr lang="en-US" altLang="en-US" sz="2400" dirty="0">
                  <a:solidFill>
                    <a:schemeClr val="tx1"/>
                  </a:solidFill>
                </a:endParaRPr>
              </a:p>
              <a:p>
                <a:pPr lvl="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IN" altLang="en-US" sz="2400" i="1">
                          <a:solidFill>
                            <a:schemeClr val="tx1"/>
                          </a:solidFill>
                          <a:latin typeface="Cambria Math" panose="02040503050406030204" pitchFamily="18" charset="0"/>
                        </a:rPr>
                        <m:t>𝑇</m:t>
                      </m:r>
                      <m:r>
                        <a:rPr lang="en-IN" altLang="en-US" sz="2400" i="1">
                          <a:solidFill>
                            <a:schemeClr val="tx1"/>
                          </a:solidFill>
                          <a:latin typeface="Cambria Math" panose="02040503050406030204" pitchFamily="18" charset="0"/>
                        </a:rPr>
                        <m:t> </m:t>
                      </m:r>
                      <m:d>
                        <m:dPr>
                          <m:ctrlPr>
                            <a:rPr lang="en-IN" altLang="en-US" sz="2400" i="1">
                              <a:solidFill>
                                <a:schemeClr val="tx1"/>
                              </a:solidFill>
                              <a:latin typeface="Cambria Math" panose="02040503050406030204" pitchFamily="18" charset="0"/>
                            </a:rPr>
                          </m:ctrlPr>
                        </m:dPr>
                        <m:e>
                          <m:r>
                            <a:rPr lang="en-IN" altLang="en-US" sz="2400" i="1">
                              <a:solidFill>
                                <a:schemeClr val="tx1"/>
                              </a:solidFill>
                              <a:latin typeface="Cambria Math" panose="02040503050406030204" pitchFamily="18" charset="0"/>
                            </a:rPr>
                            <m:t>𝑛</m:t>
                          </m:r>
                        </m:e>
                      </m:d>
                      <m:r>
                        <a:rPr lang="en-IN" altLang="en-US" sz="2400" i="1">
                          <a:solidFill>
                            <a:schemeClr val="tx1"/>
                          </a:solidFill>
                          <a:latin typeface="Cambria Math" panose="02040503050406030204" pitchFamily="18" charset="0"/>
                        </a:rPr>
                        <m:t>=2</m:t>
                      </m:r>
                      <m:r>
                        <a:rPr lang="en-IN" altLang="en-US" sz="2400" i="1">
                          <a:solidFill>
                            <a:schemeClr val="tx1"/>
                          </a:solidFill>
                          <a:latin typeface="Cambria Math" panose="02040503050406030204" pitchFamily="18" charset="0"/>
                        </a:rPr>
                        <m:t>𝑇</m:t>
                      </m:r>
                      <m:d>
                        <m:dPr>
                          <m:ctrlPr>
                            <a:rPr lang="en-IN" altLang="en-US" sz="2400" i="1">
                              <a:solidFill>
                                <a:schemeClr val="tx1"/>
                              </a:solidFill>
                              <a:latin typeface="Cambria Math" panose="02040503050406030204" pitchFamily="18" charset="0"/>
                            </a:rPr>
                          </m:ctrlPr>
                        </m:dPr>
                        <m:e>
                          <m:r>
                            <a:rPr lang="en-IN" altLang="en-US" sz="2400" i="1">
                              <a:solidFill>
                                <a:schemeClr val="tx1"/>
                              </a:solidFill>
                              <a:latin typeface="Cambria Math" panose="02040503050406030204" pitchFamily="18" charset="0"/>
                            </a:rPr>
                            <m:t>𝑛</m:t>
                          </m:r>
                          <m:r>
                            <a:rPr lang="en-IN" altLang="en-US" sz="2400" i="1">
                              <a:solidFill>
                                <a:schemeClr val="tx1"/>
                              </a:solidFill>
                              <a:latin typeface="Cambria Math" panose="02040503050406030204" pitchFamily="18" charset="0"/>
                            </a:rPr>
                            <m:t>−1</m:t>
                          </m:r>
                        </m:e>
                      </m:d>
                      <m:r>
                        <a:rPr lang="en-IN" altLang="en-US" sz="2400" i="1">
                          <a:solidFill>
                            <a:schemeClr val="tx1"/>
                          </a:solidFill>
                          <a:latin typeface="Cambria Math" panose="02040503050406030204" pitchFamily="18" charset="0"/>
                        </a:rPr>
                        <m:t>+</m:t>
                      </m:r>
                      <m:r>
                        <a:rPr lang="en-IN" altLang="en-US" sz="2400" i="1">
                          <a:solidFill>
                            <a:schemeClr val="tx1"/>
                          </a:solidFill>
                          <a:latin typeface="Cambria Math" panose="02040503050406030204" pitchFamily="18" charset="0"/>
                        </a:rPr>
                        <m:t>𝑛</m:t>
                      </m:r>
                      <m:r>
                        <a:rPr lang="en-IN" altLang="en-US" sz="2400" i="1">
                          <a:solidFill>
                            <a:schemeClr val="tx1"/>
                          </a:solidFill>
                          <a:latin typeface="Cambria Math" panose="02040503050406030204" pitchFamily="18" charset="0"/>
                        </a:rPr>
                        <m:t>                            </m:t>
                      </m:r>
                      <m:r>
                        <a:rPr lang="en-IN" altLang="en-US" sz="2400" i="1">
                          <a:solidFill>
                            <a:schemeClr val="tx1"/>
                          </a:solidFill>
                          <a:latin typeface="Cambria Math" panose="02040503050406030204" pitchFamily="18" charset="0"/>
                        </a:rPr>
                        <m:t>𝑖𝑠</m:t>
                      </m:r>
                      <m:r>
                        <a:rPr lang="en-IN" altLang="en-US" sz="2400" i="1">
                          <a:solidFill>
                            <a:schemeClr val="tx1"/>
                          </a:solidFill>
                          <a:latin typeface="Cambria Math" panose="02040503050406030204" pitchFamily="18" charset="0"/>
                        </a:rPr>
                        <m:t> </m:t>
                      </m:r>
                      <m:r>
                        <a:rPr lang="en-IN" altLang="en-US" sz="2400" i="1">
                          <a:solidFill>
                            <a:schemeClr val="tx1"/>
                          </a:solidFill>
                          <a:latin typeface="Cambria Math" panose="02040503050406030204" pitchFamily="18" charset="0"/>
                        </a:rPr>
                        <m:t>𝑂</m:t>
                      </m:r>
                      <m:r>
                        <a:rPr lang="en-IN" altLang="en-US" sz="2400" i="1">
                          <a:solidFill>
                            <a:schemeClr val="tx1"/>
                          </a:solidFill>
                          <a:latin typeface="Cambria Math" panose="02040503050406030204" pitchFamily="18" charset="0"/>
                        </a:rPr>
                        <m:t>(</m:t>
                      </m:r>
                      <m:sSup>
                        <m:sSupPr>
                          <m:ctrlPr>
                            <a:rPr lang="en-IN" altLang="en-US" sz="2400" i="1">
                              <a:solidFill>
                                <a:schemeClr val="tx1"/>
                              </a:solidFill>
                              <a:latin typeface="Cambria Math" panose="02040503050406030204" pitchFamily="18" charset="0"/>
                            </a:rPr>
                          </m:ctrlPr>
                        </m:sSupPr>
                        <m:e>
                          <m:r>
                            <a:rPr lang="en-IN" altLang="en-US" sz="2400" i="1">
                              <a:solidFill>
                                <a:schemeClr val="tx1"/>
                              </a:solidFill>
                              <a:latin typeface="Cambria Math" panose="02040503050406030204" pitchFamily="18" charset="0"/>
                            </a:rPr>
                            <m:t>𝑛</m:t>
                          </m:r>
                        </m:e>
                        <m:sup>
                          <m:r>
                            <a:rPr lang="en-IN" altLang="en-US" sz="2400" i="1">
                              <a:solidFill>
                                <a:schemeClr val="tx1"/>
                              </a:solidFill>
                              <a:latin typeface="Cambria Math" panose="02040503050406030204" pitchFamily="18" charset="0"/>
                            </a:rPr>
                            <m:t>2</m:t>
                          </m:r>
                        </m:sup>
                      </m:sSup>
                      <m:r>
                        <a:rPr lang="en-IN" altLang="en-US" sz="2400" i="1">
                          <a:solidFill>
                            <a:schemeClr val="tx1"/>
                          </a:solidFill>
                          <a:latin typeface="Cambria Math" panose="02040503050406030204" pitchFamily="18" charset="0"/>
                        </a:rPr>
                        <m:t>)</m:t>
                      </m:r>
                    </m:oMath>
                  </m:oMathPara>
                </a14:m>
                <a:endParaRPr lang="en-US" altLang="en-US" sz="2400" dirty="0">
                  <a:solidFill>
                    <a:schemeClr val="tx1"/>
                  </a:solidFill>
                </a:endParaRPr>
              </a:p>
              <a:p>
                <a:pPr lvl="1">
                  <a:buFont typeface="Wingdings" panose="05000000000000000000" pitchFamily="2" charset="2"/>
                  <a:buNone/>
                </a:pPr>
                <a:endParaRPr lang="en-US" altLang="en-US" sz="2400" dirty="0">
                  <a:solidFill>
                    <a:schemeClr val="tx1"/>
                  </a:solidFill>
                </a:endParaRPr>
              </a:p>
              <a:p>
                <a:pPr>
                  <a:buFont typeface="Wingdings" panose="05000000000000000000" pitchFamily="2" charset="2"/>
                  <a:buNone/>
                </a:pPr>
                <a:endParaRPr lang="en-IN" altLang="en-US" b="0" i="1" dirty="0">
                  <a:solidFill>
                    <a:schemeClr val="tx1"/>
                  </a:solidFill>
                  <a:latin typeface="Cambria Math" panose="02040503050406030204" pitchFamily="18" charset="0"/>
                </a:endParaRPr>
              </a:p>
              <a:p>
                <a:pPr>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IN" altLang="en-US" b="0" i="1" smtClean="0">
                          <a:solidFill>
                            <a:schemeClr val="tx1"/>
                          </a:solidFill>
                          <a:latin typeface="Cambria Math" panose="02040503050406030204" pitchFamily="18" charset="0"/>
                        </a:rPr>
                        <m:t>𝑇</m:t>
                      </m:r>
                      <m:d>
                        <m:dPr>
                          <m:ctrlPr>
                            <a:rPr lang="en-IN" altLang="en-US" b="0" i="1" smtClean="0">
                              <a:solidFill>
                                <a:schemeClr val="tx1"/>
                              </a:solidFill>
                              <a:latin typeface="Cambria Math" panose="02040503050406030204" pitchFamily="18" charset="0"/>
                            </a:rPr>
                          </m:ctrlPr>
                        </m:dPr>
                        <m:e>
                          <m:r>
                            <a:rPr lang="en-IN" altLang="en-US" b="0" i="1" smtClean="0">
                              <a:solidFill>
                                <a:schemeClr val="tx1"/>
                              </a:solidFill>
                              <a:latin typeface="Cambria Math" panose="02040503050406030204" pitchFamily="18" charset="0"/>
                            </a:rPr>
                            <m:t>𝑛</m:t>
                          </m:r>
                        </m:e>
                      </m:d>
                      <m:r>
                        <a:rPr lang="en-IN" altLang="en-US" b="0" i="1" smtClean="0">
                          <a:solidFill>
                            <a:schemeClr val="tx1"/>
                          </a:solidFill>
                          <a:latin typeface="Cambria Math" panose="02040503050406030204" pitchFamily="18" charset="0"/>
                        </a:rPr>
                        <m:t>=</m:t>
                      </m:r>
                      <m:r>
                        <a:rPr lang="en-IN" altLang="en-US" b="0" i="1" smtClean="0">
                          <a:solidFill>
                            <a:schemeClr val="tx1"/>
                          </a:solidFill>
                          <a:latin typeface="Cambria Math" panose="02040503050406030204" pitchFamily="18" charset="0"/>
                        </a:rPr>
                        <m:t>𝑇</m:t>
                      </m:r>
                      <m:r>
                        <a:rPr lang="en-IN" altLang="en-US" b="0" i="1" smtClean="0">
                          <a:solidFill>
                            <a:schemeClr val="tx1"/>
                          </a:solidFill>
                          <a:latin typeface="Cambria Math" panose="02040503050406030204" pitchFamily="18" charset="0"/>
                        </a:rPr>
                        <m:t>(</m:t>
                      </m:r>
                      <m:d>
                        <m:dPr>
                          <m:begChr m:val="⌈"/>
                          <m:endChr m:val="⌉"/>
                          <m:ctrlPr>
                            <a:rPr lang="en-US" altLang="en-US" i="1" smtClean="0">
                              <a:solidFill>
                                <a:schemeClr val="tx1"/>
                              </a:solidFill>
                              <a:latin typeface="Cambria Math" panose="02040503050406030204" pitchFamily="18" charset="0"/>
                            </a:rPr>
                          </m:ctrlPr>
                        </m:dPr>
                        <m:e>
                          <m:r>
                            <a:rPr lang="en-IN" altLang="en-US" b="0" i="1" smtClean="0">
                              <a:solidFill>
                                <a:schemeClr val="tx1"/>
                              </a:solidFill>
                              <a:latin typeface="Cambria Math" panose="02040503050406030204" pitchFamily="18" charset="0"/>
                            </a:rPr>
                            <m:t>𝑛</m:t>
                          </m:r>
                          <m:r>
                            <a:rPr lang="en-IN" altLang="en-US" b="0" i="1" smtClean="0">
                              <a:solidFill>
                                <a:schemeClr val="tx1"/>
                              </a:solidFill>
                              <a:latin typeface="Cambria Math" panose="02040503050406030204" pitchFamily="18" charset="0"/>
                            </a:rPr>
                            <m:t>/2</m:t>
                          </m:r>
                        </m:e>
                      </m:d>
                      <m:r>
                        <a:rPr lang="en-IN" altLang="en-US" b="0" i="1" smtClean="0">
                          <a:solidFill>
                            <a:schemeClr val="tx1"/>
                          </a:solidFill>
                          <a:latin typeface="Cambria Math" panose="02040503050406030204" pitchFamily="18" charset="0"/>
                        </a:rPr>
                        <m:t>)+1                                </m:t>
                      </m:r>
                      <m:r>
                        <a:rPr lang="en-IN" altLang="en-US" b="0" i="1" smtClean="0">
                          <a:solidFill>
                            <a:schemeClr val="tx1"/>
                          </a:solidFill>
                          <a:latin typeface="Cambria Math" panose="02040503050406030204" pitchFamily="18" charset="0"/>
                        </a:rPr>
                        <m:t>𝑖𝑠</m:t>
                      </m:r>
                      <m:r>
                        <a:rPr lang="en-IN" altLang="en-US" b="0" i="1" smtClean="0">
                          <a:solidFill>
                            <a:schemeClr val="tx1"/>
                          </a:solidFill>
                          <a:latin typeface="Cambria Math" panose="02040503050406030204" pitchFamily="18" charset="0"/>
                        </a:rPr>
                        <m:t> </m:t>
                      </m:r>
                      <m:r>
                        <a:rPr lang="en-IN" altLang="en-US" b="0" i="1" smtClean="0">
                          <a:solidFill>
                            <a:schemeClr val="tx1"/>
                          </a:solidFill>
                          <a:latin typeface="Cambria Math" panose="02040503050406030204" pitchFamily="18" charset="0"/>
                        </a:rPr>
                        <m:t>𝑂</m:t>
                      </m:r>
                      <m:r>
                        <a:rPr lang="en-IN" altLang="en-US" b="0" i="1" smtClean="0">
                          <a:solidFill>
                            <a:schemeClr val="tx1"/>
                          </a:solidFill>
                          <a:latin typeface="Cambria Math" panose="02040503050406030204" pitchFamily="18" charset="0"/>
                        </a:rPr>
                        <m:t> (</m:t>
                      </m:r>
                      <m:func>
                        <m:funcPr>
                          <m:ctrlPr>
                            <a:rPr lang="en-IN" altLang="en-US" b="0" i="1" smtClean="0">
                              <a:solidFill>
                                <a:schemeClr val="tx1"/>
                              </a:solidFill>
                              <a:latin typeface="Cambria Math" panose="02040503050406030204" pitchFamily="18" charset="0"/>
                            </a:rPr>
                          </m:ctrlPr>
                        </m:funcPr>
                        <m:fName>
                          <m:r>
                            <m:rPr>
                              <m:sty m:val="p"/>
                            </m:rPr>
                            <a:rPr lang="en-IN" altLang="en-US" b="0" i="0" smtClean="0">
                              <a:solidFill>
                                <a:schemeClr val="tx1"/>
                              </a:solidFill>
                              <a:latin typeface="Cambria Math" panose="02040503050406030204" pitchFamily="18" charset="0"/>
                            </a:rPr>
                            <m:t>lg</m:t>
                          </m:r>
                        </m:fName>
                        <m:e>
                          <m:r>
                            <a:rPr lang="en-IN" altLang="en-US" b="0" i="1" smtClean="0">
                              <a:solidFill>
                                <a:schemeClr val="tx1"/>
                              </a:solidFill>
                              <a:latin typeface="Cambria Math" panose="02040503050406030204" pitchFamily="18" charset="0"/>
                            </a:rPr>
                            <m:t>𝑛</m:t>
                          </m:r>
                          <m:r>
                            <a:rPr lang="en-IN" altLang="en-US" b="0" i="1" smtClean="0">
                              <a:solidFill>
                                <a:schemeClr val="tx1"/>
                              </a:solidFill>
                              <a:latin typeface="Cambria Math" panose="02040503050406030204" pitchFamily="18" charset="0"/>
                            </a:rPr>
                            <m:t>)</m:t>
                          </m:r>
                        </m:e>
                      </m:func>
                    </m:oMath>
                  </m:oMathPara>
                </a14:m>
                <a:endParaRPr lang="en-US" altLang="en-US" dirty="0">
                  <a:solidFill>
                    <a:schemeClr val="tx1"/>
                  </a:solidFill>
                </a:endParaRPr>
              </a:p>
              <a:p>
                <a:pPr lvl="1">
                  <a:buFont typeface="Wingdings" panose="05000000000000000000" pitchFamily="2" charset="2"/>
                  <a:buNone/>
                </a:pPr>
                <a:r>
                  <a:rPr lang="en-US" altLang="en-US" sz="2400" dirty="0">
                    <a:solidFill>
                      <a:schemeClr val="tx1"/>
                    </a:solidFill>
                  </a:rPr>
                  <a:t>	</a:t>
                </a:r>
              </a:p>
              <a:p>
                <a:pPr lvl="1">
                  <a:buFont typeface="Wingdings" panose="05000000000000000000" pitchFamily="2" charset="2"/>
                  <a:buNone/>
                </a:pPr>
                <a:endParaRPr lang="en-US" altLang="en-US" sz="2400" dirty="0">
                  <a:solidFill>
                    <a:schemeClr val="tx1"/>
                  </a:solidFill>
                </a:endParaRPr>
              </a:p>
            </p:txBody>
          </p:sp>
        </mc:Choice>
        <mc:Fallback xmlns="">
          <p:sp>
            <p:nvSpPr>
              <p:cNvPr id="447491" name="Rectangle 3"/>
              <p:cNvSpPr>
                <a:spLocks noGrp="1" noRot="1" noChangeAspect="1" noMove="1" noResize="1" noEditPoints="1" noAdjustHandles="1" noChangeArrowheads="1" noChangeShapeType="1" noTextEdit="1"/>
              </p:cNvSpPr>
              <p:nvPr>
                <p:ph idx="1"/>
              </p:nvPr>
            </p:nvSpPr>
            <p:spPr>
              <a:blipFill>
                <a:blip r:embed="rId2"/>
                <a:stretch>
                  <a:fillRect t="-943"/>
                </a:stretch>
              </a:blipFill>
            </p:spPr>
            <p:txBody>
              <a:bodyPr/>
              <a:lstStyle/>
              <a:p>
                <a:r>
                  <a:rPr lang="en-IN">
                    <a:noFill/>
                  </a:rPr>
                  <a:t> </a:t>
                </a:r>
              </a:p>
            </p:txBody>
          </p:sp>
        </mc:Fallback>
      </mc:AlternateContent>
      <p:sp>
        <p:nvSpPr>
          <p:cNvPr id="447490" name="Rectangle 2"/>
          <p:cNvSpPr>
            <a:spLocks noGrp="1" noChangeArrowheads="1"/>
          </p:cNvSpPr>
          <p:nvPr>
            <p:ph type="title" idx="4294967295"/>
          </p:nvPr>
        </p:nvSpPr>
        <p:spPr>
          <a:xfrm>
            <a:off x="0" y="274638"/>
            <a:ext cx="8229600" cy="1143000"/>
          </a:xfrm>
        </p:spPr>
        <p:txBody>
          <a:bodyPr/>
          <a:lstStyle/>
          <a:p>
            <a:r>
              <a:rPr lang="en-US" altLang="en-US" dirty="0"/>
              <a:t>Example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6400" y="2479680"/>
              <a:ext cx="7909920" cy="2103840"/>
            </p14:xfrm>
          </p:contentPart>
        </mc:Choice>
        <mc:Fallback xmlns="">
          <p:pic>
            <p:nvPicPr>
              <p:cNvPr id="2" name="Ink 1"/>
              <p:cNvPicPr/>
              <p:nvPr/>
            </p:nvPicPr>
            <p:blipFill>
              <a:blip r:embed="rId4"/>
              <a:stretch>
                <a:fillRect/>
              </a:stretch>
            </p:blipFill>
            <p:spPr>
              <a:xfrm>
                <a:off x="259200" y="2474280"/>
                <a:ext cx="7922520" cy="2115360"/>
              </a:xfrm>
              <a:prstGeom prst="rect">
                <a:avLst/>
              </a:prstGeom>
            </p:spPr>
          </p:pic>
        </mc:Fallback>
      </mc:AlternateContent>
    </p:spTree>
    <p:extLst>
      <p:ext uri="{BB962C8B-B14F-4D97-AF65-F5344CB8AC3E}">
        <p14:creationId xmlns:p14="http://schemas.microsoft.com/office/powerpoint/2010/main" val="624240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5"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t>Making a good guess is sometimes difficult with the substitution method.</a:t>
            </a:r>
          </a:p>
          <a:p>
            <a:pPr>
              <a:buFont typeface="Wingdings" panose="05000000000000000000" pitchFamily="2" charset="2"/>
              <a:buChar char="v"/>
            </a:pPr>
            <a:r>
              <a:rPr lang="en-US" altLang="en-US" dirty="0"/>
              <a:t>Use </a:t>
            </a:r>
            <a:r>
              <a:rPr lang="en-US" altLang="en-US" b="1" dirty="0"/>
              <a:t>recursion trees</a:t>
            </a:r>
            <a:r>
              <a:rPr lang="en-US" altLang="en-US" dirty="0"/>
              <a:t> to devise good guesses.</a:t>
            </a:r>
          </a:p>
          <a:p>
            <a:pPr>
              <a:buFont typeface="Wingdings" panose="05000000000000000000" pitchFamily="2" charset="2"/>
              <a:buChar char="v"/>
            </a:pPr>
            <a:r>
              <a:rPr lang="en-US" altLang="en-US" b="1" dirty="0"/>
              <a:t>Recursion Trees</a:t>
            </a:r>
          </a:p>
          <a:p>
            <a:pPr lvl="1">
              <a:buFont typeface="Wingdings" panose="05000000000000000000" pitchFamily="2" charset="2"/>
              <a:buChar char="v"/>
            </a:pPr>
            <a:r>
              <a:rPr lang="en-US" altLang="en-US" sz="2400" dirty="0"/>
              <a:t>Show successive expansions of recurrences using trees.</a:t>
            </a:r>
          </a:p>
          <a:p>
            <a:pPr lvl="1">
              <a:buFont typeface="Wingdings" panose="05000000000000000000" pitchFamily="2" charset="2"/>
              <a:buChar char="v"/>
            </a:pPr>
            <a:r>
              <a:rPr lang="en-US" altLang="en-US" sz="2400" dirty="0"/>
              <a:t>Keep track of the time spent on the </a:t>
            </a:r>
            <a:r>
              <a:rPr lang="en-US" altLang="en-US" sz="2400" dirty="0" err="1"/>
              <a:t>subproblems</a:t>
            </a:r>
            <a:r>
              <a:rPr lang="en-US" altLang="en-US" sz="2400" dirty="0"/>
              <a:t> of a divide and conquer algorithm.</a:t>
            </a:r>
          </a:p>
          <a:p>
            <a:pPr lvl="1">
              <a:buFont typeface="Wingdings" panose="05000000000000000000" pitchFamily="2" charset="2"/>
              <a:buChar char="v"/>
            </a:pPr>
            <a:r>
              <a:rPr lang="en-US" altLang="en-US" sz="2400" dirty="0"/>
              <a:t>Help organize the algebraic bookkeeping necessary to solve a recurrence.</a:t>
            </a:r>
          </a:p>
          <a:p>
            <a:pPr lvl="1">
              <a:buFont typeface="Wingdings" panose="05000000000000000000" pitchFamily="2" charset="2"/>
              <a:buChar char="v"/>
            </a:pPr>
            <a:endParaRPr lang="en-US" altLang="en-US" sz="2400" dirty="0"/>
          </a:p>
          <a:p>
            <a:pPr>
              <a:buFont typeface="Wingdings" panose="05000000000000000000" pitchFamily="2" charset="2"/>
              <a:buChar char="v"/>
            </a:pPr>
            <a:endParaRPr lang="en-US" altLang="en-US" dirty="0"/>
          </a:p>
        </p:txBody>
      </p:sp>
      <p:sp>
        <p:nvSpPr>
          <p:cNvPr id="448514" name="Rectangle 2"/>
          <p:cNvSpPr>
            <a:spLocks noGrp="1" noChangeArrowheads="1"/>
          </p:cNvSpPr>
          <p:nvPr>
            <p:ph type="title" idx="4294967295"/>
          </p:nvPr>
        </p:nvSpPr>
        <p:spPr>
          <a:xfrm>
            <a:off x="0" y="274638"/>
            <a:ext cx="8229600" cy="1143000"/>
          </a:xfrm>
        </p:spPr>
        <p:txBody>
          <a:bodyPr/>
          <a:lstStyle/>
          <a:p>
            <a:r>
              <a:rPr lang="en-US" altLang="en-US" dirty="0"/>
              <a:t>Recursion-tree Method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02840" y="916920"/>
              <a:ext cx="7985520" cy="4050000"/>
            </p14:xfrm>
          </p:contentPart>
        </mc:Choice>
        <mc:Fallback xmlns="">
          <p:pic>
            <p:nvPicPr>
              <p:cNvPr id="2" name="Ink 1"/>
              <p:cNvPicPr/>
              <p:nvPr/>
            </p:nvPicPr>
            <p:blipFill>
              <a:blip r:embed="rId3"/>
              <a:stretch>
                <a:fillRect/>
              </a:stretch>
            </p:blipFill>
            <p:spPr>
              <a:xfrm>
                <a:off x="395280" y="909360"/>
                <a:ext cx="8002080" cy="4066200"/>
              </a:xfrm>
              <a:prstGeom prst="rect">
                <a:avLst/>
              </a:prstGeom>
            </p:spPr>
          </p:pic>
        </mc:Fallback>
      </mc:AlternateContent>
    </p:spTree>
    <p:extLst>
      <p:ext uri="{BB962C8B-B14F-4D97-AF65-F5344CB8AC3E}">
        <p14:creationId xmlns:p14="http://schemas.microsoft.com/office/powerpoint/2010/main" val="4117613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descr="Rectangle: Click to edit Master text styles&#10;Second level&#10;Third level&#10;Fourth level&#10;Fifth level"/>
          <p:cNvSpPr>
            <a:spLocks noGrp="1" noChangeArrowheads="1"/>
          </p:cNvSpPr>
          <p:nvPr>
            <p:ph idx="1"/>
          </p:nvPr>
        </p:nvSpPr>
        <p:spPr/>
        <p:txBody>
          <a:bodyPr/>
          <a:lstStyle/>
          <a:p>
            <a:pPr>
              <a:buFont typeface="Wingdings" panose="05000000000000000000" pitchFamily="2" charset="2"/>
              <a:buChar char="v"/>
            </a:pPr>
            <a:r>
              <a:rPr lang="en-US" altLang="en-US" sz="2000" dirty="0"/>
              <a:t>Draw the recursion tree for the recurrence relation and look for a pattern: </a:t>
            </a:r>
          </a:p>
        </p:txBody>
      </p:sp>
      <p:sp>
        <p:nvSpPr>
          <p:cNvPr id="161794" name="Rectangle 2"/>
          <p:cNvSpPr>
            <a:spLocks noGrp="1" noChangeArrowheads="1"/>
          </p:cNvSpPr>
          <p:nvPr>
            <p:ph type="title" idx="4294967295"/>
          </p:nvPr>
        </p:nvSpPr>
        <p:spPr>
          <a:xfrm>
            <a:off x="0" y="304800"/>
            <a:ext cx="6553200" cy="1143000"/>
          </a:xfrm>
        </p:spPr>
        <p:txBody>
          <a:bodyPr/>
          <a:lstStyle/>
          <a:p>
            <a:r>
              <a:rPr lang="en-US" altLang="en-US" dirty="0"/>
              <a:t>The Recursion Tree</a:t>
            </a:r>
          </a:p>
        </p:txBody>
      </p:sp>
      <p:grpSp>
        <p:nvGrpSpPr>
          <p:cNvPr id="161828" name="Group 36"/>
          <p:cNvGrpSpPr>
            <a:grpSpLocks/>
          </p:cNvGrpSpPr>
          <p:nvPr/>
        </p:nvGrpSpPr>
        <p:grpSpPr bwMode="auto">
          <a:xfrm>
            <a:off x="3124200" y="3629025"/>
            <a:ext cx="4191000" cy="1785938"/>
            <a:chOff x="384" y="1632"/>
            <a:chExt cx="5184" cy="2208"/>
          </a:xfrm>
        </p:grpSpPr>
        <p:cxnSp>
          <p:nvCxnSpPr>
            <p:cNvPr id="161796" name="AutoShape 4"/>
            <p:cNvCxnSpPr>
              <a:cxnSpLocks noChangeShapeType="1"/>
              <a:stCxn id="161805" idx="0"/>
              <a:endCxn id="161802" idx="2"/>
            </p:cNvCxnSpPr>
            <p:nvPr/>
          </p:nvCxnSpPr>
          <p:spPr bwMode="auto">
            <a:xfrm flipV="1">
              <a:off x="905" y="2548"/>
              <a:ext cx="673"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7" name="AutoShape 5"/>
            <p:cNvCxnSpPr>
              <a:cxnSpLocks noChangeShapeType="1"/>
              <a:stCxn id="161806" idx="0"/>
              <a:endCxn id="161802" idx="2"/>
            </p:cNvCxnSpPr>
            <p:nvPr/>
          </p:nvCxnSpPr>
          <p:spPr bwMode="auto">
            <a:xfrm flipH="1" flipV="1">
              <a:off x="1578" y="2548"/>
              <a:ext cx="67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8" name="AutoShape 6"/>
            <p:cNvCxnSpPr>
              <a:cxnSpLocks noChangeShapeType="1"/>
              <a:stCxn id="161810" idx="0"/>
              <a:endCxn id="161805" idx="2"/>
            </p:cNvCxnSpPr>
            <p:nvPr/>
          </p:nvCxnSpPr>
          <p:spPr bwMode="auto">
            <a:xfrm flipV="1">
              <a:off x="611" y="3194"/>
              <a:ext cx="294"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799" name="AutoShape 7"/>
            <p:cNvCxnSpPr>
              <a:cxnSpLocks noChangeShapeType="1"/>
              <a:stCxn id="161812" idx="0"/>
              <a:endCxn id="161806" idx="2"/>
            </p:cNvCxnSpPr>
            <p:nvPr/>
          </p:nvCxnSpPr>
          <p:spPr bwMode="auto">
            <a:xfrm flipV="1">
              <a:off x="1948" y="3194"/>
              <a:ext cx="30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00" name="AutoShape 8"/>
            <p:cNvCxnSpPr>
              <a:cxnSpLocks noChangeShapeType="1"/>
              <a:stCxn id="161805" idx="2"/>
              <a:endCxn id="161811" idx="0"/>
            </p:cNvCxnSpPr>
            <p:nvPr/>
          </p:nvCxnSpPr>
          <p:spPr bwMode="auto">
            <a:xfrm>
              <a:off x="905" y="3194"/>
              <a:ext cx="320"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01" name="AutoShape 9"/>
            <p:cNvCxnSpPr>
              <a:cxnSpLocks noChangeShapeType="1"/>
              <a:stCxn id="161806" idx="2"/>
              <a:endCxn id="161813" idx="0"/>
            </p:cNvCxnSpPr>
            <p:nvPr/>
          </p:nvCxnSpPr>
          <p:spPr bwMode="auto">
            <a:xfrm>
              <a:off x="2250" y="3194"/>
              <a:ext cx="318"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802" name="AutoShape 10"/>
            <p:cNvSpPr>
              <a:spLocks noChangeArrowheads="1"/>
            </p:cNvSpPr>
            <p:nvPr/>
          </p:nvSpPr>
          <p:spPr bwMode="auto">
            <a:xfrm>
              <a:off x="771" y="2279"/>
              <a:ext cx="161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3" name="AutoShape 11"/>
            <p:cNvSpPr>
              <a:spLocks noChangeArrowheads="1"/>
            </p:cNvSpPr>
            <p:nvPr/>
          </p:nvSpPr>
          <p:spPr bwMode="auto">
            <a:xfrm>
              <a:off x="3555" y="2279"/>
              <a:ext cx="161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grpSp>
          <p:nvGrpSpPr>
            <p:cNvPr id="161804" name="Group 12"/>
            <p:cNvGrpSpPr>
              <a:grpSpLocks/>
            </p:cNvGrpSpPr>
            <p:nvPr/>
          </p:nvGrpSpPr>
          <p:grpSpPr bwMode="auto">
            <a:xfrm>
              <a:off x="468" y="2925"/>
              <a:ext cx="5037" cy="269"/>
              <a:chOff x="468" y="3168"/>
              <a:chExt cx="5037" cy="269"/>
            </a:xfrm>
          </p:grpSpPr>
          <p:sp>
            <p:nvSpPr>
              <p:cNvPr id="161805" name="AutoShape 13"/>
              <p:cNvSpPr>
                <a:spLocks noChangeArrowheads="1"/>
              </p:cNvSpPr>
              <p:nvPr/>
            </p:nvSpPr>
            <p:spPr bwMode="auto">
              <a:xfrm>
                <a:off x="468" y="3168"/>
                <a:ext cx="87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6" name="AutoShape 14"/>
              <p:cNvSpPr>
                <a:spLocks noChangeArrowheads="1"/>
              </p:cNvSpPr>
              <p:nvPr/>
            </p:nvSpPr>
            <p:spPr bwMode="auto">
              <a:xfrm>
                <a:off x="1779" y="3168"/>
                <a:ext cx="942"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7" name="AutoShape 15"/>
              <p:cNvSpPr>
                <a:spLocks noChangeArrowheads="1"/>
              </p:cNvSpPr>
              <p:nvPr/>
            </p:nvSpPr>
            <p:spPr bwMode="auto">
              <a:xfrm>
                <a:off x="3252" y="3168"/>
                <a:ext cx="874"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sp>
            <p:nvSpPr>
              <p:cNvPr id="161808" name="AutoShape 16"/>
              <p:cNvSpPr>
                <a:spLocks noChangeArrowheads="1"/>
              </p:cNvSpPr>
              <p:nvPr/>
            </p:nvSpPr>
            <p:spPr bwMode="auto">
              <a:xfrm>
                <a:off x="4563" y="3168"/>
                <a:ext cx="942" cy="269"/>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grpSp>
        <p:grpSp>
          <p:nvGrpSpPr>
            <p:cNvPr id="161809" name="Group 17"/>
            <p:cNvGrpSpPr>
              <a:grpSpLocks/>
            </p:cNvGrpSpPr>
            <p:nvPr/>
          </p:nvGrpSpPr>
          <p:grpSpPr bwMode="auto">
            <a:xfrm>
              <a:off x="384" y="3571"/>
              <a:ext cx="5184" cy="269"/>
              <a:chOff x="384" y="3571"/>
              <a:chExt cx="5184" cy="269"/>
            </a:xfrm>
          </p:grpSpPr>
          <p:sp>
            <p:nvSpPr>
              <p:cNvPr id="161810" name="AutoShape 18"/>
              <p:cNvSpPr>
                <a:spLocks noChangeArrowheads="1"/>
              </p:cNvSpPr>
              <p:nvPr/>
            </p:nvSpPr>
            <p:spPr bwMode="auto">
              <a:xfrm>
                <a:off x="384" y="3571"/>
                <a:ext cx="454"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1" name="AutoShape 19"/>
              <p:cNvSpPr>
                <a:spLocks noChangeArrowheads="1"/>
              </p:cNvSpPr>
              <p:nvPr/>
            </p:nvSpPr>
            <p:spPr bwMode="auto">
              <a:xfrm>
                <a:off x="1006" y="3571"/>
                <a:ext cx="437"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2" name="AutoShape 20"/>
              <p:cNvSpPr>
                <a:spLocks noChangeArrowheads="1"/>
              </p:cNvSpPr>
              <p:nvPr/>
            </p:nvSpPr>
            <p:spPr bwMode="auto">
              <a:xfrm>
                <a:off x="1725" y="3571"/>
                <a:ext cx="445"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3" name="AutoShape 21"/>
              <p:cNvSpPr>
                <a:spLocks noChangeArrowheads="1"/>
              </p:cNvSpPr>
              <p:nvPr/>
            </p:nvSpPr>
            <p:spPr bwMode="auto">
              <a:xfrm>
                <a:off x="2351" y="3571"/>
                <a:ext cx="433"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4" name="AutoShape 22"/>
              <p:cNvSpPr>
                <a:spLocks noChangeArrowheads="1"/>
              </p:cNvSpPr>
              <p:nvPr/>
            </p:nvSpPr>
            <p:spPr bwMode="auto">
              <a:xfrm>
                <a:off x="3168" y="3571"/>
                <a:ext cx="454"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5" name="AutoShape 23"/>
              <p:cNvSpPr>
                <a:spLocks noChangeArrowheads="1"/>
              </p:cNvSpPr>
              <p:nvPr/>
            </p:nvSpPr>
            <p:spPr bwMode="auto">
              <a:xfrm>
                <a:off x="3790" y="3571"/>
                <a:ext cx="437"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6" name="AutoShape 24"/>
              <p:cNvSpPr>
                <a:spLocks noChangeArrowheads="1"/>
              </p:cNvSpPr>
              <p:nvPr/>
            </p:nvSpPr>
            <p:spPr bwMode="auto">
              <a:xfrm>
                <a:off x="4509" y="3571"/>
                <a:ext cx="445"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sp>
            <p:nvSpPr>
              <p:cNvPr id="161817" name="AutoShape 25"/>
              <p:cNvSpPr>
                <a:spLocks noChangeArrowheads="1"/>
              </p:cNvSpPr>
              <p:nvPr/>
            </p:nvSpPr>
            <p:spPr bwMode="auto">
              <a:xfrm>
                <a:off x="5135" y="3571"/>
                <a:ext cx="433" cy="269"/>
              </a:xfrm>
              <a:prstGeom prst="roundRect">
                <a:avLst>
                  <a:gd name="adj" fmla="val 16667"/>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folHlink"/>
                  </a:solidFill>
                </a:endParaRPr>
              </a:p>
            </p:txBody>
          </p:sp>
        </p:grpSp>
        <p:cxnSp>
          <p:nvCxnSpPr>
            <p:cNvPr id="161818" name="AutoShape 26"/>
            <p:cNvCxnSpPr>
              <a:cxnSpLocks noChangeShapeType="1"/>
              <a:stCxn id="161807" idx="0"/>
              <a:endCxn id="161803" idx="2"/>
            </p:cNvCxnSpPr>
            <p:nvPr/>
          </p:nvCxnSpPr>
          <p:spPr bwMode="auto">
            <a:xfrm flipV="1">
              <a:off x="3689" y="2548"/>
              <a:ext cx="673"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19" name="AutoShape 27"/>
            <p:cNvCxnSpPr>
              <a:cxnSpLocks noChangeShapeType="1"/>
              <a:stCxn id="161808" idx="0"/>
              <a:endCxn id="161803" idx="2"/>
            </p:cNvCxnSpPr>
            <p:nvPr/>
          </p:nvCxnSpPr>
          <p:spPr bwMode="auto">
            <a:xfrm flipH="1" flipV="1">
              <a:off x="4362" y="2548"/>
              <a:ext cx="67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0" name="AutoShape 28"/>
            <p:cNvCxnSpPr>
              <a:cxnSpLocks noChangeShapeType="1"/>
              <a:stCxn id="161814" idx="0"/>
              <a:endCxn id="161807" idx="2"/>
            </p:cNvCxnSpPr>
            <p:nvPr/>
          </p:nvCxnSpPr>
          <p:spPr bwMode="auto">
            <a:xfrm flipV="1">
              <a:off x="3395" y="3194"/>
              <a:ext cx="294"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1" name="AutoShape 29"/>
            <p:cNvCxnSpPr>
              <a:cxnSpLocks noChangeShapeType="1"/>
              <a:stCxn id="161816" idx="0"/>
              <a:endCxn id="161808" idx="2"/>
            </p:cNvCxnSpPr>
            <p:nvPr/>
          </p:nvCxnSpPr>
          <p:spPr bwMode="auto">
            <a:xfrm flipV="1">
              <a:off x="4732" y="3194"/>
              <a:ext cx="302"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2" name="AutoShape 30"/>
            <p:cNvCxnSpPr>
              <a:cxnSpLocks noChangeShapeType="1"/>
              <a:stCxn id="161807" idx="2"/>
              <a:endCxn id="161815" idx="0"/>
            </p:cNvCxnSpPr>
            <p:nvPr/>
          </p:nvCxnSpPr>
          <p:spPr bwMode="auto">
            <a:xfrm>
              <a:off x="3689" y="3194"/>
              <a:ext cx="320"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3" name="AutoShape 31"/>
            <p:cNvCxnSpPr>
              <a:cxnSpLocks noChangeShapeType="1"/>
              <a:stCxn id="161808" idx="2"/>
              <a:endCxn id="161817" idx="0"/>
            </p:cNvCxnSpPr>
            <p:nvPr/>
          </p:nvCxnSpPr>
          <p:spPr bwMode="auto">
            <a:xfrm>
              <a:off x="5034" y="3194"/>
              <a:ext cx="318" cy="37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824" name="AutoShape 32"/>
            <p:cNvSpPr>
              <a:spLocks noChangeArrowheads="1"/>
            </p:cNvSpPr>
            <p:nvPr/>
          </p:nvSpPr>
          <p:spPr bwMode="auto">
            <a:xfrm>
              <a:off x="1440" y="1632"/>
              <a:ext cx="3072" cy="271"/>
            </a:xfrm>
            <a:prstGeom prst="roundRect">
              <a:avLst>
                <a:gd name="adj" fmla="val 1666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chemeClr val="accent1"/>
                </a:solidFill>
              </a:endParaRPr>
            </a:p>
          </p:txBody>
        </p:sp>
        <p:cxnSp>
          <p:nvCxnSpPr>
            <p:cNvPr id="161825" name="AutoShape 33"/>
            <p:cNvCxnSpPr>
              <a:cxnSpLocks noChangeShapeType="1"/>
              <a:stCxn id="161802" idx="0"/>
              <a:endCxn id="161824" idx="2"/>
            </p:cNvCxnSpPr>
            <p:nvPr/>
          </p:nvCxnSpPr>
          <p:spPr bwMode="auto">
            <a:xfrm flipV="1">
              <a:off x="1578" y="1903"/>
              <a:ext cx="1398" cy="376"/>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26" name="AutoShape 34"/>
            <p:cNvCxnSpPr>
              <a:cxnSpLocks noChangeShapeType="1"/>
              <a:stCxn id="161803" idx="0"/>
              <a:endCxn id="161824" idx="2"/>
            </p:cNvCxnSpPr>
            <p:nvPr/>
          </p:nvCxnSpPr>
          <p:spPr bwMode="auto">
            <a:xfrm flipH="1" flipV="1">
              <a:off x="2976" y="1903"/>
              <a:ext cx="1386" cy="376"/>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61957" name="Group 165"/>
          <p:cNvGraphicFramePr>
            <a:graphicFrameLocks noGrp="1"/>
          </p:cNvGraphicFramePr>
          <p:nvPr/>
        </p:nvGraphicFramePr>
        <p:xfrm>
          <a:off x="914400" y="3181352"/>
          <a:ext cx="2057400" cy="2381251"/>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857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ahoma" panose="020B0604030504040204" pitchFamily="34" charset="0"/>
                        </a:rPr>
                        <a:t>depth</a:t>
                      </a:r>
                    </a:p>
                  </a:txBody>
                  <a:tcPr marL="0" marR="0" marT="0" marB="0" horzOverflow="overflow">
                    <a:lnL cap="flat">
                      <a:noFill/>
                    </a:lnL>
                    <a:lnR>
                      <a:noFill/>
                    </a:lnR>
                    <a:lnT cap="fla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ahoma" panose="020B0604030504040204" pitchFamily="34" charset="0"/>
                        </a:rPr>
                        <a:t>T’s</a:t>
                      </a:r>
                    </a:p>
                  </a:txBody>
                  <a:tcPr marL="0" marR="0" marT="0" marB="0" horzOverflow="overflow">
                    <a:lnL>
                      <a:noFill/>
                    </a:lnL>
                    <a:lnR>
                      <a:noFill/>
                    </a:lnR>
                    <a:lnT cap="fla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ahoma" panose="020B0604030504040204" pitchFamily="34" charset="0"/>
                        </a:rPr>
                        <a:t>size</a:t>
                      </a:r>
                    </a:p>
                  </a:txBody>
                  <a:tcPr marL="0" marR="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rPr>
                        <a:t>0</a:t>
                      </a: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rPr>
                        <a:t>1</a:t>
                      </a: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n</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270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rPr>
                        <a:t>1</a:t>
                      </a: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rPr>
                        <a:t>2</a:t>
                      </a: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n</a:t>
                      </a:r>
                      <a:r>
                        <a:rPr kumimoji="0" lang="en-US" altLang="en-US" sz="1800" b="1" i="0" u="none" strike="noStrike" cap="none" normalizeH="0" baseline="0">
                          <a:ln>
                            <a:noFill/>
                          </a:ln>
                          <a:solidFill>
                            <a:schemeClr val="tx1"/>
                          </a:solidFill>
                          <a:effectLst/>
                          <a:latin typeface="Symbol" panose="05050102010706020507" pitchFamily="18" charset="2"/>
                        </a:rPr>
                        <a:t>/</a:t>
                      </a:r>
                      <a:r>
                        <a:rPr kumimoji="0" lang="en-US" altLang="en-US" sz="1800" b="0" i="0" u="none" strike="noStrike" cap="none" normalizeH="0" baseline="0">
                          <a:ln>
                            <a:noFill/>
                          </a:ln>
                          <a:solidFill>
                            <a:schemeClr val="tx1"/>
                          </a:solidFill>
                          <a:effectLst/>
                          <a:latin typeface="Times New Roman" panose="02020603050405020304" pitchFamily="18" charset="0"/>
                        </a:rPr>
                        <a:t>2</a:t>
                      </a:r>
                      <a:endParaRPr kumimoji="0" lang="en-US" altLang="en-US" sz="1800" b="1" i="1" u="none" strike="noStrike" cap="none" normalizeH="0" baseline="30000">
                        <a:ln>
                          <a:noFill/>
                        </a:ln>
                        <a:solidFill>
                          <a:schemeClr val="tx1"/>
                        </a:solidFill>
                        <a:effectLst/>
                        <a:latin typeface="Times New Roman" panose="02020603050405020304" pitchFamily="18" charset="0"/>
                      </a:endParaRP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i</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marL="0" marR="0" marT="0" marB="0" anchor="ctr" horzOverflow="overflow">
                    <a:lnL cap="flat">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imes New Roman" panose="02020603050405020304" pitchFamily="18" charset="0"/>
                        </a:rPr>
                        <a:t>2</a:t>
                      </a:r>
                      <a:r>
                        <a:rPr kumimoji="0" lang="en-US" altLang="en-US" sz="1800" b="1" i="1" u="none" strike="noStrike" cap="none" normalizeH="0" baseline="30000">
                          <a:ln>
                            <a:noFill/>
                          </a:ln>
                          <a:solidFill>
                            <a:schemeClr val="tx1"/>
                          </a:solidFill>
                          <a:effectLst/>
                          <a:latin typeface="Times New Roman" panose="02020603050405020304" pitchFamily="18" charset="0"/>
                        </a:rPr>
                        <a:t>i</a:t>
                      </a:r>
                      <a:endParaRPr kumimoji="0" lang="en-US" altLang="en-US" sz="1800" b="0" i="0" u="none" strike="noStrike" cap="none" normalizeH="0" baseline="30000">
                        <a:ln>
                          <a:noFill/>
                        </a:ln>
                        <a:solidFill>
                          <a:schemeClr val="tx1"/>
                        </a:solidFill>
                        <a:effectLst/>
                        <a:latin typeface="Times New Roman" panose="02020603050405020304" pitchFamily="18" charset="0"/>
                      </a:endParaRPr>
                    </a:p>
                  </a:txBody>
                  <a:tcPr marL="0" marR="0" marT="0" marB="0" anchor="ctr" horzOverflow="overflow">
                    <a:lnL>
                      <a:noFill/>
                    </a:lnL>
                    <a:lnR>
                      <a:noFill/>
                    </a:lnR>
                    <a:lnT>
                      <a:noFill/>
                    </a:lnT>
                    <a:lnB>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n</a:t>
                      </a:r>
                      <a:r>
                        <a:rPr kumimoji="0" lang="en-US" altLang="en-US" sz="1800" b="1" i="0" u="none" strike="noStrike" cap="none" normalizeH="0" baseline="0">
                          <a:ln>
                            <a:noFill/>
                          </a:ln>
                          <a:solidFill>
                            <a:schemeClr val="tx1"/>
                          </a:solidFill>
                          <a:effectLst/>
                          <a:latin typeface="Symbol" panose="05050102010706020507" pitchFamily="18" charset="2"/>
                        </a:rPr>
                        <a:t>/</a:t>
                      </a:r>
                      <a:r>
                        <a:rPr kumimoji="0" lang="en-US" altLang="en-US" sz="1800" b="0" i="0" u="none" strike="noStrike" cap="none" normalizeH="0" baseline="0">
                          <a:ln>
                            <a:noFill/>
                          </a:ln>
                          <a:solidFill>
                            <a:schemeClr val="tx1"/>
                          </a:solidFill>
                          <a:effectLst/>
                          <a:latin typeface="Times New Roman" panose="02020603050405020304" pitchFamily="18" charset="0"/>
                        </a:rPr>
                        <a:t>2</a:t>
                      </a:r>
                      <a:r>
                        <a:rPr kumimoji="0" lang="en-US" altLang="en-US" sz="1800" b="1" i="1" u="none" strike="noStrike" cap="none" normalizeH="0" baseline="30000">
                          <a:ln>
                            <a:noFill/>
                          </a:ln>
                          <a:solidFill>
                            <a:schemeClr val="tx1"/>
                          </a:solidFill>
                          <a:effectLst/>
                          <a:latin typeface="Times New Roman" panose="02020603050405020304" pitchFamily="18" charset="0"/>
                        </a:rPr>
                        <a:t>i</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23875">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a:t>
                      </a:r>
                    </a:p>
                  </a:txBody>
                  <a:tcPr marL="0" marR="0" marT="0" marB="0" anchor="ctr" horzOverflow="overflow">
                    <a:lnL cap="flat">
                      <a:noFill/>
                    </a:lnL>
                    <a:lnR>
                      <a:noFill/>
                    </a:lnR>
                    <a:lnT>
                      <a:noFill/>
                    </a:lnT>
                    <a:lnB cap="flat">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Times New Roman" panose="02020603050405020304" pitchFamily="18" charset="0"/>
                        </a:rPr>
                        <a:t>…</a:t>
                      </a:r>
                    </a:p>
                  </a:txBody>
                  <a:tcPr marL="0" marR="0" marT="0" marB="0" anchor="ctr" horzOverflow="overflow">
                    <a:lnL>
                      <a:noFill/>
                    </a:lnL>
                    <a:lnR>
                      <a:noFill/>
                    </a:lnR>
                    <a:lnT>
                      <a:noFill/>
                    </a:lnT>
                    <a:lnB cap="flat">
                      <a:noFill/>
                    </a:lnB>
                    <a:lnTlToBr>
                      <a:noFill/>
                    </a:lnTlToBr>
                    <a:lnBlToTr>
                      <a:noFill/>
                    </a:lnBlToTr>
                    <a:noFill/>
                  </a:tcPr>
                </a:tc>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rPr>
                        <a:t>…</a:t>
                      </a:r>
                    </a:p>
                  </a:txBody>
                  <a:tcPr marL="0" marR="0" marT="0" marB="0"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1959" name="Object 167"/>
          <p:cNvGraphicFramePr>
            <a:graphicFrameLocks noChangeAspect="1"/>
          </p:cNvGraphicFramePr>
          <p:nvPr/>
        </p:nvGraphicFramePr>
        <p:xfrm>
          <a:off x="2895600" y="2209802"/>
          <a:ext cx="3200400" cy="720725"/>
        </p:xfrm>
        <a:graphic>
          <a:graphicData uri="http://schemas.openxmlformats.org/presentationml/2006/ole">
            <mc:AlternateContent xmlns:mc="http://schemas.openxmlformats.org/markup-compatibility/2006">
              <mc:Choice xmlns:v="urn:schemas-microsoft-com:vml" Requires="v">
                <p:oleObj spid="_x0000_s5125" name="Equation" r:id="rId3" imgW="2031840" imgH="457200" progId="Equation.3">
                  <p:embed/>
                </p:oleObj>
              </mc:Choice>
              <mc:Fallback>
                <p:oleObj name="Equation" r:id="rId3" imgW="2031840" imgH="457200" progId="Equation.3">
                  <p:embed/>
                  <p:pic>
                    <p:nvPicPr>
                      <p:cNvPr id="161959" name="Object 1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09802"/>
                        <a:ext cx="32004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993" name="Group 201"/>
          <p:cNvGraphicFramePr>
            <a:graphicFrameLocks noGrp="1"/>
          </p:cNvGraphicFramePr>
          <p:nvPr/>
        </p:nvGraphicFramePr>
        <p:xfrm>
          <a:off x="7772400" y="3048002"/>
          <a:ext cx="685800" cy="2438401"/>
        </p:xfrm>
        <a:graphic>
          <a:graphicData uri="http://schemas.openxmlformats.org/drawingml/2006/table">
            <a:tbl>
              <a:tblPr/>
              <a:tblGrid>
                <a:gridCol w="685800">
                  <a:extLst>
                    <a:ext uri="{9D8B030D-6E8A-4147-A177-3AD203B41FA5}">
                      <a16:colId xmlns:a16="http://schemas.microsoft.com/office/drawing/2014/main" val="20000"/>
                    </a:ext>
                  </a:extLst>
                </a:gridCol>
              </a:tblGrid>
              <a:tr h="34290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Tahoma" panose="020B0604030504040204" pitchFamily="34" charset="0"/>
                        </a:rPr>
                        <a:t>time</a:t>
                      </a:r>
                    </a:p>
                  </a:txBody>
                  <a:tcPr marL="0" marR="0" marT="0" marB="0"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27050">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22288">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bn</a:t>
                      </a:r>
                    </a:p>
                  </a:txBody>
                  <a:tcPr marL="0" marR="0" marT="0" marB="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23875">
                <a:tc>
                  <a:txBody>
                    <a:bodyPr/>
                    <a:lstStyle>
                      <a:lvl1pPr algn="l">
                        <a:spcBef>
                          <a:spcPct val="20000"/>
                        </a:spcBef>
                        <a:buClr>
                          <a:schemeClr val="hlink"/>
                        </a:buClr>
                        <a:buSzPct val="11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tx1"/>
                        </a:buClr>
                        <a:buSzPct val="60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hlink"/>
                        </a:buClr>
                        <a:buSzPct val="95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tx1"/>
                        </a:buClr>
                        <a:buSzPct val="6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hlink"/>
                        </a:buClr>
                        <a:buSzPct val="6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hlink"/>
                        </a:buClr>
                        <a:buSzPct val="6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0" lang="en-US" altLang="en-US" sz="1800" b="1" i="1" u="none" strike="noStrike" cap="none" normalizeH="0" baseline="0">
                          <a:ln>
                            <a:noFill/>
                          </a:ln>
                          <a:solidFill>
                            <a:schemeClr val="tx1"/>
                          </a:solidFill>
                          <a:effectLst/>
                          <a:latin typeface="Times New Roman" panose="02020603050405020304" pitchFamily="18" charset="0"/>
                        </a:rPr>
                        <a:t>…</a:t>
                      </a:r>
                    </a:p>
                  </a:txBody>
                  <a:tcPr marL="0" marR="0" marT="0" marB="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1994" name="Text Box 202"/>
          <p:cNvSpPr txBox="1">
            <a:spLocks noChangeArrowheads="1"/>
          </p:cNvSpPr>
          <p:nvPr/>
        </p:nvSpPr>
        <p:spPr bwMode="auto">
          <a:xfrm>
            <a:off x="5181602" y="5486400"/>
            <a:ext cx="26107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Total time = </a:t>
            </a:r>
            <a:r>
              <a:rPr lang="en-US" altLang="en-US" b="1" i="1">
                <a:latin typeface="Times New Roman" panose="02020603050405020304" pitchFamily="18" charset="0"/>
              </a:rPr>
              <a:t>bn</a:t>
            </a:r>
            <a:r>
              <a:rPr lang="en-US" altLang="en-US">
                <a:latin typeface="Times New Roman" panose="02020603050405020304" pitchFamily="18" charset="0"/>
              </a:rPr>
              <a:t> + </a:t>
            </a:r>
            <a:r>
              <a:rPr lang="en-US" altLang="en-US" b="1" i="1">
                <a:latin typeface="Times New Roman" panose="02020603050405020304" pitchFamily="18" charset="0"/>
              </a:rPr>
              <a:t>bn</a:t>
            </a:r>
            <a:r>
              <a:rPr lang="en-US" altLang="en-US">
                <a:latin typeface="Times New Roman" panose="02020603050405020304" pitchFamily="18" charset="0"/>
              </a:rPr>
              <a:t> log </a:t>
            </a:r>
            <a:r>
              <a:rPr lang="en-US" altLang="en-US" b="1" i="1">
                <a:latin typeface="Times New Roman" panose="02020603050405020304" pitchFamily="18" charset="0"/>
              </a:rPr>
              <a:t>n</a:t>
            </a:r>
          </a:p>
        </p:txBody>
      </p:sp>
      <p:sp>
        <p:nvSpPr>
          <p:cNvPr id="161995" name="Text Box 203"/>
          <p:cNvSpPr txBox="1">
            <a:spLocks noChangeArrowheads="1"/>
          </p:cNvSpPr>
          <p:nvPr/>
        </p:nvSpPr>
        <p:spPr bwMode="auto">
          <a:xfrm>
            <a:off x="5257802" y="5943600"/>
            <a:ext cx="3288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(last level plus all previous levels)</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29120" y="2142360"/>
              <a:ext cx="7945200" cy="3834000"/>
            </p14:xfrm>
          </p:contentPart>
        </mc:Choice>
        <mc:Fallback xmlns="">
          <p:pic>
            <p:nvPicPr>
              <p:cNvPr id="2" name="Ink 1"/>
              <p:cNvPicPr/>
              <p:nvPr/>
            </p:nvPicPr>
            <p:blipFill>
              <a:blip r:embed="rId6"/>
              <a:stretch>
                <a:fillRect/>
              </a:stretch>
            </p:blipFill>
            <p:spPr>
              <a:xfrm>
                <a:off x="422280" y="2135520"/>
                <a:ext cx="7961040" cy="3848400"/>
              </a:xfrm>
              <a:prstGeom prst="rect">
                <a:avLst/>
              </a:prstGeom>
            </p:spPr>
          </p:pic>
        </mc:Fallback>
      </mc:AlternateContent>
    </p:spTree>
    <p:extLst>
      <p:ext uri="{BB962C8B-B14F-4D97-AF65-F5344CB8AC3E}">
        <p14:creationId xmlns:p14="http://schemas.microsoft.com/office/powerpoint/2010/main" val="3526413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descr="Rectangle: Click to edit Master text styles&#10;Second level&#10;Third level&#10;Fourth level&#10;Fifth level"/>
          <p:cNvSpPr>
            <a:spLocks noGrp="1" noChangeArrowheads="1"/>
          </p:cNvSpPr>
          <p:nvPr>
            <p:ph idx="1"/>
          </p:nvPr>
        </p:nvSpPr>
        <p:spPr/>
        <p:txBody>
          <a:bodyPr/>
          <a:lstStyle/>
          <a:p>
            <a:pPr>
              <a:lnSpc>
                <a:spcPct val="90000"/>
              </a:lnSpc>
              <a:buFont typeface="Wingdings" panose="05000000000000000000" pitchFamily="2" charset="2"/>
              <a:buChar char="v"/>
            </a:pPr>
            <a:r>
              <a:rPr lang="en-US" altLang="en-US" sz="2000" dirty="0"/>
              <a:t>In the guess-and-test method, we guess a closed form solution and then try to prove it is true by induction: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Guess: T(n) &lt; </a:t>
            </a:r>
            <a:r>
              <a:rPr lang="en-US" altLang="en-US" sz="2000" dirty="0" err="1"/>
              <a:t>cn</a:t>
            </a:r>
            <a:r>
              <a:rPr lang="en-US" altLang="en-US" sz="2000" dirty="0"/>
              <a:t> log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Wrong: we cannot make this last line be less than </a:t>
            </a:r>
            <a:r>
              <a:rPr lang="en-US" altLang="en-US" sz="2000" dirty="0" err="1"/>
              <a:t>cn</a:t>
            </a:r>
            <a:r>
              <a:rPr lang="en-US" altLang="en-US" sz="2000" dirty="0"/>
              <a:t> log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p:txBody>
      </p:sp>
      <p:sp>
        <p:nvSpPr>
          <p:cNvPr id="168962" name="Rectangle 2"/>
          <p:cNvSpPr>
            <a:spLocks noGrp="1" noChangeArrowheads="1"/>
          </p:cNvSpPr>
          <p:nvPr>
            <p:ph type="title" idx="4294967295"/>
          </p:nvPr>
        </p:nvSpPr>
        <p:spPr>
          <a:xfrm>
            <a:off x="0" y="304800"/>
            <a:ext cx="6858000" cy="1143000"/>
          </a:xfrm>
        </p:spPr>
        <p:txBody>
          <a:bodyPr/>
          <a:lstStyle/>
          <a:p>
            <a:r>
              <a:rPr lang="en-US" altLang="en-US"/>
              <a:t>Guess-and-Test Method</a:t>
            </a:r>
          </a:p>
        </p:txBody>
      </p:sp>
      <p:graphicFrame>
        <p:nvGraphicFramePr>
          <p:cNvPr id="168964" name="Object 4"/>
          <p:cNvGraphicFramePr>
            <a:graphicFrameLocks noChangeAspect="1"/>
          </p:cNvGraphicFramePr>
          <p:nvPr/>
        </p:nvGraphicFramePr>
        <p:xfrm>
          <a:off x="2514602" y="3352800"/>
          <a:ext cx="3984625" cy="1568450"/>
        </p:xfrm>
        <a:graphic>
          <a:graphicData uri="http://schemas.openxmlformats.org/presentationml/2006/ole">
            <mc:AlternateContent xmlns:mc="http://schemas.openxmlformats.org/markup-compatibility/2006">
              <mc:Choice xmlns:v="urn:schemas-microsoft-com:vml" Requires="v">
                <p:oleObj spid="_x0000_s6152" name="Equation" r:id="rId3" imgW="2260440" imgH="888840" progId="Equation.3">
                  <p:embed/>
                </p:oleObj>
              </mc:Choice>
              <mc:Fallback>
                <p:oleObj name="Equation" r:id="rId3" imgW="2260440" imgH="888840" progId="Equation.3">
                  <p:embed/>
                  <p:pic>
                    <p:nvPicPr>
                      <p:cNvPr id="1689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2" y="3352800"/>
                        <a:ext cx="3984625" cy="156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7" name="Object 7"/>
          <p:cNvGraphicFramePr>
            <a:graphicFrameLocks noChangeAspect="1"/>
          </p:cNvGraphicFramePr>
          <p:nvPr/>
        </p:nvGraphicFramePr>
        <p:xfrm>
          <a:off x="2646363" y="2209802"/>
          <a:ext cx="3700462" cy="720725"/>
        </p:xfrm>
        <a:graphic>
          <a:graphicData uri="http://schemas.openxmlformats.org/presentationml/2006/ole">
            <mc:AlternateContent xmlns:mc="http://schemas.openxmlformats.org/markup-compatibility/2006">
              <mc:Choice xmlns:v="urn:schemas-microsoft-com:vml" Requires="v">
                <p:oleObj spid="_x0000_s6153" name="Equation" r:id="rId5" imgW="2349360" imgH="457200" progId="Equation.3">
                  <p:embed/>
                </p:oleObj>
              </mc:Choice>
              <mc:Fallback>
                <p:oleObj name="Equation" r:id="rId5" imgW="2349360" imgH="457200" progId="Equation.3">
                  <p:embed/>
                  <p:pic>
                    <p:nvPicPr>
                      <p:cNvPr id="1689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2209802"/>
                        <a:ext cx="3700462"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1890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1027"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buFont typeface="Wingdings" panose="05000000000000000000" pitchFamily="2" charset="2"/>
              <a:buChar char="v"/>
            </a:pPr>
            <a:r>
              <a:rPr lang="en-US" altLang="en-US" sz="2000" dirty="0"/>
              <a:t>Recall the recurrence equation: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Guess #2: T(n) &lt; </a:t>
            </a:r>
            <a:r>
              <a:rPr lang="en-US" altLang="en-US" sz="2000" dirty="0" err="1"/>
              <a:t>cn</a:t>
            </a:r>
            <a:r>
              <a:rPr lang="en-US" altLang="en-US" sz="2000" dirty="0"/>
              <a:t> log</a:t>
            </a:r>
            <a:r>
              <a:rPr lang="en-US" altLang="en-US" sz="2000" baseline="30000" dirty="0"/>
              <a:t>2</a:t>
            </a:r>
            <a:r>
              <a:rPr lang="en-US" altLang="en-US" sz="2000" dirty="0"/>
              <a:t> n.</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endParaRPr lang="en-US" altLang="en-US" sz="2000" dirty="0"/>
          </a:p>
          <a:p>
            <a:pPr lvl="1">
              <a:lnSpc>
                <a:spcPct val="90000"/>
              </a:lnSpc>
              <a:buFont typeface="Wingdings" panose="05000000000000000000" pitchFamily="2" charset="2"/>
              <a:buChar char="v"/>
            </a:pPr>
            <a:r>
              <a:rPr lang="en-US" altLang="en-US" sz="1800" dirty="0"/>
              <a:t>if c &gt; b.</a:t>
            </a:r>
          </a:p>
          <a:p>
            <a:pPr>
              <a:lnSpc>
                <a:spcPct val="90000"/>
              </a:lnSpc>
              <a:buFont typeface="Wingdings" panose="05000000000000000000" pitchFamily="2" charset="2"/>
              <a:buChar char="v"/>
            </a:pPr>
            <a:endParaRPr lang="en-US" altLang="en-US" sz="2000" dirty="0"/>
          </a:p>
          <a:p>
            <a:pPr>
              <a:lnSpc>
                <a:spcPct val="90000"/>
              </a:lnSpc>
              <a:buFont typeface="Wingdings" panose="05000000000000000000" pitchFamily="2" charset="2"/>
              <a:buChar char="v"/>
            </a:pPr>
            <a:r>
              <a:rPr lang="en-US" altLang="en-US" sz="2000" dirty="0"/>
              <a:t>So, T(n) is O(n log</a:t>
            </a:r>
            <a:r>
              <a:rPr lang="en-US" altLang="en-US" sz="2000" baseline="30000" dirty="0"/>
              <a:t>2</a:t>
            </a:r>
            <a:r>
              <a:rPr lang="en-US" altLang="en-US" sz="2000" dirty="0"/>
              <a:t> n).</a:t>
            </a:r>
          </a:p>
          <a:p>
            <a:pPr>
              <a:lnSpc>
                <a:spcPct val="90000"/>
              </a:lnSpc>
              <a:buFont typeface="Wingdings" panose="05000000000000000000" pitchFamily="2" charset="2"/>
              <a:buChar char="v"/>
            </a:pPr>
            <a:r>
              <a:rPr lang="en-US" altLang="en-US" sz="2000" dirty="0"/>
              <a:t>In general, to use this method, you need to have a good guess and you need to be good at induction proofs.</a:t>
            </a:r>
          </a:p>
        </p:txBody>
      </p:sp>
      <p:sp>
        <p:nvSpPr>
          <p:cNvPr id="169986" name="Rectangle 1026"/>
          <p:cNvSpPr>
            <a:spLocks noGrp="1" noChangeArrowheads="1"/>
          </p:cNvSpPr>
          <p:nvPr>
            <p:ph type="title" idx="4294967295"/>
          </p:nvPr>
        </p:nvSpPr>
        <p:spPr>
          <a:xfrm>
            <a:off x="0" y="304800"/>
            <a:ext cx="6858000" cy="1143000"/>
          </a:xfrm>
        </p:spPr>
        <p:txBody>
          <a:bodyPr>
            <a:normAutofit fontScale="90000"/>
          </a:bodyPr>
          <a:lstStyle/>
          <a:p>
            <a:r>
              <a:rPr lang="en-US" altLang="en-US" dirty="0"/>
              <a:t>Guess-and-Test Method, Part 2</a:t>
            </a:r>
          </a:p>
        </p:txBody>
      </p:sp>
      <p:graphicFrame>
        <p:nvGraphicFramePr>
          <p:cNvPr id="169988" name="Object 1028"/>
          <p:cNvGraphicFramePr>
            <a:graphicFrameLocks noChangeAspect="1"/>
          </p:cNvGraphicFramePr>
          <p:nvPr/>
        </p:nvGraphicFramePr>
        <p:xfrm>
          <a:off x="2057400" y="2971802"/>
          <a:ext cx="4478338" cy="2106613"/>
        </p:xfrm>
        <a:graphic>
          <a:graphicData uri="http://schemas.openxmlformats.org/presentationml/2006/ole">
            <mc:AlternateContent xmlns:mc="http://schemas.openxmlformats.org/markup-compatibility/2006">
              <mc:Choice xmlns:v="urn:schemas-microsoft-com:vml" Requires="v">
                <p:oleObj spid="_x0000_s7176" name="Equation" r:id="rId3" imgW="2539800" imgH="1193760" progId="Equation.3">
                  <p:embed/>
                </p:oleObj>
              </mc:Choice>
              <mc:Fallback>
                <p:oleObj name="Equation" r:id="rId3" imgW="2539800" imgH="1193760" progId="Equation.3">
                  <p:embed/>
                  <p:pic>
                    <p:nvPicPr>
                      <p:cNvPr id="169988"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71802"/>
                        <a:ext cx="4478338" cy="210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0" name="Object 1030"/>
          <p:cNvGraphicFramePr>
            <a:graphicFrameLocks noChangeAspect="1"/>
          </p:cNvGraphicFramePr>
          <p:nvPr/>
        </p:nvGraphicFramePr>
        <p:xfrm>
          <a:off x="2514602" y="1905002"/>
          <a:ext cx="3700463" cy="720725"/>
        </p:xfrm>
        <a:graphic>
          <a:graphicData uri="http://schemas.openxmlformats.org/presentationml/2006/ole">
            <mc:AlternateContent xmlns:mc="http://schemas.openxmlformats.org/markup-compatibility/2006">
              <mc:Choice xmlns:v="urn:schemas-microsoft-com:vml" Requires="v">
                <p:oleObj spid="_x0000_s7177" name="Equation" r:id="rId5" imgW="2349360" imgH="457200" progId="Equation.3">
                  <p:embed/>
                </p:oleObj>
              </mc:Choice>
              <mc:Fallback>
                <p:oleObj name="Equation" r:id="rId5" imgW="2349360" imgH="457200" progId="Equation.3">
                  <p:embed/>
                  <p:pic>
                    <p:nvPicPr>
                      <p:cNvPr id="16999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2" y="1905002"/>
                        <a:ext cx="370046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8507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marL="0" indent="0" fontAlgn="base">
              <a:spcAft>
                <a:spcPct val="0"/>
              </a:spcAft>
            </a:pPr>
            <a:r>
              <a:rPr lang="en-US" b="1" dirty="0"/>
              <a:t>TEXT BOOK (T)</a:t>
            </a:r>
            <a:r>
              <a:rPr lang="en-US" dirty="0"/>
              <a:t>: </a:t>
            </a:r>
          </a:p>
          <a:p>
            <a:pPr fontAlgn="base">
              <a:spcAft>
                <a:spcPct val="0"/>
              </a:spcAft>
              <a:buFont typeface="Wingdings" panose="05000000000000000000" pitchFamily="2" charset="2"/>
              <a:buChar char="v"/>
            </a:pPr>
            <a:r>
              <a:rPr lang="en-US" b="1" dirty="0"/>
              <a:t>Algorithms Design: Foundations, Analysis and Internet Examples</a:t>
            </a:r>
            <a:r>
              <a:rPr lang="en-US" dirty="0"/>
              <a:t>, by </a:t>
            </a:r>
            <a:r>
              <a:rPr lang="en-US" i="1" dirty="0"/>
              <a:t>Michael T. Goodrich, Roberto </a:t>
            </a:r>
            <a:r>
              <a:rPr lang="en-US" i="1" dirty="0" err="1"/>
              <a:t>Tamassia</a:t>
            </a:r>
            <a:r>
              <a:rPr lang="en-US" dirty="0"/>
              <a:t>, 2006, Wiley (Students Edition) </a:t>
            </a:r>
          </a:p>
          <a:p>
            <a:pPr marL="0" indent="0" fontAlgn="base">
              <a:spcAft>
                <a:spcPct val="0"/>
              </a:spcAft>
            </a:pPr>
            <a:r>
              <a:rPr lang="en-US" b="1" dirty="0"/>
              <a:t>REFERENCE BOOKS (R)</a:t>
            </a:r>
            <a:r>
              <a:rPr lang="en-US" dirty="0"/>
              <a:t>:</a:t>
            </a:r>
          </a:p>
          <a:p>
            <a:pPr algn="just" fontAlgn="base">
              <a:spcAft>
                <a:spcPct val="0"/>
              </a:spcAft>
              <a:buFont typeface="Wingdings" panose="05000000000000000000" pitchFamily="2" charset="2"/>
              <a:buChar char="v"/>
            </a:pPr>
            <a:r>
              <a:rPr lang="en-IN" b="1" dirty="0"/>
              <a:t>Data Structures, Algorithms and Applications in C++</a:t>
            </a:r>
            <a:r>
              <a:rPr lang="en-IN" dirty="0"/>
              <a:t>,  </a:t>
            </a:r>
            <a:r>
              <a:rPr lang="en-IN" dirty="0" err="1"/>
              <a:t>Sartaj</a:t>
            </a:r>
            <a:r>
              <a:rPr lang="en-IN" dirty="0"/>
              <a:t> </a:t>
            </a:r>
            <a:r>
              <a:rPr lang="en-IN" dirty="0" err="1"/>
              <a:t>Sahni</a:t>
            </a:r>
            <a:r>
              <a:rPr lang="en-IN" dirty="0"/>
              <a:t>, Second Ed, 2005, Universities Press</a:t>
            </a:r>
            <a:endParaRPr lang="en-US" dirty="0"/>
          </a:p>
          <a:p>
            <a:pPr algn="just" fontAlgn="base">
              <a:spcAft>
                <a:spcPct val="0"/>
              </a:spcAft>
              <a:buFont typeface="Wingdings" panose="05000000000000000000" pitchFamily="2" charset="2"/>
              <a:buChar char="v"/>
            </a:pPr>
            <a:r>
              <a:rPr lang="en-IN" dirty="0" err="1"/>
              <a:t>Cormen</a:t>
            </a:r>
            <a:r>
              <a:rPr lang="en-IN" dirty="0"/>
              <a:t> T.H., </a:t>
            </a:r>
            <a:r>
              <a:rPr lang="en-IN" dirty="0" err="1"/>
              <a:t>Leiserson</a:t>
            </a:r>
            <a:r>
              <a:rPr lang="en-IN" dirty="0"/>
              <a:t>, C.E., </a:t>
            </a:r>
            <a:r>
              <a:rPr lang="en-IN" dirty="0" err="1"/>
              <a:t>Rivest</a:t>
            </a:r>
            <a:r>
              <a:rPr lang="en-IN" dirty="0"/>
              <a:t>, R.L., and C. Stein. </a:t>
            </a:r>
            <a:r>
              <a:rPr lang="en-IN" b="1" i="1" dirty="0"/>
              <a:t> Introduction to Algorithms, </a:t>
            </a:r>
            <a:r>
              <a:rPr lang="en-IN" i="1" dirty="0"/>
              <a:t>MIT Press, </a:t>
            </a:r>
            <a:r>
              <a:rPr lang="en-IN" dirty="0"/>
              <a:t>Second Edition (</a:t>
            </a:r>
            <a:r>
              <a:rPr lang="en-IN" i="1" dirty="0"/>
              <a:t>Indian reprint: Prentice-Hall).</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280" y="3795120"/>
              <a:ext cx="2197080" cy="1402200"/>
            </p14:xfrm>
          </p:contentPart>
        </mc:Choice>
        <mc:Fallback xmlns="">
          <p:pic>
            <p:nvPicPr>
              <p:cNvPr id="2" name="Ink 1"/>
              <p:cNvPicPr/>
              <p:nvPr/>
            </p:nvPicPr>
            <p:blipFill>
              <a:blip r:embed="rId3"/>
              <a:stretch>
                <a:fillRect/>
              </a:stretch>
            </p:blipFill>
            <p:spPr>
              <a:xfrm>
                <a:off x="115920" y="3785760"/>
                <a:ext cx="2215800" cy="1420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buFont typeface="Wingdings" panose="05000000000000000000" pitchFamily="2" charset="2"/>
              <a:buChar char="v"/>
            </a:pPr>
            <a:r>
              <a:rPr lang="en-US" altLang="en-US" dirty="0"/>
              <a:t>Many divide-and-conquer recurrence equations have the form:</a:t>
            </a:r>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r>
              <a:rPr lang="en-US" altLang="en-US" dirty="0"/>
              <a:t>The Master Theorem:</a:t>
            </a:r>
          </a:p>
          <a:p>
            <a:pPr lvl="1">
              <a:lnSpc>
                <a:spcPct val="90000"/>
              </a:lnSpc>
              <a:buFont typeface="Wingdings" panose="05000000000000000000" pitchFamily="2" charset="2"/>
              <a:buChar char="v"/>
            </a:pPr>
            <a:endParaRPr lang="en-US" altLang="en-US" sz="2400" dirty="0"/>
          </a:p>
          <a:p>
            <a:pPr>
              <a:lnSpc>
                <a:spcPct val="90000"/>
              </a:lnSpc>
              <a:buFont typeface="Wingdings" panose="05000000000000000000" pitchFamily="2" charset="2"/>
              <a:buChar char="v"/>
            </a:pPr>
            <a:endParaRPr lang="en-US" altLang="en-US" dirty="0"/>
          </a:p>
          <a:p>
            <a:pPr>
              <a:lnSpc>
                <a:spcPct val="90000"/>
              </a:lnSpc>
              <a:buFont typeface="Wingdings" panose="05000000000000000000" pitchFamily="2" charset="2"/>
              <a:buChar char="v"/>
            </a:pPr>
            <a:endParaRPr lang="en-US" altLang="en-US" dirty="0"/>
          </a:p>
        </p:txBody>
      </p:sp>
      <p:sp>
        <p:nvSpPr>
          <p:cNvPr id="171010" name="Rectangle 2"/>
          <p:cNvSpPr>
            <a:spLocks noGrp="1" noChangeArrowheads="1"/>
          </p:cNvSpPr>
          <p:nvPr>
            <p:ph type="title" idx="4294967295"/>
          </p:nvPr>
        </p:nvSpPr>
        <p:spPr>
          <a:xfrm>
            <a:off x="0" y="304800"/>
            <a:ext cx="6858000" cy="1143000"/>
          </a:xfrm>
        </p:spPr>
        <p:txBody>
          <a:bodyPr/>
          <a:lstStyle/>
          <a:p>
            <a:r>
              <a:rPr lang="en-US" altLang="en-US" dirty="0"/>
              <a:t>Master Method (Appendix)</a:t>
            </a:r>
          </a:p>
        </p:txBody>
      </p:sp>
      <p:graphicFrame>
        <p:nvGraphicFramePr>
          <p:cNvPr id="171014" name="Object 6"/>
          <p:cNvGraphicFramePr>
            <a:graphicFrameLocks noChangeAspect="1"/>
          </p:cNvGraphicFramePr>
          <p:nvPr/>
        </p:nvGraphicFramePr>
        <p:xfrm>
          <a:off x="2176465" y="2209802"/>
          <a:ext cx="5138737" cy="1069975"/>
        </p:xfrm>
        <a:graphic>
          <a:graphicData uri="http://schemas.openxmlformats.org/presentationml/2006/ole">
            <mc:AlternateContent xmlns:mc="http://schemas.openxmlformats.org/markup-compatibility/2006">
              <mc:Choice xmlns:v="urn:schemas-microsoft-com:vml" Requires="v">
                <p:oleObj spid="_x0000_s8200" name="Equation" r:id="rId3" imgW="2197080" imgH="457200" progId="Equation.3">
                  <p:embed/>
                </p:oleObj>
              </mc:Choice>
              <mc:Fallback>
                <p:oleObj name="Equation" r:id="rId3" imgW="2197080" imgH="457200" progId="Equation.3">
                  <p:embed/>
                  <p:pic>
                    <p:nvPicPr>
                      <p:cNvPr id="1710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5" y="2209802"/>
                        <a:ext cx="5138737"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6" name="Object 8"/>
          <p:cNvGraphicFramePr>
            <a:graphicFrameLocks noChangeAspect="1"/>
          </p:cNvGraphicFramePr>
          <p:nvPr/>
        </p:nvGraphicFramePr>
        <p:xfrm>
          <a:off x="1066802" y="4037013"/>
          <a:ext cx="7731125" cy="2089150"/>
        </p:xfrm>
        <a:graphic>
          <a:graphicData uri="http://schemas.openxmlformats.org/presentationml/2006/ole">
            <mc:AlternateContent xmlns:mc="http://schemas.openxmlformats.org/markup-compatibility/2006">
              <mc:Choice xmlns:v="urn:schemas-microsoft-com:vml" Requires="v">
                <p:oleObj spid="_x0000_s8201" name="Microsoft Equation 3.0" r:id="rId5" imgW="3568680" imgH="965160" progId="Equation.3">
                  <p:embed/>
                </p:oleObj>
              </mc:Choice>
              <mc:Fallback>
                <p:oleObj name="Microsoft Equation 3.0" r:id="rId5" imgW="3568680" imgH="965160" progId="Equation.3">
                  <p:embed/>
                  <p:pic>
                    <p:nvPicPr>
                      <p:cNvPr id="17101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2" y="4037013"/>
                        <a:ext cx="7731125"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94400" y="2078640"/>
              <a:ext cx="8651160" cy="4115160"/>
            </p14:xfrm>
          </p:contentPart>
        </mc:Choice>
        <mc:Fallback xmlns="">
          <p:pic>
            <p:nvPicPr>
              <p:cNvPr id="2" name="Ink 1"/>
              <p:cNvPicPr/>
              <p:nvPr/>
            </p:nvPicPr>
            <p:blipFill>
              <a:blip r:embed="rId8"/>
              <a:stretch>
                <a:fillRect/>
              </a:stretch>
            </p:blipFill>
            <p:spPr>
              <a:xfrm>
                <a:off x="186480" y="2070000"/>
                <a:ext cx="8666280" cy="4132440"/>
              </a:xfrm>
              <a:prstGeom prst="rect">
                <a:avLst/>
              </a:prstGeom>
            </p:spPr>
          </p:pic>
        </mc:Fallback>
      </mc:AlternateContent>
    </p:spTree>
    <p:extLst>
      <p:ext uri="{BB962C8B-B14F-4D97-AF65-F5344CB8AC3E}">
        <p14:creationId xmlns:p14="http://schemas.microsoft.com/office/powerpoint/2010/main" val="140883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sz="1800" dirty="0"/>
                  <a:t>Extract </a:t>
                </a:r>
                <a:r>
                  <a:rPr lang="en-IN" sz="1800" i="1" dirty="0"/>
                  <a:t>a, b, f(n)</a:t>
                </a:r>
                <a:r>
                  <a:rPr lang="en-IN" sz="1800" dirty="0"/>
                  <a:t>.</a:t>
                </a:r>
              </a:p>
              <a:p>
                <a:pPr lvl="1">
                  <a:buFont typeface="Wingdings" panose="05000000000000000000" pitchFamily="2" charset="2"/>
                  <a:buChar char="v"/>
                </a:pPr>
                <a:r>
                  <a:rPr lang="en-IN" sz="1800" dirty="0"/>
                  <a:t>a&gt;=1.</a:t>
                </a:r>
              </a:p>
              <a:p>
                <a:pPr lvl="1">
                  <a:buFont typeface="Wingdings" panose="05000000000000000000" pitchFamily="2" charset="2"/>
                  <a:buChar char="v"/>
                </a:pPr>
                <a:r>
                  <a:rPr lang="en-IN" sz="1800" dirty="0"/>
                  <a:t>b&gt;1.</a:t>
                </a:r>
              </a:p>
              <a:p>
                <a:pPr lvl="1">
                  <a:buFont typeface="Wingdings" panose="05000000000000000000" pitchFamily="2" charset="2"/>
                  <a:buChar char="v"/>
                </a:pPr>
                <a:r>
                  <a:rPr lang="en-IN" sz="1800" dirty="0"/>
                  <a:t>f(n) = Some function of n.</a:t>
                </a:r>
              </a:p>
              <a:p>
                <a:pPr>
                  <a:buFont typeface="Wingdings" panose="05000000000000000000" pitchFamily="2" charset="2"/>
                  <a:buChar char="v"/>
                </a:pPr>
                <a:r>
                  <a:rPr lang="en-IN" sz="1800" dirty="0"/>
                  <a:t>Determine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a:t>
                </a:r>
              </a:p>
              <a:p>
                <a:pPr>
                  <a:buFont typeface="Wingdings" panose="05000000000000000000" pitchFamily="2" charset="2"/>
                  <a:buChar char="v"/>
                </a:pPr>
                <a:r>
                  <a:rPr lang="en-IN" sz="1800" dirty="0"/>
                  <a:t>Compare</a:t>
                </a:r>
                <a:r>
                  <a:rPr lang="en-IN" sz="1800" i="1" dirty="0"/>
                  <a:t> </a:t>
                </a:r>
                <a:r>
                  <a:rPr lang="en-IN" sz="1800" b="1" i="1" dirty="0"/>
                  <a:t>f(n)</a:t>
                </a:r>
                <a:r>
                  <a:rPr lang="en-IN" sz="1800" dirty="0"/>
                  <a:t> and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asymptotically.</a:t>
                </a:r>
              </a:p>
              <a:p>
                <a:pPr>
                  <a:buFont typeface="Wingdings" panose="05000000000000000000" pitchFamily="2" charset="2"/>
                  <a:buChar char="v"/>
                </a:pPr>
                <a:r>
                  <a:rPr lang="en-IN" sz="1800" dirty="0"/>
                  <a:t>Determine which case of master method satisfies.</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larger</a:t>
                </a:r>
                <a:r>
                  <a:rPr lang="en-IN" sz="1800" dirty="0"/>
                  <a:t> then f(n) then </a:t>
                </a:r>
                <a:r>
                  <a:rPr lang="en-IN" sz="1800" b="1" dirty="0"/>
                  <a:t>CASE I</a:t>
                </a:r>
              </a:p>
              <a:p>
                <a:pPr lvl="2">
                  <a:buFont typeface="Wingdings" panose="05000000000000000000" pitchFamily="2" charset="2"/>
                  <a:buChar char="v"/>
                </a:pPr>
                <a:r>
                  <a:rPr lang="en-IN" sz="1800" dirty="0"/>
                  <a:t>The running time is dominated by the cost at the leaves</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smaller</a:t>
                </a:r>
                <a:r>
                  <a:rPr lang="en-IN" sz="1800" dirty="0"/>
                  <a:t> then f(n) then </a:t>
                </a:r>
                <a:r>
                  <a:rPr lang="en-IN" sz="1800" b="1" dirty="0"/>
                  <a:t>CASE III</a:t>
                </a:r>
              </a:p>
              <a:p>
                <a:pPr lvl="2">
                  <a:buFont typeface="Wingdings" panose="05000000000000000000" pitchFamily="2" charset="2"/>
                  <a:buChar char="v"/>
                </a:pPr>
                <a:r>
                  <a:rPr lang="en-IN" sz="1800" dirty="0"/>
                  <a:t>The running time is dominated by the cost at the root</a:t>
                </a:r>
              </a:p>
              <a:p>
                <a:pPr lvl="1">
                  <a:buFont typeface="Wingdings" panose="05000000000000000000" pitchFamily="2" charset="2"/>
                  <a:buChar char="v"/>
                </a:pPr>
                <a:r>
                  <a:rPr lang="en-IN" sz="1800" dirty="0"/>
                  <a:t>If </a:t>
                </a:r>
                <a14:m>
                  <m:oMath xmlns:m="http://schemas.openxmlformats.org/officeDocument/2006/math">
                    <m:sSup>
                      <m:sSupPr>
                        <m:ctrlPr>
                          <a:rPr lang="en-IN" sz="1800" b="1" i="1">
                            <a:latin typeface="Cambria Math" panose="02040503050406030204" pitchFamily="18" charset="0"/>
                          </a:rPr>
                        </m:ctrlPr>
                      </m:sSupPr>
                      <m:e>
                        <m:r>
                          <a:rPr lang="en-IN" sz="1800" b="1" i="1">
                            <a:latin typeface="Cambria Math" panose="02040503050406030204" pitchFamily="18" charset="0"/>
                          </a:rPr>
                          <m:t>𝒏</m:t>
                        </m:r>
                      </m:e>
                      <m:sup>
                        <m:sSub>
                          <m:sSubPr>
                            <m:ctrlPr>
                              <a:rPr lang="en-IN" sz="1800" b="1" i="1">
                                <a:latin typeface="Cambria Math" panose="02040503050406030204" pitchFamily="18" charset="0"/>
                              </a:rPr>
                            </m:ctrlPr>
                          </m:sSubPr>
                          <m:e>
                            <m:r>
                              <a:rPr lang="en-IN" sz="1800" b="1" i="1">
                                <a:latin typeface="Cambria Math" panose="02040503050406030204" pitchFamily="18" charset="0"/>
                              </a:rPr>
                              <m:t>𝒍𝒐𝒈</m:t>
                            </m:r>
                          </m:e>
                          <m:sub>
                            <m:r>
                              <a:rPr lang="en-IN" sz="1800" b="1" i="1">
                                <a:latin typeface="Cambria Math" panose="02040503050406030204" pitchFamily="18" charset="0"/>
                              </a:rPr>
                              <m:t>𝒃</m:t>
                            </m:r>
                          </m:sub>
                        </m:sSub>
                        <m:r>
                          <a:rPr lang="en-IN" sz="1800" b="1" i="1">
                            <a:latin typeface="Cambria Math" panose="02040503050406030204" pitchFamily="18" charset="0"/>
                          </a:rPr>
                          <m:t>(</m:t>
                        </m:r>
                        <m:r>
                          <a:rPr lang="en-IN" sz="1800" b="1" i="1">
                            <a:latin typeface="Cambria Math" panose="02040503050406030204" pitchFamily="18" charset="0"/>
                          </a:rPr>
                          <m:t>𝒂</m:t>
                        </m:r>
                        <m:r>
                          <a:rPr lang="en-IN" sz="1800" b="1" i="1">
                            <a:latin typeface="Cambria Math" panose="02040503050406030204" pitchFamily="18" charset="0"/>
                          </a:rPr>
                          <m:t>)</m:t>
                        </m:r>
                      </m:sup>
                    </m:sSup>
                  </m:oMath>
                </a14:m>
                <a:r>
                  <a:rPr lang="en-IN" sz="1800" dirty="0"/>
                  <a:t> is </a:t>
                </a:r>
                <a:r>
                  <a:rPr lang="en-IN" sz="1800" dirty="0" err="1"/>
                  <a:t>polynomially</a:t>
                </a:r>
                <a:r>
                  <a:rPr lang="en-IN" sz="1800" dirty="0"/>
                  <a:t> asymptotically </a:t>
                </a:r>
                <a:r>
                  <a:rPr lang="en-IN" sz="1800" b="1" dirty="0"/>
                  <a:t>equal</a:t>
                </a:r>
                <a:r>
                  <a:rPr lang="en-IN" sz="1800" dirty="0"/>
                  <a:t> then f(n) then </a:t>
                </a:r>
                <a:r>
                  <a:rPr lang="en-IN" sz="1800" b="1" dirty="0"/>
                  <a:t>CASE II</a:t>
                </a:r>
              </a:p>
              <a:p>
                <a:pPr lvl="2">
                  <a:buFont typeface="Wingdings" panose="05000000000000000000" pitchFamily="2" charset="2"/>
                  <a:buChar char="v"/>
                </a:pPr>
                <a:r>
                  <a:rPr lang="en-IN" sz="1800" dirty="0"/>
                  <a:t>The running time is evenly distributed throughout the tree.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 y="1600200"/>
                <a:ext cx="8991600" cy="4525963"/>
              </a:xfrm>
              <a:blipFill rotWithShape="0">
                <a:blip r:embed="rId2"/>
                <a:stretch>
                  <a:fillRect l="-475" t="-809"/>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Step By Step guide</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9120" y="342720"/>
              <a:ext cx="9126360" cy="5626800"/>
            </p14:xfrm>
          </p:contentPart>
        </mc:Choice>
        <mc:Fallback xmlns="">
          <p:pic>
            <p:nvPicPr>
              <p:cNvPr id="4" name="Ink 3"/>
              <p:cNvPicPr/>
              <p:nvPr/>
            </p:nvPicPr>
            <p:blipFill>
              <a:blip r:embed="rId4"/>
              <a:stretch>
                <a:fillRect/>
              </a:stretch>
            </p:blipFill>
            <p:spPr>
              <a:xfrm>
                <a:off x="-344880" y="335160"/>
                <a:ext cx="9140040" cy="5642280"/>
              </a:xfrm>
              <a:prstGeom prst="rect">
                <a:avLst/>
              </a:prstGeom>
            </p:spPr>
          </p:pic>
        </mc:Fallback>
      </mc:AlternateContent>
    </p:spTree>
    <p:extLst>
      <p:ext uri="{BB962C8B-B14F-4D97-AF65-F5344CB8AC3E}">
        <p14:creationId xmlns:p14="http://schemas.microsoft.com/office/powerpoint/2010/main" val="21425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normAutofit/>
          </a:bodyPr>
          <a:lstStyle/>
          <a:p>
            <a:pPr>
              <a:lnSpc>
                <a:spcPct val="90000"/>
              </a:lnSpc>
            </a:pPr>
            <a:r>
              <a:rPr lang="en-US" altLang="en-US" dirty="0"/>
              <a:t>The form:</a:t>
            </a:r>
          </a:p>
          <a:p>
            <a:pPr>
              <a:lnSpc>
                <a:spcPct val="90000"/>
              </a:lnSpc>
            </a:pPr>
            <a:endParaRPr lang="en-US" altLang="en-US" dirty="0"/>
          </a:p>
          <a:p>
            <a:pPr>
              <a:lnSpc>
                <a:spcPct val="90000"/>
              </a:lnSpc>
            </a:pPr>
            <a:r>
              <a:rPr lang="en-US" altLang="en-US" dirty="0"/>
              <a:t>The Master Theorem:</a:t>
            </a:r>
          </a:p>
          <a:p>
            <a:pPr>
              <a:lnSpc>
                <a:spcPct val="90000"/>
              </a:lnSpc>
            </a:pPr>
            <a:endParaRPr lang="en-US" altLang="en-US" dirty="0"/>
          </a:p>
          <a:p>
            <a:pPr>
              <a:lnSpc>
                <a:spcPct val="90000"/>
              </a:lnSpc>
            </a:pPr>
            <a:endParaRPr lang="en-US" altLang="en-US" dirty="0"/>
          </a:p>
          <a:p>
            <a:pPr>
              <a:lnSpc>
                <a:spcPct val="90000"/>
              </a:lnSpc>
              <a:buFont typeface="Wingdings" panose="05000000000000000000" pitchFamily="2" charset="2"/>
              <a:buNone/>
            </a:pPr>
            <a:endParaRPr lang="en-US" altLang="en-US" dirty="0"/>
          </a:p>
          <a:p>
            <a:pPr>
              <a:lnSpc>
                <a:spcPct val="90000"/>
              </a:lnSpc>
            </a:pPr>
            <a:endParaRPr lang="en-US" altLang="en-US" dirty="0"/>
          </a:p>
          <a:p>
            <a:pPr>
              <a:lnSpc>
                <a:spcPct val="90000"/>
              </a:lnSpc>
            </a:pPr>
            <a:r>
              <a:rPr lang="en-US" altLang="en-US" dirty="0"/>
              <a:t>Example:</a:t>
            </a:r>
          </a:p>
          <a:p>
            <a:pPr>
              <a:lnSpc>
                <a:spcPct val="90000"/>
              </a:lnSpc>
            </a:pPr>
            <a:endParaRPr lang="en-US" altLang="en-US" dirty="0"/>
          </a:p>
          <a:p>
            <a:pPr lvl="1">
              <a:lnSpc>
                <a:spcPct val="90000"/>
              </a:lnSpc>
            </a:pPr>
            <a:endParaRPr lang="en-US" altLang="en-US" sz="2400" dirty="0"/>
          </a:p>
          <a:p>
            <a:pPr>
              <a:lnSpc>
                <a:spcPct val="90000"/>
              </a:lnSpc>
            </a:pPr>
            <a:endParaRPr lang="en-US" altLang="en-US" dirty="0"/>
          </a:p>
          <a:p>
            <a:pPr>
              <a:lnSpc>
                <a:spcPct val="90000"/>
              </a:lnSpc>
            </a:pPr>
            <a:endParaRPr lang="en-US" altLang="en-US" dirty="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a:t>Master Method, Example 1</a:t>
            </a:r>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9227"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9228"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nvGraphicFramePr>
        <p:xfrm>
          <a:off x="2514600" y="4648200"/>
          <a:ext cx="3429000" cy="571500"/>
        </p:xfrm>
        <a:graphic>
          <a:graphicData uri="http://schemas.openxmlformats.org/presentationml/2006/ole">
            <mc:AlternateContent xmlns:mc="http://schemas.openxmlformats.org/markup-compatibility/2006">
              <mc:Choice xmlns:v="urn:schemas-microsoft-com:vml" Requires="v">
                <p:oleObj spid="_x0000_s9229" name="Equation" r:id="rId7" imgW="1218960" imgH="203040" progId="Equation.3">
                  <p:embed/>
                </p:oleObj>
              </mc:Choice>
              <mc:Fallback>
                <p:oleObj name="Equation" r:id="rId7" imgW="1218960" imgH="203040" progId="Equation.3">
                  <p:embed/>
                  <p:pic>
                    <p:nvPicPr>
                      <p:cNvPr id="17204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4648200"/>
                        <a:ext cx="3429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1" name="Text Box 9"/>
          <p:cNvSpPr txBox="1">
            <a:spLocks noChangeArrowheads="1"/>
          </p:cNvSpPr>
          <p:nvPr/>
        </p:nvSpPr>
        <p:spPr bwMode="auto">
          <a:xfrm>
            <a:off x="1143000" y="5410200"/>
            <a:ext cx="4429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Solution: </a:t>
            </a:r>
            <a:r>
              <a:rPr lang="en-US" altLang="en-US" dirty="0" err="1"/>
              <a:t>log</a:t>
            </a:r>
            <a:r>
              <a:rPr lang="en-US" altLang="en-US" baseline="-25000" dirty="0" err="1"/>
              <a:t>b</a:t>
            </a:r>
            <a:r>
              <a:rPr lang="en-US" altLang="en-US" dirty="0" err="1"/>
              <a:t>a</a:t>
            </a:r>
            <a:r>
              <a:rPr lang="en-US" altLang="en-US" dirty="0"/>
              <a:t>=2, so case 1 says T(n) is O(n</a:t>
            </a:r>
            <a:r>
              <a:rPr lang="en-US" altLang="en-US" baseline="30000" dirty="0"/>
              <a:t>2</a:t>
            </a:r>
            <a:r>
              <a:rPr lang="en-US" altLang="en-US" dirty="0"/>
              <a:t>).</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102760" y="1601280"/>
              <a:ext cx="7013880" cy="4681800"/>
            </p14:xfrm>
          </p:contentPart>
        </mc:Choice>
        <mc:Fallback xmlns="">
          <p:pic>
            <p:nvPicPr>
              <p:cNvPr id="2" name="Ink 1"/>
              <p:cNvPicPr/>
              <p:nvPr/>
            </p:nvPicPr>
            <p:blipFill>
              <a:blip r:embed="rId10"/>
              <a:stretch>
                <a:fillRect/>
              </a:stretch>
            </p:blipFill>
            <p:spPr>
              <a:xfrm>
                <a:off x="2095200" y="1594080"/>
                <a:ext cx="7028280" cy="4696200"/>
              </a:xfrm>
              <a:prstGeom prst="rect">
                <a:avLst/>
              </a:prstGeom>
            </p:spPr>
          </p:pic>
        </mc:Fallback>
      </mc:AlternateContent>
    </p:spTree>
    <p:extLst>
      <p:ext uri="{BB962C8B-B14F-4D97-AF65-F5344CB8AC3E}">
        <p14:creationId xmlns:p14="http://schemas.microsoft.com/office/powerpoint/2010/main" val="1534919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dirty="0"/>
              <a:t>The form:</a:t>
            </a:r>
          </a:p>
          <a:p>
            <a:pPr>
              <a:lnSpc>
                <a:spcPct val="90000"/>
              </a:lnSpc>
            </a:pPr>
            <a:endParaRPr lang="en-US" altLang="en-US" dirty="0"/>
          </a:p>
          <a:p>
            <a:pPr>
              <a:lnSpc>
                <a:spcPct val="90000"/>
              </a:lnSpc>
            </a:pPr>
            <a:r>
              <a:rPr lang="en-US" altLang="en-US" dirty="0"/>
              <a:t>The Master Theorem:</a:t>
            </a:r>
          </a:p>
          <a:p>
            <a:pPr>
              <a:lnSpc>
                <a:spcPct val="90000"/>
              </a:lnSpc>
            </a:pPr>
            <a:endParaRPr lang="en-US" altLang="en-US" dirty="0"/>
          </a:p>
          <a:p>
            <a:pPr>
              <a:lnSpc>
                <a:spcPct val="90000"/>
              </a:lnSpc>
            </a:pPr>
            <a:endParaRPr lang="en-US" altLang="en-US" dirty="0"/>
          </a:p>
          <a:p>
            <a:pPr>
              <a:lnSpc>
                <a:spcPct val="90000"/>
              </a:lnSpc>
              <a:buFont typeface="Wingdings" panose="05000000000000000000" pitchFamily="2" charset="2"/>
              <a:buNone/>
            </a:pPr>
            <a:endParaRPr lang="en-US" altLang="en-US" dirty="0"/>
          </a:p>
          <a:p>
            <a:pPr>
              <a:lnSpc>
                <a:spcPct val="90000"/>
              </a:lnSpc>
            </a:pPr>
            <a:endParaRPr lang="en-US" altLang="en-US" dirty="0"/>
          </a:p>
          <a:p>
            <a:pPr>
              <a:lnSpc>
                <a:spcPct val="90000"/>
              </a:lnSpc>
            </a:pPr>
            <a:r>
              <a:rPr lang="en-US" altLang="en-US" dirty="0"/>
              <a:t>Example:</a:t>
            </a:r>
          </a:p>
          <a:p>
            <a:pPr>
              <a:lnSpc>
                <a:spcPct val="90000"/>
              </a:lnSpc>
            </a:pPr>
            <a:endParaRPr lang="en-US" altLang="en-US" dirty="0"/>
          </a:p>
          <a:p>
            <a:pPr lvl="1">
              <a:lnSpc>
                <a:spcPct val="90000"/>
              </a:lnSpc>
            </a:pPr>
            <a:endParaRPr lang="en-US" altLang="en-US" sz="2000" dirty="0"/>
          </a:p>
          <a:p>
            <a:pPr>
              <a:lnSpc>
                <a:spcPct val="90000"/>
              </a:lnSpc>
            </a:pPr>
            <a:endParaRPr lang="en-US" altLang="en-US" dirty="0"/>
          </a:p>
          <a:p>
            <a:pPr>
              <a:lnSpc>
                <a:spcPct val="90000"/>
              </a:lnSpc>
            </a:pPr>
            <a:endParaRPr lang="en-US" altLang="en-US" sz="2000" dirty="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dirty="0"/>
              <a:t>Master Method, Example 2</a:t>
            </a:r>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0251"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0252"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nvGraphicFramePr>
        <p:xfrm>
          <a:off x="2443165" y="4613275"/>
          <a:ext cx="3571875" cy="642938"/>
        </p:xfrm>
        <a:graphic>
          <a:graphicData uri="http://schemas.openxmlformats.org/presentationml/2006/ole">
            <mc:AlternateContent xmlns:mc="http://schemas.openxmlformats.org/markup-compatibility/2006">
              <mc:Choice xmlns:v="urn:schemas-microsoft-com:vml" Requires="v">
                <p:oleObj spid="_x0000_s10253" name="Equation" r:id="rId7" imgW="1269720" imgH="228600" progId="Equation.3">
                  <p:embed/>
                </p:oleObj>
              </mc:Choice>
              <mc:Fallback>
                <p:oleObj name="Equation" r:id="rId7" imgW="1269720" imgH="228600" progId="Equation.3">
                  <p:embed/>
                  <p:pic>
                    <p:nvPicPr>
                      <p:cNvPr id="172040" name="Object 8"/>
                      <p:cNvPicPr>
                        <a:picLocks noChangeAspect="1" noChangeArrowheads="1"/>
                      </p:cNvPicPr>
                      <p:nvPr/>
                    </p:nvPicPr>
                    <p:blipFill>
                      <a:blip r:embed="rId8"/>
                      <a:srcRect/>
                      <a:stretch>
                        <a:fillRect/>
                      </a:stretch>
                    </p:blipFill>
                    <p:spPr bwMode="auto">
                      <a:xfrm>
                        <a:off x="2443165" y="46132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1" name="Text Box 9"/>
          <p:cNvSpPr txBox="1">
            <a:spLocks noChangeArrowheads="1"/>
          </p:cNvSpPr>
          <p:nvPr/>
        </p:nvSpPr>
        <p:spPr bwMode="auto">
          <a:xfrm>
            <a:off x="1143000" y="5410200"/>
            <a:ext cx="510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Solution:</a:t>
            </a:r>
            <a:r>
              <a:rPr lang="en-US" altLang="en-US" dirty="0"/>
              <a:t> </a:t>
            </a:r>
            <a:r>
              <a:rPr lang="pt-BR" dirty="0"/>
              <a:t>Since n</a:t>
            </a:r>
            <a:r>
              <a:rPr lang="pt-BR" baseline="30000" dirty="0"/>
              <a:t>2</a:t>
            </a:r>
            <a:r>
              <a:rPr lang="pt-BR" dirty="0"/>
              <a:t> = </a:t>
            </a:r>
            <a:r>
              <a:rPr lang="en-US" altLang="en-US" i="1" dirty="0">
                <a:latin typeface="Symbol" panose="05050102010706020507" pitchFamily="18" charset="2"/>
              </a:rPr>
              <a:t>Q</a:t>
            </a:r>
            <a:r>
              <a:rPr lang="pt-BR" dirty="0"/>
              <a:t>(n</a:t>
            </a:r>
            <a:r>
              <a:rPr lang="pt-BR" baseline="30000" dirty="0"/>
              <a:t>2</a:t>
            </a:r>
            <a:r>
              <a:rPr lang="pt-BR" dirty="0"/>
              <a:t>) we have T(n) = (n</a:t>
            </a:r>
            <a:r>
              <a:rPr lang="pt-BR" baseline="30000" dirty="0"/>
              <a:t>2</a:t>
            </a:r>
            <a:r>
              <a:rPr lang="pt-BR" dirty="0"/>
              <a:t> lg n)</a:t>
            </a:r>
            <a:r>
              <a:rPr lang="en-US" altLang="en-US" dirty="0"/>
              <a:t>.</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769560" y="3566520"/>
              <a:ext cx="5088240" cy="2312640"/>
            </p14:xfrm>
          </p:contentPart>
        </mc:Choice>
        <mc:Fallback xmlns="">
          <p:pic>
            <p:nvPicPr>
              <p:cNvPr id="2" name="Ink 1"/>
              <p:cNvPicPr/>
              <p:nvPr/>
            </p:nvPicPr>
            <p:blipFill>
              <a:blip r:embed="rId10"/>
              <a:stretch>
                <a:fillRect/>
              </a:stretch>
            </p:blipFill>
            <p:spPr>
              <a:xfrm>
                <a:off x="3760560" y="3558960"/>
                <a:ext cx="5107320" cy="2327760"/>
              </a:xfrm>
              <a:prstGeom prst="rect">
                <a:avLst/>
              </a:prstGeom>
            </p:spPr>
          </p:pic>
        </mc:Fallback>
      </mc:AlternateContent>
    </p:spTree>
    <p:extLst>
      <p:ext uri="{BB962C8B-B14F-4D97-AF65-F5344CB8AC3E}">
        <p14:creationId xmlns:p14="http://schemas.microsoft.com/office/powerpoint/2010/main" val="1604283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2034" name="Rectangle 2"/>
          <p:cNvSpPr>
            <a:spLocks noGrp="1" noChangeArrowheads="1"/>
          </p:cNvSpPr>
          <p:nvPr>
            <p:ph type="title" idx="4294967295"/>
          </p:nvPr>
        </p:nvSpPr>
        <p:spPr>
          <a:xfrm>
            <a:off x="0" y="304800"/>
            <a:ext cx="6858000" cy="1143000"/>
          </a:xfrm>
        </p:spPr>
        <p:txBody>
          <a:bodyPr/>
          <a:lstStyle/>
          <a:p>
            <a:r>
              <a:rPr lang="en-US" altLang="en-US" dirty="0"/>
              <a:t>Master Method, Example 3</a:t>
            </a:r>
          </a:p>
        </p:txBody>
      </p:sp>
      <p:graphicFrame>
        <p:nvGraphicFramePr>
          <p:cNvPr id="17203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1275" name="Equation" r:id="rId3" imgW="2197080" imgH="457200" progId="Equation.3">
                  <p:embed/>
                </p:oleObj>
              </mc:Choice>
              <mc:Fallback>
                <p:oleObj name="Equation" r:id="rId3" imgW="2197080" imgH="457200" progId="Equation.3">
                  <p:embed/>
                  <p:pic>
                    <p:nvPicPr>
                      <p:cNvPr id="172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1276" name="Equation" r:id="rId5" imgW="3568680" imgH="965160" progId="Equation.3">
                  <p:embed/>
                </p:oleObj>
              </mc:Choice>
              <mc:Fallback>
                <p:oleObj name="Equation" r:id="rId5" imgW="3568680" imgH="965160" progId="Equation.3">
                  <p:embed/>
                  <p:pic>
                    <p:nvPicPr>
                      <p:cNvPr id="17203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nvGraphicFramePr>
        <p:xfrm>
          <a:off x="2443165" y="4613275"/>
          <a:ext cx="3571875" cy="642938"/>
        </p:xfrm>
        <a:graphic>
          <a:graphicData uri="http://schemas.openxmlformats.org/presentationml/2006/ole">
            <mc:AlternateContent xmlns:mc="http://schemas.openxmlformats.org/markup-compatibility/2006">
              <mc:Choice xmlns:v="urn:schemas-microsoft-com:vml" Requires="v">
                <p:oleObj spid="_x0000_s11277" name="Equation" r:id="rId7" imgW="1269720" imgH="228600" progId="Equation.3">
                  <p:embed/>
                </p:oleObj>
              </mc:Choice>
              <mc:Fallback>
                <p:oleObj name="Equation" r:id="rId7" imgW="1269720" imgH="228600" progId="Equation.3">
                  <p:embed/>
                  <p:pic>
                    <p:nvPicPr>
                      <p:cNvPr id="172040" name="Object 8"/>
                      <p:cNvPicPr>
                        <a:picLocks noChangeAspect="1" noChangeArrowheads="1"/>
                      </p:cNvPicPr>
                      <p:nvPr/>
                    </p:nvPicPr>
                    <p:blipFill>
                      <a:blip r:embed="rId8"/>
                      <a:srcRect/>
                      <a:stretch>
                        <a:fillRect/>
                      </a:stretch>
                    </p:blipFill>
                    <p:spPr bwMode="auto">
                      <a:xfrm>
                        <a:off x="2443165" y="46132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72041" name="Text Box 9"/>
              <p:cNvSpPr txBox="1">
                <a:spLocks noChangeArrowheads="1"/>
              </p:cNvSpPr>
              <p:nvPr/>
            </p:nvSpPr>
            <p:spPr bwMode="auto">
              <a:xfrm>
                <a:off x="1143000" y="5410202"/>
                <a:ext cx="7101816" cy="64633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en-US" b="1" dirty="0"/>
                  <a:t>Solution: </a:t>
                </a:r>
                <a:r>
                  <a:rPr lang="en-IN" dirty="0"/>
                  <a:t>Since n</a:t>
                </a:r>
                <a:r>
                  <a:rPr lang="en-IN" baseline="30000" dirty="0"/>
                  <a:t>3</a:t>
                </a:r>
                <a:r>
                  <a:rPr lang="en-IN" dirty="0"/>
                  <a:t> = </a:t>
                </a:r>
                <a:r>
                  <a:rPr lang="en-US" altLang="en-US" i="1" dirty="0">
                    <a:latin typeface="Symbol" panose="05050102010706020507" pitchFamily="18" charset="2"/>
                  </a:rPr>
                  <a:t>W </a:t>
                </a:r>
                <a:r>
                  <a:rPr lang="en-IN" dirty="0"/>
                  <a: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𝑛</m:t>
                        </m:r>
                      </m:e>
                      <m:sup>
                        <m:r>
                          <a:rPr lang="en-IN" i="1">
                            <a:latin typeface="Cambria Math" panose="02040503050406030204" pitchFamily="18" charset="0"/>
                          </a:rPr>
                          <m:t>2+</m:t>
                        </m:r>
                        <m:r>
                          <a:rPr lang="en-IN" i="1">
                            <a:latin typeface="Cambria Math" panose="02040503050406030204" pitchFamily="18" charset="0"/>
                            <a:ea typeface="Cambria Math" panose="02040503050406030204" pitchFamily="18" charset="0"/>
                          </a:rPr>
                          <m:t>∈</m:t>
                        </m:r>
                      </m:sup>
                    </m:sSup>
                  </m:oMath>
                </a14:m>
                <a:r>
                  <a:rPr lang="en-IN" dirty="0"/>
                  <a:t>) and 4(n/2)</a:t>
                </a:r>
                <a:r>
                  <a:rPr lang="en-IN" baseline="30000" dirty="0"/>
                  <a:t>3</a:t>
                </a:r>
                <a:r>
                  <a:rPr lang="en-IN" dirty="0"/>
                  <a:t> = 1/2n</a:t>
                </a:r>
                <a:r>
                  <a:rPr lang="en-IN" baseline="30000" dirty="0"/>
                  <a:t>3</a:t>
                </a:r>
                <a:r>
                  <a:rPr lang="en-IN" dirty="0"/>
                  <a:t> &lt;= cn</a:t>
                </a:r>
                <a:r>
                  <a:rPr lang="en-IN" baseline="30000" dirty="0"/>
                  <a:t>3</a:t>
                </a:r>
                <a:r>
                  <a:rPr lang="en-IN" dirty="0"/>
                  <a:t> for some c &lt; 1 we</a:t>
                </a:r>
              </a:p>
              <a:p>
                <a:r>
                  <a:rPr lang="en-IN" dirty="0"/>
                  <a:t>have that T(n) = </a:t>
                </a:r>
                <a:r>
                  <a:rPr lang="en-US" altLang="en-US" i="1" dirty="0">
                    <a:latin typeface="Symbol" panose="05050102010706020507" pitchFamily="18" charset="2"/>
                  </a:rPr>
                  <a:t>Q</a:t>
                </a:r>
                <a:r>
                  <a:rPr lang="en-IN" dirty="0"/>
                  <a:t>(n</a:t>
                </a:r>
                <a:r>
                  <a:rPr lang="en-IN" baseline="30000" dirty="0"/>
                  <a:t>3</a:t>
                </a:r>
                <a:r>
                  <a:rPr lang="en-IN" dirty="0"/>
                  <a:t>).</a:t>
                </a:r>
                <a:endParaRPr lang="en-US" altLang="en-US" dirty="0"/>
              </a:p>
            </p:txBody>
          </p:sp>
        </mc:Choice>
        <mc:Fallback xmlns="">
          <p:sp>
            <p:nvSpPr>
              <p:cNvPr id="172041" name="Text Box 9"/>
              <p:cNvSpPr txBox="1">
                <a:spLocks noRot="1" noChangeAspect="1" noMove="1" noResize="1" noEditPoints="1" noAdjustHandles="1" noChangeArrowheads="1" noChangeShapeType="1" noTextEdit="1"/>
              </p:cNvSpPr>
              <p:nvPr/>
            </p:nvSpPr>
            <p:spPr bwMode="auto">
              <a:xfrm>
                <a:off x="1143000" y="5410200"/>
                <a:ext cx="7101816" cy="646331"/>
              </a:xfrm>
              <a:prstGeom prst="rect">
                <a:avLst/>
              </a:prstGeom>
              <a:blipFill rotWithShape="0">
                <a:blip r:embed="rId9"/>
                <a:stretch>
                  <a:fillRect l="-773" t="-7547" r="-86" b="-132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609480" y="3745080"/>
              <a:ext cx="7992000" cy="2490120"/>
            </p14:xfrm>
          </p:contentPart>
        </mc:Choice>
        <mc:Fallback xmlns="">
          <p:pic>
            <p:nvPicPr>
              <p:cNvPr id="2" name="Ink 1"/>
              <p:cNvPicPr/>
              <p:nvPr/>
            </p:nvPicPr>
            <p:blipFill>
              <a:blip r:embed="rId11"/>
              <a:stretch>
                <a:fillRect/>
              </a:stretch>
            </p:blipFill>
            <p:spPr>
              <a:xfrm>
                <a:off x="601920" y="3736800"/>
                <a:ext cx="8004960" cy="2505960"/>
              </a:xfrm>
              <a:prstGeom prst="rect">
                <a:avLst/>
              </a:prstGeom>
            </p:spPr>
          </p:pic>
        </mc:Fallback>
      </mc:AlternateContent>
    </p:spTree>
    <p:extLst>
      <p:ext uri="{BB962C8B-B14F-4D97-AF65-F5344CB8AC3E}">
        <p14:creationId xmlns:p14="http://schemas.microsoft.com/office/powerpoint/2010/main" val="1927599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41">
                                            <p:txEl>
                                              <p:pRg st="0" end="0"/>
                                            </p:txEl>
                                          </p:spTgt>
                                        </p:tgtEl>
                                        <p:attrNameLst>
                                          <p:attrName>style.visibility</p:attrName>
                                        </p:attrNameLst>
                                      </p:cBhvr>
                                      <p:to>
                                        <p:strVal val="visible"/>
                                      </p:to>
                                    </p:set>
                                    <p:anim calcmode="lin" valueType="num">
                                      <p:cBhvr additive="base">
                                        <p:cTn id="7" dur="500" fill="hold"/>
                                        <p:tgtEl>
                                          <p:spTgt spid="1720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20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2041">
                                            <p:txEl>
                                              <p:pRg st="1" end="1"/>
                                            </p:txEl>
                                          </p:spTgt>
                                        </p:tgtEl>
                                        <p:attrNameLst>
                                          <p:attrName>style.visibility</p:attrName>
                                        </p:attrNameLst>
                                      </p:cBhvr>
                                      <p:to>
                                        <p:strVal val="visible"/>
                                      </p:to>
                                    </p:set>
                                    <p:anim calcmode="lin" valueType="num">
                                      <p:cBhvr additive="base">
                                        <p:cTn id="13" dur="500" fill="hold"/>
                                        <p:tgtEl>
                                          <p:spTgt spid="1720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204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1"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3058" name="Rectangle 2"/>
          <p:cNvSpPr>
            <a:spLocks noGrp="1" noChangeArrowheads="1"/>
          </p:cNvSpPr>
          <p:nvPr>
            <p:ph type="title" idx="4294967295"/>
          </p:nvPr>
        </p:nvSpPr>
        <p:spPr>
          <a:xfrm>
            <a:off x="0" y="304800"/>
            <a:ext cx="6858000" cy="1143000"/>
          </a:xfrm>
        </p:spPr>
        <p:txBody>
          <a:bodyPr/>
          <a:lstStyle/>
          <a:p>
            <a:r>
              <a:rPr lang="en-US" altLang="en-US" dirty="0"/>
              <a:t>Master Method, Example 4</a:t>
            </a:r>
          </a:p>
        </p:txBody>
      </p:sp>
      <p:graphicFrame>
        <p:nvGraphicFramePr>
          <p:cNvPr id="173060"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2299" name="Equation" r:id="rId3" imgW="2197080" imgH="457200" progId="Equation.3">
                  <p:embed/>
                </p:oleObj>
              </mc:Choice>
              <mc:Fallback>
                <p:oleObj name="Equation" r:id="rId3" imgW="2197080" imgH="457200" progId="Equation.3">
                  <p:embed/>
                  <p:pic>
                    <p:nvPicPr>
                      <p:cNvPr id="173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2300" name="Equation" r:id="rId5" imgW="3568680" imgH="965160" progId="Equation.3">
                  <p:embed/>
                </p:oleObj>
              </mc:Choice>
              <mc:Fallback>
                <p:oleObj name="Equation" r:id="rId5" imgW="3568680" imgH="965160" progId="Equation.3">
                  <p:embed/>
                  <p:pic>
                    <p:nvPicPr>
                      <p:cNvPr id="1730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3" name="Object 7"/>
          <p:cNvGraphicFramePr>
            <a:graphicFrameLocks noChangeAspect="1"/>
          </p:cNvGraphicFramePr>
          <p:nvPr/>
        </p:nvGraphicFramePr>
        <p:xfrm>
          <a:off x="2068513" y="4762500"/>
          <a:ext cx="4322762" cy="571500"/>
        </p:xfrm>
        <a:graphic>
          <a:graphicData uri="http://schemas.openxmlformats.org/presentationml/2006/ole">
            <mc:AlternateContent xmlns:mc="http://schemas.openxmlformats.org/markup-compatibility/2006">
              <mc:Choice xmlns:v="urn:schemas-microsoft-com:vml" Requires="v">
                <p:oleObj spid="_x0000_s12301" name="Equation" r:id="rId7" imgW="1536480" imgH="203040" progId="Equation.3">
                  <p:embed/>
                </p:oleObj>
              </mc:Choice>
              <mc:Fallback>
                <p:oleObj name="Equation" r:id="rId7" imgW="1536480" imgH="203040" progId="Equation.3">
                  <p:embed/>
                  <p:pic>
                    <p:nvPicPr>
                      <p:cNvPr id="1730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8513" y="4762500"/>
                        <a:ext cx="43227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4" name="Text Box 8"/>
          <p:cNvSpPr txBox="1">
            <a:spLocks noChangeArrowheads="1"/>
          </p:cNvSpPr>
          <p:nvPr/>
        </p:nvSpPr>
        <p:spPr bwMode="auto">
          <a:xfrm>
            <a:off x="777877" y="5410200"/>
            <a:ext cx="49019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a=1, so case 2 says T(n) is O(n log</a:t>
            </a:r>
            <a:r>
              <a:rPr lang="en-US" altLang="en-US" baseline="30000"/>
              <a:t>2 </a:t>
            </a:r>
            <a:r>
              <a:rPr lang="en-US" altLang="en-US"/>
              <a:t>n).</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317680" y="3184920"/>
              <a:ext cx="6189480" cy="2605680"/>
            </p14:xfrm>
          </p:contentPart>
        </mc:Choice>
        <mc:Fallback xmlns="">
          <p:pic>
            <p:nvPicPr>
              <p:cNvPr id="2" name="Ink 1"/>
              <p:cNvPicPr/>
              <p:nvPr/>
            </p:nvPicPr>
            <p:blipFill>
              <a:blip r:embed="rId10"/>
              <a:stretch>
                <a:fillRect/>
              </a:stretch>
            </p:blipFill>
            <p:spPr>
              <a:xfrm>
                <a:off x="2309400" y="3177360"/>
                <a:ext cx="6203520" cy="2621160"/>
              </a:xfrm>
              <a:prstGeom prst="rect">
                <a:avLst/>
              </a:prstGeom>
            </p:spPr>
          </p:pic>
        </mc:Fallback>
      </mc:AlternateContent>
    </p:spTree>
    <p:extLst>
      <p:ext uri="{BB962C8B-B14F-4D97-AF65-F5344CB8AC3E}">
        <p14:creationId xmlns:p14="http://schemas.microsoft.com/office/powerpoint/2010/main" val="1310084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4">
                                            <p:txEl>
                                              <p:pRg st="0" end="0"/>
                                            </p:txEl>
                                          </p:spTgt>
                                        </p:tgtEl>
                                        <p:attrNameLst>
                                          <p:attrName>style.visibility</p:attrName>
                                        </p:attrNameLst>
                                      </p:cBhvr>
                                      <p:to>
                                        <p:strVal val="visible"/>
                                      </p:to>
                                    </p:set>
                                    <p:anim calcmode="lin" valueType="num">
                                      <p:cBhvr additive="base">
                                        <p:cTn id="7" dur="500" fill="hold"/>
                                        <p:tgtEl>
                                          <p:spTgt spid="1730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4"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4082" name="Rectangle 2"/>
          <p:cNvSpPr>
            <a:spLocks noGrp="1" noChangeArrowheads="1"/>
          </p:cNvSpPr>
          <p:nvPr>
            <p:ph type="title" idx="4294967295"/>
          </p:nvPr>
        </p:nvSpPr>
        <p:spPr>
          <a:xfrm>
            <a:off x="0" y="304800"/>
            <a:ext cx="6858000" cy="1143000"/>
          </a:xfrm>
        </p:spPr>
        <p:txBody>
          <a:bodyPr/>
          <a:lstStyle/>
          <a:p>
            <a:r>
              <a:rPr lang="en-US" altLang="en-US" dirty="0"/>
              <a:t>Master Method, Example 5</a:t>
            </a:r>
          </a:p>
        </p:txBody>
      </p:sp>
      <p:graphicFrame>
        <p:nvGraphicFramePr>
          <p:cNvPr id="174084"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3323" name="Equation" r:id="rId4" imgW="2197080" imgH="457200" progId="Equation.3">
                  <p:embed/>
                </p:oleObj>
              </mc:Choice>
              <mc:Fallback>
                <p:oleObj name="Equation" r:id="rId4" imgW="2197080" imgH="457200" progId="Equation.3">
                  <p:embed/>
                  <p:pic>
                    <p:nvPicPr>
                      <p:cNvPr id="1740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86"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3324" name="Equation" r:id="rId6" imgW="3568680" imgH="965160" progId="Equation.3">
                  <p:embed/>
                </p:oleObj>
              </mc:Choice>
              <mc:Fallback>
                <p:oleObj name="Equation" r:id="rId6" imgW="3568680" imgH="965160" progId="Equation.3">
                  <p:embed/>
                  <p:pic>
                    <p:nvPicPr>
                      <p:cNvPr id="17408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87" name="Object 7"/>
          <p:cNvGraphicFramePr>
            <a:graphicFrameLocks noChangeAspect="1"/>
          </p:cNvGraphicFramePr>
          <p:nvPr/>
        </p:nvGraphicFramePr>
        <p:xfrm>
          <a:off x="2193925" y="4762500"/>
          <a:ext cx="4071938" cy="571500"/>
        </p:xfrm>
        <a:graphic>
          <a:graphicData uri="http://schemas.openxmlformats.org/presentationml/2006/ole">
            <mc:AlternateContent xmlns:mc="http://schemas.openxmlformats.org/markup-compatibility/2006">
              <mc:Choice xmlns:v="urn:schemas-microsoft-com:vml" Requires="v">
                <p:oleObj spid="_x0000_s13325" name="Equation" r:id="rId8" imgW="1447560" imgH="203040" progId="Equation.3">
                  <p:embed/>
                </p:oleObj>
              </mc:Choice>
              <mc:Fallback>
                <p:oleObj name="Equation" r:id="rId8" imgW="1447560" imgH="203040" progId="Equation.3">
                  <p:embed/>
                  <p:pic>
                    <p:nvPicPr>
                      <p:cNvPr id="17408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3925" y="4762500"/>
                        <a:ext cx="4071938"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88" name="Text Box 8"/>
          <p:cNvSpPr txBox="1">
            <a:spLocks noChangeArrowheads="1"/>
          </p:cNvSpPr>
          <p:nvPr/>
        </p:nvSpPr>
        <p:spPr bwMode="auto">
          <a:xfrm>
            <a:off x="833438" y="5410200"/>
            <a:ext cx="4823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a=0, so case 3 says T(n) is O(n log</a:t>
            </a:r>
            <a:r>
              <a:rPr lang="en-US" altLang="en-US" baseline="30000"/>
              <a:t> </a:t>
            </a:r>
            <a:r>
              <a:rPr lang="en-US" altLang="en-US"/>
              <a:t>n).</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358360" y="3965040"/>
              <a:ext cx="6619680" cy="1792800"/>
            </p14:xfrm>
          </p:contentPart>
        </mc:Choice>
        <mc:Fallback xmlns="">
          <p:pic>
            <p:nvPicPr>
              <p:cNvPr id="2" name="Ink 1"/>
              <p:cNvPicPr/>
              <p:nvPr/>
            </p:nvPicPr>
            <p:blipFill>
              <a:blip r:embed="rId11"/>
              <a:stretch>
                <a:fillRect/>
              </a:stretch>
            </p:blipFill>
            <p:spPr>
              <a:xfrm>
                <a:off x="2350080" y="3956400"/>
                <a:ext cx="6636960" cy="1809360"/>
              </a:xfrm>
              <a:prstGeom prst="rect">
                <a:avLst/>
              </a:prstGeom>
            </p:spPr>
          </p:pic>
        </mc:Fallback>
      </mc:AlternateContent>
    </p:spTree>
    <p:extLst>
      <p:ext uri="{BB962C8B-B14F-4D97-AF65-F5344CB8AC3E}">
        <p14:creationId xmlns:p14="http://schemas.microsoft.com/office/powerpoint/2010/main" val="1459738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088">
                                            <p:txEl>
                                              <p:pRg st="0" end="0"/>
                                            </p:txEl>
                                          </p:spTgt>
                                        </p:tgtEl>
                                        <p:attrNameLst>
                                          <p:attrName>style.visibility</p:attrName>
                                        </p:attrNameLst>
                                      </p:cBhvr>
                                      <p:to>
                                        <p:strVal val="visible"/>
                                      </p:to>
                                    </p:set>
                                    <p:anim calcmode="lin" valueType="num">
                                      <p:cBhvr additive="base">
                                        <p:cTn id="7" dur="500" fill="hold"/>
                                        <p:tgtEl>
                                          <p:spTgt spid="17408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08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8"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5106" name="Rectangle 2"/>
          <p:cNvSpPr>
            <a:spLocks noGrp="1" noChangeArrowheads="1"/>
          </p:cNvSpPr>
          <p:nvPr>
            <p:ph type="title" idx="4294967295"/>
          </p:nvPr>
        </p:nvSpPr>
        <p:spPr>
          <a:xfrm>
            <a:off x="0" y="304800"/>
            <a:ext cx="6858000" cy="1143000"/>
          </a:xfrm>
        </p:spPr>
        <p:txBody>
          <a:bodyPr/>
          <a:lstStyle/>
          <a:p>
            <a:r>
              <a:rPr lang="en-US" altLang="en-US" dirty="0"/>
              <a:t>Master Method, Example 6</a:t>
            </a:r>
          </a:p>
        </p:txBody>
      </p:sp>
      <p:graphicFrame>
        <p:nvGraphicFramePr>
          <p:cNvPr id="175108"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4347" name="Equation" r:id="rId3" imgW="2197080" imgH="457200" progId="Equation.3">
                  <p:embed/>
                </p:oleObj>
              </mc:Choice>
              <mc:Fallback>
                <p:oleObj name="Equation" r:id="rId3" imgW="2197080" imgH="457200" progId="Equation.3">
                  <p:embed/>
                  <p:pic>
                    <p:nvPicPr>
                      <p:cNvPr id="1751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0"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4348" name="Equation" r:id="rId5" imgW="3568680" imgH="965160" progId="Equation.3">
                  <p:embed/>
                </p:oleObj>
              </mc:Choice>
              <mc:Fallback>
                <p:oleObj name="Equation" r:id="rId5" imgW="3568680" imgH="965160" progId="Equation.3">
                  <p:embed/>
                  <p:pic>
                    <p:nvPicPr>
                      <p:cNvPr id="1751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1" name="Object 7"/>
          <p:cNvGraphicFramePr>
            <a:graphicFrameLocks noChangeAspect="1"/>
          </p:cNvGraphicFramePr>
          <p:nvPr/>
        </p:nvGraphicFramePr>
        <p:xfrm>
          <a:off x="2443165" y="4727575"/>
          <a:ext cx="3571875" cy="642938"/>
        </p:xfrm>
        <a:graphic>
          <a:graphicData uri="http://schemas.openxmlformats.org/presentationml/2006/ole">
            <mc:AlternateContent xmlns:mc="http://schemas.openxmlformats.org/markup-compatibility/2006">
              <mc:Choice xmlns:v="urn:schemas-microsoft-com:vml" Requires="v">
                <p:oleObj spid="_x0000_s14349" name="Equation" r:id="rId7" imgW="1269720" imgH="228600" progId="Equation.3">
                  <p:embed/>
                </p:oleObj>
              </mc:Choice>
              <mc:Fallback>
                <p:oleObj name="Equation" r:id="rId7" imgW="1269720" imgH="228600" progId="Equation.3">
                  <p:embed/>
                  <p:pic>
                    <p:nvPicPr>
                      <p:cNvPr id="1751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165" y="4727575"/>
                        <a:ext cx="3571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2" name="Text Box 8"/>
          <p:cNvSpPr txBox="1">
            <a:spLocks noChangeArrowheads="1"/>
          </p:cNvSpPr>
          <p:nvPr/>
        </p:nvSpPr>
        <p:spPr bwMode="auto">
          <a:xfrm>
            <a:off x="1143000" y="5410200"/>
            <a:ext cx="44082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a=3, so case 1 says T(n) is O(n</a:t>
            </a:r>
            <a:r>
              <a:rPr lang="en-US" altLang="en-US" baseline="30000"/>
              <a:t>3</a:t>
            </a:r>
            <a:r>
              <a:rPr lang="en-US" altLang="en-US"/>
              <a:t>).</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701080" y="2903040"/>
              <a:ext cx="6451920" cy="2913120"/>
            </p14:xfrm>
          </p:contentPart>
        </mc:Choice>
        <mc:Fallback xmlns="">
          <p:pic>
            <p:nvPicPr>
              <p:cNvPr id="2" name="Ink 1"/>
              <p:cNvPicPr/>
              <p:nvPr/>
            </p:nvPicPr>
            <p:blipFill>
              <a:blip r:embed="rId10"/>
              <a:stretch>
                <a:fillRect/>
              </a:stretch>
            </p:blipFill>
            <p:spPr>
              <a:xfrm>
                <a:off x="2693880" y="2896560"/>
                <a:ext cx="6463800" cy="2926080"/>
              </a:xfrm>
              <a:prstGeom prst="rect">
                <a:avLst/>
              </a:prstGeom>
            </p:spPr>
          </p:pic>
        </mc:Fallback>
      </mc:AlternateContent>
    </p:spTree>
    <p:extLst>
      <p:ext uri="{BB962C8B-B14F-4D97-AF65-F5344CB8AC3E}">
        <p14:creationId xmlns:p14="http://schemas.microsoft.com/office/powerpoint/2010/main" val="3235748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112">
                                            <p:txEl>
                                              <p:pRg st="0" end="0"/>
                                            </p:txEl>
                                          </p:spTgt>
                                        </p:tgtEl>
                                        <p:attrNameLst>
                                          <p:attrName>style.visibility</p:attrName>
                                        </p:attrNameLst>
                                      </p:cBhvr>
                                      <p:to>
                                        <p:strVal val="visible"/>
                                      </p:to>
                                    </p:set>
                                    <p:anim calcmode="lin" valueType="num">
                                      <p:cBhvr additive="base">
                                        <p:cTn id="7" dur="500" fill="hold"/>
                                        <p:tgtEl>
                                          <p:spTgt spid="1751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51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2"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6130" name="Rectangle 2"/>
          <p:cNvSpPr>
            <a:spLocks noGrp="1" noChangeArrowheads="1"/>
          </p:cNvSpPr>
          <p:nvPr>
            <p:ph type="title" idx="4294967295"/>
          </p:nvPr>
        </p:nvSpPr>
        <p:spPr>
          <a:xfrm>
            <a:off x="0" y="304800"/>
            <a:ext cx="6858000" cy="1143000"/>
          </a:xfrm>
        </p:spPr>
        <p:txBody>
          <a:bodyPr/>
          <a:lstStyle/>
          <a:p>
            <a:r>
              <a:rPr lang="en-US" altLang="en-US" dirty="0"/>
              <a:t>Master Method, Example 7</a:t>
            </a:r>
          </a:p>
        </p:txBody>
      </p:sp>
      <p:graphicFrame>
        <p:nvGraphicFramePr>
          <p:cNvPr id="176132"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5371" name="Equation" r:id="rId3" imgW="2197080" imgH="457200" progId="Equation.3">
                  <p:embed/>
                </p:oleObj>
              </mc:Choice>
              <mc:Fallback>
                <p:oleObj name="Equation" r:id="rId3" imgW="2197080" imgH="457200" progId="Equation.3">
                  <p:embed/>
                  <p:pic>
                    <p:nvPicPr>
                      <p:cNvPr id="1761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4"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5372" name="Equation" r:id="rId5" imgW="3568680" imgH="965160" progId="Equation.3">
                  <p:embed/>
                </p:oleObj>
              </mc:Choice>
              <mc:Fallback>
                <p:oleObj name="Equation" r:id="rId5" imgW="3568680" imgH="965160" progId="Equation.3">
                  <p:embed/>
                  <p:pic>
                    <p:nvPicPr>
                      <p:cNvPr id="17613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5" name="Object 7"/>
          <p:cNvGraphicFramePr>
            <a:graphicFrameLocks noChangeAspect="1"/>
          </p:cNvGraphicFramePr>
          <p:nvPr/>
        </p:nvGraphicFramePr>
        <p:xfrm>
          <a:off x="2460625" y="4727575"/>
          <a:ext cx="3536950" cy="642938"/>
        </p:xfrm>
        <a:graphic>
          <a:graphicData uri="http://schemas.openxmlformats.org/presentationml/2006/ole">
            <mc:AlternateContent xmlns:mc="http://schemas.openxmlformats.org/markup-compatibility/2006">
              <mc:Choice xmlns:v="urn:schemas-microsoft-com:vml" Requires="v">
                <p:oleObj spid="_x0000_s15373" name="Equation" r:id="rId7" imgW="1257120" imgH="228600" progId="Equation.3">
                  <p:embed/>
                </p:oleObj>
              </mc:Choice>
              <mc:Fallback>
                <p:oleObj name="Equation" r:id="rId7" imgW="1257120" imgH="228600" progId="Equation.3">
                  <p:embed/>
                  <p:pic>
                    <p:nvPicPr>
                      <p:cNvPr id="17613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625" y="4727575"/>
                        <a:ext cx="35369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6" name="Text Box 8"/>
          <p:cNvSpPr txBox="1">
            <a:spLocks noChangeArrowheads="1"/>
          </p:cNvSpPr>
          <p:nvPr/>
        </p:nvSpPr>
        <p:spPr bwMode="auto">
          <a:xfrm>
            <a:off x="1143000" y="5410200"/>
            <a:ext cx="44082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a=2, so case 3 says T(n) is O(n</a:t>
            </a:r>
            <a:r>
              <a:rPr lang="en-US" altLang="en-US" baseline="30000"/>
              <a:t>3</a:t>
            </a:r>
            <a:r>
              <a:rPr lang="en-US" altLang="en-US"/>
              <a:t>).</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471120" y="4011480"/>
              <a:ext cx="5298480" cy="1822680"/>
            </p14:xfrm>
          </p:contentPart>
        </mc:Choice>
        <mc:Fallback xmlns="">
          <p:pic>
            <p:nvPicPr>
              <p:cNvPr id="2" name="Ink 1"/>
              <p:cNvPicPr/>
              <p:nvPr/>
            </p:nvPicPr>
            <p:blipFill>
              <a:blip r:embed="rId10"/>
              <a:stretch>
                <a:fillRect/>
              </a:stretch>
            </p:blipFill>
            <p:spPr>
              <a:xfrm>
                <a:off x="3462120" y="4003560"/>
                <a:ext cx="5315040" cy="1839240"/>
              </a:xfrm>
              <a:prstGeom prst="rect">
                <a:avLst/>
              </a:prstGeom>
            </p:spPr>
          </p:pic>
        </mc:Fallback>
      </mc:AlternateContent>
    </p:spTree>
    <p:extLst>
      <p:ext uri="{BB962C8B-B14F-4D97-AF65-F5344CB8AC3E}">
        <p14:creationId xmlns:p14="http://schemas.microsoft.com/office/powerpoint/2010/main" val="3107585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6">
                                            <p:txEl>
                                              <p:pRg st="0" end="0"/>
                                            </p:txEl>
                                          </p:spTgt>
                                        </p:tgtEl>
                                        <p:attrNameLst>
                                          <p:attrName>style.visibility</p:attrName>
                                        </p:attrNameLst>
                                      </p:cBhvr>
                                      <p:to>
                                        <p:strVal val="visible"/>
                                      </p:to>
                                    </p:set>
                                    <p:anim calcmode="lin" valueType="num">
                                      <p:cBhvr additive="base">
                                        <p:cTn id="7" dur="500" fill="hold"/>
                                        <p:tgtEl>
                                          <p:spTgt spid="1761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61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6"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7154" name="Rectangle 2"/>
          <p:cNvSpPr>
            <a:spLocks noGrp="1" noChangeArrowheads="1"/>
          </p:cNvSpPr>
          <p:nvPr>
            <p:ph type="title" idx="4294967295"/>
          </p:nvPr>
        </p:nvSpPr>
        <p:spPr>
          <a:xfrm>
            <a:off x="0" y="304800"/>
            <a:ext cx="6858000" cy="1143000"/>
          </a:xfrm>
        </p:spPr>
        <p:txBody>
          <a:bodyPr/>
          <a:lstStyle/>
          <a:p>
            <a:r>
              <a:rPr lang="en-US" altLang="en-US" dirty="0"/>
              <a:t>Master Method, Example 8</a:t>
            </a:r>
          </a:p>
        </p:txBody>
      </p:sp>
      <p:graphicFrame>
        <p:nvGraphicFramePr>
          <p:cNvPr id="177156"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6395" name="Equation" r:id="rId3" imgW="2197080" imgH="457200" progId="Equation.3">
                  <p:embed/>
                </p:oleObj>
              </mc:Choice>
              <mc:Fallback>
                <p:oleObj name="Equation" r:id="rId3" imgW="2197080" imgH="457200" progId="Equation.3">
                  <p:embed/>
                  <p:pic>
                    <p:nvPicPr>
                      <p:cNvPr id="1771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8"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6396" name="Equation" r:id="rId5" imgW="3568680" imgH="965160" progId="Equation.3">
                  <p:embed/>
                </p:oleObj>
              </mc:Choice>
              <mc:Fallback>
                <p:oleObj name="Equation" r:id="rId5" imgW="3568680" imgH="965160" progId="Equation.3">
                  <p:embed/>
                  <p:pic>
                    <p:nvPicPr>
                      <p:cNvPr id="17715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9" name="Object 7"/>
          <p:cNvGraphicFramePr>
            <a:graphicFrameLocks noChangeAspect="1"/>
          </p:cNvGraphicFramePr>
          <p:nvPr/>
        </p:nvGraphicFramePr>
        <p:xfrm>
          <a:off x="2657475" y="4762500"/>
          <a:ext cx="3143250" cy="571500"/>
        </p:xfrm>
        <a:graphic>
          <a:graphicData uri="http://schemas.openxmlformats.org/presentationml/2006/ole">
            <mc:AlternateContent xmlns:mc="http://schemas.openxmlformats.org/markup-compatibility/2006">
              <mc:Choice xmlns:v="urn:schemas-microsoft-com:vml" Requires="v">
                <p:oleObj spid="_x0000_s16397" name="Equation" r:id="rId7" imgW="1117440" imgH="203040" progId="Equation.3">
                  <p:embed/>
                </p:oleObj>
              </mc:Choice>
              <mc:Fallback>
                <p:oleObj name="Equation" r:id="rId7" imgW="1117440" imgH="203040" progId="Equation.3">
                  <p:embed/>
                  <p:pic>
                    <p:nvPicPr>
                      <p:cNvPr id="177159"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475" y="4762500"/>
                        <a:ext cx="31432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0" name="Text Box 8"/>
          <p:cNvSpPr txBox="1">
            <a:spLocks noChangeArrowheads="1"/>
          </p:cNvSpPr>
          <p:nvPr/>
        </p:nvSpPr>
        <p:spPr bwMode="auto">
          <a:xfrm>
            <a:off x="949325" y="5410200"/>
            <a:ext cx="4666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a=0, so case 2 says T(n) is O(log n).</a:t>
            </a:r>
          </a:p>
        </p:txBody>
      </p:sp>
      <p:sp>
        <p:nvSpPr>
          <p:cNvPr id="177161" name="Text Box 9"/>
          <p:cNvSpPr txBox="1">
            <a:spLocks noChangeArrowheads="1"/>
          </p:cNvSpPr>
          <p:nvPr/>
        </p:nvSpPr>
        <p:spPr bwMode="auto">
          <a:xfrm>
            <a:off x="6019802" y="4800600"/>
            <a:ext cx="15834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(binary search)</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518560" y="4545360"/>
              <a:ext cx="4053960" cy="1258200"/>
            </p14:xfrm>
          </p:contentPart>
        </mc:Choice>
        <mc:Fallback xmlns="">
          <p:pic>
            <p:nvPicPr>
              <p:cNvPr id="2" name="Ink 1"/>
              <p:cNvPicPr/>
              <p:nvPr/>
            </p:nvPicPr>
            <p:blipFill>
              <a:blip r:embed="rId10"/>
              <a:stretch>
                <a:fillRect/>
              </a:stretch>
            </p:blipFill>
            <p:spPr>
              <a:xfrm>
                <a:off x="2512800" y="4537080"/>
                <a:ext cx="4063680" cy="1274400"/>
              </a:xfrm>
              <a:prstGeom prst="rect">
                <a:avLst/>
              </a:prstGeom>
            </p:spPr>
          </p:pic>
        </mc:Fallback>
      </mc:AlternateContent>
    </p:spTree>
    <p:extLst>
      <p:ext uri="{BB962C8B-B14F-4D97-AF65-F5344CB8AC3E}">
        <p14:creationId xmlns:p14="http://schemas.microsoft.com/office/powerpoint/2010/main" val="1838328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7160">
                                            <p:txEl>
                                              <p:pRg st="0" end="0"/>
                                            </p:txEl>
                                          </p:spTgt>
                                        </p:tgtEl>
                                        <p:attrNameLst>
                                          <p:attrName>style.visibility</p:attrName>
                                        </p:attrNameLst>
                                      </p:cBhvr>
                                      <p:to>
                                        <p:strVal val="visible"/>
                                      </p:to>
                                    </p:set>
                                    <p:anim calcmode="lin" valueType="num">
                                      <p:cBhvr additive="base">
                                        <p:cTn id="7" dur="500" fill="hold"/>
                                        <p:tgtEl>
                                          <p:spTgt spid="1771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71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0"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68934619"/>
              </p:ext>
            </p:extLst>
          </p:nvPr>
        </p:nvGraphicFramePr>
        <p:xfrm>
          <a:off x="228600" y="304800"/>
          <a:ext cx="8610600" cy="622909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237274638"/>
                    </a:ext>
                  </a:extLst>
                </a:gridCol>
                <a:gridCol w="8077200">
                  <a:extLst>
                    <a:ext uri="{9D8B030D-6E8A-4147-A177-3AD203B41FA5}">
                      <a16:colId xmlns:a16="http://schemas.microsoft.com/office/drawing/2014/main" val="579848387"/>
                    </a:ext>
                  </a:extLst>
                </a:gridCol>
              </a:tblGrid>
              <a:tr h="55990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Learning</a:t>
                      </a:r>
                      <a:r>
                        <a:rPr lang="en-US" sz="2800" baseline="0" dirty="0"/>
                        <a:t> Outcomes</a:t>
                      </a:r>
                      <a:endParaRPr lang="en-US" sz="2800" dirty="0"/>
                    </a:p>
                  </a:txBody>
                  <a:tcPr/>
                </a:tc>
                <a:tc hMerge="1">
                  <a:txBody>
                    <a:bodyPr/>
                    <a:lstStyle/>
                    <a:p>
                      <a:endParaRPr lang="en-IN" dirty="0"/>
                    </a:p>
                  </a:txBody>
                  <a:tcPr/>
                </a:tc>
                <a:extLst>
                  <a:ext uri="{0D108BD9-81ED-4DB2-BD59-A6C34878D82A}">
                    <a16:rowId xmlns:a16="http://schemas.microsoft.com/office/drawing/2014/main" val="2636117179"/>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LO1</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Describe various fundamental data structures, their properties, algorithm design techniques and various means of evaluating algorithms</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681991628"/>
                  </a:ext>
                </a:extLst>
              </a:tr>
              <a:tr h="703105">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LO2</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a:solidFill>
                            <a:srgbClr val="000000"/>
                          </a:solidFill>
                          <a:effectLst/>
                          <a:latin typeface="Times New Roman" panose="02020603050405020304" pitchFamily="18" charset="0"/>
                          <a:cs typeface="Liberation Serif"/>
                        </a:rPr>
                        <a:t>Demonstrate the ability to evaluate algorithms, to select from a range of possible options, to provide justification for that selection, and to implement the algorithm in a particular context.</a:t>
                      </a:r>
                      <a:endParaRPr lang="en-IN" sz="180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156881277"/>
                  </a:ext>
                </a:extLst>
              </a:tr>
              <a:tr h="77389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LO3</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Solve problems using Algorithms for Linear and Non-Linear Data Structures, Graph algorithms (Shortest Paths Algorithms, Connectivity and Reachability Algorithms, Spanning Trees)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888405805"/>
                  </a:ext>
                </a:extLst>
              </a:tr>
              <a:tr h="659384">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LO4</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with a practical example, each of the algorithm design strategies (brute-force, greedy, divide-and-conquer, recursive backtracking, and dynamic programming)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401800342"/>
                  </a:ext>
                </a:extLst>
              </a:tr>
              <a:tr h="993623">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LO5</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Use brute-force, greedy, divide-and-conquer, recursive backtracking, and dynamic programming techniques to solve a given algorithm design problem.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548371010"/>
                  </a:ext>
                </a:extLst>
              </a:tr>
              <a:tr h="703105">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LO6</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Relate the real-world problems to known data structures and algorithms leading to the recommend appropriate solutions in representation and implementation. </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1059996908"/>
                  </a:ext>
                </a:extLst>
              </a:tr>
              <a:tr h="559902">
                <a:tc>
                  <a:txBody>
                    <a:bodyPr/>
                    <a:lstStyle/>
                    <a:p>
                      <a:pPr>
                        <a:lnSpc>
                          <a:spcPct val="115000"/>
                        </a:lnSpc>
                        <a:spcAft>
                          <a:spcPts val="0"/>
                        </a:spcAft>
                      </a:pPr>
                      <a:r>
                        <a:rPr lang="en-US" sz="1600">
                          <a:solidFill>
                            <a:srgbClr val="000000"/>
                          </a:solidFill>
                          <a:effectLst/>
                          <a:latin typeface="Times New Roman" panose="02020603050405020304" pitchFamily="18" charset="0"/>
                          <a:cs typeface="Liberation Serif"/>
                        </a:rPr>
                        <a:t>LO7</a:t>
                      </a:r>
                      <a:endParaRPr lang="en-IN" sz="180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Explain the significance of NP-completeness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625649063"/>
                  </a:ext>
                </a:extLst>
              </a:tr>
              <a:tr h="559902">
                <a:tc>
                  <a:txBody>
                    <a:bodyPr/>
                    <a:lstStyle/>
                    <a:p>
                      <a:pPr>
                        <a:lnSpc>
                          <a:spcPct val="115000"/>
                        </a:lnSpc>
                        <a:spcAft>
                          <a:spcPts val="0"/>
                        </a:spcAft>
                      </a:pPr>
                      <a:r>
                        <a:rPr lang="en-US" sz="1600" dirty="0">
                          <a:solidFill>
                            <a:srgbClr val="000000"/>
                          </a:solidFill>
                          <a:effectLst/>
                          <a:latin typeface="Times New Roman" panose="02020603050405020304" pitchFamily="18" charset="0"/>
                          <a:cs typeface="Liberation Serif"/>
                        </a:rPr>
                        <a:t>LO8</a:t>
                      </a:r>
                      <a:endParaRPr lang="en-IN" sz="1800" dirty="0">
                        <a:solidFill>
                          <a:srgbClr val="00000A"/>
                        </a:solidFill>
                        <a:effectLst/>
                        <a:latin typeface="Liberation Serif"/>
                        <a:cs typeface="Liberation Serif"/>
                      </a:endParaRPr>
                    </a:p>
                  </a:txBody>
                  <a:tcPr marL="63500" marR="63500" marT="63500" marB="63500" anchor="ctr"/>
                </a:tc>
                <a:tc>
                  <a:txBody>
                    <a:bodyPr/>
                    <a:lstStyle/>
                    <a:p>
                      <a:pPr marL="144780">
                        <a:lnSpc>
                          <a:spcPct val="115000"/>
                        </a:lnSpc>
                        <a:spcAft>
                          <a:spcPts val="0"/>
                        </a:spcAft>
                      </a:pPr>
                      <a:r>
                        <a:rPr lang="en-US" sz="1600" dirty="0">
                          <a:solidFill>
                            <a:srgbClr val="000000"/>
                          </a:solidFill>
                          <a:effectLst/>
                          <a:latin typeface="Times New Roman" panose="02020603050405020304" pitchFamily="18" charset="0"/>
                          <a:cs typeface="Liberation Serif"/>
                        </a:rPr>
                        <a:t>Classify problems into complexity classes P and NP and to prove hardness of problems</a:t>
                      </a:r>
                      <a:endParaRPr lang="en-IN" sz="1800" dirty="0">
                        <a:solidFill>
                          <a:srgbClr val="00000A"/>
                        </a:solidFill>
                        <a:effectLst/>
                        <a:latin typeface="Liberation Serif"/>
                        <a:cs typeface="Liberation Serif"/>
                      </a:endParaRPr>
                    </a:p>
                  </a:txBody>
                  <a:tcPr marL="63500" marR="63500" marT="63500" marB="63500" anchor="ctr"/>
                </a:tc>
                <a:extLst>
                  <a:ext uri="{0D108BD9-81ED-4DB2-BD59-A6C34878D82A}">
                    <a16:rowId xmlns:a16="http://schemas.microsoft.com/office/drawing/2014/main" val="25239308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179160" y="3518280"/>
              <a:ext cx="4098960" cy="2884680"/>
            </p14:xfrm>
          </p:contentPart>
        </mc:Choice>
        <mc:Fallback xmlns="">
          <p:pic>
            <p:nvPicPr>
              <p:cNvPr id="2" name="Ink 1"/>
              <p:cNvPicPr/>
              <p:nvPr/>
            </p:nvPicPr>
            <p:blipFill>
              <a:blip r:embed="rId3"/>
              <a:stretch>
                <a:fillRect/>
              </a:stretch>
            </p:blipFill>
            <p:spPr>
              <a:xfrm>
                <a:off x="3169800" y="3508920"/>
                <a:ext cx="4117680" cy="2903400"/>
              </a:xfrm>
              <a:prstGeom prst="rect">
                <a:avLst/>
              </a:prstGeom>
            </p:spPr>
          </p:pic>
        </mc:Fallback>
      </mc:AlternateContent>
    </p:spTree>
    <p:extLst>
      <p:ext uri="{BB962C8B-B14F-4D97-AF65-F5344CB8AC3E}">
        <p14:creationId xmlns:p14="http://schemas.microsoft.com/office/powerpoint/2010/main" val="7010090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altLang="en-US"/>
              <a:t>The form:</a:t>
            </a:r>
          </a:p>
          <a:p>
            <a:pPr>
              <a:lnSpc>
                <a:spcPct val="90000"/>
              </a:lnSpc>
            </a:pPr>
            <a:endParaRPr lang="en-US" altLang="en-US"/>
          </a:p>
          <a:p>
            <a:pPr>
              <a:lnSpc>
                <a:spcPct val="90000"/>
              </a:lnSpc>
            </a:pPr>
            <a:r>
              <a:rPr lang="en-US" altLang="en-US"/>
              <a:t>The Master Theorem:</a:t>
            </a:r>
          </a:p>
          <a:p>
            <a:pPr>
              <a:lnSpc>
                <a:spcPct val="90000"/>
              </a:lnSpc>
            </a:pPr>
            <a:endParaRPr lang="en-US" altLang="en-US"/>
          </a:p>
          <a:p>
            <a:pPr>
              <a:lnSpc>
                <a:spcPct val="90000"/>
              </a:lnSpc>
            </a:pPr>
            <a:endParaRPr lang="en-US" altLang="en-US"/>
          </a:p>
          <a:p>
            <a:pPr>
              <a:lnSpc>
                <a:spcPct val="90000"/>
              </a:lnSpc>
              <a:buFont typeface="Wingdings" panose="05000000000000000000" pitchFamily="2" charset="2"/>
              <a:buNone/>
            </a:pPr>
            <a:endParaRPr lang="en-US" altLang="en-US"/>
          </a:p>
          <a:p>
            <a:pPr>
              <a:lnSpc>
                <a:spcPct val="90000"/>
              </a:lnSpc>
            </a:pPr>
            <a:endParaRPr lang="en-US" altLang="en-US"/>
          </a:p>
          <a:p>
            <a:pPr>
              <a:lnSpc>
                <a:spcPct val="90000"/>
              </a:lnSpc>
            </a:pPr>
            <a:r>
              <a:rPr lang="en-US" altLang="en-US"/>
              <a:t>Example:</a:t>
            </a:r>
          </a:p>
          <a:p>
            <a:pPr>
              <a:lnSpc>
                <a:spcPct val="90000"/>
              </a:lnSpc>
            </a:pPr>
            <a:endParaRPr lang="en-US" altLang="en-US"/>
          </a:p>
          <a:p>
            <a:pPr lvl="1">
              <a:lnSpc>
                <a:spcPct val="90000"/>
              </a:lnSpc>
            </a:pPr>
            <a:endParaRPr lang="en-US" altLang="en-US" sz="2000"/>
          </a:p>
          <a:p>
            <a:pPr>
              <a:lnSpc>
                <a:spcPct val="90000"/>
              </a:lnSpc>
            </a:pPr>
            <a:endParaRPr lang="en-US" altLang="en-US"/>
          </a:p>
          <a:p>
            <a:pPr>
              <a:lnSpc>
                <a:spcPct val="90000"/>
              </a:lnSpc>
            </a:pPr>
            <a:endParaRPr lang="en-US" altLang="en-US" sz="2000"/>
          </a:p>
        </p:txBody>
      </p:sp>
      <p:sp>
        <p:nvSpPr>
          <p:cNvPr id="178178" name="Rectangle 2"/>
          <p:cNvSpPr>
            <a:spLocks noGrp="1" noChangeArrowheads="1"/>
          </p:cNvSpPr>
          <p:nvPr>
            <p:ph type="title" idx="4294967295"/>
          </p:nvPr>
        </p:nvSpPr>
        <p:spPr>
          <a:xfrm>
            <a:off x="0" y="304800"/>
            <a:ext cx="6858000" cy="1143000"/>
          </a:xfrm>
        </p:spPr>
        <p:txBody>
          <a:bodyPr/>
          <a:lstStyle/>
          <a:p>
            <a:r>
              <a:rPr lang="en-US" altLang="en-US" dirty="0"/>
              <a:t>Master Method, Example 9</a:t>
            </a:r>
          </a:p>
        </p:txBody>
      </p:sp>
      <p:graphicFrame>
        <p:nvGraphicFramePr>
          <p:cNvPr id="178180" name="Object 4"/>
          <p:cNvGraphicFramePr>
            <a:graphicFrameLocks noChangeAspect="1"/>
          </p:cNvGraphicFramePr>
          <p:nvPr/>
        </p:nvGraphicFramePr>
        <p:xfrm>
          <a:off x="2709865" y="1524002"/>
          <a:ext cx="3919537" cy="815975"/>
        </p:xfrm>
        <a:graphic>
          <a:graphicData uri="http://schemas.openxmlformats.org/presentationml/2006/ole">
            <mc:AlternateContent xmlns:mc="http://schemas.openxmlformats.org/markup-compatibility/2006">
              <mc:Choice xmlns:v="urn:schemas-microsoft-com:vml" Requires="v">
                <p:oleObj spid="_x0000_s17419" name="Equation" r:id="rId3" imgW="2197080" imgH="457200" progId="Equation.3">
                  <p:embed/>
                </p:oleObj>
              </mc:Choice>
              <mc:Fallback>
                <p:oleObj name="Equation" r:id="rId3" imgW="2197080" imgH="457200" progId="Equation.3">
                  <p:embed/>
                  <p:pic>
                    <p:nvPicPr>
                      <p:cNvPr id="178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5" y="1524002"/>
                        <a:ext cx="39195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82" name="Object 6"/>
          <p:cNvGraphicFramePr>
            <a:graphicFrameLocks noChangeAspect="1"/>
          </p:cNvGraphicFramePr>
          <p:nvPr/>
        </p:nvGraphicFramePr>
        <p:xfrm>
          <a:off x="1524000" y="2792415"/>
          <a:ext cx="6019800" cy="1627187"/>
        </p:xfrm>
        <a:graphic>
          <a:graphicData uri="http://schemas.openxmlformats.org/presentationml/2006/ole">
            <mc:AlternateContent xmlns:mc="http://schemas.openxmlformats.org/markup-compatibility/2006">
              <mc:Choice xmlns:v="urn:schemas-microsoft-com:vml" Requires="v">
                <p:oleObj spid="_x0000_s17420" name="Equation" r:id="rId5" imgW="3568680" imgH="965160" progId="Equation.3">
                  <p:embed/>
                </p:oleObj>
              </mc:Choice>
              <mc:Fallback>
                <p:oleObj name="Equation" r:id="rId5" imgW="3568680" imgH="965160" progId="Equation.3">
                  <p:embed/>
                  <p:pic>
                    <p:nvPicPr>
                      <p:cNvPr id="1781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792415"/>
                        <a:ext cx="6019800"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83" name="Object 7"/>
          <p:cNvGraphicFramePr>
            <a:graphicFrameLocks noChangeAspect="1"/>
          </p:cNvGraphicFramePr>
          <p:nvPr/>
        </p:nvGraphicFramePr>
        <p:xfrm>
          <a:off x="1828802" y="4838700"/>
          <a:ext cx="4035425" cy="571500"/>
        </p:xfrm>
        <a:graphic>
          <a:graphicData uri="http://schemas.openxmlformats.org/presentationml/2006/ole">
            <mc:AlternateContent xmlns:mc="http://schemas.openxmlformats.org/markup-compatibility/2006">
              <mc:Choice xmlns:v="urn:schemas-microsoft-com:vml" Requires="v">
                <p:oleObj spid="_x0000_s17421" name="Equation" r:id="rId7" imgW="1434960" imgH="203040" progId="Equation.3">
                  <p:embed/>
                </p:oleObj>
              </mc:Choice>
              <mc:Fallback>
                <p:oleObj name="Equation" r:id="rId7" imgW="1434960" imgH="203040" progId="Equation.3">
                  <p:embed/>
                  <p:pic>
                    <p:nvPicPr>
                      <p:cNvPr id="17818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2" y="4838700"/>
                        <a:ext cx="40354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84" name="Text Box 8"/>
          <p:cNvSpPr txBox="1">
            <a:spLocks noChangeArrowheads="1"/>
          </p:cNvSpPr>
          <p:nvPr/>
        </p:nvSpPr>
        <p:spPr bwMode="auto">
          <a:xfrm>
            <a:off x="1198565" y="5410200"/>
            <a:ext cx="43297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Solution: log</a:t>
            </a:r>
            <a:r>
              <a:rPr lang="en-US" altLang="en-US" baseline="-25000"/>
              <a:t>b</a:t>
            </a:r>
            <a:r>
              <a:rPr lang="en-US" altLang="en-US"/>
              <a:t>a=1, so case 1 says T(n) is O(n).</a:t>
            </a:r>
          </a:p>
        </p:txBody>
      </p:sp>
      <p:sp>
        <p:nvSpPr>
          <p:cNvPr id="178185" name="Text Box 9"/>
          <p:cNvSpPr txBox="1">
            <a:spLocks noChangeArrowheads="1"/>
          </p:cNvSpPr>
          <p:nvPr/>
        </p:nvSpPr>
        <p:spPr bwMode="auto">
          <a:xfrm>
            <a:off x="6096000" y="4876800"/>
            <a:ext cx="20252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(heap construction)</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913840" y="4268880"/>
              <a:ext cx="5565960" cy="1568880"/>
            </p14:xfrm>
          </p:contentPart>
        </mc:Choice>
        <mc:Fallback xmlns="">
          <p:pic>
            <p:nvPicPr>
              <p:cNvPr id="2" name="Ink 1"/>
              <p:cNvPicPr/>
              <p:nvPr/>
            </p:nvPicPr>
            <p:blipFill>
              <a:blip r:embed="rId10"/>
              <a:stretch>
                <a:fillRect/>
              </a:stretch>
            </p:blipFill>
            <p:spPr>
              <a:xfrm>
                <a:off x="2904120" y="4258800"/>
                <a:ext cx="5582880" cy="1583280"/>
              </a:xfrm>
              <a:prstGeom prst="rect">
                <a:avLst/>
              </a:prstGeom>
            </p:spPr>
          </p:pic>
        </mc:Fallback>
      </mc:AlternateContent>
    </p:spTree>
    <p:extLst>
      <p:ext uri="{BB962C8B-B14F-4D97-AF65-F5344CB8AC3E}">
        <p14:creationId xmlns:p14="http://schemas.microsoft.com/office/powerpoint/2010/main" val="3219638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8184">
                                            <p:txEl>
                                              <p:pRg st="0" end="0"/>
                                            </p:txEl>
                                          </p:spTgt>
                                        </p:tgtEl>
                                        <p:attrNameLst>
                                          <p:attrName>style.visibility</p:attrName>
                                        </p:attrNameLst>
                                      </p:cBhvr>
                                      <p:to>
                                        <p:strVal val="visible"/>
                                      </p:to>
                                    </p:set>
                                    <p:anim calcmode="lin" valueType="num">
                                      <p:cBhvr additive="base">
                                        <p:cTn id="7" dur="500" fill="hold"/>
                                        <p:tgtEl>
                                          <p:spTgt spid="1781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818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4"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a:p>
          <a:p>
            <a:r>
              <a:rPr lang="en-US" dirty="0"/>
              <a:t>Proof of correctness</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06840" y="4797360"/>
              <a:ext cx="442080" cy="288360"/>
            </p14:xfrm>
          </p:contentPart>
        </mc:Choice>
        <mc:Fallback xmlns="">
          <p:pic>
            <p:nvPicPr>
              <p:cNvPr id="2" name="Ink 1"/>
              <p:cNvPicPr/>
              <p:nvPr/>
            </p:nvPicPr>
            <p:blipFill>
              <a:blip r:embed="rId3"/>
              <a:stretch>
                <a:fillRect/>
              </a:stretch>
            </p:blipFill>
            <p:spPr>
              <a:xfrm>
                <a:off x="5397840" y="4788360"/>
                <a:ext cx="456840" cy="306720"/>
              </a:xfrm>
              <a:prstGeom prst="rect">
                <a:avLst/>
              </a:prstGeom>
            </p:spPr>
          </p:pic>
        </mc:Fallback>
      </mc:AlternateContent>
    </p:spTree>
    <p:extLst>
      <p:ext uri="{BB962C8B-B14F-4D97-AF65-F5344CB8AC3E}">
        <p14:creationId xmlns:p14="http://schemas.microsoft.com/office/powerpoint/2010/main" val="3262396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US" dirty="0"/>
              <a:t>Module II &amp; III</a:t>
            </a:r>
          </a:p>
          <a:p>
            <a:endParaRPr lang="en-US" dirty="0"/>
          </a:p>
          <a:p>
            <a:r>
              <a:rPr lang="en-US" dirty="0"/>
              <a:t>Linear &amp; Non Linear Data Structure</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80720" y="5169240"/>
              <a:ext cx="3630240" cy="1172880"/>
            </p14:xfrm>
          </p:contentPart>
        </mc:Choice>
        <mc:Fallback xmlns="">
          <p:pic>
            <p:nvPicPr>
              <p:cNvPr id="3" name="Ink 2"/>
              <p:cNvPicPr/>
              <p:nvPr/>
            </p:nvPicPr>
            <p:blipFill>
              <a:blip r:embed="rId3"/>
              <a:stretch>
                <a:fillRect/>
              </a:stretch>
            </p:blipFill>
            <p:spPr>
              <a:xfrm>
                <a:off x="172080" y="5161680"/>
                <a:ext cx="3645360" cy="118800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normAutofit/>
          </a:bodyPr>
          <a:lstStyle/>
          <a:p>
            <a:pPr fontAlgn="base">
              <a:spcAft>
                <a:spcPct val="0"/>
              </a:spcAft>
              <a:buFont typeface="Wingdings" panose="05000000000000000000" pitchFamily="2" charset="2"/>
              <a:buChar char="v"/>
            </a:pPr>
            <a:r>
              <a:rPr lang="en-US" dirty="0"/>
              <a:t>Linear Data Structure</a:t>
            </a:r>
          </a:p>
          <a:p>
            <a:pPr lvl="1" fontAlgn="base">
              <a:spcAft>
                <a:spcPct val="0"/>
              </a:spcAft>
              <a:buFont typeface="Wingdings" panose="05000000000000000000" pitchFamily="2" charset="2"/>
              <a:buChar char="v"/>
            </a:pPr>
            <a:r>
              <a:rPr lang="en-US" sz="2400" dirty="0"/>
              <a:t>Stacks </a:t>
            </a:r>
          </a:p>
          <a:p>
            <a:pPr lvl="1" fontAlgn="base">
              <a:spcAft>
                <a:spcPct val="0"/>
              </a:spcAft>
              <a:buFont typeface="Wingdings" panose="05000000000000000000" pitchFamily="2" charset="2"/>
              <a:buChar char="v"/>
            </a:pPr>
            <a:r>
              <a:rPr lang="en-US" sz="2400" dirty="0"/>
              <a:t>Queues</a:t>
            </a:r>
            <a:endParaRPr lang="en-IN" sz="2400" dirty="0"/>
          </a:p>
          <a:p>
            <a:pPr fontAlgn="base">
              <a:spcAft>
                <a:spcPct val="0"/>
              </a:spcAft>
              <a:buFont typeface="Wingdings" panose="05000000000000000000" pitchFamily="2" charset="2"/>
              <a:buChar char="v"/>
            </a:pPr>
            <a:r>
              <a:rPr lang="en-US" dirty="0"/>
              <a:t>Non Linear Data Structure</a:t>
            </a:r>
          </a:p>
          <a:p>
            <a:pPr lvl="1" fontAlgn="base">
              <a:spcAft>
                <a:spcPct val="0"/>
              </a:spcAft>
              <a:buFont typeface="Wingdings" panose="05000000000000000000" pitchFamily="2" charset="2"/>
              <a:buChar char="v"/>
            </a:pPr>
            <a:r>
              <a:rPr lang="en-US" sz="2400" dirty="0"/>
              <a:t>Trees</a:t>
            </a:r>
          </a:p>
          <a:p>
            <a:pPr lvl="1" fontAlgn="base">
              <a:spcAft>
                <a:spcPct val="0"/>
              </a:spcAft>
              <a:buFont typeface="Wingdings" panose="05000000000000000000" pitchFamily="2" charset="2"/>
              <a:buChar char="v"/>
            </a:pPr>
            <a:r>
              <a:rPr lang="en-US" sz="2400"/>
              <a:t>Heap</a:t>
            </a:r>
            <a:endParaRPr lang="en-US" sz="2400" dirty="0"/>
          </a:p>
        </p:txBody>
      </p:sp>
      <p:sp>
        <p:nvSpPr>
          <p:cNvPr id="3" name="Content Placeholder 2"/>
          <p:cNvSpPr>
            <a:spLocks noGrp="1"/>
          </p:cNvSpPr>
          <p:nvPr>
            <p:ph sz="quarter" idx="10"/>
          </p:nvPr>
        </p:nvSpPr>
        <p:spPr/>
        <p:txBody>
          <a:bodyPr/>
          <a:lstStyle/>
          <a:p>
            <a:pPr>
              <a:buFont typeface="Arial" charset="0"/>
              <a:buNone/>
              <a:defRPr/>
            </a:pPr>
            <a:r>
              <a:rPr lang="en-US" dirty="0"/>
              <a:t>Plan of Lecture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1280" y="1597320"/>
              <a:ext cx="3270960" cy="2864520"/>
            </p14:xfrm>
          </p:contentPart>
        </mc:Choice>
        <mc:Fallback xmlns="">
          <p:pic>
            <p:nvPicPr>
              <p:cNvPr id="2" name="Ink 1"/>
              <p:cNvPicPr/>
              <p:nvPr/>
            </p:nvPicPr>
            <p:blipFill>
              <a:blip r:embed="rId3"/>
              <a:stretch>
                <a:fillRect/>
              </a:stretch>
            </p:blipFill>
            <p:spPr>
              <a:xfrm>
                <a:off x="603360" y="1589760"/>
                <a:ext cx="3284640" cy="2880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027"/>
          <p:cNvSpPr>
            <a:spLocks noGrp="1" noChangeArrowheads="1"/>
          </p:cNvSpPr>
          <p:nvPr>
            <p:ph sz="quarter" idx="10"/>
          </p:nvPr>
        </p:nvSpPr>
        <p:spPr/>
        <p:txBody>
          <a:bodyPr/>
          <a:lstStyle/>
          <a:p>
            <a:r>
              <a:rPr lang="en-US" altLang="en-US" sz="3200" dirty="0"/>
              <a:t>Stacks</a:t>
            </a:r>
          </a:p>
        </p:txBody>
      </p:sp>
      <p:sp>
        <p:nvSpPr>
          <p:cNvPr id="43010" name="Rectangle 1026"/>
          <p:cNvSpPr>
            <a:spLocks noGrp="1" noChangeArrowheads="1"/>
          </p:cNvSpPr>
          <p:nvPr>
            <p:ph type="ctrTitle" idx="4294967295"/>
          </p:nvPr>
        </p:nvSpPr>
        <p:spPr>
          <a:xfrm>
            <a:off x="0" y="2286000"/>
            <a:ext cx="7772400" cy="1143000"/>
          </a:xfrm>
        </p:spPr>
        <p:txBody>
          <a:bodyPr anchor="ctr"/>
          <a:lstStyle/>
          <a:p>
            <a:r>
              <a:rPr lang="en-US" altLang="en-US" b="1"/>
              <a:t>Stacks</a:t>
            </a:r>
          </a:p>
        </p:txBody>
      </p:sp>
    </p:spTree>
    <p:extLst>
      <p:ext uri="{BB962C8B-B14F-4D97-AF65-F5344CB8AC3E}">
        <p14:creationId xmlns:p14="http://schemas.microsoft.com/office/powerpoint/2010/main" val="314304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p:txBody>
          <a:bodyPr/>
          <a:lstStyle/>
          <a:p>
            <a:pPr>
              <a:buFont typeface="Wingdings" panose="05000000000000000000" pitchFamily="2" charset="2"/>
              <a:buChar char="v"/>
            </a:pPr>
            <a:r>
              <a:rPr lang="en-US" altLang="en-US" sz="2400" dirty="0">
                <a:cs typeface="Times New Roman" panose="02020603050405020304" pitchFamily="18" charset="0"/>
              </a:rPr>
              <a:t>It is an ordered group of homogeneous items of elements.</a:t>
            </a:r>
          </a:p>
          <a:p>
            <a:pPr>
              <a:buFont typeface="Wingdings" panose="05000000000000000000" pitchFamily="2" charset="2"/>
              <a:buChar char="v"/>
            </a:pPr>
            <a:r>
              <a:rPr lang="en-US" altLang="en-US" sz="2400" dirty="0">
                <a:cs typeface="Times New Roman" panose="02020603050405020304" pitchFamily="18" charset="0"/>
              </a:rPr>
              <a:t>Elements are added to and removed from the top of the stack (the most</a:t>
            </a:r>
            <a:r>
              <a:rPr lang="en-US" altLang="en-US" sz="2400" dirty="0">
                <a:latin typeface="Courier New" panose="02070309020205020404" pitchFamily="49" charset="0"/>
                <a:cs typeface="Courier New" panose="02070309020205020404" pitchFamily="49" charset="0"/>
              </a:rPr>
              <a:t> </a:t>
            </a:r>
            <a:r>
              <a:rPr lang="en-US" altLang="en-US" sz="2400" dirty="0">
                <a:cs typeface="Times New Roman" panose="02020603050405020304" pitchFamily="18" charset="0"/>
              </a:rPr>
              <a:t>recently added items are at the top of the stack).</a:t>
            </a:r>
          </a:p>
          <a:p>
            <a:pPr>
              <a:buFont typeface="Wingdings" panose="05000000000000000000" pitchFamily="2" charset="2"/>
              <a:buChar char="v"/>
            </a:pPr>
            <a:r>
              <a:rPr lang="en-US" altLang="en-US" sz="2400" dirty="0">
                <a:cs typeface="Times New Roman" panose="02020603050405020304" pitchFamily="18" charset="0"/>
              </a:rPr>
              <a:t>The last element to be added is the first to be removed (</a:t>
            </a:r>
            <a:r>
              <a:rPr lang="en-US" altLang="en-US" sz="2400" b="1" dirty="0">
                <a:cs typeface="Times New Roman" panose="02020603050405020304" pitchFamily="18" charset="0"/>
              </a:rPr>
              <a:t>LIFO</a:t>
            </a:r>
            <a:r>
              <a:rPr lang="en-US" altLang="en-US" sz="2400" dirty="0">
                <a:cs typeface="Times New Roman" panose="02020603050405020304" pitchFamily="18" charset="0"/>
              </a:rPr>
              <a:t>: Last In, First Out).</a:t>
            </a:r>
            <a:endParaRPr lang="en-US" altLang="en-US" dirty="0">
              <a:latin typeface="Courier New" panose="02070309020205020404" pitchFamily="49" charset="0"/>
              <a:cs typeface="Courier New" panose="02070309020205020404" pitchFamily="49" charset="0"/>
            </a:endParaRPr>
          </a:p>
          <a:p>
            <a:pPr lvl="1"/>
            <a:endParaRPr lang="en-US" altLang="en-US" dirty="0"/>
          </a:p>
        </p:txBody>
      </p:sp>
      <p:sp>
        <p:nvSpPr>
          <p:cNvPr id="2050" name="Rectangle 2"/>
          <p:cNvSpPr>
            <a:spLocks noGrp="1" noChangeArrowheads="1"/>
          </p:cNvSpPr>
          <p:nvPr>
            <p:ph type="title" idx="4294967295"/>
          </p:nvPr>
        </p:nvSpPr>
        <p:spPr>
          <a:xfrm>
            <a:off x="0" y="304800"/>
            <a:ext cx="7772400" cy="914400"/>
          </a:xfrm>
        </p:spPr>
        <p:txBody>
          <a:bodyPr/>
          <a:lstStyle/>
          <a:p>
            <a:pPr algn="l"/>
            <a:r>
              <a:rPr lang="en-US" altLang="en-US" dirty="0"/>
              <a:t>What is a stack?</a:t>
            </a:r>
          </a:p>
        </p:txBody>
      </p:sp>
      <p:pic>
        <p:nvPicPr>
          <p:cNvPr id="2052" name="Picture 4" descr="H:\Fig Ch 4\MACJOBS\JPEGS\CHAP04\Fig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4291966"/>
            <a:ext cx="5638800" cy="22188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640" y="14400"/>
              <a:ext cx="8843040" cy="6306840"/>
            </p14:xfrm>
          </p:contentPart>
        </mc:Choice>
        <mc:Fallback xmlns="">
          <p:pic>
            <p:nvPicPr>
              <p:cNvPr id="2" name="Ink 1"/>
              <p:cNvPicPr/>
              <p:nvPr/>
            </p:nvPicPr>
            <p:blipFill>
              <a:blip r:embed="rId4"/>
              <a:stretch>
                <a:fillRect/>
              </a:stretch>
            </p:blipFill>
            <p:spPr>
              <a:xfrm>
                <a:off x="36720" y="5760"/>
                <a:ext cx="8858520" cy="6324480"/>
              </a:xfrm>
              <a:prstGeom prst="rect">
                <a:avLst/>
              </a:prstGeom>
            </p:spPr>
          </p:pic>
        </mc:Fallback>
      </mc:AlternateContent>
    </p:spTree>
    <p:extLst>
      <p:ext uri="{BB962C8B-B14F-4D97-AF65-F5344CB8AC3E}">
        <p14:creationId xmlns:p14="http://schemas.microsoft.com/office/powerpoint/2010/main" val="3244782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idx="1"/>
          </p:nvPr>
        </p:nvSpPr>
        <p:spPr/>
        <p:txBody>
          <a:bodyPr>
            <a:normAutofit/>
          </a:bodyPr>
          <a:lstStyle/>
          <a:p>
            <a:pPr marL="457200" indent="-457200">
              <a:buFont typeface="Wingdings" panose="05000000000000000000" pitchFamily="2" charset="2"/>
              <a:buChar char="v"/>
            </a:pPr>
            <a:r>
              <a:rPr lang="en-US" altLang="en-US" b="1" dirty="0"/>
              <a:t>Definitions</a:t>
            </a:r>
            <a:r>
              <a:rPr lang="en-US" altLang="en-US" dirty="0"/>
              <a:t>: (provided by the user)</a:t>
            </a:r>
          </a:p>
          <a:p>
            <a:pPr lvl="1">
              <a:buFont typeface="Wingdings" panose="05000000000000000000" pitchFamily="2" charset="2"/>
              <a:buChar char="v"/>
            </a:pPr>
            <a:r>
              <a:rPr lang="en-US" altLang="en-US" sz="2400" i="1" dirty="0"/>
              <a:t>MAX_ITEMS</a:t>
            </a:r>
            <a:r>
              <a:rPr lang="en-US" altLang="en-US" sz="2400" dirty="0"/>
              <a:t>: Max number of items that might be on the stack</a:t>
            </a:r>
          </a:p>
          <a:p>
            <a:pPr lvl="1">
              <a:buFont typeface="Wingdings" panose="05000000000000000000" pitchFamily="2" charset="2"/>
              <a:buChar char="v"/>
            </a:pPr>
            <a:r>
              <a:rPr lang="en-US" altLang="en-US" sz="2400" i="1" dirty="0" err="1"/>
              <a:t>ItemType</a:t>
            </a:r>
            <a:r>
              <a:rPr lang="en-US" altLang="en-US" sz="2400" dirty="0"/>
              <a:t>: Data type of the items on the stack	</a:t>
            </a:r>
          </a:p>
          <a:p>
            <a:pPr marL="457200" indent="-457200">
              <a:buFont typeface="Wingdings" panose="05000000000000000000" pitchFamily="2" charset="2"/>
              <a:buChar char="v"/>
            </a:pPr>
            <a:r>
              <a:rPr lang="en-US" altLang="en-US" b="1" dirty="0"/>
              <a:t>Operations</a:t>
            </a:r>
          </a:p>
          <a:p>
            <a:pPr lvl="1">
              <a:buFont typeface="Wingdings" panose="05000000000000000000" pitchFamily="2" charset="2"/>
              <a:buChar char="v"/>
            </a:pPr>
            <a:r>
              <a:rPr lang="en-US" altLang="en-US" sz="2400" dirty="0" err="1"/>
              <a:t>MakeEmpty</a:t>
            </a:r>
            <a:r>
              <a:rPr lang="en-US" altLang="en-US" sz="2400" dirty="0"/>
              <a:t>	  	</a:t>
            </a:r>
          </a:p>
          <a:p>
            <a:pPr lvl="1">
              <a:buFont typeface="Wingdings" panose="05000000000000000000" pitchFamily="2" charset="2"/>
              <a:buChar char="v"/>
            </a:pPr>
            <a:r>
              <a:rPr lang="en-US" altLang="en-US" sz="2400" dirty="0"/>
              <a:t>Boolean </a:t>
            </a:r>
            <a:r>
              <a:rPr lang="en-US" altLang="en-US" sz="2400" dirty="0" err="1"/>
              <a:t>IsEmpty</a:t>
            </a:r>
            <a:endParaRPr lang="en-US" altLang="en-US" sz="2400" dirty="0"/>
          </a:p>
          <a:p>
            <a:pPr lvl="1">
              <a:buFont typeface="Wingdings" panose="05000000000000000000" pitchFamily="2" charset="2"/>
              <a:buChar char="v"/>
            </a:pPr>
            <a:r>
              <a:rPr lang="en-US" altLang="en-US" sz="2400" dirty="0"/>
              <a:t>Boolean </a:t>
            </a:r>
            <a:r>
              <a:rPr lang="en-US" altLang="en-US" sz="2400" dirty="0" err="1"/>
              <a:t>IsFull</a:t>
            </a:r>
            <a:endParaRPr lang="en-US" altLang="en-US" sz="2400" dirty="0"/>
          </a:p>
          <a:p>
            <a:pPr lvl="1">
              <a:buFont typeface="Wingdings" panose="05000000000000000000" pitchFamily="2" charset="2"/>
              <a:buChar char="v"/>
            </a:pPr>
            <a:r>
              <a:rPr lang="en-US" altLang="en-US" sz="2400" dirty="0"/>
              <a:t>Push (</a:t>
            </a:r>
            <a:r>
              <a:rPr lang="en-US" altLang="en-US" sz="2400" i="1" dirty="0" err="1"/>
              <a:t>ItemType</a:t>
            </a:r>
            <a:r>
              <a:rPr lang="en-US" altLang="en-US" sz="2400" i="1" dirty="0"/>
              <a:t> </a:t>
            </a:r>
            <a:r>
              <a:rPr lang="en-US" altLang="en-US" sz="2400" i="1" dirty="0" err="1"/>
              <a:t>newItem</a:t>
            </a:r>
            <a:r>
              <a:rPr lang="en-US" altLang="en-US" sz="2400" dirty="0"/>
              <a:t>)</a:t>
            </a:r>
          </a:p>
          <a:p>
            <a:pPr lvl="1">
              <a:buFont typeface="Wingdings" panose="05000000000000000000" pitchFamily="2" charset="2"/>
              <a:buChar char="v"/>
            </a:pPr>
            <a:r>
              <a:rPr lang="en-US" altLang="en-US" sz="2400" dirty="0"/>
              <a:t>Pop (</a:t>
            </a:r>
            <a:r>
              <a:rPr lang="en-US" altLang="en-US" sz="2400" i="1" dirty="0" err="1"/>
              <a:t>ItemType</a:t>
            </a:r>
            <a:r>
              <a:rPr lang="en-US" altLang="en-US" sz="2400" i="1" dirty="0"/>
              <a:t>&amp; item</a:t>
            </a:r>
            <a:r>
              <a:rPr lang="en-US" altLang="en-US" sz="2400" dirty="0"/>
              <a:t>)</a:t>
            </a:r>
          </a:p>
        </p:txBody>
      </p:sp>
      <p:sp>
        <p:nvSpPr>
          <p:cNvPr id="4100" name="Rectangle 4"/>
          <p:cNvSpPr>
            <a:spLocks noGrp="1" noChangeArrowheads="1"/>
          </p:cNvSpPr>
          <p:nvPr>
            <p:ph type="title" idx="4294967295"/>
          </p:nvPr>
        </p:nvSpPr>
        <p:spPr>
          <a:xfrm>
            <a:off x="290286" y="304800"/>
            <a:ext cx="7772400" cy="838200"/>
          </a:xfrm>
        </p:spPr>
        <p:txBody>
          <a:bodyPr/>
          <a:lstStyle/>
          <a:p>
            <a:pPr algn="l"/>
            <a:r>
              <a:rPr lang="en-US" altLang="en-US" dirty="0"/>
              <a:t>Stack Specification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2560" y="2035080"/>
              <a:ext cx="8916840" cy="4420440"/>
            </p14:xfrm>
          </p:contentPart>
        </mc:Choice>
        <mc:Fallback xmlns="">
          <p:pic>
            <p:nvPicPr>
              <p:cNvPr id="2" name="Ink 1"/>
              <p:cNvPicPr/>
              <p:nvPr/>
            </p:nvPicPr>
            <p:blipFill>
              <a:blip r:embed="rId3"/>
              <a:stretch>
                <a:fillRect/>
              </a:stretch>
            </p:blipFill>
            <p:spPr>
              <a:xfrm>
                <a:off x="225360" y="2027160"/>
                <a:ext cx="8934480" cy="4438800"/>
              </a:xfrm>
              <a:prstGeom prst="rect">
                <a:avLst/>
              </a:prstGeom>
            </p:spPr>
          </p:pic>
        </mc:Fallback>
      </mc:AlternateContent>
    </p:spTree>
    <p:extLst>
      <p:ext uri="{BB962C8B-B14F-4D97-AF65-F5344CB8AC3E}">
        <p14:creationId xmlns:p14="http://schemas.microsoft.com/office/powerpoint/2010/main" val="522949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Grp="1" noChangeArrowheads="1"/>
          </p:cNvSpPr>
          <p:nvPr>
            <p:ph idx="1"/>
          </p:nvPr>
        </p:nvSpPr>
        <p:spPr>
          <a:noFill/>
          <a:ln/>
        </p:spPr>
        <p:txBody>
          <a:bodyPr>
            <a:noAutofit/>
          </a:bodyPr>
          <a:lstStyle/>
          <a:p>
            <a:pPr marL="571500" indent="-571500">
              <a:buFont typeface="Wingdings" panose="05000000000000000000" pitchFamily="2" charset="2"/>
              <a:buChar char="v"/>
            </a:pPr>
            <a:r>
              <a:rPr lang="en-US" altLang="en-US" b="1" dirty="0">
                <a:ea typeface="MS Mincho" panose="02020609040205080304" pitchFamily="49" charset="-128"/>
              </a:rPr>
              <a:t>Push</a:t>
            </a:r>
            <a:r>
              <a:rPr lang="en-US" altLang="en-US" dirty="0">
                <a:ea typeface="MS Mincho" panose="02020609040205080304" pitchFamily="49" charset="-128"/>
              </a:rPr>
              <a:t> (</a:t>
            </a:r>
            <a:r>
              <a:rPr lang="en-US" altLang="en-US" dirty="0" err="1">
                <a:ea typeface="MS Mincho" panose="02020609040205080304" pitchFamily="49" charset="-128"/>
              </a:rPr>
              <a:t>ItemType</a:t>
            </a:r>
            <a:r>
              <a:rPr lang="en-US" altLang="en-US" dirty="0">
                <a:ea typeface="MS Mincho" panose="02020609040205080304" pitchFamily="49" charset="-128"/>
              </a:rPr>
              <a:t> </a:t>
            </a:r>
            <a:r>
              <a:rPr lang="en-US" altLang="en-US" dirty="0" err="1">
                <a:ea typeface="MS Mincho" panose="02020609040205080304" pitchFamily="49" charset="-128"/>
              </a:rPr>
              <a:t>newItem</a:t>
            </a:r>
            <a:r>
              <a:rPr lang="en-US" altLang="en-US" dirty="0">
                <a:ea typeface="MS Mincho" panose="02020609040205080304" pitchFamily="49" charset="-128"/>
              </a:rPr>
              <a:t>)</a:t>
            </a:r>
            <a:r>
              <a:rPr lang="en-US" altLang="en-US" dirty="0"/>
              <a:t> </a:t>
            </a:r>
            <a:endParaRPr lang="en-US" altLang="en-US" i="1" dirty="0"/>
          </a:p>
          <a:p>
            <a:pPr marL="971550" lvl="1" indent="-571500">
              <a:buFont typeface="Wingdings" panose="05000000000000000000" pitchFamily="2" charset="2"/>
              <a:buChar char="v"/>
            </a:pPr>
            <a:r>
              <a:rPr lang="en-US" altLang="en-US" sz="2400" i="1" dirty="0"/>
              <a:t>Function</a:t>
            </a:r>
            <a:r>
              <a:rPr lang="en-US" altLang="en-US" sz="2400" dirty="0"/>
              <a:t>: Adds </a:t>
            </a:r>
            <a:r>
              <a:rPr lang="en-US" altLang="en-US" sz="2400" dirty="0" err="1"/>
              <a:t>newItem</a:t>
            </a:r>
            <a:r>
              <a:rPr lang="en-US" altLang="en-US" sz="2400" dirty="0"/>
              <a:t> to the top of the stack. </a:t>
            </a:r>
          </a:p>
          <a:p>
            <a:pPr marL="971550" lvl="1" indent="-571500">
              <a:buFont typeface="Wingdings" panose="05000000000000000000" pitchFamily="2" charset="2"/>
              <a:buChar char="v"/>
            </a:pPr>
            <a:r>
              <a:rPr lang="en-US" altLang="en-US" sz="2400" i="1" dirty="0"/>
              <a:t>Preconditions</a:t>
            </a:r>
            <a:r>
              <a:rPr lang="en-US" altLang="en-US" sz="2400" dirty="0"/>
              <a:t>: Stack has been initialized and is not full.</a:t>
            </a:r>
          </a:p>
          <a:p>
            <a:pPr marL="971550" lvl="1" indent="-571500">
              <a:buFont typeface="Wingdings" panose="05000000000000000000" pitchFamily="2" charset="2"/>
              <a:buChar char="v"/>
            </a:pPr>
            <a:r>
              <a:rPr lang="en-US" altLang="en-US" sz="2400" i="1" dirty="0" err="1"/>
              <a:t>Postconditions</a:t>
            </a:r>
            <a:r>
              <a:rPr lang="en-US" altLang="en-US" sz="2400" dirty="0"/>
              <a:t>: </a:t>
            </a:r>
            <a:r>
              <a:rPr lang="en-US" altLang="en-US" sz="2400" dirty="0" err="1"/>
              <a:t>newItem</a:t>
            </a:r>
            <a:r>
              <a:rPr lang="en-US" altLang="en-US" sz="2400" dirty="0"/>
              <a:t> is at the top of the stack.</a:t>
            </a:r>
          </a:p>
          <a:p>
            <a:pPr marL="571500" indent="-571500">
              <a:buFont typeface="Wingdings" panose="05000000000000000000" pitchFamily="2" charset="2"/>
              <a:buChar char="v"/>
            </a:pPr>
            <a:r>
              <a:rPr lang="en-US" altLang="en-US" b="1" dirty="0">
                <a:ea typeface="MS Mincho" panose="02020609040205080304" pitchFamily="49" charset="-128"/>
              </a:rPr>
              <a:t>Pop</a:t>
            </a:r>
            <a:r>
              <a:rPr lang="en-US" altLang="en-US" dirty="0">
                <a:ea typeface="MS Mincho" panose="02020609040205080304" pitchFamily="49" charset="-128"/>
              </a:rPr>
              <a:t> (</a:t>
            </a:r>
            <a:r>
              <a:rPr lang="en-US" altLang="en-US" dirty="0" err="1">
                <a:ea typeface="MS Mincho" panose="02020609040205080304" pitchFamily="49" charset="-128"/>
              </a:rPr>
              <a:t>ItemType</a:t>
            </a:r>
            <a:r>
              <a:rPr lang="en-US" altLang="en-US" dirty="0">
                <a:ea typeface="MS Mincho" panose="02020609040205080304" pitchFamily="49" charset="-128"/>
              </a:rPr>
              <a:t>&amp; item)</a:t>
            </a:r>
          </a:p>
          <a:p>
            <a:pPr lvl="1">
              <a:buFont typeface="Wingdings" panose="05000000000000000000" pitchFamily="2" charset="2"/>
              <a:buChar char="v"/>
            </a:pPr>
            <a:r>
              <a:rPr lang="en-US" altLang="en-US" sz="2400" i="1" dirty="0"/>
              <a:t>Function</a:t>
            </a:r>
            <a:r>
              <a:rPr lang="en-US" altLang="en-US" sz="2400" dirty="0"/>
              <a:t>: Removes </a:t>
            </a:r>
            <a:r>
              <a:rPr lang="en-US" altLang="en-US" sz="2400" dirty="0" err="1"/>
              <a:t>topItem</a:t>
            </a:r>
            <a:r>
              <a:rPr lang="en-US" altLang="en-US" sz="2400" dirty="0"/>
              <a:t> from stack and returns it in item.</a:t>
            </a:r>
          </a:p>
          <a:p>
            <a:pPr lvl="1">
              <a:buFont typeface="Wingdings" panose="05000000000000000000" pitchFamily="2" charset="2"/>
              <a:buChar char="v"/>
            </a:pPr>
            <a:r>
              <a:rPr lang="en-US" altLang="en-US" sz="2400" i="1" dirty="0"/>
              <a:t>Preconditions</a:t>
            </a:r>
            <a:r>
              <a:rPr lang="en-US" altLang="en-US" sz="2400" dirty="0"/>
              <a:t>: Stack has been initialized and is not empty.</a:t>
            </a:r>
          </a:p>
          <a:p>
            <a:pPr lvl="1">
              <a:buFont typeface="Wingdings" panose="05000000000000000000" pitchFamily="2" charset="2"/>
              <a:buChar char="v"/>
            </a:pPr>
            <a:r>
              <a:rPr lang="en-US" altLang="en-US" sz="2400" i="1" dirty="0" err="1"/>
              <a:t>Postconditions</a:t>
            </a:r>
            <a:r>
              <a:rPr lang="en-US" altLang="en-US" sz="2400" dirty="0"/>
              <a:t>: Top element has been removed from stack and item </a:t>
            </a:r>
            <a:r>
              <a:rPr lang="en-US" altLang="en-US" sz="2400" dirty="0">
                <a:ea typeface="MS Mincho" panose="02020609040205080304" pitchFamily="49" charset="-128"/>
              </a:rPr>
              <a:t>is a copy of the removed element.</a:t>
            </a:r>
            <a:r>
              <a:rPr lang="en-US" altLang="en-US" sz="2400" dirty="0"/>
              <a:t>  </a:t>
            </a:r>
          </a:p>
        </p:txBody>
      </p:sp>
      <p:sp>
        <p:nvSpPr>
          <p:cNvPr id="9218" name="Rectangle 2"/>
          <p:cNvSpPr>
            <a:spLocks noGrp="1" noChangeArrowheads="1"/>
          </p:cNvSpPr>
          <p:nvPr>
            <p:ph type="title" idx="4294967295"/>
          </p:nvPr>
        </p:nvSpPr>
        <p:spPr>
          <a:xfrm>
            <a:off x="304800" y="304800"/>
            <a:ext cx="8229600" cy="1143000"/>
          </a:xfrm>
        </p:spPr>
        <p:txBody>
          <a:bodyPr/>
          <a:lstStyle/>
          <a:p>
            <a:pPr algn="l"/>
            <a:r>
              <a:rPr lang="en-US" altLang="en-US" dirty="0">
                <a:cs typeface="Times New Roman" panose="02020603050405020304" pitchFamily="18" charset="0"/>
              </a:rPr>
              <a:t>Operations on stack</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2640" y="1306440"/>
              <a:ext cx="8709840" cy="4888440"/>
            </p14:xfrm>
          </p:contentPart>
        </mc:Choice>
        <mc:Fallback xmlns="">
          <p:pic>
            <p:nvPicPr>
              <p:cNvPr id="2" name="Ink 1"/>
              <p:cNvPicPr/>
              <p:nvPr/>
            </p:nvPicPr>
            <p:blipFill>
              <a:blip r:embed="rId3"/>
              <a:stretch>
                <a:fillRect/>
              </a:stretch>
            </p:blipFill>
            <p:spPr>
              <a:xfrm>
                <a:off x="322920" y="1296360"/>
                <a:ext cx="8725320" cy="4902120"/>
              </a:xfrm>
              <a:prstGeom prst="rect">
                <a:avLst/>
              </a:prstGeom>
            </p:spPr>
          </p:pic>
        </mc:Fallback>
      </mc:AlternateContent>
    </p:spTree>
    <p:extLst>
      <p:ext uri="{BB962C8B-B14F-4D97-AF65-F5344CB8AC3E}">
        <p14:creationId xmlns:p14="http://schemas.microsoft.com/office/powerpoint/2010/main" val="1669912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stacks_fig1.jpg"/>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33400" y="1371600"/>
            <a:ext cx="8115300"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3048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a:cs typeface="Times New Roman" panose="02020603050405020304" pitchFamily="18" charset="0"/>
              </a:rPr>
              <a:t>Operations on stack</a:t>
            </a:r>
            <a:endParaRPr lang="en-US" altLang="en-US" dirty="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18080" y="1107360"/>
              <a:ext cx="8030880" cy="3758400"/>
            </p14:xfrm>
          </p:contentPart>
        </mc:Choice>
        <mc:Fallback xmlns="">
          <p:pic>
            <p:nvPicPr>
              <p:cNvPr id="2" name="Ink 1"/>
              <p:cNvPicPr/>
              <p:nvPr/>
            </p:nvPicPr>
            <p:blipFill>
              <a:blip r:embed="rId4"/>
              <a:stretch>
                <a:fillRect/>
              </a:stretch>
            </p:blipFill>
            <p:spPr>
              <a:xfrm>
                <a:off x="1011600" y="1097640"/>
                <a:ext cx="8047080" cy="3773160"/>
              </a:xfrm>
              <a:prstGeom prst="rect">
                <a:avLst/>
              </a:prstGeom>
            </p:spPr>
          </p:pic>
        </mc:Fallback>
      </mc:AlternateContent>
    </p:spTree>
    <p:extLst>
      <p:ext uri="{BB962C8B-B14F-4D97-AF65-F5344CB8AC3E}">
        <p14:creationId xmlns:p14="http://schemas.microsoft.com/office/powerpoint/2010/main" val="2477106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Autofit/>
          </a:bodyPr>
          <a:lstStyle/>
          <a:p>
            <a:pPr>
              <a:lnSpc>
                <a:spcPct val="80000"/>
              </a:lnSpc>
              <a:buFontTx/>
              <a:buNone/>
            </a:pPr>
            <a:r>
              <a:rPr lang="en-US" altLang="en-US" sz="2000" dirty="0">
                <a:cs typeface="Times New Roman" panose="02020603050405020304" pitchFamily="18" charset="0"/>
              </a:rPr>
              <a:t>#include "</a:t>
            </a:r>
            <a:r>
              <a:rPr lang="en-US" altLang="en-US" sz="2000" dirty="0" err="1">
                <a:cs typeface="Times New Roman" panose="02020603050405020304" pitchFamily="18" charset="0"/>
              </a:rPr>
              <a:t>ItemType.h</a:t>
            </a:r>
            <a:r>
              <a:rPr lang="en-US" altLang="en-US" sz="2000" dirty="0">
                <a:cs typeface="Times New Roman" panose="02020603050405020304" pitchFamily="18" charset="0"/>
              </a:rPr>
              <a:t>"</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Must be provided by the user of the class</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Contains definitions for MAX_ITEMS and </a:t>
            </a:r>
            <a:r>
              <a:rPr lang="en-US" altLang="en-US" sz="2000" dirty="0" err="1">
                <a:cs typeface="Times New Roman" panose="02020603050405020304" pitchFamily="18" charset="0"/>
              </a:rPr>
              <a:t>ItemType</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class </a:t>
            </a:r>
            <a:r>
              <a:rPr lang="en-US" altLang="en-US" sz="2000" dirty="0" err="1">
                <a:cs typeface="Times New Roman" panose="02020603050405020304" pitchFamily="18" charset="0"/>
              </a:rPr>
              <a:t>StackType</a:t>
            </a:r>
            <a:r>
              <a:rPr lang="en-US" altLang="en-US" sz="2000" dirty="0">
                <a:cs typeface="Times New Roman" panose="02020603050405020304" pitchFamily="18" charset="0"/>
              </a:rPr>
              <a:t> {</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public:</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a:t>
            </a:r>
            <a:r>
              <a:rPr lang="en-US" altLang="en-US" sz="2000" dirty="0" err="1">
                <a:cs typeface="Times New Roman" panose="02020603050405020304" pitchFamily="18" charset="0"/>
              </a:rPr>
              <a:t>StackType</a:t>
            </a:r>
            <a:r>
              <a:rPr lang="en-US" altLang="en-US" sz="2000" dirty="0">
                <a:cs typeface="Times New Roman" panose="02020603050405020304" pitchFamily="18" charset="0"/>
              </a:rPr>
              <a:t>();</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void </a:t>
            </a:r>
            <a:r>
              <a:rPr lang="en-US" altLang="en-US" sz="2000" dirty="0" err="1">
                <a:cs typeface="Times New Roman" panose="02020603050405020304" pitchFamily="18" charset="0"/>
              </a:rPr>
              <a:t>MakeEmpty</a:t>
            </a:r>
            <a:r>
              <a:rPr lang="en-US" altLang="en-US" sz="2000" dirty="0">
                <a:cs typeface="Times New Roman" panose="02020603050405020304" pitchFamily="18" charset="0"/>
              </a:rPr>
              <a:t>();</a:t>
            </a:r>
          </a:p>
          <a:p>
            <a:pPr>
              <a:lnSpc>
                <a:spcPct val="80000"/>
              </a:lnSpc>
              <a:buFontTx/>
              <a:buNone/>
            </a:pPr>
            <a:r>
              <a:rPr lang="en-US" altLang="en-US" sz="2000" dirty="0">
                <a:cs typeface="Times New Roman" panose="02020603050405020304" pitchFamily="18" charset="0"/>
              </a:rPr>
              <a:t>	bool </a:t>
            </a:r>
            <a:r>
              <a:rPr lang="en-US" altLang="en-US" sz="2000" dirty="0" err="1">
                <a:cs typeface="Times New Roman" panose="02020603050405020304" pitchFamily="18" charset="0"/>
              </a:rPr>
              <a:t>IsEmpty</a:t>
            </a:r>
            <a:r>
              <a:rPr lang="en-US" altLang="en-US" sz="2000" dirty="0">
                <a:cs typeface="Times New Roman" panose="02020603050405020304" pitchFamily="18" charset="0"/>
              </a:rPr>
              <a:t>() </a:t>
            </a:r>
            <a:r>
              <a:rPr lang="en-US" altLang="en-US" sz="2000" dirty="0" err="1">
                <a:cs typeface="Times New Roman" panose="02020603050405020304" pitchFamily="18" charset="0"/>
              </a:rPr>
              <a:t>const</a:t>
            </a:r>
            <a:r>
              <a:rPr lang="en-US" altLang="en-US" sz="2000" dirty="0">
                <a:cs typeface="Times New Roman" panose="02020603050405020304" pitchFamily="18" charset="0"/>
              </a:rPr>
              <a:t>;</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bool </a:t>
            </a:r>
            <a:r>
              <a:rPr lang="en-US" altLang="en-US" sz="2000" dirty="0" err="1">
                <a:cs typeface="Times New Roman" panose="02020603050405020304" pitchFamily="18" charset="0"/>
              </a:rPr>
              <a:t>IsFull</a:t>
            </a:r>
            <a:r>
              <a:rPr lang="en-US" altLang="en-US" sz="2000" dirty="0">
                <a:cs typeface="Times New Roman" panose="02020603050405020304" pitchFamily="18" charset="0"/>
              </a:rPr>
              <a:t>() </a:t>
            </a:r>
            <a:r>
              <a:rPr lang="en-US" altLang="en-US" sz="2000" dirty="0" err="1">
                <a:cs typeface="Times New Roman" panose="02020603050405020304" pitchFamily="18" charset="0"/>
              </a:rPr>
              <a:t>const</a:t>
            </a:r>
            <a:r>
              <a:rPr lang="en-US" altLang="en-US" sz="2000" dirty="0">
                <a:cs typeface="Times New Roman" panose="02020603050405020304" pitchFamily="18" charset="0"/>
              </a:rPr>
              <a:t>;</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void Push(</a:t>
            </a:r>
            <a:r>
              <a:rPr lang="en-US" altLang="en-US" sz="2000" dirty="0" err="1">
                <a:cs typeface="Times New Roman" panose="02020603050405020304" pitchFamily="18" charset="0"/>
              </a:rPr>
              <a:t>ItemType</a:t>
            </a:r>
            <a:r>
              <a:rPr lang="en-US" altLang="en-US" sz="2000" dirty="0">
                <a:cs typeface="Times New Roman" panose="02020603050405020304" pitchFamily="18" charset="0"/>
              </a:rPr>
              <a:t>);</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    	void Pop(</a:t>
            </a:r>
            <a:r>
              <a:rPr lang="en-US" altLang="en-US" sz="2000" dirty="0" err="1">
                <a:cs typeface="Times New Roman" panose="02020603050405020304" pitchFamily="18" charset="0"/>
              </a:rPr>
              <a:t>ItemType</a:t>
            </a:r>
            <a:r>
              <a:rPr lang="en-US" altLang="en-US" sz="2000" dirty="0">
                <a:cs typeface="Times New Roman" panose="02020603050405020304" pitchFamily="18" charset="0"/>
              </a:rPr>
              <a:t>&amp;);</a:t>
            </a:r>
            <a:endParaRPr lang="en-US" altLang="en-US" sz="2000" dirty="0">
              <a:cs typeface="Courier New" panose="02070309020205020404" pitchFamily="49" charset="0"/>
            </a:endParaRPr>
          </a:p>
          <a:p>
            <a:pPr>
              <a:lnSpc>
                <a:spcPct val="80000"/>
              </a:lnSpc>
              <a:buFontTx/>
              <a:buNone/>
            </a:pPr>
            <a:r>
              <a:rPr lang="en-US" altLang="en-US" sz="2000" dirty="0">
                <a:cs typeface="Times New Roman" panose="02020603050405020304" pitchFamily="18" charset="0"/>
              </a:rPr>
              <a:t>private:</a:t>
            </a:r>
          </a:p>
          <a:p>
            <a:pPr>
              <a:lnSpc>
                <a:spcPct val="80000"/>
              </a:lnSpc>
              <a:buFontTx/>
              <a:buNone/>
            </a:pPr>
            <a:r>
              <a:rPr lang="en-US" altLang="en-US" sz="2000" dirty="0">
                <a:cs typeface="Times New Roman" panose="02020603050405020304" pitchFamily="18" charset="0"/>
              </a:rPr>
              <a:t>    	</a:t>
            </a:r>
            <a:r>
              <a:rPr lang="en-US" altLang="en-US" sz="2000" dirty="0" err="1">
                <a:cs typeface="Times New Roman" panose="02020603050405020304" pitchFamily="18" charset="0"/>
              </a:rPr>
              <a:t>int</a:t>
            </a:r>
            <a:r>
              <a:rPr lang="en-US" altLang="en-US" sz="2000" dirty="0">
                <a:cs typeface="Times New Roman" panose="02020603050405020304" pitchFamily="18" charset="0"/>
              </a:rPr>
              <a:t> top;</a:t>
            </a:r>
          </a:p>
          <a:p>
            <a:pPr>
              <a:lnSpc>
                <a:spcPct val="80000"/>
              </a:lnSpc>
              <a:buFontTx/>
              <a:buNone/>
            </a:pPr>
            <a:r>
              <a:rPr lang="en-US" altLang="en-US" sz="2000" dirty="0">
                <a:cs typeface="Times New Roman" panose="02020603050405020304" pitchFamily="18" charset="0"/>
              </a:rPr>
              <a:t>    	</a:t>
            </a:r>
            <a:r>
              <a:rPr lang="en-US" altLang="en-US" sz="2000" dirty="0" err="1">
                <a:cs typeface="Times New Roman" panose="02020603050405020304" pitchFamily="18" charset="0"/>
              </a:rPr>
              <a:t>ItemType</a:t>
            </a:r>
            <a:r>
              <a:rPr lang="en-US" altLang="en-US" sz="2000" dirty="0">
                <a:cs typeface="Times New Roman" panose="02020603050405020304" pitchFamily="18" charset="0"/>
              </a:rPr>
              <a:t> items[MAX_ITEMS];</a:t>
            </a:r>
          </a:p>
          <a:p>
            <a:pPr>
              <a:lnSpc>
                <a:spcPct val="80000"/>
              </a:lnSpc>
              <a:buFontTx/>
              <a:buNone/>
            </a:pPr>
            <a:r>
              <a:rPr lang="en-US" altLang="en-US" sz="2000" dirty="0">
                <a:cs typeface="Times New Roman" panose="02020603050405020304" pitchFamily="18" charset="0"/>
              </a:rPr>
              <a:t>};</a:t>
            </a:r>
          </a:p>
        </p:txBody>
      </p:sp>
      <p:sp>
        <p:nvSpPr>
          <p:cNvPr id="14338" name="Rectangle 2"/>
          <p:cNvSpPr>
            <a:spLocks noGrp="1" noChangeArrowheads="1"/>
          </p:cNvSpPr>
          <p:nvPr>
            <p:ph type="title" idx="4294967295"/>
          </p:nvPr>
        </p:nvSpPr>
        <p:spPr>
          <a:xfrm>
            <a:off x="304800" y="533400"/>
            <a:ext cx="7772400" cy="685800"/>
          </a:xfrm>
        </p:spPr>
        <p:txBody>
          <a:bodyPr>
            <a:normAutofit fontScale="90000"/>
          </a:bodyPr>
          <a:lstStyle/>
          <a:p>
            <a:pPr algn="l"/>
            <a:r>
              <a:rPr lang="en-US" altLang="en-US" dirty="0">
                <a:ea typeface="MS Mincho" panose="02020609040205080304" pitchFamily="49" charset="-128"/>
              </a:rPr>
              <a:t>Stack Implementation</a:t>
            </a:r>
            <a:r>
              <a:rPr lang="en-US" altLang="en-US" dirty="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6480" y="788040"/>
              <a:ext cx="8591400" cy="5439960"/>
            </p14:xfrm>
          </p:contentPart>
        </mc:Choice>
        <mc:Fallback xmlns="">
          <p:pic>
            <p:nvPicPr>
              <p:cNvPr id="2" name="Ink 1"/>
              <p:cNvPicPr/>
              <p:nvPr/>
            </p:nvPicPr>
            <p:blipFill>
              <a:blip r:embed="rId3"/>
              <a:stretch>
                <a:fillRect/>
              </a:stretch>
            </p:blipFill>
            <p:spPr>
              <a:xfrm>
                <a:off x="269280" y="779040"/>
                <a:ext cx="8604720" cy="5457600"/>
              </a:xfrm>
              <a:prstGeom prst="rect">
                <a:avLst/>
              </a:prstGeom>
            </p:spPr>
          </p:pic>
        </mc:Fallback>
      </mc:AlternateContent>
    </p:spTree>
    <p:extLst>
      <p:ext uri="{BB962C8B-B14F-4D97-AF65-F5344CB8AC3E}">
        <p14:creationId xmlns:p14="http://schemas.microsoft.com/office/powerpoint/2010/main" val="165289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04800" y="609600"/>
            <a:ext cx="5775325" cy="708025"/>
          </a:xfrm>
          <a:prstGeom prst="rect">
            <a:avLst/>
          </a:prstGeom>
          <a:noFill/>
          <a:ln w="9525">
            <a:noFill/>
            <a:miter lim="800000"/>
            <a:headEnd/>
            <a:tailEnd/>
          </a:ln>
        </p:spPr>
        <p:txBody>
          <a:bodyPr wrap="none">
            <a:spAutoFit/>
          </a:bodyPr>
          <a:lstStyle/>
          <a:p>
            <a:pPr eaLnBrk="1" hangingPunct="1"/>
            <a:r>
              <a:rPr lang="en-US" sz="4000" b="1">
                <a:cs typeface="Arial" pitchFamily="34" charset="0"/>
              </a:rPr>
              <a:t>EVALUATION SCHEME</a:t>
            </a:r>
            <a:endParaRPr lang="en-US" sz="400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56321335"/>
              </p:ext>
            </p:extLst>
          </p:nvPr>
        </p:nvGraphicFramePr>
        <p:xfrm>
          <a:off x="304798" y="1371600"/>
          <a:ext cx="8534401" cy="4939613"/>
        </p:xfrm>
        <a:graphic>
          <a:graphicData uri="http://schemas.openxmlformats.org/drawingml/2006/table">
            <a:tbl>
              <a:tblPr>
                <a:tableStyleId>{5C22544A-7EE6-4342-B048-85BDC9FD1C3A}</a:tableStyleId>
              </a:tblPr>
              <a:tblGrid>
                <a:gridCol w="1295402">
                  <a:extLst>
                    <a:ext uri="{9D8B030D-6E8A-4147-A177-3AD203B41FA5}">
                      <a16:colId xmlns:a16="http://schemas.microsoft.com/office/drawing/2014/main" val="20000"/>
                    </a:ext>
                  </a:extLst>
                </a:gridCol>
                <a:gridCol w="2154203">
                  <a:extLst>
                    <a:ext uri="{9D8B030D-6E8A-4147-A177-3AD203B41FA5}">
                      <a16:colId xmlns:a16="http://schemas.microsoft.com/office/drawing/2014/main" val="20001"/>
                    </a:ext>
                  </a:extLst>
                </a:gridCol>
                <a:gridCol w="1360383">
                  <a:extLst>
                    <a:ext uri="{9D8B030D-6E8A-4147-A177-3AD203B41FA5}">
                      <a16:colId xmlns:a16="http://schemas.microsoft.com/office/drawing/2014/main" val="20002"/>
                    </a:ext>
                  </a:extLst>
                </a:gridCol>
                <a:gridCol w="880750">
                  <a:extLst>
                    <a:ext uri="{9D8B030D-6E8A-4147-A177-3AD203B41FA5}">
                      <a16:colId xmlns:a16="http://schemas.microsoft.com/office/drawing/2014/main" val="20003"/>
                    </a:ext>
                  </a:extLst>
                </a:gridCol>
                <a:gridCol w="1041197">
                  <a:extLst>
                    <a:ext uri="{9D8B030D-6E8A-4147-A177-3AD203B41FA5}">
                      <a16:colId xmlns:a16="http://schemas.microsoft.com/office/drawing/2014/main" val="20004"/>
                    </a:ext>
                  </a:extLst>
                </a:gridCol>
                <a:gridCol w="1802466">
                  <a:extLst>
                    <a:ext uri="{9D8B030D-6E8A-4147-A177-3AD203B41FA5}">
                      <a16:colId xmlns:a16="http://schemas.microsoft.com/office/drawing/2014/main" val="20005"/>
                    </a:ext>
                  </a:extLst>
                </a:gridCol>
              </a:tblGrid>
              <a:tr h="1278836">
                <a:tc>
                  <a:txBody>
                    <a:bodyPr/>
                    <a:lstStyle/>
                    <a:p>
                      <a:pPr marR="44450">
                        <a:lnSpc>
                          <a:spcPct val="115000"/>
                        </a:lnSpc>
                        <a:spcAft>
                          <a:spcPts val="0"/>
                        </a:spcAft>
                      </a:pPr>
                      <a:r>
                        <a:rPr lang="en-US" sz="1600" dirty="0">
                          <a:effectLst/>
                          <a:latin typeface="+mj-lt"/>
                        </a:rPr>
                        <a:t>Evaluation Component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Name</a:t>
                      </a:r>
                      <a:endParaRPr lang="en-IN" sz="1600" dirty="0">
                        <a:effectLst/>
                        <a:latin typeface="+mj-lt"/>
                      </a:endParaRPr>
                    </a:p>
                    <a:p>
                      <a:pPr marR="20955">
                        <a:lnSpc>
                          <a:spcPct val="115000"/>
                        </a:lnSpc>
                        <a:spcAft>
                          <a:spcPts val="0"/>
                        </a:spcAft>
                        <a:tabLst>
                          <a:tab pos="1538605" algn="l"/>
                        </a:tabLst>
                      </a:pPr>
                      <a:r>
                        <a:rPr lang="en-US" sz="1600" dirty="0">
                          <a:effectLst/>
                          <a:latin typeface="+mj-lt"/>
                        </a:rPr>
                        <a:t>(Quiz, Lab, Project, Midterm exam, End semester exam, </a:t>
                      </a:r>
                      <a:r>
                        <a:rPr lang="en-US" sz="1600" dirty="0" err="1">
                          <a:effectLst/>
                          <a:latin typeface="+mj-lt"/>
                        </a:rPr>
                        <a:t>etc</a:t>
                      </a:r>
                      <a:r>
                        <a:rPr lang="en-US"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dirty="0">
                          <a:effectLst/>
                          <a:latin typeface="+mj-lt"/>
                        </a:rPr>
                        <a:t>Type</a:t>
                      </a:r>
                      <a:endParaRPr lang="en-IN" sz="1600" dirty="0">
                        <a:effectLst/>
                        <a:latin typeface="+mj-lt"/>
                      </a:endParaRPr>
                    </a:p>
                    <a:p>
                      <a:pPr marR="40005">
                        <a:lnSpc>
                          <a:spcPct val="115000"/>
                        </a:lnSpc>
                        <a:spcAft>
                          <a:spcPts val="0"/>
                        </a:spcAft>
                        <a:tabLst>
                          <a:tab pos="882650" algn="l"/>
                        </a:tabLst>
                      </a:pPr>
                      <a:r>
                        <a:rPr lang="en-US" sz="1600" dirty="0">
                          <a:effectLst/>
                          <a:latin typeface="+mj-lt"/>
                        </a:rPr>
                        <a:t>(Open book, Closed book, Online, etc.)</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Weight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Duration</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effectLst/>
                          <a:latin typeface="+mj-lt"/>
                        </a:rPr>
                        <a:t>Day, Date, Session, Time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0000"/>
                  </a:ext>
                </a:extLst>
              </a:tr>
              <a:tr h="579782">
                <a:tc>
                  <a:txBody>
                    <a:bodyPr/>
                    <a:lstStyle/>
                    <a:p>
                      <a:pPr marR="44450">
                        <a:lnSpc>
                          <a:spcPct val="115000"/>
                        </a:lnSpc>
                        <a:spcAft>
                          <a:spcPts val="0"/>
                        </a:spcAft>
                      </a:pPr>
                      <a:r>
                        <a:rPr lang="en-US" sz="1600">
                          <a:effectLst/>
                          <a:latin typeface="+mj-lt"/>
                        </a:rPr>
                        <a:t>EC - 1</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 Assignment-I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a:effectLst/>
                          <a:latin typeface="+mj-lt"/>
                        </a:rPr>
                        <a:t>-</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September 10-20,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1"/>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Mangal"/>
                        </a:rPr>
                        <a:t>Quiz-II</a:t>
                      </a:r>
                      <a:endParaRPr lang="en-IN" sz="160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07000"/>
                        </a:lnSpc>
                        <a:spcAft>
                          <a:spcPts val="0"/>
                        </a:spcAft>
                        <a:tabLst>
                          <a:tab pos="457200" algn="l"/>
                        </a:tabLst>
                      </a:pPr>
                      <a:r>
                        <a:rPr lang="en-IN" sz="1600">
                          <a:solidFill>
                            <a:srgbClr val="00000A"/>
                          </a:solidFill>
                          <a:effectLst/>
                          <a:latin typeface="+mj-lt"/>
                          <a:ea typeface="WenQuanYi Micro Hei"/>
                          <a:cs typeface="Times New Roman" panose="02020603050405020304" pitchFamily="18" charset="0"/>
                        </a:rPr>
                        <a:t>October 20-30, 2020</a:t>
                      </a:r>
                      <a:endParaRPr lang="en-IN" sz="1600">
                        <a:solidFill>
                          <a:srgbClr val="00000A"/>
                        </a:solidFill>
                        <a:effectLst/>
                        <a:latin typeface="+mj-lt"/>
                        <a:ea typeface="WenQuanYi Micro Hei"/>
                        <a:cs typeface="Lohit Hindi"/>
                      </a:endParaRPr>
                    </a:p>
                  </a:txBody>
                  <a:tcPr marL="28575" marR="34925" marT="34925" marB="34925"/>
                </a:tc>
                <a:extLst>
                  <a:ext uri="{0D108BD9-81ED-4DB2-BD59-A6C34878D82A}">
                    <a16:rowId xmlns:a16="http://schemas.microsoft.com/office/drawing/2014/main" val="10002"/>
                  </a:ext>
                </a:extLst>
              </a:tr>
              <a:tr h="579782">
                <a:tc>
                  <a:txBody>
                    <a:bodyPr/>
                    <a:lstStyle/>
                    <a:p>
                      <a:pPr marR="44450">
                        <a:lnSpc>
                          <a:spcPct val="115000"/>
                        </a:lnSpc>
                        <a:spcAft>
                          <a:spcPts val="0"/>
                        </a:spcAft>
                      </a:pPr>
                      <a:r>
                        <a:rPr lang="en-US" sz="1600">
                          <a:effectLst/>
                          <a:latin typeface="+mj-lt"/>
                        </a:rPr>
                        <a:t> </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Mangal"/>
                        </a:rPr>
                        <a:t>Quiz-III/ Assignment-II</a:t>
                      </a:r>
                      <a:endParaRPr lang="en-IN" sz="1600" dirty="0">
                        <a:solidFill>
                          <a:srgbClr val="00000A"/>
                        </a:solidFill>
                        <a:effectLst/>
                        <a:latin typeface="+mj-lt"/>
                        <a:cs typeface="Liberation Serif"/>
                      </a:endParaRPr>
                    </a:p>
                  </a:txBody>
                  <a:tcPr marL="28575" marR="34925" marT="34925" marB="34925"/>
                </a:tc>
                <a:tc>
                  <a:txBody>
                    <a:bodyPr/>
                    <a:lstStyle/>
                    <a:p>
                      <a:pPr>
                        <a:lnSpc>
                          <a:spcPct val="115000"/>
                        </a:lnSpc>
                        <a:spcAft>
                          <a:spcPts val="0"/>
                        </a:spcAft>
                      </a:pPr>
                      <a:r>
                        <a:rPr lang="en-IN" sz="1600" dirty="0">
                          <a:effectLst/>
                          <a:latin typeface="+mj-lt"/>
                        </a:rPr>
                        <a:t>Online</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gn="ctr">
                        <a:lnSpc>
                          <a:spcPct val="115000"/>
                        </a:lnSpc>
                        <a:spcAft>
                          <a:spcPts val="0"/>
                        </a:spcAft>
                      </a:pPr>
                      <a:r>
                        <a:rPr lang="en-IN" sz="1600" dirty="0">
                          <a:effectLst/>
                          <a:latin typeface="+mj-lt"/>
                        </a:rPr>
                        <a:t>-</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nchor="ctr"/>
                </a:tc>
                <a:tc>
                  <a:txBody>
                    <a:bodyPr/>
                    <a:lstStyle/>
                    <a:p>
                      <a:pPr>
                        <a:lnSpc>
                          <a:spcPct val="115000"/>
                        </a:lnSpc>
                        <a:spcAft>
                          <a:spcPts val="0"/>
                        </a:spcAft>
                      </a:pPr>
                      <a:r>
                        <a:rPr lang="en-US" sz="1600">
                          <a:solidFill>
                            <a:srgbClr val="00000A"/>
                          </a:solidFill>
                          <a:effectLst/>
                          <a:latin typeface="+mj-lt"/>
                          <a:cs typeface="Liberation Serif"/>
                        </a:rPr>
                        <a:t>November 10-20, 2020</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3"/>
                  </a:ext>
                </a:extLst>
              </a:tr>
              <a:tr h="929310">
                <a:tc>
                  <a:txBody>
                    <a:bodyPr/>
                    <a:lstStyle/>
                    <a:p>
                      <a:pPr marR="44450">
                        <a:lnSpc>
                          <a:spcPct val="115000"/>
                        </a:lnSpc>
                        <a:spcAft>
                          <a:spcPts val="0"/>
                        </a:spcAft>
                      </a:pPr>
                      <a:r>
                        <a:rPr lang="en-US" sz="1600">
                          <a:effectLst/>
                          <a:latin typeface="+mj-lt"/>
                        </a:rPr>
                        <a:t>EC - 2</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dirty="0">
                          <a:effectLst/>
                          <a:latin typeface="+mj-lt"/>
                        </a:rPr>
                        <a:t>Mid-term Exam</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Closed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dirty="0">
                          <a:effectLst/>
                          <a:latin typeface="+mj-lt"/>
                        </a:rPr>
                        <a:t>35%</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dirty="0">
                          <a:effectLst/>
                          <a:latin typeface="+mj-lt"/>
                        </a:rPr>
                        <a:t>2 hours</a:t>
                      </a:r>
                      <a:endParaRPr lang="en-IN" sz="1600" dirty="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a:solidFill>
                            <a:srgbClr val="00000A"/>
                          </a:solidFill>
                          <a:effectLst/>
                          <a:latin typeface="+mj-lt"/>
                          <a:cs typeface="Liberation Serif"/>
                        </a:rPr>
                        <a:t>Saturday, 10/10/2020 (FN) </a:t>
                      </a:r>
                      <a:endParaRPr lang="en-IN" sz="1600">
                        <a:solidFill>
                          <a:srgbClr val="00000A"/>
                        </a:solidFill>
                        <a:effectLst/>
                        <a:latin typeface="+mj-lt"/>
                        <a:cs typeface="Liberation Serif"/>
                      </a:endParaRPr>
                    </a:p>
                    <a:p>
                      <a:pPr>
                        <a:lnSpc>
                          <a:spcPct val="115000"/>
                        </a:lnSpc>
                        <a:spcAft>
                          <a:spcPts val="0"/>
                        </a:spcAft>
                      </a:pPr>
                      <a:r>
                        <a:rPr lang="en-US" sz="1600">
                          <a:solidFill>
                            <a:srgbClr val="00000A"/>
                          </a:solidFill>
                          <a:effectLst/>
                          <a:latin typeface="+mj-lt"/>
                          <a:cs typeface="Liberation Serif"/>
                        </a:rPr>
                        <a:t>10 AM  - 12 Noon</a:t>
                      </a:r>
                      <a:endParaRPr lang="en-IN" sz="160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4"/>
                  </a:ext>
                </a:extLst>
              </a:tr>
              <a:tr h="929310">
                <a:tc>
                  <a:txBody>
                    <a:bodyPr/>
                    <a:lstStyle/>
                    <a:p>
                      <a:pPr marR="44450">
                        <a:lnSpc>
                          <a:spcPct val="115000"/>
                        </a:lnSpc>
                        <a:spcAft>
                          <a:spcPts val="0"/>
                        </a:spcAft>
                      </a:pPr>
                      <a:r>
                        <a:rPr lang="en-US" sz="1600">
                          <a:effectLst/>
                          <a:latin typeface="+mj-lt"/>
                        </a:rPr>
                        <a:t>EC - 3</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20955">
                        <a:lnSpc>
                          <a:spcPct val="115000"/>
                        </a:lnSpc>
                        <a:spcAft>
                          <a:spcPts val="0"/>
                        </a:spcAft>
                        <a:tabLst>
                          <a:tab pos="1538605" algn="l"/>
                        </a:tabLst>
                      </a:pPr>
                      <a:r>
                        <a:rPr lang="en-US" sz="1600">
                          <a:effectLst/>
                          <a:latin typeface="+mj-lt"/>
                        </a:rPr>
                        <a:t>End Semester Exam</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40005">
                        <a:lnSpc>
                          <a:spcPct val="115000"/>
                        </a:lnSpc>
                        <a:spcAft>
                          <a:spcPts val="0"/>
                        </a:spcAft>
                        <a:tabLst>
                          <a:tab pos="882650" algn="l"/>
                        </a:tabLst>
                      </a:pPr>
                      <a:r>
                        <a:rPr lang="en-US" sz="1600">
                          <a:effectLst/>
                          <a:latin typeface="+mj-lt"/>
                        </a:rPr>
                        <a:t>Open book</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marR="59690">
                        <a:lnSpc>
                          <a:spcPct val="115000"/>
                        </a:lnSpc>
                        <a:spcAft>
                          <a:spcPts val="0"/>
                        </a:spcAft>
                      </a:pPr>
                      <a:r>
                        <a:rPr lang="en-US" sz="1600">
                          <a:effectLst/>
                          <a:latin typeface="+mj-lt"/>
                        </a:rPr>
                        <a:t>50%</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gn="ctr">
                        <a:lnSpc>
                          <a:spcPct val="115000"/>
                        </a:lnSpc>
                        <a:spcAft>
                          <a:spcPts val="0"/>
                        </a:spcAft>
                      </a:pPr>
                      <a:r>
                        <a:rPr lang="en-US" sz="1600">
                          <a:effectLst/>
                          <a:latin typeface="+mj-lt"/>
                        </a:rPr>
                        <a:t>3 hours</a:t>
                      </a:r>
                      <a:endParaRPr lang="en-IN" sz="1600">
                        <a:solidFill>
                          <a:srgbClr val="000000"/>
                        </a:solidFill>
                        <a:effectLst/>
                        <a:latin typeface="+mj-lt"/>
                        <a:ea typeface="Calibri" panose="020F0502020204030204" pitchFamily="34" charset="0"/>
                        <a:cs typeface="Calibri" panose="020F0502020204030204" pitchFamily="34" charset="0"/>
                      </a:endParaRPr>
                    </a:p>
                  </a:txBody>
                  <a:tcPr marL="63500" marR="63500" marT="63500" marB="63500"/>
                </a:tc>
                <a:tc>
                  <a:txBody>
                    <a:bodyPr/>
                    <a:lstStyle/>
                    <a:p>
                      <a:pPr>
                        <a:lnSpc>
                          <a:spcPct val="115000"/>
                        </a:lnSpc>
                        <a:spcAft>
                          <a:spcPts val="0"/>
                        </a:spcAft>
                      </a:pPr>
                      <a:r>
                        <a:rPr lang="en-US" sz="1600" dirty="0">
                          <a:solidFill>
                            <a:srgbClr val="00000A"/>
                          </a:solidFill>
                          <a:effectLst/>
                          <a:latin typeface="+mj-lt"/>
                          <a:cs typeface="Liberation Serif"/>
                        </a:rPr>
                        <a:t>Saturday, 28/11/2020 (FN)</a:t>
                      </a:r>
                      <a:endParaRPr lang="en-IN" sz="1600" dirty="0">
                        <a:solidFill>
                          <a:srgbClr val="00000A"/>
                        </a:solidFill>
                        <a:effectLst/>
                        <a:latin typeface="+mj-lt"/>
                        <a:cs typeface="Liberation Serif"/>
                      </a:endParaRPr>
                    </a:p>
                    <a:p>
                      <a:pPr>
                        <a:lnSpc>
                          <a:spcPct val="115000"/>
                        </a:lnSpc>
                        <a:spcAft>
                          <a:spcPts val="0"/>
                        </a:spcAft>
                      </a:pPr>
                      <a:r>
                        <a:rPr lang="en-US" sz="1600" dirty="0">
                          <a:solidFill>
                            <a:srgbClr val="00000A"/>
                          </a:solidFill>
                          <a:effectLst/>
                          <a:latin typeface="+mj-lt"/>
                          <a:cs typeface="Liberation Serif"/>
                        </a:rPr>
                        <a:t>9 AM – 12 Noon</a:t>
                      </a:r>
                      <a:endParaRPr lang="en-IN" sz="1600" dirty="0">
                        <a:solidFill>
                          <a:srgbClr val="00000A"/>
                        </a:solidFill>
                        <a:effectLst/>
                        <a:latin typeface="+mj-lt"/>
                        <a:cs typeface="Liberation Serif"/>
                      </a:endParaRPr>
                    </a:p>
                  </a:txBody>
                  <a:tcPr marL="28575" marR="34925" marT="34925" marB="34925"/>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200" y="2446560"/>
              <a:ext cx="8778240" cy="3608280"/>
            </p14:xfrm>
          </p:contentPart>
        </mc:Choice>
        <mc:Fallback xmlns="">
          <p:pic>
            <p:nvPicPr>
              <p:cNvPr id="2" name="Ink 1"/>
              <p:cNvPicPr/>
              <p:nvPr/>
            </p:nvPicPr>
            <p:blipFill>
              <a:blip r:embed="rId4"/>
              <a:stretch>
                <a:fillRect/>
              </a:stretch>
            </p:blipFill>
            <p:spPr>
              <a:xfrm>
                <a:off x="213840" y="2437200"/>
                <a:ext cx="8796960" cy="3627000"/>
              </a:xfrm>
              <a:prstGeom prst="rect">
                <a:avLst/>
              </a:prstGeom>
            </p:spPr>
          </p:pic>
        </mc:Fallback>
      </mc:AlternateContent>
    </p:spTree>
    <p:extLst>
      <p:ext uri="{BB962C8B-B14F-4D97-AF65-F5344CB8AC3E}">
        <p14:creationId xmlns:p14="http://schemas.microsoft.com/office/powerpoint/2010/main" val="18310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lstStyle/>
          <a:p>
            <a:pPr>
              <a:lnSpc>
                <a:spcPct val="70000"/>
              </a:lnSpc>
              <a:buFontTx/>
              <a:buNone/>
            </a:pPr>
            <a:r>
              <a:rPr lang="en-US" altLang="en-US" sz="2400" dirty="0" err="1">
                <a:latin typeface="Arial" panose="020B0604020202020204" pitchFamily="34" charset="0"/>
                <a:cs typeface="Times New Roman" panose="02020603050405020304" pitchFamily="18" charset="0"/>
              </a:rPr>
              <a:t>StackType</a:t>
            </a:r>
            <a:r>
              <a:rPr lang="en-US" altLang="en-US" sz="2400" dirty="0">
                <a:latin typeface="Arial" panose="020B0604020202020204" pitchFamily="34" charset="0"/>
                <a:cs typeface="Times New Roman" panose="02020603050405020304" pitchFamily="18" charset="0"/>
              </a:rPr>
              <a:t>::</a:t>
            </a:r>
            <a:r>
              <a:rPr lang="en-US" altLang="en-US" sz="2400" b="1" dirty="0" err="1">
                <a:latin typeface="Arial" panose="020B0604020202020204" pitchFamily="34" charset="0"/>
                <a:cs typeface="Times New Roman" panose="02020603050405020304" pitchFamily="18" charset="0"/>
              </a:rPr>
              <a:t>StackType</a:t>
            </a:r>
            <a:r>
              <a:rPr lang="en-US" altLang="en-US" sz="2400" b="1" dirty="0">
                <a:latin typeface="Arial" panose="020B0604020202020204" pitchFamily="34" charset="0"/>
                <a:cs typeface="Times New Roman" panose="02020603050405020304" pitchFamily="18" charset="0"/>
              </a:rPr>
              <a:t>()</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 top = -1;</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p>
          <a:p>
            <a:pPr>
              <a:lnSpc>
                <a:spcPct val="70000"/>
              </a:lnSpc>
              <a:buFontTx/>
              <a:buNone/>
            </a:pPr>
            <a:endParaRPr lang="en-US" altLang="en-US" sz="18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void </a:t>
            </a:r>
            <a:r>
              <a:rPr lang="en-US" altLang="en-US" sz="2400" dirty="0" err="1">
                <a:latin typeface="Arial" panose="020B0604020202020204" pitchFamily="34" charset="0"/>
                <a:cs typeface="Times New Roman" panose="02020603050405020304" pitchFamily="18" charset="0"/>
              </a:rPr>
              <a:t>StackType</a:t>
            </a:r>
            <a:r>
              <a:rPr lang="en-US" altLang="en-US" sz="2400" dirty="0">
                <a:latin typeface="Arial" panose="020B0604020202020204" pitchFamily="34" charset="0"/>
                <a:cs typeface="Times New Roman" panose="02020603050405020304" pitchFamily="18" charset="0"/>
              </a:rPr>
              <a:t>::</a:t>
            </a:r>
            <a:r>
              <a:rPr lang="en-US" altLang="en-US" sz="2400" b="1" dirty="0" err="1">
                <a:latin typeface="Arial" panose="020B0604020202020204" pitchFamily="34" charset="0"/>
                <a:cs typeface="Times New Roman" panose="02020603050405020304" pitchFamily="18" charset="0"/>
              </a:rPr>
              <a:t>MakeEmpty</a:t>
            </a:r>
            <a:r>
              <a:rPr lang="en-US" altLang="en-US" sz="2400" b="1" dirty="0">
                <a:latin typeface="Arial" panose="020B0604020202020204" pitchFamily="34" charset="0"/>
                <a:cs typeface="Times New Roman" panose="02020603050405020304" pitchFamily="18" charset="0"/>
              </a:rPr>
              <a:t>()</a:t>
            </a:r>
            <a:r>
              <a:rPr lang="en-US" altLang="en-US" sz="2400" dirty="0">
                <a:latin typeface="Arial" panose="020B0604020202020204" pitchFamily="34" charset="0"/>
                <a:cs typeface="Times New Roman" panose="02020603050405020304" pitchFamily="18" charset="0"/>
              </a:rPr>
              <a:t> </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 top = -1;</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p>
          <a:p>
            <a:pPr>
              <a:lnSpc>
                <a:spcPct val="70000"/>
              </a:lnSpc>
              <a:buFontTx/>
              <a:buNone/>
            </a:pPr>
            <a:endParaRPr lang="en-US" altLang="en-US" sz="18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bool </a:t>
            </a:r>
            <a:r>
              <a:rPr lang="en-US" altLang="en-US" sz="2400" dirty="0" err="1">
                <a:latin typeface="Arial" panose="020B0604020202020204" pitchFamily="34" charset="0"/>
                <a:cs typeface="Times New Roman" panose="02020603050405020304" pitchFamily="18" charset="0"/>
              </a:rPr>
              <a:t>StackType</a:t>
            </a:r>
            <a:r>
              <a:rPr lang="en-US" altLang="en-US" sz="2400" dirty="0">
                <a:latin typeface="Arial" panose="020B0604020202020204" pitchFamily="34" charset="0"/>
                <a:cs typeface="Times New Roman" panose="02020603050405020304" pitchFamily="18" charset="0"/>
              </a:rPr>
              <a:t>::</a:t>
            </a:r>
            <a:r>
              <a:rPr lang="en-US" altLang="en-US" sz="2400" b="1" dirty="0" err="1">
                <a:latin typeface="Arial" panose="020B0604020202020204" pitchFamily="34" charset="0"/>
                <a:cs typeface="Times New Roman" panose="02020603050405020304" pitchFamily="18" charset="0"/>
              </a:rPr>
              <a:t>IsEmpty</a:t>
            </a:r>
            <a:r>
              <a:rPr lang="en-US" altLang="en-US" sz="2400" b="1" dirty="0">
                <a:latin typeface="Arial" panose="020B0604020202020204" pitchFamily="34" charset="0"/>
                <a:cs typeface="Times New Roman" panose="02020603050405020304" pitchFamily="18" charset="0"/>
              </a:rPr>
              <a:t>()</a:t>
            </a:r>
            <a:r>
              <a:rPr lang="en-US" altLang="en-US" sz="2400" dirty="0">
                <a:latin typeface="Arial" panose="020B0604020202020204" pitchFamily="34" charset="0"/>
                <a:cs typeface="Times New Roman" panose="02020603050405020304" pitchFamily="18" charset="0"/>
              </a:rPr>
              <a:t> </a:t>
            </a:r>
            <a:r>
              <a:rPr lang="en-US" altLang="en-US" sz="2400" dirty="0" err="1">
                <a:latin typeface="Arial" panose="020B0604020202020204" pitchFamily="34" charset="0"/>
                <a:cs typeface="Times New Roman" panose="02020603050405020304" pitchFamily="18" charset="0"/>
              </a:rPr>
              <a:t>const</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 return (top == -1);</a:t>
            </a:r>
            <a:endParaRPr lang="en-US" altLang="en-US" sz="2400" dirty="0">
              <a:latin typeface="Arial" panose="020B0604020202020204" pitchFamily="34" charset="0"/>
              <a:cs typeface="Courier New" panose="02070309020205020404" pitchFamily="49" charset="0"/>
            </a:endParaRPr>
          </a:p>
          <a:p>
            <a:pPr>
              <a:lnSpc>
                <a:spcPct val="70000"/>
              </a:lnSpc>
              <a:buFontTx/>
              <a:buNone/>
            </a:pPr>
            <a:r>
              <a:rPr lang="en-US" altLang="en-US" sz="2400" dirty="0">
                <a:latin typeface="Arial" panose="020B0604020202020204" pitchFamily="34" charset="0"/>
                <a:cs typeface="Times New Roman" panose="02020603050405020304" pitchFamily="18" charset="0"/>
              </a:rPr>
              <a:t>}</a:t>
            </a:r>
            <a:endParaRPr lang="en-US" altLang="en-US" sz="2400" dirty="0">
              <a:latin typeface="Arial" panose="020B0604020202020204" pitchFamily="34" charset="0"/>
            </a:endParaRPr>
          </a:p>
        </p:txBody>
      </p:sp>
      <p:sp>
        <p:nvSpPr>
          <p:cNvPr id="5" name="Rectangle 2"/>
          <p:cNvSpPr txBox="1">
            <a:spLocks noChangeArrowheads="1"/>
          </p:cNvSpPr>
          <p:nvPr/>
        </p:nvSpPr>
        <p:spPr>
          <a:xfrm>
            <a:off x="304800" y="533400"/>
            <a:ext cx="7772400" cy="6858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a:ea typeface="MS Mincho" panose="02020609040205080304" pitchFamily="49" charset="-128"/>
              </a:rPr>
              <a:t>Stack Implementation</a:t>
            </a:r>
            <a:r>
              <a:rPr lang="en-US" altLang="en-US"/>
              <a:t> </a:t>
            </a:r>
            <a:endParaRPr lang="en-US" altLang="en-US" dirty="0"/>
          </a:p>
        </p:txBody>
      </p:sp>
    </p:spTree>
    <p:extLst>
      <p:ext uri="{BB962C8B-B14F-4D97-AF65-F5344CB8AC3E}">
        <p14:creationId xmlns:p14="http://schemas.microsoft.com/office/powerpoint/2010/main" val="647371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lnSpcReduction="10000"/>
          </a:bodyPr>
          <a:lstStyle/>
          <a:p>
            <a:pPr>
              <a:lnSpc>
                <a:spcPct val="70000"/>
              </a:lnSpc>
              <a:buFontTx/>
              <a:buNone/>
            </a:pPr>
            <a:r>
              <a:rPr lang="en-US" altLang="en-US" sz="2400">
                <a:latin typeface="Arial" panose="020B0604020202020204" pitchFamily="34" charset="0"/>
                <a:cs typeface="Times New Roman" panose="02020603050405020304" pitchFamily="18" charset="0"/>
              </a:rPr>
              <a:t>bool StackType::</a:t>
            </a:r>
            <a:r>
              <a:rPr lang="en-US" altLang="en-US" sz="2400" b="1">
                <a:latin typeface="Arial" panose="020B0604020202020204" pitchFamily="34" charset="0"/>
                <a:cs typeface="Times New Roman" panose="02020603050405020304" pitchFamily="18" charset="0"/>
              </a:rPr>
              <a:t>IsFull()</a:t>
            </a:r>
            <a:r>
              <a:rPr lang="en-US" altLang="en-US" sz="2400">
                <a:latin typeface="Arial" panose="020B0604020202020204" pitchFamily="34" charset="0"/>
                <a:cs typeface="Times New Roman" panose="02020603050405020304" pitchFamily="18" charset="0"/>
              </a:rPr>
              <a:t> const</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endParaRPr lang="en-US" altLang="en-US" sz="20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return (top == MAX_ITEMS-1);</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p>
          <a:p>
            <a:pPr>
              <a:lnSpc>
                <a:spcPct val="70000"/>
              </a:lnSpc>
              <a:buFontTx/>
              <a:buNone/>
            </a:pPr>
            <a:endParaRPr lang="en-US" altLang="en-US" sz="20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void StackType::</a:t>
            </a:r>
            <a:r>
              <a:rPr lang="en-US" altLang="en-US" sz="2400" b="1">
                <a:latin typeface="Arial" panose="020B0604020202020204" pitchFamily="34" charset="0"/>
                <a:cs typeface="Times New Roman" panose="02020603050405020304" pitchFamily="18" charset="0"/>
              </a:rPr>
              <a:t>Push</a:t>
            </a:r>
            <a:r>
              <a:rPr lang="en-US" altLang="en-US" sz="2400">
                <a:latin typeface="Arial" panose="020B0604020202020204" pitchFamily="34" charset="0"/>
                <a:cs typeface="Times New Roman" panose="02020603050405020304" pitchFamily="18" charset="0"/>
              </a:rPr>
              <a:t>(ItemType newItem)</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endParaRPr lang="en-US" altLang="en-US" sz="20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top++;</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items[top] = newItem;</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p>
          <a:p>
            <a:pPr>
              <a:lnSpc>
                <a:spcPct val="70000"/>
              </a:lnSpc>
              <a:buFontTx/>
              <a:buNone/>
            </a:pPr>
            <a:endParaRPr lang="en-US" altLang="en-US" sz="20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void StackType::</a:t>
            </a:r>
            <a:r>
              <a:rPr lang="en-US" altLang="en-US" sz="2400" b="1">
                <a:latin typeface="Arial" panose="020B0604020202020204" pitchFamily="34" charset="0"/>
                <a:cs typeface="Times New Roman" panose="02020603050405020304" pitchFamily="18" charset="0"/>
              </a:rPr>
              <a:t>Pop</a:t>
            </a:r>
            <a:r>
              <a:rPr lang="en-US" altLang="en-US" sz="2400">
                <a:latin typeface="Arial" panose="020B0604020202020204" pitchFamily="34" charset="0"/>
                <a:cs typeface="Times New Roman" panose="02020603050405020304" pitchFamily="18" charset="0"/>
              </a:rPr>
              <a:t>(ItemType&amp; item)</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endParaRPr lang="en-US" altLang="en-US" sz="20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item = items[top];</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400">
                <a:latin typeface="Arial" panose="020B0604020202020204" pitchFamily="34" charset="0"/>
                <a:cs typeface="Times New Roman" panose="02020603050405020304" pitchFamily="18" charset="0"/>
              </a:rPr>
              <a:t> top--;</a:t>
            </a:r>
            <a:endParaRPr lang="en-US" altLang="en-US" sz="2400">
              <a:latin typeface="Arial" panose="020B0604020202020204" pitchFamily="34" charset="0"/>
              <a:cs typeface="Courier New" panose="02070309020205020404" pitchFamily="49" charset="0"/>
            </a:endParaRPr>
          </a:p>
          <a:p>
            <a:pPr>
              <a:lnSpc>
                <a:spcPct val="70000"/>
              </a:lnSpc>
              <a:buFontTx/>
              <a:buNone/>
            </a:pPr>
            <a:r>
              <a:rPr lang="en-US" altLang="en-US" sz="2000">
                <a:latin typeface="Arial" panose="020B0604020202020204" pitchFamily="34" charset="0"/>
                <a:cs typeface="Times New Roman" panose="02020603050405020304" pitchFamily="18" charset="0"/>
              </a:rPr>
              <a:t>}</a:t>
            </a:r>
            <a:endParaRPr lang="en-US" altLang="en-US" sz="2000">
              <a:latin typeface="Arial" panose="020B0604020202020204" pitchFamily="34" charset="0"/>
            </a:endParaRPr>
          </a:p>
        </p:txBody>
      </p:sp>
      <p:sp>
        <p:nvSpPr>
          <p:cNvPr id="5" name="Rectangle 2"/>
          <p:cNvSpPr txBox="1">
            <a:spLocks noChangeArrowheads="1"/>
          </p:cNvSpPr>
          <p:nvPr/>
        </p:nvSpPr>
        <p:spPr>
          <a:xfrm>
            <a:off x="304800" y="533400"/>
            <a:ext cx="7772400" cy="6858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a:ea typeface="MS Mincho" panose="02020609040205080304" pitchFamily="49" charset="-128"/>
              </a:rPr>
              <a:t>Stack Implementation</a:t>
            </a:r>
            <a:r>
              <a:rPr lang="en-US" altLang="en-US"/>
              <a:t> </a:t>
            </a:r>
            <a:endParaRPr lang="en-US" alt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13360" y="3457440"/>
              <a:ext cx="325800" cy="2203920"/>
            </p14:xfrm>
          </p:contentPart>
        </mc:Choice>
        <mc:Fallback xmlns="">
          <p:pic>
            <p:nvPicPr>
              <p:cNvPr id="2" name="Ink 1"/>
              <p:cNvPicPr/>
              <p:nvPr/>
            </p:nvPicPr>
            <p:blipFill>
              <a:blip r:embed="rId3"/>
              <a:stretch>
                <a:fillRect/>
              </a:stretch>
            </p:blipFill>
            <p:spPr>
              <a:xfrm>
                <a:off x="1403280" y="3447720"/>
                <a:ext cx="341640" cy="2224080"/>
              </a:xfrm>
              <a:prstGeom prst="rect">
                <a:avLst/>
              </a:prstGeom>
            </p:spPr>
          </p:pic>
        </mc:Fallback>
      </mc:AlternateContent>
    </p:spTree>
    <p:extLst>
      <p:ext uri="{BB962C8B-B14F-4D97-AF65-F5344CB8AC3E}">
        <p14:creationId xmlns:p14="http://schemas.microsoft.com/office/powerpoint/2010/main" val="3523272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rmAutofit/>
          </a:bodyPr>
          <a:lstStyle/>
          <a:p>
            <a:pPr>
              <a:lnSpc>
                <a:spcPct val="90000"/>
              </a:lnSpc>
              <a:buFontTx/>
              <a:buNone/>
            </a:pPr>
            <a:r>
              <a:rPr lang="en-US" altLang="en-US" b="1" dirty="0">
                <a:ea typeface="MS Mincho" panose="02020609040205080304" pitchFamily="49" charset="-128"/>
              </a:rPr>
              <a:t>Stack overflow</a:t>
            </a:r>
          </a:p>
          <a:p>
            <a:pPr>
              <a:lnSpc>
                <a:spcPct val="90000"/>
              </a:lnSpc>
              <a:buFont typeface="Wingdings" panose="05000000000000000000" pitchFamily="2" charset="2"/>
              <a:buChar char="v"/>
            </a:pPr>
            <a:r>
              <a:rPr lang="en-US" altLang="en-US" dirty="0">
                <a:ea typeface="MS Mincho" panose="02020609040205080304" pitchFamily="49" charset="-128"/>
              </a:rPr>
              <a:t>The condition resulting from trying to push an element onto a full stack.</a:t>
            </a:r>
            <a:endParaRPr lang="en-US" altLang="en-US" dirty="0"/>
          </a:p>
          <a:p>
            <a:pPr>
              <a:lnSpc>
                <a:spcPct val="90000"/>
              </a:lnSpc>
              <a:buFontTx/>
              <a:buNone/>
            </a:pPr>
            <a:r>
              <a:rPr lang="en-US" altLang="en-US" dirty="0"/>
              <a:t>		</a:t>
            </a:r>
            <a:r>
              <a:rPr lang="en-US" altLang="en-US" dirty="0">
                <a:ea typeface="MS Mincho" panose="02020609040205080304" pitchFamily="49" charset="-128"/>
              </a:rPr>
              <a:t>if(!</a:t>
            </a:r>
            <a:r>
              <a:rPr lang="en-US" altLang="en-US" dirty="0" err="1">
                <a:ea typeface="MS Mincho" panose="02020609040205080304" pitchFamily="49" charset="-128"/>
              </a:rPr>
              <a:t>stack.IsFull</a:t>
            </a:r>
            <a:r>
              <a:rPr lang="en-US" altLang="en-US" dirty="0">
                <a:ea typeface="MS Mincho" panose="02020609040205080304" pitchFamily="49" charset="-128"/>
              </a:rPr>
              <a:t>())</a:t>
            </a:r>
            <a:endParaRPr lang="en-US" altLang="en-US" dirty="0"/>
          </a:p>
          <a:p>
            <a:pPr>
              <a:lnSpc>
                <a:spcPct val="90000"/>
              </a:lnSpc>
              <a:buFontTx/>
              <a:buNone/>
            </a:pPr>
            <a:r>
              <a:rPr lang="en-US" altLang="en-US" dirty="0">
                <a:ea typeface="MS Mincho" panose="02020609040205080304" pitchFamily="49" charset="-128"/>
              </a:rPr>
              <a:t>		   </a:t>
            </a:r>
            <a:r>
              <a:rPr lang="en-US" altLang="en-US" dirty="0" err="1">
                <a:ea typeface="MS Mincho" panose="02020609040205080304" pitchFamily="49" charset="-128"/>
              </a:rPr>
              <a:t>stack.Push</a:t>
            </a:r>
            <a:r>
              <a:rPr lang="en-US" altLang="en-US" dirty="0">
                <a:ea typeface="MS Mincho" panose="02020609040205080304" pitchFamily="49" charset="-128"/>
              </a:rPr>
              <a:t>(item);</a:t>
            </a:r>
          </a:p>
          <a:p>
            <a:pPr>
              <a:lnSpc>
                <a:spcPct val="90000"/>
              </a:lnSpc>
              <a:buFontTx/>
              <a:buNone/>
            </a:pPr>
            <a:r>
              <a:rPr lang="en-US" altLang="en-US" b="1" dirty="0">
                <a:ea typeface="MS Mincho" panose="02020609040205080304" pitchFamily="49" charset="-128"/>
              </a:rPr>
              <a:t>Stack underflow</a:t>
            </a:r>
          </a:p>
          <a:p>
            <a:pPr>
              <a:lnSpc>
                <a:spcPct val="90000"/>
              </a:lnSpc>
              <a:buFont typeface="Wingdings" panose="05000000000000000000" pitchFamily="2" charset="2"/>
              <a:buChar char="v"/>
            </a:pPr>
            <a:r>
              <a:rPr lang="en-US" altLang="en-US" dirty="0"/>
              <a:t>The condition resulting from trying to pop an empty stack.</a:t>
            </a:r>
          </a:p>
          <a:p>
            <a:pPr>
              <a:lnSpc>
                <a:spcPct val="90000"/>
              </a:lnSpc>
              <a:buFontTx/>
              <a:buNone/>
            </a:pPr>
            <a:r>
              <a:rPr lang="en-US" altLang="en-US" dirty="0"/>
              <a:t>		if(!</a:t>
            </a:r>
            <a:r>
              <a:rPr lang="en-US" altLang="en-US" dirty="0" err="1"/>
              <a:t>stack.IsEmpty</a:t>
            </a:r>
            <a:r>
              <a:rPr lang="en-US" altLang="en-US" dirty="0"/>
              <a:t>())</a:t>
            </a:r>
          </a:p>
          <a:p>
            <a:pPr>
              <a:lnSpc>
                <a:spcPct val="90000"/>
              </a:lnSpc>
              <a:buFontTx/>
              <a:buNone/>
            </a:pPr>
            <a:r>
              <a:rPr lang="en-US" altLang="en-US" dirty="0"/>
              <a:t>		   </a:t>
            </a:r>
            <a:r>
              <a:rPr lang="en-US" altLang="en-US" dirty="0" err="1"/>
              <a:t>stack.Pop</a:t>
            </a:r>
            <a:r>
              <a:rPr lang="en-US" altLang="en-US" dirty="0"/>
              <a:t>(item);</a:t>
            </a:r>
          </a:p>
        </p:txBody>
      </p:sp>
      <p:sp>
        <p:nvSpPr>
          <p:cNvPr id="2" name="Content Placeholder 1"/>
          <p:cNvSpPr>
            <a:spLocks noGrp="1"/>
          </p:cNvSpPr>
          <p:nvPr>
            <p:ph sz="quarter" idx="10"/>
          </p:nvPr>
        </p:nvSpPr>
        <p:spPr/>
        <p:txBody>
          <a:bodyPr/>
          <a:lstStyle/>
          <a:p>
            <a:r>
              <a:rPr lang="en-US" dirty="0"/>
              <a:t>Exceptions: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316880" y="1524240"/>
              <a:ext cx="1978560" cy="2299680"/>
            </p14:xfrm>
          </p:contentPart>
        </mc:Choice>
        <mc:Fallback xmlns="">
          <p:pic>
            <p:nvPicPr>
              <p:cNvPr id="3" name="Ink 2"/>
              <p:cNvPicPr/>
              <p:nvPr/>
            </p:nvPicPr>
            <p:blipFill>
              <a:blip r:embed="rId3"/>
              <a:stretch>
                <a:fillRect/>
              </a:stretch>
            </p:blipFill>
            <p:spPr>
              <a:xfrm>
                <a:off x="1309680" y="1514520"/>
                <a:ext cx="1990800" cy="2319120"/>
              </a:xfrm>
              <a:prstGeom prst="rect">
                <a:avLst/>
              </a:prstGeom>
            </p:spPr>
          </p:pic>
        </mc:Fallback>
      </mc:AlternateContent>
    </p:spTree>
    <p:extLst>
      <p:ext uri="{BB962C8B-B14F-4D97-AF65-F5344CB8AC3E}">
        <p14:creationId xmlns:p14="http://schemas.microsoft.com/office/powerpoint/2010/main" val="3304117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dirty="0"/>
              <a:t>Array</a:t>
            </a:r>
          </a:p>
          <a:p>
            <a:pPr>
              <a:buFont typeface="Wingdings" panose="05000000000000000000" pitchFamily="2" charset="2"/>
              <a:buChar char="v"/>
            </a:pPr>
            <a:r>
              <a:rPr lang="en-US" dirty="0"/>
              <a:t>Link List</a:t>
            </a:r>
            <a:endParaRPr lang="en-IN" dirty="0"/>
          </a:p>
        </p:txBody>
      </p:sp>
      <p:sp>
        <p:nvSpPr>
          <p:cNvPr id="3" name="Content Placeholder 2"/>
          <p:cNvSpPr>
            <a:spLocks noGrp="1"/>
          </p:cNvSpPr>
          <p:nvPr>
            <p:ph sz="quarter" idx="10"/>
          </p:nvPr>
        </p:nvSpPr>
        <p:spPr/>
        <p:txBody>
          <a:bodyPr/>
          <a:lstStyle/>
          <a:p>
            <a:r>
              <a:rPr lang="en-US" dirty="0"/>
              <a:t>Implementation of Stack</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5800" y="296640"/>
              <a:ext cx="8319240" cy="3757320"/>
            </p14:xfrm>
          </p:contentPart>
        </mc:Choice>
        <mc:Fallback xmlns="">
          <p:pic>
            <p:nvPicPr>
              <p:cNvPr id="4" name="Ink 3"/>
              <p:cNvPicPr/>
              <p:nvPr/>
            </p:nvPicPr>
            <p:blipFill>
              <a:blip r:embed="rId3"/>
              <a:stretch>
                <a:fillRect/>
              </a:stretch>
            </p:blipFill>
            <p:spPr>
              <a:xfrm>
                <a:off x="227520" y="291240"/>
                <a:ext cx="8336160" cy="3771720"/>
              </a:xfrm>
              <a:prstGeom prst="rect">
                <a:avLst/>
              </a:prstGeom>
            </p:spPr>
          </p:pic>
        </mc:Fallback>
      </mc:AlternateContent>
    </p:spTree>
    <p:extLst>
      <p:ext uri="{BB962C8B-B14F-4D97-AF65-F5344CB8AC3E}">
        <p14:creationId xmlns:p14="http://schemas.microsoft.com/office/powerpoint/2010/main" val="1550026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t>Postfix notation is another way of writing arithmetic expressions.</a:t>
            </a:r>
          </a:p>
          <a:p>
            <a:pPr marL="0" indent="0"/>
            <a:endParaRPr lang="en-US" altLang="en-US" dirty="0"/>
          </a:p>
          <a:p>
            <a:pPr>
              <a:buFont typeface="Wingdings" panose="05000000000000000000" pitchFamily="2" charset="2"/>
              <a:buChar char="v"/>
            </a:pPr>
            <a:r>
              <a:rPr lang="en-US" altLang="en-US" dirty="0"/>
              <a:t>In postfix notation, the operator is written after the two operands.</a:t>
            </a:r>
          </a:p>
          <a:p>
            <a:pPr marL="0" indent="0"/>
            <a:r>
              <a:rPr lang="en-US" altLang="en-US" dirty="0"/>
              <a:t> </a:t>
            </a:r>
          </a:p>
          <a:p>
            <a:pPr marL="0" indent="0"/>
            <a:r>
              <a:rPr lang="en-US" altLang="en-US" dirty="0"/>
              <a:t>		</a:t>
            </a:r>
            <a:r>
              <a:rPr lang="en-US" altLang="en-US" i="1" dirty="0"/>
              <a:t>infix</a:t>
            </a:r>
            <a:r>
              <a:rPr lang="en-US" altLang="en-US" dirty="0"/>
              <a:t>: 2+5    </a:t>
            </a:r>
            <a:r>
              <a:rPr lang="en-US" altLang="en-US" i="1" dirty="0"/>
              <a:t>postfix</a:t>
            </a:r>
            <a:r>
              <a:rPr lang="en-US" altLang="en-US" dirty="0"/>
              <a:t>: 2 5 +</a:t>
            </a:r>
          </a:p>
          <a:p>
            <a:pPr>
              <a:buFont typeface="Wingdings" panose="05000000000000000000" pitchFamily="2" charset="2"/>
              <a:buChar char="v"/>
            </a:pPr>
            <a:r>
              <a:rPr lang="en-US" altLang="en-US" dirty="0"/>
              <a:t>Expressions are evaluated from left to right.</a:t>
            </a:r>
          </a:p>
          <a:p>
            <a:pPr marL="0" indent="0"/>
            <a:r>
              <a:rPr lang="en-US" altLang="en-US" dirty="0"/>
              <a:t> </a:t>
            </a:r>
          </a:p>
          <a:p>
            <a:pPr>
              <a:buFont typeface="Wingdings" panose="05000000000000000000" pitchFamily="2" charset="2"/>
              <a:buChar char="v"/>
            </a:pPr>
            <a:r>
              <a:rPr lang="en-US" altLang="en-US" dirty="0"/>
              <a:t>Precedence rules and parentheses are never needed!!</a:t>
            </a:r>
          </a:p>
          <a:p>
            <a:pPr>
              <a:buFont typeface="Wingdings" panose="05000000000000000000" pitchFamily="2" charset="2"/>
              <a:buChar char="v"/>
            </a:pPr>
            <a:endParaRPr lang="en-US" altLang="en-US" dirty="0"/>
          </a:p>
        </p:txBody>
      </p:sp>
      <p:sp>
        <p:nvSpPr>
          <p:cNvPr id="2" name="Content Placeholder 1"/>
          <p:cNvSpPr>
            <a:spLocks noGrp="1"/>
          </p:cNvSpPr>
          <p:nvPr>
            <p:ph sz="quarter" idx="10"/>
          </p:nvPr>
        </p:nvSpPr>
        <p:spPr/>
        <p:txBody>
          <a:bodyPr/>
          <a:lstStyle/>
          <a:p>
            <a:r>
              <a:rPr lang="en-US" altLang="en-US" dirty="0">
                <a:ea typeface="MS Mincho" panose="02020609040205080304" pitchFamily="49" charset="-128"/>
              </a:rPr>
              <a:t>Example: postfix expressions</a:t>
            </a:r>
            <a:r>
              <a:rPr lang="en-US" altLang="en-US" dirty="0"/>
              <a:t> </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3920" y="1151280"/>
              <a:ext cx="8724600" cy="4811040"/>
            </p14:xfrm>
          </p:contentPart>
        </mc:Choice>
        <mc:Fallback xmlns="">
          <p:pic>
            <p:nvPicPr>
              <p:cNvPr id="3" name="Ink 2"/>
              <p:cNvPicPr/>
              <p:nvPr/>
            </p:nvPicPr>
            <p:blipFill>
              <a:blip r:embed="rId3"/>
              <a:stretch>
                <a:fillRect/>
              </a:stretch>
            </p:blipFill>
            <p:spPr>
              <a:xfrm>
                <a:off x="216000" y="1144440"/>
                <a:ext cx="8741520" cy="4825440"/>
              </a:xfrm>
              <a:prstGeom prst="rect">
                <a:avLst/>
              </a:prstGeom>
            </p:spPr>
          </p:pic>
        </mc:Fallback>
      </mc:AlternateContent>
    </p:spTree>
    <p:extLst>
      <p:ext uri="{BB962C8B-B14F-4D97-AF65-F5344CB8AC3E}">
        <p14:creationId xmlns:p14="http://schemas.microsoft.com/office/powerpoint/2010/main" val="3027130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8382000" cy="1143000"/>
          </a:xfrm>
        </p:spPr>
        <p:txBody>
          <a:bodyPr/>
          <a:lstStyle/>
          <a:p>
            <a:r>
              <a:rPr lang="en-US" altLang="en-US" dirty="0">
                <a:ea typeface="MS Mincho" panose="02020609040205080304" pitchFamily="49" charset="-128"/>
              </a:rPr>
              <a:t>Example: postfix expressions (cont.)</a:t>
            </a:r>
            <a:endParaRPr lang="en-IN" dirty="0"/>
          </a:p>
        </p:txBody>
      </p:sp>
      <p:pic>
        <p:nvPicPr>
          <p:cNvPr id="37891" name="Picture 3" descr="A:\stacks_fig2.jpg"/>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4800" y="1600200"/>
            <a:ext cx="8736352" cy="304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4920" y="1071720"/>
              <a:ext cx="8781840" cy="4885920"/>
            </p14:xfrm>
          </p:contentPart>
        </mc:Choice>
        <mc:Fallback xmlns="">
          <p:pic>
            <p:nvPicPr>
              <p:cNvPr id="2" name="Ink 1"/>
              <p:cNvPicPr/>
              <p:nvPr/>
            </p:nvPicPr>
            <p:blipFill>
              <a:blip r:embed="rId5"/>
              <a:stretch>
                <a:fillRect/>
              </a:stretch>
            </p:blipFill>
            <p:spPr>
              <a:xfrm>
                <a:off x="207720" y="1064520"/>
                <a:ext cx="8796240" cy="4904640"/>
              </a:xfrm>
              <a:prstGeom prst="rect">
                <a:avLst/>
              </a:prstGeom>
            </p:spPr>
          </p:pic>
        </mc:Fallback>
      </mc:AlternateContent>
    </p:spTree>
    <p:extLst>
      <p:ext uri="{BB962C8B-B14F-4D97-AF65-F5344CB8AC3E}">
        <p14:creationId xmlns:p14="http://schemas.microsoft.com/office/powerpoint/2010/main" val="3873935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04800" y="1447800"/>
            <a:ext cx="8229600" cy="5257800"/>
          </a:xfrm>
        </p:spPr>
        <p:txBody>
          <a:bodyPr>
            <a:noAutofit/>
          </a:bodyPr>
          <a:lstStyle/>
          <a:p>
            <a:pPr eaLnBrk="1" hangingPunct="1">
              <a:buFont typeface="Wingdings" panose="05000000000000000000" pitchFamily="2" charset="2"/>
              <a:buChar char="v"/>
            </a:pPr>
            <a:r>
              <a:rPr lang="en-US" altLang="en-US" dirty="0"/>
              <a:t>Stacks are a very common data structure</a:t>
            </a:r>
          </a:p>
          <a:p>
            <a:pPr lvl="1" eaLnBrk="1" hangingPunct="1">
              <a:buFont typeface="Wingdings" panose="05000000000000000000" pitchFamily="2" charset="2"/>
              <a:buChar char="v"/>
            </a:pPr>
            <a:r>
              <a:rPr lang="en-US" altLang="en-US" sz="2400" dirty="0"/>
              <a:t>Compilers</a:t>
            </a:r>
          </a:p>
          <a:p>
            <a:pPr lvl="2" eaLnBrk="1" hangingPunct="1">
              <a:buFont typeface="Wingdings" panose="05000000000000000000" pitchFamily="2" charset="2"/>
              <a:buChar char="v"/>
            </a:pPr>
            <a:r>
              <a:rPr lang="en-US" altLang="en-US" dirty="0">
                <a:latin typeface="Arial" panose="020B0604020202020204" pitchFamily="34" charset="0"/>
                <a:cs typeface="Arial" panose="020B0604020202020204" pitchFamily="34" charset="0"/>
              </a:rPr>
              <a:t>Parsing data between delimiters (brackets)</a:t>
            </a:r>
          </a:p>
          <a:p>
            <a:pPr lvl="1" eaLnBrk="1" hangingPunct="1">
              <a:buFont typeface="Wingdings" panose="05000000000000000000" pitchFamily="2" charset="2"/>
              <a:buChar char="v"/>
            </a:pPr>
            <a:r>
              <a:rPr lang="en-US" altLang="en-US" sz="2400" dirty="0"/>
              <a:t>Operating Systems</a:t>
            </a:r>
          </a:p>
          <a:p>
            <a:pPr lvl="2" eaLnBrk="1" hangingPunct="1">
              <a:buFont typeface="Wingdings" panose="05000000000000000000" pitchFamily="2" charset="2"/>
              <a:buChar char="v"/>
            </a:pPr>
            <a:r>
              <a:rPr lang="en-US" altLang="en-US" dirty="0">
                <a:latin typeface="Arial" panose="020B0604020202020204" pitchFamily="34" charset="0"/>
                <a:cs typeface="Arial" panose="020B0604020202020204" pitchFamily="34" charset="0"/>
              </a:rPr>
              <a:t>Program stack</a:t>
            </a:r>
          </a:p>
          <a:p>
            <a:pPr lvl="1" eaLnBrk="1" hangingPunct="1">
              <a:buFont typeface="Wingdings" panose="05000000000000000000" pitchFamily="2" charset="2"/>
              <a:buChar char="v"/>
            </a:pPr>
            <a:r>
              <a:rPr lang="en-US" altLang="en-US" sz="2400" dirty="0"/>
              <a:t>Virtual Machines</a:t>
            </a:r>
          </a:p>
          <a:p>
            <a:pPr lvl="2" eaLnBrk="1" hangingPunct="1">
              <a:buFont typeface="Wingdings" panose="05000000000000000000" pitchFamily="2" charset="2"/>
              <a:buChar char="v"/>
            </a:pPr>
            <a:r>
              <a:rPr lang="en-US" altLang="en-US" dirty="0">
                <a:latin typeface="Arial" panose="020B0604020202020204" pitchFamily="34" charset="0"/>
                <a:cs typeface="Arial" panose="020B0604020202020204" pitchFamily="34" charset="0"/>
              </a:rPr>
              <a:t>Manipulating numbers</a:t>
            </a:r>
          </a:p>
          <a:p>
            <a:pPr lvl="3" eaLnBrk="1" hangingPunct="1">
              <a:buFont typeface="Wingdings" panose="05000000000000000000" pitchFamily="2" charset="2"/>
              <a:buChar char="v"/>
            </a:pPr>
            <a:r>
              <a:rPr lang="en-US" altLang="en-US" sz="2400" dirty="0">
                <a:latin typeface="Arial" panose="020B0604020202020204" pitchFamily="34" charset="0"/>
                <a:cs typeface="Arial" panose="020B0604020202020204" pitchFamily="34" charset="0"/>
              </a:rPr>
              <a:t>Pop 2 numbers off stack, do work (such as add)</a:t>
            </a:r>
          </a:p>
          <a:p>
            <a:pPr lvl="3" eaLnBrk="1" hangingPunct="1">
              <a:buFont typeface="Wingdings" panose="05000000000000000000" pitchFamily="2" charset="2"/>
              <a:buChar char="v"/>
            </a:pPr>
            <a:r>
              <a:rPr lang="en-US" altLang="en-US" sz="2400" dirty="0">
                <a:latin typeface="Arial" panose="020B0604020202020204" pitchFamily="34" charset="0"/>
                <a:cs typeface="Arial" panose="020B0604020202020204" pitchFamily="34" charset="0"/>
              </a:rPr>
              <a:t>Push result back on stack and repeat</a:t>
            </a:r>
          </a:p>
          <a:p>
            <a:pPr lvl="1" eaLnBrk="1" hangingPunct="1">
              <a:buFont typeface="Wingdings" panose="05000000000000000000" pitchFamily="2" charset="2"/>
              <a:buChar char="v"/>
            </a:pPr>
            <a:r>
              <a:rPr lang="en-US" altLang="en-US" sz="2400" dirty="0"/>
              <a:t>Artificial Intelligence</a:t>
            </a:r>
          </a:p>
          <a:p>
            <a:pPr lvl="2" eaLnBrk="1" hangingPunct="1">
              <a:buFont typeface="Wingdings" panose="05000000000000000000" pitchFamily="2" charset="2"/>
              <a:buChar char="v"/>
            </a:pPr>
            <a:r>
              <a:rPr lang="en-US" altLang="en-US" dirty="0">
                <a:latin typeface="Arial" panose="020B0604020202020204" pitchFamily="34" charset="0"/>
                <a:cs typeface="Arial" panose="020B0604020202020204" pitchFamily="34" charset="0"/>
              </a:rPr>
              <a:t>Finding a path</a:t>
            </a:r>
          </a:p>
        </p:txBody>
      </p:sp>
      <p:sp>
        <p:nvSpPr>
          <p:cNvPr id="2" name="Content Placeholder 1"/>
          <p:cNvSpPr>
            <a:spLocks noGrp="1"/>
          </p:cNvSpPr>
          <p:nvPr>
            <p:ph sz="quarter" idx="10"/>
          </p:nvPr>
        </p:nvSpPr>
        <p:spPr/>
        <p:txBody>
          <a:bodyPr/>
          <a:lstStyle/>
          <a:p>
            <a:r>
              <a:rPr lang="en-US" altLang="en-US" dirty="0"/>
              <a:t>Stack Applications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37560" y="1115280"/>
              <a:ext cx="8353440" cy="5321160"/>
            </p14:xfrm>
          </p:contentPart>
        </mc:Choice>
        <mc:Fallback xmlns="">
          <p:pic>
            <p:nvPicPr>
              <p:cNvPr id="3" name="Ink 2"/>
              <p:cNvPicPr/>
              <p:nvPr/>
            </p:nvPicPr>
            <p:blipFill>
              <a:blip r:embed="rId3"/>
              <a:stretch>
                <a:fillRect/>
              </a:stretch>
            </p:blipFill>
            <p:spPr>
              <a:xfrm>
                <a:off x="628920" y="1107000"/>
                <a:ext cx="8365680" cy="5338080"/>
              </a:xfrm>
              <a:prstGeom prst="rect">
                <a:avLst/>
              </a:prstGeom>
            </p:spPr>
          </p:pic>
        </mc:Fallback>
      </mc:AlternateContent>
    </p:spTree>
    <p:extLst>
      <p:ext uri="{BB962C8B-B14F-4D97-AF65-F5344CB8AC3E}">
        <p14:creationId xmlns:p14="http://schemas.microsoft.com/office/powerpoint/2010/main" val="2453265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eaLnBrk="1" hangingPunct="1"/>
            <a:r>
              <a:rPr lang="en-US" altLang="en-US" dirty="0"/>
              <a:t>Consider the following graph of flights</a:t>
            </a:r>
          </a:p>
        </p:txBody>
      </p:sp>
      <p:sp>
        <p:nvSpPr>
          <p:cNvPr id="15362" name="Rectangle 2"/>
          <p:cNvSpPr>
            <a:spLocks noGrp="1" noChangeArrowheads="1"/>
          </p:cNvSpPr>
          <p:nvPr>
            <p:ph type="title" idx="4294967295"/>
          </p:nvPr>
        </p:nvSpPr>
        <p:spPr>
          <a:xfrm>
            <a:off x="304800" y="335417"/>
            <a:ext cx="8229600" cy="792162"/>
          </a:xfrm>
        </p:spPr>
        <p:txBody>
          <a:bodyPr/>
          <a:lstStyle/>
          <a:p>
            <a:pPr algn="l" eaLnBrk="1" hangingPunct="1"/>
            <a:r>
              <a:rPr lang="en-US" altLang="en-US" dirty="0"/>
              <a:t>Finding a Path</a:t>
            </a:r>
          </a:p>
        </p:txBody>
      </p:sp>
      <p:grpSp>
        <p:nvGrpSpPr>
          <p:cNvPr id="15364" name="Group 6"/>
          <p:cNvGrpSpPr>
            <a:grpSpLocks/>
          </p:cNvGrpSpPr>
          <p:nvPr/>
        </p:nvGrpSpPr>
        <p:grpSpPr bwMode="auto">
          <a:xfrm>
            <a:off x="1981200" y="4572000"/>
            <a:ext cx="488950" cy="519113"/>
            <a:chOff x="2448" y="2928"/>
            <a:chExt cx="308" cy="327"/>
          </a:xfrm>
        </p:grpSpPr>
        <p:sp>
          <p:nvSpPr>
            <p:cNvPr id="15412" name="Oval 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13" name="Text Box 5"/>
            <p:cNvSpPr txBox="1">
              <a:spLocks noChangeArrowheads="1"/>
            </p:cNvSpPr>
            <p:nvPr/>
          </p:nvSpPr>
          <p:spPr bwMode="auto">
            <a:xfrm>
              <a:off x="2544" y="302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P</a:t>
              </a:r>
            </a:p>
          </p:txBody>
        </p:sp>
      </p:grpSp>
      <p:grpSp>
        <p:nvGrpSpPr>
          <p:cNvPr id="15365" name="Group 7"/>
          <p:cNvGrpSpPr>
            <a:grpSpLocks/>
          </p:cNvGrpSpPr>
          <p:nvPr/>
        </p:nvGrpSpPr>
        <p:grpSpPr bwMode="auto">
          <a:xfrm>
            <a:off x="762000" y="4572000"/>
            <a:ext cx="501650" cy="519113"/>
            <a:chOff x="2448" y="2928"/>
            <a:chExt cx="316" cy="327"/>
          </a:xfrm>
        </p:grpSpPr>
        <p:sp>
          <p:nvSpPr>
            <p:cNvPr id="15410" name="Oval 8"/>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11" name="Text Box 9"/>
            <p:cNvSpPr txBox="1">
              <a:spLocks noChangeArrowheads="1"/>
            </p:cNvSpPr>
            <p:nvPr/>
          </p:nvSpPr>
          <p:spPr bwMode="auto">
            <a:xfrm>
              <a:off x="2544" y="3024"/>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R</a:t>
              </a:r>
            </a:p>
          </p:txBody>
        </p:sp>
      </p:grpSp>
      <p:grpSp>
        <p:nvGrpSpPr>
          <p:cNvPr id="15366" name="Group 10"/>
          <p:cNvGrpSpPr>
            <a:grpSpLocks/>
          </p:cNvGrpSpPr>
          <p:nvPr/>
        </p:nvGrpSpPr>
        <p:grpSpPr bwMode="auto">
          <a:xfrm>
            <a:off x="762000" y="5486400"/>
            <a:ext cx="488950" cy="519113"/>
            <a:chOff x="2448" y="2928"/>
            <a:chExt cx="308" cy="327"/>
          </a:xfrm>
        </p:grpSpPr>
        <p:sp>
          <p:nvSpPr>
            <p:cNvPr id="15408" name="Oval 11"/>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09" name="Text Box 12"/>
            <p:cNvSpPr txBox="1">
              <a:spLocks noChangeArrowheads="1"/>
            </p:cNvSpPr>
            <p:nvPr/>
          </p:nvSpPr>
          <p:spPr bwMode="auto">
            <a:xfrm>
              <a:off x="2544" y="302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X</a:t>
              </a:r>
            </a:p>
          </p:txBody>
        </p:sp>
      </p:grpSp>
      <p:grpSp>
        <p:nvGrpSpPr>
          <p:cNvPr id="15367" name="Group 13"/>
          <p:cNvGrpSpPr>
            <a:grpSpLocks/>
          </p:cNvGrpSpPr>
          <p:nvPr/>
        </p:nvGrpSpPr>
        <p:grpSpPr bwMode="auto">
          <a:xfrm>
            <a:off x="1981200" y="5486400"/>
            <a:ext cx="514350" cy="519113"/>
            <a:chOff x="2448" y="2928"/>
            <a:chExt cx="324" cy="327"/>
          </a:xfrm>
        </p:grpSpPr>
        <p:sp>
          <p:nvSpPr>
            <p:cNvPr id="15406" name="Oval 1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07" name="Text Box 15"/>
            <p:cNvSpPr txBox="1">
              <a:spLocks noChangeArrowheads="1"/>
            </p:cNvSpPr>
            <p:nvPr/>
          </p:nvSpPr>
          <p:spPr bwMode="auto">
            <a:xfrm>
              <a:off x="2544" y="3024"/>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Q</a:t>
              </a:r>
            </a:p>
          </p:txBody>
        </p:sp>
      </p:grpSp>
      <p:sp>
        <p:nvSpPr>
          <p:cNvPr id="15368" name="Oval 17"/>
          <p:cNvSpPr>
            <a:spLocks noChangeArrowheads="1"/>
          </p:cNvSpPr>
          <p:nvPr/>
        </p:nvSpPr>
        <p:spPr bwMode="auto">
          <a:xfrm>
            <a:off x="1981200" y="37338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369" name="Text Box 18"/>
          <p:cNvSpPr txBox="1">
            <a:spLocks noChangeArrowheads="1"/>
          </p:cNvSpPr>
          <p:nvPr/>
        </p:nvSpPr>
        <p:spPr bwMode="auto">
          <a:xfrm>
            <a:off x="1676400" y="38862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W</a:t>
            </a:r>
          </a:p>
        </p:txBody>
      </p:sp>
      <p:grpSp>
        <p:nvGrpSpPr>
          <p:cNvPr id="15370" name="Group 19"/>
          <p:cNvGrpSpPr>
            <a:grpSpLocks/>
          </p:cNvGrpSpPr>
          <p:nvPr/>
        </p:nvGrpSpPr>
        <p:grpSpPr bwMode="auto">
          <a:xfrm>
            <a:off x="1981200" y="2895600"/>
            <a:ext cx="488950" cy="519113"/>
            <a:chOff x="2448" y="2928"/>
            <a:chExt cx="308" cy="327"/>
          </a:xfrm>
        </p:grpSpPr>
        <p:sp>
          <p:nvSpPr>
            <p:cNvPr id="15404" name="Oval 20"/>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05" name="Text Box 21"/>
            <p:cNvSpPr txBox="1">
              <a:spLocks noChangeArrowheads="1"/>
            </p:cNvSpPr>
            <p:nvPr/>
          </p:nvSpPr>
          <p:spPr bwMode="auto">
            <a:xfrm>
              <a:off x="2544" y="302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Y</a:t>
              </a:r>
            </a:p>
          </p:txBody>
        </p:sp>
      </p:grpSp>
      <p:grpSp>
        <p:nvGrpSpPr>
          <p:cNvPr id="15371" name="Group 22"/>
          <p:cNvGrpSpPr>
            <a:grpSpLocks/>
          </p:cNvGrpSpPr>
          <p:nvPr/>
        </p:nvGrpSpPr>
        <p:grpSpPr bwMode="auto">
          <a:xfrm>
            <a:off x="1981200" y="2057400"/>
            <a:ext cx="476250" cy="519113"/>
            <a:chOff x="2448" y="2928"/>
            <a:chExt cx="300" cy="327"/>
          </a:xfrm>
        </p:grpSpPr>
        <p:sp>
          <p:nvSpPr>
            <p:cNvPr id="15402" name="Oval 2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03" name="Text Box 24"/>
            <p:cNvSpPr txBox="1">
              <a:spLocks noChangeArrowheads="1"/>
            </p:cNvSpPr>
            <p:nvPr/>
          </p:nvSpPr>
          <p:spPr bwMode="auto">
            <a:xfrm>
              <a:off x="2544" y="3024"/>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Z</a:t>
              </a:r>
            </a:p>
          </p:txBody>
        </p:sp>
      </p:grpSp>
      <p:grpSp>
        <p:nvGrpSpPr>
          <p:cNvPr id="15372" name="Group 25"/>
          <p:cNvGrpSpPr>
            <a:grpSpLocks/>
          </p:cNvGrpSpPr>
          <p:nvPr/>
        </p:nvGrpSpPr>
        <p:grpSpPr bwMode="auto">
          <a:xfrm>
            <a:off x="3200400" y="3733800"/>
            <a:ext cx="488950" cy="519113"/>
            <a:chOff x="2448" y="2928"/>
            <a:chExt cx="308" cy="327"/>
          </a:xfrm>
        </p:grpSpPr>
        <p:sp>
          <p:nvSpPr>
            <p:cNvPr id="15400" name="Oval 26"/>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401" name="Text Box 27"/>
            <p:cNvSpPr txBox="1">
              <a:spLocks noChangeArrowheads="1"/>
            </p:cNvSpPr>
            <p:nvPr/>
          </p:nvSpPr>
          <p:spPr bwMode="auto">
            <a:xfrm>
              <a:off x="2544" y="302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S</a:t>
              </a:r>
            </a:p>
          </p:txBody>
        </p:sp>
      </p:grpSp>
      <p:grpSp>
        <p:nvGrpSpPr>
          <p:cNvPr id="15373" name="Group 28"/>
          <p:cNvGrpSpPr>
            <a:grpSpLocks/>
          </p:cNvGrpSpPr>
          <p:nvPr/>
        </p:nvGrpSpPr>
        <p:grpSpPr bwMode="auto">
          <a:xfrm>
            <a:off x="3200400" y="4572000"/>
            <a:ext cx="476250" cy="519113"/>
            <a:chOff x="2448" y="2928"/>
            <a:chExt cx="300" cy="327"/>
          </a:xfrm>
        </p:grpSpPr>
        <p:sp>
          <p:nvSpPr>
            <p:cNvPr id="15398" name="Oval 29"/>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399" name="Text Box 30"/>
            <p:cNvSpPr txBox="1">
              <a:spLocks noChangeArrowheads="1"/>
            </p:cNvSpPr>
            <p:nvPr/>
          </p:nvSpPr>
          <p:spPr bwMode="auto">
            <a:xfrm>
              <a:off x="2544" y="3024"/>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T</a:t>
              </a:r>
            </a:p>
          </p:txBody>
        </p:sp>
      </p:grpSp>
      <p:sp>
        <p:nvSpPr>
          <p:cNvPr id="15374" name="Line 32"/>
          <p:cNvSpPr>
            <a:spLocks noChangeShapeType="1"/>
          </p:cNvSpPr>
          <p:nvPr/>
        </p:nvSpPr>
        <p:spPr bwMode="auto">
          <a:xfrm flipH="1">
            <a:off x="990600" y="46482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75" name="Line 33"/>
          <p:cNvSpPr>
            <a:spLocks noChangeShapeType="1"/>
          </p:cNvSpPr>
          <p:nvPr/>
        </p:nvSpPr>
        <p:spPr bwMode="auto">
          <a:xfrm flipH="1">
            <a:off x="990600" y="55626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76" name="Line 34"/>
          <p:cNvSpPr>
            <a:spLocks noChangeShapeType="1"/>
          </p:cNvSpPr>
          <p:nvPr/>
        </p:nvSpPr>
        <p:spPr bwMode="auto">
          <a:xfrm>
            <a:off x="838200" y="4800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77" name="Line 36"/>
          <p:cNvSpPr>
            <a:spLocks noChangeShapeType="1"/>
          </p:cNvSpPr>
          <p:nvPr/>
        </p:nvSpPr>
        <p:spPr bwMode="auto">
          <a:xfrm flipH="1">
            <a:off x="914400" y="2971800"/>
            <a:ext cx="10668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78" name="Line 37"/>
          <p:cNvSpPr>
            <a:spLocks noChangeShapeType="1"/>
          </p:cNvSpPr>
          <p:nvPr/>
        </p:nvSpPr>
        <p:spPr bwMode="auto">
          <a:xfrm flipV="1">
            <a:off x="2133600" y="39624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79" name="Line 38"/>
          <p:cNvSpPr>
            <a:spLocks noChangeShapeType="1"/>
          </p:cNvSpPr>
          <p:nvPr/>
        </p:nvSpPr>
        <p:spPr bwMode="auto">
          <a:xfrm flipV="1">
            <a:off x="2133600" y="31242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0" name="Line 39"/>
          <p:cNvSpPr>
            <a:spLocks noChangeShapeType="1"/>
          </p:cNvSpPr>
          <p:nvPr/>
        </p:nvSpPr>
        <p:spPr bwMode="auto">
          <a:xfrm flipV="1">
            <a:off x="2133600" y="22860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1" name="Line 42"/>
          <p:cNvSpPr>
            <a:spLocks noChangeShapeType="1"/>
          </p:cNvSpPr>
          <p:nvPr/>
        </p:nvSpPr>
        <p:spPr bwMode="auto">
          <a:xfrm>
            <a:off x="2209800" y="38100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2" name="Line 43"/>
          <p:cNvSpPr>
            <a:spLocks noChangeShapeType="1"/>
          </p:cNvSpPr>
          <p:nvPr/>
        </p:nvSpPr>
        <p:spPr bwMode="auto">
          <a:xfrm>
            <a:off x="3276600" y="39624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3" name="Line 44"/>
          <p:cNvSpPr>
            <a:spLocks noChangeShapeType="1"/>
          </p:cNvSpPr>
          <p:nvPr/>
        </p:nvSpPr>
        <p:spPr bwMode="auto">
          <a:xfrm flipH="1" flipV="1">
            <a:off x="2209800" y="3886200"/>
            <a:ext cx="990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4" name="Text Box 45"/>
          <p:cNvSpPr txBox="1">
            <a:spLocks noChangeArrowheads="1"/>
          </p:cNvSpPr>
          <p:nvPr/>
        </p:nvSpPr>
        <p:spPr bwMode="auto">
          <a:xfrm>
            <a:off x="5410200" y="2514600"/>
            <a:ext cx="33242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b="1" i="0" dirty="0"/>
              <a:t>Key</a:t>
            </a:r>
          </a:p>
          <a:p>
            <a:pPr eaLnBrk="1" hangingPunct="1"/>
            <a:r>
              <a:rPr lang="en-US" altLang="en-US" i="0" dirty="0"/>
              <a:t>     : city (represented as C)</a:t>
            </a:r>
          </a:p>
          <a:p>
            <a:pPr eaLnBrk="1" hangingPunct="1"/>
            <a:endParaRPr lang="en-US" altLang="en-US" i="0" dirty="0"/>
          </a:p>
          <a:p>
            <a:pPr eaLnBrk="1" hangingPunct="1"/>
            <a:r>
              <a:rPr lang="en-US" altLang="en-US" i="0" dirty="0"/>
              <a:t>     : flight from city C</a:t>
            </a:r>
            <a:r>
              <a:rPr lang="en-US" altLang="en-US" i="0" baseline="-25000" dirty="0"/>
              <a:t>1</a:t>
            </a:r>
            <a:r>
              <a:rPr lang="en-US" altLang="en-US" i="0" dirty="0"/>
              <a:t> to city C</a:t>
            </a:r>
            <a:r>
              <a:rPr lang="en-US" altLang="en-US" i="0" baseline="-25000" dirty="0"/>
              <a:t>2</a:t>
            </a:r>
            <a:endParaRPr lang="en-US" altLang="en-US" i="0" dirty="0"/>
          </a:p>
        </p:txBody>
      </p:sp>
      <p:sp>
        <p:nvSpPr>
          <p:cNvPr id="15385" name="Oval 46"/>
          <p:cNvSpPr>
            <a:spLocks noChangeArrowheads="1"/>
          </p:cNvSpPr>
          <p:nvPr/>
        </p:nvSpPr>
        <p:spPr bwMode="auto">
          <a:xfrm>
            <a:off x="5486400" y="28956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386" name="Text Box 47"/>
          <p:cNvSpPr txBox="1">
            <a:spLocks noChangeArrowheads="1"/>
          </p:cNvSpPr>
          <p:nvPr/>
        </p:nvSpPr>
        <p:spPr bwMode="auto">
          <a:xfrm>
            <a:off x="4191000" y="3276600"/>
            <a:ext cx="1635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C</a:t>
            </a:r>
            <a:r>
              <a:rPr lang="en-US" altLang="en-US" i="0" baseline="-25000"/>
              <a:t>1</a:t>
            </a:r>
            <a:r>
              <a:rPr lang="en-US" altLang="en-US" i="0"/>
              <a:t>               C</a:t>
            </a:r>
            <a:r>
              <a:rPr lang="en-US" altLang="en-US" i="0" baseline="-25000"/>
              <a:t>2</a:t>
            </a:r>
            <a:endParaRPr lang="en-US" altLang="en-US" i="0"/>
          </a:p>
        </p:txBody>
      </p:sp>
      <p:sp>
        <p:nvSpPr>
          <p:cNvPr id="15387" name="Line 48"/>
          <p:cNvSpPr>
            <a:spLocks noChangeShapeType="1"/>
          </p:cNvSpPr>
          <p:nvPr/>
        </p:nvSpPr>
        <p:spPr bwMode="auto">
          <a:xfrm>
            <a:off x="4587875" y="3468688"/>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88" name="Text Box 49"/>
          <p:cNvSpPr txBox="1">
            <a:spLocks noChangeArrowheads="1"/>
          </p:cNvSpPr>
          <p:nvPr/>
        </p:nvSpPr>
        <p:spPr bwMode="auto">
          <a:xfrm>
            <a:off x="6172200" y="5105400"/>
            <a:ext cx="2495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flight goes from W to S</a:t>
            </a:r>
          </a:p>
        </p:txBody>
      </p:sp>
      <p:sp>
        <p:nvSpPr>
          <p:cNvPr id="15389" name="Oval 50"/>
          <p:cNvSpPr>
            <a:spLocks noChangeArrowheads="1"/>
          </p:cNvSpPr>
          <p:nvPr/>
        </p:nvSpPr>
        <p:spPr bwMode="auto">
          <a:xfrm>
            <a:off x="4419600" y="51816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390" name="Text Box 51"/>
          <p:cNvSpPr txBox="1">
            <a:spLocks noChangeArrowheads="1"/>
          </p:cNvSpPr>
          <p:nvPr/>
        </p:nvSpPr>
        <p:spPr bwMode="auto">
          <a:xfrm>
            <a:off x="4114800" y="53340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W</a:t>
            </a:r>
          </a:p>
        </p:txBody>
      </p:sp>
      <p:grpSp>
        <p:nvGrpSpPr>
          <p:cNvPr id="15391" name="Group 52"/>
          <p:cNvGrpSpPr>
            <a:grpSpLocks/>
          </p:cNvGrpSpPr>
          <p:nvPr/>
        </p:nvGrpSpPr>
        <p:grpSpPr bwMode="auto">
          <a:xfrm>
            <a:off x="5638800" y="5181600"/>
            <a:ext cx="488950" cy="519113"/>
            <a:chOff x="2448" y="2928"/>
            <a:chExt cx="308" cy="327"/>
          </a:xfrm>
        </p:grpSpPr>
        <p:sp>
          <p:nvSpPr>
            <p:cNvPr id="15396" name="Oval 5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endParaRPr lang="en-US" altLang="en-US"/>
            </a:p>
          </p:txBody>
        </p:sp>
        <p:sp>
          <p:nvSpPr>
            <p:cNvPr id="15397" name="Text Box 54"/>
            <p:cNvSpPr txBox="1">
              <a:spLocks noChangeArrowheads="1"/>
            </p:cNvSpPr>
            <p:nvPr/>
          </p:nvSpPr>
          <p:spPr bwMode="auto">
            <a:xfrm>
              <a:off x="2544" y="302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i="0"/>
                <a:t>S</a:t>
              </a:r>
            </a:p>
          </p:txBody>
        </p:sp>
      </p:grpSp>
      <p:sp>
        <p:nvSpPr>
          <p:cNvPr id="15392" name="Line 55"/>
          <p:cNvSpPr>
            <a:spLocks noChangeShapeType="1"/>
          </p:cNvSpPr>
          <p:nvPr/>
        </p:nvSpPr>
        <p:spPr bwMode="auto">
          <a:xfrm>
            <a:off x="4648200" y="5257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93" name="Line 56"/>
          <p:cNvSpPr>
            <a:spLocks noChangeShapeType="1"/>
          </p:cNvSpPr>
          <p:nvPr/>
        </p:nvSpPr>
        <p:spPr bwMode="auto">
          <a:xfrm>
            <a:off x="4267200" y="28194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94" name="Text Box 57"/>
          <p:cNvSpPr txBox="1">
            <a:spLocks noChangeArrowheads="1"/>
          </p:cNvSpPr>
          <p:nvPr/>
        </p:nvSpPr>
        <p:spPr bwMode="auto">
          <a:xfrm>
            <a:off x="5257800" y="4724400"/>
            <a:ext cx="112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US" altLang="en-US" b="1" i="0"/>
              <a:t>Example</a:t>
            </a:r>
          </a:p>
        </p:txBody>
      </p:sp>
      <p:sp>
        <p:nvSpPr>
          <p:cNvPr id="15395" name="Line 58"/>
          <p:cNvSpPr>
            <a:spLocks noChangeShapeType="1"/>
          </p:cNvSpPr>
          <p:nvPr/>
        </p:nvSpPr>
        <p:spPr bwMode="auto">
          <a:xfrm>
            <a:off x="4267200" y="51054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606974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04800" y="1600200"/>
            <a:ext cx="8229600" cy="4953000"/>
          </a:xfrm>
        </p:spPr>
        <p:txBody>
          <a:bodyPr>
            <a:noAutofit/>
          </a:bodyPr>
          <a:lstStyle/>
          <a:p>
            <a:pPr marL="457200" indent="-457200" eaLnBrk="1" hangingPunct="1">
              <a:buFont typeface="Wingdings" panose="05000000000000000000" pitchFamily="2" charset="2"/>
              <a:buChar char="v"/>
            </a:pPr>
            <a:r>
              <a:rPr lang="en-US" altLang="en-US" sz="1800" dirty="0"/>
              <a:t>If it exists, we can find a path from any city C</a:t>
            </a:r>
            <a:r>
              <a:rPr lang="en-US" altLang="en-US" sz="1800" baseline="-25000" dirty="0"/>
              <a:t>1</a:t>
            </a:r>
            <a:r>
              <a:rPr lang="en-US" altLang="en-US" sz="1800" dirty="0"/>
              <a:t> to another city C</a:t>
            </a:r>
            <a:r>
              <a:rPr lang="en-US" altLang="en-US" sz="1800" baseline="-25000" dirty="0"/>
              <a:t>2</a:t>
            </a:r>
            <a:r>
              <a:rPr lang="en-US" altLang="en-US" sz="1800" dirty="0"/>
              <a:t> using a stack</a:t>
            </a:r>
          </a:p>
          <a:p>
            <a:pPr lvl="1" eaLnBrk="1" hangingPunct="1">
              <a:buFont typeface="Wingdings" panose="05000000000000000000" pitchFamily="2" charset="2"/>
              <a:buChar char="v"/>
            </a:pPr>
            <a:r>
              <a:rPr lang="en-US" altLang="en-US" sz="1800" dirty="0"/>
              <a:t>place the starting city on the bottom of the stack</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mark it as visited</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pick any arbitrary arrow out of the city</a:t>
            </a:r>
          </a:p>
          <a:p>
            <a:pPr lvl="3"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city cannot be marked as visited</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place that city on the stack</a:t>
            </a:r>
          </a:p>
          <a:p>
            <a:pPr lvl="3"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also mark it as visited</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if that’s the destination, we’re done</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otherwise, pick an arrow out of the city currently at</a:t>
            </a:r>
          </a:p>
          <a:p>
            <a:pPr lvl="3"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next city must not have been visited before</a:t>
            </a:r>
          </a:p>
          <a:p>
            <a:pPr lvl="3"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if there are no legitimate arrows out, pop it off the stack and go back to the previous city</a:t>
            </a:r>
          </a:p>
          <a:p>
            <a:pPr lvl="2" eaLnBrk="1" hangingPunct="1">
              <a:buFont typeface="Wingdings" panose="05000000000000000000" pitchFamily="2" charset="2"/>
              <a:buChar char="v"/>
            </a:pPr>
            <a:r>
              <a:rPr lang="en-US" altLang="en-US" sz="1800" dirty="0">
                <a:latin typeface="Arial" panose="020B0604020202020204" pitchFamily="34" charset="0"/>
                <a:cs typeface="Arial" panose="020B0604020202020204" pitchFamily="34" charset="0"/>
              </a:rPr>
              <a:t>repeat this process until the destination is found or all the cities have been visited</a:t>
            </a:r>
          </a:p>
        </p:txBody>
      </p:sp>
      <p:sp>
        <p:nvSpPr>
          <p:cNvPr id="16386" name="Rectangle 2"/>
          <p:cNvSpPr>
            <a:spLocks noGrp="1" noChangeArrowheads="1"/>
          </p:cNvSpPr>
          <p:nvPr>
            <p:ph type="title" idx="4294967295"/>
          </p:nvPr>
        </p:nvSpPr>
        <p:spPr>
          <a:xfrm>
            <a:off x="304800" y="304800"/>
            <a:ext cx="8229600" cy="715962"/>
          </a:xfrm>
        </p:spPr>
        <p:txBody>
          <a:bodyPr/>
          <a:lstStyle/>
          <a:p>
            <a:pPr algn="l" eaLnBrk="1" hangingPunct="1"/>
            <a:r>
              <a:rPr lang="en-US" altLang="en-US" sz="4000" dirty="0"/>
              <a:t>Finding a Path</a:t>
            </a:r>
          </a:p>
        </p:txBody>
      </p:sp>
    </p:spTree>
    <p:extLst>
      <p:ext uri="{BB962C8B-B14F-4D97-AF65-F5344CB8AC3E}">
        <p14:creationId xmlns:p14="http://schemas.microsoft.com/office/powerpoint/2010/main" val="33603277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lvl="1" indent="-342900">
              <a:buFont typeface="Wingdings" panose="05000000000000000000" pitchFamily="2" charset="2"/>
              <a:buChar char="v"/>
            </a:pPr>
            <a:r>
              <a:rPr lang="en-US" altLang="en-US" sz="2400" dirty="0"/>
              <a:t>Page-visited history in a Web browser</a:t>
            </a:r>
          </a:p>
          <a:p>
            <a:pPr marL="342900" lvl="1" indent="-342900">
              <a:buFont typeface="Wingdings" panose="05000000000000000000" pitchFamily="2" charset="2"/>
              <a:buChar char="v"/>
            </a:pPr>
            <a:r>
              <a:rPr lang="en-US" altLang="en-US" sz="2400" dirty="0"/>
              <a:t>Undo sequence in a text editor</a:t>
            </a:r>
          </a:p>
          <a:p>
            <a:pPr marL="342900" lvl="1" indent="-342900">
              <a:buFont typeface="Wingdings" panose="05000000000000000000" pitchFamily="2" charset="2"/>
              <a:buChar char="v"/>
            </a:pPr>
            <a:r>
              <a:rPr lang="en-US" altLang="en-US" sz="2400" dirty="0"/>
              <a:t>Saving local variables when one function calls another, and this one calls another</a:t>
            </a:r>
          </a:p>
          <a:p>
            <a:pPr marL="342900" lvl="1" indent="-342900">
              <a:buFont typeface="Wingdings" panose="05000000000000000000" pitchFamily="2" charset="2"/>
              <a:buChar char="v"/>
            </a:pPr>
            <a:endParaRPr lang="en-US" altLang="en-US" sz="2400" dirty="0"/>
          </a:p>
          <a:p>
            <a:pPr>
              <a:buFont typeface="Wingdings" panose="05000000000000000000" pitchFamily="2" charset="2"/>
              <a:buChar char="v"/>
            </a:pPr>
            <a:endParaRPr lang="en-US" sz="1600" dirty="0"/>
          </a:p>
        </p:txBody>
      </p:sp>
      <p:sp>
        <p:nvSpPr>
          <p:cNvPr id="2" name="Title 1"/>
          <p:cNvSpPr>
            <a:spLocks noGrp="1"/>
          </p:cNvSpPr>
          <p:nvPr>
            <p:ph type="title" idx="4294967295"/>
          </p:nvPr>
        </p:nvSpPr>
        <p:spPr>
          <a:xfrm>
            <a:off x="301171" y="228600"/>
            <a:ext cx="8229600" cy="1143000"/>
          </a:xfrm>
        </p:spPr>
        <p:txBody>
          <a:bodyPr/>
          <a:lstStyle/>
          <a:p>
            <a:pPr algn="l"/>
            <a:r>
              <a:rPr lang="en-US" dirty="0"/>
              <a:t>Stack is used for:</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0440" y="2045880"/>
              <a:ext cx="7779600" cy="2714760"/>
            </p14:xfrm>
          </p:contentPart>
        </mc:Choice>
        <mc:Fallback xmlns="">
          <p:pic>
            <p:nvPicPr>
              <p:cNvPr id="4" name="Ink 3"/>
              <p:cNvPicPr/>
              <p:nvPr/>
            </p:nvPicPr>
            <p:blipFill>
              <a:blip r:embed="rId3"/>
              <a:stretch>
                <a:fillRect/>
              </a:stretch>
            </p:blipFill>
            <p:spPr>
              <a:xfrm>
                <a:off x="273240" y="2038320"/>
                <a:ext cx="7796160" cy="2732400"/>
              </a:xfrm>
              <a:prstGeom prst="rect">
                <a:avLst/>
              </a:prstGeom>
            </p:spPr>
          </p:pic>
        </mc:Fallback>
      </mc:AlternateContent>
    </p:spTree>
    <p:extLst>
      <p:ext uri="{BB962C8B-B14F-4D97-AF65-F5344CB8AC3E}">
        <p14:creationId xmlns:p14="http://schemas.microsoft.com/office/powerpoint/2010/main" val="44221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2400" y="381000"/>
            <a:ext cx="8841137" cy="63246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16440" y="946440"/>
              <a:ext cx="4081320" cy="5367240"/>
            </p14:xfrm>
          </p:contentPart>
        </mc:Choice>
        <mc:Fallback xmlns="">
          <p:pic>
            <p:nvPicPr>
              <p:cNvPr id="2" name="Ink 1"/>
              <p:cNvPicPr/>
              <p:nvPr/>
            </p:nvPicPr>
            <p:blipFill>
              <a:blip r:embed="rId4"/>
              <a:stretch>
                <a:fillRect/>
              </a:stretch>
            </p:blipFill>
            <p:spPr>
              <a:xfrm>
                <a:off x="2107080" y="937080"/>
                <a:ext cx="4100040" cy="5385960"/>
              </a:xfrm>
              <a:prstGeom prst="rect">
                <a:avLst/>
              </a:prstGeom>
            </p:spPr>
          </p:pic>
        </mc:Fallback>
      </mc:AlternateContent>
    </p:spTree>
    <p:extLst>
      <p:ext uri="{BB962C8B-B14F-4D97-AF65-F5344CB8AC3E}">
        <p14:creationId xmlns:p14="http://schemas.microsoft.com/office/powerpoint/2010/main" val="353883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9"/>
          <p:cNvSpPr>
            <a:spLocks noGrp="1"/>
          </p:cNvSpPr>
          <p:nvPr>
            <p:ph idx="1"/>
          </p:nvPr>
        </p:nvSpPr>
        <p:spPr/>
        <p:txBody>
          <a:bodyPr/>
          <a:lstStyle/>
          <a:p>
            <a:r>
              <a:rPr lang="en-US" altLang="en-US"/>
              <a:t>Stack Operation Complexity for Different Implementations</a:t>
            </a:r>
          </a:p>
        </p:txBody>
      </p:sp>
      <p:sp>
        <p:nvSpPr>
          <p:cNvPr id="53250" name="Rectangle 2"/>
          <p:cNvSpPr>
            <a:spLocks noGrp="1" noChangeArrowheads="1"/>
          </p:cNvSpPr>
          <p:nvPr>
            <p:ph type="title" idx="4294967295"/>
          </p:nvPr>
        </p:nvSpPr>
        <p:spPr>
          <a:xfrm>
            <a:off x="304800" y="205242"/>
            <a:ext cx="8229600" cy="1143000"/>
          </a:xfrm>
        </p:spPr>
        <p:txBody>
          <a:bodyPr/>
          <a:lstStyle/>
          <a:p>
            <a:pPr algn="l"/>
            <a:r>
              <a:rPr lang="en-US" altLang="en-US" dirty="0"/>
              <a:t>Stack Summary</a:t>
            </a:r>
          </a:p>
        </p:txBody>
      </p:sp>
      <p:graphicFrame>
        <p:nvGraphicFramePr>
          <p:cNvPr id="7" name="Table 6"/>
          <p:cNvGraphicFramePr>
            <a:graphicFrameLocks noGrp="1"/>
          </p:cNvGraphicFramePr>
          <p:nvPr/>
        </p:nvGraphicFramePr>
        <p:xfrm>
          <a:off x="152399" y="1981202"/>
          <a:ext cx="8610601" cy="4495799"/>
        </p:xfrm>
        <a:graphic>
          <a:graphicData uri="http://schemas.openxmlformats.org/drawingml/2006/table">
            <a:tbl>
              <a:tblPr/>
              <a:tblGrid>
                <a:gridCol w="2152650">
                  <a:extLst>
                    <a:ext uri="{9D8B030D-6E8A-4147-A177-3AD203B41FA5}">
                      <a16:colId xmlns:a16="http://schemas.microsoft.com/office/drawing/2014/main" val="20000"/>
                    </a:ext>
                  </a:extLst>
                </a:gridCol>
                <a:gridCol w="1477309">
                  <a:extLst>
                    <a:ext uri="{9D8B030D-6E8A-4147-A177-3AD203B41FA5}">
                      <a16:colId xmlns:a16="http://schemas.microsoft.com/office/drawing/2014/main" val="20001"/>
                    </a:ext>
                  </a:extLst>
                </a:gridCol>
                <a:gridCol w="3123453">
                  <a:extLst>
                    <a:ext uri="{9D8B030D-6E8A-4147-A177-3AD203B41FA5}">
                      <a16:colId xmlns:a16="http://schemas.microsoft.com/office/drawing/2014/main" val="20002"/>
                    </a:ext>
                  </a:extLst>
                </a:gridCol>
                <a:gridCol w="1857189">
                  <a:extLst>
                    <a:ext uri="{9D8B030D-6E8A-4147-A177-3AD203B41FA5}">
                      <a16:colId xmlns:a16="http://schemas.microsoft.com/office/drawing/2014/main" val="20003"/>
                    </a:ext>
                  </a:extLst>
                </a:gridCol>
              </a:tblGrid>
              <a:tr h="1115903">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Operation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Array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Fixed-Size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Array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Expandable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(doubling strategy)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List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Singly-Linked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783277">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Pop()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a typeface="ＭＳ Ｐゴシック"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 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extLst>
                  <a:ext uri="{0D108BD9-81ED-4DB2-BD59-A6C34878D82A}">
                    <a16:rowId xmlns:a16="http://schemas.microsoft.com/office/drawing/2014/main" val="10001"/>
                  </a:ext>
                </a:extLst>
              </a:tr>
              <a:tr h="1030065">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Push(o)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O(n) Worst Case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 Best Case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 Average Case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extLst>
                  <a:ext uri="{0D108BD9-81ED-4DB2-BD59-A6C34878D82A}">
                    <a16:rowId xmlns:a16="http://schemas.microsoft.com/office/drawing/2014/main" val="10002"/>
                  </a:ext>
                </a:extLst>
              </a:tr>
              <a:tr h="783277">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Top()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extLst>
                  <a:ext uri="{0D108BD9-81ED-4DB2-BD59-A6C34878D82A}">
                    <a16:rowId xmlns:a16="http://schemas.microsoft.com/office/drawing/2014/main" val="10003"/>
                  </a:ext>
                </a:extLst>
              </a:tr>
              <a:tr h="783277">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Size(), isEmpty()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28280" y="2151000"/>
              <a:ext cx="8350200" cy="4222800"/>
            </p14:xfrm>
          </p:contentPart>
        </mc:Choice>
        <mc:Fallback xmlns="">
          <p:pic>
            <p:nvPicPr>
              <p:cNvPr id="2" name="Ink 1"/>
              <p:cNvPicPr/>
              <p:nvPr/>
            </p:nvPicPr>
            <p:blipFill>
              <a:blip r:embed="rId3"/>
              <a:stretch>
                <a:fillRect/>
              </a:stretch>
            </p:blipFill>
            <p:spPr>
              <a:xfrm>
                <a:off x="720720" y="2144520"/>
                <a:ext cx="8365680" cy="4236840"/>
              </a:xfrm>
              <a:prstGeom prst="rect">
                <a:avLst/>
              </a:prstGeom>
            </p:spPr>
          </p:pic>
        </mc:Fallback>
      </mc:AlternateContent>
    </p:spTree>
    <p:extLst>
      <p:ext uri="{BB962C8B-B14F-4D97-AF65-F5344CB8AC3E}">
        <p14:creationId xmlns:p14="http://schemas.microsoft.com/office/powerpoint/2010/main" val="2459948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Queues</a:t>
            </a:r>
            <a:endParaRPr lang="en-IN" dirty="0"/>
          </a:p>
        </p:txBody>
      </p:sp>
    </p:spTree>
    <p:extLst>
      <p:ext uri="{BB962C8B-B14F-4D97-AF65-F5344CB8AC3E}">
        <p14:creationId xmlns:p14="http://schemas.microsoft.com/office/powerpoint/2010/main" val="3276211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IN" dirty="0"/>
              <a:t>A queue is a linear list of elements in which deletion can take place only at one end, called the </a:t>
            </a:r>
            <a:r>
              <a:rPr lang="en-IN" b="1" i="1" dirty="0"/>
              <a:t>front</a:t>
            </a:r>
            <a:r>
              <a:rPr lang="en-IN" i="1" dirty="0"/>
              <a:t>, and insertions can take place only at the other end, called </a:t>
            </a:r>
            <a:r>
              <a:rPr lang="en-IN" dirty="0"/>
              <a:t>the </a:t>
            </a:r>
            <a:r>
              <a:rPr lang="en-IN" b="1" i="1" dirty="0"/>
              <a:t>rear.</a:t>
            </a:r>
          </a:p>
          <a:p>
            <a:pPr>
              <a:buFont typeface="Wingdings" panose="05000000000000000000" pitchFamily="2" charset="2"/>
              <a:buChar char="v"/>
            </a:pPr>
            <a:r>
              <a:rPr lang="en-IN" dirty="0"/>
              <a:t>Queue is also called </a:t>
            </a:r>
            <a:r>
              <a:rPr lang="en-IN" b="1" i="1" dirty="0"/>
              <a:t>first-in-first-out (FIFO) lists</a:t>
            </a:r>
          </a:p>
          <a:p>
            <a:pPr>
              <a:buFont typeface="Wingdings" panose="05000000000000000000" pitchFamily="2" charset="2"/>
              <a:buChar char="v"/>
            </a:pPr>
            <a:endParaRPr lang="en-IN" dirty="0"/>
          </a:p>
        </p:txBody>
      </p:sp>
      <p:sp>
        <p:nvSpPr>
          <p:cNvPr id="2" name="Title 1"/>
          <p:cNvSpPr>
            <a:spLocks noGrp="1"/>
          </p:cNvSpPr>
          <p:nvPr>
            <p:ph type="title" idx="4294967295"/>
          </p:nvPr>
        </p:nvSpPr>
        <p:spPr>
          <a:xfrm>
            <a:off x="0" y="274638"/>
            <a:ext cx="8229600" cy="1143000"/>
          </a:xfrm>
        </p:spPr>
        <p:txBody>
          <a:bodyPr/>
          <a:lstStyle/>
          <a:p>
            <a:r>
              <a:rPr lang="en-US" dirty="0"/>
              <a:t>Queues</a:t>
            </a:r>
            <a:endParaRPr lang="en-IN" dirty="0"/>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92</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00080" y="555120"/>
              <a:ext cx="8044560" cy="2586960"/>
            </p14:xfrm>
          </p:contentPart>
        </mc:Choice>
        <mc:Fallback xmlns="">
          <p:pic>
            <p:nvPicPr>
              <p:cNvPr id="4" name="Ink 3"/>
              <p:cNvPicPr/>
              <p:nvPr/>
            </p:nvPicPr>
            <p:blipFill>
              <a:blip r:embed="rId3"/>
              <a:stretch>
                <a:fillRect/>
              </a:stretch>
            </p:blipFill>
            <p:spPr>
              <a:xfrm>
                <a:off x="992160" y="547200"/>
                <a:ext cx="8062920" cy="2602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IN" b="1" dirty="0"/>
              <a:t>There are main two ways to implement a queue :</a:t>
            </a:r>
          </a:p>
          <a:p>
            <a:pPr lvl="1">
              <a:buFont typeface="Wingdings" panose="05000000000000000000" pitchFamily="2" charset="2"/>
              <a:buChar char="v"/>
            </a:pPr>
            <a:r>
              <a:rPr lang="en-IN" sz="2400" dirty="0"/>
              <a:t>Circular queue using array</a:t>
            </a:r>
          </a:p>
          <a:p>
            <a:pPr lvl="1">
              <a:buFont typeface="Wingdings" panose="05000000000000000000" pitchFamily="2" charset="2"/>
              <a:buChar char="v"/>
            </a:pPr>
            <a:r>
              <a:rPr lang="en-IN" sz="2400" dirty="0"/>
              <a:t>Linked Structures (Pointers)</a:t>
            </a:r>
          </a:p>
          <a:p>
            <a:pPr>
              <a:buFont typeface="Wingdings" panose="05000000000000000000" pitchFamily="2" charset="2"/>
              <a:buChar char="v"/>
            </a:pPr>
            <a:r>
              <a:rPr lang="en-IN" b="1" dirty="0"/>
              <a:t>Primary queue operations:</a:t>
            </a:r>
          </a:p>
          <a:p>
            <a:pPr lvl="1">
              <a:buFont typeface="Wingdings" panose="05000000000000000000" pitchFamily="2" charset="2"/>
              <a:buChar char="v"/>
            </a:pPr>
            <a:r>
              <a:rPr lang="en-IN" sz="2400" dirty="0" err="1"/>
              <a:t>Enqueue</a:t>
            </a:r>
            <a:r>
              <a:rPr lang="en-IN" sz="2400" dirty="0"/>
              <a:t>: insert an element at the rear of the queue</a:t>
            </a:r>
          </a:p>
          <a:p>
            <a:pPr lvl="1">
              <a:buFont typeface="Wingdings" panose="05000000000000000000" pitchFamily="2" charset="2"/>
              <a:buChar char="v"/>
            </a:pPr>
            <a:r>
              <a:rPr lang="en-IN" sz="2400" dirty="0" err="1"/>
              <a:t>Dequeue</a:t>
            </a:r>
            <a:r>
              <a:rPr lang="en-IN" sz="2400" dirty="0"/>
              <a:t>: remove an element from the front of the queue</a:t>
            </a:r>
          </a:p>
        </p:txBody>
      </p:sp>
      <p:sp>
        <p:nvSpPr>
          <p:cNvPr id="2" name="Title 1"/>
          <p:cNvSpPr>
            <a:spLocks noGrp="1"/>
          </p:cNvSpPr>
          <p:nvPr>
            <p:ph type="title" idx="4294967295"/>
          </p:nvPr>
        </p:nvSpPr>
        <p:spPr>
          <a:xfrm>
            <a:off x="0" y="274638"/>
            <a:ext cx="8229600" cy="1143000"/>
          </a:xfrm>
        </p:spPr>
        <p:txBody>
          <a:bodyPr/>
          <a:lstStyle/>
          <a:p>
            <a:r>
              <a:rPr lang="en-US" dirty="0"/>
              <a:t>Queues</a:t>
            </a:r>
            <a:endParaRPr lang="en-IN" dirty="0"/>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93</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32800" y="1714680"/>
              <a:ext cx="8304120" cy="4361760"/>
            </p14:xfrm>
          </p:contentPart>
        </mc:Choice>
        <mc:Fallback xmlns="">
          <p:pic>
            <p:nvPicPr>
              <p:cNvPr id="4" name="Ink 3"/>
              <p:cNvPicPr/>
              <p:nvPr/>
            </p:nvPicPr>
            <p:blipFill>
              <a:blip r:embed="rId3"/>
              <a:stretch>
                <a:fillRect/>
              </a:stretch>
            </p:blipFill>
            <p:spPr>
              <a:xfrm>
                <a:off x="525240" y="1704960"/>
                <a:ext cx="8320680" cy="4380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idx="1"/>
          </p:nvPr>
        </p:nvPicPr>
        <p:blipFill>
          <a:blip r:embed="rId2" cstate="print">
            <a:duotone>
              <a:prstClr val="black"/>
              <a:schemeClr val="tx2">
                <a:tint val="45000"/>
                <a:satMod val="400000"/>
              </a:schemeClr>
            </a:duotone>
          </a:blip>
          <a:stretch>
            <a:fillRect/>
          </a:stretch>
        </p:blipFill>
        <p:spPr bwMode="auto">
          <a:xfrm>
            <a:off x="238439" y="1828800"/>
            <a:ext cx="8613545" cy="4190999"/>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US" dirty="0"/>
              <a:t>Insertion in Queue (</a:t>
            </a:r>
            <a:r>
              <a:rPr lang="en-US" dirty="0" err="1"/>
              <a:t>Enqueue</a:t>
            </a:r>
            <a:r>
              <a:rPr lang="en-US" dirty="0"/>
              <a:t>)</a:t>
            </a:r>
            <a:endParaRPr lang="en-IN" dirty="0"/>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94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cstate="print">
            <a:duotone>
              <a:prstClr val="black"/>
              <a:schemeClr val="tx2">
                <a:tint val="45000"/>
                <a:satMod val="400000"/>
              </a:schemeClr>
            </a:duotone>
          </a:blip>
          <a:stretch>
            <a:fillRect/>
          </a:stretch>
        </p:blipFill>
        <p:spPr bwMode="auto">
          <a:xfrm>
            <a:off x="182712" y="1676400"/>
            <a:ext cx="8858250" cy="4572000"/>
          </a:xfrm>
          <a:prstGeom prst="rect">
            <a:avLst/>
          </a:prstGeom>
          <a:noFill/>
          <a:ln w="9525">
            <a:noFill/>
            <a:miter lim="800000"/>
            <a:headEnd/>
            <a:tailEnd/>
          </a:ln>
        </p:spPr>
      </p:pic>
      <p:sp>
        <p:nvSpPr>
          <p:cNvPr id="2" name="Title 1"/>
          <p:cNvSpPr>
            <a:spLocks noGrp="1"/>
          </p:cNvSpPr>
          <p:nvPr>
            <p:ph type="title" idx="4294967295"/>
          </p:nvPr>
        </p:nvSpPr>
        <p:spPr>
          <a:xfrm>
            <a:off x="0" y="274638"/>
            <a:ext cx="8229600" cy="1143000"/>
          </a:xfrm>
        </p:spPr>
        <p:txBody>
          <a:bodyPr/>
          <a:lstStyle/>
          <a:p>
            <a:r>
              <a:rPr lang="en-US" dirty="0"/>
              <a:t>Deletion from Queue (</a:t>
            </a:r>
            <a:r>
              <a:rPr lang="en-US" dirty="0" err="1"/>
              <a:t>Dequeue</a:t>
            </a:r>
            <a:r>
              <a:rPr lang="en-US" dirty="0"/>
              <a:t>)</a:t>
            </a:r>
            <a:endParaRPr lang="en-IN" dirty="0"/>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95</a:t>
            </a:fld>
            <a:endParaRPr lang="en-US"/>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99400" y="1930680"/>
              <a:ext cx="1596960" cy="464760"/>
            </p14:xfrm>
          </p:contentPart>
        </mc:Choice>
        <mc:Fallback xmlns="">
          <p:pic>
            <p:nvPicPr>
              <p:cNvPr id="3" name="Ink 2"/>
              <p:cNvPicPr/>
              <p:nvPr/>
            </p:nvPicPr>
            <p:blipFill>
              <a:blip r:embed="rId4"/>
              <a:stretch>
                <a:fillRect/>
              </a:stretch>
            </p:blipFill>
            <p:spPr>
              <a:xfrm>
                <a:off x="596520" y="1926000"/>
                <a:ext cx="1604520" cy="475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idx="1"/>
          </p:nvPr>
        </p:nvPicPr>
        <p:blipFill>
          <a:blip r:embed="rId2" cstate="print">
            <a:duotone>
              <a:prstClr val="black"/>
              <a:schemeClr val="tx2">
                <a:tint val="45000"/>
                <a:satMod val="400000"/>
              </a:schemeClr>
            </a:duotone>
          </a:blip>
          <a:stretch>
            <a:fillRect/>
          </a:stretch>
        </p:blipFill>
        <p:spPr bwMode="auto">
          <a:xfrm>
            <a:off x="1295400" y="154285"/>
            <a:ext cx="5334000" cy="6332262"/>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7010400" y="6356350"/>
            <a:ext cx="2133600" cy="365125"/>
          </a:xfrm>
        </p:spPr>
        <p:txBody>
          <a:bodyPr/>
          <a:lstStyle/>
          <a:p>
            <a:fld id="{B6F15528-21DE-4FAA-801E-634DDDAF4B2B}" type="slidenum">
              <a:rPr lang="en-US" smtClean="0"/>
              <a:pPr/>
              <a:t>96</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11640" y="179280"/>
              <a:ext cx="5157000" cy="6389280"/>
            </p14:xfrm>
          </p:contentPart>
        </mc:Choice>
        <mc:Fallback xmlns="">
          <p:pic>
            <p:nvPicPr>
              <p:cNvPr id="2" name="Ink 1"/>
              <p:cNvPicPr/>
              <p:nvPr/>
            </p:nvPicPr>
            <p:blipFill>
              <a:blip r:embed="rId4"/>
              <a:stretch>
                <a:fillRect/>
              </a:stretch>
            </p:blipFill>
            <p:spPr>
              <a:xfrm>
                <a:off x="1506240" y="169920"/>
                <a:ext cx="5172120" cy="640872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1"/>
          </p:nvPr>
        </p:nvPicPr>
        <p:blipFill>
          <a:blip r:embed="rId2" cstate="print">
            <a:duotone>
              <a:prstClr val="black"/>
              <a:schemeClr val="tx2">
                <a:tint val="45000"/>
                <a:satMod val="400000"/>
              </a:schemeClr>
            </a:duotone>
          </a:blip>
          <a:stretch>
            <a:fillRect/>
          </a:stretch>
        </p:blipFill>
        <p:spPr bwMode="auto">
          <a:xfrm>
            <a:off x="1676400" y="94131"/>
            <a:ext cx="4876800" cy="6700534"/>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7010400" y="6356350"/>
            <a:ext cx="2133600" cy="365125"/>
          </a:xfrm>
        </p:spPr>
        <p:txBody>
          <a:bodyPr/>
          <a:lstStyle/>
          <a:p>
            <a:fld id="{B6F15528-21DE-4FAA-801E-634DDDAF4B2B}" type="slidenum">
              <a:rPr lang="en-US" smtClean="0"/>
              <a:pPr/>
              <a:t>97</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1400" y="214560"/>
              <a:ext cx="6017040" cy="3551760"/>
            </p14:xfrm>
          </p:contentPart>
        </mc:Choice>
        <mc:Fallback xmlns="">
          <p:pic>
            <p:nvPicPr>
              <p:cNvPr id="2" name="Ink 1"/>
              <p:cNvPicPr/>
              <p:nvPr/>
            </p:nvPicPr>
            <p:blipFill>
              <a:blip r:embed="rId4"/>
              <a:stretch>
                <a:fillRect/>
              </a:stretch>
            </p:blipFill>
            <p:spPr>
              <a:xfrm>
                <a:off x="754200" y="205560"/>
                <a:ext cx="6028920" cy="356940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143001" y="74747"/>
            <a:ext cx="6934412" cy="6783253"/>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7010400" y="6356350"/>
            <a:ext cx="2133600" cy="365125"/>
          </a:xfrm>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9"/>
          <p:cNvSpPr>
            <a:spLocks noGrp="1"/>
          </p:cNvSpPr>
          <p:nvPr>
            <p:ph idx="1"/>
          </p:nvPr>
        </p:nvSpPr>
        <p:spPr/>
        <p:txBody>
          <a:bodyPr/>
          <a:lstStyle/>
          <a:p>
            <a:r>
              <a:rPr lang="en-US" altLang="en-US" dirty="0"/>
              <a:t>Queue Operation Complexity for Different Implementations</a:t>
            </a:r>
          </a:p>
        </p:txBody>
      </p:sp>
      <p:sp>
        <p:nvSpPr>
          <p:cNvPr id="70658" name="Rectangle 2"/>
          <p:cNvSpPr>
            <a:spLocks noGrp="1" noChangeArrowheads="1"/>
          </p:cNvSpPr>
          <p:nvPr>
            <p:ph type="title" idx="4294967295"/>
          </p:nvPr>
        </p:nvSpPr>
        <p:spPr>
          <a:xfrm>
            <a:off x="283029" y="273050"/>
            <a:ext cx="8229600" cy="1143000"/>
          </a:xfrm>
        </p:spPr>
        <p:txBody>
          <a:bodyPr/>
          <a:lstStyle/>
          <a:p>
            <a:pPr algn="l"/>
            <a:r>
              <a:rPr lang="en-US" altLang="en-US" dirty="0"/>
              <a:t>Queue Summary</a:t>
            </a:r>
          </a:p>
        </p:txBody>
      </p:sp>
      <p:graphicFrame>
        <p:nvGraphicFramePr>
          <p:cNvPr id="7" name="Table 6"/>
          <p:cNvGraphicFramePr>
            <a:graphicFrameLocks noGrp="1"/>
          </p:cNvGraphicFramePr>
          <p:nvPr/>
        </p:nvGraphicFramePr>
        <p:xfrm>
          <a:off x="304799" y="2057400"/>
          <a:ext cx="8382001" cy="4419601"/>
        </p:xfrm>
        <a:graphic>
          <a:graphicData uri="http://schemas.openxmlformats.org/drawingml/2006/table">
            <a:tbl>
              <a:tblPr/>
              <a:tblGrid>
                <a:gridCol w="2095500">
                  <a:extLst>
                    <a:ext uri="{9D8B030D-6E8A-4147-A177-3AD203B41FA5}">
                      <a16:colId xmlns:a16="http://schemas.microsoft.com/office/drawing/2014/main" val="20000"/>
                    </a:ext>
                  </a:extLst>
                </a:gridCol>
                <a:gridCol w="1438089">
                  <a:extLst>
                    <a:ext uri="{9D8B030D-6E8A-4147-A177-3AD203B41FA5}">
                      <a16:colId xmlns:a16="http://schemas.microsoft.com/office/drawing/2014/main" val="20001"/>
                    </a:ext>
                  </a:extLst>
                </a:gridCol>
                <a:gridCol w="3040530">
                  <a:extLst>
                    <a:ext uri="{9D8B030D-6E8A-4147-A177-3AD203B41FA5}">
                      <a16:colId xmlns:a16="http://schemas.microsoft.com/office/drawing/2014/main" val="20002"/>
                    </a:ext>
                  </a:extLst>
                </a:gridCol>
                <a:gridCol w="1807882">
                  <a:extLst>
                    <a:ext uri="{9D8B030D-6E8A-4147-A177-3AD203B41FA5}">
                      <a16:colId xmlns:a16="http://schemas.microsoft.com/office/drawing/2014/main" val="20003"/>
                    </a:ext>
                  </a:extLst>
                </a:gridCol>
              </a:tblGrid>
              <a:tr h="1096989">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Arial" charset="0"/>
                        <a:ea typeface="ＭＳ Ｐゴシック"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Array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Fixed-Size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Array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Expandable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(doubling strategy)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List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Arial" charset="0"/>
                          <a:ea typeface="ＭＳ Ｐゴシック" charset="-128"/>
                        </a:rPr>
                        <a:t>Singly-Linked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770002">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dequeue()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a typeface="ＭＳ Ｐゴシック"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 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extLst>
                  <a:ext uri="{0D108BD9-81ED-4DB2-BD59-A6C34878D82A}">
                    <a16:rowId xmlns:a16="http://schemas.microsoft.com/office/drawing/2014/main" val="10001"/>
                  </a:ext>
                </a:extLst>
              </a:tr>
              <a:tr h="1012606">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enqueue(o)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O(n) Worst Case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 Best Case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 Average Case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extLst>
                  <a:ext uri="{0D108BD9-81ED-4DB2-BD59-A6C34878D82A}">
                    <a16:rowId xmlns:a16="http://schemas.microsoft.com/office/drawing/2014/main" val="10002"/>
                  </a:ext>
                </a:extLst>
              </a:tr>
              <a:tr h="770002">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front()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DE6"/>
                    </a:solidFill>
                  </a:tcPr>
                </a:tc>
                <a:extLst>
                  <a:ext uri="{0D108BD9-81ED-4DB2-BD59-A6C34878D82A}">
                    <a16:rowId xmlns:a16="http://schemas.microsoft.com/office/drawing/2014/main" val="10003"/>
                  </a:ext>
                </a:extLst>
              </a:tr>
              <a:tr h="770002">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Size(), isEmpty()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tc>
                  <a:txBody>
                    <a:bodyPr/>
                    <a:lstStyle>
                      <a:lvl1pPr>
                        <a:spcBef>
                          <a:spcPts val="600"/>
                        </a:spcBef>
                        <a:defRPr sz="2000">
                          <a:solidFill>
                            <a:schemeClr val="accent2"/>
                          </a:solidFill>
                          <a:latin typeface="Arial" charset="0"/>
                          <a:ea typeface="ＭＳ Ｐゴシック" charset="-128"/>
                        </a:defRPr>
                      </a:lvl1pPr>
                      <a:lvl2pPr marL="37931725" indent="-37474525">
                        <a:buClr>
                          <a:srgbClr val="000066"/>
                        </a:buClr>
                        <a:defRPr>
                          <a:solidFill>
                            <a:schemeClr val="accent2"/>
                          </a:solidFill>
                          <a:latin typeface="Arial" charset="0"/>
                          <a:ea typeface="ＭＳ Ｐゴシック" charset="-128"/>
                        </a:defRPr>
                      </a:lvl2pPr>
                      <a:lvl3pPr>
                        <a:spcBef>
                          <a:spcPts val="450"/>
                        </a:spcBef>
                        <a:defRPr sz="1600">
                          <a:solidFill>
                            <a:schemeClr val="accent2"/>
                          </a:solidFill>
                          <a:latin typeface="Arial" charset="0"/>
                          <a:ea typeface="ＭＳ Ｐゴシック" charset="-128"/>
                        </a:defRPr>
                      </a:lvl3pPr>
                      <a:lvl4pPr>
                        <a:spcBef>
                          <a:spcPts val="450"/>
                        </a:spcBef>
                        <a:defRPr sz="1600">
                          <a:solidFill>
                            <a:schemeClr val="accent2"/>
                          </a:solidFill>
                          <a:latin typeface="Arial" charset="0"/>
                          <a:ea typeface="ＭＳ Ｐゴシック" charset="-128"/>
                        </a:defRPr>
                      </a:lvl4pPr>
                      <a:lvl5pPr>
                        <a:spcBef>
                          <a:spcPts val="450"/>
                        </a:spcBef>
                        <a:defRPr sz="1600">
                          <a:solidFill>
                            <a:schemeClr val="accent2"/>
                          </a:solidFill>
                          <a:latin typeface="Arial" charset="0"/>
                          <a:ea typeface="ＭＳ Ｐゴシック" charset="-128"/>
                        </a:defRPr>
                      </a:lvl5pPr>
                      <a:lvl6pPr marL="457200" eaLnBrk="0" fontAlgn="base" hangingPunct="0">
                        <a:lnSpc>
                          <a:spcPct val="93000"/>
                        </a:lnSpc>
                        <a:spcBef>
                          <a:spcPts val="450"/>
                        </a:spcBef>
                        <a:spcAft>
                          <a:spcPct val="0"/>
                        </a:spcAft>
                        <a:defRPr sz="1600">
                          <a:solidFill>
                            <a:schemeClr val="accent2"/>
                          </a:solidFill>
                          <a:latin typeface="Arial" charset="0"/>
                          <a:ea typeface="ＭＳ Ｐゴシック" charset="-128"/>
                        </a:defRPr>
                      </a:lvl6pPr>
                      <a:lvl7pPr marL="914400" eaLnBrk="0" fontAlgn="base" hangingPunct="0">
                        <a:lnSpc>
                          <a:spcPct val="93000"/>
                        </a:lnSpc>
                        <a:spcBef>
                          <a:spcPts val="450"/>
                        </a:spcBef>
                        <a:spcAft>
                          <a:spcPct val="0"/>
                        </a:spcAft>
                        <a:defRPr sz="1600">
                          <a:solidFill>
                            <a:schemeClr val="accent2"/>
                          </a:solidFill>
                          <a:latin typeface="Arial" charset="0"/>
                          <a:ea typeface="ＭＳ Ｐゴシック" charset="-128"/>
                        </a:defRPr>
                      </a:lvl7pPr>
                      <a:lvl8pPr marL="1371600" eaLnBrk="0" fontAlgn="base" hangingPunct="0">
                        <a:lnSpc>
                          <a:spcPct val="93000"/>
                        </a:lnSpc>
                        <a:spcBef>
                          <a:spcPts val="450"/>
                        </a:spcBef>
                        <a:spcAft>
                          <a:spcPct val="0"/>
                        </a:spcAft>
                        <a:defRPr sz="1600">
                          <a:solidFill>
                            <a:schemeClr val="accent2"/>
                          </a:solidFill>
                          <a:latin typeface="Arial" charset="0"/>
                          <a:ea typeface="ＭＳ Ｐゴシック" charset="-128"/>
                        </a:defRPr>
                      </a:lvl8pPr>
                      <a:lvl9pPr marL="1828800" eaLnBrk="0" fontAlgn="base" hangingPunct="0">
                        <a:lnSpc>
                          <a:spcPct val="93000"/>
                        </a:lnSpc>
                        <a:spcBef>
                          <a:spcPts val="450"/>
                        </a:spcBef>
                        <a:spcAft>
                          <a:spcPct val="0"/>
                        </a:spcAft>
                        <a:defRPr sz="1600">
                          <a:solidFill>
                            <a:schemeClr val="accent2"/>
                          </a:solidFill>
                          <a:latin typeface="Arial"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charset="0"/>
                          <a:ea typeface="ＭＳ Ｐゴシック" charset="-128"/>
                        </a:rPr>
                        <a:t>O(1)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F3"/>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00920" y="2158200"/>
              <a:ext cx="8333640" cy="4201560"/>
            </p14:xfrm>
          </p:contentPart>
        </mc:Choice>
        <mc:Fallback xmlns="">
          <p:pic>
            <p:nvPicPr>
              <p:cNvPr id="2" name="Ink 1"/>
              <p:cNvPicPr/>
              <p:nvPr/>
            </p:nvPicPr>
            <p:blipFill>
              <a:blip r:embed="rId3"/>
              <a:stretch>
                <a:fillRect/>
              </a:stretch>
            </p:blipFill>
            <p:spPr>
              <a:xfrm>
                <a:off x="692280" y="2149560"/>
                <a:ext cx="8347680" cy="4218840"/>
              </a:xfrm>
              <a:prstGeom prst="rect">
                <a:avLst/>
              </a:prstGeom>
            </p:spPr>
          </p:pic>
        </mc:Fallback>
      </mc:AlternateContent>
    </p:spTree>
    <p:extLst>
      <p:ext uri="{BB962C8B-B14F-4D97-AF65-F5344CB8AC3E}">
        <p14:creationId xmlns:p14="http://schemas.microsoft.com/office/powerpoint/2010/main" val="4174915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4069</TotalTime>
  <Words>8924</Words>
  <Application>Microsoft Office PowerPoint</Application>
  <PresentationFormat>On-screen Show (4:3)</PresentationFormat>
  <Paragraphs>2016</Paragraphs>
  <Slides>182</Slides>
  <Notes>21</Notes>
  <HiddenSlides>3</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3</vt:i4>
      </vt:variant>
      <vt:variant>
        <vt:lpstr>Slide Titles</vt:lpstr>
      </vt:variant>
      <vt:variant>
        <vt:i4>182</vt:i4>
      </vt:variant>
    </vt:vector>
  </HeadingPairs>
  <TitlesOfParts>
    <vt:vector size="200" baseType="lpstr">
      <vt:lpstr>Arial</vt:lpstr>
      <vt:lpstr>Calibri</vt:lpstr>
      <vt:lpstr>Calibri Light</vt:lpstr>
      <vt:lpstr>Cambria Math</vt:lpstr>
      <vt:lpstr>Consolas</vt:lpstr>
      <vt:lpstr>Courier New</vt:lpstr>
      <vt:lpstr>Liberation Serif</vt:lpstr>
      <vt:lpstr>Symbol</vt:lpstr>
      <vt:lpstr>Tahoma</vt:lpstr>
      <vt:lpstr>Times</vt:lpstr>
      <vt:lpstr>Times New Roman</vt:lpstr>
      <vt:lpstr>Verdana</vt:lpstr>
      <vt:lpstr>Wingdings</vt:lpstr>
      <vt:lpstr>Office Theme</vt:lpstr>
      <vt:lpstr>1_Office Theme</vt:lpstr>
      <vt:lpstr>Equation</vt:lpstr>
      <vt:lpstr>Bitmap Image</vt:lpstr>
      <vt:lpstr>Microsoft Equation 3.0</vt:lpstr>
      <vt:lpstr>Data Structures, Algorithms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Algorithms and it’s Specification</vt:lpstr>
      <vt:lpstr>Algorithms and it’s Specification</vt:lpstr>
      <vt:lpstr>EFFICIENCY OF AN ALGORITHM</vt:lpstr>
      <vt:lpstr>EFFICIENCY OF AN ALGORITHM</vt:lpstr>
      <vt:lpstr>PowerPoint Presentation</vt:lpstr>
      <vt:lpstr>Examples</vt:lpstr>
      <vt:lpstr>Use of Prefix average:</vt:lpstr>
      <vt:lpstr>Example: Normal Way of solving</vt:lpstr>
      <vt:lpstr>Example: Normal Way of solving</vt:lpstr>
      <vt:lpstr>Example: Better Way of solving</vt:lpstr>
      <vt:lpstr>Example: Better Way of solving</vt:lpstr>
      <vt:lpstr>PowerPoint Presentation</vt:lpstr>
      <vt:lpstr>PowerPoint Presentation</vt:lpstr>
      <vt:lpstr>ASYMPTOTIC NOTATIONS</vt:lpstr>
      <vt:lpstr>ASYMPTOTIC NOTATIONS</vt:lpstr>
      <vt:lpstr>ASYMPTOTIC NOTATIONS</vt:lpstr>
      <vt:lpstr>ASYMPTOTIC NOTATIONS</vt:lpstr>
      <vt:lpstr>Corollary:</vt:lpstr>
      <vt:lpstr>PowerPoint Presentation</vt:lpstr>
      <vt:lpstr>PowerPoint Presentation</vt:lpstr>
      <vt:lpstr>ASYMPTOTIC NOTATIONS</vt:lpstr>
      <vt:lpstr>ASYMPTOTIC NOTATIONS</vt:lpstr>
      <vt:lpstr>ASYMPTOTIC NOTATIONS</vt:lpstr>
      <vt:lpstr>f(n) is not Og(n)</vt:lpstr>
      <vt:lpstr>f(n) is not Og(n)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to solve</vt:lpstr>
      <vt:lpstr>PowerPoint Presentation</vt:lpstr>
      <vt:lpstr>PowerPoint Presentation</vt:lpstr>
      <vt:lpstr>PowerPoint Presentation</vt:lpstr>
      <vt:lpstr>PowerPoint Presentation</vt:lpstr>
      <vt:lpstr>PowerPoint Presentation</vt:lpstr>
      <vt:lpstr>PowerPoint Presentation</vt:lpstr>
      <vt:lpstr>Example</vt:lpstr>
      <vt:lpstr>Recursion-tree Method</vt:lpstr>
      <vt:lpstr>The Recursion Tree</vt:lpstr>
      <vt:lpstr>Guess-and-Test Method</vt:lpstr>
      <vt:lpstr>Guess-and-Test Method, Part 2</vt:lpstr>
      <vt:lpstr>Master Method (Appendix)</vt:lpstr>
      <vt:lpstr>PowerPoint Presentation</vt:lpstr>
      <vt:lpstr>Master Method, Example 1</vt:lpstr>
      <vt:lpstr>Master Method, Example 2</vt:lpstr>
      <vt:lpstr>Master Method, Example 3</vt:lpstr>
      <vt:lpstr>Master Method, Example 4</vt:lpstr>
      <vt:lpstr>Master Method, Example 5</vt:lpstr>
      <vt:lpstr>Master Method, Example 6</vt:lpstr>
      <vt:lpstr>Master Method, Example 7</vt:lpstr>
      <vt:lpstr>Master Method, Example 8</vt:lpstr>
      <vt:lpstr>Master Method, Example 9</vt:lpstr>
      <vt:lpstr>PowerPoint Presentation</vt:lpstr>
      <vt:lpstr>PowerPoint Presentation</vt:lpstr>
      <vt:lpstr>PowerPoint Presentation</vt:lpstr>
      <vt:lpstr>Stacks</vt:lpstr>
      <vt:lpstr>What is a stack?</vt:lpstr>
      <vt:lpstr>Stack Specification</vt:lpstr>
      <vt:lpstr>Operations on stack</vt:lpstr>
      <vt:lpstr>PowerPoint Presentation</vt:lpstr>
      <vt:lpstr>Stack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a Path</vt:lpstr>
      <vt:lpstr>Finding a Path</vt:lpstr>
      <vt:lpstr>Stack is used for:</vt:lpstr>
      <vt:lpstr>Stack Summary</vt:lpstr>
      <vt:lpstr>PowerPoint Presentation</vt:lpstr>
      <vt:lpstr>Queues</vt:lpstr>
      <vt:lpstr>Queues</vt:lpstr>
      <vt:lpstr>Insertion in Queue (Enqueue)</vt:lpstr>
      <vt:lpstr>Deletion from Queue (Dequeue)</vt:lpstr>
      <vt:lpstr>PowerPoint Presentation</vt:lpstr>
      <vt:lpstr>PowerPoint Presentation</vt:lpstr>
      <vt:lpstr>PowerPoint Presentation</vt:lpstr>
      <vt:lpstr>Queue Summary</vt:lpstr>
      <vt:lpstr>Implementing a queue using two stacks (method 1)</vt:lpstr>
      <vt:lpstr>Implementing a queue using two stacks (method 2)</vt:lpstr>
      <vt:lpstr>Implement stack using two queues</vt:lpstr>
      <vt:lpstr>Implement stack using two queues</vt:lpstr>
      <vt:lpstr>PowerPoint Presentation</vt:lpstr>
      <vt:lpstr>Definition</vt:lpstr>
      <vt:lpstr>Tree</vt:lpstr>
      <vt:lpstr>Levels of a Tree</vt:lpstr>
      <vt:lpstr>Node Degree = Number Of Children</vt:lpstr>
      <vt:lpstr>Tree Degree = Max Node Degree</vt:lpstr>
      <vt:lpstr>Binary Tree</vt:lpstr>
      <vt:lpstr>Differences Between A Tree &amp; A Binary Tree</vt:lpstr>
      <vt:lpstr>PowerPoint Presentation</vt:lpstr>
      <vt:lpstr>Binary Tree Form</vt:lpstr>
      <vt:lpstr>PowerPoint Presentation</vt:lpstr>
      <vt:lpstr>Minimum Number Of Nodes</vt:lpstr>
      <vt:lpstr>Maximum Number Of Nodes</vt:lpstr>
      <vt:lpstr>Number Of Nodes &amp; Height</vt:lpstr>
      <vt:lpstr>Full Binary Tree</vt:lpstr>
      <vt:lpstr>Numbering Nodes In A Full Binary Tree</vt:lpstr>
      <vt:lpstr>Node Number Properties </vt:lpstr>
      <vt:lpstr>Node Number Properties </vt:lpstr>
      <vt:lpstr>Node Number Properties </vt:lpstr>
      <vt:lpstr>Complete Binary Tree With n Nodes</vt:lpstr>
      <vt:lpstr>Example</vt:lpstr>
      <vt:lpstr>Some Binary Tree Operations</vt:lpstr>
      <vt:lpstr>Binary Tree Traversal</vt:lpstr>
      <vt:lpstr>Binary Tree Traversal Methods</vt:lpstr>
      <vt:lpstr>Preorder Traversal</vt:lpstr>
      <vt:lpstr>Preorder Example (visit = print)</vt:lpstr>
      <vt:lpstr>Preorder Example (visit = print)</vt:lpstr>
      <vt:lpstr>Preorder Of Expression Tree</vt:lpstr>
      <vt:lpstr>Inorder Traversal</vt:lpstr>
      <vt:lpstr>Inorder Example (visit = print)</vt:lpstr>
      <vt:lpstr>Inorder Example (visit = print)</vt:lpstr>
      <vt:lpstr>Inorder Of Expression Tree</vt:lpstr>
      <vt:lpstr>Postorder Traversal</vt:lpstr>
      <vt:lpstr>Postorder Example (visit = print)</vt:lpstr>
      <vt:lpstr>Postorder Example (visit = print)</vt:lpstr>
      <vt:lpstr>Postorder Of Expression Tree</vt:lpstr>
      <vt:lpstr>Binary tree traversal</vt:lpstr>
      <vt:lpstr>Binary Tree Construction</vt:lpstr>
      <vt:lpstr>Inorder And Preorder</vt:lpstr>
      <vt:lpstr>Inorder And Postorder</vt:lpstr>
      <vt:lpstr>Preorder And Postorder</vt:lpstr>
      <vt:lpstr>PowerPoint Presentation</vt:lpstr>
      <vt:lpstr>depths of all the nodes of a tree</vt:lpstr>
      <vt:lpstr>PowerPoint Presentation</vt:lpstr>
      <vt:lpstr>PowerPoint Presentation</vt:lpstr>
      <vt:lpstr>PowerPoint Presentation</vt:lpstr>
      <vt:lpstr>PowerPoint Presentation</vt:lpstr>
      <vt:lpstr>PowerPoint Presentation</vt:lpstr>
      <vt:lpstr>PowerPoint Presentation</vt:lpstr>
      <vt:lpstr>Binary Search Tree</vt:lpstr>
      <vt:lpstr>Binary Search Trees</vt:lpstr>
      <vt:lpstr>Definition</vt:lpstr>
      <vt:lpstr>Examples</vt:lpstr>
      <vt:lpstr>PowerPoint Presentation</vt:lpstr>
      <vt:lpstr>PowerPoint Presentation</vt:lpstr>
      <vt:lpstr>PowerPoint Presentation</vt:lpstr>
      <vt:lpstr>PowerPoint Presentation</vt:lpstr>
      <vt:lpstr>Examples</vt:lpstr>
      <vt:lpstr>Duplicate Elements</vt:lpstr>
      <vt:lpstr>Finding the Max/Min Object</vt:lpstr>
      <vt:lpstr>PowerPoint Presentation</vt:lpstr>
      <vt:lpstr>Dictionaries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dc:title>
  <dc:creator>Administrator</dc:creator>
  <cp:lastModifiedBy>Solanki, Pruthvirajsinh</cp:lastModifiedBy>
  <cp:revision>298</cp:revision>
  <dcterms:created xsi:type="dcterms:W3CDTF">2006-08-16T00:00:00Z</dcterms:created>
  <dcterms:modified xsi:type="dcterms:W3CDTF">2020-10-01T14:42:57Z</dcterms:modified>
</cp:coreProperties>
</file>